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257" r:id="rId2"/>
    <p:sldId id="285" r:id="rId3"/>
    <p:sldId id="338" r:id="rId4"/>
    <p:sldId id="330" r:id="rId5"/>
    <p:sldId id="331" r:id="rId6"/>
    <p:sldId id="332" r:id="rId7"/>
    <p:sldId id="333" r:id="rId8"/>
    <p:sldId id="337" r:id="rId9"/>
    <p:sldId id="286" r:id="rId10"/>
    <p:sldId id="259" r:id="rId11"/>
    <p:sldId id="280" r:id="rId12"/>
    <p:sldId id="263" r:id="rId13"/>
    <p:sldId id="283" r:id="rId14"/>
    <p:sldId id="265" r:id="rId15"/>
    <p:sldId id="282" r:id="rId16"/>
    <p:sldId id="270" r:id="rId17"/>
    <p:sldId id="272" r:id="rId18"/>
    <p:sldId id="274" r:id="rId19"/>
    <p:sldId id="275" r:id="rId20"/>
    <p:sldId id="276" r:id="rId21"/>
    <p:sldId id="279" r:id="rId22"/>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F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DCE6"/>
          </a:solidFill>
        </a:fill>
      </a:tcStyle>
    </a:wholeTbl>
    <a:band2H>
      <a:tcTxStyle/>
      <a:tcStyle>
        <a:tcBdr/>
        <a:fill>
          <a:solidFill>
            <a:srgbClr val="E7EEF3"/>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E7E1"/>
          </a:solidFill>
        </a:fill>
      </a:tcStyle>
    </a:wholeTbl>
    <a:band2H>
      <a:tcTxStyle/>
      <a:tcStyle>
        <a:tcBdr/>
        <a:fill>
          <a:solidFill>
            <a:srgbClr val="EBF4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8EA"/>
          </a:solidFill>
        </a:fill>
      </a:tcStyle>
    </a:wholeTbl>
    <a:band2H>
      <a:tcTxStyle/>
      <a:tcStyle>
        <a:tcBdr/>
        <a:fill>
          <a:solidFill>
            <a:srgbClr val="E7EC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5728"/>
  </p:normalViewPr>
  <p:slideViewPr>
    <p:cSldViewPr snapToGrid="0" snapToObjects="1">
      <p:cViewPr varScale="1">
        <p:scale>
          <a:sx n="122" d="100"/>
          <a:sy n="122" d="100"/>
        </p:scale>
        <p:origin x="114" y="16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manualLayout>
          <c:layoutTarget val="inner"/>
          <c:xMode val="edge"/>
          <c:yMode val="edge"/>
          <c:x val="5.4407428012724995E-2"/>
          <c:y val="2.8218685480308689E-3"/>
          <c:w val="0.91328444459464031"/>
          <c:h val="0.78916234134860752"/>
        </c:manualLayout>
      </c:layout>
      <c:bar3DChart>
        <c:barDir val="col"/>
        <c:grouping val="stacked"/>
        <c:varyColors val="0"/>
        <c:ser>
          <c:idx val="0"/>
          <c:order val="0"/>
          <c:tx>
            <c:strRef>
              <c:f>Sheet1!$B$1</c:f>
              <c:strCache>
                <c:ptCount val="1"/>
                <c:pt idx="0">
                  <c:v>Column1</c:v>
                </c:pt>
              </c:strCache>
            </c:strRef>
          </c:tx>
          <c:spPr>
            <a:gradFill rotWithShape="1">
              <a:gsLst>
                <a:gs pos="0">
                  <a:schemeClr val="accent1">
                    <a:tint val="100000"/>
                    <a:shade val="100000"/>
                    <a:satMod val="129999"/>
                  </a:schemeClr>
                </a:gs>
                <a:gs pos="100000">
                  <a:schemeClr val="accent1">
                    <a:tint val="50000"/>
                    <a:shade val="100000"/>
                    <a:satMod val="350000"/>
                  </a:schemeClr>
                </a:gs>
              </a:gsLst>
              <a:lin ang="16200000" scaled="0"/>
            </a:gradFill>
            <a:ln>
              <a:noFill/>
            </a:ln>
            <a:effectLst/>
            <a:sp3d/>
          </c:spPr>
          <c:invertIfNegative val="0"/>
          <c:cat>
            <c:strRef>
              <c:f>Sheet1!$A$2:$A$5</c:f>
              <c:strCache>
                <c:ptCount val="4"/>
                <c:pt idx="0">
                  <c:v>Capacity Control </c:v>
                </c:pt>
                <c:pt idx="1">
                  <c:v>Staff Management &amp; Workload </c:v>
                </c:pt>
                <c:pt idx="2">
                  <c:v>Safety Protocols</c:v>
                </c:pt>
                <c:pt idx="3">
                  <c:v>Community Engagement (Patron Usage) </c:v>
                </c:pt>
              </c:strCache>
            </c:strRef>
          </c:cat>
          <c:val>
            <c:numRef>
              <c:f>Sheet1!$B$2:$B$5</c:f>
              <c:numCache>
                <c:formatCode>0%</c:formatCode>
                <c:ptCount val="4"/>
                <c:pt idx="0">
                  <c:v>0.18</c:v>
                </c:pt>
                <c:pt idx="1">
                  <c:v>0.27</c:v>
                </c:pt>
                <c:pt idx="2">
                  <c:v>0.33</c:v>
                </c:pt>
                <c:pt idx="3">
                  <c:v>0.22</c:v>
                </c:pt>
              </c:numCache>
            </c:numRef>
          </c:val>
          <c:extLst>
            <c:ext xmlns:c16="http://schemas.microsoft.com/office/drawing/2014/chart" uri="{C3380CC4-5D6E-409C-BE32-E72D297353CC}">
              <c16:uniqueId val="{00000000-2E3C-4644-ABAE-2AE4E180E1AF}"/>
            </c:ext>
          </c:extLst>
        </c:ser>
        <c:dLbls>
          <c:showLegendKey val="0"/>
          <c:showVal val="0"/>
          <c:showCatName val="0"/>
          <c:showSerName val="0"/>
          <c:showPercent val="0"/>
          <c:showBubbleSize val="0"/>
        </c:dLbls>
        <c:gapWidth val="150"/>
        <c:shape val="box"/>
        <c:axId val="895426176"/>
        <c:axId val="897881360"/>
        <c:axId val="0"/>
      </c:bar3DChart>
      <c:catAx>
        <c:axId val="89542617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7881360"/>
        <c:crosses val="autoZero"/>
        <c:auto val="1"/>
        <c:lblAlgn val="ctr"/>
        <c:lblOffset val="100"/>
        <c:noMultiLvlLbl val="0"/>
      </c:catAx>
      <c:valAx>
        <c:axId val="897881360"/>
        <c:scaling>
          <c:orientation val="minMax"/>
        </c:scaling>
        <c:delete val="1"/>
        <c:axPos val="l"/>
        <c:numFmt formatCode="0%" sourceLinked="1"/>
        <c:majorTickMark val="none"/>
        <c:minorTickMark val="none"/>
        <c:tickLblPos val="nextTo"/>
        <c:crossAx val="8954261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 name="Shape 163"/>
          <p:cNvSpPr>
            <a:spLocks noGrp="1" noRot="1" noChangeAspect="1"/>
          </p:cNvSpPr>
          <p:nvPr>
            <p:ph type="sldImg"/>
          </p:nvPr>
        </p:nvSpPr>
        <p:spPr>
          <a:xfrm>
            <a:off x="1143000" y="685800"/>
            <a:ext cx="4572000" cy="3429000"/>
          </a:xfrm>
          <a:prstGeom prst="rect">
            <a:avLst/>
          </a:prstGeom>
        </p:spPr>
        <p:txBody>
          <a:bodyPr/>
          <a:lstStyle/>
          <a:p>
            <a:endParaRPr/>
          </a:p>
        </p:txBody>
      </p:sp>
      <p:sp>
        <p:nvSpPr>
          <p:cNvPr id="164" name="Shape 16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noRot="1" noChangeAspect="1"/>
          </p:cNvSpPr>
          <p:nvPr>
            <p:ph type="sldImg"/>
          </p:nvPr>
        </p:nvSpPr>
        <p:spPr>
          <a:xfrm>
            <a:off x="381000" y="685800"/>
            <a:ext cx="6096000" cy="3429000"/>
          </a:xfrm>
          <a:prstGeom prst="rect">
            <a:avLst/>
          </a:prstGeom>
        </p:spPr>
        <p:txBody>
          <a:bodyPr/>
          <a:lstStyle/>
          <a:p>
            <a:endParaRPr/>
          </a:p>
        </p:txBody>
      </p:sp>
      <p:sp>
        <p:nvSpPr>
          <p:cNvPr id="203" name="Shape 203"/>
          <p:cNvSpPr>
            <a:spLocks noGrp="1"/>
          </p:cNvSpPr>
          <p:nvPr>
            <p:ph type="body" sz="quarter" idx="1"/>
          </p:nvPr>
        </p:nvSpPr>
        <p:spPr>
          <a:prstGeom prst="rect">
            <a:avLst/>
          </a:prstGeom>
        </p:spPr>
        <p:txBody>
          <a:bodyPr/>
          <a:lstStyle/>
          <a:p>
            <a:r>
              <a:rPr dirty="0"/>
              <a:t>Good Afternoon everyone. Thank you for taking time to attend this webinar. My name is Venkat and I am part of </a:t>
            </a:r>
            <a:r>
              <a:rPr dirty="0" err="1"/>
              <a:t>BigTapp</a:t>
            </a:r>
            <a:r>
              <a:rPr dirty="0"/>
              <a:t> and I take care of products and partnerships. As per this agenda, I will take next 10 minutes in setting the context for this webinar and then hand this over to Ganesh for further discussion and demo. Post that we will take questions.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noRot="1" noChangeAspect="1"/>
          </p:cNvSpPr>
          <p:nvPr>
            <p:ph type="sldImg"/>
          </p:nvPr>
        </p:nvSpPr>
        <p:spPr>
          <a:xfrm>
            <a:off x="381000" y="685800"/>
            <a:ext cx="6096000" cy="3429000"/>
          </a:xfrm>
          <a:prstGeom prst="rect">
            <a:avLst/>
          </a:prstGeom>
        </p:spPr>
        <p:txBody>
          <a:bodyPr/>
          <a:lstStyle/>
          <a:p>
            <a:endParaRPr/>
          </a:p>
        </p:txBody>
      </p:sp>
      <p:sp>
        <p:nvSpPr>
          <p:cNvPr id="203" name="Shape 203"/>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260252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FB0FBD5-A76B-4EF5-A774-29C9CB666190}" type="slidenum">
              <a:rPr lang="en-US" smtClean="0"/>
              <a:pPr>
                <a:defRPr/>
              </a:pPr>
              <a:t>4</a:t>
            </a:fld>
            <a:endParaRPr lang="en-US" dirty="0"/>
          </a:p>
        </p:txBody>
      </p:sp>
    </p:spTree>
    <p:extLst>
      <p:ext uri="{BB962C8B-B14F-4D97-AF65-F5344CB8AC3E}">
        <p14:creationId xmlns:p14="http://schemas.microsoft.com/office/powerpoint/2010/main" val="1077220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FB0FBD5-A76B-4EF5-A774-29C9CB666190}" type="slidenum">
              <a:rPr lang="en-US" smtClean="0"/>
              <a:pPr>
                <a:defRPr/>
              </a:pPr>
              <a:t>5</a:t>
            </a:fld>
            <a:endParaRPr lang="en-US" dirty="0"/>
          </a:p>
        </p:txBody>
      </p:sp>
    </p:spTree>
    <p:extLst>
      <p:ext uri="{BB962C8B-B14F-4D97-AF65-F5344CB8AC3E}">
        <p14:creationId xmlns:p14="http://schemas.microsoft.com/office/powerpoint/2010/main" val="1669714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FB0FBD5-A76B-4EF5-A774-29C9CB666190}" type="slidenum">
              <a:rPr lang="en-US" smtClean="0"/>
              <a:pPr>
                <a:defRPr/>
              </a:pPr>
              <a:t>6</a:t>
            </a:fld>
            <a:endParaRPr lang="en-US" dirty="0"/>
          </a:p>
        </p:txBody>
      </p:sp>
    </p:spTree>
    <p:extLst>
      <p:ext uri="{BB962C8B-B14F-4D97-AF65-F5344CB8AC3E}">
        <p14:creationId xmlns:p14="http://schemas.microsoft.com/office/powerpoint/2010/main" val="3798190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FB0FBD5-A76B-4EF5-A774-29C9CB666190}" type="slidenum">
              <a:rPr lang="en-US" smtClean="0"/>
              <a:pPr>
                <a:defRPr/>
              </a:pPr>
              <a:t>7</a:t>
            </a:fld>
            <a:endParaRPr lang="en-US" dirty="0"/>
          </a:p>
        </p:txBody>
      </p:sp>
    </p:spTree>
    <p:extLst>
      <p:ext uri="{BB962C8B-B14F-4D97-AF65-F5344CB8AC3E}">
        <p14:creationId xmlns:p14="http://schemas.microsoft.com/office/powerpoint/2010/main" val="1227943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FB0FBD5-A76B-4EF5-A774-29C9CB666190}" type="slidenum">
              <a:rPr lang="en-US" smtClean="0"/>
              <a:pPr>
                <a:defRPr/>
              </a:pPr>
              <a:t>8</a:t>
            </a:fld>
            <a:endParaRPr lang="en-US" dirty="0"/>
          </a:p>
        </p:txBody>
      </p:sp>
    </p:spTree>
    <p:extLst>
      <p:ext uri="{BB962C8B-B14F-4D97-AF65-F5344CB8AC3E}">
        <p14:creationId xmlns:p14="http://schemas.microsoft.com/office/powerpoint/2010/main" val="4030948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1_Custom Layout">
    <p:spTree>
      <p:nvGrpSpPr>
        <p:cNvPr id="1" name=""/>
        <p:cNvGrpSpPr/>
        <p:nvPr/>
      </p:nvGrpSpPr>
      <p:grpSpPr>
        <a:xfrm>
          <a:off x="0" y="0"/>
          <a:ext cx="0" cy="0"/>
          <a:chOff x="0" y="0"/>
          <a:chExt cx="0" cy="0"/>
        </a:xfrm>
      </p:grpSpPr>
      <p:sp>
        <p:nvSpPr>
          <p:cNvPr id="13" name="Right Triangle 27"/>
          <p:cNvSpPr/>
          <p:nvPr/>
        </p:nvSpPr>
        <p:spPr>
          <a:xfrm flipH="1">
            <a:off x="8754742" y="6333749"/>
            <a:ext cx="3437260" cy="52425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lnTo>
                  <a:pt x="0" y="21600"/>
                </a:lnTo>
                <a:close/>
              </a:path>
            </a:pathLst>
          </a:custGeom>
          <a:solidFill>
            <a:schemeClr val="accent2">
              <a:lumOff val="11274"/>
            </a:schemeClr>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14" name="Rectangle 6"/>
          <p:cNvSpPr/>
          <p:nvPr/>
        </p:nvSpPr>
        <p:spPr>
          <a:xfrm rot="16200000" flipH="1">
            <a:off x="5843146" y="-5851697"/>
            <a:ext cx="495764" cy="1220194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8"/>
                </a:lnTo>
                <a:lnTo>
                  <a:pt x="20834" y="14744"/>
                </a:lnTo>
                <a:lnTo>
                  <a:pt x="0" y="21600"/>
                </a:lnTo>
                <a:cubicBezTo>
                  <a:pt x="0" y="14400"/>
                  <a:pt x="0" y="7200"/>
                  <a:pt x="0" y="0"/>
                </a:cubicBezTo>
                <a:close/>
              </a:path>
            </a:pathLst>
          </a:custGeom>
          <a:solidFill>
            <a:schemeClr val="accent6"/>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15" name="Title Text"/>
          <p:cNvSpPr txBox="1">
            <a:spLocks noGrp="1"/>
          </p:cNvSpPr>
          <p:nvPr>
            <p:ph type="title"/>
          </p:nvPr>
        </p:nvSpPr>
        <p:spPr>
          <a:xfrm>
            <a:off x="16059" y="8775"/>
            <a:ext cx="9599216" cy="265543"/>
          </a:xfrm>
          <a:prstGeom prst="rect">
            <a:avLst/>
          </a:prstGeom>
          <a:solidFill>
            <a:schemeClr val="accent6"/>
          </a:solidFill>
        </p:spPr>
        <p:txBody>
          <a:bodyPr/>
          <a:lstStyle>
            <a:lvl1pPr>
              <a:defRPr sz="2800" b="1">
                <a:solidFill>
                  <a:srgbClr val="FFFFFF"/>
                </a:solidFill>
                <a:effectLst>
                  <a:outerShdw blurRad="38100" dist="38100" dir="2700000" rotWithShape="0">
                    <a:srgbClr val="000000">
                      <a:alpha val="43137"/>
                    </a:srgbClr>
                  </a:outerShdw>
                </a:effectLst>
                <a:latin typeface="Franklin Gothic Book"/>
                <a:ea typeface="Franklin Gothic Book"/>
                <a:cs typeface="Franklin Gothic Book"/>
                <a:sym typeface="Franklin Gothic Book"/>
              </a:defRPr>
            </a:lvl1pPr>
          </a:lstStyle>
          <a:p>
            <a:r>
              <a:t>Title Text</a:t>
            </a:r>
          </a:p>
        </p:txBody>
      </p:sp>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One column text">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415600" y="740799"/>
            <a:ext cx="3744001" cy="1007602"/>
          </a:xfrm>
          <a:prstGeom prst="rect">
            <a:avLst/>
          </a:prstGeom>
        </p:spPr>
        <p:txBody>
          <a:bodyPr lIns="91423" tIns="91423" rIns="91423" bIns="91423" anchor="b"/>
          <a:lstStyle>
            <a:lvl1pPr>
              <a:lnSpc>
                <a:spcPct val="100000"/>
              </a:lnSpc>
              <a:defRPr sz="3200" b="1">
                <a:solidFill>
                  <a:srgbClr val="EF6C00"/>
                </a:solidFill>
                <a:latin typeface="PT Sans Narrow"/>
                <a:ea typeface="PT Sans Narrow"/>
                <a:cs typeface="PT Sans Narrow"/>
                <a:sym typeface="PT Sans Narrow"/>
              </a:defRPr>
            </a:lvl1pPr>
          </a:lstStyle>
          <a:p>
            <a:r>
              <a:t>Title Text</a:t>
            </a:r>
          </a:p>
        </p:txBody>
      </p:sp>
      <p:sp>
        <p:nvSpPr>
          <p:cNvPr id="118" name="Body Level One…"/>
          <p:cNvSpPr txBox="1">
            <a:spLocks noGrp="1"/>
          </p:cNvSpPr>
          <p:nvPr>
            <p:ph type="body" sz="quarter" idx="1"/>
          </p:nvPr>
        </p:nvSpPr>
        <p:spPr>
          <a:xfrm>
            <a:off x="415600" y="1852800"/>
            <a:ext cx="3744001" cy="4239202"/>
          </a:xfrm>
          <a:prstGeom prst="rect">
            <a:avLst/>
          </a:prstGeom>
        </p:spPr>
        <p:txBody>
          <a:bodyPr lIns="91423" tIns="91423" rIns="91423" bIns="91423"/>
          <a:lstStyle>
            <a:lvl1pPr marL="609584" indent="-406389">
              <a:lnSpc>
                <a:spcPct val="115000"/>
              </a:lnSpc>
              <a:spcBef>
                <a:spcPts val="0"/>
              </a:spcBef>
              <a:buClr>
                <a:srgbClr val="695D46"/>
              </a:buClr>
              <a:buSzPts val="1600"/>
              <a:buFont typeface="Helvetica"/>
              <a:buChar char="●"/>
              <a:defRPr sz="1600">
                <a:solidFill>
                  <a:srgbClr val="695D46"/>
                </a:solidFill>
                <a:latin typeface="Open Sans"/>
                <a:ea typeface="Open Sans"/>
                <a:cs typeface="Open Sans"/>
                <a:sym typeface="Open Sans"/>
              </a:defRPr>
            </a:lvl1pPr>
            <a:lvl2pPr marL="1219168" indent="-406390">
              <a:lnSpc>
                <a:spcPct val="115000"/>
              </a:lnSpc>
              <a:spcBef>
                <a:spcPts val="0"/>
              </a:spcBef>
              <a:buClr>
                <a:srgbClr val="695D46"/>
              </a:buClr>
              <a:buSzPts val="1600"/>
              <a:buFont typeface="Helvetica"/>
              <a:buChar char="○"/>
              <a:defRPr sz="1600">
                <a:solidFill>
                  <a:srgbClr val="695D46"/>
                </a:solidFill>
                <a:latin typeface="Open Sans"/>
                <a:ea typeface="Open Sans"/>
                <a:cs typeface="Open Sans"/>
                <a:sym typeface="Open Sans"/>
              </a:defRPr>
            </a:lvl2pPr>
            <a:lvl3pPr marL="1828754" indent="-406390">
              <a:lnSpc>
                <a:spcPct val="115000"/>
              </a:lnSpc>
              <a:spcBef>
                <a:spcPts val="0"/>
              </a:spcBef>
              <a:buClr>
                <a:srgbClr val="695D46"/>
              </a:buClr>
              <a:buSzPts val="1600"/>
              <a:buFont typeface="Helvetica"/>
              <a:buChar char="■"/>
              <a:defRPr sz="1600">
                <a:solidFill>
                  <a:srgbClr val="695D46"/>
                </a:solidFill>
                <a:latin typeface="Open Sans"/>
                <a:ea typeface="Open Sans"/>
                <a:cs typeface="Open Sans"/>
                <a:sym typeface="Open Sans"/>
              </a:defRPr>
            </a:lvl3pPr>
            <a:lvl4pPr marL="2438337" indent="-406388">
              <a:lnSpc>
                <a:spcPct val="115000"/>
              </a:lnSpc>
              <a:spcBef>
                <a:spcPts val="0"/>
              </a:spcBef>
              <a:buClr>
                <a:srgbClr val="695D46"/>
              </a:buClr>
              <a:buSzPts val="1600"/>
              <a:buFont typeface="Helvetica"/>
              <a:buChar char="●"/>
              <a:defRPr sz="1600">
                <a:solidFill>
                  <a:srgbClr val="695D46"/>
                </a:solidFill>
                <a:latin typeface="Open Sans"/>
                <a:ea typeface="Open Sans"/>
                <a:cs typeface="Open Sans"/>
                <a:sym typeface="Open Sans"/>
              </a:defRPr>
            </a:lvl4pPr>
            <a:lvl5pPr marL="3047924" indent="-406388">
              <a:lnSpc>
                <a:spcPct val="115000"/>
              </a:lnSpc>
              <a:spcBef>
                <a:spcPts val="0"/>
              </a:spcBef>
              <a:buClr>
                <a:srgbClr val="695D46"/>
              </a:buClr>
              <a:buSzPts val="1600"/>
              <a:buFont typeface="Helvetica"/>
              <a:buChar char="○"/>
              <a:defRPr sz="1600">
                <a:solidFill>
                  <a:srgbClr val="695D46"/>
                </a:solidFill>
                <a:latin typeface="Open Sans"/>
                <a:ea typeface="Open Sans"/>
                <a:cs typeface="Open Sans"/>
                <a:sym typeface="Open Sans"/>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11649022" y="6286998"/>
            <a:ext cx="379191" cy="386049"/>
          </a:xfrm>
          <a:prstGeom prst="rect">
            <a:avLst/>
          </a:prstGeom>
        </p:spPr>
        <p:txBody>
          <a:bodyPr lIns="91423" tIns="91423" rIns="91423" bIns="91423"/>
          <a:lstStyle>
            <a:lvl1pPr>
              <a:defRPr sz="1300">
                <a:solidFill>
                  <a:srgbClr val="695D46"/>
                </a:solidFill>
                <a:latin typeface="Open Sans"/>
                <a:ea typeface="Open Sans"/>
                <a:cs typeface="Open Sans"/>
                <a:sym typeface="Open Sans"/>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Main point">
    <p:bg>
      <p:bgPr>
        <a:solidFill>
          <a:srgbClr val="EEFF41"/>
        </a:solidFill>
        <a:effectLst/>
      </p:bgPr>
    </p:bg>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653666" y="701799"/>
            <a:ext cx="7484802" cy="5454402"/>
          </a:xfrm>
          <a:prstGeom prst="rect">
            <a:avLst/>
          </a:prstGeom>
        </p:spPr>
        <p:txBody>
          <a:bodyPr lIns="91423" tIns="91423" rIns="91423" bIns="91423"/>
          <a:lstStyle>
            <a:lvl1pPr>
              <a:lnSpc>
                <a:spcPct val="100000"/>
              </a:lnSpc>
              <a:defRPr sz="7200">
                <a:solidFill>
                  <a:srgbClr val="695D46"/>
                </a:solidFill>
                <a:latin typeface="PT Sans Narrow"/>
                <a:ea typeface="PT Sans Narrow"/>
                <a:cs typeface="PT Sans Narrow"/>
                <a:sym typeface="PT Sans Narrow"/>
              </a:defRPr>
            </a:lvl1pPr>
          </a:lstStyle>
          <a:p>
            <a:r>
              <a:t>Title Text</a:t>
            </a:r>
          </a:p>
        </p:txBody>
      </p:sp>
      <p:sp>
        <p:nvSpPr>
          <p:cNvPr id="127" name="Slide Number"/>
          <p:cNvSpPr txBox="1">
            <a:spLocks noGrp="1"/>
          </p:cNvSpPr>
          <p:nvPr>
            <p:ph type="sldNum" sz="quarter" idx="2"/>
          </p:nvPr>
        </p:nvSpPr>
        <p:spPr>
          <a:xfrm>
            <a:off x="11649022" y="6286998"/>
            <a:ext cx="379191" cy="386049"/>
          </a:xfrm>
          <a:prstGeom prst="rect">
            <a:avLst/>
          </a:prstGeom>
        </p:spPr>
        <p:txBody>
          <a:bodyPr lIns="91423" tIns="91423" rIns="91423" bIns="91423"/>
          <a:lstStyle>
            <a:lvl1pPr>
              <a:defRPr sz="1300">
                <a:solidFill>
                  <a:srgbClr val="695D46"/>
                </a:solidFill>
                <a:latin typeface="Open Sans"/>
                <a:ea typeface="Open Sans"/>
                <a:cs typeface="Open Sans"/>
                <a:sym typeface="Open Sans"/>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Caption">
    <p:spTree>
      <p:nvGrpSpPr>
        <p:cNvPr id="1" name=""/>
        <p:cNvGrpSpPr/>
        <p:nvPr/>
      </p:nvGrpSpPr>
      <p:grpSpPr>
        <a:xfrm>
          <a:off x="0" y="0"/>
          <a:ext cx="0" cy="0"/>
          <a:chOff x="0" y="0"/>
          <a:chExt cx="0" cy="0"/>
        </a:xfrm>
      </p:grpSpPr>
      <p:sp>
        <p:nvSpPr>
          <p:cNvPr id="146" name="Body Level One…"/>
          <p:cNvSpPr txBox="1">
            <a:spLocks noGrp="1"/>
          </p:cNvSpPr>
          <p:nvPr>
            <p:ph type="body" sz="quarter" idx="1"/>
          </p:nvPr>
        </p:nvSpPr>
        <p:spPr>
          <a:xfrm>
            <a:off x="415600" y="5640966"/>
            <a:ext cx="7998401" cy="798402"/>
          </a:xfrm>
          <a:prstGeom prst="rect">
            <a:avLst/>
          </a:prstGeom>
        </p:spPr>
        <p:txBody>
          <a:bodyPr lIns="91423" tIns="91423" rIns="91423" bIns="91423" anchor="ctr"/>
          <a:lstStyle>
            <a:lvl1pPr marL="0" indent="304792">
              <a:lnSpc>
                <a:spcPct val="100000"/>
              </a:lnSpc>
              <a:spcBef>
                <a:spcPts val="0"/>
              </a:spcBef>
              <a:buSzTx/>
              <a:buFontTx/>
              <a:buNone/>
              <a:defRPr sz="3200">
                <a:solidFill>
                  <a:srgbClr val="695D46"/>
                </a:solidFill>
                <a:latin typeface="PT Sans Narrow"/>
                <a:ea typeface="PT Sans Narrow"/>
                <a:cs typeface="PT Sans Narrow"/>
                <a:sym typeface="PT Sans Narrow"/>
              </a:defRPr>
            </a:lvl1pPr>
            <a:lvl2pPr marL="1161344" indent="-564443">
              <a:lnSpc>
                <a:spcPct val="100000"/>
              </a:lnSpc>
              <a:spcBef>
                <a:spcPts val="0"/>
              </a:spcBef>
              <a:buSzPts val="3200"/>
              <a:buFontTx/>
              <a:buChar char="○"/>
              <a:defRPr sz="3200">
                <a:solidFill>
                  <a:srgbClr val="695D46"/>
                </a:solidFill>
                <a:latin typeface="PT Sans Narrow"/>
                <a:ea typeface="PT Sans Narrow"/>
                <a:cs typeface="PT Sans Narrow"/>
                <a:sym typeface="PT Sans Narrow"/>
              </a:defRPr>
            </a:lvl2pPr>
            <a:lvl3pPr marL="1618544" indent="-564444">
              <a:lnSpc>
                <a:spcPct val="100000"/>
              </a:lnSpc>
              <a:spcBef>
                <a:spcPts val="0"/>
              </a:spcBef>
              <a:buSzPts val="3200"/>
              <a:buFontTx/>
              <a:buChar char="■"/>
              <a:defRPr sz="3200">
                <a:solidFill>
                  <a:srgbClr val="695D46"/>
                </a:solidFill>
                <a:latin typeface="PT Sans Narrow"/>
                <a:ea typeface="PT Sans Narrow"/>
                <a:cs typeface="PT Sans Narrow"/>
                <a:sym typeface="PT Sans Narrow"/>
              </a:defRPr>
            </a:lvl3pPr>
            <a:lvl4pPr marL="2075744" indent="-564444">
              <a:lnSpc>
                <a:spcPct val="100000"/>
              </a:lnSpc>
              <a:spcBef>
                <a:spcPts val="0"/>
              </a:spcBef>
              <a:buSzPts val="3200"/>
              <a:buFontTx/>
              <a:buChar char="●"/>
              <a:defRPr sz="3200">
                <a:solidFill>
                  <a:srgbClr val="695D46"/>
                </a:solidFill>
                <a:latin typeface="PT Sans Narrow"/>
                <a:ea typeface="PT Sans Narrow"/>
                <a:cs typeface="PT Sans Narrow"/>
                <a:sym typeface="PT Sans Narrow"/>
              </a:defRPr>
            </a:lvl4pPr>
            <a:lvl5pPr marL="2532944" indent="-564444">
              <a:lnSpc>
                <a:spcPct val="100000"/>
              </a:lnSpc>
              <a:spcBef>
                <a:spcPts val="0"/>
              </a:spcBef>
              <a:buSzPts val="3200"/>
              <a:buFontTx/>
              <a:buChar char="○"/>
              <a:defRPr sz="3200">
                <a:solidFill>
                  <a:srgbClr val="695D46"/>
                </a:solidFill>
                <a:latin typeface="PT Sans Narrow"/>
                <a:ea typeface="PT Sans Narrow"/>
                <a:cs typeface="PT Sans Narrow"/>
                <a:sym typeface="PT Sans Narrow"/>
              </a:defRPr>
            </a:lvl5pPr>
          </a:lstStyle>
          <a:p>
            <a:r>
              <a:t>Body Level One</a:t>
            </a:r>
          </a:p>
          <a:p>
            <a:pPr lvl="1"/>
            <a:r>
              <a:t>Body Level Two</a:t>
            </a:r>
          </a:p>
          <a:p>
            <a:pPr lvl="2"/>
            <a:r>
              <a:t>Body Level Three</a:t>
            </a:r>
          </a:p>
          <a:p>
            <a:pPr lvl="3"/>
            <a:r>
              <a:t>Body Level Four</a:t>
            </a:r>
          </a:p>
          <a:p>
            <a:pPr lvl="4"/>
            <a:r>
              <a:t>Body Level Five</a:t>
            </a:r>
          </a:p>
        </p:txBody>
      </p:sp>
      <p:sp>
        <p:nvSpPr>
          <p:cNvPr id="147" name="Slide Number"/>
          <p:cNvSpPr txBox="1">
            <a:spLocks noGrp="1"/>
          </p:cNvSpPr>
          <p:nvPr>
            <p:ph type="sldNum" sz="quarter" idx="2"/>
          </p:nvPr>
        </p:nvSpPr>
        <p:spPr>
          <a:xfrm>
            <a:off x="11649022" y="6286998"/>
            <a:ext cx="379191" cy="386049"/>
          </a:xfrm>
          <a:prstGeom prst="rect">
            <a:avLst/>
          </a:prstGeom>
        </p:spPr>
        <p:txBody>
          <a:bodyPr lIns="91423" tIns="91423" rIns="91423" bIns="91423"/>
          <a:lstStyle>
            <a:lvl1pPr>
              <a:defRPr sz="1300">
                <a:solidFill>
                  <a:srgbClr val="695D46"/>
                </a:solidFill>
                <a:latin typeface="Open Sans"/>
                <a:ea typeface="Open Sans"/>
                <a:cs typeface="Open Sans"/>
                <a:sym typeface="Open Sans"/>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Big number">
    <p:spTree>
      <p:nvGrpSpPr>
        <p:cNvPr id="1" name=""/>
        <p:cNvGrpSpPr/>
        <p:nvPr/>
      </p:nvGrpSpPr>
      <p:grpSpPr>
        <a:xfrm>
          <a:off x="0" y="0"/>
          <a:ext cx="0" cy="0"/>
          <a:chOff x="0" y="0"/>
          <a:chExt cx="0" cy="0"/>
        </a:xfrm>
      </p:grpSpPr>
      <p:sp>
        <p:nvSpPr>
          <p:cNvPr id="154" name="Google Shape;56;p11"/>
          <p:cNvSpPr/>
          <p:nvPr/>
        </p:nvSpPr>
        <p:spPr>
          <a:xfrm>
            <a:off x="-101" y="6727600"/>
            <a:ext cx="12192003" cy="130402"/>
          </a:xfrm>
          <a:prstGeom prst="rect">
            <a:avLst/>
          </a:prstGeom>
          <a:solidFill>
            <a:srgbClr val="B3A77D"/>
          </a:solidFill>
          <a:ln w="12700">
            <a:miter lim="400000"/>
          </a:ln>
        </p:spPr>
        <p:txBody>
          <a:bodyPr lIns="45718" tIns="45718" rIns="45718" bIns="45718" anchor="ctr"/>
          <a:lstStyle/>
          <a:p>
            <a:pPr>
              <a:defRPr>
                <a:latin typeface="Arial"/>
                <a:ea typeface="Arial"/>
                <a:cs typeface="Arial"/>
                <a:sym typeface="Arial"/>
              </a:defRPr>
            </a:pPr>
            <a:endParaRPr/>
          </a:p>
        </p:txBody>
      </p:sp>
      <p:sp>
        <p:nvSpPr>
          <p:cNvPr id="155" name="xx%"/>
          <p:cNvSpPr txBox="1">
            <a:spLocks noGrp="1"/>
          </p:cNvSpPr>
          <p:nvPr>
            <p:ph type="title" hasCustomPrompt="1"/>
          </p:nvPr>
        </p:nvSpPr>
        <p:spPr>
          <a:xfrm>
            <a:off x="415600" y="1739800"/>
            <a:ext cx="11360802" cy="2051200"/>
          </a:xfrm>
          <a:prstGeom prst="rect">
            <a:avLst/>
          </a:prstGeom>
        </p:spPr>
        <p:txBody>
          <a:bodyPr lIns="91423" tIns="91423" rIns="91423" bIns="91423"/>
          <a:lstStyle>
            <a:lvl1pPr algn="ctr">
              <a:lnSpc>
                <a:spcPct val="100000"/>
              </a:lnSpc>
              <a:defRPr sz="17300" b="1">
                <a:solidFill>
                  <a:srgbClr val="4DB6AC"/>
                </a:solidFill>
                <a:latin typeface="PT Sans Narrow"/>
                <a:ea typeface="PT Sans Narrow"/>
                <a:cs typeface="PT Sans Narrow"/>
                <a:sym typeface="PT Sans Narrow"/>
              </a:defRPr>
            </a:lvl1pPr>
          </a:lstStyle>
          <a:p>
            <a:r>
              <a:t>xx%</a:t>
            </a:r>
          </a:p>
        </p:txBody>
      </p:sp>
      <p:sp>
        <p:nvSpPr>
          <p:cNvPr id="156" name="Body Level One…"/>
          <p:cNvSpPr txBox="1">
            <a:spLocks noGrp="1"/>
          </p:cNvSpPr>
          <p:nvPr>
            <p:ph type="body" sz="quarter" idx="1"/>
          </p:nvPr>
        </p:nvSpPr>
        <p:spPr>
          <a:xfrm>
            <a:off x="415600" y="3994198"/>
            <a:ext cx="11360802" cy="1428802"/>
          </a:xfrm>
          <a:prstGeom prst="rect">
            <a:avLst/>
          </a:prstGeom>
        </p:spPr>
        <p:txBody>
          <a:bodyPr lIns="91423" tIns="91423" rIns="91423" bIns="91423"/>
          <a:lstStyle>
            <a:lvl1pPr marL="609584" indent="-457189" algn="ctr">
              <a:lnSpc>
                <a:spcPct val="115000"/>
              </a:lnSpc>
              <a:spcBef>
                <a:spcPts val="0"/>
              </a:spcBef>
              <a:buClr>
                <a:srgbClr val="695D46"/>
              </a:buClr>
              <a:buSzPts val="1800"/>
              <a:buFont typeface="Helvetica"/>
              <a:buChar char="●"/>
              <a:defRPr sz="1800">
                <a:solidFill>
                  <a:srgbClr val="695D46"/>
                </a:solidFill>
                <a:latin typeface="Open Sans"/>
                <a:ea typeface="Open Sans"/>
                <a:cs typeface="Open Sans"/>
                <a:sym typeface="Open Sans"/>
              </a:defRPr>
            </a:lvl1pPr>
            <a:lvl2pPr marL="1219168" indent="-423321" algn="ctr">
              <a:lnSpc>
                <a:spcPct val="115000"/>
              </a:lnSpc>
              <a:spcBef>
                <a:spcPts val="0"/>
              </a:spcBef>
              <a:buClr>
                <a:srgbClr val="695D46"/>
              </a:buClr>
              <a:buSzPts val="1800"/>
              <a:buFont typeface="Helvetica"/>
              <a:buChar char="○"/>
              <a:defRPr sz="1800">
                <a:solidFill>
                  <a:srgbClr val="695D46"/>
                </a:solidFill>
                <a:latin typeface="Open Sans"/>
                <a:ea typeface="Open Sans"/>
                <a:cs typeface="Open Sans"/>
                <a:sym typeface="Open Sans"/>
              </a:defRPr>
            </a:lvl2pPr>
            <a:lvl3pPr marL="1828754" indent="-423322" algn="ctr">
              <a:lnSpc>
                <a:spcPct val="115000"/>
              </a:lnSpc>
              <a:spcBef>
                <a:spcPts val="0"/>
              </a:spcBef>
              <a:buClr>
                <a:srgbClr val="695D46"/>
              </a:buClr>
              <a:buSzPts val="1800"/>
              <a:buFont typeface="Helvetica"/>
              <a:buChar char="■"/>
              <a:defRPr sz="1800">
                <a:solidFill>
                  <a:srgbClr val="695D46"/>
                </a:solidFill>
                <a:latin typeface="Open Sans"/>
                <a:ea typeface="Open Sans"/>
                <a:cs typeface="Open Sans"/>
                <a:sym typeface="Open Sans"/>
              </a:defRPr>
            </a:lvl3pPr>
            <a:lvl4pPr marL="2438337" indent="-423322" algn="ctr">
              <a:lnSpc>
                <a:spcPct val="115000"/>
              </a:lnSpc>
              <a:spcBef>
                <a:spcPts val="0"/>
              </a:spcBef>
              <a:buClr>
                <a:srgbClr val="695D46"/>
              </a:buClr>
              <a:buSzPts val="1800"/>
              <a:buFont typeface="Helvetica"/>
              <a:buChar char="●"/>
              <a:defRPr sz="1800">
                <a:solidFill>
                  <a:srgbClr val="695D46"/>
                </a:solidFill>
                <a:latin typeface="Open Sans"/>
                <a:ea typeface="Open Sans"/>
                <a:cs typeface="Open Sans"/>
                <a:sym typeface="Open Sans"/>
              </a:defRPr>
            </a:lvl4pPr>
            <a:lvl5pPr marL="3047924" indent="-423322" algn="ctr">
              <a:lnSpc>
                <a:spcPct val="115000"/>
              </a:lnSpc>
              <a:spcBef>
                <a:spcPts val="0"/>
              </a:spcBef>
              <a:buClr>
                <a:srgbClr val="695D46"/>
              </a:buClr>
              <a:buSzPts val="1800"/>
              <a:buFont typeface="Helvetica"/>
              <a:buChar char="○"/>
              <a:defRPr sz="1800">
                <a:solidFill>
                  <a:srgbClr val="695D46"/>
                </a:solidFill>
                <a:latin typeface="Open Sans"/>
                <a:ea typeface="Open Sans"/>
                <a:cs typeface="Open Sans"/>
                <a:sym typeface="Open Sans"/>
              </a:defRPr>
            </a:lvl5pPr>
          </a:lstStyle>
          <a:p>
            <a:r>
              <a:t>Body Level One</a:t>
            </a:r>
          </a:p>
          <a:p>
            <a:pPr lvl="1"/>
            <a:r>
              <a:t>Body Level Two</a:t>
            </a:r>
          </a:p>
          <a:p>
            <a:pPr lvl="2"/>
            <a:r>
              <a:t>Body Level Three</a:t>
            </a:r>
          </a:p>
          <a:p>
            <a:pPr lvl="3"/>
            <a:r>
              <a:t>Body Level Four</a:t>
            </a:r>
          </a:p>
          <a:p>
            <a:pPr lvl="4"/>
            <a:r>
              <a:t>Body Level Five</a:t>
            </a:r>
          </a:p>
        </p:txBody>
      </p:sp>
      <p:sp>
        <p:nvSpPr>
          <p:cNvPr id="157" name="Slide Number"/>
          <p:cNvSpPr txBox="1">
            <a:spLocks noGrp="1"/>
          </p:cNvSpPr>
          <p:nvPr>
            <p:ph type="sldNum" sz="quarter" idx="2"/>
          </p:nvPr>
        </p:nvSpPr>
        <p:spPr>
          <a:xfrm>
            <a:off x="11649022" y="6286998"/>
            <a:ext cx="379191" cy="386049"/>
          </a:xfrm>
          <a:prstGeom prst="rect">
            <a:avLst/>
          </a:prstGeom>
        </p:spPr>
        <p:txBody>
          <a:bodyPr lIns="91423" tIns="91423" rIns="91423" bIns="91423"/>
          <a:lstStyle>
            <a:lvl1pPr>
              <a:defRPr sz="1300">
                <a:solidFill>
                  <a:srgbClr val="695D46"/>
                </a:solidFill>
                <a:latin typeface="Open Sans"/>
                <a:ea typeface="Open Sans"/>
                <a:cs typeface="Open Sans"/>
                <a:sym typeface="Open Sans"/>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Content">
    <p:spTree>
      <p:nvGrpSpPr>
        <p:cNvPr id="1" name=""/>
        <p:cNvGrpSpPr/>
        <p:nvPr/>
      </p:nvGrpSpPr>
      <p:grpSpPr>
        <a:xfrm>
          <a:off x="0" y="0"/>
          <a:ext cx="0" cy="0"/>
          <a:chOff x="0" y="0"/>
          <a:chExt cx="0" cy="0"/>
        </a:xfrm>
      </p:grpSpPr>
      <p:sp>
        <p:nvSpPr>
          <p:cNvPr id="23" name="Footer Placeholder 2"/>
          <p:cNvSpPr txBox="1"/>
          <p:nvPr/>
        </p:nvSpPr>
        <p:spPr>
          <a:xfrm>
            <a:off x="4211318" y="6589993"/>
            <a:ext cx="3769364" cy="2285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ctr">
              <a:defRPr sz="1000" i="1">
                <a:latin typeface="+mj-lt"/>
                <a:ea typeface="+mj-ea"/>
                <a:cs typeface="+mj-cs"/>
                <a:sym typeface="Calibri"/>
              </a:defRPr>
            </a:lvl1pPr>
          </a:lstStyle>
          <a:p>
            <a:r>
              <a:t>Strictly Confidential -  ©2017-2020, ConverSight.ai</a:t>
            </a:r>
          </a:p>
        </p:txBody>
      </p:sp>
      <p:pic>
        <p:nvPicPr>
          <p:cNvPr id="24" name="Picture 9" descr="Picture 9"/>
          <p:cNvPicPr>
            <a:picLocks noChangeAspect="1"/>
          </p:cNvPicPr>
          <p:nvPr/>
        </p:nvPicPr>
        <p:blipFill>
          <a:blip r:embed="rId2"/>
          <a:stretch>
            <a:fillRect/>
          </a:stretch>
        </p:blipFill>
        <p:spPr>
          <a:xfrm>
            <a:off x="95992" y="6558188"/>
            <a:ext cx="1484416" cy="265543"/>
          </a:xfrm>
          <a:prstGeom prst="rect">
            <a:avLst/>
          </a:prstGeom>
          <a:ln w="12700">
            <a:miter lim="400000"/>
          </a:ln>
        </p:spPr>
      </p:pic>
      <p:sp>
        <p:nvSpPr>
          <p:cNvPr id="25" name="Title Text"/>
          <p:cNvSpPr txBox="1">
            <a:spLocks noGrp="1"/>
          </p:cNvSpPr>
          <p:nvPr>
            <p:ph type="title"/>
          </p:nvPr>
        </p:nvSpPr>
        <p:spPr>
          <a:prstGeom prst="rect">
            <a:avLst/>
          </a:prstGeom>
        </p:spPr>
        <p:txBody>
          <a:bodyPr/>
          <a:lstStyle/>
          <a:p>
            <a:r>
              <a:t>Title Text</a:t>
            </a:r>
          </a:p>
        </p:txBody>
      </p:sp>
      <p:sp>
        <p:nvSpPr>
          <p:cNvPr id="26" name="Body Level One…"/>
          <p:cNvSpPr txBox="1">
            <a:spLocks noGrp="1"/>
          </p:cNvSpPr>
          <p:nvPr>
            <p:ph type="body" sz="quarter" idx="1"/>
          </p:nvPr>
        </p:nvSpPr>
        <p:spPr>
          <a:xfrm>
            <a:off x="609659" y="929666"/>
            <a:ext cx="5486402" cy="220584"/>
          </a:xfrm>
          <a:prstGeom prst="rect">
            <a:avLst/>
          </a:prstGeom>
        </p:spPr>
        <p:txBody>
          <a:bodyPr lIns="0" tIns="0" rIns="0" bIns="0" anchor="ct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34" name="Title Text"/>
          <p:cNvSpPr txBox="1">
            <a:spLocks noGrp="1"/>
          </p:cNvSpPr>
          <p:nvPr>
            <p:ph type="title"/>
          </p:nvPr>
        </p:nvSpPr>
        <p:spPr>
          <a:prstGeom prst="rect">
            <a:avLst/>
          </a:prstGeom>
        </p:spPr>
        <p:txBody>
          <a:bodyPr/>
          <a:lstStyle/>
          <a:p>
            <a:r>
              <a:t>Title Text</a:t>
            </a: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42" name="Title Text"/>
          <p:cNvSpPr txBox="1">
            <a:spLocks noGrp="1"/>
          </p:cNvSpPr>
          <p:nvPr>
            <p:ph type="title"/>
          </p:nvPr>
        </p:nvSpPr>
        <p:spPr>
          <a:prstGeom prst="rect">
            <a:avLst/>
          </a:prstGeom>
        </p:spPr>
        <p:txBody>
          <a:bodyPr/>
          <a:lstStyle/>
          <a:p>
            <a:r>
              <a:t>Title Text</a:t>
            </a:r>
          </a:p>
        </p:txBody>
      </p:sp>
      <p:sp>
        <p:nvSpPr>
          <p:cNvPr id="4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51" name="Footer Placeholder 2"/>
          <p:cNvSpPr txBox="1"/>
          <p:nvPr/>
        </p:nvSpPr>
        <p:spPr>
          <a:xfrm>
            <a:off x="4211318" y="6589993"/>
            <a:ext cx="3769364" cy="2285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ctr">
              <a:defRPr sz="1000" i="1">
                <a:latin typeface="+mj-lt"/>
                <a:ea typeface="+mj-ea"/>
                <a:cs typeface="+mj-cs"/>
                <a:sym typeface="Calibri"/>
              </a:defRPr>
            </a:lvl1pPr>
          </a:lstStyle>
          <a:p>
            <a:r>
              <a:t>Strictly Confidential -  ©2017-2020, ConverSight.ai</a:t>
            </a:r>
          </a:p>
        </p:txBody>
      </p:sp>
      <p:pic>
        <p:nvPicPr>
          <p:cNvPr id="52" name="Picture 9" descr="Picture 9"/>
          <p:cNvPicPr>
            <a:picLocks noChangeAspect="1"/>
          </p:cNvPicPr>
          <p:nvPr/>
        </p:nvPicPr>
        <p:blipFill>
          <a:blip r:embed="rId2"/>
          <a:stretch>
            <a:fillRect/>
          </a:stretch>
        </p:blipFill>
        <p:spPr>
          <a:xfrm>
            <a:off x="95992" y="6558188"/>
            <a:ext cx="1484416" cy="265543"/>
          </a:xfrm>
          <a:prstGeom prst="rect">
            <a:avLst/>
          </a:prstGeom>
          <a:ln w="12700">
            <a:miter lim="400000"/>
          </a:ln>
        </p:spPr>
      </p:pic>
      <p:sp>
        <p:nvSpPr>
          <p:cNvPr id="53" name="Google Shape;10;p2"/>
          <p:cNvSpPr/>
          <p:nvPr/>
        </p:nvSpPr>
        <p:spPr>
          <a:xfrm>
            <a:off x="9343645" y="4235850"/>
            <a:ext cx="749602" cy="3"/>
          </a:xfrm>
          <a:prstGeom prst="line">
            <a:avLst/>
          </a:prstGeom>
          <a:ln w="76200">
            <a:solidFill>
              <a:srgbClr val="CEDBE6"/>
            </a:solidFill>
          </a:ln>
        </p:spPr>
        <p:txBody>
          <a:bodyPr lIns="45718" tIns="45718" rIns="45718" bIns="45718"/>
          <a:lstStyle/>
          <a:p>
            <a:endParaRPr/>
          </a:p>
        </p:txBody>
      </p:sp>
      <p:sp>
        <p:nvSpPr>
          <p:cNvPr id="54" name="Google Shape;11;p2"/>
          <p:cNvSpPr/>
          <p:nvPr/>
        </p:nvSpPr>
        <p:spPr>
          <a:xfrm>
            <a:off x="2100046" y="4211002"/>
            <a:ext cx="749603" cy="3"/>
          </a:xfrm>
          <a:prstGeom prst="line">
            <a:avLst/>
          </a:prstGeom>
          <a:ln w="76200">
            <a:solidFill>
              <a:srgbClr val="CEDBE6"/>
            </a:solidFill>
          </a:ln>
        </p:spPr>
        <p:txBody>
          <a:bodyPr lIns="45718" tIns="45718" rIns="45718" bIns="45718"/>
          <a:lstStyle/>
          <a:p>
            <a:endParaRPr/>
          </a:p>
        </p:txBody>
      </p:sp>
      <p:grpSp>
        <p:nvGrpSpPr>
          <p:cNvPr id="57" name="Google Shape;12;p2"/>
          <p:cNvGrpSpPr/>
          <p:nvPr/>
        </p:nvGrpSpPr>
        <p:grpSpPr>
          <a:xfrm>
            <a:off x="1338858" y="1363969"/>
            <a:ext cx="9515561" cy="203202"/>
            <a:chOff x="0" y="0"/>
            <a:chExt cx="9515559" cy="203201"/>
          </a:xfrm>
        </p:grpSpPr>
        <p:sp>
          <p:nvSpPr>
            <p:cNvPr id="55" name="Google Shape;13;p2"/>
            <p:cNvSpPr/>
            <p:nvPr/>
          </p:nvSpPr>
          <p:spPr>
            <a:xfrm flipH="1" flipV="1">
              <a:off x="-1" y="0"/>
              <a:ext cx="9515561" cy="1"/>
            </a:xfrm>
            <a:prstGeom prst="line">
              <a:avLst/>
            </a:prstGeom>
            <a:noFill/>
            <a:ln w="76200" cap="flat">
              <a:solidFill>
                <a:schemeClr val="accent3"/>
              </a:solidFill>
              <a:prstDash val="solid"/>
              <a:round/>
            </a:ln>
            <a:effectLst/>
          </p:spPr>
          <p:txBody>
            <a:bodyPr wrap="square" lIns="45718" tIns="45718" rIns="45718" bIns="45718" numCol="1" anchor="t">
              <a:noAutofit/>
            </a:bodyPr>
            <a:lstStyle/>
            <a:p>
              <a:endParaRPr/>
            </a:p>
          </p:txBody>
        </p:sp>
        <p:sp>
          <p:nvSpPr>
            <p:cNvPr id="56" name="Google Shape;14;p2"/>
            <p:cNvSpPr/>
            <p:nvPr/>
          </p:nvSpPr>
          <p:spPr>
            <a:xfrm flipH="1" flipV="1">
              <a:off x="-1" y="203201"/>
              <a:ext cx="9515561" cy="1"/>
            </a:xfrm>
            <a:prstGeom prst="line">
              <a:avLst/>
            </a:prstGeom>
            <a:noFill/>
            <a:ln w="9525" cap="flat">
              <a:solidFill>
                <a:schemeClr val="accent3"/>
              </a:solidFill>
              <a:prstDash val="solid"/>
              <a:round/>
            </a:ln>
            <a:effectLst/>
          </p:spPr>
          <p:txBody>
            <a:bodyPr wrap="square" lIns="45718" tIns="45718" rIns="45718" bIns="45718" numCol="1" anchor="t">
              <a:noAutofit/>
            </a:bodyPr>
            <a:lstStyle/>
            <a:p>
              <a:endParaRPr/>
            </a:p>
          </p:txBody>
        </p:sp>
      </p:grpSp>
      <p:grpSp>
        <p:nvGrpSpPr>
          <p:cNvPr id="60" name="Google Shape;15;p2"/>
          <p:cNvGrpSpPr/>
          <p:nvPr/>
        </p:nvGrpSpPr>
        <p:grpSpPr>
          <a:xfrm>
            <a:off x="1338865" y="5292133"/>
            <a:ext cx="9515562" cy="203202"/>
            <a:chOff x="-1" y="0"/>
            <a:chExt cx="9515561" cy="203201"/>
          </a:xfrm>
        </p:grpSpPr>
        <p:sp>
          <p:nvSpPr>
            <p:cNvPr id="58" name="Google Shape;16;p2"/>
            <p:cNvSpPr/>
            <p:nvPr/>
          </p:nvSpPr>
          <p:spPr>
            <a:xfrm>
              <a:off x="-2" y="203201"/>
              <a:ext cx="9515562" cy="1"/>
            </a:xfrm>
            <a:prstGeom prst="line">
              <a:avLst/>
            </a:prstGeom>
            <a:noFill/>
            <a:ln w="76200" cap="flat">
              <a:solidFill>
                <a:schemeClr val="accent3"/>
              </a:solidFill>
              <a:prstDash val="solid"/>
              <a:round/>
            </a:ln>
            <a:effectLst/>
          </p:spPr>
          <p:txBody>
            <a:bodyPr wrap="square" lIns="45718" tIns="45718" rIns="45718" bIns="45718" numCol="1" anchor="t">
              <a:noAutofit/>
            </a:bodyPr>
            <a:lstStyle/>
            <a:p>
              <a:endParaRPr/>
            </a:p>
          </p:txBody>
        </p:sp>
        <p:sp>
          <p:nvSpPr>
            <p:cNvPr id="59" name="Google Shape;17;p2"/>
            <p:cNvSpPr/>
            <p:nvPr/>
          </p:nvSpPr>
          <p:spPr>
            <a:xfrm>
              <a:off x="-2" y="0"/>
              <a:ext cx="9515562" cy="1"/>
            </a:xfrm>
            <a:prstGeom prst="line">
              <a:avLst/>
            </a:prstGeom>
            <a:noFill/>
            <a:ln w="9525" cap="flat">
              <a:solidFill>
                <a:schemeClr val="accent3"/>
              </a:solidFill>
              <a:prstDash val="solid"/>
              <a:round/>
            </a:ln>
            <a:effectLst/>
          </p:spPr>
          <p:txBody>
            <a:bodyPr wrap="square" lIns="45718" tIns="45718" rIns="45718" bIns="45718" numCol="1" anchor="t">
              <a:noAutofit/>
            </a:bodyPr>
            <a:lstStyle/>
            <a:p>
              <a:endParaRPr/>
            </a:p>
          </p:txBody>
        </p:sp>
      </p:grpSp>
      <p:sp>
        <p:nvSpPr>
          <p:cNvPr id="61" name="Title Text"/>
          <p:cNvSpPr txBox="1">
            <a:spLocks noGrp="1"/>
          </p:cNvSpPr>
          <p:nvPr>
            <p:ph type="title"/>
          </p:nvPr>
        </p:nvSpPr>
        <p:spPr>
          <a:xfrm>
            <a:off x="1338867" y="2335683"/>
            <a:ext cx="9515600" cy="1363202"/>
          </a:xfrm>
          <a:prstGeom prst="rect">
            <a:avLst/>
          </a:prstGeom>
        </p:spPr>
        <p:txBody>
          <a:bodyPr lIns="91423" tIns="91423" rIns="91423" bIns="91423" anchor="b"/>
          <a:lstStyle>
            <a:lvl1pPr algn="ctr">
              <a:defRPr sz="7200"/>
            </a:lvl1pPr>
          </a:lstStyle>
          <a:p>
            <a:r>
              <a:t>Title Text</a:t>
            </a:r>
          </a:p>
        </p:txBody>
      </p:sp>
      <p:sp>
        <p:nvSpPr>
          <p:cNvPr id="62" name="Body Level One…"/>
          <p:cNvSpPr txBox="1">
            <a:spLocks noGrp="1"/>
          </p:cNvSpPr>
          <p:nvPr>
            <p:ph type="body" sz="quarter" idx="1"/>
          </p:nvPr>
        </p:nvSpPr>
        <p:spPr>
          <a:xfrm>
            <a:off x="2849633" y="3800052"/>
            <a:ext cx="6494001" cy="1056802"/>
          </a:xfrm>
          <a:prstGeom prst="rect">
            <a:avLst/>
          </a:prstGeom>
        </p:spPr>
        <p:txBody>
          <a:bodyPr lIns="91423" tIns="91423" rIns="91423" bIns="91423"/>
          <a:lstStyle>
            <a:lvl1pPr algn="ctr">
              <a:lnSpc>
                <a:spcPct val="100000"/>
              </a:lnSpc>
              <a:spcBef>
                <a:spcPts val="0"/>
              </a:spcBef>
              <a:buSzTx/>
              <a:buFontTx/>
              <a:buNone/>
              <a:defRPr sz="3200"/>
            </a:lvl1pPr>
            <a:lvl2pPr marL="228600" indent="0" algn="ctr">
              <a:lnSpc>
                <a:spcPct val="100000"/>
              </a:lnSpc>
              <a:spcBef>
                <a:spcPts val="0"/>
              </a:spcBef>
              <a:buSzTx/>
              <a:buFontTx/>
              <a:buNone/>
              <a:defRPr sz="3200"/>
            </a:lvl2pPr>
            <a:lvl3pPr marL="228600" indent="0" algn="ctr">
              <a:lnSpc>
                <a:spcPct val="100000"/>
              </a:lnSpc>
              <a:spcBef>
                <a:spcPts val="0"/>
              </a:spcBef>
              <a:buSzTx/>
              <a:buFontTx/>
              <a:buNone/>
              <a:defRPr sz="3200"/>
            </a:lvl3pPr>
            <a:lvl4pPr marL="228600" indent="0" algn="ctr">
              <a:lnSpc>
                <a:spcPct val="100000"/>
              </a:lnSpc>
              <a:spcBef>
                <a:spcPts val="0"/>
              </a:spcBef>
              <a:buSzTx/>
              <a:buFontTx/>
              <a:buNone/>
              <a:defRPr sz="3200"/>
            </a:lvl4pPr>
            <a:lvl5pPr marL="228600" indent="0" algn="ctr">
              <a:lnSpc>
                <a:spcPct val="100000"/>
              </a:lnSpc>
              <a:spcBef>
                <a:spcPts val="0"/>
              </a:spcBef>
              <a:buSzTx/>
              <a:buFontTx/>
              <a:buNone/>
              <a:defRPr sz="3200"/>
            </a:lvl5pPr>
          </a:lstStyle>
          <a:p>
            <a:r>
              <a:t>Body Level One</a:t>
            </a:r>
          </a:p>
          <a:p>
            <a:pPr lvl="1"/>
            <a:r>
              <a:t>Body Level Two</a:t>
            </a:r>
          </a:p>
          <a:p>
            <a:pPr lvl="2"/>
            <a:r>
              <a:t>Body Level Three</a:t>
            </a:r>
          </a:p>
          <a:p>
            <a:pPr lvl="3"/>
            <a:r>
              <a:t>Body Level Four</a:t>
            </a:r>
          </a:p>
          <a:p>
            <a:pPr lvl="4"/>
            <a:r>
              <a:t>Body Level Five</a:t>
            </a:r>
          </a:p>
        </p:txBody>
      </p:sp>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and body">
    <p:spTree>
      <p:nvGrpSpPr>
        <p:cNvPr id="1" name=""/>
        <p:cNvGrpSpPr/>
        <p:nvPr/>
      </p:nvGrpSpPr>
      <p:grpSpPr>
        <a:xfrm>
          <a:off x="0" y="0"/>
          <a:ext cx="0" cy="0"/>
          <a:chOff x="0" y="0"/>
          <a:chExt cx="0" cy="0"/>
        </a:xfrm>
      </p:grpSpPr>
      <p:sp>
        <p:nvSpPr>
          <p:cNvPr id="89" name="Google Shape;26;p4"/>
          <p:cNvSpPr/>
          <p:nvPr/>
        </p:nvSpPr>
        <p:spPr>
          <a:xfrm>
            <a:off x="-101" y="6727600"/>
            <a:ext cx="12192003" cy="130402"/>
          </a:xfrm>
          <a:prstGeom prst="rect">
            <a:avLst/>
          </a:prstGeom>
          <a:solidFill>
            <a:srgbClr val="4DB6AC"/>
          </a:solidFill>
          <a:ln w="12700">
            <a:miter lim="400000"/>
          </a:ln>
        </p:spPr>
        <p:txBody>
          <a:bodyPr lIns="45718" tIns="45718" rIns="45718" bIns="45718" anchor="ctr"/>
          <a:lstStyle/>
          <a:p>
            <a:pPr>
              <a:defRPr>
                <a:latin typeface="Arial"/>
                <a:ea typeface="Arial"/>
                <a:cs typeface="Arial"/>
                <a:sym typeface="Arial"/>
              </a:defRPr>
            </a:pPr>
            <a:endParaRPr/>
          </a:p>
        </p:txBody>
      </p:sp>
      <p:sp>
        <p:nvSpPr>
          <p:cNvPr id="90" name="Title Text"/>
          <p:cNvSpPr txBox="1">
            <a:spLocks noGrp="1"/>
          </p:cNvSpPr>
          <p:nvPr>
            <p:ph type="title"/>
          </p:nvPr>
        </p:nvSpPr>
        <p:spPr>
          <a:xfrm>
            <a:off x="415600" y="593366"/>
            <a:ext cx="11360802" cy="943201"/>
          </a:xfrm>
          <a:prstGeom prst="rect">
            <a:avLst/>
          </a:prstGeom>
        </p:spPr>
        <p:txBody>
          <a:bodyPr lIns="91423" tIns="91423" rIns="91423" bIns="91423" anchor="t"/>
          <a:lstStyle>
            <a:lvl1pPr>
              <a:lnSpc>
                <a:spcPct val="100000"/>
              </a:lnSpc>
              <a:defRPr sz="3600" b="1">
                <a:solidFill>
                  <a:srgbClr val="EF6C00"/>
                </a:solidFill>
                <a:latin typeface="PT Sans Narrow"/>
                <a:ea typeface="PT Sans Narrow"/>
                <a:cs typeface="PT Sans Narrow"/>
                <a:sym typeface="PT Sans Narrow"/>
              </a:defRPr>
            </a:lvl1pPr>
          </a:lstStyle>
          <a:p>
            <a:r>
              <a:t>Title Text</a:t>
            </a:r>
          </a:p>
        </p:txBody>
      </p:sp>
      <p:sp>
        <p:nvSpPr>
          <p:cNvPr id="91" name="Body Level One…"/>
          <p:cNvSpPr txBox="1">
            <a:spLocks noGrp="1"/>
          </p:cNvSpPr>
          <p:nvPr>
            <p:ph type="body" idx="1"/>
          </p:nvPr>
        </p:nvSpPr>
        <p:spPr>
          <a:xfrm>
            <a:off x="415600" y="1688432"/>
            <a:ext cx="11360802" cy="4403601"/>
          </a:xfrm>
          <a:prstGeom prst="rect">
            <a:avLst/>
          </a:prstGeom>
        </p:spPr>
        <p:txBody>
          <a:bodyPr lIns="91423" tIns="91423" rIns="91423" bIns="91423"/>
          <a:lstStyle>
            <a:lvl1pPr marL="609584" indent="-457189">
              <a:lnSpc>
                <a:spcPct val="115000"/>
              </a:lnSpc>
              <a:spcBef>
                <a:spcPts val="0"/>
              </a:spcBef>
              <a:buClr>
                <a:srgbClr val="695D46"/>
              </a:buClr>
              <a:buSzPts val="1800"/>
              <a:buFont typeface="Helvetica"/>
              <a:buChar char="●"/>
              <a:defRPr sz="1800">
                <a:solidFill>
                  <a:srgbClr val="695D46"/>
                </a:solidFill>
                <a:latin typeface="Open Sans"/>
                <a:ea typeface="Open Sans"/>
                <a:cs typeface="Open Sans"/>
                <a:sym typeface="Open Sans"/>
              </a:defRPr>
            </a:lvl1pPr>
            <a:lvl2pPr marL="1219168" indent="-423321">
              <a:lnSpc>
                <a:spcPct val="115000"/>
              </a:lnSpc>
              <a:spcBef>
                <a:spcPts val="0"/>
              </a:spcBef>
              <a:buClr>
                <a:srgbClr val="695D46"/>
              </a:buClr>
              <a:buSzPts val="1800"/>
              <a:buFont typeface="Helvetica"/>
              <a:buChar char="○"/>
              <a:defRPr sz="1800">
                <a:solidFill>
                  <a:srgbClr val="695D46"/>
                </a:solidFill>
                <a:latin typeface="Open Sans"/>
                <a:ea typeface="Open Sans"/>
                <a:cs typeface="Open Sans"/>
                <a:sym typeface="Open Sans"/>
              </a:defRPr>
            </a:lvl2pPr>
            <a:lvl3pPr marL="1828754" indent="-423322">
              <a:lnSpc>
                <a:spcPct val="115000"/>
              </a:lnSpc>
              <a:spcBef>
                <a:spcPts val="0"/>
              </a:spcBef>
              <a:buClr>
                <a:srgbClr val="695D46"/>
              </a:buClr>
              <a:buSzPts val="1800"/>
              <a:buFont typeface="Helvetica"/>
              <a:buChar char="■"/>
              <a:defRPr sz="1800">
                <a:solidFill>
                  <a:srgbClr val="695D46"/>
                </a:solidFill>
                <a:latin typeface="Open Sans"/>
                <a:ea typeface="Open Sans"/>
                <a:cs typeface="Open Sans"/>
                <a:sym typeface="Open Sans"/>
              </a:defRPr>
            </a:lvl3pPr>
            <a:lvl4pPr marL="2438337" indent="-423322">
              <a:lnSpc>
                <a:spcPct val="115000"/>
              </a:lnSpc>
              <a:spcBef>
                <a:spcPts val="0"/>
              </a:spcBef>
              <a:buClr>
                <a:srgbClr val="695D46"/>
              </a:buClr>
              <a:buSzPts val="1800"/>
              <a:buFont typeface="Helvetica"/>
              <a:buChar char="●"/>
              <a:defRPr sz="1800">
                <a:solidFill>
                  <a:srgbClr val="695D46"/>
                </a:solidFill>
                <a:latin typeface="Open Sans"/>
                <a:ea typeface="Open Sans"/>
                <a:cs typeface="Open Sans"/>
                <a:sym typeface="Open Sans"/>
              </a:defRPr>
            </a:lvl4pPr>
            <a:lvl5pPr marL="3047924" indent="-423322">
              <a:lnSpc>
                <a:spcPct val="115000"/>
              </a:lnSpc>
              <a:spcBef>
                <a:spcPts val="0"/>
              </a:spcBef>
              <a:buClr>
                <a:srgbClr val="695D46"/>
              </a:buClr>
              <a:buSzPts val="1800"/>
              <a:buFont typeface="Helvetica"/>
              <a:buChar char="○"/>
              <a:defRPr sz="1800">
                <a:solidFill>
                  <a:srgbClr val="695D46"/>
                </a:solidFill>
                <a:latin typeface="Open Sans"/>
                <a:ea typeface="Open Sans"/>
                <a:cs typeface="Open Sans"/>
                <a:sym typeface="Open Sans"/>
              </a:defRPr>
            </a:lvl5pPr>
          </a:lstStyle>
          <a:p>
            <a:r>
              <a:t>Body Level One</a:t>
            </a:r>
          </a:p>
          <a:p>
            <a:pPr lvl="1"/>
            <a:r>
              <a:t>Body Level Two</a:t>
            </a:r>
          </a:p>
          <a:p>
            <a:pPr lvl="2"/>
            <a:r>
              <a:t>Body Level Three</a:t>
            </a:r>
          </a:p>
          <a:p>
            <a:pPr lvl="3"/>
            <a:r>
              <a:t>Body Level Four</a:t>
            </a:r>
          </a:p>
          <a:p>
            <a:pPr lvl="4"/>
            <a:r>
              <a:t>Body Level Five</a:t>
            </a:r>
          </a:p>
        </p:txBody>
      </p:sp>
      <p:sp>
        <p:nvSpPr>
          <p:cNvPr id="92" name="Slide Number"/>
          <p:cNvSpPr txBox="1">
            <a:spLocks noGrp="1"/>
          </p:cNvSpPr>
          <p:nvPr>
            <p:ph type="sldNum" sz="quarter" idx="2"/>
          </p:nvPr>
        </p:nvSpPr>
        <p:spPr>
          <a:xfrm>
            <a:off x="11649022" y="6286998"/>
            <a:ext cx="379191" cy="386049"/>
          </a:xfrm>
          <a:prstGeom prst="rect">
            <a:avLst/>
          </a:prstGeom>
        </p:spPr>
        <p:txBody>
          <a:bodyPr lIns="91423" tIns="91423" rIns="91423" bIns="91423"/>
          <a:lstStyle>
            <a:lvl1pPr>
              <a:defRPr sz="1300">
                <a:solidFill>
                  <a:srgbClr val="695D46"/>
                </a:solidFill>
                <a:latin typeface="Open Sans"/>
                <a:ea typeface="Open Sans"/>
                <a:cs typeface="Open Sans"/>
                <a:sym typeface="Open Sans"/>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and two columns">
    <p:spTree>
      <p:nvGrpSpPr>
        <p:cNvPr id="1" name=""/>
        <p:cNvGrpSpPr/>
        <p:nvPr/>
      </p:nvGrpSpPr>
      <p:grpSpPr>
        <a:xfrm>
          <a:off x="0" y="0"/>
          <a:ext cx="0" cy="0"/>
          <a:chOff x="0" y="0"/>
          <a:chExt cx="0" cy="0"/>
        </a:xfrm>
      </p:grpSpPr>
      <p:sp>
        <p:nvSpPr>
          <p:cNvPr id="99" name="Title Text"/>
          <p:cNvSpPr txBox="1">
            <a:spLocks noGrp="1"/>
          </p:cNvSpPr>
          <p:nvPr>
            <p:ph type="title"/>
          </p:nvPr>
        </p:nvSpPr>
        <p:spPr>
          <a:xfrm>
            <a:off x="415600" y="593366"/>
            <a:ext cx="11360802" cy="943201"/>
          </a:xfrm>
          <a:prstGeom prst="rect">
            <a:avLst/>
          </a:prstGeom>
        </p:spPr>
        <p:txBody>
          <a:bodyPr lIns="91423" tIns="91423" rIns="91423" bIns="91423" anchor="t"/>
          <a:lstStyle>
            <a:lvl1pPr>
              <a:lnSpc>
                <a:spcPct val="100000"/>
              </a:lnSpc>
              <a:defRPr sz="3600" b="1">
                <a:solidFill>
                  <a:srgbClr val="EF6C00"/>
                </a:solidFill>
                <a:latin typeface="PT Sans Narrow"/>
                <a:ea typeface="PT Sans Narrow"/>
                <a:cs typeface="PT Sans Narrow"/>
                <a:sym typeface="PT Sans Narrow"/>
              </a:defRPr>
            </a:lvl1pPr>
          </a:lstStyle>
          <a:p>
            <a:r>
              <a:t>Title Text</a:t>
            </a:r>
          </a:p>
        </p:txBody>
      </p:sp>
      <p:sp>
        <p:nvSpPr>
          <p:cNvPr id="100" name="Body Level One…"/>
          <p:cNvSpPr txBox="1">
            <a:spLocks noGrp="1"/>
          </p:cNvSpPr>
          <p:nvPr>
            <p:ph type="body" sz="half" idx="1"/>
          </p:nvPr>
        </p:nvSpPr>
        <p:spPr>
          <a:xfrm>
            <a:off x="415600" y="1688232"/>
            <a:ext cx="5333201" cy="4403602"/>
          </a:xfrm>
          <a:prstGeom prst="rect">
            <a:avLst/>
          </a:prstGeom>
        </p:spPr>
        <p:txBody>
          <a:bodyPr lIns="91423" tIns="91423" rIns="91423" bIns="91423"/>
          <a:lstStyle>
            <a:lvl1pPr marL="609584" indent="-423321">
              <a:lnSpc>
                <a:spcPct val="115000"/>
              </a:lnSpc>
              <a:spcBef>
                <a:spcPts val="0"/>
              </a:spcBef>
              <a:buClr>
                <a:srgbClr val="695D46"/>
              </a:buClr>
              <a:buSzPts val="1800"/>
              <a:buFont typeface="Helvetica"/>
              <a:buChar char="●"/>
              <a:defRPr sz="1800">
                <a:solidFill>
                  <a:srgbClr val="695D46"/>
                </a:solidFill>
                <a:latin typeface="Open Sans"/>
                <a:ea typeface="Open Sans"/>
                <a:cs typeface="Open Sans"/>
                <a:sym typeface="Open Sans"/>
              </a:defRPr>
            </a:lvl1pPr>
            <a:lvl2pPr marL="1269968" indent="-457187">
              <a:lnSpc>
                <a:spcPct val="115000"/>
              </a:lnSpc>
              <a:spcBef>
                <a:spcPts val="0"/>
              </a:spcBef>
              <a:buClr>
                <a:srgbClr val="695D46"/>
              </a:buClr>
              <a:buSzPts val="1800"/>
              <a:buFont typeface="Helvetica"/>
              <a:buChar char="○"/>
              <a:defRPr sz="1800">
                <a:solidFill>
                  <a:srgbClr val="695D46"/>
                </a:solidFill>
                <a:latin typeface="Open Sans"/>
                <a:ea typeface="Open Sans"/>
                <a:cs typeface="Open Sans"/>
                <a:sym typeface="Open Sans"/>
              </a:defRPr>
            </a:lvl2pPr>
            <a:lvl3pPr marL="1879551" indent="-457187">
              <a:lnSpc>
                <a:spcPct val="115000"/>
              </a:lnSpc>
              <a:spcBef>
                <a:spcPts val="0"/>
              </a:spcBef>
              <a:buClr>
                <a:srgbClr val="695D46"/>
              </a:buClr>
              <a:buSzPts val="1800"/>
              <a:buFont typeface="Helvetica"/>
              <a:buChar char="■"/>
              <a:defRPr sz="1800">
                <a:solidFill>
                  <a:srgbClr val="695D46"/>
                </a:solidFill>
                <a:latin typeface="Open Sans"/>
                <a:ea typeface="Open Sans"/>
                <a:cs typeface="Open Sans"/>
                <a:sym typeface="Open Sans"/>
              </a:defRPr>
            </a:lvl3pPr>
            <a:lvl4pPr marL="2489137" indent="-457187">
              <a:lnSpc>
                <a:spcPct val="115000"/>
              </a:lnSpc>
              <a:spcBef>
                <a:spcPts val="0"/>
              </a:spcBef>
              <a:buClr>
                <a:srgbClr val="695D46"/>
              </a:buClr>
              <a:buSzPts val="1800"/>
              <a:buFont typeface="Helvetica"/>
              <a:buChar char="●"/>
              <a:defRPr sz="1800">
                <a:solidFill>
                  <a:srgbClr val="695D46"/>
                </a:solidFill>
                <a:latin typeface="Open Sans"/>
                <a:ea typeface="Open Sans"/>
                <a:cs typeface="Open Sans"/>
                <a:sym typeface="Open Sans"/>
              </a:defRPr>
            </a:lvl4pPr>
            <a:lvl5pPr marL="3098721" indent="-457187">
              <a:lnSpc>
                <a:spcPct val="115000"/>
              </a:lnSpc>
              <a:spcBef>
                <a:spcPts val="0"/>
              </a:spcBef>
              <a:buClr>
                <a:srgbClr val="695D46"/>
              </a:buClr>
              <a:buSzPts val="1800"/>
              <a:buFont typeface="Helvetica"/>
              <a:buChar char="○"/>
              <a:defRPr sz="1800">
                <a:solidFill>
                  <a:srgbClr val="695D46"/>
                </a:solidFill>
                <a:latin typeface="Open Sans"/>
                <a:ea typeface="Open Sans"/>
                <a:cs typeface="Open Sans"/>
                <a:sym typeface="Open Sans"/>
              </a:defRPr>
            </a:lvl5pPr>
          </a:lstStyle>
          <a:p>
            <a:r>
              <a:t>Body Level One</a:t>
            </a:r>
          </a:p>
          <a:p>
            <a:pPr lvl="1"/>
            <a:r>
              <a:t>Body Level Two</a:t>
            </a:r>
          </a:p>
          <a:p>
            <a:pPr lvl="2"/>
            <a:r>
              <a:t>Body Level Three</a:t>
            </a:r>
          </a:p>
          <a:p>
            <a:pPr lvl="3"/>
            <a:r>
              <a:t>Body Level Four</a:t>
            </a:r>
          </a:p>
          <a:p>
            <a:pPr lvl="4"/>
            <a:r>
              <a:t>Body Level Five</a:t>
            </a:r>
          </a:p>
        </p:txBody>
      </p:sp>
      <p:sp>
        <p:nvSpPr>
          <p:cNvPr id="101" name="Google Shape;33;p5"/>
          <p:cNvSpPr txBox="1">
            <a:spLocks noGrp="1"/>
          </p:cNvSpPr>
          <p:nvPr>
            <p:ph type="body" sz="half" idx="21"/>
          </p:nvPr>
        </p:nvSpPr>
        <p:spPr>
          <a:xfrm>
            <a:off x="6443200" y="1688232"/>
            <a:ext cx="5333201" cy="4403601"/>
          </a:xfrm>
          <a:prstGeom prst="rect">
            <a:avLst/>
          </a:prstGeom>
        </p:spPr>
        <p:txBody>
          <a:bodyPr lIns="91423" tIns="91423" rIns="91423" bIns="91423"/>
          <a:lstStyle/>
          <a:p>
            <a:endParaRPr/>
          </a:p>
        </p:txBody>
      </p:sp>
      <p:sp>
        <p:nvSpPr>
          <p:cNvPr id="102" name="Slide Number"/>
          <p:cNvSpPr txBox="1">
            <a:spLocks noGrp="1"/>
          </p:cNvSpPr>
          <p:nvPr>
            <p:ph type="sldNum" sz="quarter" idx="2"/>
          </p:nvPr>
        </p:nvSpPr>
        <p:spPr>
          <a:xfrm>
            <a:off x="11649022" y="6286998"/>
            <a:ext cx="379191" cy="386049"/>
          </a:xfrm>
          <a:prstGeom prst="rect">
            <a:avLst/>
          </a:prstGeom>
        </p:spPr>
        <p:txBody>
          <a:bodyPr lIns="91423" tIns="91423" rIns="91423" bIns="91423"/>
          <a:lstStyle>
            <a:lvl1pPr>
              <a:defRPr sz="1300">
                <a:solidFill>
                  <a:srgbClr val="695D46"/>
                </a:solidFill>
                <a:latin typeface="Open Sans"/>
                <a:ea typeface="Open Sans"/>
                <a:cs typeface="Open Sans"/>
                <a:sym typeface="Open Sans"/>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109" name="Title Text"/>
          <p:cNvSpPr txBox="1">
            <a:spLocks noGrp="1"/>
          </p:cNvSpPr>
          <p:nvPr>
            <p:ph type="title"/>
          </p:nvPr>
        </p:nvSpPr>
        <p:spPr>
          <a:xfrm>
            <a:off x="415600" y="593366"/>
            <a:ext cx="11360802" cy="943201"/>
          </a:xfrm>
          <a:prstGeom prst="rect">
            <a:avLst/>
          </a:prstGeom>
        </p:spPr>
        <p:txBody>
          <a:bodyPr lIns="91423" tIns="91423" rIns="91423" bIns="91423" anchor="t"/>
          <a:lstStyle>
            <a:lvl1pPr>
              <a:lnSpc>
                <a:spcPct val="100000"/>
              </a:lnSpc>
              <a:defRPr sz="3600" b="1">
                <a:solidFill>
                  <a:srgbClr val="EF6C00"/>
                </a:solidFill>
                <a:latin typeface="PT Sans Narrow"/>
                <a:ea typeface="PT Sans Narrow"/>
                <a:cs typeface="PT Sans Narrow"/>
                <a:sym typeface="PT Sans Narrow"/>
              </a:defRPr>
            </a:lvl1pPr>
          </a:lstStyle>
          <a:p>
            <a:r>
              <a:t>Title Text</a:t>
            </a:r>
          </a:p>
        </p:txBody>
      </p:sp>
      <p:sp>
        <p:nvSpPr>
          <p:cNvPr id="110" name="Slide Number"/>
          <p:cNvSpPr txBox="1">
            <a:spLocks noGrp="1"/>
          </p:cNvSpPr>
          <p:nvPr>
            <p:ph type="sldNum" sz="quarter" idx="2"/>
          </p:nvPr>
        </p:nvSpPr>
        <p:spPr>
          <a:xfrm>
            <a:off x="11649022" y="6286998"/>
            <a:ext cx="379191" cy="386049"/>
          </a:xfrm>
          <a:prstGeom prst="rect">
            <a:avLst/>
          </a:prstGeom>
        </p:spPr>
        <p:txBody>
          <a:bodyPr lIns="91423" tIns="91423" rIns="91423" bIns="91423"/>
          <a:lstStyle>
            <a:lvl1pPr>
              <a:defRPr sz="1300">
                <a:solidFill>
                  <a:srgbClr val="695D46"/>
                </a:solidFill>
                <a:latin typeface="Open Sans"/>
                <a:ea typeface="Open Sans"/>
                <a:cs typeface="Open Sans"/>
                <a:sym typeface="Open Sans"/>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Footer Placeholder 2"/>
          <p:cNvSpPr txBox="1"/>
          <p:nvPr/>
        </p:nvSpPr>
        <p:spPr>
          <a:xfrm>
            <a:off x="4211318" y="6589993"/>
            <a:ext cx="3769364" cy="2285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ctr">
              <a:defRPr sz="1000" i="1">
                <a:latin typeface="+mj-lt"/>
                <a:ea typeface="+mj-ea"/>
                <a:cs typeface="+mj-cs"/>
                <a:sym typeface="Calibri"/>
              </a:defRPr>
            </a:lvl1pPr>
          </a:lstStyle>
          <a:p>
            <a:r>
              <a:t>Strictly Confidential -  ©2017-2020, ConverSight.ai</a:t>
            </a:r>
          </a:p>
        </p:txBody>
      </p:sp>
      <p:pic>
        <p:nvPicPr>
          <p:cNvPr id="3" name="Picture 9" descr="Picture 9"/>
          <p:cNvPicPr>
            <a:picLocks noChangeAspect="1"/>
          </p:cNvPicPr>
          <p:nvPr/>
        </p:nvPicPr>
        <p:blipFill>
          <a:blip r:embed="rId15"/>
          <a:stretch>
            <a:fillRect/>
          </a:stretch>
        </p:blipFill>
        <p:spPr>
          <a:xfrm>
            <a:off x="95992" y="6558188"/>
            <a:ext cx="1484416" cy="265543"/>
          </a:xfrm>
          <a:prstGeom prst="rect">
            <a:avLst/>
          </a:prstGeom>
          <a:ln w="12700">
            <a:miter lim="400000"/>
          </a:ln>
        </p:spPr>
      </p:pic>
      <p:sp>
        <p:nvSpPr>
          <p:cNvPr id="4"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5"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11120925" y="6561183"/>
            <a:ext cx="232875" cy="228509"/>
          </a:xfrm>
          <a:prstGeom prst="rect">
            <a:avLst/>
          </a:prstGeom>
          <a:ln w="12700">
            <a:miter lim="400000"/>
          </a:ln>
        </p:spPr>
        <p:txBody>
          <a:bodyPr wrap="none" lIns="45718" tIns="45718" rIns="45718" bIns="45718" anchor="ctr">
            <a:spAutoFit/>
          </a:bodyPr>
          <a:lstStyle>
            <a:lvl1pPr algn="r">
              <a:defRPr sz="1000">
                <a:latin typeface="+mj-lt"/>
                <a:ea typeface="+mj-ea"/>
                <a:cs typeface="+mj-cs"/>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 id="2147483660" r:id="rId11"/>
    <p:sldLayoutId id="2147483662" r:id="rId12"/>
    <p:sldLayoutId id="2147483663" r:id="rId13"/>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tiff"/><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lide Number Placeholder 5"/>
          <p:cNvSpPr txBox="1">
            <a:spLocks noGrp="1"/>
          </p:cNvSpPr>
          <p:nvPr>
            <p:ph type="sldNum" sz="quarter" idx="4294967295"/>
          </p:nvPr>
        </p:nvSpPr>
        <p:spPr>
          <a:xfrm>
            <a:off x="11185290" y="6561181"/>
            <a:ext cx="168507" cy="22851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a:t>
            </a:fld>
            <a:endParaRPr/>
          </a:p>
        </p:txBody>
      </p:sp>
      <p:pic>
        <p:nvPicPr>
          <p:cNvPr id="195" name="Picture 87" descr="Picture 87"/>
          <p:cNvPicPr>
            <a:picLocks noChangeAspect="1"/>
          </p:cNvPicPr>
          <p:nvPr/>
        </p:nvPicPr>
        <p:blipFill>
          <a:blip r:embed="rId3"/>
          <a:stretch>
            <a:fillRect/>
          </a:stretch>
        </p:blipFill>
        <p:spPr>
          <a:xfrm>
            <a:off x="4931734" y="3657693"/>
            <a:ext cx="2328531" cy="2328530"/>
          </a:xfrm>
          <a:prstGeom prst="rect">
            <a:avLst/>
          </a:prstGeom>
          <a:ln w="12700">
            <a:miter lim="400000"/>
          </a:ln>
        </p:spPr>
      </p:pic>
      <p:sp>
        <p:nvSpPr>
          <p:cNvPr id="2" name="TextBox 1">
            <a:extLst>
              <a:ext uri="{FF2B5EF4-FFF2-40B4-BE49-F238E27FC236}">
                <a16:creationId xmlns:a16="http://schemas.microsoft.com/office/drawing/2014/main" id="{586C9FC7-12C7-400D-8C51-859F436F6C83}"/>
              </a:ext>
            </a:extLst>
          </p:cNvPr>
          <p:cNvSpPr txBox="1"/>
          <p:nvPr/>
        </p:nvSpPr>
        <p:spPr>
          <a:xfrm>
            <a:off x="1665514" y="1102179"/>
            <a:ext cx="8874579" cy="24314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0000"/>
                </a:solidFill>
                <a:effectLst/>
                <a:uFillTx/>
                <a:latin typeface="+mn-lt"/>
                <a:ea typeface="+mn-ea"/>
                <a:cs typeface="+mn-cs"/>
                <a:sym typeface="Helvetica"/>
              </a:rPr>
              <a:t>Utilizing Natural Language in the Library</a:t>
            </a:r>
          </a:p>
          <a:p>
            <a:pPr marL="0" marR="0" indent="0" algn="ctr" defTabSz="914400" rtl="0" fontAlgn="auto" latinLnBrk="0" hangingPunct="0">
              <a:lnSpc>
                <a:spcPct val="100000"/>
              </a:lnSpc>
              <a:spcBef>
                <a:spcPts val="0"/>
              </a:spcBef>
              <a:spcAft>
                <a:spcPts val="0"/>
              </a:spcAft>
              <a:buClrTx/>
              <a:buSzTx/>
              <a:buFontTx/>
              <a:buNone/>
              <a:tabLst/>
            </a:pPr>
            <a:endParaRPr lang="en-US" sz="2800" dirty="0"/>
          </a:p>
          <a:p>
            <a:pPr marL="0" marR="0" indent="0" algn="ctr" defTabSz="914400" rtl="0" fontAlgn="auto" latinLnBrk="0" hangingPunct="0">
              <a:lnSpc>
                <a:spcPct val="100000"/>
              </a:lnSpc>
              <a:spcBef>
                <a:spcPts val="0"/>
              </a:spcBef>
              <a:spcAft>
                <a:spcPts val="0"/>
              </a:spcAft>
              <a:buClrTx/>
              <a:buSzTx/>
              <a:buFontTx/>
              <a:buNone/>
              <a:tabLst/>
            </a:pPr>
            <a:r>
              <a:rPr lang="en-US" sz="2400" dirty="0"/>
              <a:t>How Today’s Libraries are navigating COVID-19 challenges and emerging stronger than ever</a:t>
            </a:r>
          </a:p>
          <a:p>
            <a:pPr marL="0" marR="0" indent="0" algn="ctr"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n-lt"/>
              <a:ea typeface="+mn-ea"/>
              <a:cs typeface="+mn-cs"/>
              <a:sym typeface="Helvetica"/>
            </a:endParaRPr>
          </a:p>
          <a:p>
            <a:pPr marL="0" marR="0" indent="0" algn="ctr"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mn-lt"/>
                <a:ea typeface="+mn-ea"/>
                <a:cs typeface="+mn-cs"/>
                <a:sym typeface="Helvetica"/>
              </a:rPr>
              <a:t>Greg Davis, Iowa State University &amp; Mike Rossetti</a:t>
            </a:r>
            <a:r>
              <a:rPr lang="en-US" sz="2000" dirty="0"/>
              <a:t>, </a:t>
            </a:r>
            <a:r>
              <a:rPr lang="en-US" sz="2000" dirty="0" err="1"/>
              <a:t>myLIBRO</a:t>
            </a:r>
            <a:endParaRPr kumimoji="0" lang="en-US" sz="2000" b="0" i="0" u="none" strike="noStrike" cap="none" spc="0" normalizeH="0" baseline="0" dirty="0">
              <a:ln>
                <a:noFill/>
              </a:ln>
              <a:solidFill>
                <a:srgbClr val="000000"/>
              </a:solidFill>
              <a:effectLst/>
              <a:uFillTx/>
              <a:latin typeface="+mn-lt"/>
              <a:ea typeface="+mn-ea"/>
              <a:cs typeface="+mn-cs"/>
              <a:sym typeface="Helvetica"/>
            </a:endParaRPr>
          </a:p>
        </p:txBody>
      </p:sp>
      <p:pic>
        <p:nvPicPr>
          <p:cNvPr id="3" name="Image" descr="Image">
            <a:extLst>
              <a:ext uri="{FF2B5EF4-FFF2-40B4-BE49-F238E27FC236}">
                <a16:creationId xmlns:a16="http://schemas.microsoft.com/office/drawing/2014/main" id="{DDAB63C0-3BD8-44B0-B551-FD54A0CD5F73}"/>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1334583" y="4264092"/>
            <a:ext cx="2614604" cy="1108007"/>
          </a:xfrm>
          <a:prstGeom prst="rect">
            <a:avLst/>
          </a:prstGeom>
          <a:ln w="12700">
            <a:miter lim="400000"/>
          </a:ln>
        </p:spPr>
      </p:pic>
      <p:pic>
        <p:nvPicPr>
          <p:cNvPr id="4" name="Image" descr="Image">
            <a:extLst>
              <a:ext uri="{FF2B5EF4-FFF2-40B4-BE49-F238E27FC236}">
                <a16:creationId xmlns:a16="http://schemas.microsoft.com/office/drawing/2014/main" id="{CCFC4F77-E4E7-42AC-9062-8D187969C20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66268" y="4008636"/>
            <a:ext cx="2914050" cy="1618917"/>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lide Number Placeholder 5"/>
          <p:cNvSpPr txBox="1">
            <a:spLocks noGrp="1"/>
          </p:cNvSpPr>
          <p:nvPr>
            <p:ph type="sldNum" sz="quarter" idx="4294967295"/>
          </p:nvPr>
        </p:nvSpPr>
        <p:spPr>
          <a:xfrm>
            <a:off x="11185291" y="6561181"/>
            <a:ext cx="168507" cy="22851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sp>
        <p:nvSpPr>
          <p:cNvPr id="217" name="Google Shape;86;p15"/>
          <p:cNvSpPr/>
          <p:nvPr/>
        </p:nvSpPr>
        <p:spPr>
          <a:xfrm>
            <a:off x="6022152" y="3998902"/>
            <a:ext cx="1163203" cy="1136403"/>
          </a:xfrm>
          <a:prstGeom prst="ellipse">
            <a:avLst/>
          </a:prstGeom>
          <a:solidFill>
            <a:srgbClr val="97CDBD"/>
          </a:solidFill>
          <a:ln w="12700">
            <a:miter lim="400000"/>
          </a:ln>
        </p:spPr>
        <p:txBody>
          <a:bodyPr lIns="45718" tIns="45718" rIns="45718" bIns="45718" anchor="ctr"/>
          <a:lstStyle/>
          <a:p>
            <a:pPr>
              <a:defRPr sz="2400">
                <a:latin typeface="+mj-lt"/>
                <a:ea typeface="+mj-ea"/>
                <a:cs typeface="+mj-cs"/>
                <a:sym typeface="Calibri"/>
              </a:defRPr>
            </a:pPr>
            <a:endParaRPr/>
          </a:p>
        </p:txBody>
      </p:sp>
      <p:sp>
        <p:nvSpPr>
          <p:cNvPr id="218" name="Google Shape;89;p15"/>
          <p:cNvSpPr/>
          <p:nvPr/>
        </p:nvSpPr>
        <p:spPr>
          <a:xfrm>
            <a:off x="6898295" y="1351198"/>
            <a:ext cx="1163203" cy="1136403"/>
          </a:xfrm>
          <a:prstGeom prst="ellipse">
            <a:avLst/>
          </a:prstGeom>
          <a:solidFill>
            <a:schemeClr val="accent6"/>
          </a:solidFill>
          <a:ln>
            <a:solidFill>
              <a:schemeClr val="accent1"/>
            </a:solidFill>
          </a:ln>
        </p:spPr>
        <p:txBody>
          <a:bodyPr lIns="45718" tIns="45718" rIns="45718" bIns="45718" anchor="ctr"/>
          <a:lstStyle/>
          <a:p>
            <a:pPr>
              <a:defRPr sz="2400">
                <a:latin typeface="+mj-lt"/>
                <a:ea typeface="+mj-ea"/>
                <a:cs typeface="+mj-cs"/>
                <a:sym typeface="Calibri"/>
              </a:defRPr>
            </a:pPr>
            <a:endParaRPr/>
          </a:p>
        </p:txBody>
      </p:sp>
      <p:sp>
        <p:nvSpPr>
          <p:cNvPr id="219" name="Google Shape;90;p15"/>
          <p:cNvSpPr txBox="1"/>
          <p:nvPr/>
        </p:nvSpPr>
        <p:spPr>
          <a:xfrm>
            <a:off x="7346073" y="4013620"/>
            <a:ext cx="4425839" cy="11695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899" tIns="121899" rIns="121899" bIns="121899">
            <a:spAutoFit/>
          </a:bodyPr>
          <a:lstStyle>
            <a:lvl1pPr>
              <a:defRPr sz="2000">
                <a:latin typeface="+mj-lt"/>
                <a:ea typeface="+mj-ea"/>
                <a:cs typeface="+mj-cs"/>
                <a:sym typeface="Calibri"/>
              </a:defRPr>
            </a:lvl1pPr>
          </a:lstStyle>
          <a:p>
            <a:r>
              <a:rPr lang="en-US" dirty="0"/>
              <a:t>Need to connect numerous digital services within one solution, rather than individual apps</a:t>
            </a:r>
            <a:endParaRPr dirty="0"/>
          </a:p>
        </p:txBody>
      </p:sp>
      <p:sp>
        <p:nvSpPr>
          <p:cNvPr id="220" name="Google Shape;91;p15"/>
          <p:cNvSpPr/>
          <p:nvPr/>
        </p:nvSpPr>
        <p:spPr>
          <a:xfrm rot="1542969">
            <a:off x="6815601" y="2607760"/>
            <a:ext cx="405433" cy="1285698"/>
          </a:xfrm>
          <a:custGeom>
            <a:avLst/>
            <a:gdLst/>
            <a:ahLst/>
            <a:cxnLst>
              <a:cxn ang="0">
                <a:pos x="wd2" y="hd2"/>
              </a:cxn>
              <a:cxn ang="5400000">
                <a:pos x="wd2" y="hd2"/>
              </a:cxn>
              <a:cxn ang="10800000">
                <a:pos x="wd2" y="hd2"/>
              </a:cxn>
              <a:cxn ang="16200000">
                <a:pos x="wd2" y="hd2"/>
              </a:cxn>
            </a:cxnLst>
            <a:rect l="0" t="0" r="r" b="b"/>
            <a:pathLst>
              <a:path w="21600" h="21600" extrusionOk="0">
                <a:moveTo>
                  <a:pt x="0" y="3406"/>
                </a:moveTo>
                <a:lnTo>
                  <a:pt x="10800" y="0"/>
                </a:lnTo>
                <a:lnTo>
                  <a:pt x="21600" y="3406"/>
                </a:lnTo>
                <a:lnTo>
                  <a:pt x="16200" y="3406"/>
                </a:lnTo>
                <a:lnTo>
                  <a:pt x="16200" y="21600"/>
                </a:lnTo>
                <a:lnTo>
                  <a:pt x="5400" y="21600"/>
                </a:lnTo>
                <a:lnTo>
                  <a:pt x="5400" y="3406"/>
                </a:lnTo>
                <a:close/>
              </a:path>
            </a:pathLst>
          </a:custGeom>
          <a:solidFill>
            <a:schemeClr val="accent1">
              <a:lumOff val="-9333"/>
            </a:schemeClr>
          </a:solidFill>
          <a:ln w="12700">
            <a:miter lim="400000"/>
          </a:ln>
        </p:spPr>
        <p:txBody>
          <a:bodyPr lIns="45718" tIns="45718" rIns="45718" bIns="45718" anchor="ctr"/>
          <a:lstStyle/>
          <a:p>
            <a:pPr>
              <a:defRPr sz="2400">
                <a:latin typeface="+mj-lt"/>
                <a:ea typeface="+mj-ea"/>
                <a:cs typeface="+mj-cs"/>
                <a:sym typeface="Calibri"/>
              </a:defRPr>
            </a:pPr>
            <a:endParaRPr/>
          </a:p>
        </p:txBody>
      </p:sp>
      <p:sp>
        <p:nvSpPr>
          <p:cNvPr id="221" name="Google Shape;92;p15"/>
          <p:cNvSpPr txBox="1"/>
          <p:nvPr/>
        </p:nvSpPr>
        <p:spPr>
          <a:xfrm>
            <a:off x="8061493" y="1317023"/>
            <a:ext cx="3960178" cy="11695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899" tIns="121899" rIns="121899" bIns="121899">
            <a:spAutoFit/>
          </a:bodyPr>
          <a:lstStyle>
            <a:lvl1pPr>
              <a:defRPr sz="2000">
                <a:latin typeface="+mj-lt"/>
                <a:ea typeface="+mj-ea"/>
                <a:cs typeface="+mj-cs"/>
                <a:sym typeface="Calibri"/>
              </a:defRPr>
            </a:lvl1pPr>
          </a:lstStyle>
          <a:p>
            <a:r>
              <a:rPr lang="en-US" dirty="0"/>
              <a:t>Self-checkout and other touch-free services ensure student &amp; staff safety and convenience</a:t>
            </a:r>
            <a:endParaRPr dirty="0"/>
          </a:p>
        </p:txBody>
      </p:sp>
      <p:sp>
        <p:nvSpPr>
          <p:cNvPr id="222" name="Google Shape;73;p14"/>
          <p:cNvSpPr txBox="1">
            <a:spLocks noGrp="1"/>
          </p:cNvSpPr>
          <p:nvPr>
            <p:ph type="title"/>
          </p:nvPr>
        </p:nvSpPr>
        <p:spPr>
          <a:xfrm>
            <a:off x="341751" y="50819"/>
            <a:ext cx="11360802" cy="943200"/>
          </a:xfrm>
          <a:prstGeom prst="rect">
            <a:avLst/>
          </a:prstGeom>
        </p:spPr>
        <p:txBody>
          <a:bodyPr lIns="121899" tIns="121899" rIns="121899" bIns="121899" anchor="t">
            <a:normAutofit/>
          </a:bodyPr>
          <a:lstStyle>
            <a:lvl1pPr defTabSz="758951">
              <a:defRPr sz="3600">
                <a:solidFill>
                  <a:srgbClr val="E26D14"/>
                </a:solidFill>
                <a:latin typeface="Open Sans"/>
                <a:ea typeface="Open Sans"/>
                <a:cs typeface="Open Sans"/>
                <a:sym typeface="Open Sans"/>
              </a:defRPr>
            </a:lvl1pPr>
          </a:lstStyle>
          <a:p>
            <a:pPr algn="ctr"/>
            <a:r>
              <a:rPr lang="en-US" dirty="0"/>
              <a:t>COVID-19 increased importance of digital services</a:t>
            </a:r>
            <a:endParaRPr dirty="0"/>
          </a:p>
        </p:txBody>
      </p:sp>
      <p:sp>
        <p:nvSpPr>
          <p:cNvPr id="223" name="Google Shape;87;p15"/>
          <p:cNvSpPr/>
          <p:nvPr/>
        </p:nvSpPr>
        <p:spPr>
          <a:xfrm>
            <a:off x="467442" y="4013620"/>
            <a:ext cx="1163203" cy="1136403"/>
          </a:xfrm>
          <a:prstGeom prst="ellipse">
            <a:avLst/>
          </a:prstGeom>
          <a:solidFill>
            <a:srgbClr val="ED7D31"/>
          </a:solidFill>
          <a:ln w="12700">
            <a:miter lim="400000"/>
          </a:ln>
        </p:spPr>
        <p:txBody>
          <a:bodyPr lIns="45718" tIns="45718" rIns="45718" bIns="45718" anchor="ctr"/>
          <a:lstStyle/>
          <a:p>
            <a:pPr>
              <a:defRPr sz="2400">
                <a:latin typeface="+mj-lt"/>
                <a:ea typeface="+mj-ea"/>
                <a:cs typeface="+mj-cs"/>
                <a:sym typeface="Calibri"/>
              </a:defRPr>
            </a:pPr>
            <a:endParaRPr/>
          </a:p>
        </p:txBody>
      </p:sp>
      <p:sp>
        <p:nvSpPr>
          <p:cNvPr id="224" name="Google Shape;88;p15"/>
          <p:cNvSpPr/>
          <p:nvPr/>
        </p:nvSpPr>
        <p:spPr>
          <a:xfrm>
            <a:off x="1786690" y="1300801"/>
            <a:ext cx="1163204" cy="1136404"/>
          </a:xfrm>
          <a:prstGeom prst="ellipse">
            <a:avLst/>
          </a:prstGeom>
          <a:solidFill>
            <a:schemeClr val="accent2"/>
          </a:solidFill>
          <a:ln>
            <a:solidFill>
              <a:schemeClr val="accent2"/>
            </a:solidFill>
          </a:ln>
        </p:spPr>
        <p:txBody>
          <a:bodyPr lIns="45718" tIns="45718" rIns="45718" bIns="45718" anchor="ctr"/>
          <a:lstStyle/>
          <a:p>
            <a:pPr>
              <a:defRPr sz="2400">
                <a:latin typeface="+mj-lt"/>
                <a:ea typeface="+mj-ea"/>
                <a:cs typeface="+mj-cs"/>
                <a:sym typeface="Calibri"/>
              </a:defRPr>
            </a:pPr>
            <a:endParaRPr/>
          </a:p>
        </p:txBody>
      </p:sp>
      <p:sp>
        <p:nvSpPr>
          <p:cNvPr id="225" name="Google Shape;93;p15"/>
          <p:cNvSpPr txBox="1"/>
          <p:nvPr/>
        </p:nvSpPr>
        <p:spPr>
          <a:xfrm>
            <a:off x="1657809" y="4287712"/>
            <a:ext cx="4203623" cy="5539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899" tIns="121899" rIns="121899" bIns="121899">
            <a:spAutoFit/>
          </a:bodyPr>
          <a:lstStyle>
            <a:lvl1pPr>
              <a:defRPr sz="2000">
                <a:latin typeface="+mj-lt"/>
                <a:ea typeface="+mj-ea"/>
                <a:cs typeface="+mj-cs"/>
                <a:sym typeface="Calibri"/>
              </a:defRPr>
            </a:lvl1pPr>
          </a:lstStyle>
          <a:p>
            <a:r>
              <a:rPr lang="en-US" dirty="0"/>
              <a:t>Curbside/Contactless Pick-up</a:t>
            </a:r>
            <a:endParaRPr dirty="0"/>
          </a:p>
        </p:txBody>
      </p:sp>
      <p:sp>
        <p:nvSpPr>
          <p:cNvPr id="226" name="Google Shape;94;p15"/>
          <p:cNvSpPr/>
          <p:nvPr/>
        </p:nvSpPr>
        <p:spPr>
          <a:xfrm rot="1885834">
            <a:off x="1454969" y="2679200"/>
            <a:ext cx="405682" cy="1285556"/>
          </a:xfrm>
          <a:custGeom>
            <a:avLst/>
            <a:gdLst/>
            <a:ahLst/>
            <a:cxnLst>
              <a:cxn ang="0">
                <a:pos x="wd2" y="hd2"/>
              </a:cxn>
              <a:cxn ang="5400000">
                <a:pos x="wd2" y="hd2"/>
              </a:cxn>
              <a:cxn ang="10800000">
                <a:pos x="wd2" y="hd2"/>
              </a:cxn>
              <a:cxn ang="16200000">
                <a:pos x="wd2" y="hd2"/>
              </a:cxn>
            </a:cxnLst>
            <a:rect l="0" t="0" r="r" b="b"/>
            <a:pathLst>
              <a:path w="21600" h="21600" extrusionOk="0">
                <a:moveTo>
                  <a:pt x="0" y="3408"/>
                </a:moveTo>
                <a:lnTo>
                  <a:pt x="10800" y="0"/>
                </a:lnTo>
                <a:lnTo>
                  <a:pt x="21600" y="3408"/>
                </a:lnTo>
                <a:lnTo>
                  <a:pt x="16200" y="3408"/>
                </a:lnTo>
                <a:lnTo>
                  <a:pt x="16200" y="21600"/>
                </a:lnTo>
                <a:lnTo>
                  <a:pt x="5400" y="21600"/>
                </a:lnTo>
                <a:lnTo>
                  <a:pt x="5400" y="3408"/>
                </a:lnTo>
                <a:close/>
              </a:path>
            </a:pathLst>
          </a:custGeom>
          <a:solidFill>
            <a:schemeClr val="accent1">
              <a:lumOff val="-9333"/>
            </a:schemeClr>
          </a:solidFill>
          <a:ln w="12700">
            <a:miter lim="400000"/>
          </a:ln>
        </p:spPr>
        <p:txBody>
          <a:bodyPr lIns="45718" tIns="45718" rIns="45718" bIns="45718" anchor="ctr"/>
          <a:lstStyle/>
          <a:p>
            <a:pPr>
              <a:defRPr>
                <a:solidFill>
                  <a:srgbClr val="FFFFFF"/>
                </a:solidFill>
                <a:latin typeface="+mj-lt"/>
                <a:ea typeface="+mj-ea"/>
                <a:cs typeface="+mj-cs"/>
                <a:sym typeface="Calibri"/>
              </a:defRPr>
            </a:pPr>
            <a:endParaRPr/>
          </a:p>
        </p:txBody>
      </p:sp>
      <p:sp>
        <p:nvSpPr>
          <p:cNvPr id="227" name="Google Shape;95;p15"/>
          <p:cNvSpPr txBox="1"/>
          <p:nvPr/>
        </p:nvSpPr>
        <p:spPr>
          <a:xfrm>
            <a:off x="3035659" y="1282041"/>
            <a:ext cx="3175343" cy="11695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899" tIns="121899" rIns="121899" bIns="121899">
            <a:spAutoFit/>
          </a:bodyPr>
          <a:lstStyle>
            <a:lvl1pPr>
              <a:defRPr sz="2000">
                <a:latin typeface="+mj-lt"/>
                <a:ea typeface="+mj-ea"/>
                <a:cs typeface="+mj-cs"/>
                <a:sym typeface="Calibri"/>
              </a:defRPr>
            </a:lvl1pPr>
          </a:lstStyle>
          <a:p>
            <a:r>
              <a:rPr lang="en-US" dirty="0"/>
              <a:t>Scheduling for In-Library Services such as computers, study rooms, printing, etc.</a:t>
            </a:r>
            <a:endParaRPr dirty="0"/>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Google Shape;150;p18"/>
          <p:cNvSpPr txBox="1">
            <a:spLocks noGrp="1"/>
          </p:cNvSpPr>
          <p:nvPr>
            <p:ph type="title"/>
          </p:nvPr>
        </p:nvSpPr>
        <p:spPr>
          <a:xfrm>
            <a:off x="310999" y="122462"/>
            <a:ext cx="11360802" cy="943201"/>
          </a:xfrm>
          <a:prstGeom prst="rect">
            <a:avLst/>
          </a:prstGeom>
        </p:spPr>
        <p:txBody>
          <a:bodyPr lIns="121899" tIns="121899" rIns="121899" bIns="121899"/>
          <a:lstStyle>
            <a:lvl1pPr>
              <a:lnSpc>
                <a:spcPct val="90000"/>
              </a:lnSpc>
              <a:defRPr sz="4400" b="0">
                <a:solidFill>
                  <a:srgbClr val="E26D14"/>
                </a:solidFill>
                <a:latin typeface="Open Sans"/>
                <a:ea typeface="Open Sans"/>
                <a:cs typeface="Open Sans"/>
                <a:sym typeface="Open Sans"/>
              </a:defRPr>
            </a:lvl1pPr>
          </a:lstStyle>
          <a:p>
            <a:pPr algn="ctr"/>
            <a:r>
              <a:rPr lang="en-US" dirty="0"/>
              <a:t>What is the top priority for re-opening?</a:t>
            </a:r>
            <a:endParaRPr dirty="0"/>
          </a:p>
        </p:txBody>
      </p:sp>
      <p:graphicFrame>
        <p:nvGraphicFramePr>
          <p:cNvPr id="2" name="Chart 1">
            <a:extLst>
              <a:ext uri="{FF2B5EF4-FFF2-40B4-BE49-F238E27FC236}">
                <a16:creationId xmlns:a16="http://schemas.microsoft.com/office/drawing/2014/main" id="{C069F05C-5614-C84B-B6C5-656CFD4023FF}"/>
              </a:ext>
            </a:extLst>
          </p:cNvPr>
          <p:cNvGraphicFramePr/>
          <p:nvPr>
            <p:extLst>
              <p:ext uri="{D42A27DB-BD31-4B8C-83A1-F6EECF244321}">
                <p14:modId xmlns:p14="http://schemas.microsoft.com/office/powerpoint/2010/main" val="148880609"/>
              </p:ext>
            </p:extLst>
          </p:nvPr>
        </p:nvGraphicFramePr>
        <p:xfrm>
          <a:off x="2056781" y="1435893"/>
          <a:ext cx="7869238" cy="450056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5523876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Google Shape;100;p16"/>
          <p:cNvSpPr txBox="1">
            <a:spLocks noGrp="1"/>
          </p:cNvSpPr>
          <p:nvPr>
            <p:ph type="title"/>
          </p:nvPr>
        </p:nvSpPr>
        <p:spPr>
          <a:xfrm>
            <a:off x="281129" y="69466"/>
            <a:ext cx="11360802" cy="943200"/>
          </a:xfrm>
          <a:prstGeom prst="rect">
            <a:avLst/>
          </a:prstGeom>
        </p:spPr>
        <p:txBody>
          <a:bodyPr lIns="121899" tIns="121899" rIns="121899" bIns="121899"/>
          <a:lstStyle>
            <a:lvl1pPr>
              <a:lnSpc>
                <a:spcPct val="90000"/>
              </a:lnSpc>
              <a:defRPr sz="4400" b="0">
                <a:solidFill>
                  <a:srgbClr val="E26D14"/>
                </a:solidFill>
                <a:latin typeface="Open Sans"/>
                <a:ea typeface="Open Sans"/>
                <a:cs typeface="Open Sans"/>
                <a:sym typeface="Open Sans"/>
              </a:defRPr>
            </a:lvl1pPr>
          </a:lstStyle>
          <a:p>
            <a:r>
              <a:rPr lang="en-US" dirty="0"/>
              <a:t>Common Re-Opening Questions </a:t>
            </a:r>
            <a:endParaRPr dirty="0"/>
          </a:p>
        </p:txBody>
      </p:sp>
      <p:pic>
        <p:nvPicPr>
          <p:cNvPr id="283" name="Picture 4" descr="Picture 4"/>
          <p:cNvPicPr>
            <a:picLocks noChangeAspect="1"/>
          </p:cNvPicPr>
          <p:nvPr/>
        </p:nvPicPr>
        <p:blipFill>
          <a:blip r:embed="rId2"/>
          <a:stretch>
            <a:fillRect/>
          </a:stretch>
        </p:blipFill>
        <p:spPr>
          <a:xfrm>
            <a:off x="958534" y="1169893"/>
            <a:ext cx="10005991" cy="4817701"/>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library, computer, table&#10;&#10;Description automatically generated">
            <a:extLst>
              <a:ext uri="{FF2B5EF4-FFF2-40B4-BE49-F238E27FC236}">
                <a16:creationId xmlns:a16="http://schemas.microsoft.com/office/drawing/2014/main" id="{3EF3C228-431C-6B45-B237-12D69C6984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4790891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Slide Number Placeholder 5"/>
          <p:cNvSpPr txBox="1">
            <a:spLocks noGrp="1"/>
          </p:cNvSpPr>
          <p:nvPr>
            <p:ph type="sldNum" sz="quarter" idx="4294967295"/>
          </p:nvPr>
        </p:nvSpPr>
        <p:spPr>
          <a:xfrm>
            <a:off x="11120922" y="6561181"/>
            <a:ext cx="232876" cy="22851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a:t>
            </a:fld>
            <a:endParaRPr/>
          </a:p>
        </p:txBody>
      </p:sp>
      <p:sp>
        <p:nvSpPr>
          <p:cNvPr id="289" name="Google Shape;161;p19"/>
          <p:cNvSpPr txBox="1">
            <a:spLocks noGrp="1"/>
          </p:cNvSpPr>
          <p:nvPr>
            <p:ph type="title"/>
          </p:nvPr>
        </p:nvSpPr>
        <p:spPr>
          <a:xfrm>
            <a:off x="415594" y="219765"/>
            <a:ext cx="11360802" cy="943201"/>
          </a:xfrm>
          <a:prstGeom prst="rect">
            <a:avLst/>
          </a:prstGeom>
        </p:spPr>
        <p:txBody>
          <a:bodyPr lIns="121899" tIns="121899" rIns="121899" bIns="121899" anchor="t"/>
          <a:lstStyle>
            <a:lvl1pPr>
              <a:defRPr>
                <a:solidFill>
                  <a:srgbClr val="E26D14"/>
                </a:solidFill>
                <a:latin typeface="Open Sans"/>
                <a:ea typeface="Open Sans"/>
                <a:cs typeface="Open Sans"/>
                <a:sym typeface="Open Sans"/>
              </a:defRPr>
            </a:lvl1pPr>
          </a:lstStyle>
          <a:p>
            <a:r>
              <a:rPr dirty="0"/>
              <a:t>Summary: Re</a:t>
            </a:r>
            <a:r>
              <a:rPr lang="en-US" dirty="0"/>
              <a:t>-O</a:t>
            </a:r>
            <a:r>
              <a:rPr dirty="0"/>
              <a:t>pening </a:t>
            </a:r>
            <a:r>
              <a:rPr lang="en-US" dirty="0"/>
              <a:t>P</a:t>
            </a:r>
            <a:r>
              <a:rPr dirty="0"/>
              <a:t>lan</a:t>
            </a:r>
            <a:r>
              <a:rPr lang="en-US" dirty="0"/>
              <a:t>s</a:t>
            </a:r>
            <a:r>
              <a:rPr dirty="0"/>
              <a:t>  </a:t>
            </a:r>
          </a:p>
        </p:txBody>
      </p:sp>
      <p:sp>
        <p:nvSpPr>
          <p:cNvPr id="290" name="Google Shape;162;p19"/>
          <p:cNvSpPr/>
          <p:nvPr/>
        </p:nvSpPr>
        <p:spPr>
          <a:xfrm>
            <a:off x="576465" y="1739831"/>
            <a:ext cx="3292403" cy="8104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942" y="0"/>
                </a:lnTo>
                <a:lnTo>
                  <a:pt x="21600" y="10800"/>
                </a:lnTo>
                <a:lnTo>
                  <a:pt x="18942" y="21600"/>
                </a:lnTo>
                <a:lnTo>
                  <a:pt x="0" y="21600"/>
                </a:lnTo>
                <a:close/>
              </a:path>
            </a:pathLst>
          </a:custGeom>
          <a:solidFill>
            <a:schemeClr val="accent6"/>
          </a:solidFill>
          <a:ln w="12700">
            <a:miter lim="400000"/>
          </a:ln>
        </p:spPr>
        <p:txBody>
          <a:bodyPr lIns="45718" tIns="45718" rIns="45718" bIns="45718" anchor="ctr"/>
          <a:lstStyle/>
          <a:p>
            <a:pPr>
              <a:defRPr sz="2400">
                <a:latin typeface="+mj-lt"/>
                <a:ea typeface="+mj-ea"/>
                <a:cs typeface="+mj-cs"/>
                <a:sym typeface="Calibri"/>
              </a:defRPr>
            </a:pPr>
            <a:endParaRPr/>
          </a:p>
        </p:txBody>
      </p:sp>
      <p:sp>
        <p:nvSpPr>
          <p:cNvPr id="291" name="Google Shape;163;p19"/>
          <p:cNvSpPr txBox="1">
            <a:spLocks noGrp="1"/>
          </p:cNvSpPr>
          <p:nvPr>
            <p:ph type="body" sz="quarter" idx="4294967295"/>
          </p:nvPr>
        </p:nvSpPr>
        <p:spPr>
          <a:xfrm>
            <a:off x="576465" y="1935433"/>
            <a:ext cx="3009603" cy="419203"/>
          </a:xfrm>
          <a:prstGeom prst="rect">
            <a:avLst/>
          </a:prstGeom>
        </p:spPr>
        <p:txBody>
          <a:bodyPr lIns="121899" tIns="121899" rIns="121899" bIns="121899" anchor="ctr">
            <a:noAutofit/>
          </a:bodyPr>
          <a:lstStyle>
            <a:lvl1pPr marL="0" indent="0" defTabSz="448055">
              <a:lnSpc>
                <a:spcPct val="100000"/>
              </a:lnSpc>
              <a:spcBef>
                <a:spcPts val="0"/>
              </a:spcBef>
              <a:buSzTx/>
              <a:buNone/>
              <a:defRPr sz="1300">
                <a:solidFill>
                  <a:srgbClr val="FFFFFF"/>
                </a:solidFill>
              </a:defRPr>
            </a:lvl1pPr>
          </a:lstStyle>
          <a:p>
            <a:r>
              <a:rPr sz="2000" dirty="0"/>
              <a:t>Phase 1</a:t>
            </a:r>
          </a:p>
        </p:txBody>
      </p:sp>
      <p:sp>
        <p:nvSpPr>
          <p:cNvPr id="292" name="Google Shape;164;p19"/>
          <p:cNvSpPr txBox="1"/>
          <p:nvPr/>
        </p:nvSpPr>
        <p:spPr>
          <a:xfrm>
            <a:off x="576465" y="2760765"/>
            <a:ext cx="3295603" cy="3534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899" tIns="121899" rIns="121899" bIns="121899">
            <a:normAutofit/>
          </a:bodyPr>
          <a:lstStyle/>
          <a:p>
            <a:pPr>
              <a:lnSpc>
                <a:spcPct val="90000"/>
              </a:lnSpc>
              <a:defRPr sz="2100" b="1">
                <a:latin typeface="+mj-lt"/>
                <a:ea typeface="+mj-ea"/>
                <a:cs typeface="+mj-cs"/>
                <a:sym typeface="Calibri"/>
              </a:defRPr>
            </a:pPr>
            <a:r>
              <a:rPr dirty="0"/>
              <a:t>Book lending through contactless services </a:t>
            </a:r>
          </a:p>
          <a:p>
            <a:pPr>
              <a:lnSpc>
                <a:spcPct val="90000"/>
              </a:lnSpc>
              <a:spcBef>
                <a:spcPts val="1000"/>
              </a:spcBef>
              <a:defRPr sz="2100">
                <a:latin typeface="+mj-lt"/>
                <a:ea typeface="+mj-ea"/>
                <a:cs typeface="+mj-cs"/>
                <a:sym typeface="Calibri"/>
              </a:defRPr>
            </a:pPr>
            <a:r>
              <a:rPr lang="en-US" dirty="0"/>
              <a:t>Public</a:t>
            </a:r>
            <a:r>
              <a:rPr dirty="0"/>
              <a:t> libraries have opened by providing patrons with </a:t>
            </a:r>
            <a:r>
              <a:rPr b="1" dirty="0"/>
              <a:t>curbside pickup</a:t>
            </a:r>
            <a:r>
              <a:rPr lang="en-US" b="1" dirty="0"/>
              <a:t>. </a:t>
            </a:r>
            <a:r>
              <a:rPr lang="en-US" dirty="0"/>
              <a:t>Academic libraries are considering contactless services.</a:t>
            </a:r>
            <a:endParaRPr b="1" dirty="0"/>
          </a:p>
        </p:txBody>
      </p:sp>
      <p:sp>
        <p:nvSpPr>
          <p:cNvPr id="293" name="Google Shape;165;p19"/>
          <p:cNvSpPr/>
          <p:nvPr/>
        </p:nvSpPr>
        <p:spPr>
          <a:xfrm>
            <a:off x="4059701" y="1739831"/>
            <a:ext cx="3680803" cy="810402"/>
          </a:xfrm>
          <a:prstGeom prst="chevron">
            <a:avLst>
              <a:gd name="adj" fmla="val 50000"/>
            </a:avLst>
          </a:prstGeom>
          <a:solidFill>
            <a:schemeClr val="accent6"/>
          </a:solidFill>
          <a:ln w="12700">
            <a:miter lim="400000"/>
          </a:ln>
        </p:spPr>
        <p:txBody>
          <a:bodyPr lIns="45718" tIns="45718" rIns="45718" bIns="45718" anchor="ctr"/>
          <a:lstStyle/>
          <a:p>
            <a:pPr>
              <a:defRPr sz="2400">
                <a:latin typeface="+mj-lt"/>
                <a:ea typeface="+mj-ea"/>
                <a:cs typeface="+mj-cs"/>
                <a:sym typeface="Calibri"/>
              </a:defRPr>
            </a:pPr>
            <a:endParaRPr/>
          </a:p>
        </p:txBody>
      </p:sp>
      <p:grpSp>
        <p:nvGrpSpPr>
          <p:cNvPr id="296" name="Google Shape;166;p19"/>
          <p:cNvGrpSpPr/>
          <p:nvPr/>
        </p:nvGrpSpPr>
        <p:grpSpPr>
          <a:xfrm>
            <a:off x="4448200" y="1935433"/>
            <a:ext cx="3009602" cy="419203"/>
            <a:chOff x="0" y="0"/>
            <a:chExt cx="3009600" cy="419201"/>
          </a:xfrm>
        </p:grpSpPr>
        <p:sp>
          <p:nvSpPr>
            <p:cNvPr id="294" name="Rectangle"/>
            <p:cNvSpPr/>
            <p:nvPr/>
          </p:nvSpPr>
          <p:spPr>
            <a:xfrm>
              <a:off x="0" y="-1"/>
              <a:ext cx="3009601" cy="419203"/>
            </a:xfrm>
            <a:prstGeom prst="rect">
              <a:avLst/>
            </a:prstGeom>
            <a:solidFill>
              <a:schemeClr val="accent6"/>
            </a:solidFill>
            <a:ln w="12700" cap="flat">
              <a:noFill/>
              <a:miter lim="400000"/>
            </a:ln>
            <a:effectLst/>
          </p:spPr>
          <p:txBody>
            <a:bodyPr wrap="square" lIns="45718" tIns="45718" rIns="45718" bIns="45718" numCol="1" anchor="ctr">
              <a:noAutofit/>
            </a:bodyPr>
            <a:lstStyle/>
            <a:p>
              <a:pPr defTabSz="448055">
                <a:defRPr sz="1300">
                  <a:solidFill>
                    <a:srgbClr val="FFFFFF"/>
                  </a:solidFill>
                  <a:latin typeface="+mj-lt"/>
                  <a:ea typeface="+mj-ea"/>
                  <a:cs typeface="+mj-cs"/>
                  <a:sym typeface="Calibri"/>
                </a:defRPr>
              </a:pPr>
              <a:endParaRPr/>
            </a:p>
          </p:txBody>
        </p:sp>
        <p:sp>
          <p:nvSpPr>
            <p:cNvPr id="295" name="Phase 2"/>
            <p:cNvSpPr txBox="1"/>
            <p:nvPr/>
          </p:nvSpPr>
          <p:spPr>
            <a:xfrm>
              <a:off x="0" y="-1"/>
              <a:ext cx="3009601" cy="41920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1899" tIns="121899" rIns="121899" bIns="121899" numCol="1" anchor="ctr">
              <a:noAutofit/>
            </a:bodyPr>
            <a:lstStyle>
              <a:lvl1pPr defTabSz="448055">
                <a:defRPr sz="1300">
                  <a:solidFill>
                    <a:srgbClr val="FFFFFF"/>
                  </a:solidFill>
                  <a:latin typeface="+mj-lt"/>
                  <a:ea typeface="+mj-ea"/>
                  <a:cs typeface="+mj-cs"/>
                  <a:sym typeface="Calibri"/>
                </a:defRPr>
              </a:lvl1pPr>
            </a:lstStyle>
            <a:p>
              <a:r>
                <a:rPr sz="2000" dirty="0"/>
                <a:t>Phase 2</a:t>
              </a:r>
            </a:p>
          </p:txBody>
        </p:sp>
      </p:grpSp>
      <p:sp>
        <p:nvSpPr>
          <p:cNvPr id="297" name="Google Shape;167;p19"/>
          <p:cNvSpPr txBox="1"/>
          <p:nvPr/>
        </p:nvSpPr>
        <p:spPr>
          <a:xfrm>
            <a:off x="4448195" y="2760765"/>
            <a:ext cx="3295602" cy="3534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899" tIns="121899" rIns="121899" bIns="121899">
            <a:normAutofit/>
          </a:bodyPr>
          <a:lstStyle/>
          <a:p>
            <a:pPr>
              <a:lnSpc>
                <a:spcPct val="90000"/>
              </a:lnSpc>
              <a:defRPr sz="2100" b="1">
                <a:latin typeface="+mj-lt"/>
                <a:ea typeface="+mj-ea"/>
                <a:cs typeface="+mj-cs"/>
                <a:sym typeface="Calibri"/>
              </a:defRPr>
            </a:pPr>
            <a:r>
              <a:rPr dirty="0"/>
              <a:t>Limited in-library space usage </a:t>
            </a:r>
          </a:p>
          <a:p>
            <a:pPr>
              <a:lnSpc>
                <a:spcPct val="90000"/>
              </a:lnSpc>
              <a:spcBef>
                <a:spcPts val="1000"/>
              </a:spcBef>
              <a:defRPr sz="2100">
                <a:latin typeface="+mj-lt"/>
                <a:ea typeface="+mj-ea"/>
                <a:cs typeface="+mj-cs"/>
                <a:sym typeface="Calibri"/>
              </a:defRPr>
            </a:pPr>
            <a:r>
              <a:rPr dirty="0"/>
              <a:t>How will libraries manage the amount of </a:t>
            </a:r>
            <a:r>
              <a:rPr lang="en-US" dirty="0"/>
              <a:t>students</a:t>
            </a:r>
            <a:r>
              <a:rPr dirty="0"/>
              <a:t> allowed in their space </a:t>
            </a:r>
            <a:r>
              <a:rPr lang="en-US" dirty="0"/>
              <a:t>if they have to </a:t>
            </a:r>
            <a:r>
              <a:rPr b="1" dirty="0"/>
              <a:t>limit capacity</a:t>
            </a:r>
            <a:r>
              <a:rPr dirty="0"/>
              <a:t>? </a:t>
            </a:r>
          </a:p>
        </p:txBody>
      </p:sp>
      <p:sp>
        <p:nvSpPr>
          <p:cNvPr id="298" name="Google Shape;168;p19"/>
          <p:cNvSpPr/>
          <p:nvPr/>
        </p:nvSpPr>
        <p:spPr>
          <a:xfrm>
            <a:off x="7931336" y="1739831"/>
            <a:ext cx="3680801" cy="810402"/>
          </a:xfrm>
          <a:prstGeom prst="chevron">
            <a:avLst>
              <a:gd name="adj" fmla="val 50000"/>
            </a:avLst>
          </a:prstGeom>
          <a:solidFill>
            <a:schemeClr val="accent6"/>
          </a:solidFill>
          <a:ln w="12700">
            <a:miter lim="400000"/>
          </a:ln>
        </p:spPr>
        <p:txBody>
          <a:bodyPr lIns="45718" tIns="45718" rIns="45718" bIns="45718" anchor="ctr"/>
          <a:lstStyle/>
          <a:p>
            <a:pPr>
              <a:defRPr sz="2400">
                <a:latin typeface="+mj-lt"/>
                <a:ea typeface="+mj-ea"/>
                <a:cs typeface="+mj-cs"/>
                <a:sym typeface="Calibri"/>
              </a:defRPr>
            </a:pPr>
            <a:endParaRPr/>
          </a:p>
        </p:txBody>
      </p:sp>
      <p:grpSp>
        <p:nvGrpSpPr>
          <p:cNvPr id="301" name="Google Shape;169;p19"/>
          <p:cNvGrpSpPr/>
          <p:nvPr/>
        </p:nvGrpSpPr>
        <p:grpSpPr>
          <a:xfrm>
            <a:off x="8338977" y="1935433"/>
            <a:ext cx="3009602" cy="419203"/>
            <a:chOff x="0" y="0"/>
            <a:chExt cx="3009600" cy="419201"/>
          </a:xfrm>
        </p:grpSpPr>
        <p:sp>
          <p:nvSpPr>
            <p:cNvPr id="299" name="Rectangle"/>
            <p:cNvSpPr/>
            <p:nvPr/>
          </p:nvSpPr>
          <p:spPr>
            <a:xfrm>
              <a:off x="0" y="-1"/>
              <a:ext cx="3009601" cy="419203"/>
            </a:xfrm>
            <a:prstGeom prst="rect">
              <a:avLst/>
            </a:prstGeom>
            <a:solidFill>
              <a:schemeClr val="accent6"/>
            </a:solidFill>
            <a:ln w="12700" cap="flat">
              <a:noFill/>
              <a:miter lim="400000"/>
            </a:ln>
            <a:effectLst/>
          </p:spPr>
          <p:txBody>
            <a:bodyPr wrap="square" lIns="45718" tIns="45718" rIns="45718" bIns="45718" numCol="1" anchor="ctr">
              <a:noAutofit/>
            </a:bodyPr>
            <a:lstStyle/>
            <a:p>
              <a:pPr defTabSz="448055">
                <a:defRPr sz="1300">
                  <a:solidFill>
                    <a:srgbClr val="FFFFFF"/>
                  </a:solidFill>
                  <a:latin typeface="+mj-lt"/>
                  <a:ea typeface="+mj-ea"/>
                  <a:cs typeface="+mj-cs"/>
                  <a:sym typeface="Calibri"/>
                </a:defRPr>
              </a:pPr>
              <a:endParaRPr/>
            </a:p>
          </p:txBody>
        </p:sp>
        <p:sp>
          <p:nvSpPr>
            <p:cNvPr id="300" name="Phase 3"/>
            <p:cNvSpPr txBox="1"/>
            <p:nvPr/>
          </p:nvSpPr>
          <p:spPr>
            <a:xfrm>
              <a:off x="0" y="-1"/>
              <a:ext cx="3009601" cy="41920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1899" tIns="121899" rIns="121899" bIns="121899" numCol="1" anchor="ctr">
              <a:noAutofit/>
            </a:bodyPr>
            <a:lstStyle>
              <a:lvl1pPr defTabSz="448055">
                <a:defRPr sz="1300">
                  <a:solidFill>
                    <a:srgbClr val="FFFFFF"/>
                  </a:solidFill>
                  <a:latin typeface="+mj-lt"/>
                  <a:ea typeface="+mj-ea"/>
                  <a:cs typeface="+mj-cs"/>
                  <a:sym typeface="Calibri"/>
                </a:defRPr>
              </a:lvl1pPr>
            </a:lstStyle>
            <a:p>
              <a:r>
                <a:rPr sz="2000" dirty="0"/>
                <a:t>Phase 3</a:t>
              </a:r>
            </a:p>
          </p:txBody>
        </p:sp>
      </p:grpSp>
      <p:sp>
        <p:nvSpPr>
          <p:cNvPr id="302" name="Google Shape;170;p19"/>
          <p:cNvSpPr txBox="1"/>
          <p:nvPr/>
        </p:nvSpPr>
        <p:spPr>
          <a:xfrm>
            <a:off x="8338966" y="2760765"/>
            <a:ext cx="3510403" cy="3534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899" tIns="121899" rIns="121899" bIns="121899">
            <a:normAutofit/>
          </a:bodyPr>
          <a:lstStyle/>
          <a:p>
            <a:pPr>
              <a:lnSpc>
                <a:spcPct val="90000"/>
              </a:lnSpc>
              <a:defRPr sz="2100" b="1">
                <a:latin typeface="+mj-lt"/>
                <a:ea typeface="+mj-ea"/>
                <a:cs typeface="+mj-cs"/>
                <a:sym typeface="Calibri"/>
              </a:defRPr>
            </a:pPr>
            <a:r>
              <a:rPr dirty="0"/>
              <a:t>Increased access to in-library services </a:t>
            </a:r>
          </a:p>
          <a:p>
            <a:pPr>
              <a:lnSpc>
                <a:spcPct val="90000"/>
              </a:lnSpc>
              <a:spcBef>
                <a:spcPts val="1000"/>
              </a:spcBef>
              <a:defRPr sz="2100">
                <a:latin typeface="+mj-lt"/>
                <a:ea typeface="+mj-ea"/>
                <a:cs typeface="+mj-cs"/>
                <a:sym typeface="Calibri"/>
              </a:defRPr>
            </a:pPr>
            <a:r>
              <a:rPr dirty="0"/>
              <a:t>Libraries have to prepare to </a:t>
            </a:r>
            <a:r>
              <a:rPr b="1" dirty="0"/>
              <a:t>organize</a:t>
            </a:r>
            <a:r>
              <a:rPr dirty="0"/>
              <a:t> </a:t>
            </a:r>
            <a:r>
              <a:rPr lang="en-US" dirty="0"/>
              <a:t>student</a:t>
            </a:r>
            <a:r>
              <a:rPr dirty="0"/>
              <a:t>s’ access to limited </a:t>
            </a:r>
            <a:r>
              <a:rPr b="1" dirty="0"/>
              <a:t>in-library services</a:t>
            </a:r>
            <a:r>
              <a:rPr dirty="0"/>
              <a:t>, with new social distancing guidelines. </a:t>
            </a:r>
          </a:p>
        </p:txBody>
      </p:sp>
      <p:sp>
        <p:nvSpPr>
          <p:cNvPr id="2" name="Rectangle 1">
            <a:extLst>
              <a:ext uri="{FF2B5EF4-FFF2-40B4-BE49-F238E27FC236}">
                <a16:creationId xmlns:a16="http://schemas.microsoft.com/office/drawing/2014/main" id="{DD8662BB-F0ED-E442-B2D2-31FC41A94508}"/>
              </a:ext>
            </a:extLst>
          </p:cNvPr>
          <p:cNvSpPr/>
          <p:nvPr/>
        </p:nvSpPr>
        <p:spPr>
          <a:xfrm>
            <a:off x="576465" y="5297273"/>
            <a:ext cx="3090392" cy="646327"/>
          </a:xfrm>
          <a:prstGeom prst="rect">
            <a:avLst/>
          </a:prstGeom>
          <a:solidFill>
            <a:srgbClr val="F26F63"/>
          </a:soli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45718" tIns="45718" rIns="45718" bIns="4571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b="1" dirty="0">
                <a:solidFill>
                  <a:schemeClr val="bg1"/>
                </a:solidFill>
              </a:rPr>
              <a:t>Contactless</a:t>
            </a:r>
            <a:r>
              <a:rPr kumimoji="0" lang="en-US" sz="1800" b="1" i="0" u="none" strike="noStrike" cap="none" spc="0" normalizeH="0" baseline="0" dirty="0">
                <a:ln>
                  <a:noFill/>
                </a:ln>
                <a:solidFill>
                  <a:schemeClr val="bg1"/>
                </a:solidFill>
                <a:effectLst/>
                <a:uFillTx/>
                <a:latin typeface="+mn-lt"/>
                <a:ea typeface="+mn-ea"/>
                <a:cs typeface="+mn-cs"/>
                <a:sym typeface="Helvetica"/>
              </a:rPr>
              <a:t> service and managing call-in orders</a:t>
            </a:r>
          </a:p>
        </p:txBody>
      </p:sp>
      <p:sp>
        <p:nvSpPr>
          <p:cNvPr id="18" name="Rectangle 17">
            <a:extLst>
              <a:ext uri="{FF2B5EF4-FFF2-40B4-BE49-F238E27FC236}">
                <a16:creationId xmlns:a16="http://schemas.microsoft.com/office/drawing/2014/main" id="{2194C0CF-7235-034F-856C-D95FA2D02041}"/>
              </a:ext>
            </a:extLst>
          </p:cNvPr>
          <p:cNvSpPr/>
          <p:nvPr/>
        </p:nvSpPr>
        <p:spPr>
          <a:xfrm>
            <a:off x="4354906" y="5274447"/>
            <a:ext cx="3090392" cy="646327"/>
          </a:xfrm>
          <a:prstGeom prst="rect">
            <a:avLst/>
          </a:prstGeom>
          <a:solidFill>
            <a:srgbClr val="F26F63"/>
          </a:soli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45718" tIns="45718" rIns="45718" bIns="45718" numCol="1" spcCol="38100" rtlCol="0" anchor="ctr">
            <a:spAutoFit/>
          </a:bodyPr>
          <a:lstStyle/>
          <a:p>
            <a:pPr algn="ctr"/>
            <a:r>
              <a:rPr lang="en-US" b="1" dirty="0">
                <a:solidFill>
                  <a:schemeClr val="bg1"/>
                </a:solidFill>
              </a:rPr>
              <a:t>In–library space reservations for students </a:t>
            </a:r>
          </a:p>
        </p:txBody>
      </p:sp>
      <p:sp>
        <p:nvSpPr>
          <p:cNvPr id="19" name="Rectangle 18">
            <a:extLst>
              <a:ext uri="{FF2B5EF4-FFF2-40B4-BE49-F238E27FC236}">
                <a16:creationId xmlns:a16="http://schemas.microsoft.com/office/drawing/2014/main" id="{4739606F-5DE8-D542-A46D-6F66578309CB}"/>
              </a:ext>
            </a:extLst>
          </p:cNvPr>
          <p:cNvSpPr/>
          <p:nvPr/>
        </p:nvSpPr>
        <p:spPr>
          <a:xfrm>
            <a:off x="8226540" y="5274447"/>
            <a:ext cx="3090392" cy="646327"/>
          </a:xfrm>
          <a:prstGeom prst="rect">
            <a:avLst/>
          </a:prstGeom>
          <a:solidFill>
            <a:srgbClr val="F26F63"/>
          </a:soli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45718" tIns="45718" rIns="45718" bIns="45718" numCol="1" spcCol="38100" rtlCol="0" anchor="ctr">
            <a:spAutoFit/>
          </a:bodyPr>
          <a:lstStyle/>
          <a:p>
            <a:pPr algn="ctr"/>
            <a:r>
              <a:rPr lang="en-US" b="1" dirty="0">
                <a:solidFill>
                  <a:schemeClr val="bg1"/>
                </a:solidFill>
              </a:rPr>
              <a:t>Student self-checkout</a:t>
            </a:r>
          </a:p>
          <a:p>
            <a:r>
              <a:rPr lang="en-US" b="1" dirty="0">
                <a:solidFill>
                  <a:schemeClr val="bg1"/>
                </a:solidFill>
              </a:rPr>
              <a:t> </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Slide Number"/>
          <p:cNvSpPr txBox="1">
            <a:spLocks noGrp="1"/>
          </p:cNvSpPr>
          <p:nvPr>
            <p:ph type="sldNum" sz="quarter" idx="4294967295"/>
          </p:nvPr>
        </p:nvSpPr>
        <p:spPr>
          <a:xfrm>
            <a:off x="11120922" y="6561181"/>
            <a:ext cx="232875" cy="22851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a:t>
            </a:fld>
            <a:endParaRPr/>
          </a:p>
        </p:txBody>
      </p:sp>
      <p:pic>
        <p:nvPicPr>
          <p:cNvPr id="3" name="Picture 2" descr="A screenshot of a cell phone&#10;&#10;Description automatically generated">
            <a:extLst>
              <a:ext uri="{FF2B5EF4-FFF2-40B4-BE49-F238E27FC236}">
                <a16:creationId xmlns:a16="http://schemas.microsoft.com/office/drawing/2014/main" id="{8DCF6A60-C2B0-B647-AD85-2CD443DBF6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4678459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Slide Number Placeholder 5"/>
          <p:cNvSpPr txBox="1">
            <a:spLocks noGrp="1"/>
          </p:cNvSpPr>
          <p:nvPr>
            <p:ph type="sldNum" sz="quarter" idx="4294967295"/>
          </p:nvPr>
        </p:nvSpPr>
        <p:spPr>
          <a:xfrm>
            <a:off x="11120922" y="6561181"/>
            <a:ext cx="232876" cy="22851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a:t>
            </a:fld>
            <a:endParaRPr/>
          </a:p>
        </p:txBody>
      </p:sp>
      <p:sp>
        <p:nvSpPr>
          <p:cNvPr id="326" name="Title 1"/>
          <p:cNvSpPr txBox="1">
            <a:spLocks noGrp="1"/>
          </p:cNvSpPr>
          <p:nvPr>
            <p:ph type="title"/>
          </p:nvPr>
        </p:nvSpPr>
        <p:spPr>
          <a:xfrm>
            <a:off x="525150" y="150031"/>
            <a:ext cx="11089561" cy="708722"/>
          </a:xfrm>
          <a:prstGeom prst="rect">
            <a:avLst/>
          </a:prstGeom>
        </p:spPr>
        <p:txBody>
          <a:bodyPr anchor="b"/>
          <a:lstStyle>
            <a:lvl1pPr>
              <a:defRPr sz="4000">
                <a:solidFill>
                  <a:srgbClr val="E26D14"/>
                </a:solidFill>
              </a:defRPr>
            </a:lvl1pPr>
          </a:lstStyle>
          <a:p>
            <a:r>
              <a:rPr lang="en-US" dirty="0"/>
              <a:t>Student</a:t>
            </a:r>
            <a:r>
              <a:rPr dirty="0"/>
              <a:t> </a:t>
            </a:r>
            <a:r>
              <a:rPr lang="en-US" dirty="0"/>
              <a:t>a</a:t>
            </a:r>
            <a:r>
              <a:rPr dirty="0"/>
              <a:t>pp for scheduling appointments &amp; pick-ups</a:t>
            </a:r>
          </a:p>
        </p:txBody>
      </p:sp>
      <p:grpSp>
        <p:nvGrpSpPr>
          <p:cNvPr id="330" name="Title 1"/>
          <p:cNvGrpSpPr/>
          <p:nvPr/>
        </p:nvGrpSpPr>
        <p:grpSpPr>
          <a:xfrm>
            <a:off x="525146" y="5429831"/>
            <a:ext cx="11089563" cy="1066838"/>
            <a:chOff x="-2" y="-15185"/>
            <a:chExt cx="11089562" cy="1066836"/>
          </a:xfrm>
        </p:grpSpPr>
        <p:sp>
          <p:nvSpPr>
            <p:cNvPr id="328" name="Rectangle"/>
            <p:cNvSpPr/>
            <p:nvPr/>
          </p:nvSpPr>
          <p:spPr>
            <a:xfrm>
              <a:off x="-2" y="0"/>
              <a:ext cx="11089562" cy="1036467"/>
            </a:xfrm>
            <a:prstGeom prst="rect">
              <a:avLst/>
            </a:prstGeom>
            <a:solidFill>
              <a:schemeClr val="accent2"/>
            </a:solidFill>
            <a:ln w="9525" cap="flat">
              <a:solidFill>
                <a:srgbClr val="FFFFFF"/>
              </a:solidFill>
              <a:prstDash val="solid"/>
              <a:round/>
            </a:ln>
            <a:effectLst/>
          </p:spPr>
          <p:txBody>
            <a:bodyPr wrap="square" lIns="45718" tIns="45718" rIns="45718" bIns="45718" numCol="1" anchor="ctr">
              <a:noAutofit/>
            </a:bodyPr>
            <a:lstStyle/>
            <a:p>
              <a:pPr algn="ctr">
                <a:defRPr sz="2400" i="1">
                  <a:solidFill>
                    <a:srgbClr val="FFFFFF"/>
                  </a:solidFill>
                  <a:latin typeface="+mj-lt"/>
                  <a:ea typeface="+mj-ea"/>
                  <a:cs typeface="+mj-cs"/>
                  <a:sym typeface="Calibri"/>
                </a:defRPr>
              </a:pPr>
              <a:endParaRPr/>
            </a:p>
          </p:txBody>
        </p:sp>
        <p:sp>
          <p:nvSpPr>
            <p:cNvPr id="329" name="One myLIBRO Pickup = Reduction of two Phone Calls…"/>
            <p:cNvSpPr txBox="1"/>
            <p:nvPr/>
          </p:nvSpPr>
          <p:spPr>
            <a:xfrm>
              <a:off x="4761" y="-15185"/>
              <a:ext cx="11080036" cy="106683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62500" tIns="162500" rIns="162500" bIns="162500" numCol="1" anchor="ctr">
              <a:spAutoFit/>
            </a:bodyPr>
            <a:lstStyle/>
            <a:p>
              <a:pPr algn="ctr">
                <a:defRPr sz="2400" i="1">
                  <a:solidFill>
                    <a:srgbClr val="FFFFFF"/>
                  </a:solidFill>
                  <a:latin typeface="+mj-lt"/>
                  <a:ea typeface="+mj-ea"/>
                  <a:cs typeface="+mj-cs"/>
                  <a:sym typeface="Calibri"/>
                </a:defRPr>
              </a:pPr>
              <a:r>
                <a:rPr dirty="0"/>
                <a:t>One myLIBRO Pickup = Reduction of two </a:t>
              </a:r>
              <a:r>
                <a:rPr lang="en-US" dirty="0"/>
                <a:t>p</a:t>
              </a:r>
              <a:r>
                <a:rPr dirty="0"/>
                <a:t>hone </a:t>
              </a:r>
              <a:r>
                <a:rPr lang="en-US" dirty="0"/>
                <a:t>c</a:t>
              </a:r>
              <a:r>
                <a:rPr dirty="0"/>
                <a:t>alls </a:t>
              </a:r>
            </a:p>
            <a:p>
              <a:pPr algn="ctr">
                <a:defRPr sz="2400" i="1">
                  <a:solidFill>
                    <a:srgbClr val="FFFFFF"/>
                  </a:solidFill>
                  <a:latin typeface="+mj-lt"/>
                  <a:ea typeface="+mj-ea"/>
                  <a:cs typeface="+mj-cs"/>
                  <a:sym typeface="Calibri"/>
                </a:defRPr>
              </a:pPr>
              <a:r>
                <a:rPr b="1" dirty="0"/>
                <a:t>Saving 100s of hours for </a:t>
              </a:r>
              <a:r>
                <a:rPr lang="en-US" b="1" dirty="0"/>
                <a:t>s</a:t>
              </a:r>
              <a:r>
                <a:rPr b="1" dirty="0"/>
                <a:t>taff </a:t>
              </a:r>
            </a:p>
          </p:txBody>
        </p:sp>
      </p:grpSp>
      <p:pic>
        <p:nvPicPr>
          <p:cNvPr id="3" name="Picture 2" descr="A screenshot of a cell phone&#10;&#10;Description automatically generated">
            <a:extLst>
              <a:ext uri="{FF2B5EF4-FFF2-40B4-BE49-F238E27FC236}">
                <a16:creationId xmlns:a16="http://schemas.microsoft.com/office/drawing/2014/main" id="{6081D2C4-5DB3-2C4F-9942-1B44FED68B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186" y="840943"/>
            <a:ext cx="11430002" cy="4524376"/>
          </a:xfrm>
          <a:prstGeom prst="rect">
            <a:avLst/>
          </a:prstGeom>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Slide Number Placeholder 5"/>
          <p:cNvSpPr txBox="1">
            <a:spLocks noGrp="1"/>
          </p:cNvSpPr>
          <p:nvPr>
            <p:ph type="sldNum" sz="quarter" idx="4294967295"/>
          </p:nvPr>
        </p:nvSpPr>
        <p:spPr>
          <a:xfrm>
            <a:off x="11120922" y="6561181"/>
            <a:ext cx="232876" cy="22851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a:t>
            </a:fld>
            <a:endParaRPr/>
          </a:p>
        </p:txBody>
      </p:sp>
      <p:sp>
        <p:nvSpPr>
          <p:cNvPr id="337" name="Google Shape;206;p24"/>
          <p:cNvSpPr/>
          <p:nvPr/>
        </p:nvSpPr>
        <p:spPr>
          <a:xfrm>
            <a:off x="454579" y="2931998"/>
            <a:ext cx="2496401" cy="9940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300" y="0"/>
                </a:lnTo>
                <a:lnTo>
                  <a:pt x="21600" y="10800"/>
                </a:lnTo>
                <a:lnTo>
                  <a:pt x="17300" y="21600"/>
                </a:lnTo>
                <a:lnTo>
                  <a:pt x="0" y="21600"/>
                </a:lnTo>
                <a:close/>
              </a:path>
            </a:pathLst>
          </a:custGeom>
          <a:gradFill>
            <a:gsLst>
              <a:gs pos="0">
                <a:srgbClr val="4E91D0"/>
              </a:gs>
              <a:gs pos="50000">
                <a:srgbClr val="1E84CE"/>
              </a:gs>
              <a:gs pos="100000">
                <a:srgbClr val="1376BD"/>
              </a:gs>
            </a:gsLst>
            <a:lin ang="5400000"/>
          </a:gradFill>
          <a:ln w="6350">
            <a:solidFill>
              <a:schemeClr val="accent1"/>
            </a:solidFill>
            <a:miter/>
          </a:ln>
          <a:effectLst>
            <a:outerShdw blurRad="63500" dist="19050" dir="5400000" rotWithShape="0">
              <a:srgbClr val="000000">
                <a:alpha val="63000"/>
              </a:srgbClr>
            </a:outerShdw>
          </a:effectLst>
        </p:spPr>
        <p:txBody>
          <a:bodyPr lIns="45718" tIns="45718" rIns="45718" bIns="45718" anchor="ctr"/>
          <a:lstStyle/>
          <a:p>
            <a:pPr>
              <a:defRPr>
                <a:solidFill>
                  <a:srgbClr val="FFFFFF"/>
                </a:solidFill>
                <a:latin typeface="+mj-lt"/>
                <a:ea typeface="+mj-ea"/>
                <a:cs typeface="+mj-cs"/>
                <a:sym typeface="Calibri"/>
              </a:defRPr>
            </a:pPr>
            <a:endParaRPr/>
          </a:p>
        </p:txBody>
      </p:sp>
      <p:grpSp>
        <p:nvGrpSpPr>
          <p:cNvPr id="340" name="Google Shape;207;p24"/>
          <p:cNvGrpSpPr/>
          <p:nvPr/>
        </p:nvGrpSpPr>
        <p:grpSpPr>
          <a:xfrm>
            <a:off x="1292359" y="2146954"/>
            <a:ext cx="265203" cy="791542"/>
            <a:chOff x="0" y="0"/>
            <a:chExt cx="265202" cy="791541"/>
          </a:xfrm>
        </p:grpSpPr>
        <p:sp>
          <p:nvSpPr>
            <p:cNvPr id="338" name="Google Shape;208;p24"/>
            <p:cNvSpPr/>
            <p:nvPr/>
          </p:nvSpPr>
          <p:spPr>
            <a:xfrm flipH="1">
              <a:off x="132615" y="51941"/>
              <a:ext cx="3" cy="739601"/>
            </a:xfrm>
            <a:prstGeom prst="line">
              <a:avLst/>
            </a:prstGeom>
            <a:noFill/>
            <a:ln w="9525" cap="flat">
              <a:solidFill>
                <a:srgbClr val="373545"/>
              </a:solidFill>
              <a:prstDash val="solid"/>
              <a:round/>
            </a:ln>
            <a:effectLst/>
          </p:spPr>
          <p:txBody>
            <a:bodyPr wrap="square" lIns="45718" tIns="45718" rIns="45718" bIns="45718" numCol="1" anchor="t">
              <a:noAutofit/>
            </a:bodyPr>
            <a:lstStyle/>
            <a:p>
              <a:endParaRPr/>
            </a:p>
          </p:txBody>
        </p:sp>
        <p:sp>
          <p:nvSpPr>
            <p:cNvPr id="339" name="Google Shape;209;p24"/>
            <p:cNvSpPr/>
            <p:nvPr/>
          </p:nvSpPr>
          <p:spPr>
            <a:xfrm>
              <a:off x="0" y="0"/>
              <a:ext cx="265203" cy="265203"/>
            </a:xfrm>
            <a:prstGeom prst="ellipse">
              <a:avLst/>
            </a:prstGeom>
            <a:solidFill>
              <a:srgbClr val="000000"/>
            </a:solidFill>
            <a:ln w="12700" cap="flat">
              <a:noFill/>
              <a:miter lim="400000"/>
            </a:ln>
            <a:effectLst/>
          </p:spPr>
          <p:txBody>
            <a:bodyPr wrap="square" lIns="45718" tIns="45718" rIns="45718" bIns="45718" numCol="1" anchor="ctr">
              <a:noAutofit/>
            </a:bodyPr>
            <a:lstStyle/>
            <a:p>
              <a:pPr>
                <a:defRPr sz="2400">
                  <a:latin typeface="+mj-lt"/>
                  <a:ea typeface="+mj-ea"/>
                  <a:cs typeface="+mj-cs"/>
                  <a:sym typeface="Calibri"/>
                </a:defRPr>
              </a:pPr>
              <a:endParaRPr/>
            </a:p>
          </p:txBody>
        </p:sp>
      </p:grpSp>
      <p:sp>
        <p:nvSpPr>
          <p:cNvPr id="341" name="Google Shape;210;p24"/>
          <p:cNvSpPr txBox="1">
            <a:spLocks noGrp="1"/>
          </p:cNvSpPr>
          <p:nvPr>
            <p:ph type="body" sz="quarter" idx="4294967295"/>
          </p:nvPr>
        </p:nvSpPr>
        <p:spPr>
          <a:xfrm>
            <a:off x="454579" y="938552"/>
            <a:ext cx="2509131" cy="1208402"/>
          </a:xfrm>
          <a:prstGeom prst="rect">
            <a:avLst/>
          </a:prstGeom>
        </p:spPr>
        <p:txBody>
          <a:bodyPr lIns="121899" tIns="121899" rIns="121899" bIns="121899">
            <a:normAutofit lnSpcReduction="10000"/>
          </a:bodyPr>
          <a:lstStyle/>
          <a:p>
            <a:pPr marL="0" indent="0" defTabSz="813816">
              <a:spcBef>
                <a:spcPts val="1800"/>
              </a:spcBef>
              <a:buSzTx/>
              <a:buNone/>
              <a:defRPr sz="1800">
                <a:latin typeface="Open Sans"/>
                <a:ea typeface="Open Sans"/>
                <a:cs typeface="Open Sans"/>
                <a:sym typeface="Open Sans"/>
              </a:defRPr>
            </a:pPr>
            <a:r>
              <a:rPr sz="1900" dirty="0"/>
              <a:t>myLIBRO has helped libraries</a:t>
            </a:r>
            <a:r>
              <a:rPr sz="1900" b="1" dirty="0"/>
              <a:t> reopen </a:t>
            </a:r>
            <a:r>
              <a:rPr sz="1900" dirty="0"/>
              <a:t>all across the nation </a:t>
            </a:r>
          </a:p>
        </p:txBody>
      </p:sp>
      <p:sp>
        <p:nvSpPr>
          <p:cNvPr id="342" name="Google Shape;211;p24"/>
          <p:cNvSpPr/>
          <p:nvPr/>
        </p:nvSpPr>
        <p:spPr>
          <a:xfrm>
            <a:off x="2422737" y="2931998"/>
            <a:ext cx="2734803" cy="9940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675" y="0"/>
                </a:lnTo>
                <a:lnTo>
                  <a:pt x="21600" y="10800"/>
                </a:lnTo>
                <a:lnTo>
                  <a:pt x="17675" y="21600"/>
                </a:lnTo>
                <a:lnTo>
                  <a:pt x="0" y="21600"/>
                </a:lnTo>
                <a:lnTo>
                  <a:pt x="3925" y="10800"/>
                </a:lnTo>
                <a:lnTo>
                  <a:pt x="0" y="0"/>
                </a:lnTo>
                <a:close/>
              </a:path>
            </a:pathLst>
          </a:custGeom>
          <a:solidFill>
            <a:srgbClr val="E26D14"/>
          </a:solidFill>
          <a:ln w="12700">
            <a:solidFill>
              <a:srgbClr val="FFFFFF"/>
            </a:solidFill>
            <a:miter lim="400000"/>
          </a:ln>
        </p:spPr>
        <p:txBody>
          <a:bodyPr lIns="45718" tIns="45718" rIns="45718" bIns="45718" anchor="ctr"/>
          <a:lstStyle/>
          <a:p>
            <a:pPr>
              <a:defRPr sz="2400">
                <a:latin typeface="+mj-lt"/>
                <a:ea typeface="+mj-ea"/>
                <a:cs typeface="+mj-cs"/>
                <a:sym typeface="Calibri"/>
              </a:defRPr>
            </a:pPr>
            <a:endParaRPr/>
          </a:p>
        </p:txBody>
      </p:sp>
      <p:grpSp>
        <p:nvGrpSpPr>
          <p:cNvPr id="345" name="Google Shape;212;p24"/>
          <p:cNvGrpSpPr/>
          <p:nvPr/>
        </p:nvGrpSpPr>
        <p:grpSpPr>
          <a:xfrm>
            <a:off x="3579509" y="3918611"/>
            <a:ext cx="265203" cy="791542"/>
            <a:chOff x="0" y="0"/>
            <a:chExt cx="265202" cy="791541"/>
          </a:xfrm>
        </p:grpSpPr>
        <p:sp>
          <p:nvSpPr>
            <p:cNvPr id="343" name="Google Shape;213;p24"/>
            <p:cNvSpPr/>
            <p:nvPr/>
          </p:nvSpPr>
          <p:spPr>
            <a:xfrm flipV="1">
              <a:off x="133887" y="0"/>
              <a:ext cx="2" cy="739601"/>
            </a:xfrm>
            <a:prstGeom prst="line">
              <a:avLst/>
            </a:prstGeom>
            <a:noFill/>
            <a:ln w="9525" cap="flat">
              <a:solidFill>
                <a:srgbClr val="373545"/>
              </a:solidFill>
              <a:prstDash val="solid"/>
              <a:round/>
            </a:ln>
            <a:effectLst/>
          </p:spPr>
          <p:txBody>
            <a:bodyPr wrap="square" lIns="45718" tIns="45718" rIns="45718" bIns="45718" numCol="1" anchor="t">
              <a:noAutofit/>
            </a:bodyPr>
            <a:lstStyle/>
            <a:p>
              <a:endParaRPr/>
            </a:p>
          </p:txBody>
        </p:sp>
        <p:sp>
          <p:nvSpPr>
            <p:cNvPr id="344" name="Google Shape;214;p24"/>
            <p:cNvSpPr/>
            <p:nvPr/>
          </p:nvSpPr>
          <p:spPr>
            <a:xfrm rot="10800000" flipH="1">
              <a:off x="-1" y="526339"/>
              <a:ext cx="265204" cy="265203"/>
            </a:xfrm>
            <a:prstGeom prst="ellipse">
              <a:avLst/>
            </a:prstGeom>
            <a:solidFill>
              <a:srgbClr val="000000"/>
            </a:solidFill>
            <a:ln w="12700" cap="flat">
              <a:noFill/>
              <a:miter lim="400000"/>
            </a:ln>
            <a:effectLst/>
          </p:spPr>
          <p:txBody>
            <a:bodyPr wrap="square" lIns="45718" tIns="45718" rIns="45718" bIns="45718" numCol="1" anchor="ctr">
              <a:noAutofit/>
            </a:bodyPr>
            <a:lstStyle/>
            <a:p>
              <a:pPr>
                <a:defRPr sz="2400">
                  <a:latin typeface="+mj-lt"/>
                  <a:ea typeface="+mj-ea"/>
                  <a:cs typeface="+mj-cs"/>
                  <a:sym typeface="Calibri"/>
                </a:defRPr>
              </a:pPr>
              <a:endParaRPr/>
            </a:p>
          </p:txBody>
        </p:sp>
      </p:grpSp>
      <p:sp>
        <p:nvSpPr>
          <p:cNvPr id="346" name="Google Shape;215;p24"/>
          <p:cNvSpPr txBox="1"/>
          <p:nvPr/>
        </p:nvSpPr>
        <p:spPr>
          <a:xfrm>
            <a:off x="2229755" y="4772394"/>
            <a:ext cx="3229916" cy="8111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899" tIns="121899" rIns="121899" bIns="121899">
            <a:normAutofit/>
          </a:bodyPr>
          <a:lstStyle/>
          <a:p>
            <a:pPr defTabSz="777240">
              <a:lnSpc>
                <a:spcPct val="90000"/>
              </a:lnSpc>
              <a:spcBef>
                <a:spcPts val="1700"/>
              </a:spcBef>
              <a:defRPr sz="1900">
                <a:latin typeface="Open Sans"/>
                <a:ea typeface="Open Sans"/>
                <a:cs typeface="Open Sans"/>
                <a:sym typeface="Open Sans"/>
              </a:defRPr>
            </a:pPr>
            <a:r>
              <a:t>Connects with Library’s </a:t>
            </a:r>
            <a:r>
              <a:rPr b="1"/>
              <a:t>ILS systems</a:t>
            </a:r>
            <a:r>
              <a:t> </a:t>
            </a:r>
          </a:p>
        </p:txBody>
      </p:sp>
      <p:sp>
        <p:nvSpPr>
          <p:cNvPr id="347" name="Google Shape;216;p24"/>
          <p:cNvSpPr/>
          <p:nvPr/>
        </p:nvSpPr>
        <p:spPr>
          <a:xfrm>
            <a:off x="4629296" y="2931998"/>
            <a:ext cx="2734802" cy="994002"/>
          </a:xfrm>
          <a:prstGeom prst="chevron">
            <a:avLst>
              <a:gd name="adj" fmla="val 50000"/>
            </a:avLst>
          </a:prstGeom>
          <a:gradFill>
            <a:gsLst>
              <a:gs pos="0">
                <a:srgbClr val="4E91D0"/>
              </a:gs>
              <a:gs pos="50000">
                <a:srgbClr val="1E84CE"/>
              </a:gs>
              <a:gs pos="100000">
                <a:srgbClr val="1376BD"/>
              </a:gs>
            </a:gsLst>
            <a:lin ang="5400000"/>
          </a:gradFill>
          <a:ln w="6350">
            <a:solidFill>
              <a:schemeClr val="accent1"/>
            </a:solidFill>
            <a:miter/>
          </a:ln>
          <a:effectLst>
            <a:outerShdw blurRad="63500" dist="19050" dir="5400000" rotWithShape="0">
              <a:srgbClr val="000000">
                <a:alpha val="63000"/>
              </a:srgbClr>
            </a:outerShdw>
          </a:effectLst>
        </p:spPr>
        <p:txBody>
          <a:bodyPr lIns="45718" tIns="45718" rIns="45718" bIns="45718" anchor="ctr"/>
          <a:lstStyle/>
          <a:p>
            <a:pPr>
              <a:defRPr>
                <a:solidFill>
                  <a:srgbClr val="FFFFFF"/>
                </a:solidFill>
                <a:latin typeface="+mj-lt"/>
                <a:ea typeface="+mj-ea"/>
                <a:cs typeface="+mj-cs"/>
                <a:sym typeface="Calibri"/>
              </a:defRPr>
            </a:pPr>
            <a:endParaRPr/>
          </a:p>
        </p:txBody>
      </p:sp>
      <p:grpSp>
        <p:nvGrpSpPr>
          <p:cNvPr id="350" name="Google Shape;217;p24"/>
          <p:cNvGrpSpPr/>
          <p:nvPr/>
        </p:nvGrpSpPr>
        <p:grpSpPr>
          <a:xfrm>
            <a:off x="5759393" y="2146954"/>
            <a:ext cx="265203" cy="791542"/>
            <a:chOff x="0" y="0"/>
            <a:chExt cx="265202" cy="791541"/>
          </a:xfrm>
        </p:grpSpPr>
        <p:sp>
          <p:nvSpPr>
            <p:cNvPr id="348" name="Google Shape;218;p24"/>
            <p:cNvSpPr/>
            <p:nvPr/>
          </p:nvSpPr>
          <p:spPr>
            <a:xfrm flipH="1">
              <a:off x="132615" y="51941"/>
              <a:ext cx="3" cy="739601"/>
            </a:xfrm>
            <a:prstGeom prst="line">
              <a:avLst/>
            </a:prstGeom>
            <a:noFill/>
            <a:ln w="9525" cap="flat">
              <a:solidFill>
                <a:srgbClr val="373545"/>
              </a:solidFill>
              <a:prstDash val="solid"/>
              <a:round/>
            </a:ln>
            <a:effectLst/>
          </p:spPr>
          <p:txBody>
            <a:bodyPr wrap="square" lIns="45718" tIns="45718" rIns="45718" bIns="45718" numCol="1" anchor="t">
              <a:noAutofit/>
            </a:bodyPr>
            <a:lstStyle/>
            <a:p>
              <a:endParaRPr/>
            </a:p>
          </p:txBody>
        </p:sp>
        <p:sp>
          <p:nvSpPr>
            <p:cNvPr id="349" name="Google Shape;219;p24"/>
            <p:cNvSpPr/>
            <p:nvPr/>
          </p:nvSpPr>
          <p:spPr>
            <a:xfrm>
              <a:off x="0" y="0"/>
              <a:ext cx="265203" cy="265203"/>
            </a:xfrm>
            <a:prstGeom prst="ellipse">
              <a:avLst/>
            </a:prstGeom>
            <a:solidFill>
              <a:srgbClr val="000000"/>
            </a:solidFill>
            <a:ln w="12700" cap="flat">
              <a:noFill/>
              <a:miter lim="400000"/>
            </a:ln>
            <a:effectLst/>
          </p:spPr>
          <p:txBody>
            <a:bodyPr wrap="square" lIns="45718" tIns="45718" rIns="45718" bIns="45718" numCol="1" anchor="ctr">
              <a:noAutofit/>
            </a:bodyPr>
            <a:lstStyle/>
            <a:p>
              <a:pPr>
                <a:defRPr sz="2400">
                  <a:latin typeface="+mj-lt"/>
                  <a:ea typeface="+mj-ea"/>
                  <a:cs typeface="+mj-cs"/>
                  <a:sym typeface="Calibri"/>
                </a:defRPr>
              </a:pPr>
              <a:endParaRPr/>
            </a:p>
          </p:txBody>
        </p:sp>
      </p:grpSp>
      <p:sp>
        <p:nvSpPr>
          <p:cNvPr id="351" name="Google Shape;220;p24"/>
          <p:cNvSpPr txBox="1"/>
          <p:nvPr/>
        </p:nvSpPr>
        <p:spPr>
          <a:xfrm>
            <a:off x="4479531" y="877202"/>
            <a:ext cx="3034331" cy="12084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899" tIns="121899" rIns="121899" bIns="121899">
            <a:normAutofit lnSpcReduction="10000"/>
          </a:bodyPr>
          <a:lstStyle/>
          <a:p>
            <a:pPr defTabSz="841247">
              <a:lnSpc>
                <a:spcPct val="90000"/>
              </a:lnSpc>
              <a:spcBef>
                <a:spcPts val="1900"/>
              </a:spcBef>
              <a:defRPr sz="1900" b="1">
                <a:latin typeface="Open Sans"/>
                <a:ea typeface="Open Sans"/>
                <a:cs typeface="Open Sans"/>
                <a:sym typeface="Open Sans"/>
              </a:defRPr>
            </a:pPr>
            <a:r>
              <a:rPr dirty="0"/>
              <a:t>Scheduling platform </a:t>
            </a:r>
            <a:r>
              <a:rPr b="0" dirty="0"/>
              <a:t>makes it easy to organize &amp; manage orders</a:t>
            </a:r>
          </a:p>
        </p:txBody>
      </p:sp>
      <p:sp>
        <p:nvSpPr>
          <p:cNvPr id="352" name="Google Shape;221;p24"/>
          <p:cNvSpPr/>
          <p:nvPr/>
        </p:nvSpPr>
        <p:spPr>
          <a:xfrm>
            <a:off x="6835857" y="2931998"/>
            <a:ext cx="2734802" cy="994002"/>
          </a:xfrm>
          <a:prstGeom prst="chevron">
            <a:avLst>
              <a:gd name="adj" fmla="val 50000"/>
            </a:avLst>
          </a:prstGeom>
          <a:solidFill>
            <a:srgbClr val="E26D14"/>
          </a:solidFill>
          <a:ln>
            <a:solidFill>
              <a:srgbClr val="FFFFFF"/>
            </a:solidFill>
          </a:ln>
        </p:spPr>
        <p:txBody>
          <a:bodyPr lIns="45718" tIns="45718" rIns="45718" bIns="45718" anchor="ctr"/>
          <a:lstStyle/>
          <a:p>
            <a:pPr>
              <a:defRPr sz="2400">
                <a:latin typeface="+mj-lt"/>
                <a:ea typeface="+mj-ea"/>
                <a:cs typeface="+mj-cs"/>
                <a:sym typeface="Calibri"/>
              </a:defRPr>
            </a:pPr>
            <a:endParaRPr/>
          </a:p>
        </p:txBody>
      </p:sp>
      <p:grpSp>
        <p:nvGrpSpPr>
          <p:cNvPr id="355" name="Google Shape;222;p24"/>
          <p:cNvGrpSpPr/>
          <p:nvPr/>
        </p:nvGrpSpPr>
        <p:grpSpPr>
          <a:xfrm>
            <a:off x="7964092" y="3918611"/>
            <a:ext cx="265203" cy="791542"/>
            <a:chOff x="0" y="0"/>
            <a:chExt cx="265202" cy="791541"/>
          </a:xfrm>
        </p:grpSpPr>
        <p:sp>
          <p:nvSpPr>
            <p:cNvPr id="353" name="Google Shape;223;p24"/>
            <p:cNvSpPr/>
            <p:nvPr/>
          </p:nvSpPr>
          <p:spPr>
            <a:xfrm flipV="1">
              <a:off x="133887" y="0"/>
              <a:ext cx="2" cy="739601"/>
            </a:xfrm>
            <a:prstGeom prst="line">
              <a:avLst/>
            </a:prstGeom>
            <a:noFill/>
            <a:ln w="9525" cap="flat">
              <a:solidFill>
                <a:srgbClr val="373545"/>
              </a:solidFill>
              <a:prstDash val="solid"/>
              <a:round/>
            </a:ln>
            <a:effectLst/>
          </p:spPr>
          <p:txBody>
            <a:bodyPr wrap="square" lIns="45718" tIns="45718" rIns="45718" bIns="45718" numCol="1" anchor="t">
              <a:noAutofit/>
            </a:bodyPr>
            <a:lstStyle/>
            <a:p>
              <a:endParaRPr/>
            </a:p>
          </p:txBody>
        </p:sp>
        <p:sp>
          <p:nvSpPr>
            <p:cNvPr id="354" name="Google Shape;224;p24"/>
            <p:cNvSpPr/>
            <p:nvPr/>
          </p:nvSpPr>
          <p:spPr>
            <a:xfrm rot="10800000" flipH="1">
              <a:off x="-1" y="526339"/>
              <a:ext cx="265204" cy="265203"/>
            </a:xfrm>
            <a:prstGeom prst="ellipse">
              <a:avLst/>
            </a:prstGeom>
            <a:solidFill>
              <a:srgbClr val="000000"/>
            </a:solidFill>
            <a:ln w="12700" cap="flat">
              <a:noFill/>
              <a:miter lim="400000"/>
            </a:ln>
            <a:effectLst/>
          </p:spPr>
          <p:txBody>
            <a:bodyPr wrap="square" lIns="45718" tIns="45718" rIns="45718" bIns="45718" numCol="1" anchor="ctr">
              <a:noAutofit/>
            </a:bodyPr>
            <a:lstStyle/>
            <a:p>
              <a:pPr>
                <a:defRPr sz="2400">
                  <a:latin typeface="+mj-lt"/>
                  <a:ea typeface="+mj-ea"/>
                  <a:cs typeface="+mj-cs"/>
                  <a:sym typeface="Calibri"/>
                </a:defRPr>
              </a:pPr>
              <a:endParaRPr/>
            </a:p>
          </p:txBody>
        </p:sp>
      </p:grpSp>
      <p:sp>
        <p:nvSpPr>
          <p:cNvPr id="356" name="Google Shape;225;p24"/>
          <p:cNvSpPr txBox="1"/>
          <p:nvPr/>
        </p:nvSpPr>
        <p:spPr>
          <a:xfrm>
            <a:off x="6335114" y="4772394"/>
            <a:ext cx="3523158" cy="873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899" tIns="121899" rIns="121899" bIns="121899">
            <a:normAutofit fontScale="92500"/>
          </a:bodyPr>
          <a:lstStyle/>
          <a:p>
            <a:pPr defTabSz="832103">
              <a:lnSpc>
                <a:spcPct val="90000"/>
              </a:lnSpc>
              <a:spcBef>
                <a:spcPts val="1900"/>
              </a:spcBef>
              <a:defRPr sz="1900" b="1">
                <a:latin typeface="Open Sans"/>
                <a:ea typeface="Open Sans"/>
                <a:cs typeface="Open Sans"/>
                <a:sym typeface="Open Sans"/>
              </a:defRPr>
            </a:pPr>
            <a:r>
              <a:t>Self check-out</a:t>
            </a:r>
            <a:r>
              <a:rPr b="0"/>
              <a:t> allows for less contact &amp; increased safety </a:t>
            </a:r>
          </a:p>
        </p:txBody>
      </p:sp>
      <p:sp>
        <p:nvSpPr>
          <p:cNvPr id="357" name="Google Shape;226;p24"/>
          <p:cNvSpPr/>
          <p:nvPr/>
        </p:nvSpPr>
        <p:spPr>
          <a:xfrm>
            <a:off x="9042417" y="2931998"/>
            <a:ext cx="2734800" cy="994002"/>
          </a:xfrm>
          <a:prstGeom prst="chevron">
            <a:avLst>
              <a:gd name="adj" fmla="val 50000"/>
            </a:avLst>
          </a:prstGeom>
          <a:gradFill>
            <a:gsLst>
              <a:gs pos="0">
                <a:srgbClr val="4E91D0"/>
              </a:gs>
              <a:gs pos="50000">
                <a:srgbClr val="1E84CE"/>
              </a:gs>
              <a:gs pos="100000">
                <a:srgbClr val="1376BD"/>
              </a:gs>
            </a:gsLst>
            <a:lin ang="5400000"/>
          </a:gradFill>
          <a:ln w="6350">
            <a:solidFill>
              <a:schemeClr val="accent1"/>
            </a:solidFill>
            <a:miter/>
          </a:ln>
          <a:effectLst>
            <a:outerShdw blurRad="63500" dist="19050" dir="5400000" rotWithShape="0">
              <a:srgbClr val="000000">
                <a:alpha val="63000"/>
              </a:srgbClr>
            </a:outerShdw>
          </a:effectLst>
        </p:spPr>
        <p:txBody>
          <a:bodyPr lIns="45718" tIns="45718" rIns="45718" bIns="45718" anchor="ctr"/>
          <a:lstStyle/>
          <a:p>
            <a:pPr>
              <a:defRPr>
                <a:solidFill>
                  <a:srgbClr val="FFFFFF"/>
                </a:solidFill>
                <a:latin typeface="+mj-lt"/>
                <a:ea typeface="+mj-ea"/>
                <a:cs typeface="+mj-cs"/>
                <a:sym typeface="Calibri"/>
              </a:defRPr>
            </a:pPr>
            <a:endParaRPr/>
          </a:p>
        </p:txBody>
      </p:sp>
      <p:grpSp>
        <p:nvGrpSpPr>
          <p:cNvPr id="360" name="Google Shape;227;p24"/>
          <p:cNvGrpSpPr/>
          <p:nvPr/>
        </p:nvGrpSpPr>
        <p:grpSpPr>
          <a:xfrm>
            <a:off x="10226409" y="2146954"/>
            <a:ext cx="265203" cy="791542"/>
            <a:chOff x="0" y="0"/>
            <a:chExt cx="265202" cy="791541"/>
          </a:xfrm>
        </p:grpSpPr>
        <p:sp>
          <p:nvSpPr>
            <p:cNvPr id="358" name="Google Shape;228;p24"/>
            <p:cNvSpPr/>
            <p:nvPr/>
          </p:nvSpPr>
          <p:spPr>
            <a:xfrm flipH="1">
              <a:off x="132615" y="51941"/>
              <a:ext cx="3" cy="739601"/>
            </a:xfrm>
            <a:prstGeom prst="line">
              <a:avLst/>
            </a:prstGeom>
            <a:noFill/>
            <a:ln w="9525" cap="flat">
              <a:solidFill>
                <a:srgbClr val="373545"/>
              </a:solidFill>
              <a:prstDash val="solid"/>
              <a:round/>
            </a:ln>
            <a:effectLst/>
          </p:spPr>
          <p:txBody>
            <a:bodyPr wrap="square" lIns="45718" tIns="45718" rIns="45718" bIns="45718" numCol="1" anchor="t">
              <a:noAutofit/>
            </a:bodyPr>
            <a:lstStyle/>
            <a:p>
              <a:endParaRPr/>
            </a:p>
          </p:txBody>
        </p:sp>
        <p:sp>
          <p:nvSpPr>
            <p:cNvPr id="359" name="Google Shape;229;p24"/>
            <p:cNvSpPr/>
            <p:nvPr/>
          </p:nvSpPr>
          <p:spPr>
            <a:xfrm>
              <a:off x="0" y="0"/>
              <a:ext cx="265203" cy="265203"/>
            </a:xfrm>
            <a:prstGeom prst="ellipse">
              <a:avLst/>
            </a:prstGeom>
            <a:solidFill>
              <a:srgbClr val="000000"/>
            </a:solidFill>
            <a:ln w="12700" cap="flat">
              <a:noFill/>
              <a:miter lim="400000"/>
            </a:ln>
            <a:effectLst/>
          </p:spPr>
          <p:txBody>
            <a:bodyPr wrap="square" lIns="45718" tIns="45718" rIns="45718" bIns="45718" numCol="1" anchor="ctr">
              <a:noAutofit/>
            </a:bodyPr>
            <a:lstStyle/>
            <a:p>
              <a:pPr>
                <a:defRPr sz="2400">
                  <a:latin typeface="+mj-lt"/>
                  <a:ea typeface="+mj-ea"/>
                  <a:cs typeface="+mj-cs"/>
                  <a:sym typeface="Calibri"/>
                </a:defRPr>
              </a:pPr>
              <a:endParaRPr/>
            </a:p>
          </p:txBody>
        </p:sp>
      </p:grpSp>
      <p:sp>
        <p:nvSpPr>
          <p:cNvPr id="361" name="Google Shape;230;p24"/>
          <p:cNvSpPr txBox="1"/>
          <p:nvPr/>
        </p:nvSpPr>
        <p:spPr>
          <a:xfrm>
            <a:off x="8679702" y="813351"/>
            <a:ext cx="3358618" cy="13336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899" tIns="121899" rIns="121899" bIns="121899">
            <a:normAutofit/>
          </a:bodyPr>
          <a:lstStyle/>
          <a:p>
            <a:pPr defTabSz="850391">
              <a:lnSpc>
                <a:spcPct val="90000"/>
              </a:lnSpc>
              <a:spcBef>
                <a:spcPts val="1900"/>
              </a:spcBef>
              <a:defRPr sz="1900" b="1">
                <a:latin typeface="Open Sans"/>
                <a:ea typeface="Open Sans"/>
                <a:cs typeface="Open Sans"/>
                <a:sym typeface="Open Sans"/>
              </a:defRPr>
            </a:pPr>
            <a:r>
              <a:rPr dirty="0"/>
              <a:t>In-library services</a:t>
            </a:r>
            <a:r>
              <a:rPr b="0" dirty="0"/>
              <a:t>: Library Visits, Printing, Computer Reservations, passport photos, Room Reservations</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Slide Number Placeholder 5"/>
          <p:cNvSpPr txBox="1">
            <a:spLocks noGrp="1"/>
          </p:cNvSpPr>
          <p:nvPr>
            <p:ph type="sldNum" sz="quarter" idx="4294967295"/>
          </p:nvPr>
        </p:nvSpPr>
        <p:spPr>
          <a:xfrm>
            <a:off x="11120922" y="6561181"/>
            <a:ext cx="232876" cy="22851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a:t>
            </a:fld>
            <a:endParaRPr/>
          </a:p>
        </p:txBody>
      </p:sp>
      <p:pic>
        <p:nvPicPr>
          <p:cNvPr id="371" name="Content Placeholder 5" descr="Content Placeholder 5"/>
          <p:cNvPicPr>
            <a:picLocks noChangeAspect="1"/>
          </p:cNvPicPr>
          <p:nvPr/>
        </p:nvPicPr>
        <p:blipFill>
          <a:blip r:embed="rId2"/>
          <a:stretch>
            <a:fillRect/>
          </a:stretch>
        </p:blipFill>
        <p:spPr>
          <a:xfrm>
            <a:off x="1184028" y="1117412"/>
            <a:ext cx="9401911" cy="5288577"/>
          </a:xfrm>
          <a:prstGeom prst="rect">
            <a:avLst/>
          </a:prstGeom>
          <a:ln w="12700">
            <a:miter lim="400000"/>
          </a:ln>
        </p:spPr>
      </p:pic>
      <p:sp>
        <p:nvSpPr>
          <p:cNvPr id="372" name="Title 1"/>
          <p:cNvSpPr txBox="1">
            <a:spLocks noGrp="1"/>
          </p:cNvSpPr>
          <p:nvPr>
            <p:ph type="title"/>
          </p:nvPr>
        </p:nvSpPr>
        <p:spPr>
          <a:xfrm>
            <a:off x="107992" y="4230"/>
            <a:ext cx="11553984" cy="837583"/>
          </a:xfrm>
          <a:prstGeom prst="rect">
            <a:avLst/>
          </a:prstGeom>
        </p:spPr>
        <p:txBody>
          <a:bodyPr>
            <a:normAutofit fontScale="90000"/>
          </a:bodyPr>
          <a:lstStyle>
            <a:lvl1pPr defTabSz="859536">
              <a:defRPr sz="3700">
                <a:solidFill>
                  <a:srgbClr val="E26D14"/>
                </a:solidFill>
                <a:latin typeface="Open Sans"/>
                <a:ea typeface="Open Sans"/>
                <a:cs typeface="Open Sans"/>
                <a:sym typeface="Open Sans"/>
              </a:defRPr>
            </a:lvl1pPr>
          </a:lstStyle>
          <a:p>
            <a:pPr algn="ctr"/>
            <a:r>
              <a:rPr dirty="0"/>
              <a:t>Intuitive Admin Portal Customizes Library’s Processes</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Slide Number Placeholder 5"/>
          <p:cNvSpPr txBox="1">
            <a:spLocks noGrp="1"/>
          </p:cNvSpPr>
          <p:nvPr>
            <p:ph type="sldNum" sz="quarter" idx="4294967295"/>
          </p:nvPr>
        </p:nvSpPr>
        <p:spPr>
          <a:xfrm>
            <a:off x="11120922" y="6561181"/>
            <a:ext cx="232876" cy="22851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a:t>
            </a:fld>
            <a:endParaRPr/>
          </a:p>
        </p:txBody>
      </p:sp>
      <p:sp>
        <p:nvSpPr>
          <p:cNvPr id="375" name="Title 1"/>
          <p:cNvSpPr txBox="1">
            <a:spLocks noGrp="1"/>
          </p:cNvSpPr>
          <p:nvPr>
            <p:ph type="title"/>
          </p:nvPr>
        </p:nvSpPr>
        <p:spPr>
          <a:xfrm>
            <a:off x="527539" y="172978"/>
            <a:ext cx="10363201" cy="837583"/>
          </a:xfrm>
          <a:prstGeom prst="rect">
            <a:avLst/>
          </a:prstGeom>
        </p:spPr>
        <p:txBody>
          <a:bodyPr>
            <a:normAutofit fontScale="90000"/>
          </a:bodyPr>
          <a:lstStyle>
            <a:lvl1pPr defTabSz="813816">
              <a:defRPr sz="3500">
                <a:solidFill>
                  <a:srgbClr val="E26D14"/>
                </a:solidFill>
                <a:latin typeface="Open Sans"/>
                <a:ea typeface="Open Sans"/>
                <a:cs typeface="Open Sans"/>
                <a:sym typeface="Open Sans"/>
              </a:defRPr>
            </a:lvl1pPr>
          </a:lstStyle>
          <a:p>
            <a:pPr algn="ctr"/>
            <a:r>
              <a:rPr dirty="0"/>
              <a:t>Real-Time Dashboard Makes Fulfillment Seamless</a:t>
            </a:r>
          </a:p>
        </p:txBody>
      </p:sp>
      <p:pic>
        <p:nvPicPr>
          <p:cNvPr id="376" name="Picture 2" descr="Picture 2"/>
          <p:cNvPicPr>
            <a:picLocks noChangeAspect="1"/>
          </p:cNvPicPr>
          <p:nvPr/>
        </p:nvPicPr>
        <p:blipFill>
          <a:blip r:embed="rId2"/>
          <a:stretch>
            <a:fillRect/>
          </a:stretch>
        </p:blipFill>
        <p:spPr>
          <a:xfrm>
            <a:off x="875027" y="1090709"/>
            <a:ext cx="9453004" cy="5317315"/>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lide Number Placeholder 5"/>
          <p:cNvSpPr txBox="1">
            <a:spLocks noGrp="1"/>
          </p:cNvSpPr>
          <p:nvPr>
            <p:ph type="sldNum" sz="quarter" idx="4294967295"/>
          </p:nvPr>
        </p:nvSpPr>
        <p:spPr>
          <a:xfrm>
            <a:off x="11185290" y="6561181"/>
            <a:ext cx="168507" cy="22851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a:t>
            </a:fld>
            <a:endParaRPr/>
          </a:p>
        </p:txBody>
      </p:sp>
      <p:grpSp>
        <p:nvGrpSpPr>
          <p:cNvPr id="173" name="Rectangle 78"/>
          <p:cNvGrpSpPr/>
          <p:nvPr/>
        </p:nvGrpSpPr>
        <p:grpSpPr>
          <a:xfrm>
            <a:off x="3201809" y="1151963"/>
            <a:ext cx="7525562" cy="685804"/>
            <a:chOff x="0" y="0"/>
            <a:chExt cx="7525560" cy="685803"/>
          </a:xfrm>
        </p:grpSpPr>
        <p:sp>
          <p:nvSpPr>
            <p:cNvPr id="171" name="Rectangle"/>
            <p:cNvSpPr/>
            <p:nvPr/>
          </p:nvSpPr>
          <p:spPr>
            <a:xfrm>
              <a:off x="0" y="-1"/>
              <a:ext cx="7525562" cy="685804"/>
            </a:xfrm>
            <a:prstGeom prst="rect">
              <a:avLst/>
            </a:prstGeom>
            <a:gradFill flip="none" rotWithShape="1">
              <a:gsLst>
                <a:gs pos="5000">
                  <a:srgbClr val="BFBFBF"/>
                </a:gs>
                <a:gs pos="27000">
                  <a:srgbClr val="BFBFBF">
                    <a:alpha val="31000"/>
                  </a:srgbClr>
                </a:gs>
                <a:gs pos="100000">
                  <a:srgbClr val="292834">
                    <a:alpha val="0"/>
                  </a:srgbClr>
                </a:gs>
              </a:gsLst>
              <a:lin ang="2700000" scaled="0"/>
            </a:gradFill>
            <a:ln w="12700" cap="flat">
              <a:noFill/>
              <a:miter lim="400000"/>
            </a:ln>
            <a:effectLst/>
          </p:spPr>
          <p:txBody>
            <a:bodyPr wrap="square" lIns="45718" tIns="45718" rIns="45718" bIns="45718" numCol="1" anchor="ctr">
              <a:noAutofit/>
            </a:bodyPr>
            <a:lstStyle/>
            <a:p>
              <a:pPr>
                <a:defRPr sz="2800">
                  <a:solidFill>
                    <a:srgbClr val="0D0D0D"/>
                  </a:solidFill>
                  <a:latin typeface="+mj-lt"/>
                  <a:ea typeface="+mj-ea"/>
                  <a:cs typeface="+mj-cs"/>
                  <a:sym typeface="Calibri"/>
                </a:defRPr>
              </a:pPr>
              <a:endParaRPr/>
            </a:p>
          </p:txBody>
        </p:sp>
        <p:sp>
          <p:nvSpPr>
            <p:cNvPr id="172" name="Introductions"/>
            <p:cNvSpPr txBox="1"/>
            <p:nvPr/>
          </p:nvSpPr>
          <p:spPr>
            <a:xfrm>
              <a:off x="45719" y="120521"/>
              <a:ext cx="7434123" cy="4447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defRPr sz="2800">
                  <a:solidFill>
                    <a:srgbClr val="0D0D0D"/>
                  </a:solidFill>
                  <a:latin typeface="+mj-lt"/>
                  <a:ea typeface="+mj-ea"/>
                  <a:cs typeface="+mj-cs"/>
                  <a:sym typeface="Calibri"/>
                </a:defRPr>
              </a:lvl1pPr>
            </a:lstStyle>
            <a:p>
              <a:r>
                <a:rPr dirty="0"/>
                <a:t>	    Introductions</a:t>
              </a:r>
            </a:p>
          </p:txBody>
        </p:sp>
      </p:grpSp>
      <p:grpSp>
        <p:nvGrpSpPr>
          <p:cNvPr id="176" name="Oval 79"/>
          <p:cNvGrpSpPr/>
          <p:nvPr/>
        </p:nvGrpSpPr>
        <p:grpSpPr>
          <a:xfrm>
            <a:off x="2724823" y="1031191"/>
            <a:ext cx="927350" cy="927349"/>
            <a:chOff x="0" y="0"/>
            <a:chExt cx="927348" cy="927348"/>
          </a:xfrm>
        </p:grpSpPr>
        <p:sp>
          <p:nvSpPr>
            <p:cNvPr id="174" name="Circle"/>
            <p:cNvSpPr/>
            <p:nvPr/>
          </p:nvSpPr>
          <p:spPr>
            <a:xfrm>
              <a:off x="-1" y="-1"/>
              <a:ext cx="927349" cy="927349"/>
            </a:xfrm>
            <a:prstGeom prst="ellipse">
              <a:avLst/>
            </a:prstGeom>
            <a:solidFill>
              <a:srgbClr val="E26D14"/>
            </a:solidFill>
            <a:ln w="19050" cap="flat">
              <a:solidFill>
                <a:srgbClr val="FFFFFF"/>
              </a:solidFill>
              <a:prstDash val="solid"/>
              <a:miter lim="800000"/>
            </a:ln>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endParaRPr/>
            </a:p>
          </p:txBody>
        </p:sp>
        <p:sp>
          <p:nvSpPr>
            <p:cNvPr id="175" name="1"/>
            <p:cNvSpPr txBox="1"/>
            <p:nvPr/>
          </p:nvSpPr>
          <p:spPr>
            <a:xfrm>
              <a:off x="191051" y="176652"/>
              <a:ext cx="545244" cy="5740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3200">
                  <a:solidFill>
                    <a:srgbClr val="FFFFFF"/>
                  </a:solidFill>
                  <a:latin typeface="Avenir Next LT Pro"/>
                  <a:ea typeface="Avenir Next LT Pro"/>
                  <a:cs typeface="Avenir Next LT Pro"/>
                  <a:sym typeface="Avenir Next LT Pro"/>
                </a:defRPr>
              </a:lvl1pPr>
            </a:lstStyle>
            <a:p>
              <a:r>
                <a:t>1</a:t>
              </a:r>
            </a:p>
          </p:txBody>
        </p:sp>
      </p:grpSp>
      <p:grpSp>
        <p:nvGrpSpPr>
          <p:cNvPr id="179" name="Rectangle 80"/>
          <p:cNvGrpSpPr/>
          <p:nvPr/>
        </p:nvGrpSpPr>
        <p:grpSpPr>
          <a:xfrm>
            <a:off x="3823756" y="2073060"/>
            <a:ext cx="7525565" cy="685808"/>
            <a:chOff x="0" y="-1"/>
            <a:chExt cx="7525564" cy="685806"/>
          </a:xfrm>
        </p:grpSpPr>
        <p:sp>
          <p:nvSpPr>
            <p:cNvPr id="177" name="Rectangle"/>
            <p:cNvSpPr/>
            <p:nvPr/>
          </p:nvSpPr>
          <p:spPr>
            <a:xfrm>
              <a:off x="0" y="-1"/>
              <a:ext cx="7525564" cy="685806"/>
            </a:xfrm>
            <a:prstGeom prst="rect">
              <a:avLst/>
            </a:prstGeom>
            <a:gradFill flip="none" rotWithShape="1">
              <a:gsLst>
                <a:gs pos="5000">
                  <a:srgbClr val="BFBFBF"/>
                </a:gs>
                <a:gs pos="27000">
                  <a:srgbClr val="BFBFBF">
                    <a:alpha val="31000"/>
                  </a:srgbClr>
                </a:gs>
                <a:gs pos="100000">
                  <a:srgbClr val="292834">
                    <a:alpha val="0"/>
                  </a:srgbClr>
                </a:gs>
              </a:gsLst>
              <a:lin ang="2700000" scaled="0"/>
            </a:gradFill>
            <a:ln w="12700" cap="flat">
              <a:noFill/>
              <a:miter lim="400000"/>
            </a:ln>
            <a:effectLst/>
          </p:spPr>
          <p:txBody>
            <a:bodyPr wrap="square" lIns="45718" tIns="45718" rIns="45718" bIns="45718" numCol="1" anchor="ctr">
              <a:noAutofit/>
            </a:bodyPr>
            <a:lstStyle/>
            <a:p>
              <a:pPr>
                <a:defRPr sz="2800">
                  <a:solidFill>
                    <a:srgbClr val="0D0D0D"/>
                  </a:solidFill>
                  <a:latin typeface="+mj-lt"/>
                  <a:ea typeface="+mj-ea"/>
                  <a:cs typeface="+mj-cs"/>
                  <a:sym typeface="Calibri"/>
                </a:defRPr>
              </a:pPr>
              <a:endParaRPr/>
            </a:p>
          </p:txBody>
        </p:sp>
        <p:sp>
          <p:nvSpPr>
            <p:cNvPr id="178" name="Libraries and COVID-19"/>
            <p:cNvSpPr txBox="1"/>
            <p:nvPr/>
          </p:nvSpPr>
          <p:spPr>
            <a:xfrm>
              <a:off x="45720" y="81292"/>
              <a:ext cx="7434124" cy="52321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defRPr sz="2800">
                  <a:latin typeface="+mj-lt"/>
                  <a:ea typeface="+mj-ea"/>
                  <a:cs typeface="+mj-cs"/>
                  <a:sym typeface="Calibri"/>
                </a:defRPr>
              </a:lvl1pPr>
            </a:lstStyle>
            <a:p>
              <a:r>
                <a:rPr dirty="0"/>
                <a:t>        </a:t>
              </a:r>
              <a:r>
                <a:rPr lang="en-US" dirty="0"/>
                <a:t>Recap of Iowa State Alexa Project</a:t>
              </a:r>
              <a:endParaRPr dirty="0"/>
            </a:p>
          </p:txBody>
        </p:sp>
      </p:grpSp>
      <p:grpSp>
        <p:nvGrpSpPr>
          <p:cNvPr id="182" name="Oval 81"/>
          <p:cNvGrpSpPr/>
          <p:nvPr/>
        </p:nvGrpSpPr>
        <p:grpSpPr>
          <a:xfrm>
            <a:off x="3245530" y="1935277"/>
            <a:ext cx="927349" cy="927349"/>
            <a:chOff x="0" y="0"/>
            <a:chExt cx="927348" cy="927348"/>
          </a:xfrm>
        </p:grpSpPr>
        <p:sp>
          <p:nvSpPr>
            <p:cNvPr id="180" name="Circle"/>
            <p:cNvSpPr/>
            <p:nvPr/>
          </p:nvSpPr>
          <p:spPr>
            <a:xfrm>
              <a:off x="-1" y="-1"/>
              <a:ext cx="927349" cy="927349"/>
            </a:xfrm>
            <a:prstGeom prst="ellipse">
              <a:avLst/>
            </a:prstGeom>
            <a:solidFill>
              <a:srgbClr val="E26D14"/>
            </a:solidFill>
            <a:ln w="19050" cap="flat">
              <a:solidFill>
                <a:srgbClr val="FFFFFF"/>
              </a:solidFill>
              <a:prstDash val="solid"/>
              <a:miter lim="800000"/>
            </a:ln>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endParaRPr/>
            </a:p>
          </p:txBody>
        </p:sp>
        <p:sp>
          <p:nvSpPr>
            <p:cNvPr id="181" name="2"/>
            <p:cNvSpPr txBox="1"/>
            <p:nvPr/>
          </p:nvSpPr>
          <p:spPr>
            <a:xfrm>
              <a:off x="191051" y="176652"/>
              <a:ext cx="545244" cy="5740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3200">
                  <a:solidFill>
                    <a:srgbClr val="FFFFFF"/>
                  </a:solidFill>
                  <a:latin typeface="Avenir Next LT Pro"/>
                  <a:ea typeface="Avenir Next LT Pro"/>
                  <a:cs typeface="Avenir Next LT Pro"/>
                  <a:sym typeface="Avenir Next LT Pro"/>
                </a:defRPr>
              </a:lvl1pPr>
            </a:lstStyle>
            <a:p>
              <a:r>
                <a:t>2</a:t>
              </a:r>
            </a:p>
          </p:txBody>
        </p:sp>
      </p:grpSp>
      <p:grpSp>
        <p:nvGrpSpPr>
          <p:cNvPr id="185" name="Rectangle 82"/>
          <p:cNvGrpSpPr/>
          <p:nvPr/>
        </p:nvGrpSpPr>
        <p:grpSpPr>
          <a:xfrm>
            <a:off x="3931330" y="3099290"/>
            <a:ext cx="7807954" cy="685805"/>
            <a:chOff x="-1" y="-1"/>
            <a:chExt cx="7807952" cy="685804"/>
          </a:xfrm>
        </p:grpSpPr>
        <p:sp>
          <p:nvSpPr>
            <p:cNvPr id="183" name="Rectangle"/>
            <p:cNvSpPr/>
            <p:nvPr/>
          </p:nvSpPr>
          <p:spPr>
            <a:xfrm>
              <a:off x="-1" y="-1"/>
              <a:ext cx="7807952" cy="685804"/>
            </a:xfrm>
            <a:prstGeom prst="rect">
              <a:avLst/>
            </a:prstGeom>
            <a:gradFill flip="none" rotWithShape="1">
              <a:gsLst>
                <a:gs pos="5000">
                  <a:srgbClr val="BFBFBF"/>
                </a:gs>
                <a:gs pos="27000">
                  <a:srgbClr val="BFBFBF">
                    <a:alpha val="31000"/>
                  </a:srgbClr>
                </a:gs>
                <a:gs pos="100000">
                  <a:srgbClr val="292834">
                    <a:alpha val="0"/>
                  </a:srgbClr>
                </a:gs>
              </a:gsLst>
              <a:lin ang="2700000" scaled="0"/>
            </a:gradFill>
            <a:ln w="12700" cap="flat">
              <a:noFill/>
              <a:miter lim="400000"/>
            </a:ln>
            <a:effectLst/>
          </p:spPr>
          <p:txBody>
            <a:bodyPr wrap="square" lIns="45718" tIns="45718" rIns="45718" bIns="45718" numCol="1" anchor="ctr">
              <a:noAutofit/>
            </a:bodyPr>
            <a:lstStyle/>
            <a:p>
              <a:pPr>
                <a:defRPr sz="2800">
                  <a:solidFill>
                    <a:srgbClr val="0D0D0D"/>
                  </a:solidFill>
                  <a:latin typeface="+mj-lt"/>
                  <a:ea typeface="+mj-ea"/>
                  <a:cs typeface="+mj-cs"/>
                  <a:sym typeface="Calibri"/>
                </a:defRPr>
              </a:pPr>
              <a:endParaRPr/>
            </a:p>
          </p:txBody>
        </p:sp>
        <p:sp>
          <p:nvSpPr>
            <p:cNvPr id="184" name="Steps for Re-opening :  Panel Discussion &amp; Demo"/>
            <p:cNvSpPr txBox="1"/>
            <p:nvPr/>
          </p:nvSpPr>
          <p:spPr>
            <a:xfrm>
              <a:off x="45719" y="81292"/>
              <a:ext cx="7716512" cy="5232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defRPr sz="2800">
                  <a:solidFill>
                    <a:srgbClr val="0D0D0D"/>
                  </a:solidFill>
                  <a:latin typeface="+mj-lt"/>
                  <a:ea typeface="+mj-ea"/>
                  <a:cs typeface="+mj-cs"/>
                  <a:sym typeface="Calibri"/>
                </a:defRPr>
              </a:lvl1pPr>
            </a:lstStyle>
            <a:p>
              <a:r>
                <a:rPr dirty="0"/>
                <a:t>       </a:t>
              </a:r>
              <a:r>
                <a:rPr lang="en-US" dirty="0"/>
                <a:t>Natural Language &amp; Flow Assists Accessibility</a:t>
              </a:r>
              <a:endParaRPr dirty="0"/>
            </a:p>
          </p:txBody>
        </p:sp>
      </p:grpSp>
      <p:grpSp>
        <p:nvGrpSpPr>
          <p:cNvPr id="188" name="Oval 83"/>
          <p:cNvGrpSpPr/>
          <p:nvPr/>
        </p:nvGrpSpPr>
        <p:grpSpPr>
          <a:xfrm>
            <a:off x="3467659" y="2978517"/>
            <a:ext cx="927349" cy="927350"/>
            <a:chOff x="0" y="0"/>
            <a:chExt cx="927348" cy="927348"/>
          </a:xfrm>
        </p:grpSpPr>
        <p:sp>
          <p:nvSpPr>
            <p:cNvPr id="186" name="Circle"/>
            <p:cNvSpPr/>
            <p:nvPr/>
          </p:nvSpPr>
          <p:spPr>
            <a:xfrm>
              <a:off x="-1" y="-1"/>
              <a:ext cx="927349" cy="927349"/>
            </a:xfrm>
            <a:prstGeom prst="ellipse">
              <a:avLst/>
            </a:prstGeom>
            <a:solidFill>
              <a:srgbClr val="E26D14"/>
            </a:solidFill>
            <a:ln w="19050" cap="flat">
              <a:solidFill>
                <a:srgbClr val="FFFFFF"/>
              </a:solidFill>
              <a:prstDash val="solid"/>
              <a:miter lim="800000"/>
            </a:ln>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endParaRPr/>
            </a:p>
          </p:txBody>
        </p:sp>
        <p:sp>
          <p:nvSpPr>
            <p:cNvPr id="187" name="3"/>
            <p:cNvSpPr txBox="1"/>
            <p:nvPr/>
          </p:nvSpPr>
          <p:spPr>
            <a:xfrm>
              <a:off x="191051" y="176652"/>
              <a:ext cx="545244" cy="5740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3200">
                  <a:solidFill>
                    <a:srgbClr val="FFFFFF"/>
                  </a:solidFill>
                  <a:latin typeface="Avenir Next LT Pro"/>
                  <a:ea typeface="Avenir Next LT Pro"/>
                  <a:cs typeface="Avenir Next LT Pro"/>
                  <a:sym typeface="Avenir Next LT Pro"/>
                </a:defRPr>
              </a:lvl1pPr>
            </a:lstStyle>
            <a:p>
              <a:r>
                <a:t>3</a:t>
              </a:r>
            </a:p>
          </p:txBody>
        </p:sp>
      </p:grpSp>
      <p:grpSp>
        <p:nvGrpSpPr>
          <p:cNvPr id="191" name="Rectangle 84"/>
          <p:cNvGrpSpPr/>
          <p:nvPr/>
        </p:nvGrpSpPr>
        <p:grpSpPr>
          <a:xfrm>
            <a:off x="3245533" y="5114363"/>
            <a:ext cx="7525561" cy="685805"/>
            <a:chOff x="0" y="0"/>
            <a:chExt cx="7525560" cy="685803"/>
          </a:xfrm>
        </p:grpSpPr>
        <p:sp>
          <p:nvSpPr>
            <p:cNvPr id="189" name="Rectangle"/>
            <p:cNvSpPr/>
            <p:nvPr/>
          </p:nvSpPr>
          <p:spPr>
            <a:xfrm>
              <a:off x="0" y="-1"/>
              <a:ext cx="7525562" cy="685804"/>
            </a:xfrm>
            <a:prstGeom prst="rect">
              <a:avLst/>
            </a:prstGeom>
            <a:gradFill flip="none" rotWithShape="1">
              <a:gsLst>
                <a:gs pos="5000">
                  <a:srgbClr val="BFBFBF"/>
                </a:gs>
                <a:gs pos="27000">
                  <a:srgbClr val="BFBFBF">
                    <a:alpha val="31000"/>
                  </a:srgbClr>
                </a:gs>
                <a:gs pos="100000">
                  <a:srgbClr val="292834">
                    <a:alpha val="0"/>
                  </a:srgbClr>
                </a:gs>
              </a:gsLst>
              <a:lin ang="2700000" scaled="0"/>
            </a:gradFill>
            <a:ln w="12700" cap="flat">
              <a:noFill/>
              <a:miter lim="400000"/>
            </a:ln>
            <a:effectLst/>
          </p:spPr>
          <p:txBody>
            <a:bodyPr wrap="square" lIns="45718" tIns="45718" rIns="45718" bIns="45718" numCol="1" anchor="ctr">
              <a:noAutofit/>
            </a:bodyPr>
            <a:lstStyle/>
            <a:p>
              <a:pPr>
                <a:defRPr sz="2800">
                  <a:solidFill>
                    <a:srgbClr val="0D0D0D"/>
                  </a:solidFill>
                  <a:latin typeface="+mj-lt"/>
                  <a:ea typeface="+mj-ea"/>
                  <a:cs typeface="+mj-cs"/>
                  <a:sym typeface="Calibri"/>
                </a:defRPr>
              </a:pPr>
              <a:endParaRPr/>
            </a:p>
          </p:txBody>
        </p:sp>
        <p:sp>
          <p:nvSpPr>
            <p:cNvPr id="190" name="Q&amp;A"/>
            <p:cNvSpPr txBox="1"/>
            <p:nvPr/>
          </p:nvSpPr>
          <p:spPr>
            <a:xfrm>
              <a:off x="45719" y="120521"/>
              <a:ext cx="7434123" cy="4447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defRPr sz="2800">
                  <a:solidFill>
                    <a:srgbClr val="0D0D0D"/>
                  </a:solidFill>
                  <a:latin typeface="+mj-lt"/>
                  <a:ea typeface="+mj-ea"/>
                  <a:cs typeface="+mj-cs"/>
                  <a:sym typeface="Calibri"/>
                </a:defRPr>
              </a:lvl1pPr>
            </a:lstStyle>
            <a:p>
              <a:r>
                <a:t>               Q&amp;A</a:t>
              </a:r>
            </a:p>
          </p:txBody>
        </p:sp>
      </p:grpSp>
      <p:grpSp>
        <p:nvGrpSpPr>
          <p:cNvPr id="194" name="Oval 85"/>
          <p:cNvGrpSpPr/>
          <p:nvPr/>
        </p:nvGrpSpPr>
        <p:grpSpPr>
          <a:xfrm>
            <a:off x="2724822" y="4963092"/>
            <a:ext cx="927350" cy="927349"/>
            <a:chOff x="0" y="0"/>
            <a:chExt cx="927348" cy="927348"/>
          </a:xfrm>
        </p:grpSpPr>
        <p:sp>
          <p:nvSpPr>
            <p:cNvPr id="192" name="Circle"/>
            <p:cNvSpPr/>
            <p:nvPr/>
          </p:nvSpPr>
          <p:spPr>
            <a:xfrm>
              <a:off x="-1" y="-1"/>
              <a:ext cx="927349" cy="927349"/>
            </a:xfrm>
            <a:prstGeom prst="ellipse">
              <a:avLst/>
            </a:prstGeom>
            <a:solidFill>
              <a:srgbClr val="E26D14"/>
            </a:solidFill>
            <a:ln w="19050" cap="flat">
              <a:solidFill>
                <a:srgbClr val="FFFFFF"/>
              </a:solidFill>
              <a:prstDash val="solid"/>
              <a:miter lim="800000"/>
            </a:ln>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endParaRPr/>
            </a:p>
          </p:txBody>
        </p:sp>
        <p:sp>
          <p:nvSpPr>
            <p:cNvPr id="193" name="5"/>
            <p:cNvSpPr txBox="1"/>
            <p:nvPr/>
          </p:nvSpPr>
          <p:spPr>
            <a:xfrm>
              <a:off x="191051" y="176652"/>
              <a:ext cx="545244" cy="5740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3200">
                  <a:solidFill>
                    <a:srgbClr val="FFFFFF"/>
                  </a:solidFill>
                  <a:latin typeface="Avenir Next LT Pro"/>
                  <a:ea typeface="Avenir Next LT Pro"/>
                  <a:cs typeface="Avenir Next LT Pro"/>
                  <a:sym typeface="Avenir Next LT Pro"/>
                </a:defRPr>
              </a:lvl1pPr>
            </a:lstStyle>
            <a:p>
              <a:r>
                <a:t>5</a:t>
              </a:r>
            </a:p>
          </p:txBody>
        </p:sp>
      </p:grpSp>
      <p:pic>
        <p:nvPicPr>
          <p:cNvPr id="195" name="Picture 87" descr="Picture 87"/>
          <p:cNvPicPr>
            <a:picLocks noChangeAspect="1"/>
          </p:cNvPicPr>
          <p:nvPr/>
        </p:nvPicPr>
        <p:blipFill>
          <a:blip r:embed="rId3"/>
          <a:stretch>
            <a:fillRect/>
          </a:stretch>
        </p:blipFill>
        <p:spPr>
          <a:xfrm>
            <a:off x="396294" y="2277928"/>
            <a:ext cx="2328531" cy="2328530"/>
          </a:xfrm>
          <a:prstGeom prst="rect">
            <a:avLst/>
          </a:prstGeom>
          <a:ln w="12700">
            <a:miter lim="400000"/>
          </a:ln>
        </p:spPr>
      </p:pic>
      <p:grpSp>
        <p:nvGrpSpPr>
          <p:cNvPr id="198" name="Rectangle 88"/>
          <p:cNvGrpSpPr/>
          <p:nvPr/>
        </p:nvGrpSpPr>
        <p:grpSpPr>
          <a:xfrm>
            <a:off x="3652167" y="4148287"/>
            <a:ext cx="8087116" cy="685806"/>
            <a:chOff x="-2" y="-1"/>
            <a:chExt cx="8087115" cy="685804"/>
          </a:xfrm>
        </p:grpSpPr>
        <p:sp>
          <p:nvSpPr>
            <p:cNvPr id="196" name="Rectangle"/>
            <p:cNvSpPr/>
            <p:nvPr/>
          </p:nvSpPr>
          <p:spPr>
            <a:xfrm>
              <a:off x="-2" y="-1"/>
              <a:ext cx="8087115" cy="685804"/>
            </a:xfrm>
            <a:prstGeom prst="rect">
              <a:avLst/>
            </a:prstGeom>
            <a:gradFill flip="none" rotWithShape="1">
              <a:gsLst>
                <a:gs pos="5000">
                  <a:srgbClr val="BFBFBF"/>
                </a:gs>
                <a:gs pos="27000">
                  <a:srgbClr val="BFBFBF">
                    <a:alpha val="31000"/>
                  </a:srgbClr>
                </a:gs>
                <a:gs pos="100000">
                  <a:srgbClr val="292834">
                    <a:alpha val="0"/>
                  </a:srgbClr>
                </a:gs>
              </a:gsLst>
              <a:lin ang="2700000" scaled="0"/>
            </a:gradFill>
            <a:ln w="12700" cap="flat">
              <a:noFill/>
              <a:miter lim="400000"/>
            </a:ln>
            <a:effectLst/>
          </p:spPr>
          <p:txBody>
            <a:bodyPr wrap="square" lIns="45718" tIns="45718" rIns="45718" bIns="45718" numCol="1" anchor="ctr">
              <a:noAutofit/>
            </a:bodyPr>
            <a:lstStyle/>
            <a:p>
              <a:pPr>
                <a:defRPr sz="2800">
                  <a:solidFill>
                    <a:srgbClr val="0D0D0D"/>
                  </a:solidFill>
                  <a:latin typeface="+mj-lt"/>
                  <a:ea typeface="+mj-ea"/>
                  <a:cs typeface="+mj-cs"/>
                  <a:sym typeface="Calibri"/>
                </a:defRPr>
              </a:pPr>
              <a:endParaRPr/>
            </a:p>
          </p:txBody>
        </p:sp>
        <p:sp>
          <p:nvSpPr>
            <p:cNvPr id="197" name="Future of Libraries :  Panel Discussion &amp; Demo"/>
            <p:cNvSpPr txBox="1"/>
            <p:nvPr/>
          </p:nvSpPr>
          <p:spPr>
            <a:xfrm>
              <a:off x="45718" y="81292"/>
              <a:ext cx="7995675" cy="52321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defRPr sz="2800">
                  <a:solidFill>
                    <a:srgbClr val="0D0D0D"/>
                  </a:solidFill>
                  <a:latin typeface="+mj-lt"/>
                  <a:ea typeface="+mj-ea"/>
                  <a:cs typeface="+mj-cs"/>
                  <a:sym typeface="Calibri"/>
                </a:defRPr>
              </a:lvl1pPr>
            </a:lstStyle>
            <a:p>
              <a:r>
                <a:rPr dirty="0"/>
                <a:t>          Future of Libraries : </a:t>
              </a:r>
              <a:r>
                <a:rPr lang="en-US" dirty="0"/>
                <a:t>COVID Impact &amp; Response</a:t>
              </a:r>
              <a:endParaRPr dirty="0"/>
            </a:p>
          </p:txBody>
        </p:sp>
      </p:grpSp>
      <p:grpSp>
        <p:nvGrpSpPr>
          <p:cNvPr id="201" name="Oval 89"/>
          <p:cNvGrpSpPr/>
          <p:nvPr/>
        </p:nvGrpSpPr>
        <p:grpSpPr>
          <a:xfrm>
            <a:off x="3245530" y="3999287"/>
            <a:ext cx="927349" cy="927351"/>
            <a:chOff x="0" y="-1"/>
            <a:chExt cx="927348" cy="927349"/>
          </a:xfrm>
        </p:grpSpPr>
        <p:sp>
          <p:nvSpPr>
            <p:cNvPr id="199" name="Circle"/>
            <p:cNvSpPr/>
            <p:nvPr/>
          </p:nvSpPr>
          <p:spPr>
            <a:xfrm>
              <a:off x="-1" y="-2"/>
              <a:ext cx="927349" cy="927351"/>
            </a:xfrm>
            <a:prstGeom prst="ellipse">
              <a:avLst/>
            </a:prstGeom>
            <a:solidFill>
              <a:srgbClr val="E26D14"/>
            </a:solidFill>
            <a:ln w="19050" cap="flat">
              <a:solidFill>
                <a:srgbClr val="FFFFFF"/>
              </a:solidFill>
              <a:prstDash val="solid"/>
              <a:miter lim="800000"/>
            </a:ln>
            <a:effectLst/>
          </p:spPr>
          <p:txBody>
            <a:bodyPr wrap="square" lIns="45718" tIns="45718" rIns="45718" bIns="45718" numCol="1" anchor="ctr">
              <a:noAutofit/>
            </a:bodyPr>
            <a:lstStyle/>
            <a:p>
              <a:pPr algn="ctr">
                <a:defRPr sz="3200">
                  <a:solidFill>
                    <a:srgbClr val="FFFFFF"/>
                  </a:solidFill>
                  <a:latin typeface="Avenir Next LT Pro"/>
                  <a:ea typeface="Avenir Next LT Pro"/>
                  <a:cs typeface="Avenir Next LT Pro"/>
                  <a:sym typeface="Avenir Next LT Pro"/>
                </a:defRPr>
              </a:pPr>
              <a:endParaRPr/>
            </a:p>
          </p:txBody>
        </p:sp>
        <p:sp>
          <p:nvSpPr>
            <p:cNvPr id="200" name="4"/>
            <p:cNvSpPr txBox="1"/>
            <p:nvPr/>
          </p:nvSpPr>
          <p:spPr>
            <a:xfrm>
              <a:off x="191051" y="176652"/>
              <a:ext cx="545244" cy="5740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sz="3200">
                  <a:solidFill>
                    <a:srgbClr val="FFFFFF"/>
                  </a:solidFill>
                  <a:latin typeface="Avenir Next LT Pro"/>
                  <a:ea typeface="Avenir Next LT Pro"/>
                  <a:cs typeface="Avenir Next LT Pro"/>
                  <a:sym typeface="Avenir Next LT Pro"/>
                </a:defRPr>
              </a:lvl1pPr>
            </a:lstStyle>
            <a:p>
              <a:r>
                <a:t>4</a:t>
              </a:r>
            </a:p>
          </p:txBody>
        </p:sp>
      </p:grpSp>
    </p:spTree>
    <p:extLst>
      <p:ext uri="{BB962C8B-B14F-4D97-AF65-F5344CB8AC3E}">
        <p14:creationId xmlns:p14="http://schemas.microsoft.com/office/powerpoint/2010/main" val="816855353"/>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Slide Number Placeholder 5"/>
          <p:cNvSpPr txBox="1">
            <a:spLocks noGrp="1"/>
          </p:cNvSpPr>
          <p:nvPr>
            <p:ph type="sldNum" sz="quarter" idx="4294967295"/>
          </p:nvPr>
        </p:nvSpPr>
        <p:spPr>
          <a:xfrm>
            <a:off x="11120922" y="6561181"/>
            <a:ext cx="232876" cy="22851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a:t>
            </a:fld>
            <a:endParaRPr/>
          </a:p>
        </p:txBody>
      </p:sp>
      <p:sp>
        <p:nvSpPr>
          <p:cNvPr id="379" name="Title 1"/>
          <p:cNvSpPr txBox="1">
            <a:spLocks noGrp="1"/>
          </p:cNvSpPr>
          <p:nvPr>
            <p:ph type="title"/>
          </p:nvPr>
        </p:nvSpPr>
        <p:spPr>
          <a:xfrm>
            <a:off x="153818" y="0"/>
            <a:ext cx="10962076" cy="728870"/>
          </a:xfrm>
          <a:prstGeom prst="rect">
            <a:avLst/>
          </a:prstGeom>
        </p:spPr>
        <p:txBody>
          <a:bodyPr anchor="b">
            <a:normAutofit fontScale="90000"/>
          </a:bodyPr>
          <a:lstStyle>
            <a:lvl1pPr defTabSz="905255">
              <a:defRPr sz="3900">
                <a:solidFill>
                  <a:srgbClr val="E26D14"/>
                </a:solidFill>
                <a:latin typeface="Open Sans"/>
                <a:ea typeface="Open Sans"/>
                <a:cs typeface="Open Sans"/>
                <a:sym typeface="Open Sans"/>
              </a:defRPr>
            </a:lvl1pPr>
          </a:lstStyle>
          <a:p>
            <a:pPr algn="ctr"/>
            <a:r>
              <a:rPr dirty="0"/>
              <a:t>Dashboard Reports Usage &amp; Patron Satisfaction</a:t>
            </a:r>
          </a:p>
        </p:txBody>
      </p:sp>
      <p:pic>
        <p:nvPicPr>
          <p:cNvPr id="380" name="Picture 2" descr="Picture 2"/>
          <p:cNvPicPr>
            <a:picLocks noChangeAspect="1"/>
          </p:cNvPicPr>
          <p:nvPr/>
        </p:nvPicPr>
        <p:blipFill>
          <a:blip r:embed="rId2"/>
          <a:stretch>
            <a:fillRect/>
          </a:stretch>
        </p:blipFill>
        <p:spPr>
          <a:xfrm>
            <a:off x="318051" y="898044"/>
            <a:ext cx="11502888" cy="4764229"/>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93" name="Slide Number Placeholder 5"/>
          <p:cNvSpPr txBox="1">
            <a:spLocks noGrp="1"/>
          </p:cNvSpPr>
          <p:nvPr>
            <p:ph type="sldNum" sz="quarter" idx="4294967295"/>
          </p:nvPr>
        </p:nvSpPr>
        <p:spPr>
          <a:xfrm>
            <a:off x="11120922" y="6561181"/>
            <a:ext cx="232876" cy="22851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a:p>
        </p:txBody>
      </p:sp>
      <p:pic>
        <p:nvPicPr>
          <p:cNvPr id="3" name="Picture 2">
            <a:extLst>
              <a:ext uri="{FF2B5EF4-FFF2-40B4-BE49-F238E27FC236}">
                <a16:creationId xmlns:a16="http://schemas.microsoft.com/office/drawing/2014/main" id="{E5B53760-FB7D-45F7-A981-7646BD0A21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9785" y="3491523"/>
            <a:ext cx="758262" cy="756071"/>
          </a:xfrm>
          <a:prstGeom prst="rect">
            <a:avLst/>
          </a:prstGeom>
        </p:spPr>
      </p:pic>
      <p:sp>
        <p:nvSpPr>
          <p:cNvPr id="4" name="TextBox 3">
            <a:extLst>
              <a:ext uri="{FF2B5EF4-FFF2-40B4-BE49-F238E27FC236}">
                <a16:creationId xmlns:a16="http://schemas.microsoft.com/office/drawing/2014/main" id="{DF870624-12A3-44CA-A36C-A53C47CE8C9C}"/>
              </a:ext>
            </a:extLst>
          </p:cNvPr>
          <p:cNvSpPr txBox="1"/>
          <p:nvPr/>
        </p:nvSpPr>
        <p:spPr>
          <a:xfrm>
            <a:off x="4556369" y="3610707"/>
            <a:ext cx="3579446"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n-lt"/>
                <a:ea typeface="+mn-ea"/>
                <a:cs typeface="+mn-cs"/>
                <a:sym typeface="Helvetica"/>
              </a:rPr>
              <a:t>davisgr@iastate.edu</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59769-F932-418F-84D0-57893FE81446}"/>
              </a:ext>
            </a:extLst>
          </p:cNvPr>
          <p:cNvSpPr>
            <a:spLocks noGrp="1"/>
          </p:cNvSpPr>
          <p:nvPr>
            <p:ph type="title"/>
          </p:nvPr>
        </p:nvSpPr>
        <p:spPr/>
        <p:txBody>
          <a:bodyPr/>
          <a:lstStyle/>
          <a:p>
            <a:r>
              <a:rPr lang="en-US" sz="3800" dirty="0">
                <a:solidFill>
                  <a:srgbClr val="E26D14"/>
                </a:solidFill>
                <a:latin typeface="Open Sans"/>
                <a:ea typeface="Open Sans"/>
                <a:cs typeface="Open Sans"/>
              </a:rPr>
              <a:t>Iowa State University Project Recap</a:t>
            </a:r>
          </a:p>
        </p:txBody>
      </p:sp>
      <p:sp>
        <p:nvSpPr>
          <p:cNvPr id="3" name="Text Placeholder 2">
            <a:extLst>
              <a:ext uri="{FF2B5EF4-FFF2-40B4-BE49-F238E27FC236}">
                <a16:creationId xmlns:a16="http://schemas.microsoft.com/office/drawing/2014/main" id="{44922803-16E2-4179-995E-0087B9B74AD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1052231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sz="3800" dirty="0">
                <a:solidFill>
                  <a:srgbClr val="E26D14"/>
                </a:solidFill>
                <a:latin typeface="Open Sans"/>
                <a:ea typeface="Open Sans"/>
                <a:cs typeface="Open Sans"/>
              </a:rPr>
              <a:t>Why Smart Assistants in Libraries?</a:t>
            </a:r>
          </a:p>
        </p:txBody>
      </p:sp>
      <p:sp>
        <p:nvSpPr>
          <p:cNvPr id="3" name="Content Placeholder 2"/>
          <p:cNvSpPr>
            <a:spLocks noGrp="1"/>
          </p:cNvSpPr>
          <p:nvPr>
            <p:ph idx="1"/>
          </p:nvPr>
        </p:nvSpPr>
        <p:spPr/>
        <p:txBody>
          <a:bodyPr/>
          <a:lstStyle/>
          <a:p>
            <a:pPr lvl="0"/>
            <a:r>
              <a:rPr lang="en-US" dirty="0"/>
              <a:t>50% of teenagers are using voice search daily. (</a:t>
            </a:r>
            <a:r>
              <a:rPr lang="en-US" dirty="0" err="1"/>
              <a:t>Quoracreative</a:t>
            </a:r>
            <a:r>
              <a:rPr lang="en-US" dirty="0"/>
              <a:t>)</a:t>
            </a:r>
          </a:p>
          <a:p>
            <a:pPr lvl="0"/>
            <a:r>
              <a:rPr lang="en-US" dirty="0"/>
              <a:t>60% of smart phone users have tried voice search at least once in the last year. (</a:t>
            </a:r>
            <a:r>
              <a:rPr lang="en-US" dirty="0" err="1"/>
              <a:t>Quoracreative</a:t>
            </a:r>
            <a:r>
              <a:rPr lang="en-US" dirty="0"/>
              <a:t>)</a:t>
            </a:r>
          </a:p>
          <a:p>
            <a:pPr lvl="0"/>
            <a:r>
              <a:rPr lang="en-US" dirty="0"/>
              <a:t>By 2021 25% of digital workers will use virtual employee assistants daily. (</a:t>
            </a:r>
            <a:r>
              <a:rPr lang="en-US" dirty="0" err="1"/>
              <a:t>Quoracreative</a:t>
            </a:r>
            <a:r>
              <a:rPr lang="en-US" dirty="0"/>
              <a:t>)</a:t>
            </a:r>
          </a:p>
          <a:p>
            <a:pPr lvl="0"/>
            <a:r>
              <a:rPr lang="en-US" dirty="0"/>
              <a:t>By 2021, early adopter brands that redesign their websites to support visual and voice search will increase digital commerce revenue by 30%. (Gartner)</a:t>
            </a:r>
          </a:p>
        </p:txBody>
      </p:sp>
    </p:spTree>
    <p:extLst>
      <p:ext uri="{BB962C8B-B14F-4D97-AF65-F5344CB8AC3E}">
        <p14:creationId xmlns:p14="http://schemas.microsoft.com/office/powerpoint/2010/main" val="73735912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solidFill>
                  <a:srgbClr val="E26D14"/>
                </a:solidFill>
                <a:latin typeface="Open Sans"/>
                <a:ea typeface="Open Sans"/>
                <a:cs typeface="Open Sans"/>
              </a:rPr>
              <a:t>Why Smart Assistants in Libraries?</a:t>
            </a:r>
          </a:p>
        </p:txBody>
      </p:sp>
      <p:sp>
        <p:nvSpPr>
          <p:cNvPr id="3" name="Content Placeholder 2"/>
          <p:cNvSpPr>
            <a:spLocks noGrp="1"/>
          </p:cNvSpPr>
          <p:nvPr>
            <p:ph idx="1"/>
          </p:nvPr>
        </p:nvSpPr>
        <p:spPr/>
        <p:txBody>
          <a:bodyPr/>
          <a:lstStyle/>
          <a:p>
            <a:pPr lvl="0"/>
            <a:r>
              <a:rPr lang="en-US" dirty="0"/>
              <a:t>In 2020, AI becomes a positive net job motivator; creating 2.3M jobs while only eliminating 1.8M jobs. (Gartner)</a:t>
            </a:r>
          </a:p>
          <a:p>
            <a:pPr lvl="0"/>
            <a:r>
              <a:rPr lang="en-US" dirty="0"/>
              <a:t>As of 2019 an estimated 35 percent of U.S. households are equipped with at least one smart speaker and by 2025 forecasts suggest that this penetration rate will increase to around 75 percent. (</a:t>
            </a:r>
            <a:r>
              <a:rPr lang="en-US" dirty="0" err="1"/>
              <a:t>Statistica</a:t>
            </a:r>
            <a:r>
              <a:rPr lang="en-US" dirty="0"/>
              <a:t>)</a:t>
            </a:r>
          </a:p>
        </p:txBody>
      </p:sp>
    </p:spTree>
    <p:extLst>
      <p:ext uri="{BB962C8B-B14F-4D97-AF65-F5344CB8AC3E}">
        <p14:creationId xmlns:p14="http://schemas.microsoft.com/office/powerpoint/2010/main" val="292608761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solidFill>
                  <a:srgbClr val="E26D14"/>
                </a:solidFill>
                <a:latin typeface="Open Sans"/>
                <a:ea typeface="Open Sans"/>
                <a:cs typeface="Open Sans"/>
              </a:rPr>
              <a:t>Why Smart Assistants in Libraries?</a:t>
            </a:r>
          </a:p>
        </p:txBody>
      </p:sp>
      <p:sp>
        <p:nvSpPr>
          <p:cNvPr id="3" name="Content Placeholder 2"/>
          <p:cNvSpPr>
            <a:spLocks noGrp="1"/>
          </p:cNvSpPr>
          <p:nvPr>
            <p:ph idx="1"/>
          </p:nvPr>
        </p:nvSpPr>
        <p:spPr/>
        <p:txBody>
          <a:bodyPr/>
          <a:lstStyle/>
          <a:p>
            <a:r>
              <a:rPr lang="en-US" dirty="0"/>
              <a:t>The most common voice searches on smart speakers are asking for music (70%) and the weather forecast (64%), followed by fun questions (53%), online search (47%), news (46%), and asking directions (34%). (Adobe) </a:t>
            </a:r>
          </a:p>
          <a:p>
            <a:pPr lvl="0"/>
            <a:r>
              <a:rPr lang="en-US" dirty="0"/>
              <a:t>30% of Smart Speaker owners say their speaker is replacing time spent with TV. (Smart Audio Report)</a:t>
            </a:r>
          </a:p>
          <a:p>
            <a:pPr marL="0" indent="0">
              <a:buNone/>
            </a:pPr>
            <a:endParaRPr lang="en-US" sz="2400" dirty="0"/>
          </a:p>
        </p:txBody>
      </p:sp>
    </p:spTree>
    <p:extLst>
      <p:ext uri="{BB962C8B-B14F-4D97-AF65-F5344CB8AC3E}">
        <p14:creationId xmlns:p14="http://schemas.microsoft.com/office/powerpoint/2010/main" val="295455476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solidFill>
                  <a:srgbClr val="E26D14"/>
                </a:solidFill>
                <a:latin typeface="Open Sans"/>
                <a:ea typeface="Open Sans"/>
                <a:cs typeface="Open Sans"/>
              </a:rPr>
              <a:t>Iowa State Library’s First Try</a:t>
            </a:r>
            <a:br>
              <a:rPr lang="en-US" sz="3800" dirty="0">
                <a:solidFill>
                  <a:srgbClr val="E26D14"/>
                </a:solidFill>
                <a:latin typeface="Open Sans"/>
                <a:ea typeface="Open Sans"/>
                <a:cs typeface="Open Sans"/>
              </a:rPr>
            </a:br>
            <a:r>
              <a:rPr lang="en-US" sz="3800" dirty="0">
                <a:solidFill>
                  <a:srgbClr val="E26D14"/>
                </a:solidFill>
                <a:latin typeface="Open Sans"/>
                <a:ea typeface="Open Sans"/>
                <a:cs typeface="Open Sans"/>
              </a:rPr>
              <a:t>ISU Library Facts</a:t>
            </a:r>
          </a:p>
        </p:txBody>
      </p:sp>
      <p:sp>
        <p:nvSpPr>
          <p:cNvPr id="3" name="Content Placeholder 2"/>
          <p:cNvSpPr>
            <a:spLocks noGrp="1"/>
          </p:cNvSpPr>
          <p:nvPr>
            <p:ph idx="1"/>
          </p:nvPr>
        </p:nvSpPr>
        <p:spPr>
          <a:xfrm>
            <a:off x="2286000" y="2250830"/>
            <a:ext cx="7620000" cy="3235569"/>
          </a:xfrm>
        </p:spPr>
        <p:txBody>
          <a:bodyPr/>
          <a:lstStyle/>
          <a:p>
            <a:r>
              <a:rPr lang="en-US" sz="2400" dirty="0"/>
              <a:t>Making extensive use of YouTube videos and DIY postings, we developed an Alexa skill that can give facts about the Iowa State University Library’s artwork, collections, and spaces.</a:t>
            </a:r>
          </a:p>
          <a:p>
            <a:r>
              <a:rPr lang="en-US" sz="2400" dirty="0"/>
              <a:t>The skill is called: IowaStateLibFacts</a:t>
            </a:r>
          </a:p>
          <a:p>
            <a:r>
              <a:rPr lang="en-US" sz="2400" dirty="0"/>
              <a:t>Built using free development tools available in Amazon Web Services</a:t>
            </a:r>
          </a:p>
        </p:txBody>
      </p:sp>
    </p:spTree>
    <p:extLst>
      <p:ext uri="{BB962C8B-B14F-4D97-AF65-F5344CB8AC3E}">
        <p14:creationId xmlns:p14="http://schemas.microsoft.com/office/powerpoint/2010/main" val="312393103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solidFill>
                  <a:srgbClr val="E26D14"/>
                </a:solidFill>
                <a:latin typeface="Open Sans"/>
                <a:ea typeface="Open Sans"/>
                <a:cs typeface="Open Sans"/>
                <a:sym typeface="Open Sans"/>
              </a:rPr>
              <a:t>What We Learned and the Importance of Partnerships</a:t>
            </a:r>
          </a:p>
        </p:txBody>
      </p:sp>
      <p:sp>
        <p:nvSpPr>
          <p:cNvPr id="3" name="Content Placeholder 2"/>
          <p:cNvSpPr>
            <a:spLocks noGrp="1"/>
          </p:cNvSpPr>
          <p:nvPr>
            <p:ph idx="1"/>
          </p:nvPr>
        </p:nvSpPr>
        <p:spPr>
          <a:xfrm>
            <a:off x="2362200" y="1752600"/>
            <a:ext cx="7620000" cy="3429000"/>
          </a:xfrm>
        </p:spPr>
        <p:txBody>
          <a:bodyPr/>
          <a:lstStyle/>
          <a:p>
            <a:r>
              <a:rPr lang="en-US" sz="2400" dirty="0"/>
              <a:t>Significantly more complex voice command interaction skills required compared to IowaStateLibFacts</a:t>
            </a:r>
          </a:p>
          <a:p>
            <a:r>
              <a:rPr lang="en-US" sz="2400" dirty="0"/>
              <a:t>Found an Alexa Skill development partner that already had a head start in developing library smart assistant skills</a:t>
            </a:r>
          </a:p>
          <a:p>
            <a:r>
              <a:rPr lang="en-US" sz="2400" dirty="0"/>
              <a:t>Collaborated with the University of Iowa Library and others</a:t>
            </a:r>
          </a:p>
        </p:txBody>
      </p:sp>
    </p:spTree>
    <p:extLst>
      <p:ext uri="{BB962C8B-B14F-4D97-AF65-F5344CB8AC3E}">
        <p14:creationId xmlns:p14="http://schemas.microsoft.com/office/powerpoint/2010/main" val="22983579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lide Number Placeholder 5"/>
          <p:cNvSpPr txBox="1">
            <a:spLocks noGrp="1"/>
          </p:cNvSpPr>
          <p:nvPr>
            <p:ph type="sldNum" sz="quarter" idx="4294967295"/>
          </p:nvPr>
        </p:nvSpPr>
        <p:spPr>
          <a:xfrm>
            <a:off x="11185291" y="6561181"/>
            <a:ext cx="168507" cy="22851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sp>
        <p:nvSpPr>
          <p:cNvPr id="230" name="Google Shape;73;p14"/>
          <p:cNvSpPr txBox="1">
            <a:spLocks noGrp="1"/>
          </p:cNvSpPr>
          <p:nvPr>
            <p:ph type="title"/>
          </p:nvPr>
        </p:nvSpPr>
        <p:spPr>
          <a:xfrm>
            <a:off x="341751" y="50819"/>
            <a:ext cx="11360802" cy="943200"/>
          </a:xfrm>
          <a:prstGeom prst="rect">
            <a:avLst/>
          </a:prstGeom>
        </p:spPr>
        <p:txBody>
          <a:bodyPr lIns="121899" tIns="121899" rIns="121899" bIns="121899" anchor="t"/>
          <a:lstStyle>
            <a:lvl1pPr defTabSz="804672">
              <a:defRPr sz="3800">
                <a:solidFill>
                  <a:srgbClr val="E26D14"/>
                </a:solidFill>
                <a:latin typeface="Open Sans"/>
                <a:ea typeface="Open Sans"/>
                <a:cs typeface="Open Sans"/>
                <a:sym typeface="Open Sans"/>
              </a:defRPr>
            </a:lvl1pPr>
          </a:lstStyle>
          <a:p>
            <a:pPr algn="ctr"/>
            <a:r>
              <a:rPr dirty="0"/>
              <a:t>Academic Libraries: </a:t>
            </a:r>
            <a:r>
              <a:rPr lang="en-US" dirty="0"/>
              <a:t>Prepare </a:t>
            </a:r>
            <a:r>
              <a:rPr dirty="0"/>
              <a:t>to Open </a:t>
            </a:r>
            <a:r>
              <a:rPr lang="en-US" dirty="0"/>
              <a:t>t</a:t>
            </a:r>
            <a:r>
              <a:rPr dirty="0"/>
              <a:t>he Doors</a:t>
            </a:r>
          </a:p>
        </p:txBody>
      </p:sp>
      <p:pic>
        <p:nvPicPr>
          <p:cNvPr id="231" name="Picture 2" descr="Picture 2"/>
          <p:cNvPicPr>
            <a:picLocks noChangeAspect="1"/>
          </p:cNvPicPr>
          <p:nvPr/>
        </p:nvPicPr>
        <p:blipFill>
          <a:blip r:embed="rId2"/>
          <a:stretch>
            <a:fillRect/>
          </a:stretch>
        </p:blipFill>
        <p:spPr>
          <a:xfrm>
            <a:off x="954742" y="2026086"/>
            <a:ext cx="10847294" cy="2185298"/>
          </a:xfrm>
          <a:prstGeom prst="rect">
            <a:avLst/>
          </a:prstGeom>
          <a:ln w="12700">
            <a:miter lim="400000"/>
          </a:ln>
        </p:spPr>
      </p:pic>
    </p:spTree>
    <p:extLst>
      <p:ext uri="{BB962C8B-B14F-4D97-AF65-F5344CB8AC3E}">
        <p14:creationId xmlns:p14="http://schemas.microsoft.com/office/powerpoint/2010/main" val="3265470657"/>
      </p:ext>
    </p:extLst>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3494BA"/>
      </a:accent1>
      <a:accent2>
        <a:srgbClr val="58B6C0"/>
      </a:accent2>
      <a:accent3>
        <a:srgbClr val="75BDA7"/>
      </a:accent3>
      <a:accent4>
        <a:srgbClr val="7A8C8E"/>
      </a:accent4>
      <a:accent5>
        <a:srgbClr val="84ACB6"/>
      </a:accent5>
      <a:accent6>
        <a:srgbClr val="2683C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3494BA"/>
      </a:accent1>
      <a:accent2>
        <a:srgbClr val="58B6C0"/>
      </a:accent2>
      <a:accent3>
        <a:srgbClr val="75BDA7"/>
      </a:accent3>
      <a:accent4>
        <a:srgbClr val="7A8C8E"/>
      </a:accent4>
      <a:accent5>
        <a:srgbClr val="84ACB6"/>
      </a:accent5>
      <a:accent6>
        <a:srgbClr val="2683C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Slice</Template>
  <TotalTime>390</TotalTime>
  <Words>757</Words>
  <Application>Microsoft Office PowerPoint</Application>
  <PresentationFormat>Widescreen</PresentationFormat>
  <Paragraphs>87</Paragraphs>
  <Slides>21</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Avenir Next LT Pro</vt:lpstr>
      <vt:lpstr>Calibri</vt:lpstr>
      <vt:lpstr>Calibri Light</vt:lpstr>
      <vt:lpstr>Franklin Gothic Book</vt:lpstr>
      <vt:lpstr>Helvetica</vt:lpstr>
      <vt:lpstr>Open Sans</vt:lpstr>
      <vt:lpstr>PT Sans Narrow</vt:lpstr>
      <vt:lpstr>Office Theme</vt:lpstr>
      <vt:lpstr>PowerPoint Presentation</vt:lpstr>
      <vt:lpstr>PowerPoint Presentation</vt:lpstr>
      <vt:lpstr>Iowa State University Project Recap</vt:lpstr>
      <vt:lpstr>Why Smart Assistants in Libraries?</vt:lpstr>
      <vt:lpstr>Why Smart Assistants in Libraries?</vt:lpstr>
      <vt:lpstr>Why Smart Assistants in Libraries?</vt:lpstr>
      <vt:lpstr>Iowa State Library’s First Try ISU Library Facts</vt:lpstr>
      <vt:lpstr>What We Learned and the Importance of Partnerships</vt:lpstr>
      <vt:lpstr>Academic Libraries: Prepare to Open the Doors</vt:lpstr>
      <vt:lpstr>COVID-19 increased importance of digital services</vt:lpstr>
      <vt:lpstr>What is the top priority for re-opening?</vt:lpstr>
      <vt:lpstr>Common Re-Opening Questions </vt:lpstr>
      <vt:lpstr>PowerPoint Presentation</vt:lpstr>
      <vt:lpstr>Summary: Re-Opening Plans  </vt:lpstr>
      <vt:lpstr>PowerPoint Presentation</vt:lpstr>
      <vt:lpstr>Student app for scheduling appointments &amp; pick-ups</vt:lpstr>
      <vt:lpstr>PowerPoint Presentation</vt:lpstr>
      <vt:lpstr>Intuitive Admin Portal Customizes Library’s Processes</vt:lpstr>
      <vt:lpstr>Real-Time Dashboard Makes Fulfillment Seamless</vt:lpstr>
      <vt:lpstr>Dashboard Reports Usage &amp; Patron Satisfaction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Davis, Greg [LIB]</dc:creator>
  <cp:lastModifiedBy>Davis, Greg [LIB]</cp:lastModifiedBy>
  <cp:revision>22</cp:revision>
  <dcterms:modified xsi:type="dcterms:W3CDTF">2020-08-05T18:25:31Z</dcterms:modified>
</cp:coreProperties>
</file>