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handoutMasterIdLst>
    <p:handoutMasterId r:id="rId91"/>
  </p:handoutMasterIdLst>
  <p:sldIdLst>
    <p:sldId id="1773" r:id="rId5"/>
    <p:sldId id="1724" r:id="rId6"/>
    <p:sldId id="4837" r:id="rId7"/>
    <p:sldId id="4838" r:id="rId8"/>
    <p:sldId id="4622" r:id="rId9"/>
    <p:sldId id="4840" r:id="rId10"/>
    <p:sldId id="5189" r:id="rId11"/>
    <p:sldId id="4843" r:id="rId12"/>
    <p:sldId id="4845" r:id="rId13"/>
    <p:sldId id="1766" r:id="rId14"/>
    <p:sldId id="4831" r:id="rId15"/>
    <p:sldId id="1764" r:id="rId16"/>
    <p:sldId id="4881" r:id="rId17"/>
    <p:sldId id="4874" r:id="rId18"/>
    <p:sldId id="5299" r:id="rId19"/>
    <p:sldId id="4694" r:id="rId20"/>
    <p:sldId id="5301" r:id="rId21"/>
    <p:sldId id="4871" r:id="rId22"/>
    <p:sldId id="5199" r:id="rId23"/>
    <p:sldId id="5307" r:id="rId24"/>
    <p:sldId id="5174" r:id="rId25"/>
    <p:sldId id="5074" r:id="rId26"/>
    <p:sldId id="5075" r:id="rId27"/>
    <p:sldId id="5172" r:id="rId28"/>
    <p:sldId id="5087" r:id="rId29"/>
    <p:sldId id="5179" r:id="rId30"/>
    <p:sldId id="5183" r:id="rId31"/>
    <p:sldId id="4659" r:id="rId32"/>
    <p:sldId id="5198" r:id="rId33"/>
    <p:sldId id="5308" r:id="rId34"/>
    <p:sldId id="5309" r:id="rId35"/>
    <p:sldId id="4770" r:id="rId36"/>
    <p:sldId id="4657" r:id="rId37"/>
    <p:sldId id="4757" r:id="rId38"/>
    <p:sldId id="2106" r:id="rId39"/>
    <p:sldId id="4592" r:id="rId40"/>
    <p:sldId id="4758" r:id="rId41"/>
    <p:sldId id="1719" r:id="rId42"/>
    <p:sldId id="2027" r:id="rId43"/>
    <p:sldId id="2111" r:id="rId44"/>
    <p:sldId id="4768" r:id="rId45"/>
    <p:sldId id="5315" r:id="rId46"/>
    <p:sldId id="1690" r:id="rId47"/>
    <p:sldId id="2002" r:id="rId48"/>
    <p:sldId id="1986" r:id="rId49"/>
    <p:sldId id="1914" r:id="rId50"/>
    <p:sldId id="1916" r:id="rId51"/>
    <p:sldId id="4627" r:id="rId52"/>
    <p:sldId id="5316" r:id="rId53"/>
    <p:sldId id="5317" r:id="rId54"/>
    <p:sldId id="1784" r:id="rId55"/>
    <p:sldId id="5318" r:id="rId56"/>
    <p:sldId id="343" r:id="rId57"/>
    <p:sldId id="1797" r:id="rId58"/>
    <p:sldId id="1770" r:id="rId59"/>
    <p:sldId id="1755" r:id="rId60"/>
    <p:sldId id="4828" r:id="rId61"/>
    <p:sldId id="4846" r:id="rId62"/>
    <p:sldId id="5235" r:id="rId63"/>
    <p:sldId id="1761" r:id="rId64"/>
    <p:sldId id="4986" r:id="rId65"/>
    <p:sldId id="4984" r:id="rId66"/>
    <p:sldId id="4997" r:id="rId67"/>
    <p:sldId id="4996" r:id="rId68"/>
    <p:sldId id="5313" r:id="rId69"/>
    <p:sldId id="5195" r:id="rId70"/>
    <p:sldId id="3894" r:id="rId71"/>
    <p:sldId id="5190" r:id="rId72"/>
    <p:sldId id="5193" r:id="rId73"/>
    <p:sldId id="5312" r:id="rId74"/>
    <p:sldId id="1732" r:id="rId75"/>
    <p:sldId id="1976" r:id="rId76"/>
    <p:sldId id="1980" r:id="rId77"/>
    <p:sldId id="1981" r:id="rId78"/>
    <p:sldId id="1969" r:id="rId79"/>
    <p:sldId id="1989" r:id="rId80"/>
    <p:sldId id="1992" r:id="rId81"/>
    <p:sldId id="5314" r:id="rId82"/>
    <p:sldId id="1994" r:id="rId83"/>
    <p:sldId id="436" r:id="rId84"/>
    <p:sldId id="256" r:id="rId85"/>
    <p:sldId id="1970" r:id="rId86"/>
    <p:sldId id="1957" r:id="rId87"/>
    <p:sldId id="5296" r:id="rId88"/>
    <p:sldId id="1692" r:id="rId8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181" autoAdjust="0"/>
  </p:normalViewPr>
  <p:slideViewPr>
    <p:cSldViewPr>
      <p:cViewPr varScale="1">
        <p:scale>
          <a:sx n="113" d="100"/>
          <a:sy n="113" d="100"/>
        </p:scale>
        <p:origin x="614" y="91"/>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file:///\\filer01\urm\Platform%20&amp;%20Technologies\Release%20Management%20&amp;%20Projects\Regressions\2019%20Regression%20Summa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iler01\urm\Platform%20&amp;%20Technologies\Release%20Management%20&amp;%20Projects\Regressions\2019%20Regression%20Summa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387735623956094E-2"/>
          <c:y val="0.12996932065912437"/>
          <c:w val="0.92430923407301357"/>
          <c:h val="0.62134971114320636"/>
        </c:manualLayout>
      </c:layout>
      <c:barChart>
        <c:barDir val="col"/>
        <c:grouping val="clustered"/>
        <c:varyColors val="0"/>
        <c:ser>
          <c:idx val="2"/>
          <c:order val="1"/>
          <c:tx>
            <c:v># New All Priority Defects</c:v>
          </c:tx>
          <c:spPr>
            <a:solidFill>
              <a:srgbClr val="50CFDA"/>
            </a:solidFill>
            <a:ln>
              <a:noFill/>
            </a:ln>
            <a:effectLst/>
          </c:spPr>
          <c:invertIfNegative val="0"/>
          <c:val>
            <c:numRef>
              <c:f>'New Defects'!$K$7:$K$27</c:f>
              <c:numCache>
                <c:formatCode>General</c:formatCode>
                <c:ptCount val="21"/>
                <c:pt idx="0">
                  <c:v>81</c:v>
                </c:pt>
                <c:pt idx="1">
                  <c:v>64</c:v>
                </c:pt>
                <c:pt idx="2">
                  <c:v>52</c:v>
                </c:pt>
                <c:pt idx="3">
                  <c:v>44</c:v>
                </c:pt>
                <c:pt idx="4">
                  <c:v>40</c:v>
                </c:pt>
                <c:pt idx="5">
                  <c:v>38</c:v>
                </c:pt>
                <c:pt idx="6">
                  <c:v>62</c:v>
                </c:pt>
                <c:pt idx="7">
                  <c:v>46</c:v>
                </c:pt>
                <c:pt idx="8">
                  <c:v>43</c:v>
                </c:pt>
                <c:pt idx="9">
                  <c:v>51</c:v>
                </c:pt>
                <c:pt idx="10">
                  <c:v>32</c:v>
                </c:pt>
                <c:pt idx="11">
                  <c:v>43</c:v>
                </c:pt>
                <c:pt idx="12">
                  <c:v>42</c:v>
                </c:pt>
                <c:pt idx="13">
                  <c:v>41</c:v>
                </c:pt>
                <c:pt idx="14">
                  <c:v>46</c:v>
                </c:pt>
                <c:pt idx="15">
                  <c:v>39</c:v>
                </c:pt>
                <c:pt idx="16">
                  <c:v>33</c:v>
                </c:pt>
                <c:pt idx="17">
                  <c:v>41</c:v>
                </c:pt>
                <c:pt idx="18">
                  <c:v>50</c:v>
                </c:pt>
                <c:pt idx="19">
                  <c:v>40</c:v>
                </c:pt>
                <c:pt idx="20">
                  <c:v>34</c:v>
                </c:pt>
              </c:numCache>
            </c:numRef>
          </c:val>
          <c:extLst>
            <c:ext xmlns:c16="http://schemas.microsoft.com/office/drawing/2014/chart" uri="{C3380CC4-5D6E-409C-BE32-E72D297353CC}">
              <c16:uniqueId val="{00000000-4492-43CD-B630-B1BFCB5351B4}"/>
            </c:ext>
          </c:extLst>
        </c:ser>
        <c:dLbls>
          <c:showLegendKey val="0"/>
          <c:showVal val="0"/>
          <c:showCatName val="0"/>
          <c:showSerName val="0"/>
          <c:showPercent val="0"/>
          <c:showBubbleSize val="0"/>
        </c:dLbls>
        <c:gapWidth val="150"/>
        <c:axId val="1730901311"/>
        <c:axId val="1675482975"/>
      </c:barChart>
      <c:lineChart>
        <c:grouping val="standard"/>
        <c:varyColors val="0"/>
        <c:ser>
          <c:idx val="0"/>
          <c:order val="0"/>
          <c:tx>
            <c:v>6 Months Moving Average</c:v>
          </c:tx>
          <c:spPr>
            <a:ln w="28575" cap="rnd">
              <a:solidFill>
                <a:schemeClr val="accent1"/>
              </a:solidFill>
              <a:round/>
            </a:ln>
            <a:effectLst/>
          </c:spPr>
          <c:marker>
            <c:symbol val="none"/>
          </c:marker>
          <c:cat>
            <c:numRef>
              <c:f>'New Defects'!$A$7:$A$27</c:f>
              <c:numCache>
                <c:formatCode>mmm\-yy</c:formatCode>
                <c:ptCount val="21"/>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numCache>
            </c:numRef>
          </c:cat>
          <c:val>
            <c:numRef>
              <c:f>'New Defects'!$L$7:$L$27</c:f>
              <c:numCache>
                <c:formatCode>0</c:formatCode>
                <c:ptCount val="21"/>
                <c:pt idx="0">
                  <c:v>59</c:v>
                </c:pt>
                <c:pt idx="1">
                  <c:v>60.166666666666664</c:v>
                </c:pt>
                <c:pt idx="2">
                  <c:v>60.666666666666664</c:v>
                </c:pt>
                <c:pt idx="3">
                  <c:v>58.833333333333336</c:v>
                </c:pt>
                <c:pt idx="4">
                  <c:v>56</c:v>
                </c:pt>
                <c:pt idx="5">
                  <c:v>53.166666666666664</c:v>
                </c:pt>
                <c:pt idx="6">
                  <c:v>50</c:v>
                </c:pt>
                <c:pt idx="7">
                  <c:v>47</c:v>
                </c:pt>
                <c:pt idx="8">
                  <c:v>45.5</c:v>
                </c:pt>
                <c:pt idx="9">
                  <c:v>46.666666666666664</c:v>
                </c:pt>
                <c:pt idx="10">
                  <c:v>45.333333333333336</c:v>
                </c:pt>
                <c:pt idx="11">
                  <c:v>46.166666666666664</c:v>
                </c:pt>
                <c:pt idx="12">
                  <c:v>42.833333333333336</c:v>
                </c:pt>
                <c:pt idx="13">
                  <c:v>42</c:v>
                </c:pt>
                <c:pt idx="14">
                  <c:v>42.5</c:v>
                </c:pt>
                <c:pt idx="15">
                  <c:v>40.5</c:v>
                </c:pt>
                <c:pt idx="16">
                  <c:v>40.666666666666664</c:v>
                </c:pt>
                <c:pt idx="17">
                  <c:v>40.333333333333336</c:v>
                </c:pt>
                <c:pt idx="18">
                  <c:v>41.666666666666664</c:v>
                </c:pt>
                <c:pt idx="19">
                  <c:v>41.5</c:v>
                </c:pt>
                <c:pt idx="20">
                  <c:v>39.5</c:v>
                </c:pt>
              </c:numCache>
            </c:numRef>
          </c:val>
          <c:smooth val="0"/>
          <c:extLst>
            <c:ext xmlns:c16="http://schemas.microsoft.com/office/drawing/2014/chart" uri="{C3380CC4-5D6E-409C-BE32-E72D297353CC}">
              <c16:uniqueId val="{00000001-4492-43CD-B630-B1BFCB5351B4}"/>
            </c:ext>
          </c:extLst>
        </c:ser>
        <c:dLbls>
          <c:showLegendKey val="0"/>
          <c:showVal val="0"/>
          <c:showCatName val="0"/>
          <c:showSerName val="0"/>
          <c:showPercent val="0"/>
          <c:showBubbleSize val="0"/>
        </c:dLbls>
        <c:marker val="1"/>
        <c:smooth val="0"/>
        <c:axId val="1730901311"/>
        <c:axId val="1675482975"/>
      </c:lineChart>
      <c:dateAx>
        <c:axId val="1730901311"/>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5482975"/>
        <c:crosses val="autoZero"/>
        <c:auto val="1"/>
        <c:lblOffset val="100"/>
        <c:baseTimeUnit val="months"/>
      </c:dateAx>
      <c:valAx>
        <c:axId val="1675482975"/>
        <c:scaling>
          <c:orientation val="minMax"/>
        </c:scaling>
        <c:delete val="1"/>
        <c:axPos val="l"/>
        <c:numFmt formatCode="General" sourceLinked="1"/>
        <c:majorTickMark val="none"/>
        <c:minorTickMark val="none"/>
        <c:tickLblPos val="nextTo"/>
        <c:crossAx val="1730901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387735623956094E-2"/>
          <c:y val="0.12996932065912437"/>
          <c:w val="0.92430923407301357"/>
          <c:h val="0.59306716294540396"/>
        </c:manualLayout>
      </c:layout>
      <c:barChart>
        <c:barDir val="col"/>
        <c:grouping val="clustered"/>
        <c:varyColors val="0"/>
        <c:ser>
          <c:idx val="2"/>
          <c:order val="1"/>
          <c:tx>
            <c:v># New High Defects</c:v>
          </c:tx>
          <c:spPr>
            <a:solidFill>
              <a:srgbClr val="50CFDA"/>
            </a:solidFill>
            <a:ln>
              <a:noFill/>
            </a:ln>
            <a:effectLst/>
          </c:spPr>
          <c:invertIfNegative val="0"/>
          <c:val>
            <c:numRef>
              <c:f>'New Defects'!$B$7:$B$27</c:f>
              <c:numCache>
                <c:formatCode>General</c:formatCode>
                <c:ptCount val="21"/>
                <c:pt idx="0">
                  <c:v>122</c:v>
                </c:pt>
                <c:pt idx="1">
                  <c:v>137</c:v>
                </c:pt>
                <c:pt idx="2">
                  <c:v>114</c:v>
                </c:pt>
                <c:pt idx="3">
                  <c:v>99</c:v>
                </c:pt>
                <c:pt idx="4">
                  <c:v>100</c:v>
                </c:pt>
                <c:pt idx="5">
                  <c:v>96</c:v>
                </c:pt>
                <c:pt idx="6">
                  <c:v>109</c:v>
                </c:pt>
                <c:pt idx="7">
                  <c:v>112</c:v>
                </c:pt>
                <c:pt idx="8">
                  <c:v>107</c:v>
                </c:pt>
                <c:pt idx="9">
                  <c:v>82</c:v>
                </c:pt>
                <c:pt idx="10">
                  <c:v>80</c:v>
                </c:pt>
                <c:pt idx="11">
                  <c:v>70</c:v>
                </c:pt>
                <c:pt idx="12">
                  <c:v>79</c:v>
                </c:pt>
                <c:pt idx="13">
                  <c:v>91</c:v>
                </c:pt>
                <c:pt idx="14">
                  <c:v>70</c:v>
                </c:pt>
                <c:pt idx="15">
                  <c:v>80</c:v>
                </c:pt>
                <c:pt idx="16">
                  <c:v>59</c:v>
                </c:pt>
                <c:pt idx="17">
                  <c:v>81</c:v>
                </c:pt>
                <c:pt idx="18">
                  <c:v>73</c:v>
                </c:pt>
                <c:pt idx="19">
                  <c:v>59</c:v>
                </c:pt>
                <c:pt idx="20">
                  <c:v>50</c:v>
                </c:pt>
              </c:numCache>
            </c:numRef>
          </c:val>
          <c:extLst>
            <c:ext xmlns:c16="http://schemas.microsoft.com/office/drawing/2014/chart" uri="{C3380CC4-5D6E-409C-BE32-E72D297353CC}">
              <c16:uniqueId val="{00000000-C097-42BA-B660-9AF39165BE17}"/>
            </c:ext>
          </c:extLst>
        </c:ser>
        <c:dLbls>
          <c:showLegendKey val="0"/>
          <c:showVal val="0"/>
          <c:showCatName val="0"/>
          <c:showSerName val="0"/>
          <c:showPercent val="0"/>
          <c:showBubbleSize val="0"/>
        </c:dLbls>
        <c:gapWidth val="150"/>
        <c:axId val="1730901311"/>
        <c:axId val="1675482975"/>
      </c:barChart>
      <c:lineChart>
        <c:grouping val="standard"/>
        <c:varyColors val="0"/>
        <c:ser>
          <c:idx val="0"/>
          <c:order val="0"/>
          <c:tx>
            <c:v>6 Months Moving Average</c:v>
          </c:tx>
          <c:spPr>
            <a:ln w="28575" cap="rnd">
              <a:solidFill>
                <a:srgbClr val="0070C0"/>
              </a:solidFill>
              <a:round/>
            </a:ln>
            <a:effectLst/>
          </c:spPr>
          <c:marker>
            <c:symbol val="none"/>
          </c:marker>
          <c:cat>
            <c:numRef>
              <c:f>'New Defects'!$A$7:$A$27</c:f>
              <c:numCache>
                <c:formatCode>mmm\-yy</c:formatCode>
                <c:ptCount val="21"/>
                <c:pt idx="0">
                  <c:v>43617</c:v>
                </c:pt>
                <c:pt idx="1">
                  <c:v>43647</c:v>
                </c:pt>
                <c:pt idx="2">
                  <c:v>43678</c:v>
                </c:pt>
                <c:pt idx="3">
                  <c:v>43709</c:v>
                </c:pt>
                <c:pt idx="4">
                  <c:v>43739</c:v>
                </c:pt>
                <c:pt idx="5">
                  <c:v>43770</c:v>
                </c:pt>
                <c:pt idx="6">
                  <c:v>43800</c:v>
                </c:pt>
                <c:pt idx="7">
                  <c:v>43831</c:v>
                </c:pt>
                <c:pt idx="8">
                  <c:v>43862</c:v>
                </c:pt>
                <c:pt idx="9">
                  <c:v>43891</c:v>
                </c:pt>
                <c:pt idx="10">
                  <c:v>43922</c:v>
                </c:pt>
                <c:pt idx="11">
                  <c:v>43952</c:v>
                </c:pt>
                <c:pt idx="12">
                  <c:v>43983</c:v>
                </c:pt>
                <c:pt idx="13">
                  <c:v>44013</c:v>
                </c:pt>
                <c:pt idx="14">
                  <c:v>44044</c:v>
                </c:pt>
                <c:pt idx="15">
                  <c:v>44075</c:v>
                </c:pt>
                <c:pt idx="16">
                  <c:v>44105</c:v>
                </c:pt>
                <c:pt idx="17">
                  <c:v>44136</c:v>
                </c:pt>
                <c:pt idx="18">
                  <c:v>44166</c:v>
                </c:pt>
                <c:pt idx="19">
                  <c:v>44197</c:v>
                </c:pt>
                <c:pt idx="20">
                  <c:v>44228</c:v>
                </c:pt>
              </c:numCache>
            </c:numRef>
          </c:cat>
          <c:val>
            <c:numRef>
              <c:f>'New Defects'!$C$7:$C$27</c:f>
              <c:numCache>
                <c:formatCode>0</c:formatCode>
                <c:ptCount val="21"/>
                <c:pt idx="0">
                  <c:v>124</c:v>
                </c:pt>
                <c:pt idx="1">
                  <c:v>124.83333333333333</c:v>
                </c:pt>
                <c:pt idx="2">
                  <c:v>125.5</c:v>
                </c:pt>
                <c:pt idx="3">
                  <c:v>122.66666666666667</c:v>
                </c:pt>
                <c:pt idx="4">
                  <c:v>117.83333333333333</c:v>
                </c:pt>
                <c:pt idx="5">
                  <c:v>111.33333333333333</c:v>
                </c:pt>
                <c:pt idx="6">
                  <c:v>109.16666666666667</c:v>
                </c:pt>
                <c:pt idx="7">
                  <c:v>105</c:v>
                </c:pt>
                <c:pt idx="8">
                  <c:v>103.83333333333333</c:v>
                </c:pt>
                <c:pt idx="9">
                  <c:v>101</c:v>
                </c:pt>
                <c:pt idx="10">
                  <c:v>97.666666666666671</c:v>
                </c:pt>
                <c:pt idx="11">
                  <c:v>93.333333333333329</c:v>
                </c:pt>
                <c:pt idx="12">
                  <c:v>88.333333333333329</c:v>
                </c:pt>
                <c:pt idx="13">
                  <c:v>84.833333333333329</c:v>
                </c:pt>
                <c:pt idx="14">
                  <c:v>78.666666666666671</c:v>
                </c:pt>
                <c:pt idx="15">
                  <c:v>78.333333333333329</c:v>
                </c:pt>
                <c:pt idx="16">
                  <c:v>74.833333333333329</c:v>
                </c:pt>
                <c:pt idx="17">
                  <c:v>76.666666666666671</c:v>
                </c:pt>
                <c:pt idx="18">
                  <c:v>75.666666666666671</c:v>
                </c:pt>
                <c:pt idx="19">
                  <c:v>70.333333333333329</c:v>
                </c:pt>
                <c:pt idx="20">
                  <c:v>67</c:v>
                </c:pt>
              </c:numCache>
            </c:numRef>
          </c:val>
          <c:smooth val="0"/>
          <c:extLst>
            <c:ext xmlns:c16="http://schemas.microsoft.com/office/drawing/2014/chart" uri="{C3380CC4-5D6E-409C-BE32-E72D297353CC}">
              <c16:uniqueId val="{00000001-C097-42BA-B660-9AF39165BE17}"/>
            </c:ext>
          </c:extLst>
        </c:ser>
        <c:dLbls>
          <c:showLegendKey val="0"/>
          <c:showVal val="0"/>
          <c:showCatName val="0"/>
          <c:showSerName val="0"/>
          <c:showPercent val="0"/>
          <c:showBubbleSize val="0"/>
        </c:dLbls>
        <c:marker val="1"/>
        <c:smooth val="0"/>
        <c:axId val="1730901311"/>
        <c:axId val="1675482975"/>
      </c:lineChart>
      <c:dateAx>
        <c:axId val="1730901311"/>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5482975"/>
        <c:crosses val="autoZero"/>
        <c:auto val="1"/>
        <c:lblOffset val="100"/>
        <c:baseTimeUnit val="months"/>
      </c:dateAx>
      <c:valAx>
        <c:axId val="1675482975"/>
        <c:scaling>
          <c:orientation val="minMax"/>
        </c:scaling>
        <c:delete val="1"/>
        <c:axPos val="l"/>
        <c:numFmt formatCode="General" sourceLinked="1"/>
        <c:majorTickMark val="none"/>
        <c:minorTickMark val="none"/>
        <c:tickLblPos val="nextTo"/>
        <c:crossAx val="1730901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50CFDA"/>
            </a:solidFill>
            <a:ln>
              <a:noFill/>
            </a:ln>
            <a:effectLst/>
          </c:spPr>
          <c:invertIfNegative val="0"/>
          <c:dLbls>
            <c:delete val="1"/>
          </c:dLbls>
          <c:cat>
            <c:numRef>
              <c:f>Sheet1!$A$2:$A$5</c:f>
              <c:numCache>
                <c:formatCode>General</c:formatCode>
                <c:ptCount val="4"/>
                <c:pt idx="0">
                  <c:v>2017</c:v>
                </c:pt>
                <c:pt idx="1">
                  <c:v>2018</c:v>
                </c:pt>
                <c:pt idx="2">
                  <c:v>2019</c:v>
                </c:pt>
                <c:pt idx="3">
                  <c:v>2020</c:v>
                </c:pt>
              </c:numCache>
            </c:numRef>
          </c:cat>
          <c:val>
            <c:numRef>
              <c:f>Sheet1!$B$2:$B$5</c:f>
              <c:numCache>
                <c:formatCode>General</c:formatCode>
                <c:ptCount val="4"/>
                <c:pt idx="0">
                  <c:v>74</c:v>
                </c:pt>
                <c:pt idx="1">
                  <c:v>74</c:v>
                </c:pt>
                <c:pt idx="2">
                  <c:v>84</c:v>
                </c:pt>
                <c:pt idx="3">
                  <c:v>44</c:v>
                </c:pt>
              </c:numCache>
            </c:numRef>
          </c:val>
          <c:extLst>
            <c:ext xmlns:c16="http://schemas.microsoft.com/office/drawing/2014/chart" uri="{C3380CC4-5D6E-409C-BE32-E72D297353CC}">
              <c16:uniqueId val="{00000000-DABF-4E28-AD76-7D52A3D49519}"/>
            </c:ext>
          </c:extLst>
        </c:ser>
        <c:dLbls>
          <c:dLblPos val="inEnd"/>
          <c:showLegendKey val="0"/>
          <c:showVal val="1"/>
          <c:showCatName val="0"/>
          <c:showSerName val="0"/>
          <c:showPercent val="0"/>
          <c:showBubbleSize val="0"/>
        </c:dLbls>
        <c:gapWidth val="219"/>
        <c:overlap val="-27"/>
        <c:axId val="626661232"/>
        <c:axId val="626652048"/>
      </c:barChart>
      <c:catAx>
        <c:axId val="62666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26652048"/>
        <c:crosses val="autoZero"/>
        <c:auto val="1"/>
        <c:lblAlgn val="ctr"/>
        <c:lblOffset val="100"/>
        <c:noMultiLvlLbl val="0"/>
      </c:catAx>
      <c:valAx>
        <c:axId val="626652048"/>
        <c:scaling>
          <c:orientation val="minMax"/>
        </c:scaling>
        <c:delete val="1"/>
        <c:axPos val="l"/>
        <c:numFmt formatCode="General" sourceLinked="1"/>
        <c:majorTickMark val="none"/>
        <c:minorTickMark val="none"/>
        <c:tickLblPos val="nextTo"/>
        <c:crossAx val="626661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6/24/2021</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6/24/2021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knowledge.exlibrisgroup.com/Cross-Product/Security/Policies/Accessibilit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Libraries that joined the community – include some numbers</a:t>
            </a:r>
          </a:p>
          <a:p>
            <a:r>
              <a:rPr lang="en-US" dirty="0"/>
              <a:t>Many of you are attending ELUNA for the first time this year</a:t>
            </a:r>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a:t>
            </a:fld>
            <a:endParaRPr lang="en-US" dirty="0"/>
          </a:p>
        </p:txBody>
      </p:sp>
    </p:spTree>
    <p:extLst>
      <p:ext uri="{BB962C8B-B14F-4D97-AF65-F5344CB8AC3E}">
        <p14:creationId xmlns:p14="http://schemas.microsoft.com/office/powerpoint/2010/main" val="3444429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Asaf</a:t>
            </a:r>
          </a:p>
          <a:p>
            <a:endParaRPr lang="en-US"/>
          </a:p>
        </p:txBody>
      </p:sp>
      <p:sp>
        <p:nvSpPr>
          <p:cNvPr id="4" name="Slide Number Placeholder 3"/>
          <p:cNvSpPr>
            <a:spLocks noGrp="1"/>
          </p:cNvSpPr>
          <p:nvPr>
            <p:ph type="sldNum" sz="quarter" idx="5"/>
          </p:nvPr>
        </p:nvSpPr>
        <p:spPr/>
        <p:txBody>
          <a:bodyPr/>
          <a:lstStyle/>
          <a:p>
            <a:fld id="{1367401B-FB73-460B-B34B-AE2D26C8FE60}" type="slidenum">
              <a:rPr lang="en-US" smtClean="0"/>
              <a:t>26</a:t>
            </a:fld>
            <a:endParaRPr lang="en-US"/>
          </a:p>
        </p:txBody>
      </p:sp>
    </p:spTree>
    <p:extLst>
      <p:ext uri="{BB962C8B-B14F-4D97-AF65-F5344CB8AC3E}">
        <p14:creationId xmlns:p14="http://schemas.microsoft.com/office/powerpoint/2010/main" val="4153472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2016-2018 – 1</a:t>
            </a:r>
          </a:p>
          <a:p>
            <a:r>
              <a:rPr lang="en-US"/>
              <a:t>2019-2020 – 2</a:t>
            </a:r>
          </a:p>
          <a:p>
            <a:r>
              <a:rPr lang="en-US"/>
              <a:t>2021-&gt;       - 3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67D491-FA05-4975-B34B-EF1A3B1603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3519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344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Cornerstone: users and their experience</a:t>
            </a:r>
          </a:p>
        </p:txBody>
      </p:sp>
      <p:sp>
        <p:nvSpPr>
          <p:cNvPr id="4" name="Slide Number Placeholder 3"/>
          <p:cNvSpPr>
            <a:spLocks noGrp="1"/>
          </p:cNvSpPr>
          <p:nvPr>
            <p:ph type="sldNum" sz="quarter" idx="5"/>
          </p:nvPr>
        </p:nvSpPr>
        <p:spPr/>
        <p:txBody>
          <a:bodyPr/>
          <a:lstStyle/>
          <a:p>
            <a:fld id="{1367401B-FB73-460B-B34B-AE2D26C8FE60}" type="slidenum">
              <a:rPr lang="en-US" smtClean="0"/>
              <a:t>34</a:t>
            </a:fld>
            <a:endParaRPr lang="en-US"/>
          </a:p>
        </p:txBody>
      </p:sp>
    </p:spTree>
    <p:extLst>
      <p:ext uri="{BB962C8B-B14F-4D97-AF65-F5344CB8AC3E}">
        <p14:creationId xmlns:p14="http://schemas.microsoft.com/office/powerpoint/2010/main" val="2325443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Amazon experience</a:t>
            </a:r>
          </a:p>
          <a:p>
            <a:r>
              <a:rPr lang="en-US" dirty="0"/>
              <a:t>-meeting users at the point of need</a:t>
            </a:r>
          </a:p>
          <a:p>
            <a:r>
              <a:rPr lang="en-US" dirty="0"/>
              <a:t>-all different options of obtaining the desired material, kindle, audiobook, </a:t>
            </a:r>
            <a:r>
              <a:rPr lang="en-US" dirty="0" err="1"/>
              <a:t>harcover</a:t>
            </a:r>
            <a:r>
              <a:rPr lang="en-US" dirty="0"/>
              <a:t>, paperback</a:t>
            </a:r>
          </a:p>
          <a:p>
            <a:r>
              <a:rPr lang="en-US" dirty="0"/>
              <a:t>-delivery times</a:t>
            </a:r>
          </a:p>
        </p:txBody>
      </p:sp>
      <p:sp>
        <p:nvSpPr>
          <p:cNvPr id="4" name="Slide Number Placeholder 3"/>
          <p:cNvSpPr>
            <a:spLocks noGrp="1"/>
          </p:cNvSpPr>
          <p:nvPr>
            <p:ph type="sldNum" sz="quarter" idx="5"/>
          </p:nvPr>
        </p:nvSpPr>
        <p:spPr/>
        <p:txBody>
          <a:bodyPr/>
          <a:lstStyle/>
          <a:p>
            <a:fld id="{1367401B-FB73-460B-B34B-AE2D26C8FE60}" type="slidenum">
              <a:rPr lang="en-US" smtClean="0"/>
              <a:t>35</a:t>
            </a:fld>
            <a:endParaRPr lang="en-US"/>
          </a:p>
        </p:txBody>
      </p:sp>
    </p:spTree>
    <p:extLst>
      <p:ext uri="{BB962C8B-B14F-4D97-AF65-F5344CB8AC3E}">
        <p14:creationId xmlns:p14="http://schemas.microsoft.com/office/powerpoint/2010/main" val="702991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library discovery, typical experience. If a library doesn’t have what you are looking for, presented with these options</a:t>
            </a:r>
          </a:p>
          <a:p>
            <a:r>
              <a:rPr lang="en-US" dirty="0"/>
              <a:t>-Request it button, </a:t>
            </a:r>
            <a:r>
              <a:rPr lang="en-US" dirty="0" err="1"/>
              <a:t>ILLiad</a:t>
            </a:r>
            <a:r>
              <a:rPr lang="en-US" dirty="0"/>
              <a:t>, </a:t>
            </a:r>
            <a:r>
              <a:rPr lang="en-US" dirty="0" err="1"/>
              <a:t>Worldshare</a:t>
            </a:r>
            <a:r>
              <a:rPr lang="en-US" dirty="0"/>
              <a:t>, maybe multiple links</a:t>
            </a:r>
          </a:p>
          <a:p>
            <a:r>
              <a:rPr lang="en-US" dirty="0"/>
              <a:t>-when do I get it?</a:t>
            </a:r>
          </a:p>
          <a:p>
            <a:r>
              <a:rPr lang="en-US" dirty="0"/>
              <a:t>-might look for other ways to obtain</a:t>
            </a:r>
          </a:p>
        </p:txBody>
      </p:sp>
      <p:sp>
        <p:nvSpPr>
          <p:cNvPr id="4" name="Slide Number Placeholder 3"/>
          <p:cNvSpPr>
            <a:spLocks noGrp="1"/>
          </p:cNvSpPr>
          <p:nvPr>
            <p:ph type="sldNum" sz="quarter" idx="5"/>
          </p:nvPr>
        </p:nvSpPr>
        <p:spPr/>
        <p:txBody>
          <a:bodyPr/>
          <a:lstStyle/>
          <a:p>
            <a:fld id="{1367401B-FB73-460B-B34B-AE2D26C8FE60}" type="slidenum">
              <a:rPr lang="en-US" smtClean="0"/>
              <a:t>36</a:t>
            </a:fld>
            <a:endParaRPr lang="en-US"/>
          </a:p>
        </p:txBody>
      </p:sp>
    </p:spTree>
    <p:extLst>
      <p:ext uri="{BB962C8B-B14F-4D97-AF65-F5344CB8AC3E}">
        <p14:creationId xmlns:p14="http://schemas.microsoft.com/office/powerpoint/2010/main" val="814004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Rapido, offering services at the point of discovery in real time</a:t>
            </a:r>
          </a:p>
          <a:p>
            <a:r>
              <a:rPr lang="en-US" dirty="0"/>
              <a:t>-calculating the best option or alternative, including terms of use</a:t>
            </a:r>
          </a:p>
          <a:p>
            <a:r>
              <a:rPr lang="en-US" dirty="0"/>
              <a:t>-Get a physical copy, keep for two weeks, or maybe only need a chapter and you can receive within 24 hours</a:t>
            </a:r>
          </a:p>
          <a:p>
            <a:r>
              <a:rPr lang="en-US" dirty="0"/>
              <a:t>-language that is clear, relevant, transforming the user experience at the time they need</a:t>
            </a:r>
          </a:p>
        </p:txBody>
      </p:sp>
      <p:sp>
        <p:nvSpPr>
          <p:cNvPr id="4" name="Slide Number Placeholder 3"/>
          <p:cNvSpPr>
            <a:spLocks noGrp="1"/>
          </p:cNvSpPr>
          <p:nvPr>
            <p:ph type="sldNum" sz="quarter" idx="5"/>
          </p:nvPr>
        </p:nvSpPr>
        <p:spPr/>
        <p:txBody>
          <a:bodyPr/>
          <a:lstStyle/>
          <a:p>
            <a:fld id="{1367401B-FB73-460B-B34B-AE2D26C8FE60}" type="slidenum">
              <a:rPr lang="en-US" smtClean="0"/>
              <a:t>37</a:t>
            </a:fld>
            <a:endParaRPr lang="en-US"/>
          </a:p>
        </p:txBody>
      </p:sp>
    </p:spTree>
    <p:extLst>
      <p:ext uri="{BB962C8B-B14F-4D97-AF65-F5344CB8AC3E}">
        <p14:creationId xmlns:p14="http://schemas.microsoft.com/office/powerpoint/2010/main" val="1734178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how RapidILL works, providing flexibility for how you work with your partner libraries</a:t>
            </a:r>
          </a:p>
          <a:p>
            <a:r>
              <a:rPr lang="en-US" dirty="0"/>
              <a:t>-pod structure and priority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483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202B70F8-3BC7-44BD-9BC2-2CB37A5C4368}" type="slidenum">
              <a:rPr lang="en-US" smtClean="0"/>
              <a:t>44</a:t>
            </a:fld>
            <a:endParaRPr lang="en-US"/>
          </a:p>
        </p:txBody>
      </p:sp>
    </p:spTree>
    <p:extLst>
      <p:ext uri="{BB962C8B-B14F-4D97-AF65-F5344CB8AC3E}">
        <p14:creationId xmlns:p14="http://schemas.microsoft.com/office/powerpoint/2010/main" val="3621206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Shared holdings index, who owns what, expand outside of what you own, shared holdings, not a full catalog</a:t>
            </a:r>
          </a:p>
          <a:p>
            <a:r>
              <a:rPr lang="en-US" sz="1200" kern="1200" dirty="0">
                <a:solidFill>
                  <a:schemeClr val="tx1"/>
                </a:solidFill>
                <a:effectLst/>
                <a:latin typeface="+mn-lt"/>
                <a:ea typeface="+mn-ea"/>
                <a:cs typeface="+mn-cs"/>
              </a:rPr>
              <a:t>-Library definitions and pods, not enough to know what you have in your library, also need to know if available for resource sharing, which items are available for which group</a:t>
            </a:r>
          </a:p>
          <a:p>
            <a:r>
              <a:rPr lang="en-US" sz="1200" kern="1200" dirty="0">
                <a:solidFill>
                  <a:schemeClr val="tx1"/>
                </a:solidFill>
                <a:effectLst/>
                <a:latin typeface="+mn-lt"/>
                <a:ea typeface="+mn-ea"/>
                <a:cs typeface="+mn-cs"/>
              </a:rPr>
              <a:t>-Amazon like experience for the end user</a:t>
            </a:r>
          </a:p>
          <a:p>
            <a:r>
              <a:rPr lang="en-US" sz="1200" kern="1200" dirty="0">
                <a:solidFill>
                  <a:schemeClr val="tx1"/>
                </a:solidFill>
                <a:effectLst/>
                <a:latin typeface="+mn-lt"/>
                <a:ea typeface="+mn-ea"/>
                <a:cs typeface="+mn-cs"/>
              </a:rPr>
              <a:t>-Automated flows and new staff </a:t>
            </a:r>
            <a:r>
              <a:rPr lang="en-US" sz="1200" kern="1200" dirty="0" err="1">
                <a:solidFill>
                  <a:schemeClr val="tx1"/>
                </a:solidFill>
                <a:effectLst/>
                <a:latin typeface="+mn-lt"/>
                <a:ea typeface="+mn-ea"/>
                <a:cs typeface="+mn-cs"/>
              </a:rPr>
              <a:t>ux</a:t>
            </a:r>
            <a:r>
              <a:rPr lang="en-US" sz="1200" kern="1200" dirty="0">
                <a:solidFill>
                  <a:schemeClr val="tx1"/>
                </a:solidFill>
                <a:effectLst/>
                <a:latin typeface="+mn-lt"/>
                <a:ea typeface="+mn-ea"/>
                <a:cs typeface="+mn-cs"/>
              </a:rPr>
              <a:t>, spent a lot of work with dev partners to develop Rapido as a replacement for other tools such (</a:t>
            </a:r>
            <a:r>
              <a:rPr lang="en-US" sz="1200" kern="1200" dirty="0" err="1">
                <a:solidFill>
                  <a:schemeClr val="tx1"/>
                </a:solidFill>
                <a:effectLst/>
                <a:latin typeface="+mn-lt"/>
                <a:ea typeface="+mn-ea"/>
                <a:cs typeface="+mn-cs"/>
              </a:rPr>
              <a:t>ILLiad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Tipasa</a:t>
            </a:r>
            <a:r>
              <a:rPr lang="en-US" sz="1200" kern="1200" dirty="0">
                <a:solidFill>
                  <a:schemeClr val="tx1"/>
                </a:solidFill>
                <a:effectLst/>
                <a:latin typeface="+mn-lt"/>
                <a:ea typeface="+mn-ea"/>
                <a:cs typeface="+mn-cs"/>
              </a:rPr>
              <a:t>, Clio)</a:t>
            </a:r>
          </a:p>
          <a:p>
            <a:r>
              <a:rPr lang="en-US" sz="1200" kern="1200" dirty="0">
                <a:solidFill>
                  <a:schemeClr val="tx1"/>
                </a:solidFill>
                <a:effectLst/>
                <a:latin typeface="+mn-lt"/>
                <a:ea typeface="+mn-ea"/>
                <a:cs typeface="+mn-cs"/>
              </a:rPr>
              <a:t>-Document delivery, articles and chapters, RapidILL, mature product, with a high level of service commitment, nearing 400 </a:t>
            </a:r>
            <a:r>
              <a:rPr lang="en-US" sz="1200" kern="1200">
                <a:solidFill>
                  <a:schemeClr val="tx1"/>
                </a:solidFill>
                <a:effectLst/>
                <a:latin typeface="+mn-lt"/>
                <a:ea typeface="+mn-ea"/>
                <a:cs typeface="+mn-cs"/>
              </a:rPr>
              <a:t>users worldwide</a:t>
            </a:r>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48</a:t>
            </a:fld>
            <a:endParaRPr lang="en-US"/>
          </a:p>
        </p:txBody>
      </p:sp>
    </p:spTree>
    <p:extLst>
      <p:ext uri="{BB962C8B-B14F-4D97-AF65-F5344CB8AC3E}">
        <p14:creationId xmlns:p14="http://schemas.microsoft.com/office/powerpoint/2010/main" val="369567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Shlomi</a:t>
            </a:r>
          </a:p>
        </p:txBody>
      </p:sp>
      <p:sp>
        <p:nvSpPr>
          <p:cNvPr id="4" name="Slide Number Placeholder 3"/>
          <p:cNvSpPr>
            <a:spLocks noGrp="1"/>
          </p:cNvSpPr>
          <p:nvPr>
            <p:ph type="sldNum" sz="quarter" idx="5"/>
          </p:nvPr>
        </p:nvSpPr>
        <p:spPr/>
        <p:txBody>
          <a:bodyPr/>
          <a:lstStyle/>
          <a:p>
            <a:fld id="{1367401B-FB73-460B-B34B-AE2D26C8FE60}" type="slidenum">
              <a:rPr lang="en-US" smtClean="0"/>
              <a:t>5</a:t>
            </a:fld>
            <a:endParaRPr lang="en-US"/>
          </a:p>
        </p:txBody>
      </p:sp>
    </p:spTree>
    <p:extLst>
      <p:ext uri="{BB962C8B-B14F-4D97-AF65-F5344CB8AC3E}">
        <p14:creationId xmlns:p14="http://schemas.microsoft.com/office/powerpoint/2010/main" val="415658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50</a:t>
            </a:fld>
            <a:endParaRPr lang="en-US"/>
          </a:p>
        </p:txBody>
      </p:sp>
    </p:spTree>
    <p:extLst>
      <p:ext uri="{BB962C8B-B14F-4D97-AF65-F5344CB8AC3E}">
        <p14:creationId xmlns:p14="http://schemas.microsoft.com/office/powerpoint/2010/main" val="804370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 is an unused expert: there is a need and there is the willingness</a:t>
            </a:r>
          </a:p>
        </p:txBody>
      </p:sp>
      <p:sp>
        <p:nvSpPr>
          <p:cNvPr id="4" name="Slide Number Placeholder 3"/>
          <p:cNvSpPr>
            <a:spLocks noGrp="1"/>
          </p:cNvSpPr>
          <p:nvPr>
            <p:ph type="sldNum" sz="quarter" idx="5"/>
          </p:nvPr>
        </p:nvSpPr>
        <p:spPr/>
        <p:txBody>
          <a:bodyPr/>
          <a:lstStyle/>
          <a:p>
            <a:fld id="{1367401B-FB73-460B-B34B-AE2D26C8FE60}" type="slidenum">
              <a:rPr lang="en-US" smtClean="0"/>
              <a:t>51</a:t>
            </a:fld>
            <a:endParaRPr lang="en-US"/>
          </a:p>
        </p:txBody>
      </p:sp>
    </p:spTree>
    <p:extLst>
      <p:ext uri="{BB962C8B-B14F-4D97-AF65-F5344CB8AC3E}">
        <p14:creationId xmlns:p14="http://schemas.microsoft.com/office/powerpoint/2010/main" val="180369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Leganto makes it easy for academics and the library to set up course reading lists, and also to work together in order to build more effective lists. </a:t>
            </a:r>
          </a:p>
          <a:p>
            <a:r>
              <a:rPr lang="en-US" dirty="0"/>
              <a:t>Students can access all their course materials from a single list with direct links to library-held material or online resources, and details about physical resources available at the library.</a:t>
            </a:r>
          </a:p>
          <a:p>
            <a:r>
              <a:rPr lang="en-US" dirty="0"/>
              <a:t>The Leganto reading lists integrate directly with library workflows, with the ability to initiate these workflows automatically once an academic creates a list or adds an item to the list</a:t>
            </a:r>
          </a:p>
          <a:p>
            <a:r>
              <a:rPr lang="en-US" dirty="0"/>
              <a:t>The library has detailed analytics that can be used to understand how the library collection is being used in courses, as well as understand the usage of non-library materials for collection development purposes.</a:t>
            </a:r>
          </a:p>
          <a:p>
            <a:r>
              <a:rPr lang="en-US" dirty="0"/>
              <a:t>And the entire solutions integrates with systems that are already in place on campus in order to increase their potential, including the learning management system, reference management tools, and the Ex Libris higher-</a:t>
            </a:r>
            <a:r>
              <a:rPr lang="en-US" dirty="0" err="1"/>
              <a:t>ed</a:t>
            </a:r>
            <a:r>
              <a:rPr lang="en-US" dirty="0"/>
              <a:t> cloud platform.</a:t>
            </a:r>
          </a:p>
        </p:txBody>
      </p:sp>
      <p:sp>
        <p:nvSpPr>
          <p:cNvPr id="4" name="Slide Number Placeholder 3"/>
          <p:cNvSpPr>
            <a:spLocks noGrp="1"/>
          </p:cNvSpPr>
          <p:nvPr>
            <p:ph type="sldNum" sz="quarter" idx="10"/>
          </p:nvPr>
        </p:nvSpPr>
        <p:spPr/>
        <p:txBody>
          <a:bodyPr/>
          <a:lstStyle/>
          <a:p>
            <a:fld id="{1367401B-FB73-460B-B34B-AE2D26C8FE60}" type="slidenum">
              <a:rPr lang="en-US" smtClean="0"/>
              <a:t>52</a:t>
            </a:fld>
            <a:endParaRPr lang="en-US"/>
          </a:p>
        </p:txBody>
      </p:sp>
    </p:spTree>
    <p:extLst>
      <p:ext uri="{BB962C8B-B14F-4D97-AF65-F5344CB8AC3E}">
        <p14:creationId xmlns:p14="http://schemas.microsoft.com/office/powerpoint/2010/main" val="906627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exactly the problems that we are solving with Leganto. </a:t>
            </a:r>
          </a:p>
          <a:p>
            <a:r>
              <a:rPr lang="en-US" dirty="0"/>
              <a:t>Leganto is a solution that saves money for students and schools and allows the institution to maximize the use of library collections for course materials. </a:t>
            </a:r>
          </a:p>
          <a:p>
            <a:r>
              <a:rPr lang="en-US" dirty="0"/>
              <a:t>In addition, there are dedicated workflows for managing these resources, making it much more efficient for instructors and the library to manage course materials and track copyright compliance. And of course, this is all with the end goal of improving the teaching and learning experience and enhancing student success. </a:t>
            </a:r>
          </a:p>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53</a:t>
            </a:fld>
            <a:endParaRPr lang="en-US"/>
          </a:p>
        </p:txBody>
      </p:sp>
    </p:spTree>
    <p:extLst>
      <p:ext uri="{BB962C8B-B14F-4D97-AF65-F5344CB8AC3E}">
        <p14:creationId xmlns:p14="http://schemas.microsoft.com/office/powerpoint/2010/main" val="2731616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58</a:t>
            </a:fld>
            <a:endParaRPr lang="en-US"/>
          </a:p>
        </p:txBody>
      </p:sp>
    </p:spTree>
    <p:extLst>
      <p:ext uri="{BB962C8B-B14F-4D97-AF65-F5344CB8AC3E}">
        <p14:creationId xmlns:p14="http://schemas.microsoft.com/office/powerpoint/2010/main" val="3940491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67401B-FB73-460B-B34B-AE2D26C8FE60}" type="slidenum">
              <a:rPr lang="en-US" smtClean="0"/>
              <a:t>61</a:t>
            </a:fld>
            <a:endParaRPr lang="en-US"/>
          </a:p>
        </p:txBody>
      </p:sp>
    </p:spTree>
    <p:extLst>
      <p:ext uri="{BB962C8B-B14F-4D97-AF65-F5344CB8AC3E}">
        <p14:creationId xmlns:p14="http://schemas.microsoft.com/office/powerpoint/2010/main" val="159236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3D86A1-CE2E-4C19-ABFA-D436C869A2CA}" type="slidenum">
              <a:rPr lang="en-US" smtClean="0"/>
              <a:t>62</a:t>
            </a:fld>
            <a:endParaRPr lang="en-US"/>
          </a:p>
        </p:txBody>
      </p:sp>
    </p:spTree>
    <p:extLst>
      <p:ext uri="{BB962C8B-B14F-4D97-AF65-F5344CB8AC3E}">
        <p14:creationId xmlns:p14="http://schemas.microsoft.com/office/powerpoint/2010/main" val="3518156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53D86A1-CE2E-4C19-ABFA-D436C869A2CA}" type="slidenum">
              <a:rPr lang="en-US" smtClean="0"/>
              <a:t>63</a:t>
            </a:fld>
            <a:endParaRPr lang="en-US"/>
          </a:p>
        </p:txBody>
      </p:sp>
    </p:spTree>
    <p:extLst>
      <p:ext uri="{BB962C8B-B14F-4D97-AF65-F5344CB8AC3E}">
        <p14:creationId xmlns:p14="http://schemas.microsoft.com/office/powerpoint/2010/main" val="2676810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66</a:t>
            </a:fld>
            <a:endParaRPr lang="en-US"/>
          </a:p>
        </p:txBody>
      </p:sp>
    </p:spTree>
    <p:extLst>
      <p:ext uri="{BB962C8B-B14F-4D97-AF65-F5344CB8AC3E}">
        <p14:creationId xmlns:p14="http://schemas.microsoft.com/office/powerpoint/2010/main" val="3860725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9AB32-A07A-4111-AB3D-B955C3BDB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700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Christopher Cox, dean at Clemson</a:t>
            </a:r>
          </a:p>
          <a:p>
            <a:endParaRPr lang="en-US" dirty="0"/>
          </a:p>
          <a:p>
            <a:r>
              <a:rPr lang="en-US" dirty="0"/>
              <a:t>Access matters – shift in perception of collections – must be electronic</a:t>
            </a:r>
          </a:p>
          <a:p>
            <a:r>
              <a:rPr lang="en-US" dirty="0"/>
              <a:t>	PQ Books example</a:t>
            </a:r>
          </a:p>
          <a:p>
            <a:r>
              <a:rPr lang="en-US" dirty="0"/>
              <a:t>	It must be easier to manage these “wiggly” collections</a:t>
            </a:r>
          </a:p>
          <a:p>
            <a:r>
              <a:rPr lang="en-US" dirty="0"/>
              <a:t>Library can support virtual learning – new, fresh resources</a:t>
            </a:r>
          </a:p>
          <a:p>
            <a:r>
              <a:rPr lang="en-US" dirty="0"/>
              <a:t> </a:t>
            </a:r>
          </a:p>
          <a:p>
            <a:r>
              <a:rPr lang="en-US" dirty="0"/>
              <a:t>“Harnessing the power of the cloud”  -- recognizing this opportunity to do things in new ways</a:t>
            </a:r>
          </a:p>
          <a:p>
            <a:r>
              <a:rPr lang="en-US" dirty="0"/>
              <a:t>	Resource sharing</a:t>
            </a:r>
          </a:p>
          <a:p>
            <a:r>
              <a:rPr lang="en-US" dirty="0"/>
              <a:t>	Collaborative Collection development</a:t>
            </a:r>
          </a:p>
          <a:p>
            <a:r>
              <a:rPr lang="en-US" dirty="0"/>
              <a:t>	2021 is year of big experiments  -- nod to open source</a:t>
            </a:r>
          </a:p>
          <a:p>
            <a:r>
              <a:rPr lang="en-US" dirty="0"/>
              <a:t>Collaboration – in all things</a:t>
            </a:r>
          </a:p>
          <a:p>
            <a:r>
              <a:rPr lang="en-US" dirty="0"/>
              <a:t>	You are participating in many communities</a:t>
            </a:r>
          </a:p>
          <a:p>
            <a:endParaRPr lang="en-US" dirty="0"/>
          </a:p>
          <a:p>
            <a:r>
              <a:rPr lang="en-US" dirty="0"/>
              <a:t>Library viewed as being responsive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8</a:t>
            </a:fld>
            <a:endParaRPr lang="en-US" dirty="0"/>
          </a:p>
        </p:txBody>
      </p:sp>
    </p:spTree>
    <p:extLst>
      <p:ext uri="{BB962C8B-B14F-4D97-AF65-F5344CB8AC3E}">
        <p14:creationId xmlns:p14="http://schemas.microsoft.com/office/powerpoint/2010/main" val="2207447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9AB32-A07A-4111-AB3D-B955C3BDB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800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9AB32-A07A-4111-AB3D-B955C3BDB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926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5366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13A2F-4F44-6A43-962F-0DFD3FDCC135}" type="slidenum">
              <a:rPr lang="en-US" smtClean="0"/>
              <a:t>80</a:t>
            </a:fld>
            <a:endParaRPr lang="en-US" dirty="0"/>
          </a:p>
        </p:txBody>
      </p:sp>
    </p:spTree>
    <p:extLst>
      <p:ext uri="{BB962C8B-B14F-4D97-AF65-F5344CB8AC3E}">
        <p14:creationId xmlns:p14="http://schemas.microsoft.com/office/powerpoint/2010/main" val="1339226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 Christopher Cox, dean at Clemson</a:t>
            </a:r>
          </a:p>
          <a:p>
            <a:endParaRPr lang="en-US" dirty="0"/>
          </a:p>
          <a:p>
            <a:r>
              <a:rPr lang="en-US" dirty="0"/>
              <a:t>Access matters – shift in perception of collections – must be electronic</a:t>
            </a:r>
          </a:p>
          <a:p>
            <a:r>
              <a:rPr lang="en-US" dirty="0"/>
              <a:t>	PQ Books example</a:t>
            </a:r>
          </a:p>
          <a:p>
            <a:r>
              <a:rPr lang="en-US" dirty="0"/>
              <a:t>	It must be easier to manage these “wiggly” collections</a:t>
            </a:r>
          </a:p>
          <a:p>
            <a:r>
              <a:rPr lang="en-US" dirty="0"/>
              <a:t>Library can support virtual learning – new, fresh resources</a:t>
            </a:r>
          </a:p>
          <a:p>
            <a:r>
              <a:rPr lang="en-US" dirty="0"/>
              <a:t> </a:t>
            </a:r>
          </a:p>
          <a:p>
            <a:r>
              <a:rPr lang="en-US" dirty="0"/>
              <a:t>“Harnessing the power of the cloud”  -- recognizing this opportunity to do things in new ways</a:t>
            </a:r>
          </a:p>
          <a:p>
            <a:r>
              <a:rPr lang="en-US" dirty="0"/>
              <a:t>	Resource sharing</a:t>
            </a:r>
          </a:p>
          <a:p>
            <a:r>
              <a:rPr lang="en-US" dirty="0"/>
              <a:t>	Collaborative Collection development</a:t>
            </a:r>
          </a:p>
          <a:p>
            <a:r>
              <a:rPr lang="en-US" dirty="0"/>
              <a:t>	2021 is year of big experiments  -- nod to open source</a:t>
            </a:r>
          </a:p>
          <a:p>
            <a:r>
              <a:rPr lang="en-US" dirty="0"/>
              <a:t>Collaboration – in all things</a:t>
            </a:r>
          </a:p>
          <a:p>
            <a:r>
              <a:rPr lang="en-US" dirty="0"/>
              <a:t>	You are participating in many communities</a:t>
            </a:r>
          </a:p>
          <a:p>
            <a:endParaRPr lang="en-US" dirty="0"/>
          </a:p>
          <a:p>
            <a:r>
              <a:rPr lang="en-US" dirty="0"/>
              <a:t>Library viewed as being responsive</a:t>
            </a:r>
          </a:p>
        </p:txBody>
      </p:sp>
      <p:sp>
        <p:nvSpPr>
          <p:cNvPr id="4" name="Slide Number Placeholder 3"/>
          <p:cNvSpPr>
            <a:spLocks noGrp="1"/>
          </p:cNvSpPr>
          <p:nvPr>
            <p:ph type="sldNum" sz="quarter" idx="5"/>
          </p:nvPr>
        </p:nvSpPr>
        <p:spPr/>
        <p:txBody>
          <a:bodyPr/>
          <a:lstStyle/>
          <a:p>
            <a:fld id="{1367401B-FB73-460B-B34B-AE2D26C8FE60}" type="slidenum">
              <a:rPr lang="en-US" smtClean="0"/>
              <a:t>9</a:t>
            </a:fld>
            <a:endParaRPr lang="en-US" dirty="0"/>
          </a:p>
        </p:txBody>
      </p:sp>
    </p:spTree>
    <p:extLst>
      <p:ext uri="{BB962C8B-B14F-4D97-AF65-F5344CB8AC3E}">
        <p14:creationId xmlns:p14="http://schemas.microsoft.com/office/powerpoint/2010/main" val="123395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execute on our strategy, Ex Libris rely on few core assets and competences.</a:t>
            </a:r>
          </a:p>
          <a:p>
            <a:endParaRPr lang="en-US" dirty="0"/>
          </a:p>
          <a:p>
            <a:r>
              <a:rPr lang="en-US" dirty="0"/>
              <a:t>The first being the Ex Libris higher-ed world class cloud platform and infrastructure. This platform provides unified service across solutions – shared data models, shared content, joint analytics, security, APIs, and more. By having a unified platform we can develop new solutions quicker and help customers adopt them with greater ease.</a:t>
            </a:r>
          </a:p>
          <a:p>
            <a:endParaRPr lang="en-US" dirty="0"/>
          </a:p>
          <a:p>
            <a:r>
              <a:rPr lang="en-US" dirty="0"/>
              <a:t>The second being the experienced teams that we deploy to manage the Customer Experience. Our products and services are rich,  robust and constantly evolving. Our customers need us to support and guide them closely as they implement them to achieve the success and unleash their full potential.</a:t>
            </a:r>
          </a:p>
          <a:p>
            <a:endParaRPr lang="en-US" dirty="0"/>
          </a:p>
          <a:p>
            <a:r>
              <a:rPr lang="en-US" dirty="0"/>
              <a:t>And last, there are two critical values, content neutrality and openness, that are always at the core of the Ex Libris strategy. These values are critical  in gaining customers trust as they deploy our products and services into their core library operations. </a:t>
            </a:r>
          </a:p>
        </p:txBody>
      </p:sp>
      <p:sp>
        <p:nvSpPr>
          <p:cNvPr id="4" name="Slide Number Placeholder 3"/>
          <p:cNvSpPr>
            <a:spLocks noGrp="1"/>
          </p:cNvSpPr>
          <p:nvPr>
            <p:ph type="sldNum" sz="quarter" idx="5"/>
          </p:nvPr>
        </p:nvSpPr>
        <p:spPr/>
        <p:txBody>
          <a:bodyPr/>
          <a:lstStyle/>
          <a:p>
            <a:fld id="{1367401B-FB73-460B-B34B-AE2D26C8FE60}" type="slidenum">
              <a:rPr lang="en-US" smtClean="0"/>
              <a:t>10</a:t>
            </a:fld>
            <a:endParaRPr lang="en-US" dirty="0"/>
          </a:p>
        </p:txBody>
      </p:sp>
    </p:spTree>
    <p:extLst>
      <p:ext uri="{BB962C8B-B14F-4D97-AF65-F5344CB8AC3E}">
        <p14:creationId xmlns:p14="http://schemas.microsoft.com/office/powerpoint/2010/main" val="198553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1367401B-FB73-460B-B34B-AE2D26C8FE60}" type="slidenum">
              <a:rPr lang="en-US" smtClean="0"/>
              <a:t>15</a:t>
            </a:fld>
            <a:endParaRPr lang="en-US"/>
          </a:p>
        </p:txBody>
      </p:sp>
    </p:spTree>
    <p:extLst>
      <p:ext uri="{BB962C8B-B14F-4D97-AF65-F5344CB8AC3E}">
        <p14:creationId xmlns:p14="http://schemas.microsoft.com/office/powerpoint/2010/main" val="66739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All our users, regardless of ability, need to be able to work with Ex Libris products. We are committed to provide a fully accessible experience with our products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In the last year we have worked to improve the compatibility of Ex Libris Products such as Primo and Alma with the latest standard of WCAG 2.1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We are working with             , a leader in Digital </a:t>
            </a:r>
            <a:r>
              <a:rPr lang="en-US" sz="1200" b="0" i="0" u="none" strike="noStrike" kern="1200" err="1">
                <a:solidFill>
                  <a:schemeClr val="tx1"/>
                </a:solidFill>
                <a:effectLst/>
                <a:latin typeface="+mn-lt"/>
                <a:ea typeface="+mn-ea"/>
                <a:cs typeface="+mn-cs"/>
              </a:rPr>
              <a:t>Accessilbity</a:t>
            </a:r>
            <a:r>
              <a:rPr lang="en-US" sz="1200" b="0" i="0" u="none" strike="noStrike" kern="1200">
                <a:solidFill>
                  <a:schemeClr val="tx1"/>
                </a:solidFill>
                <a:effectLst/>
                <a:latin typeface="+mn-lt"/>
                <a:ea typeface="+mn-ea"/>
                <a:cs typeface="+mn-cs"/>
              </a:rPr>
              <a:t>. They test and verify our products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Starting January 2021 Primo is compatible with WCAG 2.1 and Alma will be by the end of 2021.</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The improvements are delivered throughout the releases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For </a:t>
            </a:r>
            <a:r>
              <a:rPr lang="en-US" sz="1200" b="0" i="0" u="none" strike="noStrike" kern="1200" err="1">
                <a:solidFill>
                  <a:schemeClr val="tx1"/>
                </a:solidFill>
                <a:effectLst/>
                <a:latin typeface="+mn-lt"/>
                <a:ea typeface="+mn-ea"/>
                <a:cs typeface="+mn-cs"/>
              </a:rPr>
              <a:t>Accessbility</a:t>
            </a:r>
            <a:r>
              <a:rPr lang="en-US" sz="1200" b="0" i="0" u="none" strike="noStrike" kern="1200">
                <a:solidFill>
                  <a:schemeClr val="tx1"/>
                </a:solidFill>
                <a:effectLst/>
                <a:latin typeface="+mn-lt"/>
                <a:ea typeface="+mn-ea"/>
                <a:cs typeface="+mn-cs"/>
              </a:rPr>
              <a:t> statements see </a:t>
            </a:r>
            <a:r>
              <a:rPr lang="en-US" sz="1200" b="0" i="0" u="sng" strike="noStrike" kern="1200">
                <a:solidFill>
                  <a:schemeClr val="tx1"/>
                </a:solidFill>
                <a:effectLst/>
                <a:latin typeface="+mn-lt"/>
                <a:ea typeface="+mn-ea"/>
                <a:cs typeface="+mn-cs"/>
                <a:hlinkClick r:id="rId3"/>
              </a:rPr>
              <a:t>Ex Libris Knowledge</a:t>
            </a:r>
            <a:r>
              <a:rPr lang="en-US" sz="1200" b="0" i="0" kern="1200">
                <a:solidFill>
                  <a:schemeClr val="tx1"/>
                </a:solidFill>
                <a:effectLst/>
                <a:latin typeface="+mn-lt"/>
                <a:ea typeface="+mn-ea"/>
                <a:cs typeface="+mn-cs"/>
              </a:rPr>
              <a:t>​</a:t>
            </a:r>
          </a:p>
          <a:p>
            <a:endParaRPr lang="he-IL"/>
          </a:p>
        </p:txBody>
      </p:sp>
      <p:sp>
        <p:nvSpPr>
          <p:cNvPr id="4" name="Slide Number Placeholder 3"/>
          <p:cNvSpPr>
            <a:spLocks noGrp="1"/>
          </p:cNvSpPr>
          <p:nvPr>
            <p:ph type="sldNum" sz="quarter" idx="5"/>
          </p:nvPr>
        </p:nvSpPr>
        <p:spPr/>
        <p:txBody>
          <a:bodyPr/>
          <a:lstStyle/>
          <a:p>
            <a:fld id="{1367401B-FB73-460B-B34B-AE2D26C8FE60}" type="slidenum">
              <a:rPr lang="en-US" smtClean="0"/>
              <a:t>17</a:t>
            </a:fld>
            <a:endParaRPr lang="en-US"/>
          </a:p>
        </p:txBody>
      </p:sp>
    </p:spTree>
    <p:extLst>
      <p:ext uri="{BB962C8B-B14F-4D97-AF65-F5344CB8AC3E}">
        <p14:creationId xmlns:p14="http://schemas.microsoft.com/office/powerpoint/2010/main" val="114413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9764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with Quality &lt;and go to slide 5 and change the order, top left first&gt;</a:t>
            </a:r>
            <a:endParaRPr lang="he-IL"/>
          </a:p>
        </p:txBody>
      </p:sp>
      <p:sp>
        <p:nvSpPr>
          <p:cNvPr id="4" name="Slide Number Placeholder 3"/>
          <p:cNvSpPr>
            <a:spLocks noGrp="1"/>
          </p:cNvSpPr>
          <p:nvPr>
            <p:ph type="sldNum" sz="quarter" idx="5"/>
          </p:nvPr>
        </p:nvSpPr>
        <p:spPr/>
        <p:txBody>
          <a:bodyPr/>
          <a:lstStyle/>
          <a:p>
            <a:fld id="{7C67D491-FA05-4975-B34B-EF1A3B1603B5}" type="slidenum">
              <a:rPr lang="en-US" smtClean="0"/>
              <a:t>24</a:t>
            </a:fld>
            <a:endParaRPr lang="en-US"/>
          </a:p>
        </p:txBody>
      </p:sp>
    </p:spTree>
    <p:extLst>
      <p:ext uri="{BB962C8B-B14F-4D97-AF65-F5344CB8AC3E}">
        <p14:creationId xmlns:p14="http://schemas.microsoft.com/office/powerpoint/2010/main" val="991402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33" t="24478" b="433"/>
          <a:stretch/>
        </p:blipFill>
        <p:spPr>
          <a:xfrm>
            <a:off x="0" y="0"/>
            <a:ext cx="9144000" cy="5143500"/>
          </a:xfrm>
          <a:prstGeom prst="rect">
            <a:avLst/>
          </a:prstGeom>
        </p:spPr>
      </p:pic>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32996" y="4227934"/>
            <a:ext cx="1187624" cy="494411"/>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Tree>
    <p:extLst>
      <p:ext uri="{BB962C8B-B14F-4D97-AF65-F5344CB8AC3E}">
        <p14:creationId xmlns:p14="http://schemas.microsoft.com/office/powerpoint/2010/main" val="147798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lide Number Placeholder 2"/>
          <p:cNvSpPr>
            <a:spLocks noGrp="1"/>
          </p:cNvSpPr>
          <p:nvPr>
            <p:ph type="sldNum" sz="quarter" idx="10"/>
          </p:nvPr>
        </p:nvSpPr>
        <p:spPr>
          <a:xfrm>
            <a:off x="4302218" y="4812040"/>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6"/>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676191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ontent Slide">
    <p:spTree>
      <p:nvGrpSpPr>
        <p:cNvPr id="1" name=""/>
        <p:cNvGrpSpPr/>
        <p:nvPr/>
      </p:nvGrpSpPr>
      <p:grpSpPr>
        <a:xfrm>
          <a:off x="0" y="0"/>
          <a:ext cx="0" cy="0"/>
          <a:chOff x="0" y="0"/>
          <a:chExt cx="0" cy="0"/>
        </a:xfrm>
      </p:grpSpPr>
      <p:sp>
        <p:nvSpPr>
          <p:cNvPr id="7" name="Title 1"/>
          <p:cNvSpPr>
            <a:spLocks noGrp="1"/>
          </p:cNvSpPr>
          <p:nvPr>
            <p:ph type="title"/>
          </p:nvPr>
        </p:nvSpPr>
        <p:spPr>
          <a:xfrm>
            <a:off x="395536" y="70415"/>
            <a:ext cx="8424936" cy="576064"/>
          </a:xfrm>
          <a:prstGeom prst="rect">
            <a:avLst/>
          </a:prstGeom>
        </p:spPr>
        <p:txBody>
          <a:bodyPr/>
          <a:lstStyle/>
          <a:p>
            <a:r>
              <a:rPr lang="en-US"/>
              <a:t>Click to edit Master title style</a:t>
            </a:r>
          </a:p>
        </p:txBody>
      </p:sp>
      <p:sp>
        <p:nvSpPr>
          <p:cNvPr id="9" name="Content Placeholder 2"/>
          <p:cNvSpPr>
            <a:spLocks noGrp="1"/>
          </p:cNvSpPr>
          <p:nvPr>
            <p:ph idx="1" hasCustomPrompt="1"/>
          </p:nvPr>
        </p:nvSpPr>
        <p:spPr>
          <a:xfrm>
            <a:off x="395536" y="771551"/>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a:t>Edit style</a:t>
            </a:r>
            <a:endParaRPr lang="he-IL"/>
          </a:p>
          <a:p>
            <a:pPr lvl="1"/>
            <a:r>
              <a:rPr lang="en-US"/>
              <a:t>Edit style – 2nd level  </a:t>
            </a:r>
            <a:endParaRPr lang="he-IL"/>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1"/>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5"/>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9" y="3181588"/>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3133882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ontent Slide">
    <p:spTree>
      <p:nvGrpSpPr>
        <p:cNvPr id="1" name=""/>
        <p:cNvGrpSpPr/>
        <p:nvPr/>
      </p:nvGrpSpPr>
      <p:grpSpPr>
        <a:xfrm>
          <a:off x="0" y="0"/>
          <a:ext cx="0" cy="0"/>
          <a:chOff x="0" y="0"/>
          <a:chExt cx="0" cy="0"/>
        </a:xfrm>
      </p:grpSpPr>
      <p:sp>
        <p:nvSpPr>
          <p:cNvPr id="7" name="Title 1"/>
          <p:cNvSpPr>
            <a:spLocks noGrp="1"/>
          </p:cNvSpPr>
          <p:nvPr>
            <p:ph type="title"/>
          </p:nvPr>
        </p:nvSpPr>
        <p:spPr>
          <a:xfrm>
            <a:off x="1979712" y="70415"/>
            <a:ext cx="6840760" cy="576064"/>
          </a:xfrm>
          <a:prstGeom prst="rect">
            <a:avLst/>
          </a:prstGeom>
        </p:spPr>
        <p:txBody>
          <a:bodyPr/>
          <a:lstStyle/>
          <a:p>
            <a:r>
              <a:rPr lang="en-US"/>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a:t>Edit style</a:t>
            </a:r>
            <a:endParaRPr lang="he-IL"/>
          </a:p>
          <a:p>
            <a:pPr lvl="1"/>
            <a:r>
              <a:rPr lang="en-US"/>
              <a:t>Edit style – 2nd level  </a:t>
            </a:r>
            <a:endParaRPr lang="he-IL"/>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1"/>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1"/>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1"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2462470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CD5D-B1A2-4724-AA19-F8D6A0B411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6921C6-8483-4A6C-B21E-698D0CFD92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85D93-65FF-429C-9954-5B4A0DFDB9AF}"/>
              </a:ext>
            </a:extLst>
          </p:cNvPr>
          <p:cNvSpPr>
            <a:spLocks noGrp="1"/>
          </p:cNvSpPr>
          <p:nvPr>
            <p:ph type="dt" sz="half" idx="10"/>
          </p:nvPr>
        </p:nvSpPr>
        <p:spPr/>
        <p:txBody>
          <a:bodyPr/>
          <a:lstStyle/>
          <a:p>
            <a:fld id="{30E21C39-007F-464C-B69E-F745DB7296AE}" type="datetimeFigureOut">
              <a:rPr lang="en-US" smtClean="0"/>
              <a:t>6/24/2021</a:t>
            </a:fld>
            <a:endParaRPr lang="en-US"/>
          </a:p>
        </p:txBody>
      </p:sp>
      <p:sp>
        <p:nvSpPr>
          <p:cNvPr id="5" name="Footer Placeholder 4">
            <a:extLst>
              <a:ext uri="{FF2B5EF4-FFF2-40B4-BE49-F238E27FC236}">
                <a16:creationId xmlns:a16="http://schemas.microsoft.com/office/drawing/2014/main" id="{DFFA5454-BC0F-437F-BC4E-6B52F52A8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E98A4-740D-408F-9710-635945969112}"/>
              </a:ext>
            </a:extLst>
          </p:cNvPr>
          <p:cNvSpPr>
            <a:spLocks noGrp="1"/>
          </p:cNvSpPr>
          <p:nvPr>
            <p:ph type="sldNum" sz="quarter" idx="12"/>
          </p:nvPr>
        </p:nvSpPr>
        <p:spPr/>
        <p:txBody>
          <a:bodyPr/>
          <a:lstStyle/>
          <a:p>
            <a:fld id="{7A9744C7-F3E8-4340-800D-94EA48047FEE}" type="slidenum">
              <a:rPr lang="en-US" smtClean="0"/>
              <a:t>‹#›</a:t>
            </a:fld>
            <a:endParaRPr lang="en-US"/>
          </a:p>
        </p:txBody>
      </p:sp>
    </p:spTree>
    <p:extLst>
      <p:ext uri="{BB962C8B-B14F-4D97-AF65-F5344CB8AC3E}">
        <p14:creationId xmlns:p14="http://schemas.microsoft.com/office/powerpoint/2010/main" val="11059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A9104-0D9C-4116-9BA6-CD93EE96C5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24E9D0-E8EC-4BCB-AD5D-BCAFA042B26A}"/>
              </a:ext>
            </a:extLst>
          </p:cNvPr>
          <p:cNvSpPr>
            <a:spLocks noGrp="1"/>
          </p:cNvSpPr>
          <p:nvPr>
            <p:ph type="dt" sz="half" idx="10"/>
          </p:nvPr>
        </p:nvSpPr>
        <p:spPr>
          <a:xfrm>
            <a:off x="628650" y="4767263"/>
            <a:ext cx="2057400" cy="273844"/>
          </a:xfrm>
          <a:prstGeom prst="rect">
            <a:avLst/>
          </a:prstGeom>
        </p:spPr>
        <p:txBody>
          <a:bodyPr/>
          <a:lstStyle/>
          <a:p>
            <a:fld id="{225E6FE1-7A0F-40C7-8695-926CF850D303}" type="datetimeFigureOut">
              <a:rPr lang="en-US" smtClean="0"/>
              <a:t>6/24/2021</a:t>
            </a:fld>
            <a:endParaRPr lang="en-US"/>
          </a:p>
        </p:txBody>
      </p:sp>
      <p:sp>
        <p:nvSpPr>
          <p:cNvPr id="4" name="Footer Placeholder 3">
            <a:extLst>
              <a:ext uri="{FF2B5EF4-FFF2-40B4-BE49-F238E27FC236}">
                <a16:creationId xmlns:a16="http://schemas.microsoft.com/office/drawing/2014/main" id="{1D3FE417-D3F9-424D-82B7-A25D8E10273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7AE298-DF3D-441C-957F-2DD116F0C6CE}"/>
              </a:ext>
            </a:extLst>
          </p:cNvPr>
          <p:cNvSpPr>
            <a:spLocks noGrp="1"/>
          </p:cNvSpPr>
          <p:nvPr>
            <p:ph type="sldNum" sz="quarter" idx="12"/>
          </p:nvPr>
        </p:nvSpPr>
        <p:spPr>
          <a:xfrm>
            <a:off x="6457950" y="4767263"/>
            <a:ext cx="2057400" cy="273844"/>
          </a:xfrm>
          <a:prstGeom prst="rect">
            <a:avLst/>
          </a:prstGeom>
        </p:spPr>
        <p:txBody>
          <a:bodyPr/>
          <a:lstStyle/>
          <a:p>
            <a:fld id="{2BCE4E96-C155-41E9-80B3-8CED266996F7}" type="slidenum">
              <a:rPr lang="en-US" smtClean="0"/>
              <a:t>‹#›</a:t>
            </a:fld>
            <a:endParaRPr lang="en-US"/>
          </a:p>
        </p:txBody>
      </p:sp>
    </p:spTree>
    <p:extLst>
      <p:ext uri="{BB962C8B-B14F-4D97-AF65-F5344CB8AC3E}">
        <p14:creationId xmlns:p14="http://schemas.microsoft.com/office/powerpoint/2010/main" val="2019858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02 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D71784-DE6B-473C-8235-F5609DC92B27}"/>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4039458" y="4907700"/>
            <a:ext cx="1068202" cy="270000"/>
          </a:xfrm>
        </p:spPr>
        <p:txBody>
          <a:bodyPr/>
          <a:lstStyle>
            <a:lvl1pPr>
              <a:defRPr b="0">
                <a:solidFill>
                  <a:srgbClr val="787878"/>
                </a:solidFill>
                <a:latin typeface="+mn-lt"/>
              </a:defRPr>
            </a:lvl1p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53700078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995" t="24673" r="12678"/>
          <a:stretch/>
        </p:blipFill>
        <p:spPr>
          <a:xfrm>
            <a:off x="-15698" y="4828"/>
            <a:ext cx="9159699" cy="5133842"/>
          </a:xfrm>
          <a:prstGeom prst="rect">
            <a:avLst/>
          </a:prstGeom>
        </p:spPr>
      </p:pic>
      <p:sp>
        <p:nvSpPr>
          <p:cNvPr id="26" name="Title 1"/>
          <p:cNvSpPr>
            <a:spLocks noGrp="1"/>
          </p:cNvSpPr>
          <p:nvPr>
            <p:ph type="ctrTitle" hasCustomPrompt="1"/>
          </p:nvPr>
        </p:nvSpPr>
        <p:spPr>
          <a:xfrm>
            <a:off x="535710"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10" y="3125467"/>
            <a:ext cx="3676252" cy="670419"/>
          </a:xfrm>
          <a:prstGeom prst="rect">
            <a:avLst/>
          </a:prstGeom>
        </p:spPr>
        <p:txBody>
          <a:bodyPr anchor="t" anchorCtr="0"/>
          <a:lstStyle>
            <a:lvl1pPr marL="0" indent="0" algn="l">
              <a:buNone/>
              <a:defRPr sz="2000">
                <a:solidFill>
                  <a:schemeClr val="accent1"/>
                </a:solidFill>
                <a:latin typeface="+mn-lt"/>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01CD86AC-6328-4F53-9651-F298F89144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5"/>
            <a:ext cx="1187624" cy="494411"/>
          </a:xfrm>
          <a:prstGeom prst="rect">
            <a:avLst/>
          </a:prstGeom>
        </p:spPr>
      </p:pic>
      <p:sp>
        <p:nvSpPr>
          <p:cNvPr id="8" name="Text Placeholder 10">
            <a:extLst>
              <a:ext uri="{FF2B5EF4-FFF2-40B4-BE49-F238E27FC236}">
                <a16:creationId xmlns:a16="http://schemas.microsoft.com/office/drawing/2014/main" id="{F05BBEEC-B96D-41D7-A966-B60BFA5FA192}"/>
              </a:ext>
            </a:extLst>
          </p:cNvPr>
          <p:cNvSpPr>
            <a:spLocks noGrp="1"/>
          </p:cNvSpPr>
          <p:nvPr>
            <p:ph type="body" sz="quarter" idx="12" hasCustomPrompt="1"/>
          </p:nvPr>
        </p:nvSpPr>
        <p:spPr>
          <a:xfrm>
            <a:off x="534988" y="3921132"/>
            <a:ext cx="3676253" cy="460555"/>
          </a:xfrm>
        </p:spPr>
        <p:txBody>
          <a:bodyPr>
            <a:normAutofit/>
          </a:bodyPr>
          <a:lstStyle>
            <a:lvl1pPr marL="0" indent="0" algn="l" defTabSz="914378"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189" indent="0">
              <a:buNone/>
              <a:defRPr/>
            </a:lvl2pPr>
          </a:lstStyle>
          <a:p>
            <a:pPr lvl="0"/>
            <a:r>
              <a:rPr lang="en-US" dirty="0"/>
              <a:t>Edit sub title</a:t>
            </a:r>
          </a:p>
        </p:txBody>
      </p:sp>
    </p:spTree>
    <p:extLst>
      <p:ext uri="{BB962C8B-B14F-4D97-AF65-F5344CB8AC3E}">
        <p14:creationId xmlns:p14="http://schemas.microsoft.com/office/powerpoint/2010/main" val="1057930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B7A3-B2B1-41D7-A11B-0D88F57214C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662DEAD-2CC4-428F-99F2-648E9C5B316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58971B5-5A6B-4432-8B7D-14495D8F8542}"/>
              </a:ext>
            </a:extLst>
          </p:cNvPr>
          <p:cNvSpPr>
            <a:spLocks noGrp="1"/>
          </p:cNvSpPr>
          <p:nvPr>
            <p:ph type="dt" sz="half" idx="10"/>
          </p:nvPr>
        </p:nvSpPr>
        <p:spPr/>
        <p:txBody>
          <a:bodyPr/>
          <a:lstStyle/>
          <a:p>
            <a:fld id="{223BE7E5-9536-4C7C-AE8A-44A38758C7D1}" type="datetimeFigureOut">
              <a:rPr lang="en-US" smtClean="0"/>
              <a:t>6/24/2021</a:t>
            </a:fld>
            <a:endParaRPr lang="en-US"/>
          </a:p>
        </p:txBody>
      </p:sp>
      <p:sp>
        <p:nvSpPr>
          <p:cNvPr id="5" name="Footer Placeholder 4">
            <a:extLst>
              <a:ext uri="{FF2B5EF4-FFF2-40B4-BE49-F238E27FC236}">
                <a16:creationId xmlns:a16="http://schemas.microsoft.com/office/drawing/2014/main" id="{659159FB-70D8-4B14-81F9-988E1172B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6183D-6029-48C3-B79C-631B6E269EFF}"/>
              </a:ext>
            </a:extLst>
          </p:cNvPr>
          <p:cNvSpPr>
            <a:spLocks noGrp="1"/>
          </p:cNvSpPr>
          <p:nvPr>
            <p:ph type="sldNum" sz="quarter" idx="12"/>
          </p:nvPr>
        </p:nvSpPr>
        <p:spPr/>
        <p:txBody>
          <a:bodyPr/>
          <a:lstStyle/>
          <a:p>
            <a:fld id="{A14A7055-28D2-4FF0-9DC7-AC519E2FED16}" type="slidenum">
              <a:rPr lang="en-US" smtClean="0"/>
              <a:t>‹#›</a:t>
            </a:fld>
            <a:endParaRPr lang="en-US"/>
          </a:p>
        </p:txBody>
      </p:sp>
    </p:spTree>
    <p:extLst>
      <p:ext uri="{BB962C8B-B14F-4D97-AF65-F5344CB8AC3E}">
        <p14:creationId xmlns:p14="http://schemas.microsoft.com/office/powerpoint/2010/main" val="306020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1"/>
          <a:stretch/>
        </p:blipFill>
        <p:spPr>
          <a:xfrm>
            <a:off x="0" y="0"/>
            <a:ext cx="9144000" cy="5143500"/>
          </a:xfrm>
          <a:prstGeom prst="rect">
            <a:avLst/>
          </a:prstGeom>
        </p:spPr>
      </p:pic>
      <p:sp>
        <p:nvSpPr>
          <p:cNvPr id="52" name="Title 1"/>
          <p:cNvSpPr>
            <a:spLocks noGrp="1"/>
          </p:cNvSpPr>
          <p:nvPr>
            <p:ph type="ctrTitle" hasCustomPrompt="1"/>
          </p:nvPr>
        </p:nvSpPr>
        <p:spPr>
          <a:xfrm>
            <a:off x="535709" y="2858238"/>
            <a:ext cx="4972396"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651870"/>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939028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Tree>
    <p:extLst>
      <p:ext uri="{BB962C8B-B14F-4D97-AF65-F5344CB8AC3E}">
        <p14:creationId xmlns:p14="http://schemas.microsoft.com/office/powerpoint/2010/main" val="318620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8FADB91-D9CB-4352-9E39-A094C3D0CDD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554326" y="1275606"/>
              <a:ext cx="3137603" cy="3132348"/>
            </a:xfrm>
            <a:prstGeom prst="rect">
              <a:avLst/>
            </a:prstGeom>
          </p:spPr>
        </p:pic>
      </p:grpSp>
    </p:spTree>
    <p:extLst>
      <p:ext uri="{BB962C8B-B14F-4D97-AF65-F5344CB8AC3E}">
        <p14:creationId xmlns:p14="http://schemas.microsoft.com/office/powerpoint/2010/main" val="2129177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CE13DB0-53A3-4078-A2A3-ECC5D8C453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spTree>
    <p:extLst>
      <p:ext uri="{BB962C8B-B14F-4D97-AF65-F5344CB8AC3E}">
        <p14:creationId xmlns:p14="http://schemas.microsoft.com/office/powerpoint/2010/main" val="1592572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41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2021 Ex Libris | Confidential &amp; Proprietary</a:t>
            </a:r>
            <a:endParaRPr lang="en-US" sz="900" dirty="0">
              <a:solidFill>
                <a:srgbClr val="787878"/>
              </a:solidFill>
              <a:latin typeface="+mn-lt"/>
            </a:endParaRPr>
          </a:p>
        </p:txBody>
      </p:sp>
      <p:pic>
        <p:nvPicPr>
          <p:cNvPr id="10" name="Picture 9">
            <a:extLst>
              <a:ext uri="{FF2B5EF4-FFF2-40B4-BE49-F238E27FC236}">
                <a16:creationId xmlns:a16="http://schemas.microsoft.com/office/drawing/2014/main" id="{64EAC6E9-8ACD-4B43-A468-1C69E0B7F7D6}"/>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24" r:id="rId1"/>
    <p:sldLayoutId id="2147483822" r:id="rId2"/>
    <p:sldLayoutId id="2147483827" r:id="rId3"/>
    <p:sldLayoutId id="2147483768" r:id="rId4"/>
    <p:sldLayoutId id="2147483843" r:id="rId5"/>
    <p:sldLayoutId id="2147483839" r:id="rId6"/>
    <p:sldLayoutId id="2147483802" r:id="rId7"/>
    <p:sldLayoutId id="2147483793" r:id="rId8"/>
    <p:sldLayoutId id="2147483844" r:id="rId9"/>
    <p:sldLayoutId id="2147483845" r:id="rId10"/>
    <p:sldLayoutId id="2147483846" r:id="rId11"/>
    <p:sldLayoutId id="2147483848" r:id="rId12"/>
    <p:sldLayoutId id="2147483849" r:id="rId13"/>
    <p:sldLayoutId id="2147483850" r:id="rId14"/>
    <p:sldLayoutId id="2147483851" r:id="rId15"/>
    <p:sldLayoutId id="2147483852" r:id="rId16"/>
    <p:sldLayoutId id="2147483853" r:id="rId17"/>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4.png"/><Relationship Id="rId3" Type="http://schemas.openxmlformats.org/officeDocument/2006/relationships/image" Target="../media/image62.png"/><Relationship Id="rId7" Type="http://schemas.openxmlformats.org/officeDocument/2006/relationships/image" Target="../media/image43.png"/><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3.png"/><Relationship Id="rId11" Type="http://schemas.openxmlformats.org/officeDocument/2006/relationships/image" Target="../media/image65.png"/><Relationship Id="rId5" Type="http://schemas.openxmlformats.org/officeDocument/2006/relationships/image" Target="../media/image40.png"/><Relationship Id="rId15" Type="http://schemas.microsoft.com/office/2007/relationships/hdphoto" Target="../media/hdphoto7.wdp"/><Relationship Id="rId10" Type="http://schemas.openxmlformats.org/officeDocument/2006/relationships/image" Target="../media/image64.png"/><Relationship Id="rId4" Type="http://schemas.openxmlformats.org/officeDocument/2006/relationships/image" Target="../media/image39.png"/><Relationship Id="rId9" Type="http://schemas.openxmlformats.org/officeDocument/2006/relationships/image" Target="../media/image35.pn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www.deque.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10.xml"/><Relationship Id="rId7" Type="http://schemas.openxmlformats.org/officeDocument/2006/relationships/image" Target="../media/image87.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6.png"/><Relationship Id="rId5" Type="http://schemas.openxmlformats.org/officeDocument/2006/relationships/chart" Target="../charts/chart1.xml"/><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png"/><Relationship Id="rId1" Type="http://schemas.openxmlformats.org/officeDocument/2006/relationships/slideLayout" Target="../slideLayouts/slideLayout10.xml"/><Relationship Id="rId6" Type="http://schemas.openxmlformats.org/officeDocument/2006/relationships/image" Target="../media/image93.emf"/><Relationship Id="rId5" Type="http://schemas.openxmlformats.org/officeDocument/2006/relationships/image" Target="../media/image92.emf"/><Relationship Id="rId4" Type="http://schemas.openxmlformats.org/officeDocument/2006/relationships/image" Target="../media/image91.emf"/></Relationships>
</file>

<file path=ppt/slides/_rels/slide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0.xml"/><Relationship Id="rId4" Type="http://schemas.openxmlformats.org/officeDocument/2006/relationships/image" Target="../media/image91.emf"/></Relationships>
</file>

<file path=ppt/slides/_rels/slide23.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10.xml"/><Relationship Id="rId4" Type="http://schemas.openxmlformats.org/officeDocument/2006/relationships/image" Target="../media/image90.emf"/></Relationships>
</file>

<file path=ppt/slides/_rels/slide24.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93.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12.emf"/><Relationship Id="rId5" Type="http://schemas.openxmlformats.org/officeDocument/2006/relationships/image" Target="../media/image111.png"/><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chart" Target="../charts/chart3.xml"/><Relationship Id="rId5" Type="http://schemas.openxmlformats.org/officeDocument/2006/relationships/image" Target="../media/image115.sv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1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6.png"/><Relationship Id="rId5" Type="http://schemas.openxmlformats.org/officeDocument/2006/relationships/image" Target="../media/image118.png"/><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16.png"/><Relationship Id="rId4" Type="http://schemas.openxmlformats.org/officeDocument/2006/relationships/image" Target="../media/image1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10.xml"/><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16.png"/><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5.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7.png"/><Relationship Id="rId11" Type="http://schemas.microsoft.com/office/2007/relationships/hdphoto" Target="../media/hdphoto1.wdp"/><Relationship Id="rId5" Type="http://schemas.openxmlformats.org/officeDocument/2006/relationships/image" Target="../media/image36.png"/><Relationship Id="rId15" Type="http://schemas.openxmlformats.org/officeDocument/2006/relationships/image" Target="../media/image45.jpe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page.exlibrisgroup.com/esploro-smart-harvesting-ai"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49.jpg"/><Relationship Id="rId3" Type="http://schemas.microsoft.com/office/2007/relationships/hdphoto" Target="../media/hdphoto2.wdp"/><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1.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47.png"/><Relationship Id="rId9" Type="http://schemas.openxmlformats.org/officeDocument/2006/relationships/image" Target="../media/image5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21.png"/><Relationship Id="rId7"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6.svg"/><Relationship Id="rId5" Type="http://schemas.openxmlformats.org/officeDocument/2006/relationships/image" Target="../media/image139.pn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4.svg"/><Relationship Id="rId5" Type="http://schemas.openxmlformats.org/officeDocument/2006/relationships/image" Target="../media/image140.png"/><Relationship Id="rId4" Type="http://schemas.openxmlformats.org/officeDocument/2006/relationships/image" Target="../media/image76.svg"/></Relationships>
</file>

<file path=ppt/slides/_rels/slide63.xml.rels><?xml version="1.0" encoding="UTF-8" standalone="yes"?>
<Relationships xmlns="http://schemas.openxmlformats.org/package/2006/relationships"><Relationship Id="rId8" Type="http://schemas.openxmlformats.org/officeDocument/2006/relationships/image" Target="../media/image146.sv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44.svg"/><Relationship Id="rId5" Type="http://schemas.openxmlformats.org/officeDocument/2006/relationships/image" Target="../media/image143.png"/><Relationship Id="rId10" Type="http://schemas.openxmlformats.org/officeDocument/2006/relationships/image" Target="../media/image148.svg"/><Relationship Id="rId4" Type="http://schemas.openxmlformats.org/officeDocument/2006/relationships/image" Target="../media/image142.svg"/><Relationship Id="rId9" Type="http://schemas.openxmlformats.org/officeDocument/2006/relationships/image" Target="../media/image147.png"/></Relationships>
</file>

<file path=ppt/slides/_rels/slide64.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0.sv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4.xml"/><Relationship Id="rId6" Type="http://schemas.openxmlformats.org/officeDocument/2006/relationships/image" Target="../media/image153.png"/><Relationship Id="rId5" Type="http://schemas.openxmlformats.org/officeDocument/2006/relationships/image" Target="../media/image152.svg"/><Relationship Id="rId4" Type="http://schemas.openxmlformats.org/officeDocument/2006/relationships/image" Target="../media/image1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sv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161.sv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jpeg"/><Relationship Id="rId10" Type="http://schemas.openxmlformats.org/officeDocument/2006/relationships/image" Target="../media/image60.png"/><Relationship Id="rId4" Type="http://schemas.openxmlformats.org/officeDocument/2006/relationships/image" Target="../media/image54.svg"/><Relationship Id="rId9" Type="http://schemas.openxmlformats.org/officeDocument/2006/relationships/image" Target="../media/image59.svg"/></Relationships>
</file>

<file path=ppt/slides/_rels/slide70.xml.rels><?xml version="1.0" encoding="UTF-8" standalone="yes"?>
<Relationships xmlns="http://schemas.openxmlformats.org/package/2006/relationships"><Relationship Id="rId3" Type="http://schemas.openxmlformats.org/officeDocument/2006/relationships/image" Target="../media/image163.svg"/><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165.svg"/><Relationship Id="rId4" Type="http://schemas.openxmlformats.org/officeDocument/2006/relationships/image" Target="../media/image164.png"/></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0.jpeg"/><Relationship Id="rId1" Type="http://schemas.openxmlformats.org/officeDocument/2006/relationships/slideLayout" Target="../slideLayouts/slideLayout10.xml"/><Relationship Id="rId4" Type="http://schemas.openxmlformats.org/officeDocument/2006/relationships/image" Target="../media/image167.sv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168.tmp"/><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69.tmp"/><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8" Type="http://schemas.openxmlformats.org/officeDocument/2006/relationships/image" Target="../media/image175.svg"/><Relationship Id="rId13" Type="http://schemas.openxmlformats.org/officeDocument/2006/relationships/image" Target="../media/image180.pn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svg"/><Relationship Id="rId17" Type="http://schemas.openxmlformats.org/officeDocument/2006/relationships/image" Target="../media/image184.svg"/><Relationship Id="rId2" Type="http://schemas.openxmlformats.org/officeDocument/2006/relationships/notesSlide" Target="../notesSlides/notesSlide33.xml"/><Relationship Id="rId16" Type="http://schemas.openxmlformats.org/officeDocument/2006/relationships/image" Target="../media/image183.png"/><Relationship Id="rId1" Type="http://schemas.openxmlformats.org/officeDocument/2006/relationships/slideLayout" Target="../slideLayouts/slideLayout13.xml"/><Relationship Id="rId6" Type="http://schemas.openxmlformats.org/officeDocument/2006/relationships/image" Target="../media/image173.svg"/><Relationship Id="rId11" Type="http://schemas.openxmlformats.org/officeDocument/2006/relationships/image" Target="../media/image178.png"/><Relationship Id="rId5" Type="http://schemas.openxmlformats.org/officeDocument/2006/relationships/image" Target="../media/image172.png"/><Relationship Id="rId15" Type="http://schemas.openxmlformats.org/officeDocument/2006/relationships/image" Target="../media/image182.png"/><Relationship Id="rId10" Type="http://schemas.openxmlformats.org/officeDocument/2006/relationships/image" Target="../media/image177.svg"/><Relationship Id="rId4" Type="http://schemas.openxmlformats.org/officeDocument/2006/relationships/image" Target="../media/image171.svg"/><Relationship Id="rId9" Type="http://schemas.openxmlformats.org/officeDocument/2006/relationships/image" Target="../media/image176.png"/><Relationship Id="rId14" Type="http://schemas.openxmlformats.org/officeDocument/2006/relationships/image" Target="../media/image181.svg"/></Relationships>
</file>

<file path=ppt/slides/_rels/slide81.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7483-7985-4416-AF5C-083AD7FCFBDA}"/>
              </a:ext>
            </a:extLst>
          </p:cNvPr>
          <p:cNvSpPr>
            <a:spLocks noGrp="1"/>
          </p:cNvSpPr>
          <p:nvPr>
            <p:ph type="ctrTitle"/>
          </p:nvPr>
        </p:nvSpPr>
        <p:spPr/>
        <p:txBody>
          <a:bodyPr/>
          <a:lstStyle/>
          <a:p>
            <a:r>
              <a:rPr lang="en-US" dirty="0"/>
              <a:t>Ex Libris Update for </a:t>
            </a:r>
            <a:r>
              <a:rPr lang="en-US" dirty="0" err="1"/>
              <a:t>eBug</a:t>
            </a:r>
            <a:endParaRPr lang="en-US" dirty="0"/>
          </a:p>
        </p:txBody>
      </p:sp>
      <p:sp>
        <p:nvSpPr>
          <p:cNvPr id="3" name="Subtitle 2">
            <a:extLst>
              <a:ext uri="{FF2B5EF4-FFF2-40B4-BE49-F238E27FC236}">
                <a16:creationId xmlns:a16="http://schemas.microsoft.com/office/drawing/2014/main" id="{3B186F82-9AE0-4066-B13B-4D9F678D58C3}"/>
              </a:ext>
            </a:extLst>
          </p:cNvPr>
          <p:cNvSpPr>
            <a:spLocks noGrp="1"/>
          </p:cNvSpPr>
          <p:nvPr>
            <p:ph type="subTitle" idx="1"/>
          </p:nvPr>
        </p:nvSpPr>
        <p:spPr/>
        <p:txBody>
          <a:bodyPr>
            <a:normAutofit fontScale="92500" lnSpcReduction="10000"/>
          </a:bodyPr>
          <a:lstStyle/>
          <a:p>
            <a:r>
              <a:rPr lang="en-US" dirty="0"/>
              <a:t>Jane Burke</a:t>
            </a:r>
          </a:p>
          <a:p>
            <a:r>
              <a:rPr lang="en-US" dirty="0"/>
              <a:t>Vice President, Strategic Initiatives</a:t>
            </a:r>
          </a:p>
        </p:txBody>
      </p:sp>
    </p:spTree>
    <p:extLst>
      <p:ext uri="{BB962C8B-B14F-4D97-AF65-F5344CB8AC3E}">
        <p14:creationId xmlns:p14="http://schemas.microsoft.com/office/powerpoint/2010/main" val="727170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C3149C3-F56B-1C4E-B31B-8291297D8F56}"/>
              </a:ext>
            </a:extLst>
          </p:cNvPr>
          <p:cNvSpPr>
            <a:spLocks noGrp="1"/>
          </p:cNvSpPr>
          <p:nvPr>
            <p:ph type="title"/>
          </p:nvPr>
        </p:nvSpPr>
        <p:spPr>
          <a:xfrm>
            <a:off x="395536" y="70415"/>
            <a:ext cx="8640960" cy="576064"/>
          </a:xfrm>
        </p:spPr>
        <p:txBody>
          <a:bodyPr>
            <a:normAutofit/>
          </a:bodyPr>
          <a:lstStyle/>
          <a:p>
            <a:r>
              <a:rPr lang="en-US" sz="2400" dirty="0"/>
              <a:t>Unchanged:  Ex Libris Core Mission: Supporting Your Success</a:t>
            </a:r>
            <a:endParaRPr lang="en-IL" sz="2400" dirty="0"/>
          </a:p>
        </p:txBody>
      </p:sp>
      <p:sp>
        <p:nvSpPr>
          <p:cNvPr id="42" name="TextBox 41">
            <a:extLst>
              <a:ext uri="{FF2B5EF4-FFF2-40B4-BE49-F238E27FC236}">
                <a16:creationId xmlns:a16="http://schemas.microsoft.com/office/drawing/2014/main" id="{1A2D457A-6772-D646-AA81-B57F2B049781}"/>
              </a:ext>
            </a:extLst>
          </p:cNvPr>
          <p:cNvSpPr txBox="1"/>
          <p:nvPr/>
        </p:nvSpPr>
        <p:spPr>
          <a:xfrm>
            <a:off x="1128806" y="923956"/>
            <a:ext cx="3647879" cy="369332"/>
          </a:xfrm>
          <a:prstGeom prst="rect">
            <a:avLst/>
          </a:prstGeom>
          <a:noFill/>
        </p:spPr>
        <p:txBody>
          <a:bodyPr wrap="square" rtlCol="0">
            <a:spAutoFit/>
          </a:bodyPr>
          <a:lstStyle/>
          <a:p>
            <a:pPr algn="ctr"/>
            <a:r>
              <a:rPr lang="en-US" b="1" dirty="0">
                <a:solidFill>
                  <a:schemeClr val="accent1"/>
                </a:solidFill>
              </a:rPr>
              <a:t>Academic Libraries Market</a:t>
            </a:r>
          </a:p>
        </p:txBody>
      </p:sp>
      <p:sp>
        <p:nvSpPr>
          <p:cNvPr id="44" name="Rectangle 43">
            <a:extLst>
              <a:ext uri="{FF2B5EF4-FFF2-40B4-BE49-F238E27FC236}">
                <a16:creationId xmlns:a16="http://schemas.microsoft.com/office/drawing/2014/main" id="{53383675-8DF7-7A4A-BD24-CFB53001614D}"/>
              </a:ext>
            </a:extLst>
          </p:cNvPr>
          <p:cNvSpPr/>
          <p:nvPr/>
        </p:nvSpPr>
        <p:spPr>
          <a:xfrm>
            <a:off x="395536" y="3254445"/>
            <a:ext cx="5112568" cy="1600566"/>
          </a:xfrm>
          <a:prstGeom prst="rect">
            <a:avLst/>
          </a:prstGeom>
        </p:spPr>
        <p:txBody>
          <a:bodyPr wrap="square">
            <a:spAutoFit/>
          </a:bodyPr>
          <a:lstStyle/>
          <a:p>
            <a:pPr algn="ctr">
              <a:lnSpc>
                <a:spcPct val="110000"/>
              </a:lnSpc>
            </a:pPr>
            <a:r>
              <a:rPr lang="en-US" b="1" dirty="0">
                <a:solidFill>
                  <a:schemeClr val="accent1"/>
                </a:solidFill>
              </a:rPr>
              <a:t>Key Enablers</a:t>
            </a:r>
            <a:endParaRPr lang="en-US" dirty="0">
              <a:solidFill>
                <a:schemeClr val="accent1"/>
              </a:solidFill>
              <a:latin typeface="Calibri" panose="020F0502020204030204" pitchFamily="34" charset="0"/>
              <a:ea typeface="Calibri" panose="020F0502020204030204" pitchFamily="34" charset="0"/>
              <a:cs typeface="Arial" panose="020B0604020202020204" pitchFamily="34" charset="0"/>
            </a:endParaRPr>
          </a:p>
          <a:p>
            <a:pPr algn="ctr">
              <a:lnSpc>
                <a:spcPct val="110000"/>
              </a:lnSpc>
            </a:pPr>
            <a:r>
              <a:rPr lang="en-US" dirty="0">
                <a:solidFill>
                  <a:schemeClr val="accent1"/>
                </a:solidFill>
                <a:latin typeface="Calibri" panose="020F0502020204030204" pitchFamily="34" charset="0"/>
                <a:ea typeface="Calibri" panose="020F0502020204030204" pitchFamily="34" charset="0"/>
                <a:cs typeface="Arial" panose="020B0604020202020204" pitchFamily="34" charset="0"/>
              </a:rPr>
              <a:t>Collaboration with customers to boost innovation</a:t>
            </a:r>
          </a:p>
          <a:p>
            <a:pPr algn="ctr">
              <a:lnSpc>
                <a:spcPct val="110000"/>
              </a:lnSpc>
            </a:pPr>
            <a:r>
              <a:rPr lang="en-US" dirty="0">
                <a:solidFill>
                  <a:schemeClr val="accent1"/>
                </a:solidFill>
                <a:latin typeface="Calibri" panose="020F0502020204030204" pitchFamily="34" charset="0"/>
                <a:ea typeface="Calibri" panose="020F0502020204030204" pitchFamily="34" charset="0"/>
                <a:cs typeface="Arial" panose="020B0604020202020204" pitchFamily="34" charset="0"/>
              </a:rPr>
              <a:t>Robust higher-ed cloud platform</a:t>
            </a:r>
          </a:p>
          <a:p>
            <a:pPr algn="ctr">
              <a:lnSpc>
                <a:spcPct val="110000"/>
              </a:lnSpc>
              <a:spcAft>
                <a:spcPts val="0"/>
              </a:spcAft>
            </a:pPr>
            <a:r>
              <a:rPr lang="en-US" dirty="0">
                <a:solidFill>
                  <a:schemeClr val="accent1"/>
                </a:solidFill>
                <a:latin typeface="Calibri" panose="020F0502020204030204" pitchFamily="34" charset="0"/>
                <a:ea typeface="Calibri" panose="020F0502020204030204" pitchFamily="34" charset="0"/>
                <a:cs typeface="Arial" panose="020B0604020202020204" pitchFamily="34" charset="0"/>
              </a:rPr>
              <a:t>World-class customer experience</a:t>
            </a:r>
          </a:p>
          <a:p>
            <a:pPr algn="ctr">
              <a:lnSpc>
                <a:spcPct val="110000"/>
              </a:lnSpc>
              <a:spcAft>
                <a:spcPts val="0"/>
              </a:spcAft>
            </a:pPr>
            <a:r>
              <a:rPr lang="en-US" dirty="0">
                <a:solidFill>
                  <a:schemeClr val="accent1"/>
                </a:solidFill>
                <a:latin typeface="Calibri" panose="020F0502020204030204" pitchFamily="34" charset="0"/>
                <a:ea typeface="Calibri" panose="020F0502020204030204" pitchFamily="34" charset="0"/>
                <a:cs typeface="Arial" panose="020B0604020202020204" pitchFamily="34" charset="0"/>
              </a:rPr>
              <a:t>Open ecosystem and content neutrality</a:t>
            </a:r>
          </a:p>
        </p:txBody>
      </p:sp>
      <p:pic>
        <p:nvPicPr>
          <p:cNvPr id="46" name="Picture 45">
            <a:extLst>
              <a:ext uri="{FF2B5EF4-FFF2-40B4-BE49-F238E27FC236}">
                <a16:creationId xmlns:a16="http://schemas.microsoft.com/office/drawing/2014/main" id="{A7E1975D-4CCC-5246-AB11-C8475BC60D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4311" y="4404701"/>
            <a:ext cx="816001" cy="183273"/>
          </a:xfrm>
          <a:prstGeom prst="rect">
            <a:avLst/>
          </a:prstGeom>
        </p:spPr>
      </p:pic>
      <p:pic>
        <p:nvPicPr>
          <p:cNvPr id="48" name="Picture 47">
            <a:extLst>
              <a:ext uri="{FF2B5EF4-FFF2-40B4-BE49-F238E27FC236}">
                <a16:creationId xmlns:a16="http://schemas.microsoft.com/office/drawing/2014/main" id="{215EDED4-88A4-5744-B11E-1B1C2DABC4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6107" y="4062060"/>
            <a:ext cx="606546" cy="183273"/>
          </a:xfrm>
          <a:prstGeom prst="rect">
            <a:avLst/>
          </a:prstGeom>
        </p:spPr>
      </p:pic>
      <p:pic>
        <p:nvPicPr>
          <p:cNvPr id="50" name="Picture 49">
            <a:extLst>
              <a:ext uri="{FF2B5EF4-FFF2-40B4-BE49-F238E27FC236}">
                <a16:creationId xmlns:a16="http://schemas.microsoft.com/office/drawing/2014/main" id="{361BBBB9-E329-5044-AE45-FBC294C6D6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2397" y="4062060"/>
            <a:ext cx="710003" cy="157372"/>
          </a:xfrm>
          <a:prstGeom prst="rect">
            <a:avLst/>
          </a:prstGeom>
        </p:spPr>
      </p:pic>
      <p:pic>
        <p:nvPicPr>
          <p:cNvPr id="52" name="Picture 51">
            <a:extLst>
              <a:ext uri="{FF2B5EF4-FFF2-40B4-BE49-F238E27FC236}">
                <a16:creationId xmlns:a16="http://schemas.microsoft.com/office/drawing/2014/main" id="{652E8832-F7AE-E749-B844-3D75C98427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32189" y="4391320"/>
            <a:ext cx="676360" cy="252000"/>
          </a:xfrm>
          <a:prstGeom prst="rect">
            <a:avLst/>
          </a:prstGeom>
        </p:spPr>
      </p:pic>
      <p:sp>
        <p:nvSpPr>
          <p:cNvPr id="54" name="TextBox 53">
            <a:extLst>
              <a:ext uri="{FF2B5EF4-FFF2-40B4-BE49-F238E27FC236}">
                <a16:creationId xmlns:a16="http://schemas.microsoft.com/office/drawing/2014/main" id="{39BE4553-B531-364D-8AB3-C65F7F28401D}"/>
              </a:ext>
            </a:extLst>
          </p:cNvPr>
          <p:cNvSpPr txBox="1"/>
          <p:nvPr/>
        </p:nvSpPr>
        <p:spPr>
          <a:xfrm>
            <a:off x="6103210" y="3235280"/>
            <a:ext cx="2416132" cy="646331"/>
          </a:xfrm>
          <a:prstGeom prst="rect">
            <a:avLst/>
          </a:prstGeom>
          <a:noFill/>
        </p:spPr>
        <p:txBody>
          <a:bodyPr wrap="square" rtlCol="0">
            <a:spAutoFit/>
          </a:bodyPr>
          <a:lstStyle/>
          <a:p>
            <a:pPr algn="ctr"/>
            <a:r>
              <a:rPr lang="en-US" b="1" dirty="0">
                <a:solidFill>
                  <a:schemeClr val="accent1"/>
                </a:solidFill>
              </a:rPr>
              <a:t>Research &amp; Student Solutions</a:t>
            </a:r>
          </a:p>
        </p:txBody>
      </p:sp>
      <p:pic>
        <p:nvPicPr>
          <p:cNvPr id="28" name="Picture 27">
            <a:extLst>
              <a:ext uri="{FF2B5EF4-FFF2-40B4-BE49-F238E27FC236}">
                <a16:creationId xmlns:a16="http://schemas.microsoft.com/office/drawing/2014/main" id="{72B225E3-F5DF-F641-8EC4-E8FD29B314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5948" y="1601056"/>
            <a:ext cx="685715" cy="288000"/>
          </a:xfrm>
          <a:prstGeom prst="rect">
            <a:avLst/>
          </a:prstGeom>
        </p:spPr>
      </p:pic>
      <p:pic>
        <p:nvPicPr>
          <p:cNvPr id="30" name="Picture 29">
            <a:extLst>
              <a:ext uri="{FF2B5EF4-FFF2-40B4-BE49-F238E27FC236}">
                <a16:creationId xmlns:a16="http://schemas.microsoft.com/office/drawing/2014/main" id="{1BBC0E5E-1982-0448-9E08-D6BA971C9B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80664" y="1601056"/>
            <a:ext cx="1062855" cy="288000"/>
          </a:xfrm>
          <a:prstGeom prst="rect">
            <a:avLst/>
          </a:prstGeom>
        </p:spPr>
      </p:pic>
      <p:pic>
        <p:nvPicPr>
          <p:cNvPr id="32" name="Picture 31">
            <a:extLst>
              <a:ext uri="{FF2B5EF4-FFF2-40B4-BE49-F238E27FC236}">
                <a16:creationId xmlns:a16="http://schemas.microsoft.com/office/drawing/2014/main" id="{9BEA613E-4641-FF43-BCF2-5034CCBF1B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56662" y="2597271"/>
            <a:ext cx="802284" cy="288000"/>
          </a:xfrm>
          <a:prstGeom prst="rect">
            <a:avLst/>
          </a:prstGeom>
        </p:spPr>
      </p:pic>
      <p:pic>
        <p:nvPicPr>
          <p:cNvPr id="33" name="Picture 32" descr="Icon&#10;&#10;Description automatically generated">
            <a:extLst>
              <a:ext uri="{FF2B5EF4-FFF2-40B4-BE49-F238E27FC236}">
                <a16:creationId xmlns:a16="http://schemas.microsoft.com/office/drawing/2014/main" id="{DD1B67D2-7F9E-EB47-AA35-D8E26F9C55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49141" y="2100788"/>
            <a:ext cx="976582" cy="288000"/>
          </a:xfrm>
          <a:prstGeom prst="rect">
            <a:avLst/>
          </a:prstGeom>
        </p:spPr>
      </p:pic>
      <p:pic>
        <p:nvPicPr>
          <p:cNvPr id="34" name="Picture 33" descr="Logo&#10;&#10;Description automatically generated">
            <a:extLst>
              <a:ext uri="{FF2B5EF4-FFF2-40B4-BE49-F238E27FC236}">
                <a16:creationId xmlns:a16="http://schemas.microsoft.com/office/drawing/2014/main" id="{3F13CD2C-8E42-9A4C-B465-AEB0129AC2C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5873" y="2100788"/>
            <a:ext cx="851891" cy="288000"/>
          </a:xfrm>
          <a:prstGeom prst="rect">
            <a:avLst/>
          </a:prstGeom>
        </p:spPr>
      </p:pic>
      <p:pic>
        <p:nvPicPr>
          <p:cNvPr id="36" name="Picture 35">
            <a:extLst>
              <a:ext uri="{FF2B5EF4-FFF2-40B4-BE49-F238E27FC236}">
                <a16:creationId xmlns:a16="http://schemas.microsoft.com/office/drawing/2014/main" id="{B856D58D-A0C7-5F41-B811-85637D4587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559492" y="2100788"/>
            <a:ext cx="980565" cy="288000"/>
          </a:xfrm>
          <a:prstGeom prst="rect">
            <a:avLst/>
          </a:prstGeom>
        </p:spPr>
      </p:pic>
      <p:pic>
        <p:nvPicPr>
          <p:cNvPr id="37" name="Picture 36">
            <a:extLst>
              <a:ext uri="{FF2B5EF4-FFF2-40B4-BE49-F238E27FC236}">
                <a16:creationId xmlns:a16="http://schemas.microsoft.com/office/drawing/2014/main" id="{1845C6DA-540D-774D-8497-B49A296C683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41831" y="2597271"/>
            <a:ext cx="1179426" cy="288000"/>
          </a:xfrm>
          <a:prstGeom prst="rect">
            <a:avLst/>
          </a:prstGeom>
        </p:spPr>
      </p:pic>
      <p:pic>
        <p:nvPicPr>
          <p:cNvPr id="27" name="Picture 26">
            <a:extLst>
              <a:ext uri="{FF2B5EF4-FFF2-40B4-BE49-F238E27FC236}">
                <a16:creationId xmlns:a16="http://schemas.microsoft.com/office/drawing/2014/main" id="{446C3D40-2F34-4F4B-8299-A747688DC3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9042" y="1601056"/>
            <a:ext cx="953145" cy="288000"/>
          </a:xfrm>
          <a:prstGeom prst="rect">
            <a:avLst/>
          </a:prstGeom>
        </p:spPr>
      </p:pic>
      <p:cxnSp>
        <p:nvCxnSpPr>
          <p:cNvPr id="38" name="Straight Connector 37">
            <a:extLst>
              <a:ext uri="{FF2B5EF4-FFF2-40B4-BE49-F238E27FC236}">
                <a16:creationId xmlns:a16="http://schemas.microsoft.com/office/drawing/2014/main" id="{D9D1B233-683E-48F7-88AB-90C1645AEBD9}"/>
              </a:ext>
            </a:extLst>
          </p:cNvPr>
          <p:cNvCxnSpPr>
            <a:cxnSpLocks/>
          </p:cNvCxnSpPr>
          <p:nvPr/>
        </p:nvCxnSpPr>
        <p:spPr>
          <a:xfrm>
            <a:off x="1690991" y="1291540"/>
            <a:ext cx="252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F86E8E7-032E-4E40-9146-6CDD8583CEC4}"/>
              </a:ext>
            </a:extLst>
          </p:cNvPr>
          <p:cNvCxnSpPr>
            <a:cxnSpLocks/>
          </p:cNvCxnSpPr>
          <p:nvPr/>
        </p:nvCxnSpPr>
        <p:spPr>
          <a:xfrm>
            <a:off x="6051276" y="3852700"/>
            <a:ext cx="252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1229E28-24A1-4431-9C93-C8168A72F3FF}"/>
              </a:ext>
            </a:extLst>
          </p:cNvPr>
          <p:cNvGrpSpPr/>
          <p:nvPr/>
        </p:nvGrpSpPr>
        <p:grpSpPr>
          <a:xfrm>
            <a:off x="5996821" y="672257"/>
            <a:ext cx="2228757" cy="2231540"/>
            <a:chOff x="3314536" y="987574"/>
            <a:chExt cx="2514929" cy="2518069"/>
          </a:xfrm>
        </p:grpSpPr>
        <p:grpSp>
          <p:nvGrpSpPr>
            <p:cNvPr id="5" name="Group 4">
              <a:extLst>
                <a:ext uri="{FF2B5EF4-FFF2-40B4-BE49-F238E27FC236}">
                  <a16:creationId xmlns:a16="http://schemas.microsoft.com/office/drawing/2014/main" id="{1D1641DC-21B6-48C6-9E99-2633BD2EECEF}"/>
                </a:ext>
              </a:extLst>
            </p:cNvPr>
            <p:cNvGrpSpPr/>
            <p:nvPr/>
          </p:nvGrpSpPr>
          <p:grpSpPr>
            <a:xfrm>
              <a:off x="3314536" y="987574"/>
              <a:ext cx="2514929" cy="2518069"/>
              <a:chOff x="3218702" y="1048750"/>
              <a:chExt cx="2514929" cy="2518069"/>
            </a:xfrm>
          </p:grpSpPr>
          <p:sp>
            <p:nvSpPr>
              <p:cNvPr id="31" name="Oval 30">
                <a:extLst>
                  <a:ext uri="{FF2B5EF4-FFF2-40B4-BE49-F238E27FC236}">
                    <a16:creationId xmlns:a16="http://schemas.microsoft.com/office/drawing/2014/main" id="{8261498F-4AF2-4AF5-9580-7E7D030A0FA3}"/>
                  </a:ext>
                </a:extLst>
              </p:cNvPr>
              <p:cNvSpPr/>
              <p:nvPr/>
            </p:nvSpPr>
            <p:spPr>
              <a:xfrm>
                <a:off x="3347544" y="1179162"/>
                <a:ext cx="2257244" cy="2257244"/>
              </a:xfrm>
              <a:prstGeom prst="ellipse">
                <a:avLst/>
              </a:prstGeom>
              <a:solidFill>
                <a:srgbClr val="B2E7E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solidFill>
                    <a:schemeClr val="accent1"/>
                  </a:solidFill>
                </a:endParaRPr>
              </a:p>
            </p:txBody>
          </p:sp>
          <p:grpSp>
            <p:nvGrpSpPr>
              <p:cNvPr id="3" name="Group 2">
                <a:extLst>
                  <a:ext uri="{FF2B5EF4-FFF2-40B4-BE49-F238E27FC236}">
                    <a16:creationId xmlns:a16="http://schemas.microsoft.com/office/drawing/2014/main" id="{95C83ED5-37C6-4307-89C6-1DFC1A069B06}"/>
                  </a:ext>
                </a:extLst>
              </p:cNvPr>
              <p:cNvGrpSpPr/>
              <p:nvPr/>
            </p:nvGrpSpPr>
            <p:grpSpPr>
              <a:xfrm>
                <a:off x="3218702" y="1048750"/>
                <a:ext cx="2514929" cy="2518069"/>
                <a:chOff x="3218702" y="1048750"/>
                <a:chExt cx="2514929" cy="2518069"/>
              </a:xfrm>
            </p:grpSpPr>
            <p:sp>
              <p:nvSpPr>
                <p:cNvPr id="15" name="Rectangle 14">
                  <a:extLst>
                    <a:ext uri="{FF2B5EF4-FFF2-40B4-BE49-F238E27FC236}">
                      <a16:creationId xmlns:a16="http://schemas.microsoft.com/office/drawing/2014/main" id="{E1C268BF-43DF-8745-BDB4-1889ACF57F99}"/>
                    </a:ext>
                  </a:extLst>
                </p:cNvPr>
                <p:cNvSpPr/>
                <p:nvPr/>
              </p:nvSpPr>
              <p:spPr>
                <a:xfrm>
                  <a:off x="3506678" y="1775618"/>
                  <a:ext cx="1938976" cy="590401"/>
                </a:xfrm>
                <a:prstGeom prst="rect">
                  <a:avLst/>
                </a:prstGeom>
              </p:spPr>
              <p:txBody>
                <a:bodyPr>
                  <a:spAutoFit/>
                </a:bodyPr>
                <a:lstStyle/>
                <a:p>
                  <a:pPr algn="ctr"/>
                  <a:r>
                    <a:rPr lang="en-US" sz="1400" dirty="0">
                      <a:solidFill>
                        <a:schemeClr val="accent1"/>
                      </a:solidFill>
                    </a:rPr>
                    <a:t>ProQuest-Ex Libris</a:t>
                  </a:r>
                </a:p>
                <a:p>
                  <a:pPr algn="ctr"/>
                  <a:r>
                    <a:rPr lang="en-US" sz="1400" dirty="0">
                      <a:solidFill>
                        <a:schemeClr val="accent1"/>
                      </a:solidFill>
                    </a:rPr>
                    <a:t>EdTech Strategy</a:t>
                  </a:r>
                </a:p>
              </p:txBody>
            </p:sp>
            <p:grpSp>
              <p:nvGrpSpPr>
                <p:cNvPr id="2" name="Group 1">
                  <a:extLst>
                    <a:ext uri="{FF2B5EF4-FFF2-40B4-BE49-F238E27FC236}">
                      <a16:creationId xmlns:a16="http://schemas.microsoft.com/office/drawing/2014/main" id="{3357909C-EEC4-45D6-AC3D-63329BC0A405}"/>
                    </a:ext>
                  </a:extLst>
                </p:cNvPr>
                <p:cNvGrpSpPr/>
                <p:nvPr/>
              </p:nvGrpSpPr>
              <p:grpSpPr>
                <a:xfrm>
                  <a:off x="3218702" y="1048750"/>
                  <a:ext cx="2514929" cy="2518069"/>
                  <a:chOff x="3059190" y="889040"/>
                  <a:chExt cx="2860650" cy="2864222"/>
                </a:xfrm>
              </p:grpSpPr>
              <p:sp>
                <p:nvSpPr>
                  <p:cNvPr id="56" name="Дуга 117">
                    <a:extLst>
                      <a:ext uri="{FF2B5EF4-FFF2-40B4-BE49-F238E27FC236}">
                        <a16:creationId xmlns:a16="http://schemas.microsoft.com/office/drawing/2014/main" id="{9BEDDBA2-5DBD-254C-BE96-F946267E9FAB}"/>
                      </a:ext>
                    </a:extLst>
                  </p:cNvPr>
                  <p:cNvSpPr/>
                  <p:nvPr/>
                </p:nvSpPr>
                <p:spPr>
                  <a:xfrm rot="5400000">
                    <a:off x="3175836" y="773036"/>
                    <a:ext cx="2628000" cy="2860008"/>
                  </a:xfrm>
                  <a:prstGeom prst="arc">
                    <a:avLst>
                      <a:gd name="adj1" fmla="val 5495616"/>
                      <a:gd name="adj2" fmla="val 15843118"/>
                    </a:avLst>
                  </a:prstGeom>
                  <a:ln w="12700" cap="rnd" cmpd="sng">
                    <a:solidFill>
                      <a:schemeClr val="accent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ru-RU"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7" name="Дуга 117">
                    <a:extLst>
                      <a:ext uri="{FF2B5EF4-FFF2-40B4-BE49-F238E27FC236}">
                        <a16:creationId xmlns:a16="http://schemas.microsoft.com/office/drawing/2014/main" id="{2F2E63CE-FB96-FE4A-8C7D-39E2FB15A676}"/>
                      </a:ext>
                    </a:extLst>
                  </p:cNvPr>
                  <p:cNvSpPr/>
                  <p:nvPr/>
                </p:nvSpPr>
                <p:spPr>
                  <a:xfrm rot="17003162">
                    <a:off x="3175194" y="1009258"/>
                    <a:ext cx="2628000" cy="2860008"/>
                  </a:xfrm>
                  <a:prstGeom prst="arc">
                    <a:avLst>
                      <a:gd name="adj1" fmla="val 4769773"/>
                      <a:gd name="adj2" fmla="val 14989302"/>
                    </a:avLst>
                  </a:prstGeom>
                  <a:ln w="12700" cap="rnd" cmpd="sng">
                    <a:solidFill>
                      <a:schemeClr val="accent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algn="ctr" defTabSz="914400" rtl="1" eaLnBrk="1" latinLnBrk="0" hangingPunct="1"/>
                    <a:endParaRPr lang="ru-RU"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endParaRPr>
                  </a:p>
                </p:txBody>
              </p:sp>
            </p:grpSp>
          </p:grpSp>
        </p:grpSp>
        <p:grpSp>
          <p:nvGrpSpPr>
            <p:cNvPr id="35" name="Group 34">
              <a:extLst>
                <a:ext uri="{FF2B5EF4-FFF2-40B4-BE49-F238E27FC236}">
                  <a16:creationId xmlns:a16="http://schemas.microsoft.com/office/drawing/2014/main" id="{16B8006D-EE9E-D64A-BB16-6D71800EEEB3}"/>
                </a:ext>
              </a:extLst>
            </p:cNvPr>
            <p:cNvGrpSpPr/>
            <p:nvPr/>
          </p:nvGrpSpPr>
          <p:grpSpPr>
            <a:xfrm>
              <a:off x="3686443" y="2403315"/>
              <a:ext cx="1769989" cy="798085"/>
              <a:chOff x="3691070" y="2375179"/>
              <a:chExt cx="1769426" cy="798085"/>
            </a:xfrm>
          </p:grpSpPr>
          <p:sp>
            <p:nvSpPr>
              <p:cNvPr id="45" name="Freeform 6">
                <a:extLst>
                  <a:ext uri="{FF2B5EF4-FFF2-40B4-BE49-F238E27FC236}">
                    <a16:creationId xmlns:a16="http://schemas.microsoft.com/office/drawing/2014/main" id="{A7D9DF98-D338-014D-95CD-3C1D4ED00EF7}"/>
                  </a:ext>
                </a:extLst>
              </p:cNvPr>
              <p:cNvSpPr>
                <a:spLocks/>
              </p:cNvSpPr>
              <p:nvPr/>
            </p:nvSpPr>
            <p:spPr bwMode="auto">
              <a:xfrm>
                <a:off x="3691070" y="2378086"/>
                <a:ext cx="1761861" cy="795178"/>
              </a:xfrm>
              <a:custGeom>
                <a:avLst/>
                <a:gdLst>
                  <a:gd name="T0" fmla="*/ 7500 w 7786"/>
                  <a:gd name="T1" fmla="*/ 23 h 3122"/>
                  <a:gd name="T2" fmla="*/ 7619 w 7786"/>
                  <a:gd name="T3" fmla="*/ 171 h 3122"/>
                  <a:gd name="T4" fmla="*/ 7698 w 7786"/>
                  <a:gd name="T5" fmla="*/ 308 h 3122"/>
                  <a:gd name="T6" fmla="*/ 7761 w 7786"/>
                  <a:gd name="T7" fmla="*/ 477 h 3122"/>
                  <a:gd name="T8" fmla="*/ 7786 w 7786"/>
                  <a:gd name="T9" fmla="*/ 676 h 3122"/>
                  <a:gd name="T10" fmla="*/ 7759 w 7786"/>
                  <a:gd name="T11" fmla="*/ 900 h 3122"/>
                  <a:gd name="T12" fmla="*/ 7657 w 7786"/>
                  <a:gd name="T13" fmla="*/ 1143 h 3122"/>
                  <a:gd name="T14" fmla="*/ 7537 w 7786"/>
                  <a:gd name="T15" fmla="*/ 1317 h 3122"/>
                  <a:gd name="T16" fmla="*/ 7350 w 7786"/>
                  <a:gd name="T17" fmla="*/ 1490 h 3122"/>
                  <a:gd name="T18" fmla="*/ 7145 w 7786"/>
                  <a:gd name="T19" fmla="*/ 1615 h 3122"/>
                  <a:gd name="T20" fmla="*/ 6935 w 7786"/>
                  <a:gd name="T21" fmla="*/ 1698 h 3122"/>
                  <a:gd name="T22" fmla="*/ 6739 w 7786"/>
                  <a:gd name="T23" fmla="*/ 1749 h 3122"/>
                  <a:gd name="T24" fmla="*/ 6439 w 7786"/>
                  <a:gd name="T25" fmla="*/ 1782 h 3122"/>
                  <a:gd name="T26" fmla="*/ 6359 w 7786"/>
                  <a:gd name="T27" fmla="*/ 1792 h 3122"/>
                  <a:gd name="T28" fmla="*/ 6380 w 7786"/>
                  <a:gd name="T29" fmla="*/ 1957 h 3122"/>
                  <a:gd name="T30" fmla="*/ 6371 w 7786"/>
                  <a:gd name="T31" fmla="*/ 2121 h 3122"/>
                  <a:gd name="T32" fmla="*/ 6322 w 7786"/>
                  <a:gd name="T33" fmla="*/ 2314 h 3122"/>
                  <a:gd name="T34" fmla="*/ 6215 w 7786"/>
                  <a:gd name="T35" fmla="*/ 2520 h 3122"/>
                  <a:gd name="T36" fmla="*/ 6082 w 7786"/>
                  <a:gd name="T37" fmla="*/ 2672 h 3122"/>
                  <a:gd name="T38" fmla="*/ 5968 w 7786"/>
                  <a:gd name="T39" fmla="*/ 2771 h 3122"/>
                  <a:gd name="T40" fmla="*/ 5823 w 7786"/>
                  <a:gd name="T41" fmla="*/ 2863 h 3122"/>
                  <a:gd name="T42" fmla="*/ 5654 w 7786"/>
                  <a:gd name="T43" fmla="*/ 2949 h 3122"/>
                  <a:gd name="T44" fmla="*/ 5452 w 7786"/>
                  <a:gd name="T45" fmla="*/ 3025 h 3122"/>
                  <a:gd name="T46" fmla="*/ 5302 w 7786"/>
                  <a:gd name="T47" fmla="*/ 3068 h 3122"/>
                  <a:gd name="T48" fmla="*/ 5109 w 7786"/>
                  <a:gd name="T49" fmla="*/ 3105 h 3122"/>
                  <a:gd name="T50" fmla="*/ 4797 w 7786"/>
                  <a:gd name="T51" fmla="*/ 3122 h 3122"/>
                  <a:gd name="T52" fmla="*/ 4486 w 7786"/>
                  <a:gd name="T53" fmla="*/ 3085 h 3122"/>
                  <a:gd name="T54" fmla="*/ 4221 w 7786"/>
                  <a:gd name="T55" fmla="*/ 3005 h 3122"/>
                  <a:gd name="T56" fmla="*/ 4005 w 7786"/>
                  <a:gd name="T57" fmla="*/ 2904 h 3122"/>
                  <a:gd name="T58" fmla="*/ 3812 w 7786"/>
                  <a:gd name="T59" fmla="*/ 2777 h 3122"/>
                  <a:gd name="T60" fmla="*/ 3691 w 7786"/>
                  <a:gd name="T61" fmla="*/ 2672 h 3122"/>
                  <a:gd name="T62" fmla="*/ 3505 w 7786"/>
                  <a:gd name="T63" fmla="*/ 2748 h 3122"/>
                  <a:gd name="T64" fmla="*/ 3249 w 7786"/>
                  <a:gd name="T65" fmla="*/ 2814 h 3122"/>
                  <a:gd name="T66" fmla="*/ 3035 w 7786"/>
                  <a:gd name="T67" fmla="*/ 2844 h 3122"/>
                  <a:gd name="T68" fmla="*/ 2798 w 7786"/>
                  <a:gd name="T69" fmla="*/ 2844 h 3122"/>
                  <a:gd name="T70" fmla="*/ 2547 w 7786"/>
                  <a:gd name="T71" fmla="*/ 2803 h 3122"/>
                  <a:gd name="T72" fmla="*/ 2288 w 7786"/>
                  <a:gd name="T73" fmla="*/ 2709 h 3122"/>
                  <a:gd name="T74" fmla="*/ 2132 w 7786"/>
                  <a:gd name="T75" fmla="*/ 2620 h 3122"/>
                  <a:gd name="T76" fmla="*/ 1963 w 7786"/>
                  <a:gd name="T77" fmla="*/ 2477 h 3122"/>
                  <a:gd name="T78" fmla="*/ 1836 w 7786"/>
                  <a:gd name="T79" fmla="*/ 2322 h 3122"/>
                  <a:gd name="T80" fmla="*/ 1744 w 7786"/>
                  <a:gd name="T81" fmla="*/ 2166 h 3122"/>
                  <a:gd name="T82" fmla="*/ 1672 w 7786"/>
                  <a:gd name="T83" fmla="*/ 1987 h 3122"/>
                  <a:gd name="T84" fmla="*/ 1626 w 7786"/>
                  <a:gd name="T85" fmla="*/ 1792 h 3122"/>
                  <a:gd name="T86" fmla="*/ 1503 w 7786"/>
                  <a:gd name="T87" fmla="*/ 1772 h 3122"/>
                  <a:gd name="T88" fmla="*/ 1207 w 7786"/>
                  <a:gd name="T89" fmla="*/ 1767 h 3122"/>
                  <a:gd name="T90" fmla="*/ 956 w 7786"/>
                  <a:gd name="T91" fmla="*/ 1731 h 3122"/>
                  <a:gd name="T92" fmla="*/ 691 w 7786"/>
                  <a:gd name="T93" fmla="*/ 1657 h 3122"/>
                  <a:gd name="T94" fmla="*/ 467 w 7786"/>
                  <a:gd name="T95" fmla="*/ 1548 h 3122"/>
                  <a:gd name="T96" fmla="*/ 352 w 7786"/>
                  <a:gd name="T97" fmla="*/ 1465 h 3122"/>
                  <a:gd name="T98" fmla="*/ 247 w 7786"/>
                  <a:gd name="T99" fmla="*/ 1363 h 3122"/>
                  <a:gd name="T100" fmla="*/ 160 w 7786"/>
                  <a:gd name="T101" fmla="*/ 1243 h 3122"/>
                  <a:gd name="T102" fmla="*/ 90 w 7786"/>
                  <a:gd name="T103" fmla="*/ 1098 h 3122"/>
                  <a:gd name="T104" fmla="*/ 35 w 7786"/>
                  <a:gd name="T105" fmla="*/ 917 h 3122"/>
                  <a:gd name="T106" fmla="*/ 0 w 7786"/>
                  <a:gd name="T107" fmla="*/ 670 h 3122"/>
                  <a:gd name="T108" fmla="*/ 14 w 7786"/>
                  <a:gd name="T109" fmla="*/ 465 h 3122"/>
                  <a:gd name="T110" fmla="*/ 62 w 7786"/>
                  <a:gd name="T111" fmla="*/ 302 h 3122"/>
                  <a:gd name="T112" fmla="*/ 132 w 7786"/>
                  <a:gd name="T113" fmla="*/ 177 h 3122"/>
                  <a:gd name="T114" fmla="*/ 204 w 7786"/>
                  <a:gd name="T115" fmla="*/ 88 h 3122"/>
                  <a:gd name="T116" fmla="*/ 313 w 7786"/>
                  <a:gd name="T117" fmla="*/ 0 h 3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86" h="3122">
                    <a:moveTo>
                      <a:pt x="313" y="0"/>
                    </a:moveTo>
                    <a:lnTo>
                      <a:pt x="7474" y="0"/>
                    </a:lnTo>
                    <a:lnTo>
                      <a:pt x="7474" y="0"/>
                    </a:lnTo>
                    <a:lnTo>
                      <a:pt x="7500" y="23"/>
                    </a:lnTo>
                    <a:lnTo>
                      <a:pt x="7527" y="53"/>
                    </a:lnTo>
                    <a:lnTo>
                      <a:pt x="7560" y="92"/>
                    </a:lnTo>
                    <a:lnTo>
                      <a:pt x="7599" y="142"/>
                    </a:lnTo>
                    <a:lnTo>
                      <a:pt x="7619" y="171"/>
                    </a:lnTo>
                    <a:lnTo>
                      <a:pt x="7638" y="201"/>
                    </a:lnTo>
                    <a:lnTo>
                      <a:pt x="7659" y="234"/>
                    </a:lnTo>
                    <a:lnTo>
                      <a:pt x="7679" y="271"/>
                    </a:lnTo>
                    <a:lnTo>
                      <a:pt x="7698" y="308"/>
                    </a:lnTo>
                    <a:lnTo>
                      <a:pt x="7716" y="347"/>
                    </a:lnTo>
                    <a:lnTo>
                      <a:pt x="7731" y="388"/>
                    </a:lnTo>
                    <a:lnTo>
                      <a:pt x="7747" y="432"/>
                    </a:lnTo>
                    <a:lnTo>
                      <a:pt x="7761" y="477"/>
                    </a:lnTo>
                    <a:lnTo>
                      <a:pt x="7770" y="524"/>
                    </a:lnTo>
                    <a:lnTo>
                      <a:pt x="7778" y="573"/>
                    </a:lnTo>
                    <a:lnTo>
                      <a:pt x="7784" y="623"/>
                    </a:lnTo>
                    <a:lnTo>
                      <a:pt x="7786" y="676"/>
                    </a:lnTo>
                    <a:lnTo>
                      <a:pt x="7786" y="730"/>
                    </a:lnTo>
                    <a:lnTo>
                      <a:pt x="7780" y="785"/>
                    </a:lnTo>
                    <a:lnTo>
                      <a:pt x="7772" y="841"/>
                    </a:lnTo>
                    <a:lnTo>
                      <a:pt x="7759" y="900"/>
                    </a:lnTo>
                    <a:lnTo>
                      <a:pt x="7741" y="958"/>
                    </a:lnTo>
                    <a:lnTo>
                      <a:pt x="7718" y="1021"/>
                    </a:lnTo>
                    <a:lnTo>
                      <a:pt x="7691" y="1081"/>
                    </a:lnTo>
                    <a:lnTo>
                      <a:pt x="7657" y="1143"/>
                    </a:lnTo>
                    <a:lnTo>
                      <a:pt x="7617" y="1208"/>
                    </a:lnTo>
                    <a:lnTo>
                      <a:pt x="7617" y="1208"/>
                    </a:lnTo>
                    <a:lnTo>
                      <a:pt x="7578" y="1264"/>
                    </a:lnTo>
                    <a:lnTo>
                      <a:pt x="7537" y="1317"/>
                    </a:lnTo>
                    <a:lnTo>
                      <a:pt x="7492" y="1365"/>
                    </a:lnTo>
                    <a:lnTo>
                      <a:pt x="7445" y="1410"/>
                    </a:lnTo>
                    <a:lnTo>
                      <a:pt x="7399" y="1451"/>
                    </a:lnTo>
                    <a:lnTo>
                      <a:pt x="7350" y="1490"/>
                    </a:lnTo>
                    <a:lnTo>
                      <a:pt x="7299" y="1525"/>
                    </a:lnTo>
                    <a:lnTo>
                      <a:pt x="7249" y="1558"/>
                    </a:lnTo>
                    <a:lnTo>
                      <a:pt x="7196" y="1587"/>
                    </a:lnTo>
                    <a:lnTo>
                      <a:pt x="7145" y="1615"/>
                    </a:lnTo>
                    <a:lnTo>
                      <a:pt x="7093" y="1640"/>
                    </a:lnTo>
                    <a:lnTo>
                      <a:pt x="7040" y="1661"/>
                    </a:lnTo>
                    <a:lnTo>
                      <a:pt x="6988" y="1681"/>
                    </a:lnTo>
                    <a:lnTo>
                      <a:pt x="6935" y="1698"/>
                    </a:lnTo>
                    <a:lnTo>
                      <a:pt x="6885" y="1714"/>
                    </a:lnTo>
                    <a:lnTo>
                      <a:pt x="6834" y="1728"/>
                    </a:lnTo>
                    <a:lnTo>
                      <a:pt x="6785" y="1739"/>
                    </a:lnTo>
                    <a:lnTo>
                      <a:pt x="6739" y="1749"/>
                    </a:lnTo>
                    <a:lnTo>
                      <a:pt x="6649" y="1763"/>
                    </a:lnTo>
                    <a:lnTo>
                      <a:pt x="6567" y="1774"/>
                    </a:lnTo>
                    <a:lnTo>
                      <a:pt x="6497" y="1780"/>
                    </a:lnTo>
                    <a:lnTo>
                      <a:pt x="6439" y="1782"/>
                    </a:lnTo>
                    <a:lnTo>
                      <a:pt x="6394" y="1784"/>
                    </a:lnTo>
                    <a:lnTo>
                      <a:pt x="6357" y="1782"/>
                    </a:lnTo>
                    <a:lnTo>
                      <a:pt x="6357" y="1782"/>
                    </a:lnTo>
                    <a:lnTo>
                      <a:pt x="6359" y="1792"/>
                    </a:lnTo>
                    <a:lnTo>
                      <a:pt x="6365" y="1821"/>
                    </a:lnTo>
                    <a:lnTo>
                      <a:pt x="6372" y="1866"/>
                    </a:lnTo>
                    <a:lnTo>
                      <a:pt x="6378" y="1924"/>
                    </a:lnTo>
                    <a:lnTo>
                      <a:pt x="6380" y="1957"/>
                    </a:lnTo>
                    <a:lnTo>
                      <a:pt x="6380" y="1996"/>
                    </a:lnTo>
                    <a:lnTo>
                      <a:pt x="6378" y="2035"/>
                    </a:lnTo>
                    <a:lnTo>
                      <a:pt x="6376" y="2076"/>
                    </a:lnTo>
                    <a:lnTo>
                      <a:pt x="6371" y="2121"/>
                    </a:lnTo>
                    <a:lnTo>
                      <a:pt x="6363" y="2168"/>
                    </a:lnTo>
                    <a:lnTo>
                      <a:pt x="6353" y="2214"/>
                    </a:lnTo>
                    <a:lnTo>
                      <a:pt x="6339" y="2263"/>
                    </a:lnTo>
                    <a:lnTo>
                      <a:pt x="6322" y="2314"/>
                    </a:lnTo>
                    <a:lnTo>
                      <a:pt x="6302" y="2364"/>
                    </a:lnTo>
                    <a:lnTo>
                      <a:pt x="6277" y="2415"/>
                    </a:lnTo>
                    <a:lnTo>
                      <a:pt x="6248" y="2468"/>
                    </a:lnTo>
                    <a:lnTo>
                      <a:pt x="6215" y="2520"/>
                    </a:lnTo>
                    <a:lnTo>
                      <a:pt x="6176" y="2571"/>
                    </a:lnTo>
                    <a:lnTo>
                      <a:pt x="6133" y="2622"/>
                    </a:lnTo>
                    <a:lnTo>
                      <a:pt x="6108" y="2647"/>
                    </a:lnTo>
                    <a:lnTo>
                      <a:pt x="6082" y="2672"/>
                    </a:lnTo>
                    <a:lnTo>
                      <a:pt x="6057" y="2697"/>
                    </a:lnTo>
                    <a:lnTo>
                      <a:pt x="6028" y="2723"/>
                    </a:lnTo>
                    <a:lnTo>
                      <a:pt x="5999" y="2746"/>
                    </a:lnTo>
                    <a:lnTo>
                      <a:pt x="5968" y="2771"/>
                    </a:lnTo>
                    <a:lnTo>
                      <a:pt x="5934" y="2795"/>
                    </a:lnTo>
                    <a:lnTo>
                      <a:pt x="5899" y="2818"/>
                    </a:lnTo>
                    <a:lnTo>
                      <a:pt x="5862" y="2842"/>
                    </a:lnTo>
                    <a:lnTo>
                      <a:pt x="5823" y="2863"/>
                    </a:lnTo>
                    <a:lnTo>
                      <a:pt x="5784" y="2886"/>
                    </a:lnTo>
                    <a:lnTo>
                      <a:pt x="5744" y="2908"/>
                    </a:lnTo>
                    <a:lnTo>
                      <a:pt x="5699" y="2929"/>
                    </a:lnTo>
                    <a:lnTo>
                      <a:pt x="5654" y="2949"/>
                    </a:lnTo>
                    <a:lnTo>
                      <a:pt x="5605" y="2968"/>
                    </a:lnTo>
                    <a:lnTo>
                      <a:pt x="5557" y="2988"/>
                    </a:lnTo>
                    <a:lnTo>
                      <a:pt x="5506" y="3007"/>
                    </a:lnTo>
                    <a:lnTo>
                      <a:pt x="5452" y="3025"/>
                    </a:lnTo>
                    <a:lnTo>
                      <a:pt x="5452" y="3025"/>
                    </a:lnTo>
                    <a:lnTo>
                      <a:pt x="5401" y="3040"/>
                    </a:lnTo>
                    <a:lnTo>
                      <a:pt x="5350" y="3054"/>
                    </a:lnTo>
                    <a:lnTo>
                      <a:pt x="5302" y="3068"/>
                    </a:lnTo>
                    <a:lnTo>
                      <a:pt x="5253" y="3079"/>
                    </a:lnTo>
                    <a:lnTo>
                      <a:pt x="5204" y="3089"/>
                    </a:lnTo>
                    <a:lnTo>
                      <a:pt x="5156" y="3097"/>
                    </a:lnTo>
                    <a:lnTo>
                      <a:pt x="5109" y="3105"/>
                    </a:lnTo>
                    <a:lnTo>
                      <a:pt x="5062" y="3110"/>
                    </a:lnTo>
                    <a:lnTo>
                      <a:pt x="4971" y="3118"/>
                    </a:lnTo>
                    <a:lnTo>
                      <a:pt x="4883" y="3122"/>
                    </a:lnTo>
                    <a:lnTo>
                      <a:pt x="4797" y="3122"/>
                    </a:lnTo>
                    <a:lnTo>
                      <a:pt x="4716" y="3118"/>
                    </a:lnTo>
                    <a:lnTo>
                      <a:pt x="4636" y="3110"/>
                    </a:lnTo>
                    <a:lnTo>
                      <a:pt x="4560" y="3099"/>
                    </a:lnTo>
                    <a:lnTo>
                      <a:pt x="4486" y="3085"/>
                    </a:lnTo>
                    <a:lnTo>
                      <a:pt x="4414" y="3068"/>
                    </a:lnTo>
                    <a:lnTo>
                      <a:pt x="4346" y="3048"/>
                    </a:lnTo>
                    <a:lnTo>
                      <a:pt x="4281" y="3027"/>
                    </a:lnTo>
                    <a:lnTo>
                      <a:pt x="4221" y="3005"/>
                    </a:lnTo>
                    <a:lnTo>
                      <a:pt x="4161" y="2980"/>
                    </a:lnTo>
                    <a:lnTo>
                      <a:pt x="4106" y="2955"/>
                    </a:lnTo>
                    <a:lnTo>
                      <a:pt x="4054" y="2929"/>
                    </a:lnTo>
                    <a:lnTo>
                      <a:pt x="4005" y="2904"/>
                    </a:lnTo>
                    <a:lnTo>
                      <a:pt x="3960" y="2877"/>
                    </a:lnTo>
                    <a:lnTo>
                      <a:pt x="3917" y="2851"/>
                    </a:lnTo>
                    <a:lnTo>
                      <a:pt x="3880" y="2824"/>
                    </a:lnTo>
                    <a:lnTo>
                      <a:pt x="3812" y="2777"/>
                    </a:lnTo>
                    <a:lnTo>
                      <a:pt x="3760" y="2734"/>
                    </a:lnTo>
                    <a:lnTo>
                      <a:pt x="3723" y="2701"/>
                    </a:lnTo>
                    <a:lnTo>
                      <a:pt x="3691" y="2672"/>
                    </a:lnTo>
                    <a:lnTo>
                      <a:pt x="3691" y="2672"/>
                    </a:lnTo>
                    <a:lnTo>
                      <a:pt x="3660" y="2688"/>
                    </a:lnTo>
                    <a:lnTo>
                      <a:pt x="3621" y="2703"/>
                    </a:lnTo>
                    <a:lnTo>
                      <a:pt x="3569" y="2725"/>
                    </a:lnTo>
                    <a:lnTo>
                      <a:pt x="3505" y="2748"/>
                    </a:lnTo>
                    <a:lnTo>
                      <a:pt x="3429" y="2771"/>
                    </a:lnTo>
                    <a:lnTo>
                      <a:pt x="3343" y="2795"/>
                    </a:lnTo>
                    <a:lnTo>
                      <a:pt x="3298" y="2805"/>
                    </a:lnTo>
                    <a:lnTo>
                      <a:pt x="3249" y="2814"/>
                    </a:lnTo>
                    <a:lnTo>
                      <a:pt x="3199" y="2824"/>
                    </a:lnTo>
                    <a:lnTo>
                      <a:pt x="3146" y="2832"/>
                    </a:lnTo>
                    <a:lnTo>
                      <a:pt x="3092" y="2838"/>
                    </a:lnTo>
                    <a:lnTo>
                      <a:pt x="3035" y="2844"/>
                    </a:lnTo>
                    <a:lnTo>
                      <a:pt x="2979" y="2845"/>
                    </a:lnTo>
                    <a:lnTo>
                      <a:pt x="2919" y="2847"/>
                    </a:lnTo>
                    <a:lnTo>
                      <a:pt x="2860" y="2845"/>
                    </a:lnTo>
                    <a:lnTo>
                      <a:pt x="2798" y="2844"/>
                    </a:lnTo>
                    <a:lnTo>
                      <a:pt x="2737" y="2838"/>
                    </a:lnTo>
                    <a:lnTo>
                      <a:pt x="2673" y="2828"/>
                    </a:lnTo>
                    <a:lnTo>
                      <a:pt x="2611" y="2818"/>
                    </a:lnTo>
                    <a:lnTo>
                      <a:pt x="2547" y="2803"/>
                    </a:lnTo>
                    <a:lnTo>
                      <a:pt x="2482" y="2785"/>
                    </a:lnTo>
                    <a:lnTo>
                      <a:pt x="2418" y="2764"/>
                    </a:lnTo>
                    <a:lnTo>
                      <a:pt x="2352" y="2738"/>
                    </a:lnTo>
                    <a:lnTo>
                      <a:pt x="2288" y="2709"/>
                    </a:lnTo>
                    <a:lnTo>
                      <a:pt x="2288" y="2709"/>
                    </a:lnTo>
                    <a:lnTo>
                      <a:pt x="2233" y="2682"/>
                    </a:lnTo>
                    <a:lnTo>
                      <a:pt x="2181" y="2651"/>
                    </a:lnTo>
                    <a:lnTo>
                      <a:pt x="2132" y="2620"/>
                    </a:lnTo>
                    <a:lnTo>
                      <a:pt x="2085" y="2585"/>
                    </a:lnTo>
                    <a:lnTo>
                      <a:pt x="2040" y="2549"/>
                    </a:lnTo>
                    <a:lnTo>
                      <a:pt x="2001" y="2514"/>
                    </a:lnTo>
                    <a:lnTo>
                      <a:pt x="1963" y="2477"/>
                    </a:lnTo>
                    <a:lnTo>
                      <a:pt x="1927" y="2438"/>
                    </a:lnTo>
                    <a:lnTo>
                      <a:pt x="1894" y="2399"/>
                    </a:lnTo>
                    <a:lnTo>
                      <a:pt x="1863" y="2361"/>
                    </a:lnTo>
                    <a:lnTo>
                      <a:pt x="1836" y="2322"/>
                    </a:lnTo>
                    <a:lnTo>
                      <a:pt x="1811" y="2283"/>
                    </a:lnTo>
                    <a:lnTo>
                      <a:pt x="1785" y="2244"/>
                    </a:lnTo>
                    <a:lnTo>
                      <a:pt x="1764" y="2205"/>
                    </a:lnTo>
                    <a:lnTo>
                      <a:pt x="1744" y="2166"/>
                    </a:lnTo>
                    <a:lnTo>
                      <a:pt x="1727" y="2127"/>
                    </a:lnTo>
                    <a:lnTo>
                      <a:pt x="1711" y="2090"/>
                    </a:lnTo>
                    <a:lnTo>
                      <a:pt x="1696" y="2055"/>
                    </a:lnTo>
                    <a:lnTo>
                      <a:pt x="1672" y="1987"/>
                    </a:lnTo>
                    <a:lnTo>
                      <a:pt x="1653" y="1924"/>
                    </a:lnTo>
                    <a:lnTo>
                      <a:pt x="1641" y="1872"/>
                    </a:lnTo>
                    <a:lnTo>
                      <a:pt x="1632" y="1827"/>
                    </a:lnTo>
                    <a:lnTo>
                      <a:pt x="1626" y="1792"/>
                    </a:lnTo>
                    <a:lnTo>
                      <a:pt x="1622" y="1765"/>
                    </a:lnTo>
                    <a:lnTo>
                      <a:pt x="1622" y="1765"/>
                    </a:lnTo>
                    <a:lnTo>
                      <a:pt x="1567" y="1768"/>
                    </a:lnTo>
                    <a:lnTo>
                      <a:pt x="1503" y="1772"/>
                    </a:lnTo>
                    <a:lnTo>
                      <a:pt x="1421" y="1774"/>
                    </a:lnTo>
                    <a:lnTo>
                      <a:pt x="1320" y="1772"/>
                    </a:lnTo>
                    <a:lnTo>
                      <a:pt x="1265" y="1770"/>
                    </a:lnTo>
                    <a:lnTo>
                      <a:pt x="1207" y="1767"/>
                    </a:lnTo>
                    <a:lnTo>
                      <a:pt x="1147" y="1761"/>
                    </a:lnTo>
                    <a:lnTo>
                      <a:pt x="1084" y="1753"/>
                    </a:lnTo>
                    <a:lnTo>
                      <a:pt x="1020" y="1743"/>
                    </a:lnTo>
                    <a:lnTo>
                      <a:pt x="956" y="1731"/>
                    </a:lnTo>
                    <a:lnTo>
                      <a:pt x="890" y="1718"/>
                    </a:lnTo>
                    <a:lnTo>
                      <a:pt x="824" y="1700"/>
                    </a:lnTo>
                    <a:lnTo>
                      <a:pt x="757" y="1681"/>
                    </a:lnTo>
                    <a:lnTo>
                      <a:pt x="691" y="1657"/>
                    </a:lnTo>
                    <a:lnTo>
                      <a:pt x="625" y="1630"/>
                    </a:lnTo>
                    <a:lnTo>
                      <a:pt x="561" y="1601"/>
                    </a:lnTo>
                    <a:lnTo>
                      <a:pt x="498" y="1568"/>
                    </a:lnTo>
                    <a:lnTo>
                      <a:pt x="467" y="1548"/>
                    </a:lnTo>
                    <a:lnTo>
                      <a:pt x="438" y="1529"/>
                    </a:lnTo>
                    <a:lnTo>
                      <a:pt x="409" y="1509"/>
                    </a:lnTo>
                    <a:lnTo>
                      <a:pt x="380" y="1488"/>
                    </a:lnTo>
                    <a:lnTo>
                      <a:pt x="352" y="1465"/>
                    </a:lnTo>
                    <a:lnTo>
                      <a:pt x="325" y="1441"/>
                    </a:lnTo>
                    <a:lnTo>
                      <a:pt x="298" y="1416"/>
                    </a:lnTo>
                    <a:lnTo>
                      <a:pt x="273" y="1391"/>
                    </a:lnTo>
                    <a:lnTo>
                      <a:pt x="247" y="1363"/>
                    </a:lnTo>
                    <a:lnTo>
                      <a:pt x="224" y="1334"/>
                    </a:lnTo>
                    <a:lnTo>
                      <a:pt x="200" y="1305"/>
                    </a:lnTo>
                    <a:lnTo>
                      <a:pt x="179" y="1274"/>
                    </a:lnTo>
                    <a:lnTo>
                      <a:pt x="160" y="1243"/>
                    </a:lnTo>
                    <a:lnTo>
                      <a:pt x="140" y="1208"/>
                    </a:lnTo>
                    <a:lnTo>
                      <a:pt x="123" y="1172"/>
                    </a:lnTo>
                    <a:lnTo>
                      <a:pt x="105" y="1137"/>
                    </a:lnTo>
                    <a:lnTo>
                      <a:pt x="90" y="1098"/>
                    </a:lnTo>
                    <a:lnTo>
                      <a:pt x="76" y="1060"/>
                    </a:lnTo>
                    <a:lnTo>
                      <a:pt x="76" y="1060"/>
                    </a:lnTo>
                    <a:lnTo>
                      <a:pt x="53" y="987"/>
                    </a:lnTo>
                    <a:lnTo>
                      <a:pt x="35" y="917"/>
                    </a:lnTo>
                    <a:lnTo>
                      <a:pt x="21" y="851"/>
                    </a:lnTo>
                    <a:lnTo>
                      <a:pt x="10" y="789"/>
                    </a:lnTo>
                    <a:lnTo>
                      <a:pt x="4" y="726"/>
                    </a:lnTo>
                    <a:lnTo>
                      <a:pt x="0" y="670"/>
                    </a:lnTo>
                    <a:lnTo>
                      <a:pt x="0" y="614"/>
                    </a:lnTo>
                    <a:lnTo>
                      <a:pt x="2" y="561"/>
                    </a:lnTo>
                    <a:lnTo>
                      <a:pt x="6" y="512"/>
                    </a:lnTo>
                    <a:lnTo>
                      <a:pt x="14" y="465"/>
                    </a:lnTo>
                    <a:lnTo>
                      <a:pt x="23" y="421"/>
                    </a:lnTo>
                    <a:lnTo>
                      <a:pt x="35" y="378"/>
                    </a:lnTo>
                    <a:lnTo>
                      <a:pt x="49" y="339"/>
                    </a:lnTo>
                    <a:lnTo>
                      <a:pt x="62" y="302"/>
                    </a:lnTo>
                    <a:lnTo>
                      <a:pt x="78" y="267"/>
                    </a:lnTo>
                    <a:lnTo>
                      <a:pt x="95" y="234"/>
                    </a:lnTo>
                    <a:lnTo>
                      <a:pt x="113" y="205"/>
                    </a:lnTo>
                    <a:lnTo>
                      <a:pt x="132" y="177"/>
                    </a:lnTo>
                    <a:lnTo>
                      <a:pt x="150" y="150"/>
                    </a:lnTo>
                    <a:lnTo>
                      <a:pt x="169" y="127"/>
                    </a:lnTo>
                    <a:lnTo>
                      <a:pt x="187" y="107"/>
                    </a:lnTo>
                    <a:lnTo>
                      <a:pt x="204" y="88"/>
                    </a:lnTo>
                    <a:lnTo>
                      <a:pt x="239" y="55"/>
                    </a:lnTo>
                    <a:lnTo>
                      <a:pt x="269" y="31"/>
                    </a:lnTo>
                    <a:lnTo>
                      <a:pt x="292" y="14"/>
                    </a:lnTo>
                    <a:lnTo>
                      <a:pt x="313" y="0"/>
                    </a:lnTo>
                  </a:path>
                </a:pathLst>
              </a:custGeom>
              <a:blipFill>
                <a:blip r:embed="rId14" cstate="screen">
                  <a:extLst>
                    <a:ext uri="{BEBA8EAE-BF5A-486C-A8C5-ECC9F3942E4B}">
                      <a14:imgProps xmlns:a14="http://schemas.microsoft.com/office/drawing/2010/main">
                        <a14:imgLayer r:embed="rId15">
                          <a14:imgEffect>
                            <a14:colorTemperature colorTemp="7200"/>
                          </a14:imgEffect>
                          <a14:imgEffect>
                            <a14:saturation sat="400000"/>
                          </a14:imgEffect>
                        </a14:imgLayer>
                      </a14:imgProps>
                    </a:ext>
                    <a:ext uri="{28A0092B-C50C-407E-A947-70E740481C1C}">
                      <a14:useLocalDpi xmlns:a14="http://schemas.microsoft.com/office/drawing/2010/main"/>
                    </a:ext>
                  </a:extLst>
                </a:blip>
                <a:stretch>
                  <a:fillRect/>
                </a:stretch>
              </a:blipFill>
              <a:ln w="6350"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7" name="Freeform 6">
                <a:extLst>
                  <a:ext uri="{FF2B5EF4-FFF2-40B4-BE49-F238E27FC236}">
                    <a16:creationId xmlns:a16="http://schemas.microsoft.com/office/drawing/2014/main" id="{D19E23EC-439C-AF49-A1A0-5691FA015206}"/>
                  </a:ext>
                </a:extLst>
              </p:cNvPr>
              <p:cNvSpPr>
                <a:spLocks/>
              </p:cNvSpPr>
              <p:nvPr/>
            </p:nvSpPr>
            <p:spPr bwMode="auto">
              <a:xfrm>
                <a:off x="3698635" y="2375179"/>
                <a:ext cx="1761861" cy="795178"/>
              </a:xfrm>
              <a:custGeom>
                <a:avLst/>
                <a:gdLst>
                  <a:gd name="T0" fmla="*/ 7500 w 7786"/>
                  <a:gd name="T1" fmla="*/ 23 h 3122"/>
                  <a:gd name="T2" fmla="*/ 7619 w 7786"/>
                  <a:gd name="T3" fmla="*/ 171 h 3122"/>
                  <a:gd name="T4" fmla="*/ 7698 w 7786"/>
                  <a:gd name="T5" fmla="*/ 308 h 3122"/>
                  <a:gd name="T6" fmla="*/ 7761 w 7786"/>
                  <a:gd name="T7" fmla="*/ 477 h 3122"/>
                  <a:gd name="T8" fmla="*/ 7786 w 7786"/>
                  <a:gd name="T9" fmla="*/ 676 h 3122"/>
                  <a:gd name="T10" fmla="*/ 7759 w 7786"/>
                  <a:gd name="T11" fmla="*/ 900 h 3122"/>
                  <a:gd name="T12" fmla="*/ 7657 w 7786"/>
                  <a:gd name="T13" fmla="*/ 1143 h 3122"/>
                  <a:gd name="T14" fmla="*/ 7537 w 7786"/>
                  <a:gd name="T15" fmla="*/ 1317 h 3122"/>
                  <a:gd name="T16" fmla="*/ 7350 w 7786"/>
                  <a:gd name="T17" fmla="*/ 1490 h 3122"/>
                  <a:gd name="T18" fmla="*/ 7145 w 7786"/>
                  <a:gd name="T19" fmla="*/ 1615 h 3122"/>
                  <a:gd name="T20" fmla="*/ 6935 w 7786"/>
                  <a:gd name="T21" fmla="*/ 1698 h 3122"/>
                  <a:gd name="T22" fmla="*/ 6739 w 7786"/>
                  <a:gd name="T23" fmla="*/ 1749 h 3122"/>
                  <a:gd name="T24" fmla="*/ 6439 w 7786"/>
                  <a:gd name="T25" fmla="*/ 1782 h 3122"/>
                  <a:gd name="T26" fmla="*/ 6359 w 7786"/>
                  <a:gd name="T27" fmla="*/ 1792 h 3122"/>
                  <a:gd name="T28" fmla="*/ 6380 w 7786"/>
                  <a:gd name="T29" fmla="*/ 1957 h 3122"/>
                  <a:gd name="T30" fmla="*/ 6371 w 7786"/>
                  <a:gd name="T31" fmla="*/ 2121 h 3122"/>
                  <a:gd name="T32" fmla="*/ 6322 w 7786"/>
                  <a:gd name="T33" fmla="*/ 2314 h 3122"/>
                  <a:gd name="T34" fmla="*/ 6215 w 7786"/>
                  <a:gd name="T35" fmla="*/ 2520 h 3122"/>
                  <a:gd name="T36" fmla="*/ 6082 w 7786"/>
                  <a:gd name="T37" fmla="*/ 2672 h 3122"/>
                  <a:gd name="T38" fmla="*/ 5968 w 7786"/>
                  <a:gd name="T39" fmla="*/ 2771 h 3122"/>
                  <a:gd name="T40" fmla="*/ 5823 w 7786"/>
                  <a:gd name="T41" fmla="*/ 2863 h 3122"/>
                  <a:gd name="T42" fmla="*/ 5654 w 7786"/>
                  <a:gd name="T43" fmla="*/ 2949 h 3122"/>
                  <a:gd name="T44" fmla="*/ 5452 w 7786"/>
                  <a:gd name="T45" fmla="*/ 3025 h 3122"/>
                  <a:gd name="T46" fmla="*/ 5302 w 7786"/>
                  <a:gd name="T47" fmla="*/ 3068 h 3122"/>
                  <a:gd name="T48" fmla="*/ 5109 w 7786"/>
                  <a:gd name="T49" fmla="*/ 3105 h 3122"/>
                  <a:gd name="T50" fmla="*/ 4797 w 7786"/>
                  <a:gd name="T51" fmla="*/ 3122 h 3122"/>
                  <a:gd name="T52" fmla="*/ 4486 w 7786"/>
                  <a:gd name="T53" fmla="*/ 3085 h 3122"/>
                  <a:gd name="T54" fmla="*/ 4221 w 7786"/>
                  <a:gd name="T55" fmla="*/ 3005 h 3122"/>
                  <a:gd name="T56" fmla="*/ 4005 w 7786"/>
                  <a:gd name="T57" fmla="*/ 2904 h 3122"/>
                  <a:gd name="T58" fmla="*/ 3812 w 7786"/>
                  <a:gd name="T59" fmla="*/ 2777 h 3122"/>
                  <a:gd name="T60" fmla="*/ 3691 w 7786"/>
                  <a:gd name="T61" fmla="*/ 2672 h 3122"/>
                  <a:gd name="T62" fmla="*/ 3505 w 7786"/>
                  <a:gd name="T63" fmla="*/ 2748 h 3122"/>
                  <a:gd name="T64" fmla="*/ 3249 w 7786"/>
                  <a:gd name="T65" fmla="*/ 2814 h 3122"/>
                  <a:gd name="T66" fmla="*/ 3035 w 7786"/>
                  <a:gd name="T67" fmla="*/ 2844 h 3122"/>
                  <a:gd name="T68" fmla="*/ 2798 w 7786"/>
                  <a:gd name="T69" fmla="*/ 2844 h 3122"/>
                  <a:gd name="T70" fmla="*/ 2547 w 7786"/>
                  <a:gd name="T71" fmla="*/ 2803 h 3122"/>
                  <a:gd name="T72" fmla="*/ 2288 w 7786"/>
                  <a:gd name="T73" fmla="*/ 2709 h 3122"/>
                  <a:gd name="T74" fmla="*/ 2132 w 7786"/>
                  <a:gd name="T75" fmla="*/ 2620 h 3122"/>
                  <a:gd name="T76" fmla="*/ 1963 w 7786"/>
                  <a:gd name="T77" fmla="*/ 2477 h 3122"/>
                  <a:gd name="T78" fmla="*/ 1836 w 7786"/>
                  <a:gd name="T79" fmla="*/ 2322 h 3122"/>
                  <a:gd name="T80" fmla="*/ 1744 w 7786"/>
                  <a:gd name="T81" fmla="*/ 2166 h 3122"/>
                  <a:gd name="T82" fmla="*/ 1672 w 7786"/>
                  <a:gd name="T83" fmla="*/ 1987 h 3122"/>
                  <a:gd name="T84" fmla="*/ 1626 w 7786"/>
                  <a:gd name="T85" fmla="*/ 1792 h 3122"/>
                  <a:gd name="T86" fmla="*/ 1503 w 7786"/>
                  <a:gd name="T87" fmla="*/ 1772 h 3122"/>
                  <a:gd name="T88" fmla="*/ 1207 w 7786"/>
                  <a:gd name="T89" fmla="*/ 1767 h 3122"/>
                  <a:gd name="T90" fmla="*/ 956 w 7786"/>
                  <a:gd name="T91" fmla="*/ 1731 h 3122"/>
                  <a:gd name="T92" fmla="*/ 691 w 7786"/>
                  <a:gd name="T93" fmla="*/ 1657 h 3122"/>
                  <a:gd name="T94" fmla="*/ 467 w 7786"/>
                  <a:gd name="T95" fmla="*/ 1548 h 3122"/>
                  <a:gd name="T96" fmla="*/ 352 w 7786"/>
                  <a:gd name="T97" fmla="*/ 1465 h 3122"/>
                  <a:gd name="T98" fmla="*/ 247 w 7786"/>
                  <a:gd name="T99" fmla="*/ 1363 h 3122"/>
                  <a:gd name="T100" fmla="*/ 160 w 7786"/>
                  <a:gd name="T101" fmla="*/ 1243 h 3122"/>
                  <a:gd name="T102" fmla="*/ 90 w 7786"/>
                  <a:gd name="T103" fmla="*/ 1098 h 3122"/>
                  <a:gd name="T104" fmla="*/ 35 w 7786"/>
                  <a:gd name="T105" fmla="*/ 917 h 3122"/>
                  <a:gd name="T106" fmla="*/ 0 w 7786"/>
                  <a:gd name="T107" fmla="*/ 670 h 3122"/>
                  <a:gd name="T108" fmla="*/ 14 w 7786"/>
                  <a:gd name="T109" fmla="*/ 465 h 3122"/>
                  <a:gd name="T110" fmla="*/ 62 w 7786"/>
                  <a:gd name="T111" fmla="*/ 302 h 3122"/>
                  <a:gd name="T112" fmla="*/ 132 w 7786"/>
                  <a:gd name="T113" fmla="*/ 177 h 3122"/>
                  <a:gd name="T114" fmla="*/ 204 w 7786"/>
                  <a:gd name="T115" fmla="*/ 88 h 3122"/>
                  <a:gd name="T116" fmla="*/ 313 w 7786"/>
                  <a:gd name="T117" fmla="*/ 0 h 3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86" h="3122">
                    <a:moveTo>
                      <a:pt x="313" y="0"/>
                    </a:moveTo>
                    <a:lnTo>
                      <a:pt x="7474" y="0"/>
                    </a:lnTo>
                    <a:lnTo>
                      <a:pt x="7474" y="0"/>
                    </a:lnTo>
                    <a:lnTo>
                      <a:pt x="7500" y="23"/>
                    </a:lnTo>
                    <a:lnTo>
                      <a:pt x="7527" y="53"/>
                    </a:lnTo>
                    <a:lnTo>
                      <a:pt x="7560" y="92"/>
                    </a:lnTo>
                    <a:lnTo>
                      <a:pt x="7599" y="142"/>
                    </a:lnTo>
                    <a:lnTo>
                      <a:pt x="7619" y="171"/>
                    </a:lnTo>
                    <a:lnTo>
                      <a:pt x="7638" y="201"/>
                    </a:lnTo>
                    <a:lnTo>
                      <a:pt x="7659" y="234"/>
                    </a:lnTo>
                    <a:lnTo>
                      <a:pt x="7679" y="271"/>
                    </a:lnTo>
                    <a:lnTo>
                      <a:pt x="7698" y="308"/>
                    </a:lnTo>
                    <a:lnTo>
                      <a:pt x="7716" y="347"/>
                    </a:lnTo>
                    <a:lnTo>
                      <a:pt x="7731" y="388"/>
                    </a:lnTo>
                    <a:lnTo>
                      <a:pt x="7747" y="432"/>
                    </a:lnTo>
                    <a:lnTo>
                      <a:pt x="7761" y="477"/>
                    </a:lnTo>
                    <a:lnTo>
                      <a:pt x="7770" y="524"/>
                    </a:lnTo>
                    <a:lnTo>
                      <a:pt x="7778" y="573"/>
                    </a:lnTo>
                    <a:lnTo>
                      <a:pt x="7784" y="623"/>
                    </a:lnTo>
                    <a:lnTo>
                      <a:pt x="7786" y="676"/>
                    </a:lnTo>
                    <a:lnTo>
                      <a:pt x="7786" y="730"/>
                    </a:lnTo>
                    <a:lnTo>
                      <a:pt x="7780" y="785"/>
                    </a:lnTo>
                    <a:lnTo>
                      <a:pt x="7772" y="841"/>
                    </a:lnTo>
                    <a:lnTo>
                      <a:pt x="7759" y="900"/>
                    </a:lnTo>
                    <a:lnTo>
                      <a:pt x="7741" y="958"/>
                    </a:lnTo>
                    <a:lnTo>
                      <a:pt x="7718" y="1021"/>
                    </a:lnTo>
                    <a:lnTo>
                      <a:pt x="7691" y="1081"/>
                    </a:lnTo>
                    <a:lnTo>
                      <a:pt x="7657" y="1143"/>
                    </a:lnTo>
                    <a:lnTo>
                      <a:pt x="7617" y="1208"/>
                    </a:lnTo>
                    <a:lnTo>
                      <a:pt x="7617" y="1208"/>
                    </a:lnTo>
                    <a:lnTo>
                      <a:pt x="7578" y="1264"/>
                    </a:lnTo>
                    <a:lnTo>
                      <a:pt x="7537" y="1317"/>
                    </a:lnTo>
                    <a:lnTo>
                      <a:pt x="7492" y="1365"/>
                    </a:lnTo>
                    <a:lnTo>
                      <a:pt x="7445" y="1410"/>
                    </a:lnTo>
                    <a:lnTo>
                      <a:pt x="7399" y="1451"/>
                    </a:lnTo>
                    <a:lnTo>
                      <a:pt x="7350" y="1490"/>
                    </a:lnTo>
                    <a:lnTo>
                      <a:pt x="7299" y="1525"/>
                    </a:lnTo>
                    <a:lnTo>
                      <a:pt x="7249" y="1558"/>
                    </a:lnTo>
                    <a:lnTo>
                      <a:pt x="7196" y="1587"/>
                    </a:lnTo>
                    <a:lnTo>
                      <a:pt x="7145" y="1615"/>
                    </a:lnTo>
                    <a:lnTo>
                      <a:pt x="7093" y="1640"/>
                    </a:lnTo>
                    <a:lnTo>
                      <a:pt x="7040" y="1661"/>
                    </a:lnTo>
                    <a:lnTo>
                      <a:pt x="6988" y="1681"/>
                    </a:lnTo>
                    <a:lnTo>
                      <a:pt x="6935" y="1698"/>
                    </a:lnTo>
                    <a:lnTo>
                      <a:pt x="6885" y="1714"/>
                    </a:lnTo>
                    <a:lnTo>
                      <a:pt x="6834" y="1728"/>
                    </a:lnTo>
                    <a:lnTo>
                      <a:pt x="6785" y="1739"/>
                    </a:lnTo>
                    <a:lnTo>
                      <a:pt x="6739" y="1749"/>
                    </a:lnTo>
                    <a:lnTo>
                      <a:pt x="6649" y="1763"/>
                    </a:lnTo>
                    <a:lnTo>
                      <a:pt x="6567" y="1774"/>
                    </a:lnTo>
                    <a:lnTo>
                      <a:pt x="6497" y="1780"/>
                    </a:lnTo>
                    <a:lnTo>
                      <a:pt x="6439" y="1782"/>
                    </a:lnTo>
                    <a:lnTo>
                      <a:pt x="6394" y="1784"/>
                    </a:lnTo>
                    <a:lnTo>
                      <a:pt x="6357" y="1782"/>
                    </a:lnTo>
                    <a:lnTo>
                      <a:pt x="6357" y="1782"/>
                    </a:lnTo>
                    <a:lnTo>
                      <a:pt x="6359" y="1792"/>
                    </a:lnTo>
                    <a:lnTo>
                      <a:pt x="6365" y="1821"/>
                    </a:lnTo>
                    <a:lnTo>
                      <a:pt x="6372" y="1866"/>
                    </a:lnTo>
                    <a:lnTo>
                      <a:pt x="6378" y="1924"/>
                    </a:lnTo>
                    <a:lnTo>
                      <a:pt x="6380" y="1957"/>
                    </a:lnTo>
                    <a:lnTo>
                      <a:pt x="6380" y="1996"/>
                    </a:lnTo>
                    <a:lnTo>
                      <a:pt x="6378" y="2035"/>
                    </a:lnTo>
                    <a:lnTo>
                      <a:pt x="6376" y="2076"/>
                    </a:lnTo>
                    <a:lnTo>
                      <a:pt x="6371" y="2121"/>
                    </a:lnTo>
                    <a:lnTo>
                      <a:pt x="6363" y="2168"/>
                    </a:lnTo>
                    <a:lnTo>
                      <a:pt x="6353" y="2214"/>
                    </a:lnTo>
                    <a:lnTo>
                      <a:pt x="6339" y="2263"/>
                    </a:lnTo>
                    <a:lnTo>
                      <a:pt x="6322" y="2314"/>
                    </a:lnTo>
                    <a:lnTo>
                      <a:pt x="6302" y="2364"/>
                    </a:lnTo>
                    <a:lnTo>
                      <a:pt x="6277" y="2415"/>
                    </a:lnTo>
                    <a:lnTo>
                      <a:pt x="6248" y="2468"/>
                    </a:lnTo>
                    <a:lnTo>
                      <a:pt x="6215" y="2520"/>
                    </a:lnTo>
                    <a:lnTo>
                      <a:pt x="6176" y="2571"/>
                    </a:lnTo>
                    <a:lnTo>
                      <a:pt x="6133" y="2622"/>
                    </a:lnTo>
                    <a:lnTo>
                      <a:pt x="6108" y="2647"/>
                    </a:lnTo>
                    <a:lnTo>
                      <a:pt x="6082" y="2672"/>
                    </a:lnTo>
                    <a:lnTo>
                      <a:pt x="6057" y="2697"/>
                    </a:lnTo>
                    <a:lnTo>
                      <a:pt x="6028" y="2723"/>
                    </a:lnTo>
                    <a:lnTo>
                      <a:pt x="5999" y="2746"/>
                    </a:lnTo>
                    <a:lnTo>
                      <a:pt x="5968" y="2771"/>
                    </a:lnTo>
                    <a:lnTo>
                      <a:pt x="5934" y="2795"/>
                    </a:lnTo>
                    <a:lnTo>
                      <a:pt x="5899" y="2818"/>
                    </a:lnTo>
                    <a:lnTo>
                      <a:pt x="5862" y="2842"/>
                    </a:lnTo>
                    <a:lnTo>
                      <a:pt x="5823" y="2863"/>
                    </a:lnTo>
                    <a:lnTo>
                      <a:pt x="5784" y="2886"/>
                    </a:lnTo>
                    <a:lnTo>
                      <a:pt x="5744" y="2908"/>
                    </a:lnTo>
                    <a:lnTo>
                      <a:pt x="5699" y="2929"/>
                    </a:lnTo>
                    <a:lnTo>
                      <a:pt x="5654" y="2949"/>
                    </a:lnTo>
                    <a:lnTo>
                      <a:pt x="5605" y="2968"/>
                    </a:lnTo>
                    <a:lnTo>
                      <a:pt x="5557" y="2988"/>
                    </a:lnTo>
                    <a:lnTo>
                      <a:pt x="5506" y="3007"/>
                    </a:lnTo>
                    <a:lnTo>
                      <a:pt x="5452" y="3025"/>
                    </a:lnTo>
                    <a:lnTo>
                      <a:pt x="5452" y="3025"/>
                    </a:lnTo>
                    <a:lnTo>
                      <a:pt x="5401" y="3040"/>
                    </a:lnTo>
                    <a:lnTo>
                      <a:pt x="5350" y="3054"/>
                    </a:lnTo>
                    <a:lnTo>
                      <a:pt x="5302" y="3068"/>
                    </a:lnTo>
                    <a:lnTo>
                      <a:pt x="5253" y="3079"/>
                    </a:lnTo>
                    <a:lnTo>
                      <a:pt x="5204" y="3089"/>
                    </a:lnTo>
                    <a:lnTo>
                      <a:pt x="5156" y="3097"/>
                    </a:lnTo>
                    <a:lnTo>
                      <a:pt x="5109" y="3105"/>
                    </a:lnTo>
                    <a:lnTo>
                      <a:pt x="5062" y="3110"/>
                    </a:lnTo>
                    <a:lnTo>
                      <a:pt x="4971" y="3118"/>
                    </a:lnTo>
                    <a:lnTo>
                      <a:pt x="4883" y="3122"/>
                    </a:lnTo>
                    <a:lnTo>
                      <a:pt x="4797" y="3122"/>
                    </a:lnTo>
                    <a:lnTo>
                      <a:pt x="4716" y="3118"/>
                    </a:lnTo>
                    <a:lnTo>
                      <a:pt x="4636" y="3110"/>
                    </a:lnTo>
                    <a:lnTo>
                      <a:pt x="4560" y="3099"/>
                    </a:lnTo>
                    <a:lnTo>
                      <a:pt x="4486" y="3085"/>
                    </a:lnTo>
                    <a:lnTo>
                      <a:pt x="4414" y="3068"/>
                    </a:lnTo>
                    <a:lnTo>
                      <a:pt x="4346" y="3048"/>
                    </a:lnTo>
                    <a:lnTo>
                      <a:pt x="4281" y="3027"/>
                    </a:lnTo>
                    <a:lnTo>
                      <a:pt x="4221" y="3005"/>
                    </a:lnTo>
                    <a:lnTo>
                      <a:pt x="4161" y="2980"/>
                    </a:lnTo>
                    <a:lnTo>
                      <a:pt x="4106" y="2955"/>
                    </a:lnTo>
                    <a:lnTo>
                      <a:pt x="4054" y="2929"/>
                    </a:lnTo>
                    <a:lnTo>
                      <a:pt x="4005" y="2904"/>
                    </a:lnTo>
                    <a:lnTo>
                      <a:pt x="3960" y="2877"/>
                    </a:lnTo>
                    <a:lnTo>
                      <a:pt x="3917" y="2851"/>
                    </a:lnTo>
                    <a:lnTo>
                      <a:pt x="3880" y="2824"/>
                    </a:lnTo>
                    <a:lnTo>
                      <a:pt x="3812" y="2777"/>
                    </a:lnTo>
                    <a:lnTo>
                      <a:pt x="3760" y="2734"/>
                    </a:lnTo>
                    <a:lnTo>
                      <a:pt x="3723" y="2701"/>
                    </a:lnTo>
                    <a:lnTo>
                      <a:pt x="3691" y="2672"/>
                    </a:lnTo>
                    <a:lnTo>
                      <a:pt x="3691" y="2672"/>
                    </a:lnTo>
                    <a:lnTo>
                      <a:pt x="3660" y="2688"/>
                    </a:lnTo>
                    <a:lnTo>
                      <a:pt x="3621" y="2703"/>
                    </a:lnTo>
                    <a:lnTo>
                      <a:pt x="3569" y="2725"/>
                    </a:lnTo>
                    <a:lnTo>
                      <a:pt x="3505" y="2748"/>
                    </a:lnTo>
                    <a:lnTo>
                      <a:pt x="3429" y="2771"/>
                    </a:lnTo>
                    <a:lnTo>
                      <a:pt x="3343" y="2795"/>
                    </a:lnTo>
                    <a:lnTo>
                      <a:pt x="3298" y="2805"/>
                    </a:lnTo>
                    <a:lnTo>
                      <a:pt x="3249" y="2814"/>
                    </a:lnTo>
                    <a:lnTo>
                      <a:pt x="3199" y="2824"/>
                    </a:lnTo>
                    <a:lnTo>
                      <a:pt x="3146" y="2832"/>
                    </a:lnTo>
                    <a:lnTo>
                      <a:pt x="3092" y="2838"/>
                    </a:lnTo>
                    <a:lnTo>
                      <a:pt x="3035" y="2844"/>
                    </a:lnTo>
                    <a:lnTo>
                      <a:pt x="2979" y="2845"/>
                    </a:lnTo>
                    <a:lnTo>
                      <a:pt x="2919" y="2847"/>
                    </a:lnTo>
                    <a:lnTo>
                      <a:pt x="2860" y="2845"/>
                    </a:lnTo>
                    <a:lnTo>
                      <a:pt x="2798" y="2844"/>
                    </a:lnTo>
                    <a:lnTo>
                      <a:pt x="2737" y="2838"/>
                    </a:lnTo>
                    <a:lnTo>
                      <a:pt x="2673" y="2828"/>
                    </a:lnTo>
                    <a:lnTo>
                      <a:pt x="2611" y="2818"/>
                    </a:lnTo>
                    <a:lnTo>
                      <a:pt x="2547" y="2803"/>
                    </a:lnTo>
                    <a:lnTo>
                      <a:pt x="2482" y="2785"/>
                    </a:lnTo>
                    <a:lnTo>
                      <a:pt x="2418" y="2764"/>
                    </a:lnTo>
                    <a:lnTo>
                      <a:pt x="2352" y="2738"/>
                    </a:lnTo>
                    <a:lnTo>
                      <a:pt x="2288" y="2709"/>
                    </a:lnTo>
                    <a:lnTo>
                      <a:pt x="2288" y="2709"/>
                    </a:lnTo>
                    <a:lnTo>
                      <a:pt x="2233" y="2682"/>
                    </a:lnTo>
                    <a:lnTo>
                      <a:pt x="2181" y="2651"/>
                    </a:lnTo>
                    <a:lnTo>
                      <a:pt x="2132" y="2620"/>
                    </a:lnTo>
                    <a:lnTo>
                      <a:pt x="2085" y="2585"/>
                    </a:lnTo>
                    <a:lnTo>
                      <a:pt x="2040" y="2549"/>
                    </a:lnTo>
                    <a:lnTo>
                      <a:pt x="2001" y="2514"/>
                    </a:lnTo>
                    <a:lnTo>
                      <a:pt x="1963" y="2477"/>
                    </a:lnTo>
                    <a:lnTo>
                      <a:pt x="1927" y="2438"/>
                    </a:lnTo>
                    <a:lnTo>
                      <a:pt x="1894" y="2399"/>
                    </a:lnTo>
                    <a:lnTo>
                      <a:pt x="1863" y="2361"/>
                    </a:lnTo>
                    <a:lnTo>
                      <a:pt x="1836" y="2322"/>
                    </a:lnTo>
                    <a:lnTo>
                      <a:pt x="1811" y="2283"/>
                    </a:lnTo>
                    <a:lnTo>
                      <a:pt x="1785" y="2244"/>
                    </a:lnTo>
                    <a:lnTo>
                      <a:pt x="1764" y="2205"/>
                    </a:lnTo>
                    <a:lnTo>
                      <a:pt x="1744" y="2166"/>
                    </a:lnTo>
                    <a:lnTo>
                      <a:pt x="1727" y="2127"/>
                    </a:lnTo>
                    <a:lnTo>
                      <a:pt x="1711" y="2090"/>
                    </a:lnTo>
                    <a:lnTo>
                      <a:pt x="1696" y="2055"/>
                    </a:lnTo>
                    <a:lnTo>
                      <a:pt x="1672" y="1987"/>
                    </a:lnTo>
                    <a:lnTo>
                      <a:pt x="1653" y="1924"/>
                    </a:lnTo>
                    <a:lnTo>
                      <a:pt x="1641" y="1872"/>
                    </a:lnTo>
                    <a:lnTo>
                      <a:pt x="1632" y="1827"/>
                    </a:lnTo>
                    <a:lnTo>
                      <a:pt x="1626" y="1792"/>
                    </a:lnTo>
                    <a:lnTo>
                      <a:pt x="1622" y="1765"/>
                    </a:lnTo>
                    <a:lnTo>
                      <a:pt x="1622" y="1765"/>
                    </a:lnTo>
                    <a:lnTo>
                      <a:pt x="1567" y="1768"/>
                    </a:lnTo>
                    <a:lnTo>
                      <a:pt x="1503" y="1772"/>
                    </a:lnTo>
                    <a:lnTo>
                      <a:pt x="1421" y="1774"/>
                    </a:lnTo>
                    <a:lnTo>
                      <a:pt x="1320" y="1772"/>
                    </a:lnTo>
                    <a:lnTo>
                      <a:pt x="1265" y="1770"/>
                    </a:lnTo>
                    <a:lnTo>
                      <a:pt x="1207" y="1767"/>
                    </a:lnTo>
                    <a:lnTo>
                      <a:pt x="1147" y="1761"/>
                    </a:lnTo>
                    <a:lnTo>
                      <a:pt x="1084" y="1753"/>
                    </a:lnTo>
                    <a:lnTo>
                      <a:pt x="1020" y="1743"/>
                    </a:lnTo>
                    <a:lnTo>
                      <a:pt x="956" y="1731"/>
                    </a:lnTo>
                    <a:lnTo>
                      <a:pt x="890" y="1718"/>
                    </a:lnTo>
                    <a:lnTo>
                      <a:pt x="824" y="1700"/>
                    </a:lnTo>
                    <a:lnTo>
                      <a:pt x="757" y="1681"/>
                    </a:lnTo>
                    <a:lnTo>
                      <a:pt x="691" y="1657"/>
                    </a:lnTo>
                    <a:lnTo>
                      <a:pt x="625" y="1630"/>
                    </a:lnTo>
                    <a:lnTo>
                      <a:pt x="561" y="1601"/>
                    </a:lnTo>
                    <a:lnTo>
                      <a:pt x="498" y="1568"/>
                    </a:lnTo>
                    <a:lnTo>
                      <a:pt x="467" y="1548"/>
                    </a:lnTo>
                    <a:lnTo>
                      <a:pt x="438" y="1529"/>
                    </a:lnTo>
                    <a:lnTo>
                      <a:pt x="409" y="1509"/>
                    </a:lnTo>
                    <a:lnTo>
                      <a:pt x="380" y="1488"/>
                    </a:lnTo>
                    <a:lnTo>
                      <a:pt x="352" y="1465"/>
                    </a:lnTo>
                    <a:lnTo>
                      <a:pt x="325" y="1441"/>
                    </a:lnTo>
                    <a:lnTo>
                      <a:pt x="298" y="1416"/>
                    </a:lnTo>
                    <a:lnTo>
                      <a:pt x="273" y="1391"/>
                    </a:lnTo>
                    <a:lnTo>
                      <a:pt x="247" y="1363"/>
                    </a:lnTo>
                    <a:lnTo>
                      <a:pt x="224" y="1334"/>
                    </a:lnTo>
                    <a:lnTo>
                      <a:pt x="200" y="1305"/>
                    </a:lnTo>
                    <a:lnTo>
                      <a:pt x="179" y="1274"/>
                    </a:lnTo>
                    <a:lnTo>
                      <a:pt x="160" y="1243"/>
                    </a:lnTo>
                    <a:lnTo>
                      <a:pt x="140" y="1208"/>
                    </a:lnTo>
                    <a:lnTo>
                      <a:pt x="123" y="1172"/>
                    </a:lnTo>
                    <a:lnTo>
                      <a:pt x="105" y="1137"/>
                    </a:lnTo>
                    <a:lnTo>
                      <a:pt x="90" y="1098"/>
                    </a:lnTo>
                    <a:lnTo>
                      <a:pt x="76" y="1060"/>
                    </a:lnTo>
                    <a:lnTo>
                      <a:pt x="76" y="1060"/>
                    </a:lnTo>
                    <a:lnTo>
                      <a:pt x="53" y="987"/>
                    </a:lnTo>
                    <a:lnTo>
                      <a:pt x="35" y="917"/>
                    </a:lnTo>
                    <a:lnTo>
                      <a:pt x="21" y="851"/>
                    </a:lnTo>
                    <a:lnTo>
                      <a:pt x="10" y="789"/>
                    </a:lnTo>
                    <a:lnTo>
                      <a:pt x="4" y="726"/>
                    </a:lnTo>
                    <a:lnTo>
                      <a:pt x="0" y="670"/>
                    </a:lnTo>
                    <a:lnTo>
                      <a:pt x="0" y="614"/>
                    </a:lnTo>
                    <a:lnTo>
                      <a:pt x="2" y="561"/>
                    </a:lnTo>
                    <a:lnTo>
                      <a:pt x="6" y="512"/>
                    </a:lnTo>
                    <a:lnTo>
                      <a:pt x="14" y="465"/>
                    </a:lnTo>
                    <a:lnTo>
                      <a:pt x="23" y="421"/>
                    </a:lnTo>
                    <a:lnTo>
                      <a:pt x="35" y="378"/>
                    </a:lnTo>
                    <a:lnTo>
                      <a:pt x="49" y="339"/>
                    </a:lnTo>
                    <a:lnTo>
                      <a:pt x="62" y="302"/>
                    </a:lnTo>
                    <a:lnTo>
                      <a:pt x="78" y="267"/>
                    </a:lnTo>
                    <a:lnTo>
                      <a:pt x="95" y="234"/>
                    </a:lnTo>
                    <a:lnTo>
                      <a:pt x="113" y="205"/>
                    </a:lnTo>
                    <a:lnTo>
                      <a:pt x="132" y="177"/>
                    </a:lnTo>
                    <a:lnTo>
                      <a:pt x="150" y="150"/>
                    </a:lnTo>
                    <a:lnTo>
                      <a:pt x="169" y="127"/>
                    </a:lnTo>
                    <a:lnTo>
                      <a:pt x="187" y="107"/>
                    </a:lnTo>
                    <a:lnTo>
                      <a:pt x="204" y="88"/>
                    </a:lnTo>
                    <a:lnTo>
                      <a:pt x="239" y="55"/>
                    </a:lnTo>
                    <a:lnTo>
                      <a:pt x="269" y="31"/>
                    </a:lnTo>
                    <a:lnTo>
                      <a:pt x="292" y="14"/>
                    </a:lnTo>
                    <a:lnTo>
                      <a:pt x="313" y="0"/>
                    </a:lnTo>
                  </a:path>
                </a:pathLst>
              </a:custGeom>
              <a:solidFill>
                <a:schemeClr val="accent1">
                  <a:lumMod val="60000"/>
                  <a:lumOff val="40000"/>
                  <a:alpha val="21000"/>
                </a:schemeClr>
              </a:solidFill>
              <a:ln w="6350" cmpd="sng">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378"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6" name="Arrow: Left 5">
            <a:extLst>
              <a:ext uri="{FF2B5EF4-FFF2-40B4-BE49-F238E27FC236}">
                <a16:creationId xmlns:a16="http://schemas.microsoft.com/office/drawing/2014/main" id="{E6C2C51F-B17F-457F-BDDF-D7D8D271359A}"/>
              </a:ext>
            </a:extLst>
          </p:cNvPr>
          <p:cNvSpPr/>
          <p:nvPr/>
        </p:nvSpPr>
        <p:spPr>
          <a:xfrm>
            <a:off x="5436096" y="1766282"/>
            <a:ext cx="360000" cy="216000"/>
          </a:xfrm>
          <a:prstGeom prst="leftArrow">
            <a:avLst/>
          </a:prstGeom>
          <a:solidFill>
            <a:srgbClr val="9FE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Arrow: Left 39">
            <a:extLst>
              <a:ext uri="{FF2B5EF4-FFF2-40B4-BE49-F238E27FC236}">
                <a16:creationId xmlns:a16="http://schemas.microsoft.com/office/drawing/2014/main" id="{A8D1CD5E-5BF9-4748-A2C5-A9204FB00FD5}"/>
              </a:ext>
            </a:extLst>
          </p:cNvPr>
          <p:cNvSpPr/>
          <p:nvPr/>
        </p:nvSpPr>
        <p:spPr>
          <a:xfrm rot="16200000">
            <a:off x="7060013" y="3011434"/>
            <a:ext cx="288000" cy="216000"/>
          </a:xfrm>
          <a:prstGeom prst="leftArrow">
            <a:avLst/>
          </a:prstGeom>
          <a:solidFill>
            <a:srgbClr val="9FE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2519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7D464C-3A61-4832-BAD6-CA3A2965BEAD}"/>
              </a:ext>
            </a:extLst>
          </p:cNvPr>
          <p:cNvSpPr>
            <a:spLocks noGrp="1"/>
          </p:cNvSpPr>
          <p:nvPr>
            <p:ph type="title"/>
          </p:nvPr>
        </p:nvSpPr>
        <p:spPr>
          <a:xfrm>
            <a:off x="395536" y="70416"/>
            <a:ext cx="8748464" cy="576064"/>
          </a:xfrm>
        </p:spPr>
        <p:txBody>
          <a:bodyPr>
            <a:normAutofit fontScale="90000"/>
          </a:bodyPr>
          <a:lstStyle/>
          <a:p>
            <a:r>
              <a:rPr lang="en-US" dirty="0"/>
              <a:t>Customer Satisfaction &amp; Experience – Snapshot of Key Initiatives</a:t>
            </a:r>
          </a:p>
        </p:txBody>
      </p:sp>
      <p:pic>
        <p:nvPicPr>
          <p:cNvPr id="1026" name="Picture 1">
            <a:extLst>
              <a:ext uri="{FF2B5EF4-FFF2-40B4-BE49-F238E27FC236}">
                <a16:creationId xmlns:a16="http://schemas.microsoft.com/office/drawing/2014/main" id="{3FBD1409-63DF-4EA7-8EFA-F76679D3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04" y="1041387"/>
            <a:ext cx="2630335" cy="2096478"/>
          </a:xfrm>
          <a:prstGeom prst="rect">
            <a:avLst/>
          </a:prstGeom>
          <a:ln w="28575">
            <a:solidFill>
              <a:schemeClr val="bg1"/>
            </a:solidFill>
            <a:miter lim="800000"/>
            <a:headEnd/>
            <a:tailEnd/>
          </a:ln>
          <a:effectLst>
            <a:outerShdw blurRad="190500" dist="38100" dir="5400000" algn="t" rotWithShape="0">
              <a:prstClr val="black">
                <a:alpha val="32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18ABFCC-C8C1-443D-91A7-C352B85296E1}"/>
              </a:ext>
            </a:extLst>
          </p:cNvPr>
          <p:cNvSpPr/>
          <p:nvPr/>
        </p:nvSpPr>
        <p:spPr>
          <a:xfrm>
            <a:off x="237895" y="681997"/>
            <a:ext cx="1422056" cy="307777"/>
          </a:xfrm>
          <a:prstGeom prst="rect">
            <a:avLst/>
          </a:prstGeom>
        </p:spPr>
        <p:txBody>
          <a:bodyPr wrap="none">
            <a:spAutoFit/>
          </a:bodyPr>
          <a:lstStyle/>
          <a:p>
            <a:r>
              <a:rPr lang="en-US" sz="1400" b="1" dirty="0">
                <a:latin typeface="+mj-lt"/>
                <a:cs typeface="Calibri Light" panose="020F0302020204030204" pitchFamily="34" charset="0"/>
              </a:rPr>
              <a:t>New Status Page</a:t>
            </a:r>
          </a:p>
        </p:txBody>
      </p:sp>
      <p:sp>
        <p:nvSpPr>
          <p:cNvPr id="10" name="Rectangle 9">
            <a:extLst>
              <a:ext uri="{FF2B5EF4-FFF2-40B4-BE49-F238E27FC236}">
                <a16:creationId xmlns:a16="http://schemas.microsoft.com/office/drawing/2014/main" id="{0E1B107F-BE5B-4705-8619-26BEF79C18D7}"/>
              </a:ext>
            </a:extLst>
          </p:cNvPr>
          <p:cNvSpPr/>
          <p:nvPr/>
        </p:nvSpPr>
        <p:spPr>
          <a:xfrm>
            <a:off x="971600" y="4404863"/>
            <a:ext cx="3923281" cy="307777"/>
          </a:xfrm>
          <a:prstGeom prst="rect">
            <a:avLst/>
          </a:prstGeom>
        </p:spPr>
        <p:txBody>
          <a:bodyPr wrap="square">
            <a:spAutoFit/>
          </a:bodyPr>
          <a:lstStyle/>
          <a:p>
            <a:r>
              <a:rPr lang="en-US" sz="1400" b="1" dirty="0">
                <a:latin typeface="+mj-lt"/>
                <a:cs typeface="Calibri Light" panose="020F0302020204030204" pitchFamily="34" charset="0"/>
              </a:rPr>
              <a:t>Online Chat Support Alma, Leganto, Primo VE </a:t>
            </a:r>
          </a:p>
        </p:txBody>
      </p:sp>
      <p:pic>
        <p:nvPicPr>
          <p:cNvPr id="11" name="Picture 10" descr="Graphical user interface, text, application, email&#10;&#10;Description automatically generated">
            <a:extLst>
              <a:ext uri="{FF2B5EF4-FFF2-40B4-BE49-F238E27FC236}">
                <a16:creationId xmlns:a16="http://schemas.microsoft.com/office/drawing/2014/main" id="{7878EEE8-E9BE-4EC5-A772-E5CA85B59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457" y="2351852"/>
            <a:ext cx="3733568" cy="2010945"/>
          </a:xfrm>
          <a:prstGeom prst="rect">
            <a:avLst/>
          </a:prstGeom>
          <a:ln w="28575">
            <a:solidFill>
              <a:schemeClr val="bg1"/>
            </a:solidFill>
          </a:ln>
          <a:effectLst>
            <a:outerShdw blurRad="190500" dist="38100" dir="5400000" algn="t" rotWithShape="0">
              <a:prstClr val="black">
                <a:alpha val="32000"/>
              </a:prstClr>
            </a:outerShdw>
          </a:effectLst>
        </p:spPr>
      </p:pic>
      <p:sp>
        <p:nvSpPr>
          <p:cNvPr id="13" name="Rectangle 12">
            <a:extLst>
              <a:ext uri="{FF2B5EF4-FFF2-40B4-BE49-F238E27FC236}">
                <a16:creationId xmlns:a16="http://schemas.microsoft.com/office/drawing/2014/main" id="{D70694A1-02AF-4DDA-8D6F-03E6504CC713}"/>
              </a:ext>
            </a:extLst>
          </p:cNvPr>
          <p:cNvSpPr/>
          <p:nvPr/>
        </p:nvSpPr>
        <p:spPr>
          <a:xfrm>
            <a:off x="7612635" y="3666199"/>
            <a:ext cx="1501282" cy="738664"/>
          </a:xfrm>
          <a:prstGeom prst="rect">
            <a:avLst/>
          </a:prstGeom>
        </p:spPr>
        <p:txBody>
          <a:bodyPr wrap="square">
            <a:spAutoFit/>
          </a:bodyPr>
          <a:lstStyle/>
          <a:p>
            <a:r>
              <a:rPr lang="en-US" sz="1400" b="1" dirty="0">
                <a:latin typeface="+mj-lt"/>
                <a:cs typeface="Calibri Light" panose="020F0302020204030204" pitchFamily="34" charset="0"/>
              </a:rPr>
              <a:t>Campus Engagement &amp; Rollout Programs</a:t>
            </a:r>
          </a:p>
        </p:txBody>
      </p:sp>
      <p:pic>
        <p:nvPicPr>
          <p:cNvPr id="12" name="Picture 11">
            <a:extLst>
              <a:ext uri="{FF2B5EF4-FFF2-40B4-BE49-F238E27FC236}">
                <a16:creationId xmlns:a16="http://schemas.microsoft.com/office/drawing/2014/main" id="{F739FC1A-206A-4833-BDC8-224E4473C2C7}"/>
              </a:ext>
            </a:extLst>
          </p:cNvPr>
          <p:cNvPicPr>
            <a:picLocks noChangeAspect="1"/>
          </p:cNvPicPr>
          <p:nvPr/>
        </p:nvPicPr>
        <p:blipFill rotWithShape="1">
          <a:blip r:embed="rId4"/>
          <a:srcRect t="22892" b="1"/>
          <a:stretch/>
        </p:blipFill>
        <p:spPr>
          <a:xfrm>
            <a:off x="3347864" y="1033339"/>
            <a:ext cx="3779912" cy="1239674"/>
          </a:xfrm>
          <a:prstGeom prst="rect">
            <a:avLst/>
          </a:prstGeom>
          <a:ln w="28575">
            <a:solidFill>
              <a:schemeClr val="bg1"/>
            </a:solidFill>
          </a:ln>
          <a:effectLst>
            <a:outerShdw blurRad="190500" dist="38100" dir="5400000" algn="t" rotWithShape="0">
              <a:prstClr val="black">
                <a:alpha val="32000"/>
              </a:prstClr>
            </a:outerShdw>
          </a:effectLst>
        </p:spPr>
      </p:pic>
      <p:sp>
        <p:nvSpPr>
          <p:cNvPr id="15" name="Rectangle 14">
            <a:extLst>
              <a:ext uri="{FF2B5EF4-FFF2-40B4-BE49-F238E27FC236}">
                <a16:creationId xmlns:a16="http://schemas.microsoft.com/office/drawing/2014/main" id="{ADC6C7EE-6B85-42B5-81B2-0CF5CF49BD15}"/>
              </a:ext>
            </a:extLst>
          </p:cNvPr>
          <p:cNvSpPr/>
          <p:nvPr/>
        </p:nvSpPr>
        <p:spPr>
          <a:xfrm>
            <a:off x="3300167" y="681997"/>
            <a:ext cx="3402632" cy="307777"/>
          </a:xfrm>
          <a:prstGeom prst="rect">
            <a:avLst/>
          </a:prstGeom>
        </p:spPr>
        <p:txBody>
          <a:bodyPr wrap="square">
            <a:spAutoFit/>
          </a:bodyPr>
          <a:lstStyle/>
          <a:p>
            <a:r>
              <a:rPr lang="en-US" sz="1400" b="1" dirty="0">
                <a:latin typeface="+mj-lt"/>
                <a:cs typeface="Calibri Light" panose="020F0302020204030204" pitchFamily="34" charset="0"/>
              </a:rPr>
              <a:t>Online Performance Reports</a:t>
            </a:r>
          </a:p>
        </p:txBody>
      </p:sp>
      <p:pic>
        <p:nvPicPr>
          <p:cNvPr id="14" name="Picture 13">
            <a:extLst>
              <a:ext uri="{FF2B5EF4-FFF2-40B4-BE49-F238E27FC236}">
                <a16:creationId xmlns:a16="http://schemas.microsoft.com/office/drawing/2014/main" id="{E5F126B9-C43D-4ED0-B232-418C88D9122F}"/>
              </a:ext>
            </a:extLst>
          </p:cNvPr>
          <p:cNvPicPr>
            <a:picLocks noChangeAspect="1"/>
          </p:cNvPicPr>
          <p:nvPr/>
        </p:nvPicPr>
        <p:blipFill>
          <a:blip r:embed="rId5"/>
          <a:stretch>
            <a:fillRect/>
          </a:stretch>
        </p:blipFill>
        <p:spPr>
          <a:xfrm>
            <a:off x="4629708" y="2988614"/>
            <a:ext cx="2950720" cy="1835055"/>
          </a:xfrm>
          <a:prstGeom prst="rect">
            <a:avLst/>
          </a:prstGeom>
          <a:ln w="28575">
            <a:solidFill>
              <a:schemeClr val="bg1"/>
            </a:solidFill>
          </a:ln>
          <a:effectLst>
            <a:outerShdw blurRad="190500" dist="38100" dir="5400000" algn="t" rotWithShape="0">
              <a:prstClr val="black">
                <a:alpha val="32000"/>
              </a:prstClr>
            </a:outerShdw>
          </a:effectLst>
        </p:spPr>
      </p:pic>
      <p:pic>
        <p:nvPicPr>
          <p:cNvPr id="20" name="Picture 1">
            <a:extLst>
              <a:ext uri="{FF2B5EF4-FFF2-40B4-BE49-F238E27FC236}">
                <a16:creationId xmlns:a16="http://schemas.microsoft.com/office/drawing/2014/main" id="{ED1E2344-05ED-4BC5-89B6-A0980FE6D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7358" y="1517994"/>
            <a:ext cx="2756425" cy="1999939"/>
          </a:xfrm>
          <a:prstGeom prst="rect">
            <a:avLst/>
          </a:prstGeom>
          <a:noFill/>
          <a:ln w="28575">
            <a:solidFill>
              <a:schemeClr val="bg1"/>
            </a:solidFill>
            <a:miter lim="800000"/>
            <a:headEnd/>
            <a:tailEnd/>
          </a:ln>
          <a:effectLst>
            <a:outerShdw blurRad="190500" dist="38100" dir="5400000" algn="t" rotWithShape="0">
              <a:prstClr val="black">
                <a:alpha val="32000"/>
              </a:prstClr>
            </a:outerShd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5EB80F2-E392-46E5-BFD0-995FD1DECE2A}"/>
              </a:ext>
            </a:extLst>
          </p:cNvPr>
          <p:cNvSpPr/>
          <p:nvPr/>
        </p:nvSpPr>
        <p:spPr>
          <a:xfrm>
            <a:off x="7224642" y="969631"/>
            <a:ext cx="1620688" cy="523220"/>
          </a:xfrm>
          <a:prstGeom prst="rect">
            <a:avLst/>
          </a:prstGeom>
        </p:spPr>
        <p:txBody>
          <a:bodyPr wrap="square">
            <a:spAutoFit/>
          </a:bodyPr>
          <a:lstStyle/>
          <a:p>
            <a:r>
              <a:rPr lang="en-US" sz="1400" b="1" dirty="0">
                <a:latin typeface="+mj-lt"/>
                <a:cs typeface="Calibri Light" panose="020F0302020204030204" pitchFamily="34" charset="0"/>
              </a:rPr>
              <a:t>Alma First-Year </a:t>
            </a:r>
            <a:br>
              <a:rPr lang="en-US" sz="1400" b="1" dirty="0">
                <a:latin typeface="+mj-lt"/>
                <a:cs typeface="Calibri Light" panose="020F0302020204030204" pitchFamily="34" charset="0"/>
              </a:rPr>
            </a:br>
            <a:r>
              <a:rPr lang="en-US" sz="1400" b="1" dirty="0">
                <a:latin typeface="+mj-lt"/>
                <a:cs typeface="Calibri Light" panose="020F0302020204030204" pitchFamily="34" charset="0"/>
              </a:rPr>
              <a:t>Success Program</a:t>
            </a:r>
          </a:p>
        </p:txBody>
      </p:sp>
    </p:spTree>
    <p:extLst>
      <p:ext uri="{BB962C8B-B14F-4D97-AF65-F5344CB8AC3E}">
        <p14:creationId xmlns:p14="http://schemas.microsoft.com/office/powerpoint/2010/main" val="1185680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3025-F8D2-4F62-A59F-D05BA5D5A588}"/>
              </a:ext>
            </a:extLst>
          </p:cNvPr>
          <p:cNvSpPr>
            <a:spLocks noGrp="1"/>
          </p:cNvSpPr>
          <p:nvPr>
            <p:ph type="ctrTitle"/>
          </p:nvPr>
        </p:nvSpPr>
        <p:spPr/>
        <p:txBody>
          <a:bodyPr/>
          <a:lstStyle/>
          <a:p>
            <a:r>
              <a:rPr lang="en-US" dirty="0"/>
              <a:t>Discovery</a:t>
            </a:r>
          </a:p>
        </p:txBody>
      </p:sp>
    </p:spTree>
    <p:extLst>
      <p:ext uri="{BB962C8B-B14F-4D97-AF65-F5344CB8AC3E}">
        <p14:creationId xmlns:p14="http://schemas.microsoft.com/office/powerpoint/2010/main" val="1541634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222546-55C0-4FE9-B10D-A3386EA7FDC8}"/>
              </a:ext>
            </a:extLst>
          </p:cNvPr>
          <p:cNvPicPr>
            <a:picLocks noChangeAspect="1"/>
          </p:cNvPicPr>
          <p:nvPr/>
        </p:nvPicPr>
        <p:blipFill>
          <a:blip r:embed="rId2"/>
          <a:stretch>
            <a:fillRect/>
          </a:stretch>
        </p:blipFill>
        <p:spPr>
          <a:xfrm>
            <a:off x="938810" y="769257"/>
            <a:ext cx="2531336" cy="3909786"/>
          </a:xfrm>
          <a:prstGeom prst="rect">
            <a:avLst/>
          </a:prstGeom>
        </p:spPr>
      </p:pic>
      <p:sp>
        <p:nvSpPr>
          <p:cNvPr id="14" name="Rectangle 13">
            <a:extLst>
              <a:ext uri="{FF2B5EF4-FFF2-40B4-BE49-F238E27FC236}">
                <a16:creationId xmlns:a16="http://schemas.microsoft.com/office/drawing/2014/main" id="{05F3971E-1B50-42A6-9797-5E4A219F3D8A}"/>
              </a:ext>
            </a:extLst>
          </p:cNvPr>
          <p:cNvSpPr/>
          <p:nvPr/>
        </p:nvSpPr>
        <p:spPr>
          <a:xfrm>
            <a:off x="4703803" y="1044978"/>
            <a:ext cx="3747866" cy="334559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sz="1350"/>
          </a:p>
        </p:txBody>
      </p:sp>
      <p:sp>
        <p:nvSpPr>
          <p:cNvPr id="4" name="Title 3">
            <a:extLst>
              <a:ext uri="{FF2B5EF4-FFF2-40B4-BE49-F238E27FC236}">
                <a16:creationId xmlns:a16="http://schemas.microsoft.com/office/drawing/2014/main" id="{98246B84-111D-44C2-B2C9-2E3DE90FF339}"/>
              </a:ext>
            </a:extLst>
          </p:cNvPr>
          <p:cNvSpPr>
            <a:spLocks noGrp="1"/>
          </p:cNvSpPr>
          <p:nvPr>
            <p:ph type="title"/>
          </p:nvPr>
        </p:nvSpPr>
        <p:spPr/>
        <p:txBody>
          <a:bodyPr>
            <a:normAutofit/>
          </a:bodyPr>
          <a:lstStyle/>
          <a:p>
            <a:r>
              <a:rPr lang="en-US"/>
              <a:t>Flavors </a:t>
            </a:r>
            <a:r>
              <a:rPr lang="en-US" dirty="0"/>
              <a:t>of discovery</a:t>
            </a:r>
          </a:p>
        </p:txBody>
      </p:sp>
      <p:sp>
        <p:nvSpPr>
          <p:cNvPr id="5" name="Content Placeholder 4">
            <a:extLst>
              <a:ext uri="{FF2B5EF4-FFF2-40B4-BE49-F238E27FC236}">
                <a16:creationId xmlns:a16="http://schemas.microsoft.com/office/drawing/2014/main" id="{2D4B2B87-4475-4DF1-B45D-0DD8CED19A00}"/>
              </a:ext>
            </a:extLst>
          </p:cNvPr>
          <p:cNvSpPr>
            <a:spLocks noGrp="1"/>
          </p:cNvSpPr>
          <p:nvPr>
            <p:ph idx="1"/>
          </p:nvPr>
        </p:nvSpPr>
        <p:spPr>
          <a:xfrm>
            <a:off x="3092430" y="817739"/>
            <a:ext cx="1443952" cy="1307761"/>
          </a:xfrm>
        </p:spPr>
        <p:txBody>
          <a:bodyPr vert="horz" lIns="91440" tIns="45720" rIns="91440" bIns="45720" rtlCol="0" anchor="t">
            <a:normAutofit/>
          </a:bodyPr>
          <a:lstStyle/>
          <a:p>
            <a:pPr marL="0" indent="0">
              <a:buNone/>
            </a:pPr>
            <a:r>
              <a:rPr lang="en-US" sz="1400" b="1" dirty="0">
                <a:cs typeface="Calibri"/>
              </a:rPr>
              <a:t>Primo VE</a:t>
            </a:r>
          </a:p>
          <a:p>
            <a:pPr lvl="1">
              <a:buClr>
                <a:srgbClr val="7C4299"/>
              </a:buClr>
            </a:pPr>
            <a:endParaRPr lang="en-US" dirty="0">
              <a:cs typeface="Calibri"/>
            </a:endParaRPr>
          </a:p>
          <a:p>
            <a:pPr marL="0" indent="0">
              <a:buNone/>
            </a:pPr>
            <a:endParaRPr lang="en-US" dirty="0">
              <a:cs typeface="Calibri"/>
            </a:endParaRPr>
          </a:p>
        </p:txBody>
      </p:sp>
      <p:sp>
        <p:nvSpPr>
          <p:cNvPr id="2" name="AutoShape 2">
            <a:extLst>
              <a:ext uri="{FF2B5EF4-FFF2-40B4-BE49-F238E27FC236}">
                <a16:creationId xmlns:a16="http://schemas.microsoft.com/office/drawing/2014/main" id="{8CFB8164-B14F-4B2B-906B-DC886EE9473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600"/>
          </a:p>
        </p:txBody>
      </p:sp>
      <p:sp>
        <p:nvSpPr>
          <p:cNvPr id="6" name="AutoShape 4">
            <a:extLst>
              <a:ext uri="{FF2B5EF4-FFF2-40B4-BE49-F238E27FC236}">
                <a16:creationId xmlns:a16="http://schemas.microsoft.com/office/drawing/2014/main" id="{6A27FDE1-9751-4B16-A29F-665ECCFFF766}"/>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3600"/>
          </a:p>
        </p:txBody>
      </p:sp>
      <p:sp>
        <p:nvSpPr>
          <p:cNvPr id="11" name="Content Placeholder 4">
            <a:extLst>
              <a:ext uri="{FF2B5EF4-FFF2-40B4-BE49-F238E27FC236}">
                <a16:creationId xmlns:a16="http://schemas.microsoft.com/office/drawing/2014/main" id="{8413045C-77B0-4DCD-B942-FC677743F697}"/>
              </a:ext>
            </a:extLst>
          </p:cNvPr>
          <p:cNvSpPr txBox="1">
            <a:spLocks/>
          </p:cNvSpPr>
          <p:nvPr/>
        </p:nvSpPr>
        <p:spPr>
          <a:xfrm>
            <a:off x="2814400" y="2107802"/>
            <a:ext cx="1443952" cy="130776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b="1" dirty="0">
                <a:cs typeface="Calibri"/>
              </a:rPr>
              <a:t>Primo</a:t>
            </a:r>
          </a:p>
          <a:p>
            <a:pPr lvl="1">
              <a:buClr>
                <a:srgbClr val="7C4299"/>
              </a:buClr>
            </a:pPr>
            <a:endParaRPr lang="en-US" dirty="0">
              <a:cs typeface="Calibri"/>
            </a:endParaRPr>
          </a:p>
          <a:p>
            <a:pPr lvl="1">
              <a:buClr>
                <a:srgbClr val="7C4299"/>
              </a:buClr>
            </a:pPr>
            <a:endParaRPr lang="en-US" dirty="0">
              <a:cs typeface="Calibri"/>
            </a:endParaRPr>
          </a:p>
          <a:p>
            <a:pPr marL="0" indent="0">
              <a:buNone/>
            </a:pPr>
            <a:endParaRPr lang="en-US" dirty="0">
              <a:cs typeface="Calibri"/>
            </a:endParaRPr>
          </a:p>
        </p:txBody>
      </p:sp>
      <p:sp>
        <p:nvSpPr>
          <p:cNvPr id="12" name="Content Placeholder 4">
            <a:extLst>
              <a:ext uri="{FF2B5EF4-FFF2-40B4-BE49-F238E27FC236}">
                <a16:creationId xmlns:a16="http://schemas.microsoft.com/office/drawing/2014/main" id="{48D96237-E3D4-41D6-8E8E-2BE7F5547C0F}"/>
              </a:ext>
            </a:extLst>
          </p:cNvPr>
          <p:cNvSpPr txBox="1">
            <a:spLocks/>
          </p:cNvSpPr>
          <p:nvPr/>
        </p:nvSpPr>
        <p:spPr>
          <a:xfrm>
            <a:off x="613575" y="980952"/>
            <a:ext cx="1443952" cy="1307761"/>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b="1" dirty="0">
                <a:cs typeface="Calibri"/>
              </a:rPr>
              <a:t>Summon</a:t>
            </a:r>
          </a:p>
          <a:p>
            <a:pPr lvl="1">
              <a:buClr>
                <a:srgbClr val="7C4299"/>
              </a:buClr>
            </a:pPr>
            <a:endParaRPr lang="en-US" dirty="0">
              <a:cs typeface="Calibri"/>
            </a:endParaRPr>
          </a:p>
          <a:p>
            <a:pPr lvl="1">
              <a:buClr>
                <a:srgbClr val="7C4299"/>
              </a:buClr>
            </a:pPr>
            <a:endParaRPr lang="en-US" dirty="0">
              <a:cs typeface="Calibri"/>
            </a:endParaRPr>
          </a:p>
          <a:p>
            <a:pPr marL="0" indent="0">
              <a:buNone/>
            </a:pPr>
            <a:endParaRPr lang="en-US" dirty="0">
              <a:cs typeface="Calibri"/>
            </a:endParaRPr>
          </a:p>
        </p:txBody>
      </p:sp>
      <p:sp>
        <p:nvSpPr>
          <p:cNvPr id="13" name="Content Placeholder 4">
            <a:extLst>
              <a:ext uri="{FF2B5EF4-FFF2-40B4-BE49-F238E27FC236}">
                <a16:creationId xmlns:a16="http://schemas.microsoft.com/office/drawing/2014/main" id="{AEFE4281-5B8A-49CD-9724-B7CCFB49BEB4}"/>
              </a:ext>
            </a:extLst>
          </p:cNvPr>
          <p:cNvSpPr txBox="1">
            <a:spLocks/>
          </p:cNvSpPr>
          <p:nvPr/>
        </p:nvSpPr>
        <p:spPr>
          <a:xfrm>
            <a:off x="4981834" y="1167466"/>
            <a:ext cx="3358801" cy="322310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cs typeface="Calibri"/>
              </a:rPr>
              <a:t>CDI for all</a:t>
            </a:r>
          </a:p>
          <a:p>
            <a:r>
              <a:rPr lang="en-US" dirty="0">
                <a:cs typeface="Calibri"/>
              </a:rPr>
              <a:t>Continuous development</a:t>
            </a:r>
          </a:p>
          <a:p>
            <a:r>
              <a:rPr lang="en-US" dirty="0">
                <a:cs typeface="Calibri"/>
              </a:rPr>
              <a:t>Joint content operations</a:t>
            </a:r>
          </a:p>
          <a:p>
            <a:r>
              <a:rPr lang="en-US" dirty="0">
                <a:cs typeface="Calibri"/>
              </a:rPr>
              <a:t>Joint discovery services</a:t>
            </a:r>
          </a:p>
          <a:p>
            <a:r>
              <a:rPr lang="en-US" dirty="0">
                <a:cs typeface="Calibri"/>
              </a:rPr>
              <a:t>Part of Ex Libris platforms</a:t>
            </a:r>
          </a:p>
          <a:p>
            <a:pPr lvl="1"/>
            <a:r>
              <a:rPr lang="en-US" dirty="0">
                <a:cs typeface="Calibri"/>
              </a:rPr>
              <a:t>Knowledge Center</a:t>
            </a:r>
          </a:p>
          <a:p>
            <a:pPr lvl="1"/>
            <a:r>
              <a:rPr lang="en-US" dirty="0">
                <a:cs typeface="Calibri"/>
              </a:rPr>
              <a:t>Idea Exchange</a:t>
            </a:r>
          </a:p>
          <a:p>
            <a:pPr lvl="1"/>
            <a:r>
              <a:rPr lang="en-US" dirty="0">
                <a:cs typeface="Calibri"/>
              </a:rPr>
              <a:t>Status Page</a:t>
            </a:r>
          </a:p>
          <a:p>
            <a:pPr lvl="1"/>
            <a:r>
              <a:rPr lang="en-US" dirty="0">
                <a:cs typeface="Calibri"/>
              </a:rPr>
              <a:t>Dev. Network</a:t>
            </a: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3040931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25A6-7823-4F09-9534-54D94E9E2408}"/>
              </a:ext>
            </a:extLst>
          </p:cNvPr>
          <p:cNvSpPr>
            <a:spLocks noGrp="1"/>
          </p:cNvSpPr>
          <p:nvPr>
            <p:ph type="title"/>
          </p:nvPr>
        </p:nvSpPr>
        <p:spPr/>
        <p:txBody>
          <a:bodyPr>
            <a:normAutofit/>
          </a:bodyPr>
          <a:lstStyle/>
          <a:p>
            <a:r>
              <a:rPr lang="de-DE"/>
              <a:t>CDI – a scalable index, built for growth</a:t>
            </a:r>
          </a:p>
        </p:txBody>
      </p:sp>
      <p:sp>
        <p:nvSpPr>
          <p:cNvPr id="4" name="Rectangle 3">
            <a:extLst>
              <a:ext uri="{FF2B5EF4-FFF2-40B4-BE49-F238E27FC236}">
                <a16:creationId xmlns:a16="http://schemas.microsoft.com/office/drawing/2014/main" id="{C3D9F2E0-84A4-409F-8231-5E6AEB6E11B0}"/>
              </a:ext>
            </a:extLst>
          </p:cNvPr>
          <p:cNvSpPr/>
          <p:nvPr/>
        </p:nvSpPr>
        <p:spPr>
          <a:xfrm>
            <a:off x="1822879" y="1206488"/>
            <a:ext cx="4211865" cy="400110"/>
          </a:xfrm>
          <a:prstGeom prst="rect">
            <a:avLst/>
          </a:prstGeom>
        </p:spPr>
        <p:txBody>
          <a:bodyPr wrap="square" lIns="91440" tIns="45720" rIns="91440" bIns="45720" anchor="t">
            <a:spAutoFit/>
          </a:bodyPr>
          <a:lstStyle/>
          <a:p>
            <a:pPr>
              <a:spcBef>
                <a:spcPts val="400"/>
              </a:spcBef>
            </a:pPr>
            <a:r>
              <a:rPr lang="en-US" sz="2000" b="1">
                <a:latin typeface="Calibri Light"/>
                <a:cs typeface="Calibri Light"/>
              </a:rPr>
              <a:t>4.5 billion records, 10% annual growth</a:t>
            </a:r>
          </a:p>
        </p:txBody>
      </p:sp>
      <p:pic>
        <p:nvPicPr>
          <p:cNvPr id="5" name="Graphic 4">
            <a:extLst>
              <a:ext uri="{FF2B5EF4-FFF2-40B4-BE49-F238E27FC236}">
                <a16:creationId xmlns:a16="http://schemas.microsoft.com/office/drawing/2014/main" id="{101034A0-147D-4F7C-90A1-D350EF3EF4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162" y="1019952"/>
            <a:ext cx="389046" cy="862666"/>
          </a:xfrm>
          <a:prstGeom prst="rect">
            <a:avLst/>
          </a:prstGeom>
        </p:spPr>
      </p:pic>
      <p:grpSp>
        <p:nvGrpSpPr>
          <p:cNvPr id="9" name="Group 8">
            <a:extLst>
              <a:ext uri="{FF2B5EF4-FFF2-40B4-BE49-F238E27FC236}">
                <a16:creationId xmlns:a16="http://schemas.microsoft.com/office/drawing/2014/main" id="{BD92C2A2-9D21-48F7-A84E-7CC82B382716}"/>
              </a:ext>
            </a:extLst>
          </p:cNvPr>
          <p:cNvGrpSpPr/>
          <p:nvPr/>
        </p:nvGrpSpPr>
        <p:grpSpPr>
          <a:xfrm>
            <a:off x="847760" y="2159348"/>
            <a:ext cx="951123" cy="706460"/>
            <a:chOff x="1653401" y="1224379"/>
            <a:chExt cx="3024910" cy="2008496"/>
          </a:xfrm>
        </p:grpSpPr>
        <p:sp>
          <p:nvSpPr>
            <p:cNvPr id="10" name="Oval 9">
              <a:extLst>
                <a:ext uri="{FF2B5EF4-FFF2-40B4-BE49-F238E27FC236}">
                  <a16:creationId xmlns:a16="http://schemas.microsoft.com/office/drawing/2014/main" id="{EEEF6276-7CC1-410D-B9EC-0136FA429B27}"/>
                </a:ext>
              </a:extLst>
            </p:cNvPr>
            <p:cNvSpPr/>
            <p:nvPr/>
          </p:nvSpPr>
          <p:spPr>
            <a:xfrm>
              <a:off x="1653401" y="1947130"/>
              <a:ext cx="3024910" cy="1285745"/>
            </a:xfrm>
            <a:prstGeom prst="ellipse">
              <a:avLst/>
            </a:prstGeom>
            <a:solidFill>
              <a:srgbClr val="003466">
                <a:alpha val="34118"/>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1" name="Graphic 10">
              <a:extLst>
                <a:ext uri="{FF2B5EF4-FFF2-40B4-BE49-F238E27FC236}">
                  <a16:creationId xmlns:a16="http://schemas.microsoft.com/office/drawing/2014/main" id="{2E5E4876-BB66-477C-80B0-EBC2EFA0ED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40061" y="1224379"/>
              <a:ext cx="970360" cy="1340555"/>
            </a:xfrm>
            <a:prstGeom prst="rect">
              <a:avLst/>
            </a:prstGeom>
          </p:spPr>
        </p:pic>
        <p:pic>
          <p:nvPicPr>
            <p:cNvPr id="12" name="Graphic 11">
              <a:extLst>
                <a:ext uri="{FF2B5EF4-FFF2-40B4-BE49-F238E27FC236}">
                  <a16:creationId xmlns:a16="http://schemas.microsoft.com/office/drawing/2014/main" id="{B92861E8-0872-42DF-912E-6D41987B14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8018" y="1224379"/>
              <a:ext cx="970360" cy="1340555"/>
            </a:xfrm>
            <a:prstGeom prst="rect">
              <a:avLst/>
            </a:prstGeom>
          </p:spPr>
        </p:pic>
        <p:pic>
          <p:nvPicPr>
            <p:cNvPr id="13" name="Graphic 12">
              <a:extLst>
                <a:ext uri="{FF2B5EF4-FFF2-40B4-BE49-F238E27FC236}">
                  <a16:creationId xmlns:a16="http://schemas.microsoft.com/office/drawing/2014/main" id="{FA1F5A3E-0634-4A7C-9267-7AEF3E5FF4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37291" y="1511996"/>
              <a:ext cx="970360" cy="1340555"/>
            </a:xfrm>
            <a:prstGeom prst="rect">
              <a:avLst/>
            </a:prstGeom>
          </p:spPr>
        </p:pic>
      </p:grpSp>
      <p:sp>
        <p:nvSpPr>
          <p:cNvPr id="20" name="Rectangle 19">
            <a:extLst>
              <a:ext uri="{FF2B5EF4-FFF2-40B4-BE49-F238E27FC236}">
                <a16:creationId xmlns:a16="http://schemas.microsoft.com/office/drawing/2014/main" id="{04758994-0425-48BF-88CF-88165EFC5193}"/>
              </a:ext>
            </a:extLst>
          </p:cNvPr>
          <p:cNvSpPr/>
          <p:nvPr/>
        </p:nvSpPr>
        <p:spPr>
          <a:xfrm>
            <a:off x="1822879" y="2129676"/>
            <a:ext cx="3529535" cy="400110"/>
          </a:xfrm>
          <a:prstGeom prst="rect">
            <a:avLst/>
          </a:prstGeom>
        </p:spPr>
        <p:txBody>
          <a:bodyPr wrap="square">
            <a:spAutoFit/>
          </a:bodyPr>
          <a:lstStyle/>
          <a:p>
            <a:pPr>
              <a:spcBef>
                <a:spcPts val="400"/>
              </a:spcBef>
            </a:pPr>
            <a:r>
              <a:rPr lang="en-US" sz="2000" b="1">
                <a:latin typeface="Calibri Light" panose="020F0302020204030204" pitchFamily="34" charset="0"/>
                <a:cs typeface="Calibri Light" panose="020F0302020204030204" pitchFamily="34" charset="0"/>
              </a:rPr>
              <a:t>3 Instances, powered by </a:t>
            </a:r>
            <a:r>
              <a:rPr lang="en-US" sz="2000" b="1" err="1">
                <a:latin typeface="Calibri Light" panose="020F0302020204030204" pitchFamily="34" charset="0"/>
                <a:cs typeface="Calibri Light" panose="020F0302020204030204" pitchFamily="34" charset="0"/>
              </a:rPr>
              <a:t>SolR</a:t>
            </a:r>
            <a:endParaRPr lang="en-US" sz="2000" b="1">
              <a:latin typeface="Calibri Light" panose="020F0302020204030204" pitchFamily="34" charset="0"/>
              <a:cs typeface="Calibri Light" panose="020F0302020204030204" pitchFamily="34" charset="0"/>
            </a:endParaRPr>
          </a:p>
        </p:txBody>
      </p:sp>
      <p:grpSp>
        <p:nvGrpSpPr>
          <p:cNvPr id="236" name="Graphic 49">
            <a:extLst>
              <a:ext uri="{FF2B5EF4-FFF2-40B4-BE49-F238E27FC236}">
                <a16:creationId xmlns:a16="http://schemas.microsoft.com/office/drawing/2014/main" id="{A33E1A09-20B1-419B-A618-A3A215A0DE50}"/>
              </a:ext>
            </a:extLst>
          </p:cNvPr>
          <p:cNvGrpSpPr/>
          <p:nvPr/>
        </p:nvGrpSpPr>
        <p:grpSpPr>
          <a:xfrm>
            <a:off x="1078568" y="3956268"/>
            <a:ext cx="452235" cy="439674"/>
            <a:chOff x="6279576" y="2087505"/>
            <a:chExt cx="534146" cy="546286"/>
          </a:xfrm>
          <a:noFill/>
        </p:grpSpPr>
        <p:sp>
          <p:nvSpPr>
            <p:cNvPr id="237" name="Graphic 49">
              <a:extLst>
                <a:ext uri="{FF2B5EF4-FFF2-40B4-BE49-F238E27FC236}">
                  <a16:creationId xmlns:a16="http://schemas.microsoft.com/office/drawing/2014/main" id="{87CA5A81-6164-4DF4-A782-9ABA2B9FE21F}"/>
                </a:ext>
              </a:extLst>
            </p:cNvPr>
            <p:cNvSpPr/>
            <p:nvPr/>
          </p:nvSpPr>
          <p:spPr>
            <a:xfrm>
              <a:off x="6425253" y="2342439"/>
              <a:ext cx="242793" cy="218514"/>
            </a:xfrm>
            <a:custGeom>
              <a:avLst/>
              <a:gdLst>
                <a:gd name="connsiteX0" fmla="*/ 194235 w 242793"/>
                <a:gd name="connsiteY0" fmla="*/ 218515 h 218514"/>
                <a:gd name="connsiteX1" fmla="*/ 242794 w 242793"/>
                <a:gd name="connsiteY1" fmla="*/ 169956 h 218514"/>
                <a:gd name="connsiteX2" fmla="*/ 242794 w 242793"/>
                <a:gd name="connsiteY2" fmla="*/ 60698 h 218514"/>
                <a:gd name="connsiteX3" fmla="*/ 121397 w 242793"/>
                <a:gd name="connsiteY3" fmla="*/ 0 h 218514"/>
                <a:gd name="connsiteX4" fmla="*/ 0 w 242793"/>
                <a:gd name="connsiteY4" fmla="*/ 60698 h 218514"/>
                <a:gd name="connsiteX5" fmla="*/ 0 w 242793"/>
                <a:gd name="connsiteY5" fmla="*/ 169956 h 218514"/>
                <a:gd name="connsiteX6" fmla="*/ 48559 w 242793"/>
                <a:gd name="connsiteY6" fmla="*/ 218515 h 21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793" h="218514">
                  <a:moveTo>
                    <a:pt x="194235" y="218515"/>
                  </a:moveTo>
                  <a:cubicBezTo>
                    <a:pt x="220457" y="218515"/>
                    <a:pt x="242794" y="193628"/>
                    <a:pt x="242794" y="169956"/>
                  </a:cubicBezTo>
                  <a:lnTo>
                    <a:pt x="242794" y="60698"/>
                  </a:lnTo>
                  <a:cubicBezTo>
                    <a:pt x="242794" y="20637"/>
                    <a:pt x="163522" y="0"/>
                    <a:pt x="121397" y="0"/>
                  </a:cubicBezTo>
                  <a:cubicBezTo>
                    <a:pt x="79272" y="0"/>
                    <a:pt x="0" y="20637"/>
                    <a:pt x="0" y="60698"/>
                  </a:cubicBezTo>
                  <a:lnTo>
                    <a:pt x="0" y="169956"/>
                  </a:lnTo>
                  <a:cubicBezTo>
                    <a:pt x="0" y="193628"/>
                    <a:pt x="22337" y="218515"/>
                    <a:pt x="48559" y="218515"/>
                  </a:cubicBezTo>
                </a:path>
              </a:pathLst>
            </a:custGeom>
            <a:noFill/>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sp>
          <p:nvSpPr>
            <p:cNvPr id="238" name="Graphic 49">
              <a:extLst>
                <a:ext uri="{FF2B5EF4-FFF2-40B4-BE49-F238E27FC236}">
                  <a16:creationId xmlns:a16="http://schemas.microsoft.com/office/drawing/2014/main" id="{D7230C32-C0FD-48EA-94E8-BD5E4ECBFE31}"/>
                </a:ext>
              </a:extLst>
            </p:cNvPr>
            <p:cNvSpPr/>
            <p:nvPr/>
          </p:nvSpPr>
          <p:spPr>
            <a:xfrm>
              <a:off x="6692326" y="2378858"/>
              <a:ext cx="121396" cy="206374"/>
            </a:xfrm>
            <a:custGeom>
              <a:avLst/>
              <a:gdLst>
                <a:gd name="connsiteX0" fmla="*/ 72838 w 121396"/>
                <a:gd name="connsiteY0" fmla="*/ 206375 h 206374"/>
                <a:gd name="connsiteX1" fmla="*/ 121397 w 121396"/>
                <a:gd name="connsiteY1" fmla="*/ 169956 h 206374"/>
                <a:gd name="connsiteX2" fmla="*/ 121397 w 121396"/>
                <a:gd name="connsiteY2" fmla="*/ 60698 h 206374"/>
                <a:gd name="connsiteX3" fmla="*/ 12140 w 121396"/>
                <a:gd name="connsiteY3" fmla="*/ 0 h 206374"/>
                <a:gd name="connsiteX4" fmla="*/ 0 w 121396"/>
                <a:gd name="connsiteY4" fmla="*/ 607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96" h="206374">
                  <a:moveTo>
                    <a:pt x="72838" y="206375"/>
                  </a:moveTo>
                  <a:cubicBezTo>
                    <a:pt x="96511" y="206375"/>
                    <a:pt x="121397" y="193628"/>
                    <a:pt x="121397" y="169956"/>
                  </a:cubicBezTo>
                  <a:lnTo>
                    <a:pt x="121397" y="60698"/>
                  </a:lnTo>
                  <a:cubicBezTo>
                    <a:pt x="121397" y="20637"/>
                    <a:pt x="50137" y="0"/>
                    <a:pt x="12140" y="0"/>
                  </a:cubicBezTo>
                  <a:cubicBezTo>
                    <a:pt x="8376" y="0"/>
                    <a:pt x="4249" y="243"/>
                    <a:pt x="0" y="607"/>
                  </a:cubicBezTo>
                </a:path>
              </a:pathLst>
            </a:custGeom>
            <a:noFill/>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sp>
          <p:nvSpPr>
            <p:cNvPr id="239" name="Graphic 49">
              <a:extLst>
                <a:ext uri="{FF2B5EF4-FFF2-40B4-BE49-F238E27FC236}">
                  <a16:creationId xmlns:a16="http://schemas.microsoft.com/office/drawing/2014/main" id="{3C6B5793-03E8-4979-AAE0-D73C256A5101}"/>
                </a:ext>
              </a:extLst>
            </p:cNvPr>
            <p:cNvSpPr/>
            <p:nvPr/>
          </p:nvSpPr>
          <p:spPr>
            <a:xfrm>
              <a:off x="6498091" y="2196762"/>
              <a:ext cx="97117" cy="109257"/>
            </a:xfrm>
            <a:custGeom>
              <a:avLst/>
              <a:gdLst>
                <a:gd name="connsiteX0" fmla="*/ 48559 w 97117"/>
                <a:gd name="connsiteY0" fmla="*/ 109257 h 109257"/>
                <a:gd name="connsiteX1" fmla="*/ 97118 w 97117"/>
                <a:gd name="connsiteY1" fmla="*/ 65554 h 109257"/>
                <a:gd name="connsiteX2" fmla="*/ 97118 w 97117"/>
                <a:gd name="connsiteY2" fmla="*/ 43703 h 109257"/>
                <a:gd name="connsiteX3" fmla="*/ 48559 w 97117"/>
                <a:gd name="connsiteY3" fmla="*/ 0 h 109257"/>
                <a:gd name="connsiteX4" fmla="*/ 0 w 97117"/>
                <a:gd name="connsiteY4" fmla="*/ 43703 h 109257"/>
                <a:gd name="connsiteX5" fmla="*/ 0 w 97117"/>
                <a:gd name="connsiteY5" fmla="*/ 65554 h 109257"/>
                <a:gd name="connsiteX6" fmla="*/ 48559 w 97117"/>
                <a:gd name="connsiteY6" fmla="*/ 109257 h 10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17" h="109257">
                  <a:moveTo>
                    <a:pt x="48559" y="109257"/>
                  </a:moveTo>
                  <a:cubicBezTo>
                    <a:pt x="76844" y="109257"/>
                    <a:pt x="97118" y="91412"/>
                    <a:pt x="97118" y="65554"/>
                  </a:cubicBezTo>
                  <a:lnTo>
                    <a:pt x="97118" y="43703"/>
                  </a:lnTo>
                  <a:cubicBezTo>
                    <a:pt x="97118" y="17845"/>
                    <a:pt x="76844" y="0"/>
                    <a:pt x="48559" y="0"/>
                  </a:cubicBezTo>
                  <a:cubicBezTo>
                    <a:pt x="20273" y="0"/>
                    <a:pt x="0" y="17845"/>
                    <a:pt x="0" y="43703"/>
                  </a:cubicBezTo>
                  <a:lnTo>
                    <a:pt x="0" y="65554"/>
                  </a:lnTo>
                  <a:cubicBezTo>
                    <a:pt x="0" y="91412"/>
                    <a:pt x="20273" y="109257"/>
                    <a:pt x="48559" y="109257"/>
                  </a:cubicBezTo>
                  <a:close/>
                </a:path>
              </a:pathLst>
            </a:custGeom>
            <a:noFill/>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sp>
          <p:nvSpPr>
            <p:cNvPr id="240" name="Graphic 49">
              <a:extLst>
                <a:ext uri="{FF2B5EF4-FFF2-40B4-BE49-F238E27FC236}">
                  <a16:creationId xmlns:a16="http://schemas.microsoft.com/office/drawing/2014/main" id="{7BB47543-3815-4DC5-9332-7A6E05A51F08}"/>
                </a:ext>
              </a:extLst>
            </p:cNvPr>
            <p:cNvSpPr/>
            <p:nvPr/>
          </p:nvSpPr>
          <p:spPr>
            <a:xfrm>
              <a:off x="6765164" y="2463836"/>
              <a:ext cx="12139" cy="169955"/>
            </a:xfrm>
            <a:custGeom>
              <a:avLst/>
              <a:gdLst>
                <a:gd name="connsiteX0" fmla="*/ 0 w 12139"/>
                <a:gd name="connsiteY0" fmla="*/ 169956 h 169955"/>
                <a:gd name="connsiteX1" fmla="*/ 0 w 12139"/>
                <a:gd name="connsiteY1" fmla="*/ 0 h 169955"/>
              </a:gdLst>
              <a:ahLst/>
              <a:cxnLst>
                <a:cxn ang="0">
                  <a:pos x="connsiteX0" y="connsiteY0"/>
                </a:cxn>
                <a:cxn ang="0">
                  <a:pos x="connsiteX1" y="connsiteY1"/>
                </a:cxn>
              </a:cxnLst>
              <a:rect l="l" t="t" r="r" b="b"/>
              <a:pathLst>
                <a:path w="12139" h="169955">
                  <a:moveTo>
                    <a:pt x="0" y="169956"/>
                  </a:moveTo>
                  <a:lnTo>
                    <a:pt x="0" y="0"/>
                  </a:lnTo>
                </a:path>
              </a:pathLst>
            </a:custGeom>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sp>
          <p:nvSpPr>
            <p:cNvPr id="241" name="Graphic 49">
              <a:extLst>
                <a:ext uri="{FF2B5EF4-FFF2-40B4-BE49-F238E27FC236}">
                  <a16:creationId xmlns:a16="http://schemas.microsoft.com/office/drawing/2014/main" id="{7032D71F-92AA-4353-BAAD-AC3378E269DD}"/>
                </a:ext>
              </a:extLst>
            </p:cNvPr>
            <p:cNvSpPr/>
            <p:nvPr/>
          </p:nvSpPr>
          <p:spPr>
            <a:xfrm>
              <a:off x="6619488" y="2427417"/>
              <a:ext cx="12139" cy="206374"/>
            </a:xfrm>
            <a:custGeom>
              <a:avLst/>
              <a:gdLst>
                <a:gd name="connsiteX0" fmla="*/ 0 w 12139"/>
                <a:gd name="connsiteY0" fmla="*/ 206375 h 206374"/>
                <a:gd name="connsiteX1" fmla="*/ 0 w 12139"/>
                <a:gd name="connsiteY1" fmla="*/ 0 h 206374"/>
              </a:gdLst>
              <a:ahLst/>
              <a:cxnLst>
                <a:cxn ang="0">
                  <a:pos x="connsiteX0" y="connsiteY0"/>
                </a:cxn>
                <a:cxn ang="0">
                  <a:pos x="connsiteX1" y="connsiteY1"/>
                </a:cxn>
              </a:cxnLst>
              <a:rect l="l" t="t" r="r" b="b"/>
              <a:pathLst>
                <a:path w="12139" h="206374">
                  <a:moveTo>
                    <a:pt x="0" y="206375"/>
                  </a:moveTo>
                  <a:lnTo>
                    <a:pt x="0" y="0"/>
                  </a:lnTo>
                </a:path>
              </a:pathLst>
            </a:custGeom>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sp>
          <p:nvSpPr>
            <p:cNvPr id="242" name="Graphic 49">
              <a:extLst>
                <a:ext uri="{FF2B5EF4-FFF2-40B4-BE49-F238E27FC236}">
                  <a16:creationId xmlns:a16="http://schemas.microsoft.com/office/drawing/2014/main" id="{4193D27F-5C14-49FB-A612-B022EBA380B7}"/>
                </a:ext>
              </a:extLst>
            </p:cNvPr>
            <p:cNvSpPr/>
            <p:nvPr/>
          </p:nvSpPr>
          <p:spPr>
            <a:xfrm>
              <a:off x="6473811" y="2427417"/>
              <a:ext cx="12139" cy="206374"/>
            </a:xfrm>
            <a:custGeom>
              <a:avLst/>
              <a:gdLst>
                <a:gd name="connsiteX0" fmla="*/ 0 w 12139"/>
                <a:gd name="connsiteY0" fmla="*/ 0 h 206374"/>
                <a:gd name="connsiteX1" fmla="*/ 0 w 12139"/>
                <a:gd name="connsiteY1" fmla="*/ 206375 h 206374"/>
              </a:gdLst>
              <a:ahLst/>
              <a:cxnLst>
                <a:cxn ang="0">
                  <a:pos x="connsiteX0" y="connsiteY0"/>
                </a:cxn>
                <a:cxn ang="0">
                  <a:pos x="connsiteX1" y="connsiteY1"/>
                </a:cxn>
              </a:cxnLst>
              <a:rect l="l" t="t" r="r" b="b"/>
              <a:pathLst>
                <a:path w="12139" h="206374">
                  <a:moveTo>
                    <a:pt x="0" y="0"/>
                  </a:moveTo>
                  <a:lnTo>
                    <a:pt x="0" y="206375"/>
                  </a:lnTo>
                </a:path>
              </a:pathLst>
            </a:custGeom>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sp>
          <p:nvSpPr>
            <p:cNvPr id="243" name="Graphic 49">
              <a:extLst>
                <a:ext uri="{FF2B5EF4-FFF2-40B4-BE49-F238E27FC236}">
                  <a16:creationId xmlns:a16="http://schemas.microsoft.com/office/drawing/2014/main" id="{60001EFA-1F02-4C87-AEB9-45EDCBB79501}"/>
                </a:ext>
              </a:extLst>
            </p:cNvPr>
            <p:cNvSpPr/>
            <p:nvPr/>
          </p:nvSpPr>
          <p:spPr>
            <a:xfrm>
              <a:off x="6668046" y="2233182"/>
              <a:ext cx="97117" cy="109257"/>
            </a:xfrm>
            <a:custGeom>
              <a:avLst/>
              <a:gdLst>
                <a:gd name="connsiteX0" fmla="*/ 48559 w 97117"/>
                <a:gd name="connsiteY0" fmla="*/ 109257 h 109257"/>
                <a:gd name="connsiteX1" fmla="*/ 97118 w 97117"/>
                <a:gd name="connsiteY1" fmla="*/ 65554 h 109257"/>
                <a:gd name="connsiteX2" fmla="*/ 97118 w 97117"/>
                <a:gd name="connsiteY2" fmla="*/ 43703 h 109257"/>
                <a:gd name="connsiteX3" fmla="*/ 48559 w 97117"/>
                <a:gd name="connsiteY3" fmla="*/ 0 h 109257"/>
                <a:gd name="connsiteX4" fmla="*/ 0 w 97117"/>
                <a:gd name="connsiteY4" fmla="*/ 43703 h 109257"/>
                <a:gd name="connsiteX5" fmla="*/ 0 w 97117"/>
                <a:gd name="connsiteY5" fmla="*/ 65554 h 109257"/>
                <a:gd name="connsiteX6" fmla="*/ 48559 w 97117"/>
                <a:gd name="connsiteY6" fmla="*/ 109257 h 10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17" h="109257">
                  <a:moveTo>
                    <a:pt x="48559" y="109257"/>
                  </a:moveTo>
                  <a:cubicBezTo>
                    <a:pt x="76844" y="109257"/>
                    <a:pt x="97118" y="91412"/>
                    <a:pt x="97118" y="65554"/>
                  </a:cubicBezTo>
                  <a:lnTo>
                    <a:pt x="97118" y="43703"/>
                  </a:lnTo>
                  <a:cubicBezTo>
                    <a:pt x="97118" y="17845"/>
                    <a:pt x="76844" y="0"/>
                    <a:pt x="48559" y="0"/>
                  </a:cubicBezTo>
                  <a:cubicBezTo>
                    <a:pt x="20273" y="0"/>
                    <a:pt x="0" y="17845"/>
                    <a:pt x="0" y="43703"/>
                  </a:cubicBezTo>
                  <a:lnTo>
                    <a:pt x="0" y="65554"/>
                  </a:lnTo>
                  <a:cubicBezTo>
                    <a:pt x="0" y="91412"/>
                    <a:pt x="20273" y="109257"/>
                    <a:pt x="48559" y="109257"/>
                  </a:cubicBezTo>
                  <a:close/>
                </a:path>
              </a:pathLst>
            </a:custGeom>
            <a:noFill/>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sp>
          <p:nvSpPr>
            <p:cNvPr id="244" name="Graphic 49">
              <a:extLst>
                <a:ext uri="{FF2B5EF4-FFF2-40B4-BE49-F238E27FC236}">
                  <a16:creationId xmlns:a16="http://schemas.microsoft.com/office/drawing/2014/main" id="{FF6E7899-A568-473A-BC98-9E724DC66F48}"/>
                </a:ext>
              </a:extLst>
            </p:cNvPr>
            <p:cNvSpPr/>
            <p:nvPr/>
          </p:nvSpPr>
          <p:spPr>
            <a:xfrm>
              <a:off x="6279576" y="2378858"/>
              <a:ext cx="121396" cy="206374"/>
            </a:xfrm>
            <a:custGeom>
              <a:avLst/>
              <a:gdLst>
                <a:gd name="connsiteX0" fmla="*/ 48559 w 121396"/>
                <a:gd name="connsiteY0" fmla="*/ 206375 h 206374"/>
                <a:gd name="connsiteX1" fmla="*/ 0 w 121396"/>
                <a:gd name="connsiteY1" fmla="*/ 169956 h 206374"/>
                <a:gd name="connsiteX2" fmla="*/ 0 w 121396"/>
                <a:gd name="connsiteY2" fmla="*/ 60698 h 206374"/>
                <a:gd name="connsiteX3" fmla="*/ 109257 w 121396"/>
                <a:gd name="connsiteY3" fmla="*/ 0 h 206374"/>
                <a:gd name="connsiteX4" fmla="*/ 121397 w 121396"/>
                <a:gd name="connsiteY4" fmla="*/ 607 h 2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96" h="206374">
                  <a:moveTo>
                    <a:pt x="48559" y="206375"/>
                  </a:moveTo>
                  <a:cubicBezTo>
                    <a:pt x="24886" y="206375"/>
                    <a:pt x="0" y="193628"/>
                    <a:pt x="0" y="169956"/>
                  </a:cubicBezTo>
                  <a:lnTo>
                    <a:pt x="0" y="60698"/>
                  </a:lnTo>
                  <a:cubicBezTo>
                    <a:pt x="0" y="20637"/>
                    <a:pt x="71260" y="0"/>
                    <a:pt x="109257" y="0"/>
                  </a:cubicBezTo>
                  <a:cubicBezTo>
                    <a:pt x="113021" y="0"/>
                    <a:pt x="117148" y="243"/>
                    <a:pt x="121397" y="607"/>
                  </a:cubicBezTo>
                </a:path>
              </a:pathLst>
            </a:custGeom>
            <a:noFill/>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sp>
          <p:nvSpPr>
            <p:cNvPr id="245" name="Graphic 49">
              <a:extLst>
                <a:ext uri="{FF2B5EF4-FFF2-40B4-BE49-F238E27FC236}">
                  <a16:creationId xmlns:a16="http://schemas.microsoft.com/office/drawing/2014/main" id="{1AB0748D-733C-47C6-BD10-92D433E56549}"/>
                </a:ext>
              </a:extLst>
            </p:cNvPr>
            <p:cNvSpPr/>
            <p:nvPr/>
          </p:nvSpPr>
          <p:spPr>
            <a:xfrm>
              <a:off x="6328135" y="2463836"/>
              <a:ext cx="12139" cy="169955"/>
            </a:xfrm>
            <a:custGeom>
              <a:avLst/>
              <a:gdLst>
                <a:gd name="connsiteX0" fmla="*/ 0 w 12139"/>
                <a:gd name="connsiteY0" fmla="*/ 169956 h 169955"/>
                <a:gd name="connsiteX1" fmla="*/ 0 w 12139"/>
                <a:gd name="connsiteY1" fmla="*/ 0 h 169955"/>
              </a:gdLst>
              <a:ahLst/>
              <a:cxnLst>
                <a:cxn ang="0">
                  <a:pos x="connsiteX0" y="connsiteY0"/>
                </a:cxn>
                <a:cxn ang="0">
                  <a:pos x="connsiteX1" y="connsiteY1"/>
                </a:cxn>
              </a:cxnLst>
              <a:rect l="l" t="t" r="r" b="b"/>
              <a:pathLst>
                <a:path w="12139" h="169955">
                  <a:moveTo>
                    <a:pt x="0" y="169956"/>
                  </a:moveTo>
                  <a:lnTo>
                    <a:pt x="0" y="0"/>
                  </a:lnTo>
                </a:path>
              </a:pathLst>
            </a:custGeom>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sp>
          <p:nvSpPr>
            <p:cNvPr id="246" name="Graphic 49">
              <a:extLst>
                <a:ext uri="{FF2B5EF4-FFF2-40B4-BE49-F238E27FC236}">
                  <a16:creationId xmlns:a16="http://schemas.microsoft.com/office/drawing/2014/main" id="{1F367A23-18CA-4A8E-83E2-3DC490C4E828}"/>
                </a:ext>
              </a:extLst>
            </p:cNvPr>
            <p:cNvSpPr/>
            <p:nvPr/>
          </p:nvSpPr>
          <p:spPr>
            <a:xfrm>
              <a:off x="6328135" y="2233182"/>
              <a:ext cx="97117" cy="109257"/>
            </a:xfrm>
            <a:custGeom>
              <a:avLst/>
              <a:gdLst>
                <a:gd name="connsiteX0" fmla="*/ 48559 w 97117"/>
                <a:gd name="connsiteY0" fmla="*/ 109257 h 109257"/>
                <a:gd name="connsiteX1" fmla="*/ 0 w 97117"/>
                <a:gd name="connsiteY1" fmla="*/ 65554 h 109257"/>
                <a:gd name="connsiteX2" fmla="*/ 0 w 97117"/>
                <a:gd name="connsiteY2" fmla="*/ 43703 h 109257"/>
                <a:gd name="connsiteX3" fmla="*/ 48559 w 97117"/>
                <a:gd name="connsiteY3" fmla="*/ 0 h 109257"/>
                <a:gd name="connsiteX4" fmla="*/ 97118 w 97117"/>
                <a:gd name="connsiteY4" fmla="*/ 43703 h 109257"/>
                <a:gd name="connsiteX5" fmla="*/ 97118 w 97117"/>
                <a:gd name="connsiteY5" fmla="*/ 65554 h 109257"/>
                <a:gd name="connsiteX6" fmla="*/ 48559 w 97117"/>
                <a:gd name="connsiteY6" fmla="*/ 109257 h 10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17" h="109257">
                  <a:moveTo>
                    <a:pt x="48559" y="109257"/>
                  </a:moveTo>
                  <a:cubicBezTo>
                    <a:pt x="20273" y="109257"/>
                    <a:pt x="0" y="91412"/>
                    <a:pt x="0" y="65554"/>
                  </a:cubicBezTo>
                  <a:lnTo>
                    <a:pt x="0" y="43703"/>
                  </a:lnTo>
                  <a:cubicBezTo>
                    <a:pt x="0" y="17845"/>
                    <a:pt x="20273" y="0"/>
                    <a:pt x="48559" y="0"/>
                  </a:cubicBezTo>
                  <a:cubicBezTo>
                    <a:pt x="76844" y="0"/>
                    <a:pt x="97118" y="17845"/>
                    <a:pt x="97118" y="43703"/>
                  </a:cubicBezTo>
                  <a:lnTo>
                    <a:pt x="97118" y="65554"/>
                  </a:lnTo>
                  <a:cubicBezTo>
                    <a:pt x="97118" y="91412"/>
                    <a:pt x="76844" y="109257"/>
                    <a:pt x="48559" y="109257"/>
                  </a:cubicBezTo>
                  <a:close/>
                </a:path>
              </a:pathLst>
            </a:custGeom>
            <a:noFill/>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sp>
          <p:nvSpPr>
            <p:cNvPr id="247" name="Graphic 49">
              <a:extLst>
                <a:ext uri="{FF2B5EF4-FFF2-40B4-BE49-F238E27FC236}">
                  <a16:creationId xmlns:a16="http://schemas.microsoft.com/office/drawing/2014/main" id="{6BABCEE1-5A4B-4338-B1E7-D02AD837BFC2}"/>
                </a:ext>
              </a:extLst>
            </p:cNvPr>
            <p:cNvSpPr/>
            <p:nvPr/>
          </p:nvSpPr>
          <p:spPr>
            <a:xfrm>
              <a:off x="6388833" y="2087505"/>
              <a:ext cx="97117" cy="109257"/>
            </a:xfrm>
            <a:custGeom>
              <a:avLst/>
              <a:gdLst>
                <a:gd name="connsiteX0" fmla="*/ 48559 w 97117"/>
                <a:gd name="connsiteY0" fmla="*/ 109257 h 109257"/>
                <a:gd name="connsiteX1" fmla="*/ 0 w 97117"/>
                <a:gd name="connsiteY1" fmla="*/ 65554 h 109257"/>
                <a:gd name="connsiteX2" fmla="*/ 0 w 97117"/>
                <a:gd name="connsiteY2" fmla="*/ 43703 h 109257"/>
                <a:gd name="connsiteX3" fmla="*/ 48559 w 97117"/>
                <a:gd name="connsiteY3" fmla="*/ 0 h 109257"/>
                <a:gd name="connsiteX4" fmla="*/ 97118 w 97117"/>
                <a:gd name="connsiteY4" fmla="*/ 43703 h 109257"/>
                <a:gd name="connsiteX5" fmla="*/ 97118 w 97117"/>
                <a:gd name="connsiteY5" fmla="*/ 65554 h 109257"/>
                <a:gd name="connsiteX6" fmla="*/ 48559 w 97117"/>
                <a:gd name="connsiteY6" fmla="*/ 109257 h 10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17" h="109257">
                  <a:moveTo>
                    <a:pt x="48559" y="109257"/>
                  </a:moveTo>
                  <a:cubicBezTo>
                    <a:pt x="20273" y="109257"/>
                    <a:pt x="0" y="91412"/>
                    <a:pt x="0" y="65554"/>
                  </a:cubicBezTo>
                  <a:lnTo>
                    <a:pt x="0" y="43703"/>
                  </a:lnTo>
                  <a:cubicBezTo>
                    <a:pt x="0" y="17845"/>
                    <a:pt x="20273" y="0"/>
                    <a:pt x="48559" y="0"/>
                  </a:cubicBezTo>
                  <a:cubicBezTo>
                    <a:pt x="76844" y="0"/>
                    <a:pt x="97118" y="17845"/>
                    <a:pt x="97118" y="43703"/>
                  </a:cubicBezTo>
                  <a:lnTo>
                    <a:pt x="97118" y="65554"/>
                  </a:lnTo>
                  <a:cubicBezTo>
                    <a:pt x="97118" y="91412"/>
                    <a:pt x="76844" y="109257"/>
                    <a:pt x="48559" y="109257"/>
                  </a:cubicBezTo>
                  <a:close/>
                </a:path>
              </a:pathLst>
            </a:custGeom>
            <a:noFill/>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sp>
          <p:nvSpPr>
            <p:cNvPr id="248" name="Graphic 49">
              <a:extLst>
                <a:ext uri="{FF2B5EF4-FFF2-40B4-BE49-F238E27FC236}">
                  <a16:creationId xmlns:a16="http://schemas.microsoft.com/office/drawing/2014/main" id="{19D3C2CC-4E34-4E7F-B033-ADFC1A2F9510}"/>
                </a:ext>
              </a:extLst>
            </p:cNvPr>
            <p:cNvSpPr/>
            <p:nvPr/>
          </p:nvSpPr>
          <p:spPr>
            <a:xfrm>
              <a:off x="6607348" y="2087505"/>
              <a:ext cx="97117" cy="109257"/>
            </a:xfrm>
            <a:custGeom>
              <a:avLst/>
              <a:gdLst>
                <a:gd name="connsiteX0" fmla="*/ 48559 w 97117"/>
                <a:gd name="connsiteY0" fmla="*/ 109257 h 109257"/>
                <a:gd name="connsiteX1" fmla="*/ 0 w 97117"/>
                <a:gd name="connsiteY1" fmla="*/ 65554 h 109257"/>
                <a:gd name="connsiteX2" fmla="*/ 0 w 97117"/>
                <a:gd name="connsiteY2" fmla="*/ 43703 h 109257"/>
                <a:gd name="connsiteX3" fmla="*/ 48559 w 97117"/>
                <a:gd name="connsiteY3" fmla="*/ 0 h 109257"/>
                <a:gd name="connsiteX4" fmla="*/ 97118 w 97117"/>
                <a:gd name="connsiteY4" fmla="*/ 43703 h 109257"/>
                <a:gd name="connsiteX5" fmla="*/ 97118 w 97117"/>
                <a:gd name="connsiteY5" fmla="*/ 65554 h 109257"/>
                <a:gd name="connsiteX6" fmla="*/ 48559 w 97117"/>
                <a:gd name="connsiteY6" fmla="*/ 109257 h 10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17" h="109257">
                  <a:moveTo>
                    <a:pt x="48559" y="109257"/>
                  </a:moveTo>
                  <a:cubicBezTo>
                    <a:pt x="20273" y="109257"/>
                    <a:pt x="0" y="91412"/>
                    <a:pt x="0" y="65554"/>
                  </a:cubicBezTo>
                  <a:lnTo>
                    <a:pt x="0" y="43703"/>
                  </a:lnTo>
                  <a:cubicBezTo>
                    <a:pt x="0" y="17845"/>
                    <a:pt x="20273" y="0"/>
                    <a:pt x="48559" y="0"/>
                  </a:cubicBezTo>
                  <a:cubicBezTo>
                    <a:pt x="76844" y="0"/>
                    <a:pt x="97118" y="17845"/>
                    <a:pt x="97118" y="43703"/>
                  </a:cubicBezTo>
                  <a:lnTo>
                    <a:pt x="97118" y="65554"/>
                  </a:lnTo>
                  <a:cubicBezTo>
                    <a:pt x="97118" y="91412"/>
                    <a:pt x="76844" y="109257"/>
                    <a:pt x="48559" y="109257"/>
                  </a:cubicBezTo>
                  <a:close/>
                </a:path>
              </a:pathLst>
            </a:custGeom>
            <a:noFill/>
            <a:ln w="24020" cap="flat">
              <a:gradFill>
                <a:gsLst>
                  <a:gs pos="0">
                    <a:srgbClr val="2A6AE9"/>
                  </a:gs>
                  <a:gs pos="100000">
                    <a:schemeClr val="accent1">
                      <a:lumMod val="45000"/>
                      <a:lumOff val="55000"/>
                    </a:schemeClr>
                  </a:gs>
                </a:gsLst>
                <a:lin ang="5400000" scaled="1"/>
              </a:gradFill>
              <a:prstDash val="solid"/>
              <a:round/>
            </a:ln>
          </p:spPr>
          <p:txBody>
            <a:bodyPr rtlCol="0" anchor="ctr"/>
            <a:lstStyle/>
            <a:p>
              <a:endParaRPr lang="en-US" sz="3600"/>
            </a:p>
          </p:txBody>
        </p:sp>
      </p:grpSp>
      <p:sp>
        <p:nvSpPr>
          <p:cNvPr id="252" name="Rectangle 251">
            <a:extLst>
              <a:ext uri="{FF2B5EF4-FFF2-40B4-BE49-F238E27FC236}">
                <a16:creationId xmlns:a16="http://schemas.microsoft.com/office/drawing/2014/main" id="{8EA71F65-8645-4DB0-B602-D3B8717DB1D5}"/>
              </a:ext>
            </a:extLst>
          </p:cNvPr>
          <p:cNvSpPr/>
          <p:nvPr/>
        </p:nvSpPr>
        <p:spPr>
          <a:xfrm>
            <a:off x="1822879" y="3976051"/>
            <a:ext cx="3741105" cy="400110"/>
          </a:xfrm>
          <a:prstGeom prst="rect">
            <a:avLst/>
          </a:prstGeom>
        </p:spPr>
        <p:txBody>
          <a:bodyPr wrap="square">
            <a:spAutoFit/>
          </a:bodyPr>
          <a:lstStyle/>
          <a:p>
            <a:pPr>
              <a:spcBef>
                <a:spcPts val="400"/>
              </a:spcBef>
            </a:pPr>
            <a:r>
              <a:rPr lang="en-US" sz="2000" b="1" dirty="0">
                <a:latin typeface="Calibri Light" panose="020F0302020204030204" pitchFamily="34" charset="0"/>
                <a:cs typeface="Calibri Light" panose="020F0302020204030204" pitchFamily="34" charset="0"/>
              </a:rPr>
              <a:t>44Mio searches/ week average</a:t>
            </a:r>
          </a:p>
        </p:txBody>
      </p:sp>
      <p:sp>
        <p:nvSpPr>
          <p:cNvPr id="235" name="Rectangle 234">
            <a:extLst>
              <a:ext uri="{FF2B5EF4-FFF2-40B4-BE49-F238E27FC236}">
                <a16:creationId xmlns:a16="http://schemas.microsoft.com/office/drawing/2014/main" id="{86CEE22A-9ABE-4FC9-98A4-564A721DD889}"/>
              </a:ext>
            </a:extLst>
          </p:cNvPr>
          <p:cNvSpPr/>
          <p:nvPr/>
        </p:nvSpPr>
        <p:spPr>
          <a:xfrm>
            <a:off x="1822878" y="3052864"/>
            <a:ext cx="5137950" cy="400110"/>
          </a:xfrm>
          <a:prstGeom prst="rect">
            <a:avLst/>
          </a:prstGeom>
        </p:spPr>
        <p:txBody>
          <a:bodyPr wrap="square" lIns="91440" tIns="45720" rIns="91440" bIns="45720" anchor="t">
            <a:spAutoFit/>
          </a:bodyPr>
          <a:lstStyle/>
          <a:p>
            <a:pPr>
              <a:spcBef>
                <a:spcPts val="400"/>
              </a:spcBef>
            </a:pPr>
            <a:r>
              <a:rPr lang="en-US" sz="2000">
                <a:ea typeface="+mn-lt"/>
                <a:cs typeface="+mn-lt"/>
              </a:rPr>
              <a:t>2558</a:t>
            </a:r>
            <a:r>
              <a:rPr lang="en-US" sz="2000" b="1">
                <a:latin typeface="Calibri Light"/>
                <a:cs typeface="Calibri Light"/>
              </a:rPr>
              <a:t> live institutions, 354 in implementation</a:t>
            </a:r>
            <a:endParaRPr lang="en-US" sz="3600">
              <a:latin typeface="Calibri Light"/>
              <a:cs typeface="Calibri Light"/>
            </a:endParaRPr>
          </a:p>
        </p:txBody>
      </p:sp>
      <p:pic>
        <p:nvPicPr>
          <p:cNvPr id="31" name="Picture 5" descr="Icon&#10;&#10;Description automatically generated">
            <a:extLst>
              <a:ext uri="{FF2B5EF4-FFF2-40B4-BE49-F238E27FC236}">
                <a16:creationId xmlns:a16="http://schemas.microsoft.com/office/drawing/2014/main" id="{DF01DD70-A794-480A-9F26-4B985C73F20C}"/>
              </a:ext>
            </a:extLst>
          </p:cNvPr>
          <p:cNvPicPr>
            <a:picLocks noChangeAspect="1"/>
          </p:cNvPicPr>
          <p:nvPr/>
        </p:nvPicPr>
        <p:blipFill>
          <a:blip r:embed="rId6"/>
          <a:stretch>
            <a:fillRect/>
          </a:stretch>
        </p:blipFill>
        <p:spPr>
          <a:xfrm>
            <a:off x="1051526" y="3037881"/>
            <a:ext cx="506318" cy="525544"/>
          </a:xfrm>
          <a:prstGeom prst="rect">
            <a:avLst/>
          </a:prstGeom>
        </p:spPr>
      </p:pic>
    </p:spTree>
    <p:extLst>
      <p:ext uri="{BB962C8B-B14F-4D97-AF65-F5344CB8AC3E}">
        <p14:creationId xmlns:p14="http://schemas.microsoft.com/office/powerpoint/2010/main" val="224249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574C945-22EA-4F6F-8AB6-A083DC25008E}"/>
              </a:ext>
            </a:extLst>
          </p:cNvPr>
          <p:cNvSpPr>
            <a:spLocks noGrp="1"/>
          </p:cNvSpPr>
          <p:nvPr>
            <p:ph type="title"/>
          </p:nvPr>
        </p:nvSpPr>
        <p:spPr>
          <a:xfrm>
            <a:off x="395536" y="70415"/>
            <a:ext cx="8424936" cy="576064"/>
          </a:xfrm>
        </p:spPr>
        <p:txBody>
          <a:bodyPr/>
          <a:lstStyle/>
          <a:p>
            <a:r>
              <a:rPr lang="en-US"/>
              <a:t>CDI for discovery – Focus areas</a:t>
            </a:r>
          </a:p>
        </p:txBody>
      </p:sp>
      <p:sp>
        <p:nvSpPr>
          <p:cNvPr id="5" name="Freeform: Shape 4">
            <a:extLst>
              <a:ext uri="{FF2B5EF4-FFF2-40B4-BE49-F238E27FC236}">
                <a16:creationId xmlns:a16="http://schemas.microsoft.com/office/drawing/2014/main" id="{72CB6D5F-9E57-4041-93B7-21C1EF54EF57}"/>
              </a:ext>
            </a:extLst>
          </p:cNvPr>
          <p:cNvSpPr/>
          <p:nvPr/>
        </p:nvSpPr>
        <p:spPr>
          <a:xfrm>
            <a:off x="618197" y="2525944"/>
            <a:ext cx="2324887" cy="1207965"/>
          </a:xfrm>
          <a:custGeom>
            <a:avLst/>
            <a:gdLst>
              <a:gd name="connsiteX0" fmla="*/ 0 w 2324887"/>
              <a:gd name="connsiteY0" fmla="*/ 0 h 1207965"/>
              <a:gd name="connsiteX1" fmla="*/ 2324887 w 2324887"/>
              <a:gd name="connsiteY1" fmla="*/ 0 h 1207965"/>
              <a:gd name="connsiteX2" fmla="*/ 2324887 w 2324887"/>
              <a:gd name="connsiteY2" fmla="*/ 1207965 h 1207965"/>
              <a:gd name="connsiteX3" fmla="*/ 0 w 2324887"/>
              <a:gd name="connsiteY3" fmla="*/ 1207965 h 1207965"/>
              <a:gd name="connsiteX4" fmla="*/ 0 w 2324887"/>
              <a:gd name="connsiteY4" fmla="*/ 0 h 120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887" h="1207965">
                <a:moveTo>
                  <a:pt x="0" y="0"/>
                </a:moveTo>
                <a:lnTo>
                  <a:pt x="2324887" y="0"/>
                </a:lnTo>
                <a:lnTo>
                  <a:pt x="2324887" y="1207965"/>
                </a:lnTo>
                <a:lnTo>
                  <a:pt x="0" y="12079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lvl="1" indent="-171450" defTabSz="711200">
              <a:lnSpc>
                <a:spcPct val="90000"/>
              </a:lnSpc>
              <a:spcBef>
                <a:spcPct val="0"/>
              </a:spcBef>
              <a:spcAft>
                <a:spcPct val="15000"/>
              </a:spcAft>
              <a:buChar char="•"/>
            </a:pPr>
            <a:r>
              <a:rPr lang="en-US" sz="1500" dirty="0"/>
              <a:t>Enable all customers to move to CDI</a:t>
            </a:r>
          </a:p>
          <a:p>
            <a:pPr marL="171450" lvl="1" indent="-171450" defTabSz="711200">
              <a:lnSpc>
                <a:spcPct val="90000"/>
              </a:lnSpc>
              <a:spcBef>
                <a:spcPct val="0"/>
              </a:spcBef>
              <a:spcAft>
                <a:spcPct val="15000"/>
              </a:spcAft>
              <a:buChar char="•"/>
            </a:pPr>
            <a:endParaRPr lang="en-US" sz="500" dirty="0"/>
          </a:p>
          <a:p>
            <a:pPr marL="171450" lvl="1" indent="-171450" defTabSz="711200">
              <a:lnSpc>
                <a:spcPct val="90000"/>
              </a:lnSpc>
              <a:spcBef>
                <a:spcPct val="0"/>
              </a:spcBef>
              <a:spcAft>
                <a:spcPct val="15000"/>
              </a:spcAft>
              <a:buChar char="•"/>
            </a:pPr>
            <a:r>
              <a:rPr lang="en-US" sz="1500" dirty="0"/>
              <a:t>Switch everyone live</a:t>
            </a:r>
            <a:endParaRPr lang="en-US" sz="1500">
              <a:cs typeface="Calibri"/>
            </a:endParaRPr>
          </a:p>
          <a:p>
            <a:pPr marL="0" lvl="1" defTabSz="711200">
              <a:lnSpc>
                <a:spcPct val="90000"/>
              </a:lnSpc>
              <a:spcBef>
                <a:spcPct val="0"/>
              </a:spcBef>
              <a:spcAft>
                <a:spcPct val="15000"/>
              </a:spcAft>
            </a:pPr>
            <a:endParaRPr lang="en-US" sz="1500" dirty="0"/>
          </a:p>
          <a:p>
            <a:pPr marL="171450" lvl="1" indent="-171450" defTabSz="711200">
              <a:lnSpc>
                <a:spcPct val="90000"/>
              </a:lnSpc>
              <a:spcBef>
                <a:spcPct val="0"/>
              </a:spcBef>
              <a:spcAft>
                <a:spcPct val="15000"/>
              </a:spcAft>
              <a:buChar char="•"/>
            </a:pPr>
            <a:endParaRPr lang="en-US" sz="1400" dirty="0"/>
          </a:p>
        </p:txBody>
      </p:sp>
      <p:grpSp>
        <p:nvGrpSpPr>
          <p:cNvPr id="14" name="Group 13">
            <a:extLst>
              <a:ext uri="{FF2B5EF4-FFF2-40B4-BE49-F238E27FC236}">
                <a16:creationId xmlns:a16="http://schemas.microsoft.com/office/drawing/2014/main" id="{45C0DB23-DBE5-46C4-9B44-16376C7C13A0}"/>
              </a:ext>
            </a:extLst>
          </p:cNvPr>
          <p:cNvGrpSpPr/>
          <p:nvPr/>
        </p:nvGrpSpPr>
        <p:grpSpPr>
          <a:xfrm>
            <a:off x="423099" y="1189210"/>
            <a:ext cx="8417695" cy="3256411"/>
            <a:chOff x="399156" y="380299"/>
            <a:chExt cx="8417695" cy="3256411"/>
          </a:xfrm>
        </p:grpSpPr>
        <p:sp>
          <p:nvSpPr>
            <p:cNvPr id="3" name="L-Shape 2">
              <a:extLst>
                <a:ext uri="{FF2B5EF4-FFF2-40B4-BE49-F238E27FC236}">
                  <a16:creationId xmlns:a16="http://schemas.microsoft.com/office/drawing/2014/main" id="{43B15446-DD36-4C05-9A3A-18880D0A4D58}"/>
                </a:ext>
              </a:extLst>
            </p:cNvPr>
            <p:cNvSpPr/>
            <p:nvPr/>
          </p:nvSpPr>
          <p:spPr>
            <a:xfrm rot="5400000">
              <a:off x="-361214" y="2309608"/>
              <a:ext cx="1749794" cy="229052"/>
            </a:xfrm>
            <a:prstGeom prst="corner">
              <a:avLst>
                <a:gd name="adj1" fmla="val 1000"/>
                <a:gd name="adj2" fmla="val 1000"/>
              </a:avLst>
            </a:prstGeom>
          </p:spPr>
          <p:style>
            <a:lnRef idx="1">
              <a:schemeClr val="accent3">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4" name="Freeform: Shape 3">
              <a:extLst>
                <a:ext uri="{FF2B5EF4-FFF2-40B4-BE49-F238E27FC236}">
                  <a16:creationId xmlns:a16="http://schemas.microsoft.com/office/drawing/2014/main" id="{95F68C5C-501C-4B48-A1F9-861BD84C5273}"/>
                </a:ext>
              </a:extLst>
            </p:cNvPr>
            <p:cNvSpPr/>
            <p:nvPr/>
          </p:nvSpPr>
          <p:spPr>
            <a:xfrm>
              <a:off x="399156" y="3299031"/>
              <a:ext cx="2863161" cy="337679"/>
            </a:xfrm>
            <a:custGeom>
              <a:avLst/>
              <a:gdLst>
                <a:gd name="connsiteX0" fmla="*/ 0 w 2863161"/>
                <a:gd name="connsiteY0" fmla="*/ 0 h 583264"/>
                <a:gd name="connsiteX1" fmla="*/ 2717345 w 2863161"/>
                <a:gd name="connsiteY1" fmla="*/ 0 h 583264"/>
                <a:gd name="connsiteX2" fmla="*/ 2863161 w 2863161"/>
                <a:gd name="connsiteY2" fmla="*/ 291632 h 583264"/>
                <a:gd name="connsiteX3" fmla="*/ 2717345 w 2863161"/>
                <a:gd name="connsiteY3" fmla="*/ 583264 h 583264"/>
                <a:gd name="connsiteX4" fmla="*/ 0 w 2863161"/>
                <a:gd name="connsiteY4" fmla="*/ 583264 h 583264"/>
                <a:gd name="connsiteX5" fmla="*/ 0 w 2863161"/>
                <a:gd name="connsiteY5" fmla="*/ 0 h 58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3161" h="583264">
                  <a:moveTo>
                    <a:pt x="0" y="0"/>
                  </a:moveTo>
                  <a:lnTo>
                    <a:pt x="2717345" y="0"/>
                  </a:lnTo>
                  <a:lnTo>
                    <a:pt x="2863161" y="291632"/>
                  </a:lnTo>
                  <a:lnTo>
                    <a:pt x="2717345" y="583264"/>
                  </a:lnTo>
                  <a:lnTo>
                    <a:pt x="0" y="583264"/>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88900" tIns="177800" rIns="161808" bIns="177800" numCol="1" spcCol="1270" anchor="ctr" anchorCtr="0">
              <a:noAutofit/>
            </a:bodyPr>
            <a:lstStyle/>
            <a:p>
              <a:pPr algn="ctr" defTabSz="622300">
                <a:lnSpc>
                  <a:spcPct val="90000"/>
                </a:lnSpc>
                <a:spcBef>
                  <a:spcPct val="0"/>
                </a:spcBef>
                <a:spcAft>
                  <a:spcPct val="35000"/>
                </a:spcAft>
              </a:pPr>
              <a:r>
                <a:rPr lang="en-US" sz="2000" b="1" dirty="0"/>
                <a:t>2020–2021</a:t>
              </a:r>
            </a:p>
          </p:txBody>
        </p:sp>
        <p:sp>
          <p:nvSpPr>
            <p:cNvPr id="7" name="L-Shape 6">
              <a:extLst>
                <a:ext uri="{FF2B5EF4-FFF2-40B4-BE49-F238E27FC236}">
                  <a16:creationId xmlns:a16="http://schemas.microsoft.com/office/drawing/2014/main" id="{0DE645DD-3E2B-4C57-919C-0803C6E7F776}"/>
                </a:ext>
              </a:extLst>
            </p:cNvPr>
            <p:cNvSpPr/>
            <p:nvPr/>
          </p:nvSpPr>
          <p:spPr>
            <a:xfrm rot="5400000">
              <a:off x="1815001" y="1724944"/>
              <a:ext cx="2918341" cy="229051"/>
            </a:xfrm>
            <a:prstGeom prst="corner">
              <a:avLst>
                <a:gd name="adj1" fmla="val 1000"/>
                <a:gd name="adj2" fmla="val 0"/>
              </a:avLst>
            </a:prstGeom>
          </p:spPr>
          <p:style>
            <a:lnRef idx="1">
              <a:schemeClr val="accent3">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B6721E8E-1934-4BAA-9D65-85A5075D3B8A}"/>
                </a:ext>
              </a:extLst>
            </p:cNvPr>
            <p:cNvSpPr/>
            <p:nvPr/>
          </p:nvSpPr>
          <p:spPr>
            <a:xfrm>
              <a:off x="3176423" y="3299031"/>
              <a:ext cx="2863161" cy="337679"/>
            </a:xfrm>
            <a:custGeom>
              <a:avLst/>
              <a:gdLst>
                <a:gd name="connsiteX0" fmla="*/ 0 w 2863161"/>
                <a:gd name="connsiteY0" fmla="*/ 0 h 583264"/>
                <a:gd name="connsiteX1" fmla="*/ 2717345 w 2863161"/>
                <a:gd name="connsiteY1" fmla="*/ 0 h 583264"/>
                <a:gd name="connsiteX2" fmla="*/ 2863161 w 2863161"/>
                <a:gd name="connsiteY2" fmla="*/ 291632 h 583264"/>
                <a:gd name="connsiteX3" fmla="*/ 2717345 w 2863161"/>
                <a:gd name="connsiteY3" fmla="*/ 583264 h 583264"/>
                <a:gd name="connsiteX4" fmla="*/ 0 w 2863161"/>
                <a:gd name="connsiteY4" fmla="*/ 583264 h 583264"/>
                <a:gd name="connsiteX5" fmla="*/ 145816 w 2863161"/>
                <a:gd name="connsiteY5" fmla="*/ 291632 h 583264"/>
                <a:gd name="connsiteX6" fmla="*/ 0 w 2863161"/>
                <a:gd name="connsiteY6" fmla="*/ 0 h 58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161" h="583264">
                  <a:moveTo>
                    <a:pt x="0" y="0"/>
                  </a:moveTo>
                  <a:lnTo>
                    <a:pt x="2717345" y="0"/>
                  </a:lnTo>
                  <a:lnTo>
                    <a:pt x="2863161" y="291632"/>
                  </a:lnTo>
                  <a:lnTo>
                    <a:pt x="2717345" y="583264"/>
                  </a:lnTo>
                  <a:lnTo>
                    <a:pt x="0" y="583264"/>
                  </a:lnTo>
                  <a:lnTo>
                    <a:pt x="145816" y="291632"/>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234716" tIns="177800" rIns="234716" bIns="177800" numCol="1" spcCol="1270" anchor="ctr" anchorCtr="0">
              <a:noAutofit/>
            </a:bodyPr>
            <a:lstStyle/>
            <a:p>
              <a:pPr algn="ctr" defTabSz="622300">
                <a:lnSpc>
                  <a:spcPct val="90000"/>
                </a:lnSpc>
                <a:spcBef>
                  <a:spcPct val="0"/>
                </a:spcBef>
                <a:spcAft>
                  <a:spcPct val="35000"/>
                </a:spcAft>
              </a:pPr>
              <a:r>
                <a:rPr lang="en-US" sz="2000" b="1" dirty="0"/>
                <a:t>2021–2022</a:t>
              </a:r>
            </a:p>
          </p:txBody>
        </p:sp>
        <p:sp>
          <p:nvSpPr>
            <p:cNvPr id="11" name="L-Shape 10">
              <a:extLst>
                <a:ext uri="{FF2B5EF4-FFF2-40B4-BE49-F238E27FC236}">
                  <a16:creationId xmlns:a16="http://schemas.microsoft.com/office/drawing/2014/main" id="{D4B427F3-45A8-4BEA-82E7-DE6790872719}"/>
                </a:ext>
              </a:extLst>
            </p:cNvPr>
            <p:cNvSpPr/>
            <p:nvPr/>
          </p:nvSpPr>
          <p:spPr>
            <a:xfrm rot="5400000">
              <a:off x="4674849" y="1762115"/>
              <a:ext cx="2844000" cy="229052"/>
            </a:xfrm>
            <a:prstGeom prst="corner">
              <a:avLst>
                <a:gd name="adj1" fmla="val 1000"/>
                <a:gd name="adj2" fmla="val 1000"/>
              </a:avLst>
            </a:prstGeom>
          </p:spPr>
          <p:style>
            <a:lnRef idx="1">
              <a:schemeClr val="accent3">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A466104D-15C7-48D8-9C0A-D8AB73512F70}"/>
                </a:ext>
              </a:extLst>
            </p:cNvPr>
            <p:cNvSpPr/>
            <p:nvPr/>
          </p:nvSpPr>
          <p:spPr>
            <a:xfrm>
              <a:off x="5953690" y="3299031"/>
              <a:ext cx="2863161" cy="337679"/>
            </a:xfrm>
            <a:custGeom>
              <a:avLst/>
              <a:gdLst>
                <a:gd name="connsiteX0" fmla="*/ 0 w 2863161"/>
                <a:gd name="connsiteY0" fmla="*/ 0 h 583264"/>
                <a:gd name="connsiteX1" fmla="*/ 2717345 w 2863161"/>
                <a:gd name="connsiteY1" fmla="*/ 0 h 583264"/>
                <a:gd name="connsiteX2" fmla="*/ 2863161 w 2863161"/>
                <a:gd name="connsiteY2" fmla="*/ 291632 h 583264"/>
                <a:gd name="connsiteX3" fmla="*/ 2717345 w 2863161"/>
                <a:gd name="connsiteY3" fmla="*/ 583264 h 583264"/>
                <a:gd name="connsiteX4" fmla="*/ 0 w 2863161"/>
                <a:gd name="connsiteY4" fmla="*/ 583264 h 583264"/>
                <a:gd name="connsiteX5" fmla="*/ 145816 w 2863161"/>
                <a:gd name="connsiteY5" fmla="*/ 291632 h 583264"/>
                <a:gd name="connsiteX6" fmla="*/ 0 w 2863161"/>
                <a:gd name="connsiteY6" fmla="*/ 0 h 58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3161" h="583264">
                  <a:moveTo>
                    <a:pt x="0" y="0"/>
                  </a:moveTo>
                  <a:lnTo>
                    <a:pt x="2717345" y="0"/>
                  </a:lnTo>
                  <a:lnTo>
                    <a:pt x="2863161" y="291632"/>
                  </a:lnTo>
                  <a:lnTo>
                    <a:pt x="2717345" y="583264"/>
                  </a:lnTo>
                  <a:lnTo>
                    <a:pt x="0" y="583264"/>
                  </a:lnTo>
                  <a:lnTo>
                    <a:pt x="145816" y="291632"/>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234716" tIns="177800" rIns="234716" bIns="177800" numCol="1" spcCol="1270" anchor="ctr" anchorCtr="0">
              <a:noAutofit/>
            </a:bodyPr>
            <a:lstStyle/>
            <a:p>
              <a:pPr algn="ctr" defTabSz="622300">
                <a:lnSpc>
                  <a:spcPct val="90000"/>
                </a:lnSpc>
                <a:spcBef>
                  <a:spcPct val="0"/>
                </a:spcBef>
                <a:spcAft>
                  <a:spcPct val="35000"/>
                </a:spcAft>
              </a:pPr>
              <a:r>
                <a:rPr lang="en-US" sz="2000" b="1" dirty="0"/>
                <a:t>2022–2023</a:t>
              </a:r>
            </a:p>
          </p:txBody>
        </p:sp>
      </p:grpSp>
      <p:sp>
        <p:nvSpPr>
          <p:cNvPr id="16" name="Freeform: Shape 15">
            <a:extLst>
              <a:ext uri="{FF2B5EF4-FFF2-40B4-BE49-F238E27FC236}">
                <a16:creationId xmlns:a16="http://schemas.microsoft.com/office/drawing/2014/main" id="{2BA4D588-B3AE-4BF4-BF65-E75A1FC38993}"/>
              </a:ext>
            </a:extLst>
          </p:cNvPr>
          <p:cNvSpPr/>
          <p:nvPr/>
        </p:nvSpPr>
        <p:spPr>
          <a:xfrm>
            <a:off x="3412641" y="1363786"/>
            <a:ext cx="2324887" cy="1207965"/>
          </a:xfrm>
          <a:custGeom>
            <a:avLst/>
            <a:gdLst>
              <a:gd name="connsiteX0" fmla="*/ 0 w 2324887"/>
              <a:gd name="connsiteY0" fmla="*/ 0 h 1207965"/>
              <a:gd name="connsiteX1" fmla="*/ 2324887 w 2324887"/>
              <a:gd name="connsiteY1" fmla="*/ 0 h 1207965"/>
              <a:gd name="connsiteX2" fmla="*/ 2324887 w 2324887"/>
              <a:gd name="connsiteY2" fmla="*/ 1207965 h 1207965"/>
              <a:gd name="connsiteX3" fmla="*/ 0 w 2324887"/>
              <a:gd name="connsiteY3" fmla="*/ 1207965 h 1207965"/>
              <a:gd name="connsiteX4" fmla="*/ 0 w 2324887"/>
              <a:gd name="connsiteY4" fmla="*/ 0 h 120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887" h="1207965">
                <a:moveTo>
                  <a:pt x="0" y="0"/>
                </a:moveTo>
                <a:lnTo>
                  <a:pt x="2324887" y="0"/>
                </a:lnTo>
                <a:lnTo>
                  <a:pt x="2324887" y="1207965"/>
                </a:lnTo>
                <a:lnTo>
                  <a:pt x="0" y="12079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171450" lvl="1" indent="-171450" defTabSz="711200">
              <a:lnSpc>
                <a:spcPct val="90000"/>
              </a:lnSpc>
              <a:spcBef>
                <a:spcPct val="0"/>
              </a:spcBef>
              <a:spcAft>
                <a:spcPct val="15000"/>
              </a:spcAft>
              <a:buChar char="•"/>
            </a:pPr>
            <a:r>
              <a:rPr lang="en-US" sz="1500" dirty="0">
                <a:solidFill>
                  <a:srgbClr val="000000">
                    <a:hueOff val="0"/>
                    <a:satOff val="0"/>
                    <a:lumOff val="0"/>
                    <a:alphaOff val="0"/>
                  </a:srgbClr>
                </a:solidFill>
              </a:rPr>
              <a:t>Accelerating rights processing to 24 – 48 hours</a:t>
            </a:r>
          </a:p>
          <a:p>
            <a:pPr marL="171450" lvl="1" indent="-171450" defTabSz="711200">
              <a:lnSpc>
                <a:spcPct val="90000"/>
              </a:lnSpc>
              <a:spcBef>
                <a:spcPct val="0"/>
              </a:spcBef>
              <a:spcAft>
                <a:spcPct val="15000"/>
              </a:spcAft>
              <a:buChar char="•"/>
            </a:pPr>
            <a:endParaRPr lang="en-US" sz="500" dirty="0">
              <a:solidFill>
                <a:srgbClr val="000000">
                  <a:hueOff val="0"/>
                  <a:satOff val="0"/>
                  <a:lumOff val="0"/>
                  <a:alphaOff val="0"/>
                </a:srgbClr>
              </a:solidFill>
            </a:endParaRPr>
          </a:p>
          <a:p>
            <a:pPr marL="171450" lvl="1" indent="-171450" defTabSz="711200">
              <a:lnSpc>
                <a:spcPct val="90000"/>
              </a:lnSpc>
              <a:spcBef>
                <a:spcPct val="0"/>
              </a:spcBef>
              <a:spcAft>
                <a:spcPct val="15000"/>
              </a:spcAft>
              <a:buChar char="•"/>
            </a:pPr>
            <a:r>
              <a:rPr lang="en-US" sz="1500" dirty="0">
                <a:solidFill>
                  <a:srgbClr val="000000">
                    <a:hueOff val="0"/>
                    <a:satOff val="0"/>
                    <a:lumOff val="0"/>
                    <a:alphaOff val="0"/>
                  </a:srgbClr>
                </a:solidFill>
              </a:rPr>
              <a:t>Enhancing metadata quality</a:t>
            </a:r>
          </a:p>
          <a:p>
            <a:pPr marL="171450" lvl="1" indent="-171450" defTabSz="711200">
              <a:lnSpc>
                <a:spcPct val="90000"/>
              </a:lnSpc>
              <a:spcBef>
                <a:spcPct val="0"/>
              </a:spcBef>
              <a:spcAft>
                <a:spcPct val="15000"/>
              </a:spcAft>
              <a:buChar char="•"/>
            </a:pPr>
            <a:endParaRPr lang="en-US" sz="500" dirty="0">
              <a:solidFill>
                <a:srgbClr val="000000">
                  <a:hueOff val="0"/>
                  <a:satOff val="0"/>
                  <a:lumOff val="0"/>
                  <a:alphaOff val="0"/>
                </a:srgbClr>
              </a:solidFill>
            </a:endParaRPr>
          </a:p>
          <a:p>
            <a:pPr marL="171450" lvl="1" indent="-171450" defTabSz="711200">
              <a:lnSpc>
                <a:spcPct val="90000"/>
              </a:lnSpc>
              <a:spcBef>
                <a:spcPct val="0"/>
              </a:spcBef>
              <a:spcAft>
                <a:spcPct val="15000"/>
              </a:spcAft>
              <a:buChar char="•"/>
            </a:pPr>
            <a:r>
              <a:rPr lang="en-US" sz="1500" dirty="0">
                <a:solidFill>
                  <a:srgbClr val="000000">
                    <a:hueOff val="0"/>
                    <a:satOff val="0"/>
                    <a:lumOff val="0"/>
                    <a:alphaOff val="0"/>
                  </a:srgbClr>
                </a:solidFill>
              </a:rPr>
              <a:t>Improving linking capabilities</a:t>
            </a:r>
          </a:p>
          <a:p>
            <a:pPr marL="171450" lvl="1" indent="-171450" defTabSz="711200">
              <a:lnSpc>
                <a:spcPct val="90000"/>
              </a:lnSpc>
              <a:spcBef>
                <a:spcPct val="0"/>
              </a:spcBef>
              <a:spcAft>
                <a:spcPct val="15000"/>
              </a:spcAft>
              <a:buChar char="•"/>
            </a:pPr>
            <a:endParaRPr lang="en-US" sz="500" dirty="0">
              <a:solidFill>
                <a:srgbClr val="000000">
                  <a:hueOff val="0"/>
                  <a:satOff val="0"/>
                  <a:lumOff val="0"/>
                  <a:alphaOff val="0"/>
                </a:srgbClr>
              </a:solidFill>
            </a:endParaRPr>
          </a:p>
          <a:p>
            <a:pPr marL="171450" lvl="1" indent="-171450" defTabSz="711200">
              <a:lnSpc>
                <a:spcPct val="90000"/>
              </a:lnSpc>
              <a:spcBef>
                <a:spcPct val="0"/>
              </a:spcBef>
              <a:spcAft>
                <a:spcPct val="15000"/>
              </a:spcAft>
              <a:buChar char="•"/>
            </a:pPr>
            <a:r>
              <a:rPr lang="en-US" sz="1500" dirty="0">
                <a:solidFill>
                  <a:srgbClr val="000000">
                    <a:hueOff val="0"/>
                    <a:satOff val="0"/>
                    <a:lumOff val="0"/>
                    <a:alphaOff val="0"/>
                  </a:srgbClr>
                </a:solidFill>
              </a:rPr>
              <a:t>Enhancing search and ranking</a:t>
            </a:r>
          </a:p>
          <a:p>
            <a:pPr marL="0" lvl="1" defTabSz="711200">
              <a:lnSpc>
                <a:spcPct val="90000"/>
              </a:lnSpc>
              <a:spcBef>
                <a:spcPct val="0"/>
              </a:spcBef>
              <a:spcAft>
                <a:spcPct val="15000"/>
              </a:spcAft>
            </a:pPr>
            <a:endParaRPr lang="en-US" sz="500" dirty="0">
              <a:solidFill>
                <a:srgbClr val="000000">
                  <a:hueOff val="0"/>
                  <a:satOff val="0"/>
                  <a:lumOff val="0"/>
                  <a:alphaOff val="0"/>
                </a:srgbClr>
              </a:solidFill>
            </a:endParaRPr>
          </a:p>
          <a:p>
            <a:pPr marL="171450" lvl="1" indent="-171450" defTabSz="711200">
              <a:lnSpc>
                <a:spcPct val="90000"/>
              </a:lnSpc>
              <a:spcBef>
                <a:spcPct val="0"/>
              </a:spcBef>
              <a:spcAft>
                <a:spcPct val="15000"/>
              </a:spcAft>
              <a:buChar char="•"/>
            </a:pPr>
            <a:r>
              <a:rPr lang="en-US" sz="1500" dirty="0">
                <a:solidFill>
                  <a:srgbClr val="000000">
                    <a:hueOff val="0"/>
                    <a:satOff val="0"/>
                    <a:lumOff val="0"/>
                    <a:alphaOff val="0"/>
                  </a:srgbClr>
                </a:solidFill>
              </a:rPr>
              <a:t>DEI data work in collaboration with the user group and NISO</a:t>
            </a:r>
          </a:p>
        </p:txBody>
      </p:sp>
      <p:sp>
        <p:nvSpPr>
          <p:cNvPr id="17" name="Freeform: Shape 16">
            <a:extLst>
              <a:ext uri="{FF2B5EF4-FFF2-40B4-BE49-F238E27FC236}">
                <a16:creationId xmlns:a16="http://schemas.microsoft.com/office/drawing/2014/main" id="{FBE51A5A-E499-4DD8-98BB-47A70B8A8D63}"/>
              </a:ext>
            </a:extLst>
          </p:cNvPr>
          <p:cNvSpPr/>
          <p:nvPr/>
        </p:nvSpPr>
        <p:spPr>
          <a:xfrm>
            <a:off x="6227660" y="1317979"/>
            <a:ext cx="2539095" cy="1207965"/>
          </a:xfrm>
          <a:custGeom>
            <a:avLst/>
            <a:gdLst>
              <a:gd name="connsiteX0" fmla="*/ 0 w 2324887"/>
              <a:gd name="connsiteY0" fmla="*/ 0 h 1207965"/>
              <a:gd name="connsiteX1" fmla="*/ 2324887 w 2324887"/>
              <a:gd name="connsiteY1" fmla="*/ 0 h 1207965"/>
              <a:gd name="connsiteX2" fmla="*/ 2324887 w 2324887"/>
              <a:gd name="connsiteY2" fmla="*/ 1207965 h 1207965"/>
              <a:gd name="connsiteX3" fmla="*/ 0 w 2324887"/>
              <a:gd name="connsiteY3" fmla="*/ 1207965 h 1207965"/>
              <a:gd name="connsiteX4" fmla="*/ 0 w 2324887"/>
              <a:gd name="connsiteY4" fmla="*/ 0 h 120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887" h="1207965">
                <a:moveTo>
                  <a:pt x="0" y="0"/>
                </a:moveTo>
                <a:lnTo>
                  <a:pt x="2324887" y="0"/>
                </a:lnTo>
                <a:lnTo>
                  <a:pt x="2324887" y="1207965"/>
                </a:lnTo>
                <a:lnTo>
                  <a:pt x="0" y="12079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1" defTabSz="711200">
              <a:lnSpc>
                <a:spcPct val="90000"/>
              </a:lnSpc>
              <a:spcBef>
                <a:spcPct val="0"/>
              </a:spcBef>
              <a:spcAft>
                <a:spcPct val="15000"/>
              </a:spcAft>
            </a:pPr>
            <a:endParaRPr lang="en-US" sz="500" dirty="0">
              <a:solidFill>
                <a:srgbClr val="000000">
                  <a:hueOff val="0"/>
                  <a:satOff val="0"/>
                  <a:lumOff val="0"/>
                  <a:alphaOff val="0"/>
                </a:srgbClr>
              </a:solidFill>
            </a:endParaRPr>
          </a:p>
          <a:p>
            <a:pPr marL="171450" lvl="1" indent="-171450" defTabSz="711200">
              <a:lnSpc>
                <a:spcPct val="90000"/>
              </a:lnSpc>
              <a:spcBef>
                <a:spcPct val="0"/>
              </a:spcBef>
              <a:spcAft>
                <a:spcPct val="15000"/>
              </a:spcAft>
              <a:buChar char="•"/>
            </a:pPr>
            <a:r>
              <a:rPr lang="en-US" sz="1500" dirty="0">
                <a:solidFill>
                  <a:srgbClr val="000000">
                    <a:hueOff val="0"/>
                    <a:satOff val="0"/>
                    <a:lumOff val="0"/>
                    <a:alphaOff val="0"/>
                  </a:srgbClr>
                </a:solidFill>
              </a:rPr>
              <a:t>Continuous work on</a:t>
            </a:r>
          </a:p>
          <a:p>
            <a:pPr marL="0" lvl="1" defTabSz="711200">
              <a:lnSpc>
                <a:spcPct val="90000"/>
              </a:lnSpc>
              <a:spcBef>
                <a:spcPct val="0"/>
              </a:spcBef>
              <a:spcAft>
                <a:spcPct val="15000"/>
              </a:spcAft>
            </a:pPr>
            <a:endParaRPr lang="en-US" sz="500" dirty="0">
              <a:solidFill>
                <a:srgbClr val="000000">
                  <a:hueOff val="0"/>
                  <a:satOff val="0"/>
                  <a:lumOff val="0"/>
                  <a:alphaOff val="0"/>
                </a:srgbClr>
              </a:solidFill>
            </a:endParaRPr>
          </a:p>
          <a:p>
            <a:pPr marL="742950" lvl="2" indent="-285750" defTabSz="711200">
              <a:lnSpc>
                <a:spcPct val="90000"/>
              </a:lnSpc>
              <a:spcBef>
                <a:spcPct val="0"/>
              </a:spcBef>
              <a:spcAft>
                <a:spcPct val="15000"/>
              </a:spcAft>
              <a:buFont typeface="Courier New" panose="02070309020205020404" pitchFamily="49" charset="0"/>
              <a:buChar char="o"/>
            </a:pPr>
            <a:r>
              <a:rPr lang="en-US" sz="1500" dirty="0">
                <a:solidFill>
                  <a:srgbClr val="000000">
                    <a:hueOff val="0"/>
                    <a:satOff val="0"/>
                    <a:lumOff val="0"/>
                    <a:alphaOff val="0"/>
                  </a:srgbClr>
                </a:solidFill>
              </a:rPr>
              <a:t>Rights processing</a:t>
            </a:r>
          </a:p>
          <a:p>
            <a:pPr marL="742950" lvl="2" indent="-285750" defTabSz="711200">
              <a:lnSpc>
                <a:spcPct val="90000"/>
              </a:lnSpc>
              <a:spcBef>
                <a:spcPct val="0"/>
              </a:spcBef>
              <a:spcAft>
                <a:spcPct val="15000"/>
              </a:spcAft>
              <a:buFont typeface="Courier New" panose="02070309020205020404" pitchFamily="49" charset="0"/>
              <a:buChar char="o"/>
            </a:pPr>
            <a:r>
              <a:rPr lang="en-US" sz="1500" dirty="0">
                <a:solidFill>
                  <a:srgbClr val="000000">
                    <a:hueOff val="0"/>
                    <a:satOff val="0"/>
                    <a:lumOff val="0"/>
                    <a:alphaOff val="0"/>
                  </a:srgbClr>
                </a:solidFill>
              </a:rPr>
              <a:t>Data quality</a:t>
            </a:r>
          </a:p>
          <a:p>
            <a:pPr marL="742950" lvl="2" indent="-285750" defTabSz="711200">
              <a:lnSpc>
                <a:spcPct val="90000"/>
              </a:lnSpc>
              <a:spcBef>
                <a:spcPct val="0"/>
              </a:spcBef>
              <a:spcAft>
                <a:spcPct val="15000"/>
              </a:spcAft>
              <a:buFont typeface="Courier New" panose="02070309020205020404" pitchFamily="49" charset="0"/>
              <a:buChar char="o"/>
            </a:pPr>
            <a:r>
              <a:rPr lang="en-US" sz="1500" dirty="0">
                <a:solidFill>
                  <a:srgbClr val="000000">
                    <a:hueOff val="0"/>
                    <a:satOff val="0"/>
                    <a:lumOff val="0"/>
                    <a:alphaOff val="0"/>
                  </a:srgbClr>
                </a:solidFill>
              </a:rPr>
              <a:t>Linking</a:t>
            </a:r>
          </a:p>
          <a:p>
            <a:pPr marL="742950" lvl="2" indent="-285750" defTabSz="711200">
              <a:lnSpc>
                <a:spcPct val="90000"/>
              </a:lnSpc>
              <a:spcBef>
                <a:spcPct val="0"/>
              </a:spcBef>
              <a:spcAft>
                <a:spcPct val="15000"/>
              </a:spcAft>
              <a:buFont typeface="Courier New" panose="02070309020205020404" pitchFamily="49" charset="0"/>
              <a:buChar char="o"/>
            </a:pPr>
            <a:r>
              <a:rPr lang="en-US" sz="1500" dirty="0">
                <a:solidFill>
                  <a:srgbClr val="000000">
                    <a:hueOff val="0"/>
                    <a:satOff val="0"/>
                    <a:lumOff val="0"/>
                    <a:alphaOff val="0"/>
                  </a:srgbClr>
                </a:solidFill>
              </a:rPr>
              <a:t>DEI</a:t>
            </a:r>
          </a:p>
          <a:p>
            <a:pPr marL="457200" lvl="2" defTabSz="711200">
              <a:lnSpc>
                <a:spcPct val="90000"/>
              </a:lnSpc>
              <a:spcBef>
                <a:spcPct val="0"/>
              </a:spcBef>
              <a:spcAft>
                <a:spcPct val="15000"/>
              </a:spcAft>
            </a:pPr>
            <a:endParaRPr lang="en-US" sz="500" dirty="0">
              <a:solidFill>
                <a:srgbClr val="000000">
                  <a:hueOff val="0"/>
                  <a:satOff val="0"/>
                  <a:lumOff val="0"/>
                  <a:alphaOff val="0"/>
                </a:srgbClr>
              </a:solidFill>
            </a:endParaRPr>
          </a:p>
          <a:p>
            <a:pPr marL="171450" lvl="1" indent="-171450" defTabSz="711200">
              <a:lnSpc>
                <a:spcPct val="90000"/>
              </a:lnSpc>
              <a:spcBef>
                <a:spcPct val="0"/>
              </a:spcBef>
              <a:spcAft>
                <a:spcPct val="15000"/>
              </a:spcAft>
              <a:buChar char="•"/>
            </a:pPr>
            <a:r>
              <a:rPr lang="en-US" sz="1500" dirty="0">
                <a:solidFill>
                  <a:srgbClr val="000000">
                    <a:hueOff val="0"/>
                    <a:satOff val="0"/>
                    <a:lumOff val="0"/>
                    <a:alphaOff val="0"/>
                  </a:srgbClr>
                </a:solidFill>
              </a:rPr>
              <a:t>Additions and enhancements to features based on data relations, e.g.</a:t>
            </a:r>
          </a:p>
          <a:p>
            <a:pPr marL="0" lvl="1" defTabSz="711200">
              <a:lnSpc>
                <a:spcPct val="90000"/>
              </a:lnSpc>
              <a:spcBef>
                <a:spcPct val="0"/>
              </a:spcBef>
              <a:spcAft>
                <a:spcPct val="15000"/>
              </a:spcAft>
            </a:pPr>
            <a:endParaRPr lang="en-US" sz="500" dirty="0">
              <a:solidFill>
                <a:srgbClr val="000000">
                  <a:hueOff val="0"/>
                  <a:satOff val="0"/>
                  <a:lumOff val="0"/>
                  <a:alphaOff val="0"/>
                </a:srgbClr>
              </a:solidFill>
            </a:endParaRPr>
          </a:p>
          <a:p>
            <a:pPr marL="742950" lvl="2" indent="-285750" defTabSz="711200">
              <a:lnSpc>
                <a:spcPct val="90000"/>
              </a:lnSpc>
              <a:spcBef>
                <a:spcPct val="0"/>
              </a:spcBef>
              <a:spcAft>
                <a:spcPct val="15000"/>
              </a:spcAft>
              <a:buFont typeface="Courier New" panose="02070309020205020404" pitchFamily="49" charset="0"/>
              <a:buChar char="o"/>
            </a:pPr>
            <a:r>
              <a:rPr lang="en-US" sz="1500" dirty="0">
                <a:solidFill>
                  <a:srgbClr val="000000">
                    <a:hueOff val="0"/>
                    <a:satOff val="0"/>
                    <a:lumOff val="0"/>
                    <a:alphaOff val="0"/>
                  </a:srgbClr>
                </a:solidFill>
              </a:rPr>
              <a:t>“related items”</a:t>
            </a:r>
          </a:p>
          <a:p>
            <a:pPr marL="742950" lvl="2" indent="-285750" defTabSz="711200">
              <a:lnSpc>
                <a:spcPct val="90000"/>
              </a:lnSpc>
              <a:spcBef>
                <a:spcPct val="0"/>
              </a:spcBef>
              <a:spcAft>
                <a:spcPct val="15000"/>
              </a:spcAft>
              <a:buFont typeface="Courier New" panose="02070309020205020404" pitchFamily="49" charset="0"/>
              <a:buChar char="o"/>
            </a:pPr>
            <a:r>
              <a:rPr lang="en-US" sz="1500" dirty="0">
                <a:solidFill>
                  <a:srgbClr val="000000">
                    <a:hueOff val="0"/>
                    <a:satOff val="0"/>
                    <a:lumOff val="0"/>
                    <a:alphaOff val="0"/>
                  </a:srgbClr>
                </a:solidFill>
              </a:rPr>
              <a:t>“more like this”</a:t>
            </a:r>
          </a:p>
        </p:txBody>
      </p:sp>
      <p:grpSp>
        <p:nvGrpSpPr>
          <p:cNvPr id="13" name="Group 12">
            <a:extLst>
              <a:ext uri="{FF2B5EF4-FFF2-40B4-BE49-F238E27FC236}">
                <a16:creationId xmlns:a16="http://schemas.microsoft.com/office/drawing/2014/main" id="{AA2CB0DF-8812-4F82-A62D-77A9E1B6B898}"/>
              </a:ext>
            </a:extLst>
          </p:cNvPr>
          <p:cNvGrpSpPr/>
          <p:nvPr/>
        </p:nvGrpSpPr>
        <p:grpSpPr>
          <a:xfrm>
            <a:off x="7774376" y="1993261"/>
            <a:ext cx="1206573" cy="767899"/>
            <a:chOff x="4406158" y="987115"/>
            <a:chExt cx="1206573" cy="837383"/>
          </a:xfrm>
        </p:grpSpPr>
        <p:pic>
          <p:nvPicPr>
            <p:cNvPr id="15" name="Picture 14" descr="A picture containing icon&#10;&#10;Description automatically generated">
              <a:extLst>
                <a:ext uri="{FF2B5EF4-FFF2-40B4-BE49-F238E27FC236}">
                  <a16:creationId xmlns:a16="http://schemas.microsoft.com/office/drawing/2014/main" id="{9CC8752A-E5D1-4077-846D-EBAC9BDF3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158" y="987115"/>
              <a:ext cx="1018120" cy="597460"/>
            </a:xfrm>
            <a:prstGeom prst="rect">
              <a:avLst/>
            </a:prstGeom>
          </p:spPr>
        </p:pic>
        <p:sp>
          <p:nvSpPr>
            <p:cNvPr id="18" name="TextBox 17">
              <a:extLst>
                <a:ext uri="{FF2B5EF4-FFF2-40B4-BE49-F238E27FC236}">
                  <a16:creationId xmlns:a16="http://schemas.microsoft.com/office/drawing/2014/main" id="{9FC858CA-0088-4F8C-88BB-D5D788D1396A}"/>
                </a:ext>
              </a:extLst>
            </p:cNvPr>
            <p:cNvSpPr txBox="1"/>
            <p:nvPr/>
          </p:nvSpPr>
          <p:spPr>
            <a:xfrm>
              <a:off x="4685746" y="1516721"/>
              <a:ext cx="926985" cy="307777"/>
            </a:xfrm>
            <a:prstGeom prst="rect">
              <a:avLst/>
            </a:prstGeom>
            <a:noFill/>
          </p:spPr>
          <p:txBody>
            <a:bodyPr wrap="none" lIns="91440" tIns="45720" rIns="91440" bIns="45720" rtlCol="0" anchor="t">
              <a:spAutoFit/>
            </a:bodyPr>
            <a:lstStyle/>
            <a:p>
              <a:r>
                <a:rPr lang="de-DE" sz="1400" b="1">
                  <a:solidFill>
                    <a:srgbClr val="F9E555"/>
                  </a:solidFill>
                </a:rPr>
                <a:t>q</a:t>
              </a:r>
              <a:r>
                <a:rPr lang="de-DE" sz="1400" b="1">
                  <a:solidFill>
                    <a:srgbClr val="FEC850"/>
                  </a:solidFill>
                </a:rPr>
                <a:t>u</a:t>
              </a:r>
              <a:r>
                <a:rPr lang="de-DE" sz="1400" b="1">
                  <a:solidFill>
                    <a:srgbClr val="EDB21F"/>
                  </a:solidFill>
                </a:rPr>
                <a:t>i</a:t>
              </a:r>
              <a:r>
                <a:rPr lang="de-DE" sz="1400" b="1">
                  <a:solidFill>
                    <a:srgbClr val="FF9900"/>
                  </a:solidFill>
                </a:rPr>
                <a:t>c</a:t>
              </a:r>
              <a:r>
                <a:rPr lang="de-DE" sz="1400" b="1">
                  <a:solidFill>
                    <a:schemeClr val="accent2"/>
                  </a:solidFill>
                </a:rPr>
                <a:t>k</a:t>
              </a:r>
              <a:r>
                <a:rPr lang="de-DE" sz="1400" b="1">
                  <a:solidFill>
                    <a:srgbClr val="C1E1FF"/>
                  </a:solidFill>
                </a:rPr>
                <a:t>l</a:t>
              </a:r>
              <a:r>
                <a:rPr lang="de-DE" sz="1400" b="1">
                  <a:solidFill>
                    <a:srgbClr val="5BADFF"/>
                  </a:solidFill>
                </a:rPr>
                <a:t>i</a:t>
              </a:r>
              <a:r>
                <a:rPr lang="de-DE" sz="1400" b="1">
                  <a:solidFill>
                    <a:srgbClr val="5CAFFF"/>
                  </a:solidFill>
                </a:rPr>
                <a:t>n</a:t>
              </a:r>
              <a:r>
                <a:rPr lang="de-DE" sz="1400" b="1">
                  <a:solidFill>
                    <a:srgbClr val="2994FF"/>
                  </a:solidFill>
                </a:rPr>
                <a:t>k</a:t>
              </a:r>
              <a:r>
                <a:rPr lang="de-DE" sz="1400" b="1">
                  <a:solidFill>
                    <a:schemeClr val="accent1">
                      <a:lumMod val="60000"/>
                      <a:lumOff val="40000"/>
                    </a:schemeClr>
                  </a:solidFill>
                </a:rPr>
                <a:t>s</a:t>
              </a:r>
            </a:p>
          </p:txBody>
        </p:sp>
      </p:grpSp>
    </p:spTree>
    <p:extLst>
      <p:ext uri="{BB962C8B-B14F-4D97-AF65-F5344CB8AC3E}">
        <p14:creationId xmlns:p14="http://schemas.microsoft.com/office/powerpoint/2010/main" val="2703561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A452958-C5B4-401E-B8BF-03057834B54F}"/>
              </a:ext>
            </a:extLst>
          </p:cNvPr>
          <p:cNvGrpSpPr/>
          <p:nvPr/>
        </p:nvGrpSpPr>
        <p:grpSpPr>
          <a:xfrm>
            <a:off x="7826895" y="112207"/>
            <a:ext cx="1012459" cy="591300"/>
            <a:chOff x="2055665" y="1917618"/>
            <a:chExt cx="1407995" cy="752964"/>
          </a:xfrm>
        </p:grpSpPr>
        <p:sp>
          <p:nvSpPr>
            <p:cNvPr id="9" name="Diagonal Stripe 8">
              <a:extLst>
                <a:ext uri="{FF2B5EF4-FFF2-40B4-BE49-F238E27FC236}">
                  <a16:creationId xmlns:a16="http://schemas.microsoft.com/office/drawing/2014/main" id="{FBAE3A15-E4AB-45AC-AA61-1F0A50D608E6}"/>
                </a:ext>
              </a:extLst>
            </p:cNvPr>
            <p:cNvSpPr/>
            <p:nvPr/>
          </p:nvSpPr>
          <p:spPr>
            <a:xfrm rot="532559" flipH="1" flipV="1">
              <a:off x="2055665" y="2087214"/>
              <a:ext cx="745071" cy="108969"/>
            </a:xfrm>
            <a:prstGeom prst="diagStripe">
              <a:avLst/>
            </a:prstGeom>
            <a:gradFill>
              <a:gsLst>
                <a:gs pos="80000">
                  <a:schemeClr val="accent5"/>
                </a:gs>
                <a:gs pos="61000">
                  <a:schemeClr val="accent2"/>
                </a:gs>
                <a:gs pos="25000">
                  <a:schemeClr val="accent1">
                    <a:lumMod val="20000"/>
                    <a:lumOff val="80000"/>
                  </a:schemeClr>
                </a:gs>
                <a:gs pos="3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solidFill>
                  <a:schemeClr val="tx1"/>
                </a:solidFill>
              </a:endParaRPr>
            </a:p>
          </p:txBody>
        </p:sp>
        <p:pic>
          <p:nvPicPr>
            <p:cNvPr id="10" name="Graphic 9" descr="Document">
              <a:extLst>
                <a:ext uri="{FF2B5EF4-FFF2-40B4-BE49-F238E27FC236}">
                  <a16:creationId xmlns:a16="http://schemas.microsoft.com/office/drawing/2014/main" id="{4BD929EE-12A9-4080-84EA-C355A5EE24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0696" y="1917618"/>
              <a:ext cx="752964" cy="752964"/>
            </a:xfrm>
            <a:prstGeom prst="rect">
              <a:avLst/>
            </a:prstGeom>
          </p:spPr>
        </p:pic>
        <p:sp>
          <p:nvSpPr>
            <p:cNvPr id="11" name="Diagonal Stripe 10">
              <a:extLst>
                <a:ext uri="{FF2B5EF4-FFF2-40B4-BE49-F238E27FC236}">
                  <a16:creationId xmlns:a16="http://schemas.microsoft.com/office/drawing/2014/main" id="{CF5F2387-543B-4005-9387-844D73FE16F7}"/>
                </a:ext>
              </a:extLst>
            </p:cNvPr>
            <p:cNvSpPr/>
            <p:nvPr/>
          </p:nvSpPr>
          <p:spPr>
            <a:xfrm rot="532559" flipH="1" flipV="1">
              <a:off x="2196913" y="2239616"/>
              <a:ext cx="745071" cy="108969"/>
            </a:xfrm>
            <a:prstGeom prst="diagStripe">
              <a:avLst/>
            </a:prstGeom>
            <a:gradFill>
              <a:gsLst>
                <a:gs pos="92000">
                  <a:schemeClr val="accent5"/>
                </a:gs>
                <a:gs pos="53000">
                  <a:schemeClr val="accent2"/>
                </a:gs>
                <a:gs pos="26000">
                  <a:schemeClr val="accent1">
                    <a:lumMod val="20000"/>
                    <a:lumOff val="80000"/>
                  </a:schemeClr>
                </a:gs>
                <a:gs pos="3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solidFill>
                  <a:schemeClr val="tx1"/>
                </a:solidFill>
              </a:endParaRPr>
            </a:p>
          </p:txBody>
        </p:sp>
        <p:sp>
          <p:nvSpPr>
            <p:cNvPr id="12" name="Diagonal Stripe 11">
              <a:extLst>
                <a:ext uri="{FF2B5EF4-FFF2-40B4-BE49-F238E27FC236}">
                  <a16:creationId xmlns:a16="http://schemas.microsoft.com/office/drawing/2014/main" id="{1DD7C795-4B00-4623-9F97-CE7E03BCE375}"/>
                </a:ext>
              </a:extLst>
            </p:cNvPr>
            <p:cNvSpPr/>
            <p:nvPr/>
          </p:nvSpPr>
          <p:spPr>
            <a:xfrm rot="532559" flipH="1" flipV="1">
              <a:off x="2349313" y="2392016"/>
              <a:ext cx="745071" cy="108969"/>
            </a:xfrm>
            <a:prstGeom prst="diagStripe">
              <a:avLst/>
            </a:prstGeom>
            <a:gradFill>
              <a:gsLst>
                <a:gs pos="92000">
                  <a:schemeClr val="accent5"/>
                </a:gs>
                <a:gs pos="43000">
                  <a:schemeClr val="accent2"/>
                </a:gs>
                <a:gs pos="15000">
                  <a:schemeClr val="accent1">
                    <a:lumMod val="20000"/>
                    <a:lumOff val="80000"/>
                  </a:schemeClr>
                </a:gs>
                <a:gs pos="3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solidFill>
                  <a:schemeClr val="tx1"/>
                </a:solidFill>
              </a:endParaRPr>
            </a:p>
          </p:txBody>
        </p:sp>
      </p:grpSp>
      <p:grpSp>
        <p:nvGrpSpPr>
          <p:cNvPr id="2" name="Group 1">
            <a:extLst>
              <a:ext uri="{FF2B5EF4-FFF2-40B4-BE49-F238E27FC236}">
                <a16:creationId xmlns:a16="http://schemas.microsoft.com/office/drawing/2014/main" id="{4EB41997-36D3-4FB6-8AFD-211918516FB7}"/>
              </a:ext>
            </a:extLst>
          </p:cNvPr>
          <p:cNvGrpSpPr/>
          <p:nvPr/>
        </p:nvGrpSpPr>
        <p:grpSpPr>
          <a:xfrm>
            <a:off x="541281" y="1019315"/>
            <a:ext cx="6281734" cy="3588043"/>
            <a:chOff x="279853" y="703507"/>
            <a:chExt cx="6804248" cy="3944299"/>
          </a:xfrm>
        </p:grpSpPr>
        <p:pic>
          <p:nvPicPr>
            <p:cNvPr id="14" name="Picture 13">
              <a:extLst>
                <a:ext uri="{FF2B5EF4-FFF2-40B4-BE49-F238E27FC236}">
                  <a16:creationId xmlns:a16="http://schemas.microsoft.com/office/drawing/2014/main" id="{911B5F78-2426-44E2-810A-F416DECC399D}"/>
                </a:ext>
              </a:extLst>
            </p:cNvPr>
            <p:cNvPicPr>
              <a:picLocks noChangeAspect="1"/>
            </p:cNvPicPr>
            <p:nvPr/>
          </p:nvPicPr>
          <p:blipFill rotWithShape="1">
            <a:blip r:embed="rId4"/>
            <a:srcRect l="21472" t="12225" r="25589" b="31119"/>
            <a:stretch/>
          </p:blipFill>
          <p:spPr>
            <a:xfrm>
              <a:off x="279853" y="703507"/>
              <a:ext cx="6804248" cy="3944299"/>
            </a:xfrm>
            <a:prstGeom prst="rect">
              <a:avLst/>
            </a:prstGeom>
            <a:ln w="28575">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5C1949F1-A683-4AFA-8E8F-7DA174770EF0}"/>
                </a:ext>
              </a:extLst>
            </p:cNvPr>
            <p:cNvSpPr/>
            <p:nvPr/>
          </p:nvSpPr>
          <p:spPr>
            <a:xfrm>
              <a:off x="1637921" y="2789235"/>
              <a:ext cx="504056" cy="21542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p>
          </p:txBody>
        </p:sp>
      </p:grpSp>
      <p:sp>
        <p:nvSpPr>
          <p:cNvPr id="22" name="Title 2">
            <a:extLst>
              <a:ext uri="{FF2B5EF4-FFF2-40B4-BE49-F238E27FC236}">
                <a16:creationId xmlns:a16="http://schemas.microsoft.com/office/drawing/2014/main" id="{606682E7-3556-440D-BEB8-2B35148ED7D2}"/>
              </a:ext>
            </a:extLst>
          </p:cNvPr>
          <p:cNvSpPr txBox="1">
            <a:spLocks/>
          </p:cNvSpPr>
          <p:nvPr/>
        </p:nvSpPr>
        <p:spPr>
          <a:xfrm>
            <a:off x="202456" y="-7657"/>
            <a:ext cx="8424936" cy="57606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de-DE" sz="2400">
                <a:solidFill>
                  <a:srgbClr val="FFC000"/>
                </a:solidFill>
              </a:rPr>
              <a:t>q</a:t>
            </a:r>
            <a:r>
              <a:rPr lang="de-DE" sz="2400">
                <a:solidFill>
                  <a:srgbClr val="EBAE03"/>
                </a:solidFill>
              </a:rPr>
              <a:t>u</a:t>
            </a:r>
            <a:r>
              <a:rPr lang="de-DE" sz="2400">
                <a:solidFill>
                  <a:srgbClr val="FF9900"/>
                </a:solidFill>
              </a:rPr>
              <a:t>i</a:t>
            </a:r>
            <a:r>
              <a:rPr lang="de-DE" sz="2400">
                <a:solidFill>
                  <a:schemeClr val="accent2"/>
                </a:solidFill>
              </a:rPr>
              <a:t>c</a:t>
            </a:r>
            <a:r>
              <a:rPr lang="de-DE" sz="2400">
                <a:solidFill>
                  <a:srgbClr val="E9610D"/>
                </a:solidFill>
              </a:rPr>
              <a:t>k</a:t>
            </a:r>
            <a:r>
              <a:rPr lang="de-DE" sz="2400">
                <a:solidFill>
                  <a:srgbClr val="C1E1FF"/>
                </a:solidFill>
              </a:rPr>
              <a:t>l</a:t>
            </a:r>
            <a:r>
              <a:rPr lang="de-DE" sz="2400">
                <a:solidFill>
                  <a:srgbClr val="5BADFF"/>
                </a:solidFill>
              </a:rPr>
              <a:t>i</a:t>
            </a:r>
            <a:r>
              <a:rPr lang="de-DE" sz="2400">
                <a:solidFill>
                  <a:srgbClr val="4BA5FF"/>
                </a:solidFill>
              </a:rPr>
              <a:t>n</a:t>
            </a:r>
            <a:r>
              <a:rPr lang="de-DE" sz="2400">
                <a:solidFill>
                  <a:srgbClr val="2994FF"/>
                </a:solidFill>
              </a:rPr>
              <a:t>k</a:t>
            </a:r>
            <a:r>
              <a:rPr lang="de-DE" sz="2400">
                <a:solidFill>
                  <a:schemeClr val="accent1">
                    <a:lumMod val="60000"/>
                    <a:lumOff val="40000"/>
                  </a:schemeClr>
                </a:solidFill>
              </a:rPr>
              <a:t>s</a:t>
            </a:r>
            <a:r>
              <a:rPr lang="de-DE" sz="2400" dirty="0">
                <a:solidFill>
                  <a:schemeClr val="accent1">
                    <a:lumMod val="60000"/>
                    <a:lumOff val="40000"/>
                  </a:schemeClr>
                </a:solidFill>
              </a:rPr>
              <a:t> </a:t>
            </a:r>
            <a:r>
              <a:rPr lang="de-DE" sz="2400" dirty="0">
                <a:solidFill>
                  <a:schemeClr val="accent2"/>
                </a:solidFill>
              </a:rPr>
              <a:t>– </a:t>
            </a:r>
            <a:r>
              <a:rPr lang="de-DE" sz="2400" err="1"/>
              <a:t>From</a:t>
            </a:r>
            <a:r>
              <a:rPr lang="de-DE" sz="2400" dirty="0"/>
              <a:t> citation to pdf/html full text in one click</a:t>
            </a:r>
          </a:p>
        </p:txBody>
      </p:sp>
      <p:pic>
        <p:nvPicPr>
          <p:cNvPr id="30" name="Picture 29">
            <a:extLst>
              <a:ext uri="{FF2B5EF4-FFF2-40B4-BE49-F238E27FC236}">
                <a16:creationId xmlns:a16="http://schemas.microsoft.com/office/drawing/2014/main" id="{EFAA5704-3299-4FF7-8043-F059AAF8EA5E}"/>
              </a:ext>
            </a:extLst>
          </p:cNvPr>
          <p:cNvPicPr>
            <a:picLocks noChangeAspect="1"/>
          </p:cNvPicPr>
          <p:nvPr/>
        </p:nvPicPr>
        <p:blipFill rotWithShape="1">
          <a:blip r:embed="rId5"/>
          <a:srcRect l="38127" t="9864" r="22438"/>
          <a:stretch/>
        </p:blipFill>
        <p:spPr>
          <a:xfrm>
            <a:off x="5273008" y="1371601"/>
            <a:ext cx="2821768" cy="3493577"/>
          </a:xfrm>
          <a:prstGeom prst="rect">
            <a:avLst/>
          </a:prstGeom>
          <a:ln w="28575">
            <a:no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2B5CA8F2-D2F0-47A2-AE6A-EA37BC4A8BCA}"/>
              </a:ext>
            </a:extLst>
          </p:cNvPr>
          <p:cNvGrpSpPr/>
          <p:nvPr/>
        </p:nvGrpSpPr>
        <p:grpSpPr>
          <a:xfrm>
            <a:off x="3138683" y="2678017"/>
            <a:ext cx="1974730" cy="673243"/>
            <a:chOff x="3100583" y="2424087"/>
            <a:chExt cx="1974730" cy="673243"/>
          </a:xfrm>
        </p:grpSpPr>
        <p:sp>
          <p:nvSpPr>
            <p:cNvPr id="32" name="Arrow: Right 31">
              <a:extLst>
                <a:ext uri="{FF2B5EF4-FFF2-40B4-BE49-F238E27FC236}">
                  <a16:creationId xmlns:a16="http://schemas.microsoft.com/office/drawing/2014/main" id="{56ADCF33-5D6C-4E2D-A327-D5DBFD293AAC}"/>
                </a:ext>
              </a:extLst>
            </p:cNvPr>
            <p:cNvSpPr/>
            <p:nvPr/>
          </p:nvSpPr>
          <p:spPr>
            <a:xfrm>
              <a:off x="3100583" y="2874466"/>
              <a:ext cx="1974730" cy="222864"/>
            </a:xfrm>
            <a:prstGeom prst="rightArrow">
              <a:avLst/>
            </a:prstGeom>
            <a:gradFill>
              <a:gsLst>
                <a:gs pos="0">
                  <a:schemeClr val="accent5"/>
                </a:gs>
                <a:gs pos="42000">
                  <a:schemeClr val="accent2"/>
                </a:gs>
                <a:gs pos="63000">
                  <a:schemeClr val="accent1">
                    <a:lumMod val="20000"/>
                    <a:lumOff val="80000"/>
                  </a:scheme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p>
          </p:txBody>
        </p:sp>
        <p:grpSp>
          <p:nvGrpSpPr>
            <p:cNvPr id="33" name="Group 32">
              <a:extLst>
                <a:ext uri="{FF2B5EF4-FFF2-40B4-BE49-F238E27FC236}">
                  <a16:creationId xmlns:a16="http://schemas.microsoft.com/office/drawing/2014/main" id="{B77FBDA3-C963-4BFA-B4F7-CAD973AC5FEA}"/>
                </a:ext>
              </a:extLst>
            </p:cNvPr>
            <p:cNvGrpSpPr/>
            <p:nvPr/>
          </p:nvGrpSpPr>
          <p:grpSpPr>
            <a:xfrm>
              <a:off x="3524426" y="2424087"/>
              <a:ext cx="769197" cy="475369"/>
              <a:chOff x="2055665" y="1917618"/>
              <a:chExt cx="1407995" cy="752964"/>
            </a:xfrm>
          </p:grpSpPr>
          <p:sp>
            <p:nvSpPr>
              <p:cNvPr id="34" name="Diagonal Stripe 33">
                <a:extLst>
                  <a:ext uri="{FF2B5EF4-FFF2-40B4-BE49-F238E27FC236}">
                    <a16:creationId xmlns:a16="http://schemas.microsoft.com/office/drawing/2014/main" id="{3FD85E38-E0FF-451E-8CB2-AA9DBBAD04A5}"/>
                  </a:ext>
                </a:extLst>
              </p:cNvPr>
              <p:cNvSpPr/>
              <p:nvPr/>
            </p:nvSpPr>
            <p:spPr>
              <a:xfrm rot="532559" flipH="1" flipV="1">
                <a:off x="2055665" y="2087214"/>
                <a:ext cx="745071" cy="108969"/>
              </a:xfrm>
              <a:prstGeom prst="diagStripe">
                <a:avLst/>
              </a:prstGeom>
              <a:gradFill>
                <a:gsLst>
                  <a:gs pos="80000">
                    <a:schemeClr val="accent5"/>
                  </a:gs>
                  <a:gs pos="61000">
                    <a:schemeClr val="accent2"/>
                  </a:gs>
                  <a:gs pos="25000">
                    <a:schemeClr val="accent1">
                      <a:lumMod val="20000"/>
                      <a:lumOff val="80000"/>
                    </a:schemeClr>
                  </a:gs>
                  <a:gs pos="3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solidFill>
                    <a:schemeClr val="tx1"/>
                  </a:solidFill>
                </a:endParaRPr>
              </a:p>
            </p:txBody>
          </p:sp>
          <p:pic>
            <p:nvPicPr>
              <p:cNvPr id="35" name="Graphic 34" descr="Document">
                <a:extLst>
                  <a:ext uri="{FF2B5EF4-FFF2-40B4-BE49-F238E27FC236}">
                    <a16:creationId xmlns:a16="http://schemas.microsoft.com/office/drawing/2014/main" id="{D1D69802-6A65-4BB3-99AD-CEFFC9046E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0696" y="1917618"/>
                <a:ext cx="752964" cy="752964"/>
              </a:xfrm>
              <a:prstGeom prst="rect">
                <a:avLst/>
              </a:prstGeom>
            </p:spPr>
          </p:pic>
          <p:sp>
            <p:nvSpPr>
              <p:cNvPr id="36" name="Diagonal Stripe 35">
                <a:extLst>
                  <a:ext uri="{FF2B5EF4-FFF2-40B4-BE49-F238E27FC236}">
                    <a16:creationId xmlns:a16="http://schemas.microsoft.com/office/drawing/2014/main" id="{3A1A8EA7-0739-4E06-ADAF-13E5B0AE8063}"/>
                  </a:ext>
                </a:extLst>
              </p:cNvPr>
              <p:cNvSpPr/>
              <p:nvPr/>
            </p:nvSpPr>
            <p:spPr>
              <a:xfrm rot="532559" flipH="1" flipV="1">
                <a:off x="2196913" y="2239616"/>
                <a:ext cx="745071" cy="108969"/>
              </a:xfrm>
              <a:prstGeom prst="diagStripe">
                <a:avLst/>
              </a:prstGeom>
              <a:gradFill>
                <a:gsLst>
                  <a:gs pos="92000">
                    <a:schemeClr val="accent5"/>
                  </a:gs>
                  <a:gs pos="53000">
                    <a:schemeClr val="accent2"/>
                  </a:gs>
                  <a:gs pos="26000">
                    <a:schemeClr val="accent1">
                      <a:lumMod val="20000"/>
                      <a:lumOff val="80000"/>
                    </a:schemeClr>
                  </a:gs>
                  <a:gs pos="3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solidFill>
                    <a:schemeClr val="tx1"/>
                  </a:solidFill>
                </a:endParaRPr>
              </a:p>
            </p:txBody>
          </p:sp>
          <p:sp>
            <p:nvSpPr>
              <p:cNvPr id="37" name="Diagonal Stripe 36">
                <a:extLst>
                  <a:ext uri="{FF2B5EF4-FFF2-40B4-BE49-F238E27FC236}">
                    <a16:creationId xmlns:a16="http://schemas.microsoft.com/office/drawing/2014/main" id="{2D3A96E3-18B2-46E3-88B1-9D6ADA9ED896}"/>
                  </a:ext>
                </a:extLst>
              </p:cNvPr>
              <p:cNvSpPr/>
              <p:nvPr/>
            </p:nvSpPr>
            <p:spPr>
              <a:xfrm rot="532559" flipH="1" flipV="1">
                <a:off x="2349313" y="2392016"/>
                <a:ext cx="745071" cy="108969"/>
              </a:xfrm>
              <a:prstGeom prst="diagStripe">
                <a:avLst/>
              </a:prstGeom>
              <a:gradFill>
                <a:gsLst>
                  <a:gs pos="92000">
                    <a:schemeClr val="accent5"/>
                  </a:gs>
                  <a:gs pos="43000">
                    <a:schemeClr val="accent2"/>
                  </a:gs>
                  <a:gs pos="15000">
                    <a:schemeClr val="accent1">
                      <a:lumMod val="20000"/>
                      <a:lumOff val="80000"/>
                    </a:schemeClr>
                  </a:gs>
                  <a:gs pos="3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3600">
                  <a:solidFill>
                    <a:schemeClr val="tx1"/>
                  </a:solidFill>
                </a:endParaRPr>
              </a:p>
            </p:txBody>
          </p:sp>
        </p:grpSp>
      </p:grpSp>
    </p:spTree>
    <p:extLst>
      <p:ext uri="{BB962C8B-B14F-4D97-AF65-F5344CB8AC3E}">
        <p14:creationId xmlns:p14="http://schemas.microsoft.com/office/powerpoint/2010/main" val="3077604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A83541-E24B-4EEA-86D9-3B2D40E60777}"/>
              </a:ext>
            </a:extLst>
          </p:cNvPr>
          <p:cNvSpPr/>
          <p:nvPr/>
        </p:nvSpPr>
        <p:spPr>
          <a:xfrm>
            <a:off x="177499" y="1082854"/>
            <a:ext cx="8814101" cy="3670711"/>
          </a:xfrm>
          <a:prstGeom prst="rect">
            <a:avLst/>
          </a:prstGeom>
          <a:solidFill>
            <a:srgbClr val="DCF1E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350"/>
          </a:p>
        </p:txBody>
      </p:sp>
      <p:sp>
        <p:nvSpPr>
          <p:cNvPr id="6" name="Rectangle 5"/>
          <p:cNvSpPr/>
          <p:nvPr/>
        </p:nvSpPr>
        <p:spPr>
          <a:xfrm rot="5400000">
            <a:off x="6848608" y="2247241"/>
            <a:ext cx="1132082" cy="3153900"/>
          </a:xfrm>
          <a:prstGeom prst="rect">
            <a:avLst/>
          </a:prstGeom>
          <a:solidFill>
            <a:srgbClr val="B6E8E7"/>
          </a:solidFill>
          <a:ln>
            <a:solidFill>
              <a:srgbClr val="B6E8E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3600"/>
          </a:p>
        </p:txBody>
      </p:sp>
      <p:sp>
        <p:nvSpPr>
          <p:cNvPr id="15" name="Rectangle 14">
            <a:extLst>
              <a:ext uri="{FF2B5EF4-FFF2-40B4-BE49-F238E27FC236}">
                <a16:creationId xmlns:a16="http://schemas.microsoft.com/office/drawing/2014/main" id="{C5A83541-E24B-4EEA-86D9-3B2D40E60777}"/>
              </a:ext>
            </a:extLst>
          </p:cNvPr>
          <p:cNvSpPr/>
          <p:nvPr/>
        </p:nvSpPr>
        <p:spPr>
          <a:xfrm>
            <a:off x="0" y="132463"/>
            <a:ext cx="9144000" cy="551254"/>
          </a:xfrm>
          <a:prstGeom prst="rect">
            <a:avLst/>
          </a:prstGeom>
          <a:solidFill>
            <a:srgbClr val="DCF1E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sz="1350"/>
          </a:p>
        </p:txBody>
      </p:sp>
      <p:sp>
        <p:nvSpPr>
          <p:cNvPr id="16" name="Title 1">
            <a:extLst>
              <a:ext uri="{FF2B5EF4-FFF2-40B4-BE49-F238E27FC236}">
                <a16:creationId xmlns:a16="http://schemas.microsoft.com/office/drawing/2014/main" id="{A9AFC9EB-AD2B-469D-ADFC-B3826004C5EB}"/>
              </a:ext>
            </a:extLst>
          </p:cNvPr>
          <p:cNvSpPr>
            <a:spLocks noGrp="1"/>
          </p:cNvSpPr>
          <p:nvPr>
            <p:ph type="title"/>
          </p:nvPr>
        </p:nvSpPr>
        <p:spPr>
          <a:xfrm>
            <a:off x="395536" y="70415"/>
            <a:ext cx="8424936" cy="576064"/>
          </a:xfrm>
        </p:spPr>
        <p:txBody>
          <a:bodyPr/>
          <a:lstStyle/>
          <a:p>
            <a:r>
              <a:rPr lang="en-US"/>
              <a:t>User Experience</a:t>
            </a:r>
            <a:endParaRPr lang="he-IL"/>
          </a:p>
        </p:txBody>
      </p:sp>
      <p:sp>
        <p:nvSpPr>
          <p:cNvPr id="17" name="Content Placeholder 2">
            <a:extLst>
              <a:ext uri="{FF2B5EF4-FFF2-40B4-BE49-F238E27FC236}">
                <a16:creationId xmlns:a16="http://schemas.microsoft.com/office/drawing/2014/main" id="{7C59E6D2-547F-48B4-B948-FDE03F9D1BA8}"/>
              </a:ext>
            </a:extLst>
          </p:cNvPr>
          <p:cNvSpPr>
            <a:spLocks noGrp="1"/>
          </p:cNvSpPr>
          <p:nvPr>
            <p:ph idx="1"/>
          </p:nvPr>
        </p:nvSpPr>
        <p:spPr>
          <a:xfrm>
            <a:off x="367191" y="1204522"/>
            <a:ext cx="2125012" cy="2408767"/>
          </a:xfrm>
        </p:spPr>
        <p:txBody>
          <a:bodyPr>
            <a:normAutofit/>
          </a:bodyPr>
          <a:lstStyle/>
          <a:p>
            <a:pPr marL="0" indent="0">
              <a:spcBef>
                <a:spcPts val="0"/>
              </a:spcBef>
              <a:buNone/>
            </a:pPr>
            <a:r>
              <a:rPr lang="en-US" sz="2000" b="1" dirty="0"/>
              <a:t>Streamline core patron workflows</a:t>
            </a:r>
          </a:p>
        </p:txBody>
      </p:sp>
      <p:sp>
        <p:nvSpPr>
          <p:cNvPr id="22" name="Rectangle 21"/>
          <p:cNvSpPr/>
          <p:nvPr/>
        </p:nvSpPr>
        <p:spPr>
          <a:xfrm>
            <a:off x="539552" y="661751"/>
            <a:ext cx="792088" cy="725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sz="3600"/>
          </a:p>
        </p:txBody>
      </p:sp>
      <p:pic>
        <p:nvPicPr>
          <p:cNvPr id="23" name="Content Placehold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3570" y="-92546"/>
            <a:ext cx="1084934" cy="1084934"/>
          </a:xfrm>
          <a:prstGeom prst="rect">
            <a:avLst/>
          </a:prstGeom>
        </p:spPr>
      </p:pic>
      <p:grpSp>
        <p:nvGrpSpPr>
          <p:cNvPr id="26" name="Group 25">
            <a:extLst>
              <a:ext uri="{FF2B5EF4-FFF2-40B4-BE49-F238E27FC236}">
                <a16:creationId xmlns:a16="http://schemas.microsoft.com/office/drawing/2014/main" id="{F12BF60D-3134-47A5-B7C7-C393990A9849}"/>
              </a:ext>
            </a:extLst>
          </p:cNvPr>
          <p:cNvGrpSpPr/>
          <p:nvPr/>
        </p:nvGrpSpPr>
        <p:grpSpPr>
          <a:xfrm>
            <a:off x="7730307" y="1661882"/>
            <a:ext cx="499257" cy="255971"/>
            <a:chOff x="3120191" y="1613701"/>
            <a:chExt cx="864096" cy="442266"/>
          </a:xfrm>
          <a:effectLst/>
        </p:grpSpPr>
        <p:pic>
          <p:nvPicPr>
            <p:cNvPr id="27" name="Picture 4" descr="Deque Systems: Web Accessibility Software, Services &amp; Training">
              <a:hlinkClick r:id="rId4"/>
              <a:extLst>
                <a:ext uri="{FF2B5EF4-FFF2-40B4-BE49-F238E27FC236}">
                  <a16:creationId xmlns:a16="http://schemas.microsoft.com/office/drawing/2014/main" id="{04B48BE0-FC43-4222-AA0F-D1F0981CDE4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138013" y="1613701"/>
              <a:ext cx="842411" cy="442266"/>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F1DB18E1-A271-4859-B8A8-E4799667D569}"/>
                </a:ext>
              </a:extLst>
            </p:cNvPr>
            <p:cNvCxnSpPr/>
            <p:nvPr/>
          </p:nvCxnSpPr>
          <p:spPr>
            <a:xfrm>
              <a:off x="3120191" y="1930993"/>
              <a:ext cx="864096"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grpSp>
      <p:sp>
        <p:nvSpPr>
          <p:cNvPr id="29" name="Rectangle 28"/>
          <p:cNvSpPr/>
          <p:nvPr/>
        </p:nvSpPr>
        <p:spPr>
          <a:xfrm>
            <a:off x="2322004" y="1316035"/>
            <a:ext cx="4572000" cy="1710981"/>
          </a:xfrm>
          <a:prstGeom prst="rect">
            <a:avLst/>
          </a:prstGeom>
        </p:spPr>
        <p:txBody>
          <a:bodyPr lIns="91440" tIns="45720" rIns="91440" bIns="45720" anchor="t">
            <a:spAutoFit/>
          </a:bodyPr>
          <a:lstStyle/>
          <a:p>
            <a:pPr marL="285750" indent="-285750">
              <a:lnSpc>
                <a:spcPts val="1600"/>
              </a:lnSpc>
              <a:spcAft>
                <a:spcPts val="600"/>
              </a:spcAft>
              <a:buFont typeface="Arial" panose="020B0604020202020204" pitchFamily="34" charset="0"/>
              <a:buChar char="•"/>
            </a:pPr>
            <a:r>
              <a:rPr lang="en-US" sz="2400" dirty="0"/>
              <a:t>Ongoing Development</a:t>
            </a:r>
          </a:p>
          <a:p>
            <a:pPr marL="742950" lvl="1" indent="-285750">
              <a:lnSpc>
                <a:spcPts val="1600"/>
              </a:lnSpc>
              <a:spcAft>
                <a:spcPts val="600"/>
              </a:spcAft>
              <a:buSzPct val="80000"/>
              <a:buFont typeface="Courier New" panose="02070309020205020404" pitchFamily="49" charset="0"/>
              <a:buChar char="o"/>
            </a:pPr>
            <a:r>
              <a:rPr lang="en-US" sz="1600" dirty="0" err="1"/>
              <a:t>quicklinks</a:t>
            </a:r>
            <a:endParaRPr lang="en-US" sz="1600" dirty="0">
              <a:cs typeface="Calibri"/>
            </a:endParaRPr>
          </a:p>
          <a:p>
            <a:pPr marL="742950" lvl="1" indent="-285750">
              <a:lnSpc>
                <a:spcPts val="1600"/>
              </a:lnSpc>
              <a:spcAft>
                <a:spcPts val="600"/>
              </a:spcAft>
              <a:buSzPct val="80000"/>
              <a:buFont typeface="Courier New" panose="02070309020205020404" pitchFamily="49" charset="0"/>
              <a:buChar char="o"/>
            </a:pPr>
            <a:r>
              <a:rPr lang="en-US" sz="1600" dirty="0">
                <a:cs typeface="Calibri"/>
              </a:rPr>
              <a:t>Data relations</a:t>
            </a:r>
            <a:endParaRPr lang="en-US" sz="1600" dirty="0"/>
          </a:p>
          <a:p>
            <a:pPr marL="742950" lvl="1" indent="-285750">
              <a:lnSpc>
                <a:spcPts val="1600"/>
              </a:lnSpc>
              <a:spcAft>
                <a:spcPts val="600"/>
              </a:spcAft>
              <a:buSzPct val="80000"/>
              <a:buFont typeface="Courier New" panose="02070309020205020404" pitchFamily="49" charset="0"/>
              <a:buChar char="o"/>
            </a:pPr>
            <a:r>
              <a:rPr lang="en-US" sz="1600" dirty="0">
                <a:cs typeface="Calibri"/>
              </a:rPr>
              <a:t>Search &amp; ranking</a:t>
            </a:r>
            <a:endParaRPr lang="en-US" sz="1600" dirty="0"/>
          </a:p>
          <a:p>
            <a:pPr marL="742950" lvl="1" indent="-285750">
              <a:lnSpc>
                <a:spcPts val="1600"/>
              </a:lnSpc>
              <a:spcAft>
                <a:spcPts val="600"/>
              </a:spcAft>
              <a:buSzPct val="80000"/>
              <a:buFont typeface="Courier New" panose="02070309020205020404" pitchFamily="49" charset="0"/>
              <a:buChar char="o"/>
            </a:pPr>
            <a:r>
              <a:rPr lang="en-US" sz="1600" dirty="0"/>
              <a:t>DEI support</a:t>
            </a:r>
            <a:endParaRPr lang="en-US" sz="1600" dirty="0">
              <a:cs typeface="Calibri"/>
            </a:endParaRPr>
          </a:p>
          <a:p>
            <a:pPr marL="285750" indent="-285750">
              <a:lnSpc>
                <a:spcPts val="1600"/>
              </a:lnSpc>
              <a:spcAft>
                <a:spcPts val="600"/>
              </a:spcAft>
              <a:buFont typeface="Arial" panose="020B0604020202020204" pitchFamily="34" charset="0"/>
              <a:buChar char="•"/>
            </a:pPr>
            <a:endParaRPr lang="en-US" sz="1600" dirty="0"/>
          </a:p>
        </p:txBody>
      </p:sp>
      <p:sp>
        <p:nvSpPr>
          <p:cNvPr id="18" name="Oval 17">
            <a:extLst>
              <a:ext uri="{FF2B5EF4-FFF2-40B4-BE49-F238E27FC236}">
                <a16:creationId xmlns:a16="http://schemas.microsoft.com/office/drawing/2014/main" id="{CF42AA26-7353-4CDA-B8C3-32475D34FF79}"/>
              </a:ext>
            </a:extLst>
          </p:cNvPr>
          <p:cNvSpPr/>
          <p:nvPr/>
        </p:nvSpPr>
        <p:spPr>
          <a:xfrm>
            <a:off x="6114507" y="3479835"/>
            <a:ext cx="582662" cy="5826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defRPr/>
            </a:pPr>
            <a:endParaRPr lang="en-US" sz="900">
              <a:solidFill>
                <a:srgbClr val="FFFFFF"/>
              </a:solidFill>
              <a:latin typeface="Calibri"/>
            </a:endParaRPr>
          </a:p>
        </p:txBody>
      </p:sp>
      <p:sp>
        <p:nvSpPr>
          <p:cNvPr id="19" name="Oval 18">
            <a:extLst>
              <a:ext uri="{FF2B5EF4-FFF2-40B4-BE49-F238E27FC236}">
                <a16:creationId xmlns:a16="http://schemas.microsoft.com/office/drawing/2014/main" id="{796A69D2-1A0A-48F0-90FB-714C0540BE3A}"/>
              </a:ext>
            </a:extLst>
          </p:cNvPr>
          <p:cNvSpPr/>
          <p:nvPr/>
        </p:nvSpPr>
        <p:spPr>
          <a:xfrm>
            <a:off x="6753981" y="3479835"/>
            <a:ext cx="582662" cy="582662"/>
          </a:xfrm>
          <a:prstGeom prst="ellipse">
            <a:avLst/>
          </a:prstGeom>
          <a:solidFill>
            <a:srgbClr val="30B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defRPr/>
            </a:pPr>
            <a:endParaRPr lang="en-US" sz="900">
              <a:solidFill>
                <a:srgbClr val="FFFFFF"/>
              </a:solidFill>
              <a:latin typeface="Calibri"/>
            </a:endParaRPr>
          </a:p>
        </p:txBody>
      </p:sp>
      <p:sp>
        <p:nvSpPr>
          <p:cNvPr id="20" name="Oval 19">
            <a:extLst>
              <a:ext uri="{FF2B5EF4-FFF2-40B4-BE49-F238E27FC236}">
                <a16:creationId xmlns:a16="http://schemas.microsoft.com/office/drawing/2014/main" id="{C64782D6-8AD1-48E7-B051-597A889160FE}"/>
              </a:ext>
            </a:extLst>
          </p:cNvPr>
          <p:cNvSpPr/>
          <p:nvPr/>
        </p:nvSpPr>
        <p:spPr>
          <a:xfrm>
            <a:off x="7405909" y="3479835"/>
            <a:ext cx="582662" cy="5826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defRPr/>
            </a:pPr>
            <a:endParaRPr lang="en-US" sz="900">
              <a:solidFill>
                <a:srgbClr val="FFFFFF"/>
              </a:solidFill>
              <a:latin typeface="Calibri"/>
            </a:endParaRPr>
          </a:p>
        </p:txBody>
      </p:sp>
      <p:sp>
        <p:nvSpPr>
          <p:cNvPr id="21" name="Oval 20">
            <a:extLst>
              <a:ext uri="{FF2B5EF4-FFF2-40B4-BE49-F238E27FC236}">
                <a16:creationId xmlns:a16="http://schemas.microsoft.com/office/drawing/2014/main" id="{706DF027-5836-4FBA-90FE-9092B30C0497}"/>
              </a:ext>
            </a:extLst>
          </p:cNvPr>
          <p:cNvSpPr/>
          <p:nvPr/>
        </p:nvSpPr>
        <p:spPr>
          <a:xfrm>
            <a:off x="8074338" y="3479835"/>
            <a:ext cx="582662" cy="5826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defRPr/>
            </a:pPr>
            <a:endParaRPr lang="en-US" sz="900">
              <a:solidFill>
                <a:srgbClr val="FFFFFF"/>
              </a:solidFill>
              <a:latin typeface="Calibri"/>
            </a:endParaRPr>
          </a:p>
        </p:txBody>
      </p:sp>
      <p:grpSp>
        <p:nvGrpSpPr>
          <p:cNvPr id="24" name="Group 23">
            <a:extLst>
              <a:ext uri="{FF2B5EF4-FFF2-40B4-BE49-F238E27FC236}">
                <a16:creationId xmlns:a16="http://schemas.microsoft.com/office/drawing/2014/main" id="{ADA5B1E9-2D28-4DEB-A68B-A356BFCEB13E}"/>
              </a:ext>
            </a:extLst>
          </p:cNvPr>
          <p:cNvGrpSpPr/>
          <p:nvPr/>
        </p:nvGrpSpPr>
        <p:grpSpPr>
          <a:xfrm>
            <a:off x="6863548" y="3579665"/>
            <a:ext cx="337169" cy="362728"/>
            <a:chOff x="-517037" y="1466171"/>
            <a:chExt cx="437841" cy="471031"/>
          </a:xfrm>
          <a:solidFill>
            <a:schemeClr val="bg1"/>
          </a:solidFill>
        </p:grpSpPr>
        <p:sp>
          <p:nvSpPr>
            <p:cNvPr id="25" name="Freeform 5">
              <a:extLst>
                <a:ext uri="{FF2B5EF4-FFF2-40B4-BE49-F238E27FC236}">
                  <a16:creationId xmlns:a16="http://schemas.microsoft.com/office/drawing/2014/main" id="{0EEC0036-2D14-4EF1-99CD-48080A6C5FCA}"/>
                </a:ext>
              </a:extLst>
            </p:cNvPr>
            <p:cNvSpPr>
              <a:spLocks/>
            </p:cNvSpPr>
            <p:nvPr/>
          </p:nvSpPr>
          <p:spPr bwMode="auto">
            <a:xfrm>
              <a:off x="-402152" y="1600204"/>
              <a:ext cx="77867" cy="108503"/>
            </a:xfrm>
            <a:custGeom>
              <a:avLst/>
              <a:gdLst>
                <a:gd name="T0" fmla="*/ 122 w 122"/>
                <a:gd name="T1" fmla="*/ 168 h 170"/>
                <a:gd name="T2" fmla="*/ 122 w 122"/>
                <a:gd name="T3" fmla="*/ 168 h 170"/>
                <a:gd name="T4" fmla="*/ 110 w 122"/>
                <a:gd name="T5" fmla="*/ 158 h 170"/>
                <a:gd name="T6" fmla="*/ 102 w 122"/>
                <a:gd name="T7" fmla="*/ 148 h 170"/>
                <a:gd name="T8" fmla="*/ 96 w 122"/>
                <a:gd name="T9" fmla="*/ 136 h 170"/>
                <a:gd name="T10" fmla="*/ 92 w 122"/>
                <a:gd name="T11" fmla="*/ 122 h 170"/>
                <a:gd name="T12" fmla="*/ 92 w 122"/>
                <a:gd name="T13" fmla="*/ 122 h 170"/>
                <a:gd name="T14" fmla="*/ 90 w 122"/>
                <a:gd name="T15" fmla="*/ 108 h 170"/>
                <a:gd name="T16" fmla="*/ 92 w 122"/>
                <a:gd name="T17" fmla="*/ 94 h 170"/>
                <a:gd name="T18" fmla="*/ 96 w 122"/>
                <a:gd name="T19" fmla="*/ 80 h 170"/>
                <a:gd name="T20" fmla="*/ 102 w 122"/>
                <a:gd name="T21" fmla="*/ 68 h 170"/>
                <a:gd name="T22" fmla="*/ 102 w 122"/>
                <a:gd name="T23" fmla="*/ 68 h 170"/>
                <a:gd name="T24" fmla="*/ 112 w 122"/>
                <a:gd name="T25" fmla="*/ 58 h 170"/>
                <a:gd name="T26" fmla="*/ 112 w 122"/>
                <a:gd name="T27" fmla="*/ 58 h 170"/>
                <a:gd name="T28" fmla="*/ 82 w 122"/>
                <a:gd name="T29" fmla="*/ 30 h 170"/>
                <a:gd name="T30" fmla="*/ 68 w 122"/>
                <a:gd name="T31" fmla="*/ 14 h 170"/>
                <a:gd name="T32" fmla="*/ 68 w 122"/>
                <a:gd name="T33" fmla="*/ 14 h 170"/>
                <a:gd name="T34" fmla="*/ 62 w 122"/>
                <a:gd name="T35" fmla="*/ 10 h 170"/>
                <a:gd name="T36" fmla="*/ 56 w 122"/>
                <a:gd name="T37" fmla="*/ 6 h 170"/>
                <a:gd name="T38" fmla="*/ 50 w 122"/>
                <a:gd name="T39" fmla="*/ 2 h 170"/>
                <a:gd name="T40" fmla="*/ 42 w 122"/>
                <a:gd name="T41" fmla="*/ 2 h 170"/>
                <a:gd name="T42" fmla="*/ 36 w 122"/>
                <a:gd name="T43" fmla="*/ 0 h 170"/>
                <a:gd name="T44" fmla="*/ 28 w 122"/>
                <a:gd name="T45" fmla="*/ 2 h 170"/>
                <a:gd name="T46" fmla="*/ 22 w 122"/>
                <a:gd name="T47" fmla="*/ 4 h 170"/>
                <a:gd name="T48" fmla="*/ 16 w 122"/>
                <a:gd name="T49" fmla="*/ 8 h 170"/>
                <a:gd name="T50" fmla="*/ 16 w 122"/>
                <a:gd name="T51" fmla="*/ 8 h 170"/>
                <a:gd name="T52" fmla="*/ 10 w 122"/>
                <a:gd name="T53" fmla="*/ 14 h 170"/>
                <a:gd name="T54" fmla="*/ 4 w 122"/>
                <a:gd name="T55" fmla="*/ 20 h 170"/>
                <a:gd name="T56" fmla="*/ 2 w 122"/>
                <a:gd name="T57" fmla="*/ 26 h 170"/>
                <a:gd name="T58" fmla="*/ 0 w 122"/>
                <a:gd name="T59" fmla="*/ 34 h 170"/>
                <a:gd name="T60" fmla="*/ 0 w 122"/>
                <a:gd name="T61" fmla="*/ 42 h 170"/>
                <a:gd name="T62" fmla="*/ 0 w 122"/>
                <a:gd name="T63" fmla="*/ 50 h 170"/>
                <a:gd name="T64" fmla="*/ 2 w 122"/>
                <a:gd name="T65" fmla="*/ 56 h 170"/>
                <a:gd name="T66" fmla="*/ 8 w 122"/>
                <a:gd name="T67" fmla="*/ 64 h 170"/>
                <a:gd name="T68" fmla="*/ 8 w 122"/>
                <a:gd name="T69" fmla="*/ 64 h 170"/>
                <a:gd name="T70" fmla="*/ 10 w 122"/>
                <a:gd name="T71" fmla="*/ 66 h 170"/>
                <a:gd name="T72" fmla="*/ 102 w 122"/>
                <a:gd name="T73" fmla="*/ 168 h 170"/>
                <a:gd name="T74" fmla="*/ 120 w 122"/>
                <a:gd name="T75" fmla="*/ 170 h 170"/>
                <a:gd name="T76" fmla="*/ 120 w 122"/>
                <a:gd name="T77" fmla="*/ 170 h 170"/>
                <a:gd name="T78" fmla="*/ 120 w 122"/>
                <a:gd name="T79" fmla="*/ 170 h 170"/>
                <a:gd name="T80" fmla="*/ 122 w 122"/>
                <a:gd name="T81" fmla="*/ 170 h 170"/>
                <a:gd name="T82" fmla="*/ 122 w 122"/>
                <a:gd name="T83" fmla="*/ 170 h 170"/>
                <a:gd name="T84" fmla="*/ 122 w 122"/>
                <a:gd name="T85" fmla="*/ 168 h 170"/>
                <a:gd name="T86" fmla="*/ 122 w 122"/>
                <a:gd name="T87" fmla="*/ 168 h 170"/>
                <a:gd name="T88" fmla="*/ 122 w 122"/>
                <a:gd name="T89" fmla="*/ 16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170">
                  <a:moveTo>
                    <a:pt x="122" y="168"/>
                  </a:moveTo>
                  <a:lnTo>
                    <a:pt x="122" y="168"/>
                  </a:lnTo>
                  <a:lnTo>
                    <a:pt x="110" y="158"/>
                  </a:lnTo>
                  <a:lnTo>
                    <a:pt x="102" y="148"/>
                  </a:lnTo>
                  <a:lnTo>
                    <a:pt x="96" y="136"/>
                  </a:lnTo>
                  <a:lnTo>
                    <a:pt x="92" y="122"/>
                  </a:lnTo>
                  <a:lnTo>
                    <a:pt x="92" y="122"/>
                  </a:lnTo>
                  <a:lnTo>
                    <a:pt x="90" y="108"/>
                  </a:lnTo>
                  <a:lnTo>
                    <a:pt x="92" y="94"/>
                  </a:lnTo>
                  <a:lnTo>
                    <a:pt x="96" y="80"/>
                  </a:lnTo>
                  <a:lnTo>
                    <a:pt x="102" y="68"/>
                  </a:lnTo>
                  <a:lnTo>
                    <a:pt x="102" y="68"/>
                  </a:lnTo>
                  <a:lnTo>
                    <a:pt x="112" y="58"/>
                  </a:lnTo>
                  <a:lnTo>
                    <a:pt x="112" y="58"/>
                  </a:lnTo>
                  <a:lnTo>
                    <a:pt x="82" y="30"/>
                  </a:lnTo>
                  <a:lnTo>
                    <a:pt x="68" y="14"/>
                  </a:lnTo>
                  <a:lnTo>
                    <a:pt x="68" y="14"/>
                  </a:lnTo>
                  <a:lnTo>
                    <a:pt x="62" y="10"/>
                  </a:lnTo>
                  <a:lnTo>
                    <a:pt x="56" y="6"/>
                  </a:lnTo>
                  <a:lnTo>
                    <a:pt x="50" y="2"/>
                  </a:lnTo>
                  <a:lnTo>
                    <a:pt x="42" y="2"/>
                  </a:lnTo>
                  <a:lnTo>
                    <a:pt x="36" y="0"/>
                  </a:lnTo>
                  <a:lnTo>
                    <a:pt x="28" y="2"/>
                  </a:lnTo>
                  <a:lnTo>
                    <a:pt x="22" y="4"/>
                  </a:lnTo>
                  <a:lnTo>
                    <a:pt x="16" y="8"/>
                  </a:lnTo>
                  <a:lnTo>
                    <a:pt x="16" y="8"/>
                  </a:lnTo>
                  <a:lnTo>
                    <a:pt x="10" y="14"/>
                  </a:lnTo>
                  <a:lnTo>
                    <a:pt x="4" y="20"/>
                  </a:lnTo>
                  <a:lnTo>
                    <a:pt x="2" y="26"/>
                  </a:lnTo>
                  <a:lnTo>
                    <a:pt x="0" y="34"/>
                  </a:lnTo>
                  <a:lnTo>
                    <a:pt x="0" y="42"/>
                  </a:lnTo>
                  <a:lnTo>
                    <a:pt x="0" y="50"/>
                  </a:lnTo>
                  <a:lnTo>
                    <a:pt x="2" y="56"/>
                  </a:lnTo>
                  <a:lnTo>
                    <a:pt x="8" y="64"/>
                  </a:lnTo>
                  <a:lnTo>
                    <a:pt x="8" y="64"/>
                  </a:lnTo>
                  <a:lnTo>
                    <a:pt x="10" y="66"/>
                  </a:lnTo>
                  <a:lnTo>
                    <a:pt x="102" y="168"/>
                  </a:lnTo>
                  <a:lnTo>
                    <a:pt x="120" y="170"/>
                  </a:lnTo>
                  <a:lnTo>
                    <a:pt x="120" y="170"/>
                  </a:lnTo>
                  <a:lnTo>
                    <a:pt x="120" y="170"/>
                  </a:lnTo>
                  <a:lnTo>
                    <a:pt x="122" y="170"/>
                  </a:lnTo>
                  <a:lnTo>
                    <a:pt x="122" y="170"/>
                  </a:lnTo>
                  <a:lnTo>
                    <a:pt x="122" y="168"/>
                  </a:lnTo>
                  <a:lnTo>
                    <a:pt x="122" y="168"/>
                  </a:lnTo>
                  <a:lnTo>
                    <a:pt x="122"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31" name="Freeform 6">
              <a:extLst>
                <a:ext uri="{FF2B5EF4-FFF2-40B4-BE49-F238E27FC236}">
                  <a16:creationId xmlns:a16="http://schemas.microsoft.com/office/drawing/2014/main" id="{933C34AF-2393-457C-BFA3-413017CED619}"/>
                </a:ext>
              </a:extLst>
            </p:cNvPr>
            <p:cNvSpPr>
              <a:spLocks/>
            </p:cNvSpPr>
            <p:nvPr/>
          </p:nvSpPr>
          <p:spPr bwMode="auto">
            <a:xfrm>
              <a:off x="-386834" y="1466171"/>
              <a:ext cx="307638" cy="307638"/>
            </a:xfrm>
            <a:custGeom>
              <a:avLst/>
              <a:gdLst>
                <a:gd name="T0" fmla="*/ 482 w 482"/>
                <a:gd name="T1" fmla="*/ 292 h 482"/>
                <a:gd name="T2" fmla="*/ 464 w 482"/>
                <a:gd name="T3" fmla="*/ 432 h 482"/>
                <a:gd name="T4" fmla="*/ 462 w 482"/>
                <a:gd name="T5" fmla="*/ 442 h 482"/>
                <a:gd name="T6" fmla="*/ 452 w 482"/>
                <a:gd name="T7" fmla="*/ 456 h 482"/>
                <a:gd name="T8" fmla="*/ 406 w 482"/>
                <a:gd name="T9" fmla="*/ 482 h 482"/>
                <a:gd name="T10" fmla="*/ 404 w 482"/>
                <a:gd name="T11" fmla="*/ 468 h 482"/>
                <a:gd name="T12" fmla="*/ 394 w 482"/>
                <a:gd name="T13" fmla="*/ 442 h 482"/>
                <a:gd name="T14" fmla="*/ 290 w 482"/>
                <a:gd name="T15" fmla="*/ 336 h 482"/>
                <a:gd name="T16" fmla="*/ 280 w 482"/>
                <a:gd name="T17" fmla="*/ 328 h 482"/>
                <a:gd name="T18" fmla="*/ 178 w 482"/>
                <a:gd name="T19" fmla="*/ 260 h 482"/>
                <a:gd name="T20" fmla="*/ 158 w 482"/>
                <a:gd name="T21" fmla="*/ 250 h 482"/>
                <a:gd name="T22" fmla="*/ 138 w 482"/>
                <a:gd name="T23" fmla="*/ 248 h 482"/>
                <a:gd name="T24" fmla="*/ 126 w 482"/>
                <a:gd name="T25" fmla="*/ 248 h 482"/>
                <a:gd name="T26" fmla="*/ 102 w 482"/>
                <a:gd name="T27" fmla="*/ 256 h 482"/>
                <a:gd name="T28" fmla="*/ 92 w 482"/>
                <a:gd name="T29" fmla="*/ 262 h 482"/>
                <a:gd name="T30" fmla="*/ 8 w 482"/>
                <a:gd name="T31" fmla="*/ 156 h 482"/>
                <a:gd name="T32" fmla="*/ 8 w 482"/>
                <a:gd name="T33" fmla="*/ 156 h 482"/>
                <a:gd name="T34" fmla="*/ 4 w 482"/>
                <a:gd name="T35" fmla="*/ 148 h 482"/>
                <a:gd name="T36" fmla="*/ 0 w 482"/>
                <a:gd name="T37" fmla="*/ 132 h 482"/>
                <a:gd name="T38" fmla="*/ 2 w 482"/>
                <a:gd name="T39" fmla="*/ 118 h 482"/>
                <a:gd name="T40" fmla="*/ 12 w 482"/>
                <a:gd name="T41" fmla="*/ 104 h 482"/>
                <a:gd name="T42" fmla="*/ 18 w 482"/>
                <a:gd name="T43" fmla="*/ 98 h 482"/>
                <a:gd name="T44" fmla="*/ 32 w 482"/>
                <a:gd name="T45" fmla="*/ 92 h 482"/>
                <a:gd name="T46" fmla="*/ 46 w 482"/>
                <a:gd name="T47" fmla="*/ 94 h 482"/>
                <a:gd name="T48" fmla="*/ 60 w 482"/>
                <a:gd name="T49" fmla="*/ 98 h 482"/>
                <a:gd name="T50" fmla="*/ 72 w 482"/>
                <a:gd name="T51" fmla="*/ 108 h 482"/>
                <a:gd name="T52" fmla="*/ 72 w 482"/>
                <a:gd name="T53" fmla="*/ 64 h 482"/>
                <a:gd name="T54" fmla="*/ 68 w 482"/>
                <a:gd name="T55" fmla="*/ 56 h 482"/>
                <a:gd name="T56" fmla="*/ 66 w 482"/>
                <a:gd name="T57" fmla="*/ 40 h 482"/>
                <a:gd name="T58" fmla="*/ 70 w 482"/>
                <a:gd name="T59" fmla="*/ 26 h 482"/>
                <a:gd name="T60" fmla="*/ 82 w 482"/>
                <a:gd name="T61" fmla="*/ 14 h 482"/>
                <a:gd name="T62" fmla="*/ 88 w 482"/>
                <a:gd name="T63" fmla="*/ 8 h 482"/>
                <a:gd name="T64" fmla="*/ 102 w 482"/>
                <a:gd name="T65" fmla="*/ 6 h 482"/>
                <a:gd name="T66" fmla="*/ 118 w 482"/>
                <a:gd name="T67" fmla="*/ 8 h 482"/>
                <a:gd name="T68" fmla="*/ 130 w 482"/>
                <a:gd name="T69" fmla="*/ 14 h 482"/>
                <a:gd name="T70" fmla="*/ 140 w 482"/>
                <a:gd name="T71" fmla="*/ 26 h 482"/>
                <a:gd name="T72" fmla="*/ 182 w 482"/>
                <a:gd name="T73" fmla="*/ 56 h 482"/>
                <a:gd name="T74" fmla="*/ 180 w 482"/>
                <a:gd name="T75" fmla="*/ 48 h 482"/>
                <a:gd name="T76" fmla="*/ 180 w 482"/>
                <a:gd name="T77" fmla="*/ 32 h 482"/>
                <a:gd name="T78" fmla="*/ 186 w 482"/>
                <a:gd name="T79" fmla="*/ 18 h 482"/>
                <a:gd name="T80" fmla="*/ 198 w 482"/>
                <a:gd name="T81" fmla="*/ 6 h 482"/>
                <a:gd name="T82" fmla="*/ 206 w 482"/>
                <a:gd name="T83" fmla="*/ 2 h 482"/>
                <a:gd name="T84" fmla="*/ 220 w 482"/>
                <a:gd name="T85" fmla="*/ 0 h 482"/>
                <a:gd name="T86" fmla="*/ 234 w 482"/>
                <a:gd name="T87" fmla="*/ 4 h 482"/>
                <a:gd name="T88" fmla="*/ 246 w 482"/>
                <a:gd name="T89" fmla="*/ 14 h 482"/>
                <a:gd name="T90" fmla="*/ 254 w 482"/>
                <a:gd name="T91" fmla="*/ 26 h 482"/>
                <a:gd name="T92" fmla="*/ 376 w 482"/>
                <a:gd name="T93" fmla="*/ 274 h 482"/>
                <a:gd name="T94" fmla="*/ 378 w 482"/>
                <a:gd name="T95" fmla="*/ 278 h 482"/>
                <a:gd name="T96" fmla="*/ 390 w 482"/>
                <a:gd name="T97" fmla="*/ 282 h 482"/>
                <a:gd name="T98" fmla="*/ 402 w 482"/>
                <a:gd name="T99" fmla="*/ 276 h 482"/>
                <a:gd name="T100" fmla="*/ 396 w 482"/>
                <a:gd name="T101" fmla="*/ 174 h 482"/>
                <a:gd name="T102" fmla="*/ 398 w 482"/>
                <a:gd name="T103" fmla="*/ 158 h 482"/>
                <a:gd name="T104" fmla="*/ 406 w 482"/>
                <a:gd name="T105" fmla="*/ 144 h 482"/>
                <a:gd name="T106" fmla="*/ 420 w 482"/>
                <a:gd name="T107" fmla="*/ 134 h 482"/>
                <a:gd name="T108" fmla="*/ 436 w 482"/>
                <a:gd name="T109" fmla="*/ 132 h 482"/>
                <a:gd name="T110" fmla="*/ 444 w 482"/>
                <a:gd name="T111" fmla="*/ 132 h 482"/>
                <a:gd name="T112" fmla="*/ 456 w 482"/>
                <a:gd name="T113" fmla="*/ 138 h 482"/>
                <a:gd name="T114" fmla="*/ 466 w 482"/>
                <a:gd name="T115" fmla="*/ 150 h 482"/>
                <a:gd name="T116" fmla="*/ 472 w 482"/>
                <a:gd name="T117" fmla="*/ 162 h 482"/>
                <a:gd name="T118" fmla="*/ 482 w 482"/>
                <a:gd name="T119" fmla="*/ 29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2" h="482">
                  <a:moveTo>
                    <a:pt x="482" y="292"/>
                  </a:moveTo>
                  <a:lnTo>
                    <a:pt x="482" y="292"/>
                  </a:lnTo>
                  <a:lnTo>
                    <a:pt x="482" y="298"/>
                  </a:lnTo>
                  <a:lnTo>
                    <a:pt x="464" y="432"/>
                  </a:lnTo>
                  <a:lnTo>
                    <a:pt x="464" y="432"/>
                  </a:lnTo>
                  <a:lnTo>
                    <a:pt x="462" y="442"/>
                  </a:lnTo>
                  <a:lnTo>
                    <a:pt x="458" y="450"/>
                  </a:lnTo>
                  <a:lnTo>
                    <a:pt x="452" y="456"/>
                  </a:lnTo>
                  <a:lnTo>
                    <a:pt x="444" y="462"/>
                  </a:lnTo>
                  <a:lnTo>
                    <a:pt x="406" y="482"/>
                  </a:lnTo>
                  <a:lnTo>
                    <a:pt x="406" y="482"/>
                  </a:lnTo>
                  <a:lnTo>
                    <a:pt x="404" y="468"/>
                  </a:lnTo>
                  <a:lnTo>
                    <a:pt x="400" y="454"/>
                  </a:lnTo>
                  <a:lnTo>
                    <a:pt x="394" y="442"/>
                  </a:lnTo>
                  <a:lnTo>
                    <a:pt x="384" y="432"/>
                  </a:lnTo>
                  <a:lnTo>
                    <a:pt x="290" y="336"/>
                  </a:lnTo>
                  <a:lnTo>
                    <a:pt x="290" y="336"/>
                  </a:lnTo>
                  <a:lnTo>
                    <a:pt x="280" y="328"/>
                  </a:lnTo>
                  <a:lnTo>
                    <a:pt x="178" y="260"/>
                  </a:lnTo>
                  <a:lnTo>
                    <a:pt x="178" y="260"/>
                  </a:lnTo>
                  <a:lnTo>
                    <a:pt x="168" y="254"/>
                  </a:lnTo>
                  <a:lnTo>
                    <a:pt x="158" y="250"/>
                  </a:lnTo>
                  <a:lnTo>
                    <a:pt x="148" y="248"/>
                  </a:lnTo>
                  <a:lnTo>
                    <a:pt x="138" y="248"/>
                  </a:lnTo>
                  <a:lnTo>
                    <a:pt x="138" y="248"/>
                  </a:lnTo>
                  <a:lnTo>
                    <a:pt x="126" y="248"/>
                  </a:lnTo>
                  <a:lnTo>
                    <a:pt x="114" y="252"/>
                  </a:lnTo>
                  <a:lnTo>
                    <a:pt x="102" y="256"/>
                  </a:lnTo>
                  <a:lnTo>
                    <a:pt x="92" y="262"/>
                  </a:lnTo>
                  <a:lnTo>
                    <a:pt x="92" y="262"/>
                  </a:lnTo>
                  <a:lnTo>
                    <a:pt x="76" y="240"/>
                  </a:lnTo>
                  <a:lnTo>
                    <a:pt x="8" y="156"/>
                  </a:lnTo>
                  <a:lnTo>
                    <a:pt x="8" y="156"/>
                  </a:lnTo>
                  <a:lnTo>
                    <a:pt x="8" y="156"/>
                  </a:lnTo>
                  <a:lnTo>
                    <a:pt x="8" y="156"/>
                  </a:lnTo>
                  <a:lnTo>
                    <a:pt x="4" y="148"/>
                  </a:lnTo>
                  <a:lnTo>
                    <a:pt x="2" y="140"/>
                  </a:lnTo>
                  <a:lnTo>
                    <a:pt x="0" y="132"/>
                  </a:lnTo>
                  <a:lnTo>
                    <a:pt x="0" y="124"/>
                  </a:lnTo>
                  <a:lnTo>
                    <a:pt x="2" y="118"/>
                  </a:lnTo>
                  <a:lnTo>
                    <a:pt x="6" y="110"/>
                  </a:lnTo>
                  <a:lnTo>
                    <a:pt x="12" y="104"/>
                  </a:lnTo>
                  <a:lnTo>
                    <a:pt x="18" y="98"/>
                  </a:lnTo>
                  <a:lnTo>
                    <a:pt x="18" y="98"/>
                  </a:lnTo>
                  <a:lnTo>
                    <a:pt x="24" y="94"/>
                  </a:lnTo>
                  <a:lnTo>
                    <a:pt x="32" y="92"/>
                  </a:lnTo>
                  <a:lnTo>
                    <a:pt x="40" y="92"/>
                  </a:lnTo>
                  <a:lnTo>
                    <a:pt x="46" y="94"/>
                  </a:lnTo>
                  <a:lnTo>
                    <a:pt x="54" y="96"/>
                  </a:lnTo>
                  <a:lnTo>
                    <a:pt x="60" y="98"/>
                  </a:lnTo>
                  <a:lnTo>
                    <a:pt x="66" y="102"/>
                  </a:lnTo>
                  <a:lnTo>
                    <a:pt x="72" y="108"/>
                  </a:lnTo>
                  <a:lnTo>
                    <a:pt x="182" y="246"/>
                  </a:lnTo>
                  <a:lnTo>
                    <a:pt x="72" y="64"/>
                  </a:lnTo>
                  <a:lnTo>
                    <a:pt x="72" y="64"/>
                  </a:lnTo>
                  <a:lnTo>
                    <a:pt x="68" y="56"/>
                  </a:lnTo>
                  <a:lnTo>
                    <a:pt x="66" y="48"/>
                  </a:lnTo>
                  <a:lnTo>
                    <a:pt x="66" y="40"/>
                  </a:lnTo>
                  <a:lnTo>
                    <a:pt x="68" y="32"/>
                  </a:lnTo>
                  <a:lnTo>
                    <a:pt x="70" y="26"/>
                  </a:lnTo>
                  <a:lnTo>
                    <a:pt x="76" y="18"/>
                  </a:lnTo>
                  <a:lnTo>
                    <a:pt x="82" y="14"/>
                  </a:lnTo>
                  <a:lnTo>
                    <a:pt x="88" y="8"/>
                  </a:lnTo>
                  <a:lnTo>
                    <a:pt x="88" y="8"/>
                  </a:lnTo>
                  <a:lnTo>
                    <a:pt x="96" y="6"/>
                  </a:lnTo>
                  <a:lnTo>
                    <a:pt x="102" y="6"/>
                  </a:lnTo>
                  <a:lnTo>
                    <a:pt x="110" y="6"/>
                  </a:lnTo>
                  <a:lnTo>
                    <a:pt x="118" y="8"/>
                  </a:lnTo>
                  <a:lnTo>
                    <a:pt x="124" y="10"/>
                  </a:lnTo>
                  <a:lnTo>
                    <a:pt x="130" y="14"/>
                  </a:lnTo>
                  <a:lnTo>
                    <a:pt x="136" y="20"/>
                  </a:lnTo>
                  <a:lnTo>
                    <a:pt x="140" y="26"/>
                  </a:lnTo>
                  <a:lnTo>
                    <a:pt x="248" y="204"/>
                  </a:lnTo>
                  <a:lnTo>
                    <a:pt x="182" y="56"/>
                  </a:lnTo>
                  <a:lnTo>
                    <a:pt x="182" y="56"/>
                  </a:lnTo>
                  <a:lnTo>
                    <a:pt x="180" y="48"/>
                  </a:lnTo>
                  <a:lnTo>
                    <a:pt x="178" y="40"/>
                  </a:lnTo>
                  <a:lnTo>
                    <a:pt x="180" y="32"/>
                  </a:lnTo>
                  <a:lnTo>
                    <a:pt x="182" y="24"/>
                  </a:lnTo>
                  <a:lnTo>
                    <a:pt x="186" y="18"/>
                  </a:lnTo>
                  <a:lnTo>
                    <a:pt x="192" y="12"/>
                  </a:lnTo>
                  <a:lnTo>
                    <a:pt x="198" y="6"/>
                  </a:lnTo>
                  <a:lnTo>
                    <a:pt x="206" y="2"/>
                  </a:lnTo>
                  <a:lnTo>
                    <a:pt x="206" y="2"/>
                  </a:lnTo>
                  <a:lnTo>
                    <a:pt x="214" y="0"/>
                  </a:lnTo>
                  <a:lnTo>
                    <a:pt x="220" y="0"/>
                  </a:lnTo>
                  <a:lnTo>
                    <a:pt x="228" y="2"/>
                  </a:lnTo>
                  <a:lnTo>
                    <a:pt x="234" y="4"/>
                  </a:lnTo>
                  <a:lnTo>
                    <a:pt x="240" y="8"/>
                  </a:lnTo>
                  <a:lnTo>
                    <a:pt x="246" y="14"/>
                  </a:lnTo>
                  <a:lnTo>
                    <a:pt x="250" y="18"/>
                  </a:lnTo>
                  <a:lnTo>
                    <a:pt x="254" y="26"/>
                  </a:lnTo>
                  <a:lnTo>
                    <a:pt x="306" y="142"/>
                  </a:lnTo>
                  <a:lnTo>
                    <a:pt x="376" y="274"/>
                  </a:lnTo>
                  <a:lnTo>
                    <a:pt x="376" y="274"/>
                  </a:lnTo>
                  <a:lnTo>
                    <a:pt x="378" y="278"/>
                  </a:lnTo>
                  <a:lnTo>
                    <a:pt x="382" y="280"/>
                  </a:lnTo>
                  <a:lnTo>
                    <a:pt x="390" y="282"/>
                  </a:lnTo>
                  <a:lnTo>
                    <a:pt x="396" y="282"/>
                  </a:lnTo>
                  <a:lnTo>
                    <a:pt x="402" y="276"/>
                  </a:lnTo>
                  <a:lnTo>
                    <a:pt x="396" y="174"/>
                  </a:lnTo>
                  <a:lnTo>
                    <a:pt x="396" y="174"/>
                  </a:lnTo>
                  <a:lnTo>
                    <a:pt x="396" y="166"/>
                  </a:lnTo>
                  <a:lnTo>
                    <a:pt x="398" y="158"/>
                  </a:lnTo>
                  <a:lnTo>
                    <a:pt x="402" y="150"/>
                  </a:lnTo>
                  <a:lnTo>
                    <a:pt x="406" y="144"/>
                  </a:lnTo>
                  <a:lnTo>
                    <a:pt x="412" y="138"/>
                  </a:lnTo>
                  <a:lnTo>
                    <a:pt x="420" y="134"/>
                  </a:lnTo>
                  <a:lnTo>
                    <a:pt x="428" y="132"/>
                  </a:lnTo>
                  <a:lnTo>
                    <a:pt x="436" y="132"/>
                  </a:lnTo>
                  <a:lnTo>
                    <a:pt x="436" y="132"/>
                  </a:lnTo>
                  <a:lnTo>
                    <a:pt x="444" y="132"/>
                  </a:lnTo>
                  <a:lnTo>
                    <a:pt x="450" y="136"/>
                  </a:lnTo>
                  <a:lnTo>
                    <a:pt x="456" y="138"/>
                  </a:lnTo>
                  <a:lnTo>
                    <a:pt x="462" y="144"/>
                  </a:lnTo>
                  <a:lnTo>
                    <a:pt x="466" y="150"/>
                  </a:lnTo>
                  <a:lnTo>
                    <a:pt x="470" y="156"/>
                  </a:lnTo>
                  <a:lnTo>
                    <a:pt x="472" y="162"/>
                  </a:lnTo>
                  <a:lnTo>
                    <a:pt x="474" y="170"/>
                  </a:lnTo>
                  <a:lnTo>
                    <a:pt x="482" y="2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32" name="Freeform 7">
              <a:extLst>
                <a:ext uri="{FF2B5EF4-FFF2-40B4-BE49-F238E27FC236}">
                  <a16:creationId xmlns:a16="http://schemas.microsoft.com/office/drawing/2014/main" id="{34605865-4041-4154-9266-5F81F54FFD55}"/>
                </a:ext>
              </a:extLst>
            </p:cNvPr>
            <p:cNvSpPr>
              <a:spLocks/>
            </p:cNvSpPr>
            <p:nvPr/>
          </p:nvSpPr>
          <p:spPr bwMode="auto">
            <a:xfrm>
              <a:off x="-517037" y="1644882"/>
              <a:ext cx="368910" cy="292320"/>
            </a:xfrm>
            <a:custGeom>
              <a:avLst/>
              <a:gdLst>
                <a:gd name="T0" fmla="*/ 472 w 578"/>
                <a:gd name="T1" fmla="*/ 80 h 458"/>
                <a:gd name="T2" fmla="*/ 364 w 578"/>
                <a:gd name="T3" fmla="*/ 6 h 458"/>
                <a:gd name="T4" fmla="*/ 342 w 578"/>
                <a:gd name="T5" fmla="*/ 0 h 458"/>
                <a:gd name="T6" fmla="*/ 320 w 578"/>
                <a:gd name="T7" fmla="*/ 6 h 458"/>
                <a:gd name="T8" fmla="*/ 308 w 578"/>
                <a:gd name="T9" fmla="*/ 16 h 458"/>
                <a:gd name="T10" fmla="*/ 302 w 578"/>
                <a:gd name="T11" fmla="*/ 38 h 458"/>
                <a:gd name="T12" fmla="*/ 308 w 578"/>
                <a:gd name="T13" fmla="*/ 60 h 458"/>
                <a:gd name="T14" fmla="*/ 404 w 578"/>
                <a:gd name="T15" fmla="*/ 128 h 458"/>
                <a:gd name="T16" fmla="*/ 402 w 578"/>
                <a:gd name="T17" fmla="*/ 142 h 458"/>
                <a:gd name="T18" fmla="*/ 388 w 578"/>
                <a:gd name="T19" fmla="*/ 148 h 458"/>
                <a:gd name="T20" fmla="*/ 114 w 578"/>
                <a:gd name="T21" fmla="*/ 90 h 458"/>
                <a:gd name="T22" fmla="*/ 92 w 578"/>
                <a:gd name="T23" fmla="*/ 92 h 458"/>
                <a:gd name="T24" fmla="*/ 74 w 578"/>
                <a:gd name="T25" fmla="*/ 106 h 458"/>
                <a:gd name="T26" fmla="*/ 68 w 578"/>
                <a:gd name="T27" fmla="*/ 120 h 458"/>
                <a:gd name="T28" fmla="*/ 68 w 578"/>
                <a:gd name="T29" fmla="*/ 142 h 458"/>
                <a:gd name="T30" fmla="*/ 82 w 578"/>
                <a:gd name="T31" fmla="*/ 160 h 458"/>
                <a:gd name="T32" fmla="*/ 254 w 578"/>
                <a:gd name="T33" fmla="*/ 206 h 458"/>
                <a:gd name="T34" fmla="*/ 36 w 578"/>
                <a:gd name="T35" fmla="*/ 182 h 458"/>
                <a:gd name="T36" fmla="*/ 16 w 578"/>
                <a:gd name="T37" fmla="*/ 190 h 458"/>
                <a:gd name="T38" fmla="*/ 2 w 578"/>
                <a:gd name="T39" fmla="*/ 208 h 458"/>
                <a:gd name="T40" fmla="*/ 0 w 578"/>
                <a:gd name="T41" fmla="*/ 224 h 458"/>
                <a:gd name="T42" fmla="*/ 8 w 578"/>
                <a:gd name="T43" fmla="*/ 244 h 458"/>
                <a:gd name="T44" fmla="*/ 28 w 578"/>
                <a:gd name="T45" fmla="*/ 258 h 458"/>
                <a:gd name="T46" fmla="*/ 68 w 578"/>
                <a:gd name="T47" fmla="*/ 286 h 458"/>
                <a:gd name="T48" fmla="*/ 52 w 578"/>
                <a:gd name="T49" fmla="*/ 290 h 458"/>
                <a:gd name="T50" fmla="*/ 36 w 578"/>
                <a:gd name="T51" fmla="*/ 304 h 458"/>
                <a:gd name="T52" fmla="*/ 28 w 578"/>
                <a:gd name="T53" fmla="*/ 326 h 458"/>
                <a:gd name="T54" fmla="*/ 32 w 578"/>
                <a:gd name="T55" fmla="*/ 342 h 458"/>
                <a:gd name="T56" fmla="*/ 46 w 578"/>
                <a:gd name="T57" fmla="*/ 358 h 458"/>
                <a:gd name="T58" fmla="*/ 68 w 578"/>
                <a:gd name="T59" fmla="*/ 366 h 458"/>
                <a:gd name="T60" fmla="*/ 176 w 578"/>
                <a:gd name="T61" fmla="*/ 364 h 458"/>
                <a:gd name="T62" fmla="*/ 254 w 578"/>
                <a:gd name="T63" fmla="*/ 366 h 458"/>
                <a:gd name="T64" fmla="*/ 142 w 578"/>
                <a:gd name="T65" fmla="*/ 380 h 458"/>
                <a:gd name="T66" fmla="*/ 122 w 578"/>
                <a:gd name="T67" fmla="*/ 388 h 458"/>
                <a:gd name="T68" fmla="*/ 108 w 578"/>
                <a:gd name="T69" fmla="*/ 406 h 458"/>
                <a:gd name="T70" fmla="*/ 106 w 578"/>
                <a:gd name="T71" fmla="*/ 422 h 458"/>
                <a:gd name="T72" fmla="*/ 114 w 578"/>
                <a:gd name="T73" fmla="*/ 442 h 458"/>
                <a:gd name="T74" fmla="*/ 132 w 578"/>
                <a:gd name="T75" fmla="*/ 456 h 458"/>
                <a:gd name="T76" fmla="*/ 146 w 578"/>
                <a:gd name="T77" fmla="*/ 458 h 458"/>
                <a:gd name="T78" fmla="*/ 508 w 578"/>
                <a:gd name="T79" fmla="*/ 426 h 458"/>
                <a:gd name="T80" fmla="*/ 538 w 578"/>
                <a:gd name="T81" fmla="*/ 406 h 458"/>
                <a:gd name="T82" fmla="*/ 578 w 578"/>
                <a:gd name="T83" fmla="*/ 210 h 458"/>
                <a:gd name="T84" fmla="*/ 572 w 578"/>
                <a:gd name="T85" fmla="*/ 182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8" h="458">
                  <a:moveTo>
                    <a:pt x="566" y="174"/>
                  </a:moveTo>
                  <a:lnTo>
                    <a:pt x="472" y="80"/>
                  </a:lnTo>
                  <a:lnTo>
                    <a:pt x="472" y="80"/>
                  </a:lnTo>
                  <a:lnTo>
                    <a:pt x="466" y="74"/>
                  </a:lnTo>
                  <a:lnTo>
                    <a:pt x="364" y="6"/>
                  </a:lnTo>
                  <a:lnTo>
                    <a:pt x="364" y="6"/>
                  </a:lnTo>
                  <a:lnTo>
                    <a:pt x="356" y="2"/>
                  </a:lnTo>
                  <a:lnTo>
                    <a:pt x="348" y="0"/>
                  </a:lnTo>
                  <a:lnTo>
                    <a:pt x="342" y="0"/>
                  </a:lnTo>
                  <a:lnTo>
                    <a:pt x="334" y="0"/>
                  </a:lnTo>
                  <a:lnTo>
                    <a:pt x="326" y="2"/>
                  </a:lnTo>
                  <a:lnTo>
                    <a:pt x="320" y="6"/>
                  </a:lnTo>
                  <a:lnTo>
                    <a:pt x="314" y="10"/>
                  </a:lnTo>
                  <a:lnTo>
                    <a:pt x="308" y="16"/>
                  </a:lnTo>
                  <a:lnTo>
                    <a:pt x="308" y="16"/>
                  </a:lnTo>
                  <a:lnTo>
                    <a:pt x="306" y="24"/>
                  </a:lnTo>
                  <a:lnTo>
                    <a:pt x="302" y="30"/>
                  </a:lnTo>
                  <a:lnTo>
                    <a:pt x="302" y="38"/>
                  </a:lnTo>
                  <a:lnTo>
                    <a:pt x="302" y="46"/>
                  </a:lnTo>
                  <a:lnTo>
                    <a:pt x="304" y="52"/>
                  </a:lnTo>
                  <a:lnTo>
                    <a:pt x="308" y="60"/>
                  </a:lnTo>
                  <a:lnTo>
                    <a:pt x="314" y="66"/>
                  </a:lnTo>
                  <a:lnTo>
                    <a:pt x="320" y="70"/>
                  </a:lnTo>
                  <a:lnTo>
                    <a:pt x="404" y="128"/>
                  </a:lnTo>
                  <a:lnTo>
                    <a:pt x="404" y="128"/>
                  </a:lnTo>
                  <a:lnTo>
                    <a:pt x="406" y="136"/>
                  </a:lnTo>
                  <a:lnTo>
                    <a:pt x="402" y="142"/>
                  </a:lnTo>
                  <a:lnTo>
                    <a:pt x="396" y="148"/>
                  </a:lnTo>
                  <a:lnTo>
                    <a:pt x="392" y="148"/>
                  </a:lnTo>
                  <a:lnTo>
                    <a:pt x="388" y="148"/>
                  </a:lnTo>
                  <a:lnTo>
                    <a:pt x="240" y="122"/>
                  </a:lnTo>
                  <a:lnTo>
                    <a:pt x="114" y="90"/>
                  </a:lnTo>
                  <a:lnTo>
                    <a:pt x="114" y="90"/>
                  </a:lnTo>
                  <a:lnTo>
                    <a:pt x="106" y="90"/>
                  </a:lnTo>
                  <a:lnTo>
                    <a:pt x="100" y="90"/>
                  </a:lnTo>
                  <a:lnTo>
                    <a:pt x="92" y="92"/>
                  </a:lnTo>
                  <a:lnTo>
                    <a:pt x="84" y="96"/>
                  </a:lnTo>
                  <a:lnTo>
                    <a:pt x="78" y="100"/>
                  </a:lnTo>
                  <a:lnTo>
                    <a:pt x="74" y="106"/>
                  </a:lnTo>
                  <a:lnTo>
                    <a:pt x="70" y="112"/>
                  </a:lnTo>
                  <a:lnTo>
                    <a:pt x="68" y="120"/>
                  </a:lnTo>
                  <a:lnTo>
                    <a:pt x="68" y="120"/>
                  </a:lnTo>
                  <a:lnTo>
                    <a:pt x="66" y="128"/>
                  </a:lnTo>
                  <a:lnTo>
                    <a:pt x="66" y="136"/>
                  </a:lnTo>
                  <a:lnTo>
                    <a:pt x="68" y="142"/>
                  </a:lnTo>
                  <a:lnTo>
                    <a:pt x="72" y="150"/>
                  </a:lnTo>
                  <a:lnTo>
                    <a:pt x="76" y="156"/>
                  </a:lnTo>
                  <a:lnTo>
                    <a:pt x="82" y="160"/>
                  </a:lnTo>
                  <a:lnTo>
                    <a:pt x="88" y="164"/>
                  </a:lnTo>
                  <a:lnTo>
                    <a:pt x="96" y="168"/>
                  </a:lnTo>
                  <a:lnTo>
                    <a:pt x="254" y="206"/>
                  </a:lnTo>
                  <a:lnTo>
                    <a:pt x="44" y="182"/>
                  </a:lnTo>
                  <a:lnTo>
                    <a:pt x="44" y="182"/>
                  </a:lnTo>
                  <a:lnTo>
                    <a:pt x="36" y="182"/>
                  </a:lnTo>
                  <a:lnTo>
                    <a:pt x="28" y="182"/>
                  </a:lnTo>
                  <a:lnTo>
                    <a:pt x="22" y="186"/>
                  </a:lnTo>
                  <a:lnTo>
                    <a:pt x="16" y="190"/>
                  </a:lnTo>
                  <a:lnTo>
                    <a:pt x="10" y="196"/>
                  </a:lnTo>
                  <a:lnTo>
                    <a:pt x="6" y="202"/>
                  </a:lnTo>
                  <a:lnTo>
                    <a:pt x="2" y="208"/>
                  </a:lnTo>
                  <a:lnTo>
                    <a:pt x="0" y="216"/>
                  </a:lnTo>
                  <a:lnTo>
                    <a:pt x="0" y="216"/>
                  </a:lnTo>
                  <a:lnTo>
                    <a:pt x="0" y="224"/>
                  </a:lnTo>
                  <a:lnTo>
                    <a:pt x="2" y="232"/>
                  </a:lnTo>
                  <a:lnTo>
                    <a:pt x="4" y="238"/>
                  </a:lnTo>
                  <a:lnTo>
                    <a:pt x="8" y="244"/>
                  </a:lnTo>
                  <a:lnTo>
                    <a:pt x="14" y="250"/>
                  </a:lnTo>
                  <a:lnTo>
                    <a:pt x="20" y="254"/>
                  </a:lnTo>
                  <a:lnTo>
                    <a:pt x="28" y="258"/>
                  </a:lnTo>
                  <a:lnTo>
                    <a:pt x="34" y="260"/>
                  </a:lnTo>
                  <a:lnTo>
                    <a:pt x="246" y="284"/>
                  </a:lnTo>
                  <a:lnTo>
                    <a:pt x="68" y="286"/>
                  </a:lnTo>
                  <a:lnTo>
                    <a:pt x="68" y="286"/>
                  </a:lnTo>
                  <a:lnTo>
                    <a:pt x="60" y="288"/>
                  </a:lnTo>
                  <a:lnTo>
                    <a:pt x="52" y="290"/>
                  </a:lnTo>
                  <a:lnTo>
                    <a:pt x="46" y="294"/>
                  </a:lnTo>
                  <a:lnTo>
                    <a:pt x="40" y="298"/>
                  </a:lnTo>
                  <a:lnTo>
                    <a:pt x="36" y="304"/>
                  </a:lnTo>
                  <a:lnTo>
                    <a:pt x="32" y="312"/>
                  </a:lnTo>
                  <a:lnTo>
                    <a:pt x="30" y="318"/>
                  </a:lnTo>
                  <a:lnTo>
                    <a:pt x="28" y="326"/>
                  </a:lnTo>
                  <a:lnTo>
                    <a:pt x="28" y="326"/>
                  </a:lnTo>
                  <a:lnTo>
                    <a:pt x="30" y="334"/>
                  </a:lnTo>
                  <a:lnTo>
                    <a:pt x="32" y="342"/>
                  </a:lnTo>
                  <a:lnTo>
                    <a:pt x="36" y="348"/>
                  </a:lnTo>
                  <a:lnTo>
                    <a:pt x="40" y="354"/>
                  </a:lnTo>
                  <a:lnTo>
                    <a:pt x="46" y="358"/>
                  </a:lnTo>
                  <a:lnTo>
                    <a:pt x="52" y="362"/>
                  </a:lnTo>
                  <a:lnTo>
                    <a:pt x="60" y="364"/>
                  </a:lnTo>
                  <a:lnTo>
                    <a:pt x="68" y="366"/>
                  </a:lnTo>
                  <a:lnTo>
                    <a:pt x="68" y="366"/>
                  </a:lnTo>
                  <a:lnTo>
                    <a:pt x="68" y="366"/>
                  </a:lnTo>
                  <a:lnTo>
                    <a:pt x="176" y="364"/>
                  </a:lnTo>
                  <a:lnTo>
                    <a:pt x="176" y="364"/>
                  </a:lnTo>
                  <a:lnTo>
                    <a:pt x="254" y="366"/>
                  </a:lnTo>
                  <a:lnTo>
                    <a:pt x="254" y="366"/>
                  </a:lnTo>
                  <a:lnTo>
                    <a:pt x="164" y="378"/>
                  </a:lnTo>
                  <a:lnTo>
                    <a:pt x="142" y="380"/>
                  </a:lnTo>
                  <a:lnTo>
                    <a:pt x="142" y="380"/>
                  </a:lnTo>
                  <a:lnTo>
                    <a:pt x="134" y="382"/>
                  </a:lnTo>
                  <a:lnTo>
                    <a:pt x="128" y="384"/>
                  </a:lnTo>
                  <a:lnTo>
                    <a:pt x="122" y="388"/>
                  </a:lnTo>
                  <a:lnTo>
                    <a:pt x="116" y="394"/>
                  </a:lnTo>
                  <a:lnTo>
                    <a:pt x="112" y="400"/>
                  </a:lnTo>
                  <a:lnTo>
                    <a:pt x="108" y="406"/>
                  </a:lnTo>
                  <a:lnTo>
                    <a:pt x="108" y="414"/>
                  </a:lnTo>
                  <a:lnTo>
                    <a:pt x="106" y="422"/>
                  </a:lnTo>
                  <a:lnTo>
                    <a:pt x="106" y="422"/>
                  </a:lnTo>
                  <a:lnTo>
                    <a:pt x="108" y="430"/>
                  </a:lnTo>
                  <a:lnTo>
                    <a:pt x="110" y="436"/>
                  </a:lnTo>
                  <a:lnTo>
                    <a:pt x="114" y="442"/>
                  </a:lnTo>
                  <a:lnTo>
                    <a:pt x="120" y="448"/>
                  </a:lnTo>
                  <a:lnTo>
                    <a:pt x="126" y="452"/>
                  </a:lnTo>
                  <a:lnTo>
                    <a:pt x="132" y="456"/>
                  </a:lnTo>
                  <a:lnTo>
                    <a:pt x="138" y="458"/>
                  </a:lnTo>
                  <a:lnTo>
                    <a:pt x="146" y="458"/>
                  </a:lnTo>
                  <a:lnTo>
                    <a:pt x="146" y="458"/>
                  </a:lnTo>
                  <a:lnTo>
                    <a:pt x="150" y="458"/>
                  </a:lnTo>
                  <a:lnTo>
                    <a:pt x="508" y="426"/>
                  </a:lnTo>
                  <a:lnTo>
                    <a:pt x="508" y="426"/>
                  </a:lnTo>
                  <a:lnTo>
                    <a:pt x="520" y="424"/>
                  </a:lnTo>
                  <a:lnTo>
                    <a:pt x="530" y="416"/>
                  </a:lnTo>
                  <a:lnTo>
                    <a:pt x="538" y="406"/>
                  </a:lnTo>
                  <a:lnTo>
                    <a:pt x="542" y="394"/>
                  </a:lnTo>
                  <a:lnTo>
                    <a:pt x="578" y="210"/>
                  </a:lnTo>
                  <a:lnTo>
                    <a:pt x="578" y="210"/>
                  </a:lnTo>
                  <a:lnTo>
                    <a:pt x="578" y="200"/>
                  </a:lnTo>
                  <a:lnTo>
                    <a:pt x="576" y="190"/>
                  </a:lnTo>
                  <a:lnTo>
                    <a:pt x="572" y="182"/>
                  </a:lnTo>
                  <a:lnTo>
                    <a:pt x="566" y="174"/>
                  </a:lnTo>
                  <a:lnTo>
                    <a:pt x="566"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rtl="1">
                <a:defRPr/>
              </a:pPr>
              <a:endParaRPr lang="en-US" sz="900">
                <a:solidFill>
                  <a:srgbClr val="000000"/>
                </a:solidFill>
                <a:latin typeface="Calibri"/>
              </a:endParaRPr>
            </a:p>
          </p:txBody>
        </p:sp>
      </p:grpSp>
      <p:grpSp>
        <p:nvGrpSpPr>
          <p:cNvPr id="33" name="Group 32">
            <a:extLst>
              <a:ext uri="{FF2B5EF4-FFF2-40B4-BE49-F238E27FC236}">
                <a16:creationId xmlns:a16="http://schemas.microsoft.com/office/drawing/2014/main" id="{5E5E83BD-C7D3-49B7-A343-A4AB21B3436F}"/>
              </a:ext>
            </a:extLst>
          </p:cNvPr>
          <p:cNvGrpSpPr/>
          <p:nvPr/>
        </p:nvGrpSpPr>
        <p:grpSpPr>
          <a:xfrm>
            <a:off x="8198366" y="3575016"/>
            <a:ext cx="341002" cy="369298"/>
            <a:chOff x="515656" y="1384475"/>
            <a:chExt cx="599957" cy="649741"/>
          </a:xfrm>
          <a:solidFill>
            <a:schemeClr val="bg1"/>
          </a:solidFill>
        </p:grpSpPr>
        <p:sp>
          <p:nvSpPr>
            <p:cNvPr id="34" name="Freeform 8">
              <a:extLst>
                <a:ext uri="{FF2B5EF4-FFF2-40B4-BE49-F238E27FC236}">
                  <a16:creationId xmlns:a16="http://schemas.microsoft.com/office/drawing/2014/main" id="{D0A3ED46-AA0B-4305-B07E-249949AB287E}"/>
                </a:ext>
              </a:extLst>
            </p:cNvPr>
            <p:cNvSpPr>
              <a:spLocks/>
            </p:cNvSpPr>
            <p:nvPr/>
          </p:nvSpPr>
          <p:spPr bwMode="auto">
            <a:xfrm>
              <a:off x="954773" y="1384475"/>
              <a:ext cx="160840" cy="179987"/>
            </a:xfrm>
            <a:custGeom>
              <a:avLst/>
              <a:gdLst>
                <a:gd name="T0" fmla="*/ 30 w 252"/>
                <a:gd name="T1" fmla="*/ 0 h 282"/>
                <a:gd name="T2" fmla="*/ 30 w 252"/>
                <a:gd name="T3" fmla="*/ 0 h 282"/>
                <a:gd name="T4" fmla="*/ 20 w 252"/>
                <a:gd name="T5" fmla="*/ 0 h 282"/>
                <a:gd name="T6" fmla="*/ 10 w 252"/>
                <a:gd name="T7" fmla="*/ 6 h 282"/>
                <a:gd name="T8" fmla="*/ 10 w 252"/>
                <a:gd name="T9" fmla="*/ 6 h 282"/>
                <a:gd name="T10" fmla="*/ 4 w 252"/>
                <a:gd name="T11" fmla="*/ 14 h 282"/>
                <a:gd name="T12" fmla="*/ 0 w 252"/>
                <a:gd name="T13" fmla="*/ 26 h 282"/>
                <a:gd name="T14" fmla="*/ 0 w 252"/>
                <a:gd name="T15" fmla="*/ 26 h 282"/>
                <a:gd name="T16" fmla="*/ 2 w 252"/>
                <a:gd name="T17" fmla="*/ 36 h 282"/>
                <a:gd name="T18" fmla="*/ 8 w 252"/>
                <a:gd name="T19" fmla="*/ 46 h 282"/>
                <a:gd name="T20" fmla="*/ 16 w 252"/>
                <a:gd name="T21" fmla="*/ 52 h 282"/>
                <a:gd name="T22" fmla="*/ 26 w 252"/>
                <a:gd name="T23" fmla="*/ 56 h 282"/>
                <a:gd name="T24" fmla="*/ 26 w 252"/>
                <a:gd name="T25" fmla="*/ 56 h 282"/>
                <a:gd name="T26" fmla="*/ 44 w 252"/>
                <a:gd name="T27" fmla="*/ 58 h 282"/>
                <a:gd name="T28" fmla="*/ 62 w 252"/>
                <a:gd name="T29" fmla="*/ 62 h 282"/>
                <a:gd name="T30" fmla="*/ 80 w 252"/>
                <a:gd name="T31" fmla="*/ 66 h 282"/>
                <a:gd name="T32" fmla="*/ 96 w 252"/>
                <a:gd name="T33" fmla="*/ 74 h 282"/>
                <a:gd name="T34" fmla="*/ 112 w 252"/>
                <a:gd name="T35" fmla="*/ 84 h 282"/>
                <a:gd name="T36" fmla="*/ 126 w 252"/>
                <a:gd name="T37" fmla="*/ 94 h 282"/>
                <a:gd name="T38" fmla="*/ 140 w 252"/>
                <a:gd name="T39" fmla="*/ 106 h 282"/>
                <a:gd name="T40" fmla="*/ 152 w 252"/>
                <a:gd name="T41" fmla="*/ 118 h 282"/>
                <a:gd name="T42" fmla="*/ 152 w 252"/>
                <a:gd name="T43" fmla="*/ 118 h 282"/>
                <a:gd name="T44" fmla="*/ 164 w 252"/>
                <a:gd name="T45" fmla="*/ 134 h 282"/>
                <a:gd name="T46" fmla="*/ 172 w 252"/>
                <a:gd name="T47" fmla="*/ 148 h 282"/>
                <a:gd name="T48" fmla="*/ 180 w 252"/>
                <a:gd name="T49" fmla="*/ 164 h 282"/>
                <a:gd name="T50" fmla="*/ 188 w 252"/>
                <a:gd name="T51" fmla="*/ 182 h 282"/>
                <a:gd name="T52" fmla="*/ 192 w 252"/>
                <a:gd name="T53" fmla="*/ 198 h 282"/>
                <a:gd name="T54" fmla="*/ 196 w 252"/>
                <a:gd name="T55" fmla="*/ 216 h 282"/>
                <a:gd name="T56" fmla="*/ 196 w 252"/>
                <a:gd name="T57" fmla="*/ 234 h 282"/>
                <a:gd name="T58" fmla="*/ 196 w 252"/>
                <a:gd name="T59" fmla="*/ 252 h 282"/>
                <a:gd name="T60" fmla="*/ 196 w 252"/>
                <a:gd name="T61" fmla="*/ 252 h 282"/>
                <a:gd name="T62" fmla="*/ 198 w 252"/>
                <a:gd name="T63" fmla="*/ 264 h 282"/>
                <a:gd name="T64" fmla="*/ 202 w 252"/>
                <a:gd name="T65" fmla="*/ 272 h 282"/>
                <a:gd name="T66" fmla="*/ 202 w 252"/>
                <a:gd name="T67" fmla="*/ 272 h 282"/>
                <a:gd name="T68" fmla="*/ 212 w 252"/>
                <a:gd name="T69" fmla="*/ 280 h 282"/>
                <a:gd name="T70" fmla="*/ 222 w 252"/>
                <a:gd name="T71" fmla="*/ 282 h 282"/>
                <a:gd name="T72" fmla="*/ 222 w 252"/>
                <a:gd name="T73" fmla="*/ 282 h 282"/>
                <a:gd name="T74" fmla="*/ 224 w 252"/>
                <a:gd name="T75" fmla="*/ 282 h 282"/>
                <a:gd name="T76" fmla="*/ 224 w 252"/>
                <a:gd name="T77" fmla="*/ 282 h 282"/>
                <a:gd name="T78" fmla="*/ 234 w 252"/>
                <a:gd name="T79" fmla="*/ 280 h 282"/>
                <a:gd name="T80" fmla="*/ 242 w 252"/>
                <a:gd name="T81" fmla="*/ 276 h 282"/>
                <a:gd name="T82" fmla="*/ 242 w 252"/>
                <a:gd name="T83" fmla="*/ 276 h 282"/>
                <a:gd name="T84" fmla="*/ 248 w 252"/>
                <a:gd name="T85" fmla="*/ 268 h 282"/>
                <a:gd name="T86" fmla="*/ 252 w 252"/>
                <a:gd name="T87" fmla="*/ 256 h 282"/>
                <a:gd name="T88" fmla="*/ 252 w 252"/>
                <a:gd name="T89" fmla="*/ 256 h 282"/>
                <a:gd name="T90" fmla="*/ 252 w 252"/>
                <a:gd name="T91" fmla="*/ 232 h 282"/>
                <a:gd name="T92" fmla="*/ 250 w 252"/>
                <a:gd name="T93" fmla="*/ 208 h 282"/>
                <a:gd name="T94" fmla="*/ 246 w 252"/>
                <a:gd name="T95" fmla="*/ 184 h 282"/>
                <a:gd name="T96" fmla="*/ 240 w 252"/>
                <a:gd name="T97" fmla="*/ 162 h 282"/>
                <a:gd name="T98" fmla="*/ 232 w 252"/>
                <a:gd name="T99" fmla="*/ 140 h 282"/>
                <a:gd name="T100" fmla="*/ 220 w 252"/>
                <a:gd name="T101" fmla="*/ 120 h 282"/>
                <a:gd name="T102" fmla="*/ 208 w 252"/>
                <a:gd name="T103" fmla="*/ 100 h 282"/>
                <a:gd name="T104" fmla="*/ 194 w 252"/>
                <a:gd name="T105" fmla="*/ 82 h 282"/>
                <a:gd name="T106" fmla="*/ 178 w 252"/>
                <a:gd name="T107" fmla="*/ 66 h 282"/>
                <a:gd name="T108" fmla="*/ 162 w 252"/>
                <a:gd name="T109" fmla="*/ 50 h 282"/>
                <a:gd name="T110" fmla="*/ 142 w 252"/>
                <a:gd name="T111" fmla="*/ 36 h 282"/>
                <a:gd name="T112" fmla="*/ 122 w 252"/>
                <a:gd name="T113" fmla="*/ 26 h 282"/>
                <a:gd name="T114" fmla="*/ 100 w 252"/>
                <a:gd name="T115" fmla="*/ 16 h 282"/>
                <a:gd name="T116" fmla="*/ 78 w 252"/>
                <a:gd name="T117" fmla="*/ 8 h 282"/>
                <a:gd name="T118" fmla="*/ 54 w 252"/>
                <a:gd name="T119" fmla="*/ 2 h 282"/>
                <a:gd name="T120" fmla="*/ 30 w 252"/>
                <a:gd name="T121" fmla="*/ 0 h 282"/>
                <a:gd name="T122" fmla="*/ 30 w 252"/>
                <a:gd name="T12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282">
                  <a:moveTo>
                    <a:pt x="30" y="0"/>
                  </a:moveTo>
                  <a:lnTo>
                    <a:pt x="30" y="0"/>
                  </a:lnTo>
                  <a:lnTo>
                    <a:pt x="20" y="0"/>
                  </a:lnTo>
                  <a:lnTo>
                    <a:pt x="10" y="6"/>
                  </a:lnTo>
                  <a:lnTo>
                    <a:pt x="10" y="6"/>
                  </a:lnTo>
                  <a:lnTo>
                    <a:pt x="4" y="14"/>
                  </a:lnTo>
                  <a:lnTo>
                    <a:pt x="0" y="26"/>
                  </a:lnTo>
                  <a:lnTo>
                    <a:pt x="0" y="26"/>
                  </a:lnTo>
                  <a:lnTo>
                    <a:pt x="2" y="36"/>
                  </a:lnTo>
                  <a:lnTo>
                    <a:pt x="8" y="46"/>
                  </a:lnTo>
                  <a:lnTo>
                    <a:pt x="16" y="52"/>
                  </a:lnTo>
                  <a:lnTo>
                    <a:pt x="26" y="56"/>
                  </a:lnTo>
                  <a:lnTo>
                    <a:pt x="26" y="56"/>
                  </a:lnTo>
                  <a:lnTo>
                    <a:pt x="44" y="58"/>
                  </a:lnTo>
                  <a:lnTo>
                    <a:pt x="62" y="62"/>
                  </a:lnTo>
                  <a:lnTo>
                    <a:pt x="80" y="66"/>
                  </a:lnTo>
                  <a:lnTo>
                    <a:pt x="96" y="74"/>
                  </a:lnTo>
                  <a:lnTo>
                    <a:pt x="112" y="84"/>
                  </a:lnTo>
                  <a:lnTo>
                    <a:pt x="126" y="94"/>
                  </a:lnTo>
                  <a:lnTo>
                    <a:pt x="140" y="106"/>
                  </a:lnTo>
                  <a:lnTo>
                    <a:pt x="152" y="118"/>
                  </a:lnTo>
                  <a:lnTo>
                    <a:pt x="152" y="118"/>
                  </a:lnTo>
                  <a:lnTo>
                    <a:pt x="164" y="134"/>
                  </a:lnTo>
                  <a:lnTo>
                    <a:pt x="172" y="148"/>
                  </a:lnTo>
                  <a:lnTo>
                    <a:pt x="180" y="164"/>
                  </a:lnTo>
                  <a:lnTo>
                    <a:pt x="188" y="182"/>
                  </a:lnTo>
                  <a:lnTo>
                    <a:pt x="192" y="198"/>
                  </a:lnTo>
                  <a:lnTo>
                    <a:pt x="196" y="216"/>
                  </a:lnTo>
                  <a:lnTo>
                    <a:pt x="196" y="234"/>
                  </a:lnTo>
                  <a:lnTo>
                    <a:pt x="196" y="252"/>
                  </a:lnTo>
                  <a:lnTo>
                    <a:pt x="196" y="252"/>
                  </a:lnTo>
                  <a:lnTo>
                    <a:pt x="198" y="264"/>
                  </a:lnTo>
                  <a:lnTo>
                    <a:pt x="202" y="272"/>
                  </a:lnTo>
                  <a:lnTo>
                    <a:pt x="202" y="272"/>
                  </a:lnTo>
                  <a:lnTo>
                    <a:pt x="212" y="280"/>
                  </a:lnTo>
                  <a:lnTo>
                    <a:pt x="222" y="282"/>
                  </a:lnTo>
                  <a:lnTo>
                    <a:pt x="222" y="282"/>
                  </a:lnTo>
                  <a:lnTo>
                    <a:pt x="224" y="282"/>
                  </a:lnTo>
                  <a:lnTo>
                    <a:pt x="224" y="282"/>
                  </a:lnTo>
                  <a:lnTo>
                    <a:pt x="234" y="280"/>
                  </a:lnTo>
                  <a:lnTo>
                    <a:pt x="242" y="276"/>
                  </a:lnTo>
                  <a:lnTo>
                    <a:pt x="242" y="276"/>
                  </a:lnTo>
                  <a:lnTo>
                    <a:pt x="248" y="268"/>
                  </a:lnTo>
                  <a:lnTo>
                    <a:pt x="252" y="256"/>
                  </a:lnTo>
                  <a:lnTo>
                    <a:pt x="252" y="256"/>
                  </a:lnTo>
                  <a:lnTo>
                    <a:pt x="252" y="232"/>
                  </a:lnTo>
                  <a:lnTo>
                    <a:pt x="250" y="208"/>
                  </a:lnTo>
                  <a:lnTo>
                    <a:pt x="246" y="184"/>
                  </a:lnTo>
                  <a:lnTo>
                    <a:pt x="240" y="162"/>
                  </a:lnTo>
                  <a:lnTo>
                    <a:pt x="232" y="140"/>
                  </a:lnTo>
                  <a:lnTo>
                    <a:pt x="220" y="120"/>
                  </a:lnTo>
                  <a:lnTo>
                    <a:pt x="208" y="100"/>
                  </a:lnTo>
                  <a:lnTo>
                    <a:pt x="194" y="82"/>
                  </a:lnTo>
                  <a:lnTo>
                    <a:pt x="178" y="66"/>
                  </a:lnTo>
                  <a:lnTo>
                    <a:pt x="162" y="50"/>
                  </a:lnTo>
                  <a:lnTo>
                    <a:pt x="142" y="36"/>
                  </a:lnTo>
                  <a:lnTo>
                    <a:pt x="122" y="26"/>
                  </a:lnTo>
                  <a:lnTo>
                    <a:pt x="100" y="16"/>
                  </a:lnTo>
                  <a:lnTo>
                    <a:pt x="78" y="8"/>
                  </a:lnTo>
                  <a:lnTo>
                    <a:pt x="54" y="2"/>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35" name="Freeform 9">
              <a:extLst>
                <a:ext uri="{FF2B5EF4-FFF2-40B4-BE49-F238E27FC236}">
                  <a16:creationId xmlns:a16="http://schemas.microsoft.com/office/drawing/2014/main" id="{615468A3-10A2-4D38-893B-5CFC7C294BD4}"/>
                </a:ext>
              </a:extLst>
            </p:cNvPr>
            <p:cNvSpPr>
              <a:spLocks/>
            </p:cNvSpPr>
            <p:nvPr/>
          </p:nvSpPr>
          <p:spPr bwMode="auto">
            <a:xfrm>
              <a:off x="950944" y="1444471"/>
              <a:ext cx="103397" cy="116162"/>
            </a:xfrm>
            <a:custGeom>
              <a:avLst/>
              <a:gdLst>
                <a:gd name="T0" fmla="*/ 30 w 162"/>
                <a:gd name="T1" fmla="*/ 0 h 182"/>
                <a:gd name="T2" fmla="*/ 30 w 162"/>
                <a:gd name="T3" fmla="*/ 0 h 182"/>
                <a:gd name="T4" fmla="*/ 18 w 162"/>
                <a:gd name="T5" fmla="*/ 2 h 182"/>
                <a:gd name="T6" fmla="*/ 8 w 162"/>
                <a:gd name="T7" fmla="*/ 8 h 182"/>
                <a:gd name="T8" fmla="*/ 8 w 162"/>
                <a:gd name="T9" fmla="*/ 8 h 182"/>
                <a:gd name="T10" fmla="*/ 2 w 162"/>
                <a:gd name="T11" fmla="*/ 16 h 182"/>
                <a:gd name="T12" fmla="*/ 0 w 162"/>
                <a:gd name="T13" fmla="*/ 26 h 182"/>
                <a:gd name="T14" fmla="*/ 0 w 162"/>
                <a:gd name="T15" fmla="*/ 26 h 182"/>
                <a:gd name="T16" fmla="*/ 0 w 162"/>
                <a:gd name="T17" fmla="*/ 38 h 182"/>
                <a:gd name="T18" fmla="*/ 6 w 162"/>
                <a:gd name="T19" fmla="*/ 48 h 182"/>
                <a:gd name="T20" fmla="*/ 14 w 162"/>
                <a:gd name="T21" fmla="*/ 54 h 182"/>
                <a:gd name="T22" fmla="*/ 26 w 162"/>
                <a:gd name="T23" fmla="*/ 56 h 182"/>
                <a:gd name="T24" fmla="*/ 26 w 162"/>
                <a:gd name="T25" fmla="*/ 56 h 182"/>
                <a:gd name="T26" fmla="*/ 42 w 162"/>
                <a:gd name="T27" fmla="*/ 60 h 182"/>
                <a:gd name="T28" fmla="*/ 58 w 162"/>
                <a:gd name="T29" fmla="*/ 66 h 182"/>
                <a:gd name="T30" fmla="*/ 74 w 162"/>
                <a:gd name="T31" fmla="*/ 76 h 182"/>
                <a:gd name="T32" fmla="*/ 86 w 162"/>
                <a:gd name="T33" fmla="*/ 88 h 182"/>
                <a:gd name="T34" fmla="*/ 94 w 162"/>
                <a:gd name="T35" fmla="*/ 102 h 182"/>
                <a:gd name="T36" fmla="*/ 102 w 162"/>
                <a:gd name="T37" fmla="*/ 116 h 182"/>
                <a:gd name="T38" fmla="*/ 106 w 162"/>
                <a:gd name="T39" fmla="*/ 134 h 182"/>
                <a:gd name="T40" fmla="*/ 106 w 162"/>
                <a:gd name="T41" fmla="*/ 152 h 182"/>
                <a:gd name="T42" fmla="*/ 106 w 162"/>
                <a:gd name="T43" fmla="*/ 152 h 182"/>
                <a:gd name="T44" fmla="*/ 108 w 162"/>
                <a:gd name="T45" fmla="*/ 162 h 182"/>
                <a:gd name="T46" fmla="*/ 112 w 162"/>
                <a:gd name="T47" fmla="*/ 172 h 182"/>
                <a:gd name="T48" fmla="*/ 122 w 162"/>
                <a:gd name="T49" fmla="*/ 178 h 182"/>
                <a:gd name="T50" fmla="*/ 132 w 162"/>
                <a:gd name="T51" fmla="*/ 182 h 182"/>
                <a:gd name="T52" fmla="*/ 132 w 162"/>
                <a:gd name="T53" fmla="*/ 182 h 182"/>
                <a:gd name="T54" fmla="*/ 134 w 162"/>
                <a:gd name="T55" fmla="*/ 182 h 182"/>
                <a:gd name="T56" fmla="*/ 134 w 162"/>
                <a:gd name="T57" fmla="*/ 182 h 182"/>
                <a:gd name="T58" fmla="*/ 144 w 162"/>
                <a:gd name="T59" fmla="*/ 180 h 182"/>
                <a:gd name="T60" fmla="*/ 152 w 162"/>
                <a:gd name="T61" fmla="*/ 174 h 182"/>
                <a:gd name="T62" fmla="*/ 152 w 162"/>
                <a:gd name="T63" fmla="*/ 174 h 182"/>
                <a:gd name="T64" fmla="*/ 160 w 162"/>
                <a:gd name="T65" fmla="*/ 166 h 182"/>
                <a:gd name="T66" fmla="*/ 162 w 162"/>
                <a:gd name="T67" fmla="*/ 156 h 182"/>
                <a:gd name="T68" fmla="*/ 162 w 162"/>
                <a:gd name="T69" fmla="*/ 156 h 182"/>
                <a:gd name="T70" fmla="*/ 162 w 162"/>
                <a:gd name="T71" fmla="*/ 142 h 182"/>
                <a:gd name="T72" fmla="*/ 162 w 162"/>
                <a:gd name="T73" fmla="*/ 126 h 182"/>
                <a:gd name="T74" fmla="*/ 160 w 162"/>
                <a:gd name="T75" fmla="*/ 114 h 182"/>
                <a:gd name="T76" fmla="*/ 156 w 162"/>
                <a:gd name="T77" fmla="*/ 100 h 182"/>
                <a:gd name="T78" fmla="*/ 150 w 162"/>
                <a:gd name="T79" fmla="*/ 86 h 182"/>
                <a:gd name="T80" fmla="*/ 144 w 162"/>
                <a:gd name="T81" fmla="*/ 74 h 182"/>
                <a:gd name="T82" fmla="*/ 136 w 162"/>
                <a:gd name="T83" fmla="*/ 62 h 182"/>
                <a:gd name="T84" fmla="*/ 128 w 162"/>
                <a:gd name="T85" fmla="*/ 50 h 182"/>
                <a:gd name="T86" fmla="*/ 128 w 162"/>
                <a:gd name="T87" fmla="*/ 50 h 182"/>
                <a:gd name="T88" fmla="*/ 118 w 162"/>
                <a:gd name="T89" fmla="*/ 40 h 182"/>
                <a:gd name="T90" fmla="*/ 108 w 162"/>
                <a:gd name="T91" fmla="*/ 32 h 182"/>
                <a:gd name="T92" fmla="*/ 96 w 162"/>
                <a:gd name="T93" fmla="*/ 22 h 182"/>
                <a:gd name="T94" fmla="*/ 84 w 162"/>
                <a:gd name="T95" fmla="*/ 16 h 182"/>
                <a:gd name="T96" fmla="*/ 70 w 162"/>
                <a:gd name="T97" fmla="*/ 10 h 182"/>
                <a:gd name="T98" fmla="*/ 58 w 162"/>
                <a:gd name="T99" fmla="*/ 6 h 182"/>
                <a:gd name="T100" fmla="*/ 44 w 162"/>
                <a:gd name="T101" fmla="*/ 2 h 182"/>
                <a:gd name="T102" fmla="*/ 30 w 162"/>
                <a:gd name="T103" fmla="*/ 0 h 182"/>
                <a:gd name="T104" fmla="*/ 30 w 162"/>
                <a:gd name="T10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2" h="182">
                  <a:moveTo>
                    <a:pt x="30" y="0"/>
                  </a:moveTo>
                  <a:lnTo>
                    <a:pt x="30" y="0"/>
                  </a:lnTo>
                  <a:lnTo>
                    <a:pt x="18" y="2"/>
                  </a:lnTo>
                  <a:lnTo>
                    <a:pt x="8" y="8"/>
                  </a:lnTo>
                  <a:lnTo>
                    <a:pt x="8" y="8"/>
                  </a:lnTo>
                  <a:lnTo>
                    <a:pt x="2" y="16"/>
                  </a:lnTo>
                  <a:lnTo>
                    <a:pt x="0" y="26"/>
                  </a:lnTo>
                  <a:lnTo>
                    <a:pt x="0" y="26"/>
                  </a:lnTo>
                  <a:lnTo>
                    <a:pt x="0" y="38"/>
                  </a:lnTo>
                  <a:lnTo>
                    <a:pt x="6" y="48"/>
                  </a:lnTo>
                  <a:lnTo>
                    <a:pt x="14" y="54"/>
                  </a:lnTo>
                  <a:lnTo>
                    <a:pt x="26" y="56"/>
                  </a:lnTo>
                  <a:lnTo>
                    <a:pt x="26" y="56"/>
                  </a:lnTo>
                  <a:lnTo>
                    <a:pt x="42" y="60"/>
                  </a:lnTo>
                  <a:lnTo>
                    <a:pt x="58" y="66"/>
                  </a:lnTo>
                  <a:lnTo>
                    <a:pt x="74" y="76"/>
                  </a:lnTo>
                  <a:lnTo>
                    <a:pt x="86" y="88"/>
                  </a:lnTo>
                  <a:lnTo>
                    <a:pt x="94" y="102"/>
                  </a:lnTo>
                  <a:lnTo>
                    <a:pt x="102" y="116"/>
                  </a:lnTo>
                  <a:lnTo>
                    <a:pt x="106" y="134"/>
                  </a:lnTo>
                  <a:lnTo>
                    <a:pt x="106" y="152"/>
                  </a:lnTo>
                  <a:lnTo>
                    <a:pt x="106" y="152"/>
                  </a:lnTo>
                  <a:lnTo>
                    <a:pt x="108" y="162"/>
                  </a:lnTo>
                  <a:lnTo>
                    <a:pt x="112" y="172"/>
                  </a:lnTo>
                  <a:lnTo>
                    <a:pt x="122" y="178"/>
                  </a:lnTo>
                  <a:lnTo>
                    <a:pt x="132" y="182"/>
                  </a:lnTo>
                  <a:lnTo>
                    <a:pt x="132" y="182"/>
                  </a:lnTo>
                  <a:lnTo>
                    <a:pt x="134" y="182"/>
                  </a:lnTo>
                  <a:lnTo>
                    <a:pt x="134" y="182"/>
                  </a:lnTo>
                  <a:lnTo>
                    <a:pt x="144" y="180"/>
                  </a:lnTo>
                  <a:lnTo>
                    <a:pt x="152" y="174"/>
                  </a:lnTo>
                  <a:lnTo>
                    <a:pt x="152" y="174"/>
                  </a:lnTo>
                  <a:lnTo>
                    <a:pt x="160" y="166"/>
                  </a:lnTo>
                  <a:lnTo>
                    <a:pt x="162" y="156"/>
                  </a:lnTo>
                  <a:lnTo>
                    <a:pt x="162" y="156"/>
                  </a:lnTo>
                  <a:lnTo>
                    <a:pt x="162" y="142"/>
                  </a:lnTo>
                  <a:lnTo>
                    <a:pt x="162" y="126"/>
                  </a:lnTo>
                  <a:lnTo>
                    <a:pt x="160" y="114"/>
                  </a:lnTo>
                  <a:lnTo>
                    <a:pt x="156" y="100"/>
                  </a:lnTo>
                  <a:lnTo>
                    <a:pt x="150" y="86"/>
                  </a:lnTo>
                  <a:lnTo>
                    <a:pt x="144" y="74"/>
                  </a:lnTo>
                  <a:lnTo>
                    <a:pt x="136" y="62"/>
                  </a:lnTo>
                  <a:lnTo>
                    <a:pt x="128" y="50"/>
                  </a:lnTo>
                  <a:lnTo>
                    <a:pt x="128" y="50"/>
                  </a:lnTo>
                  <a:lnTo>
                    <a:pt x="118" y="40"/>
                  </a:lnTo>
                  <a:lnTo>
                    <a:pt x="108" y="32"/>
                  </a:lnTo>
                  <a:lnTo>
                    <a:pt x="96" y="22"/>
                  </a:lnTo>
                  <a:lnTo>
                    <a:pt x="84" y="16"/>
                  </a:lnTo>
                  <a:lnTo>
                    <a:pt x="70" y="10"/>
                  </a:lnTo>
                  <a:lnTo>
                    <a:pt x="58" y="6"/>
                  </a:lnTo>
                  <a:lnTo>
                    <a:pt x="44" y="2"/>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36" name="Freeform 10">
              <a:extLst>
                <a:ext uri="{FF2B5EF4-FFF2-40B4-BE49-F238E27FC236}">
                  <a16:creationId xmlns:a16="http://schemas.microsoft.com/office/drawing/2014/main" id="{12F316DD-6148-46E3-920F-D7F22F831AE9}"/>
                </a:ext>
              </a:extLst>
            </p:cNvPr>
            <p:cNvSpPr>
              <a:spLocks/>
            </p:cNvSpPr>
            <p:nvPr/>
          </p:nvSpPr>
          <p:spPr bwMode="auto">
            <a:xfrm>
              <a:off x="736491" y="1724025"/>
              <a:ext cx="56166" cy="56166"/>
            </a:xfrm>
            <a:custGeom>
              <a:avLst/>
              <a:gdLst>
                <a:gd name="T0" fmla="*/ 42 w 88"/>
                <a:gd name="T1" fmla="*/ 88 h 88"/>
                <a:gd name="T2" fmla="*/ 42 w 88"/>
                <a:gd name="T3" fmla="*/ 88 h 88"/>
                <a:gd name="T4" fmla="*/ 48 w 88"/>
                <a:gd name="T5" fmla="*/ 88 h 88"/>
                <a:gd name="T6" fmla="*/ 48 w 88"/>
                <a:gd name="T7" fmla="*/ 88 h 88"/>
                <a:gd name="T8" fmla="*/ 56 w 88"/>
                <a:gd name="T9" fmla="*/ 86 h 88"/>
                <a:gd name="T10" fmla="*/ 56 w 88"/>
                <a:gd name="T11" fmla="*/ 86 h 88"/>
                <a:gd name="T12" fmla="*/ 64 w 88"/>
                <a:gd name="T13" fmla="*/ 84 h 88"/>
                <a:gd name="T14" fmla="*/ 64 w 88"/>
                <a:gd name="T15" fmla="*/ 84 h 88"/>
                <a:gd name="T16" fmla="*/ 72 w 88"/>
                <a:gd name="T17" fmla="*/ 78 h 88"/>
                <a:gd name="T18" fmla="*/ 72 w 88"/>
                <a:gd name="T19" fmla="*/ 78 h 88"/>
                <a:gd name="T20" fmla="*/ 78 w 88"/>
                <a:gd name="T21" fmla="*/ 72 h 88"/>
                <a:gd name="T22" fmla="*/ 82 w 88"/>
                <a:gd name="T23" fmla="*/ 64 h 88"/>
                <a:gd name="T24" fmla="*/ 86 w 88"/>
                <a:gd name="T25" fmla="*/ 56 h 88"/>
                <a:gd name="T26" fmla="*/ 88 w 88"/>
                <a:gd name="T27" fmla="*/ 48 h 88"/>
                <a:gd name="T28" fmla="*/ 88 w 88"/>
                <a:gd name="T29" fmla="*/ 48 h 88"/>
                <a:gd name="T30" fmla="*/ 86 w 88"/>
                <a:gd name="T31" fmla="*/ 40 h 88"/>
                <a:gd name="T32" fmla="*/ 86 w 88"/>
                <a:gd name="T33" fmla="*/ 40 h 88"/>
                <a:gd name="T34" fmla="*/ 84 w 88"/>
                <a:gd name="T35" fmla="*/ 32 h 88"/>
                <a:gd name="T36" fmla="*/ 84 w 88"/>
                <a:gd name="T37" fmla="*/ 32 h 88"/>
                <a:gd name="T38" fmla="*/ 82 w 88"/>
                <a:gd name="T39" fmla="*/ 24 h 88"/>
                <a:gd name="T40" fmla="*/ 82 w 88"/>
                <a:gd name="T41" fmla="*/ 24 h 88"/>
                <a:gd name="T42" fmla="*/ 76 w 88"/>
                <a:gd name="T43" fmla="*/ 16 h 88"/>
                <a:gd name="T44" fmla="*/ 76 w 88"/>
                <a:gd name="T45" fmla="*/ 16 h 88"/>
                <a:gd name="T46" fmla="*/ 70 w 88"/>
                <a:gd name="T47" fmla="*/ 10 h 88"/>
                <a:gd name="T48" fmla="*/ 70 w 88"/>
                <a:gd name="T49" fmla="*/ 10 h 88"/>
                <a:gd name="T50" fmla="*/ 64 w 88"/>
                <a:gd name="T51" fmla="*/ 6 h 88"/>
                <a:gd name="T52" fmla="*/ 64 w 88"/>
                <a:gd name="T53" fmla="*/ 6 h 88"/>
                <a:gd name="T54" fmla="*/ 56 w 88"/>
                <a:gd name="T55" fmla="*/ 2 h 88"/>
                <a:gd name="T56" fmla="*/ 56 w 88"/>
                <a:gd name="T57" fmla="*/ 2 h 88"/>
                <a:gd name="T58" fmla="*/ 44 w 88"/>
                <a:gd name="T59" fmla="*/ 0 h 88"/>
                <a:gd name="T60" fmla="*/ 34 w 88"/>
                <a:gd name="T61" fmla="*/ 2 h 88"/>
                <a:gd name="T62" fmla="*/ 24 w 88"/>
                <a:gd name="T63" fmla="*/ 6 h 88"/>
                <a:gd name="T64" fmla="*/ 14 w 88"/>
                <a:gd name="T65" fmla="*/ 12 h 88"/>
                <a:gd name="T66" fmla="*/ 14 w 88"/>
                <a:gd name="T67" fmla="*/ 12 h 88"/>
                <a:gd name="T68" fmla="*/ 8 w 88"/>
                <a:gd name="T69" fmla="*/ 18 h 88"/>
                <a:gd name="T70" fmla="*/ 8 w 88"/>
                <a:gd name="T71" fmla="*/ 18 h 88"/>
                <a:gd name="T72" fmla="*/ 4 w 88"/>
                <a:gd name="T73" fmla="*/ 26 h 88"/>
                <a:gd name="T74" fmla="*/ 4 w 88"/>
                <a:gd name="T75" fmla="*/ 26 h 88"/>
                <a:gd name="T76" fmla="*/ 0 w 88"/>
                <a:gd name="T77" fmla="*/ 34 h 88"/>
                <a:gd name="T78" fmla="*/ 0 w 88"/>
                <a:gd name="T79" fmla="*/ 34 h 88"/>
                <a:gd name="T80" fmla="*/ 0 w 88"/>
                <a:gd name="T81" fmla="*/ 42 h 88"/>
                <a:gd name="T82" fmla="*/ 0 w 88"/>
                <a:gd name="T83" fmla="*/ 42 h 88"/>
                <a:gd name="T84" fmla="*/ 0 w 88"/>
                <a:gd name="T85" fmla="*/ 50 h 88"/>
                <a:gd name="T86" fmla="*/ 2 w 88"/>
                <a:gd name="T87" fmla="*/ 58 h 88"/>
                <a:gd name="T88" fmla="*/ 4 w 88"/>
                <a:gd name="T89" fmla="*/ 66 h 88"/>
                <a:gd name="T90" fmla="*/ 10 w 88"/>
                <a:gd name="T91" fmla="*/ 74 h 88"/>
                <a:gd name="T92" fmla="*/ 10 w 88"/>
                <a:gd name="T93" fmla="*/ 74 h 88"/>
                <a:gd name="T94" fmla="*/ 16 w 88"/>
                <a:gd name="T95" fmla="*/ 80 h 88"/>
                <a:gd name="T96" fmla="*/ 24 w 88"/>
                <a:gd name="T97" fmla="*/ 84 h 88"/>
                <a:gd name="T98" fmla="*/ 32 w 88"/>
                <a:gd name="T99" fmla="*/ 88 h 88"/>
                <a:gd name="T100" fmla="*/ 40 w 88"/>
                <a:gd name="T101" fmla="*/ 88 h 88"/>
                <a:gd name="T102" fmla="*/ 40 w 88"/>
                <a:gd name="T103" fmla="*/ 88 h 88"/>
                <a:gd name="T104" fmla="*/ 42 w 88"/>
                <a:gd name="T105" fmla="*/ 88 h 88"/>
                <a:gd name="T106" fmla="*/ 42 w 88"/>
                <a:gd name="T10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 h="88">
                  <a:moveTo>
                    <a:pt x="42" y="88"/>
                  </a:moveTo>
                  <a:lnTo>
                    <a:pt x="42" y="88"/>
                  </a:lnTo>
                  <a:lnTo>
                    <a:pt x="48" y="88"/>
                  </a:lnTo>
                  <a:lnTo>
                    <a:pt x="48" y="88"/>
                  </a:lnTo>
                  <a:lnTo>
                    <a:pt x="56" y="86"/>
                  </a:lnTo>
                  <a:lnTo>
                    <a:pt x="56" y="86"/>
                  </a:lnTo>
                  <a:lnTo>
                    <a:pt x="64" y="84"/>
                  </a:lnTo>
                  <a:lnTo>
                    <a:pt x="64" y="84"/>
                  </a:lnTo>
                  <a:lnTo>
                    <a:pt x="72" y="78"/>
                  </a:lnTo>
                  <a:lnTo>
                    <a:pt x="72" y="78"/>
                  </a:lnTo>
                  <a:lnTo>
                    <a:pt x="78" y="72"/>
                  </a:lnTo>
                  <a:lnTo>
                    <a:pt x="82" y="64"/>
                  </a:lnTo>
                  <a:lnTo>
                    <a:pt x="86" y="56"/>
                  </a:lnTo>
                  <a:lnTo>
                    <a:pt x="88" y="48"/>
                  </a:lnTo>
                  <a:lnTo>
                    <a:pt x="88" y="48"/>
                  </a:lnTo>
                  <a:lnTo>
                    <a:pt x="86" y="40"/>
                  </a:lnTo>
                  <a:lnTo>
                    <a:pt x="86" y="40"/>
                  </a:lnTo>
                  <a:lnTo>
                    <a:pt x="84" y="32"/>
                  </a:lnTo>
                  <a:lnTo>
                    <a:pt x="84" y="32"/>
                  </a:lnTo>
                  <a:lnTo>
                    <a:pt x="82" y="24"/>
                  </a:lnTo>
                  <a:lnTo>
                    <a:pt x="82" y="24"/>
                  </a:lnTo>
                  <a:lnTo>
                    <a:pt x="76" y="16"/>
                  </a:lnTo>
                  <a:lnTo>
                    <a:pt x="76" y="16"/>
                  </a:lnTo>
                  <a:lnTo>
                    <a:pt x="70" y="10"/>
                  </a:lnTo>
                  <a:lnTo>
                    <a:pt x="70" y="10"/>
                  </a:lnTo>
                  <a:lnTo>
                    <a:pt x="64" y="6"/>
                  </a:lnTo>
                  <a:lnTo>
                    <a:pt x="64" y="6"/>
                  </a:lnTo>
                  <a:lnTo>
                    <a:pt x="56" y="2"/>
                  </a:lnTo>
                  <a:lnTo>
                    <a:pt x="56" y="2"/>
                  </a:lnTo>
                  <a:lnTo>
                    <a:pt x="44" y="0"/>
                  </a:lnTo>
                  <a:lnTo>
                    <a:pt x="34" y="2"/>
                  </a:lnTo>
                  <a:lnTo>
                    <a:pt x="24" y="6"/>
                  </a:lnTo>
                  <a:lnTo>
                    <a:pt x="14" y="12"/>
                  </a:lnTo>
                  <a:lnTo>
                    <a:pt x="14" y="12"/>
                  </a:lnTo>
                  <a:lnTo>
                    <a:pt x="8" y="18"/>
                  </a:lnTo>
                  <a:lnTo>
                    <a:pt x="8" y="18"/>
                  </a:lnTo>
                  <a:lnTo>
                    <a:pt x="4" y="26"/>
                  </a:lnTo>
                  <a:lnTo>
                    <a:pt x="4" y="26"/>
                  </a:lnTo>
                  <a:lnTo>
                    <a:pt x="0" y="34"/>
                  </a:lnTo>
                  <a:lnTo>
                    <a:pt x="0" y="34"/>
                  </a:lnTo>
                  <a:lnTo>
                    <a:pt x="0" y="42"/>
                  </a:lnTo>
                  <a:lnTo>
                    <a:pt x="0" y="42"/>
                  </a:lnTo>
                  <a:lnTo>
                    <a:pt x="0" y="50"/>
                  </a:lnTo>
                  <a:lnTo>
                    <a:pt x="2" y="58"/>
                  </a:lnTo>
                  <a:lnTo>
                    <a:pt x="4" y="66"/>
                  </a:lnTo>
                  <a:lnTo>
                    <a:pt x="10" y="74"/>
                  </a:lnTo>
                  <a:lnTo>
                    <a:pt x="10" y="74"/>
                  </a:lnTo>
                  <a:lnTo>
                    <a:pt x="16" y="80"/>
                  </a:lnTo>
                  <a:lnTo>
                    <a:pt x="24" y="84"/>
                  </a:lnTo>
                  <a:lnTo>
                    <a:pt x="32" y="88"/>
                  </a:lnTo>
                  <a:lnTo>
                    <a:pt x="40" y="88"/>
                  </a:lnTo>
                  <a:lnTo>
                    <a:pt x="40" y="88"/>
                  </a:lnTo>
                  <a:lnTo>
                    <a:pt x="42" y="88"/>
                  </a:lnTo>
                  <a:lnTo>
                    <a:pt x="42"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37" name="Freeform 11">
              <a:extLst>
                <a:ext uri="{FF2B5EF4-FFF2-40B4-BE49-F238E27FC236}">
                  <a16:creationId xmlns:a16="http://schemas.microsoft.com/office/drawing/2014/main" id="{19C3242D-2518-4E05-94BB-89338D9A086B}"/>
                </a:ext>
              </a:extLst>
            </p:cNvPr>
            <p:cNvSpPr>
              <a:spLocks/>
            </p:cNvSpPr>
            <p:nvPr/>
          </p:nvSpPr>
          <p:spPr bwMode="auto">
            <a:xfrm>
              <a:off x="570545" y="1884865"/>
              <a:ext cx="56166" cy="56166"/>
            </a:xfrm>
            <a:custGeom>
              <a:avLst/>
              <a:gdLst>
                <a:gd name="T0" fmla="*/ 12 w 88"/>
                <a:gd name="T1" fmla="*/ 12 h 88"/>
                <a:gd name="T2" fmla="*/ 12 w 88"/>
                <a:gd name="T3" fmla="*/ 12 h 88"/>
                <a:gd name="T4" fmla="*/ 12 w 88"/>
                <a:gd name="T5" fmla="*/ 12 h 88"/>
                <a:gd name="T6" fmla="*/ 8 w 88"/>
                <a:gd name="T7" fmla="*/ 20 h 88"/>
                <a:gd name="T8" fmla="*/ 4 w 88"/>
                <a:gd name="T9" fmla="*/ 26 h 88"/>
                <a:gd name="T10" fmla="*/ 0 w 88"/>
                <a:gd name="T11" fmla="*/ 34 h 88"/>
                <a:gd name="T12" fmla="*/ 0 w 88"/>
                <a:gd name="T13" fmla="*/ 44 h 88"/>
                <a:gd name="T14" fmla="*/ 0 w 88"/>
                <a:gd name="T15" fmla="*/ 44 h 88"/>
                <a:gd name="T16" fmla="*/ 0 w 88"/>
                <a:gd name="T17" fmla="*/ 52 h 88"/>
                <a:gd name="T18" fmla="*/ 2 w 88"/>
                <a:gd name="T19" fmla="*/ 60 h 88"/>
                <a:gd name="T20" fmla="*/ 6 w 88"/>
                <a:gd name="T21" fmla="*/ 68 h 88"/>
                <a:gd name="T22" fmla="*/ 12 w 88"/>
                <a:gd name="T23" fmla="*/ 74 h 88"/>
                <a:gd name="T24" fmla="*/ 12 w 88"/>
                <a:gd name="T25" fmla="*/ 74 h 88"/>
                <a:gd name="T26" fmla="*/ 18 w 88"/>
                <a:gd name="T27" fmla="*/ 80 h 88"/>
                <a:gd name="T28" fmla="*/ 24 w 88"/>
                <a:gd name="T29" fmla="*/ 84 h 88"/>
                <a:gd name="T30" fmla="*/ 32 w 88"/>
                <a:gd name="T31" fmla="*/ 86 h 88"/>
                <a:gd name="T32" fmla="*/ 40 w 88"/>
                <a:gd name="T33" fmla="*/ 88 h 88"/>
                <a:gd name="T34" fmla="*/ 40 w 88"/>
                <a:gd name="T35" fmla="*/ 88 h 88"/>
                <a:gd name="T36" fmla="*/ 44 w 88"/>
                <a:gd name="T37" fmla="*/ 88 h 88"/>
                <a:gd name="T38" fmla="*/ 44 w 88"/>
                <a:gd name="T39" fmla="*/ 88 h 88"/>
                <a:gd name="T40" fmla="*/ 52 w 88"/>
                <a:gd name="T41" fmla="*/ 88 h 88"/>
                <a:gd name="T42" fmla="*/ 60 w 88"/>
                <a:gd name="T43" fmla="*/ 84 h 88"/>
                <a:gd name="T44" fmla="*/ 68 w 88"/>
                <a:gd name="T45" fmla="*/ 82 h 88"/>
                <a:gd name="T46" fmla="*/ 74 w 88"/>
                <a:gd name="T47" fmla="*/ 76 h 88"/>
                <a:gd name="T48" fmla="*/ 74 w 88"/>
                <a:gd name="T49" fmla="*/ 76 h 88"/>
                <a:gd name="T50" fmla="*/ 80 w 88"/>
                <a:gd name="T51" fmla="*/ 68 h 88"/>
                <a:gd name="T52" fmla="*/ 84 w 88"/>
                <a:gd name="T53" fmla="*/ 62 h 88"/>
                <a:gd name="T54" fmla="*/ 86 w 88"/>
                <a:gd name="T55" fmla="*/ 54 h 88"/>
                <a:gd name="T56" fmla="*/ 88 w 88"/>
                <a:gd name="T57" fmla="*/ 44 h 88"/>
                <a:gd name="T58" fmla="*/ 86 w 88"/>
                <a:gd name="T59" fmla="*/ 36 h 88"/>
                <a:gd name="T60" fmla="*/ 84 w 88"/>
                <a:gd name="T61" fmla="*/ 28 h 88"/>
                <a:gd name="T62" fmla="*/ 80 w 88"/>
                <a:gd name="T63" fmla="*/ 20 h 88"/>
                <a:gd name="T64" fmla="*/ 76 w 88"/>
                <a:gd name="T65" fmla="*/ 14 h 88"/>
                <a:gd name="T66" fmla="*/ 76 w 88"/>
                <a:gd name="T67" fmla="*/ 14 h 88"/>
                <a:gd name="T68" fmla="*/ 68 w 88"/>
                <a:gd name="T69" fmla="*/ 8 h 88"/>
                <a:gd name="T70" fmla="*/ 60 w 88"/>
                <a:gd name="T71" fmla="*/ 4 h 88"/>
                <a:gd name="T72" fmla="*/ 52 w 88"/>
                <a:gd name="T73" fmla="*/ 2 h 88"/>
                <a:gd name="T74" fmla="*/ 44 w 88"/>
                <a:gd name="T75" fmla="*/ 0 h 88"/>
                <a:gd name="T76" fmla="*/ 36 w 88"/>
                <a:gd name="T77" fmla="*/ 0 h 88"/>
                <a:gd name="T78" fmla="*/ 28 w 88"/>
                <a:gd name="T79" fmla="*/ 4 h 88"/>
                <a:gd name="T80" fmla="*/ 20 w 88"/>
                <a:gd name="T81" fmla="*/ 6 h 88"/>
                <a:gd name="T82" fmla="*/ 12 w 88"/>
                <a:gd name="T83" fmla="*/ 12 h 88"/>
                <a:gd name="T84" fmla="*/ 12 w 88"/>
                <a:gd name="T85"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88">
                  <a:moveTo>
                    <a:pt x="12" y="12"/>
                  </a:moveTo>
                  <a:lnTo>
                    <a:pt x="12" y="12"/>
                  </a:lnTo>
                  <a:lnTo>
                    <a:pt x="12" y="12"/>
                  </a:lnTo>
                  <a:lnTo>
                    <a:pt x="8" y="20"/>
                  </a:lnTo>
                  <a:lnTo>
                    <a:pt x="4" y="26"/>
                  </a:lnTo>
                  <a:lnTo>
                    <a:pt x="0" y="34"/>
                  </a:lnTo>
                  <a:lnTo>
                    <a:pt x="0" y="44"/>
                  </a:lnTo>
                  <a:lnTo>
                    <a:pt x="0" y="44"/>
                  </a:lnTo>
                  <a:lnTo>
                    <a:pt x="0" y="52"/>
                  </a:lnTo>
                  <a:lnTo>
                    <a:pt x="2" y="60"/>
                  </a:lnTo>
                  <a:lnTo>
                    <a:pt x="6" y="68"/>
                  </a:lnTo>
                  <a:lnTo>
                    <a:pt x="12" y="74"/>
                  </a:lnTo>
                  <a:lnTo>
                    <a:pt x="12" y="74"/>
                  </a:lnTo>
                  <a:lnTo>
                    <a:pt x="18" y="80"/>
                  </a:lnTo>
                  <a:lnTo>
                    <a:pt x="24" y="84"/>
                  </a:lnTo>
                  <a:lnTo>
                    <a:pt x="32" y="86"/>
                  </a:lnTo>
                  <a:lnTo>
                    <a:pt x="40" y="88"/>
                  </a:lnTo>
                  <a:lnTo>
                    <a:pt x="40" y="88"/>
                  </a:lnTo>
                  <a:lnTo>
                    <a:pt x="44" y="88"/>
                  </a:lnTo>
                  <a:lnTo>
                    <a:pt x="44" y="88"/>
                  </a:lnTo>
                  <a:lnTo>
                    <a:pt x="52" y="88"/>
                  </a:lnTo>
                  <a:lnTo>
                    <a:pt x="60" y="84"/>
                  </a:lnTo>
                  <a:lnTo>
                    <a:pt x="68" y="82"/>
                  </a:lnTo>
                  <a:lnTo>
                    <a:pt x="74" y="76"/>
                  </a:lnTo>
                  <a:lnTo>
                    <a:pt x="74" y="76"/>
                  </a:lnTo>
                  <a:lnTo>
                    <a:pt x="80" y="68"/>
                  </a:lnTo>
                  <a:lnTo>
                    <a:pt x="84" y="62"/>
                  </a:lnTo>
                  <a:lnTo>
                    <a:pt x="86" y="54"/>
                  </a:lnTo>
                  <a:lnTo>
                    <a:pt x="88" y="44"/>
                  </a:lnTo>
                  <a:lnTo>
                    <a:pt x="86" y="36"/>
                  </a:lnTo>
                  <a:lnTo>
                    <a:pt x="84" y="28"/>
                  </a:lnTo>
                  <a:lnTo>
                    <a:pt x="80" y="20"/>
                  </a:lnTo>
                  <a:lnTo>
                    <a:pt x="76" y="14"/>
                  </a:lnTo>
                  <a:lnTo>
                    <a:pt x="76" y="14"/>
                  </a:lnTo>
                  <a:lnTo>
                    <a:pt x="68" y="8"/>
                  </a:lnTo>
                  <a:lnTo>
                    <a:pt x="60" y="4"/>
                  </a:lnTo>
                  <a:lnTo>
                    <a:pt x="52" y="2"/>
                  </a:lnTo>
                  <a:lnTo>
                    <a:pt x="44" y="0"/>
                  </a:lnTo>
                  <a:lnTo>
                    <a:pt x="36" y="0"/>
                  </a:lnTo>
                  <a:lnTo>
                    <a:pt x="28" y="4"/>
                  </a:lnTo>
                  <a:lnTo>
                    <a:pt x="20" y="6"/>
                  </a:lnTo>
                  <a:lnTo>
                    <a:pt x="12" y="12"/>
                  </a:ln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38" name="Freeform 12">
              <a:extLst>
                <a:ext uri="{FF2B5EF4-FFF2-40B4-BE49-F238E27FC236}">
                  <a16:creationId xmlns:a16="http://schemas.microsoft.com/office/drawing/2014/main" id="{E2F15DEC-7E20-4900-86D5-C31BDC00A0EA}"/>
                </a:ext>
              </a:extLst>
            </p:cNvPr>
            <p:cNvSpPr>
              <a:spLocks/>
            </p:cNvSpPr>
            <p:nvPr/>
          </p:nvSpPr>
          <p:spPr bwMode="auto">
            <a:xfrm>
              <a:off x="680325" y="1777638"/>
              <a:ext cx="56166" cy="56166"/>
            </a:xfrm>
            <a:custGeom>
              <a:avLst/>
              <a:gdLst>
                <a:gd name="T0" fmla="*/ 14 w 88"/>
                <a:gd name="T1" fmla="*/ 14 h 88"/>
                <a:gd name="T2" fmla="*/ 14 w 88"/>
                <a:gd name="T3" fmla="*/ 14 h 88"/>
                <a:gd name="T4" fmla="*/ 8 w 88"/>
                <a:gd name="T5" fmla="*/ 20 h 88"/>
                <a:gd name="T6" fmla="*/ 4 w 88"/>
                <a:gd name="T7" fmla="*/ 28 h 88"/>
                <a:gd name="T8" fmla="*/ 2 w 88"/>
                <a:gd name="T9" fmla="*/ 36 h 88"/>
                <a:gd name="T10" fmla="*/ 0 w 88"/>
                <a:gd name="T11" fmla="*/ 44 h 88"/>
                <a:gd name="T12" fmla="*/ 0 w 88"/>
                <a:gd name="T13" fmla="*/ 44 h 88"/>
                <a:gd name="T14" fmla="*/ 2 w 88"/>
                <a:gd name="T15" fmla="*/ 52 h 88"/>
                <a:gd name="T16" fmla="*/ 4 w 88"/>
                <a:gd name="T17" fmla="*/ 60 h 88"/>
                <a:gd name="T18" fmla="*/ 8 w 88"/>
                <a:gd name="T19" fmla="*/ 68 h 88"/>
                <a:gd name="T20" fmla="*/ 12 w 88"/>
                <a:gd name="T21" fmla="*/ 76 h 88"/>
                <a:gd name="T22" fmla="*/ 12 w 88"/>
                <a:gd name="T23" fmla="*/ 76 h 88"/>
                <a:gd name="T24" fmla="*/ 20 w 88"/>
                <a:gd name="T25" fmla="*/ 80 h 88"/>
                <a:gd name="T26" fmla="*/ 26 w 88"/>
                <a:gd name="T27" fmla="*/ 84 h 88"/>
                <a:gd name="T28" fmla="*/ 34 w 88"/>
                <a:gd name="T29" fmla="*/ 88 h 88"/>
                <a:gd name="T30" fmla="*/ 42 w 88"/>
                <a:gd name="T31" fmla="*/ 88 h 88"/>
                <a:gd name="T32" fmla="*/ 42 w 88"/>
                <a:gd name="T33" fmla="*/ 88 h 88"/>
                <a:gd name="T34" fmla="*/ 44 w 88"/>
                <a:gd name="T35" fmla="*/ 88 h 88"/>
                <a:gd name="T36" fmla="*/ 44 w 88"/>
                <a:gd name="T37" fmla="*/ 88 h 88"/>
                <a:gd name="T38" fmla="*/ 54 w 88"/>
                <a:gd name="T39" fmla="*/ 88 h 88"/>
                <a:gd name="T40" fmla="*/ 62 w 88"/>
                <a:gd name="T41" fmla="*/ 86 h 88"/>
                <a:gd name="T42" fmla="*/ 68 w 88"/>
                <a:gd name="T43" fmla="*/ 82 h 88"/>
                <a:gd name="T44" fmla="*/ 76 w 88"/>
                <a:gd name="T45" fmla="*/ 76 h 88"/>
                <a:gd name="T46" fmla="*/ 76 w 88"/>
                <a:gd name="T47" fmla="*/ 76 h 88"/>
                <a:gd name="T48" fmla="*/ 80 w 88"/>
                <a:gd name="T49" fmla="*/ 70 h 88"/>
                <a:gd name="T50" fmla="*/ 86 w 88"/>
                <a:gd name="T51" fmla="*/ 62 h 88"/>
                <a:gd name="T52" fmla="*/ 88 w 88"/>
                <a:gd name="T53" fmla="*/ 54 h 88"/>
                <a:gd name="T54" fmla="*/ 88 w 88"/>
                <a:gd name="T55" fmla="*/ 46 h 88"/>
                <a:gd name="T56" fmla="*/ 88 w 88"/>
                <a:gd name="T57" fmla="*/ 36 h 88"/>
                <a:gd name="T58" fmla="*/ 86 w 88"/>
                <a:gd name="T59" fmla="*/ 28 h 88"/>
                <a:gd name="T60" fmla="*/ 82 w 88"/>
                <a:gd name="T61" fmla="*/ 22 h 88"/>
                <a:gd name="T62" fmla="*/ 76 w 88"/>
                <a:gd name="T63" fmla="*/ 14 h 88"/>
                <a:gd name="T64" fmla="*/ 76 w 88"/>
                <a:gd name="T65" fmla="*/ 14 h 88"/>
                <a:gd name="T66" fmla="*/ 70 w 88"/>
                <a:gd name="T67" fmla="*/ 8 h 88"/>
                <a:gd name="T68" fmla="*/ 62 w 88"/>
                <a:gd name="T69" fmla="*/ 4 h 88"/>
                <a:gd name="T70" fmla="*/ 54 w 88"/>
                <a:gd name="T71" fmla="*/ 2 h 88"/>
                <a:gd name="T72" fmla="*/ 46 w 88"/>
                <a:gd name="T73" fmla="*/ 0 h 88"/>
                <a:gd name="T74" fmla="*/ 36 w 88"/>
                <a:gd name="T75" fmla="*/ 2 h 88"/>
                <a:gd name="T76" fmla="*/ 28 w 88"/>
                <a:gd name="T77" fmla="*/ 4 h 88"/>
                <a:gd name="T78" fmla="*/ 22 w 88"/>
                <a:gd name="T79" fmla="*/ 8 h 88"/>
                <a:gd name="T80" fmla="*/ 14 w 88"/>
                <a:gd name="T81" fmla="*/ 14 h 88"/>
                <a:gd name="T82" fmla="*/ 14 w 88"/>
                <a:gd name="T83"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88">
                  <a:moveTo>
                    <a:pt x="14" y="14"/>
                  </a:moveTo>
                  <a:lnTo>
                    <a:pt x="14" y="14"/>
                  </a:lnTo>
                  <a:lnTo>
                    <a:pt x="8" y="20"/>
                  </a:lnTo>
                  <a:lnTo>
                    <a:pt x="4" y="28"/>
                  </a:lnTo>
                  <a:lnTo>
                    <a:pt x="2" y="36"/>
                  </a:lnTo>
                  <a:lnTo>
                    <a:pt x="0" y="44"/>
                  </a:lnTo>
                  <a:lnTo>
                    <a:pt x="0" y="44"/>
                  </a:lnTo>
                  <a:lnTo>
                    <a:pt x="2" y="52"/>
                  </a:lnTo>
                  <a:lnTo>
                    <a:pt x="4" y="60"/>
                  </a:lnTo>
                  <a:lnTo>
                    <a:pt x="8" y="68"/>
                  </a:lnTo>
                  <a:lnTo>
                    <a:pt x="12" y="76"/>
                  </a:lnTo>
                  <a:lnTo>
                    <a:pt x="12" y="76"/>
                  </a:lnTo>
                  <a:lnTo>
                    <a:pt x="20" y="80"/>
                  </a:lnTo>
                  <a:lnTo>
                    <a:pt x="26" y="84"/>
                  </a:lnTo>
                  <a:lnTo>
                    <a:pt x="34" y="88"/>
                  </a:lnTo>
                  <a:lnTo>
                    <a:pt x="42" y="88"/>
                  </a:lnTo>
                  <a:lnTo>
                    <a:pt x="42" y="88"/>
                  </a:lnTo>
                  <a:lnTo>
                    <a:pt x="44" y="88"/>
                  </a:lnTo>
                  <a:lnTo>
                    <a:pt x="44" y="88"/>
                  </a:lnTo>
                  <a:lnTo>
                    <a:pt x="54" y="88"/>
                  </a:lnTo>
                  <a:lnTo>
                    <a:pt x="62" y="86"/>
                  </a:lnTo>
                  <a:lnTo>
                    <a:pt x="68" y="82"/>
                  </a:lnTo>
                  <a:lnTo>
                    <a:pt x="76" y="76"/>
                  </a:lnTo>
                  <a:lnTo>
                    <a:pt x="76" y="76"/>
                  </a:lnTo>
                  <a:lnTo>
                    <a:pt x="80" y="70"/>
                  </a:lnTo>
                  <a:lnTo>
                    <a:pt x="86" y="62"/>
                  </a:lnTo>
                  <a:lnTo>
                    <a:pt x="88" y="54"/>
                  </a:lnTo>
                  <a:lnTo>
                    <a:pt x="88" y="46"/>
                  </a:lnTo>
                  <a:lnTo>
                    <a:pt x="88" y="36"/>
                  </a:lnTo>
                  <a:lnTo>
                    <a:pt x="86" y="28"/>
                  </a:lnTo>
                  <a:lnTo>
                    <a:pt x="82" y="22"/>
                  </a:lnTo>
                  <a:lnTo>
                    <a:pt x="76" y="14"/>
                  </a:lnTo>
                  <a:lnTo>
                    <a:pt x="76" y="14"/>
                  </a:lnTo>
                  <a:lnTo>
                    <a:pt x="70" y="8"/>
                  </a:lnTo>
                  <a:lnTo>
                    <a:pt x="62" y="4"/>
                  </a:lnTo>
                  <a:lnTo>
                    <a:pt x="54" y="2"/>
                  </a:lnTo>
                  <a:lnTo>
                    <a:pt x="46" y="0"/>
                  </a:lnTo>
                  <a:lnTo>
                    <a:pt x="36" y="2"/>
                  </a:lnTo>
                  <a:lnTo>
                    <a:pt x="28" y="4"/>
                  </a:lnTo>
                  <a:lnTo>
                    <a:pt x="22" y="8"/>
                  </a:lnTo>
                  <a:lnTo>
                    <a:pt x="14" y="14"/>
                  </a:lnTo>
                  <a:lnTo>
                    <a:pt x="1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39" name="Freeform 13">
              <a:extLst>
                <a:ext uri="{FF2B5EF4-FFF2-40B4-BE49-F238E27FC236}">
                  <a16:creationId xmlns:a16="http://schemas.microsoft.com/office/drawing/2014/main" id="{A9A34F86-414C-4348-8AAD-C74C1753322A}"/>
                </a:ext>
              </a:extLst>
            </p:cNvPr>
            <p:cNvSpPr>
              <a:spLocks/>
            </p:cNvSpPr>
            <p:nvPr/>
          </p:nvSpPr>
          <p:spPr bwMode="auto">
            <a:xfrm>
              <a:off x="515656" y="1938478"/>
              <a:ext cx="54890" cy="56166"/>
            </a:xfrm>
            <a:custGeom>
              <a:avLst/>
              <a:gdLst>
                <a:gd name="T0" fmla="*/ 84 w 86"/>
                <a:gd name="T1" fmla="*/ 30 h 88"/>
                <a:gd name="T2" fmla="*/ 82 w 86"/>
                <a:gd name="T3" fmla="*/ 22 h 88"/>
                <a:gd name="T4" fmla="*/ 76 w 86"/>
                <a:gd name="T5" fmla="*/ 14 h 88"/>
                <a:gd name="T6" fmla="*/ 70 w 86"/>
                <a:gd name="T7" fmla="*/ 10 h 88"/>
                <a:gd name="T8" fmla="*/ 62 w 86"/>
                <a:gd name="T9" fmla="*/ 4 h 88"/>
                <a:gd name="T10" fmla="*/ 54 w 86"/>
                <a:gd name="T11" fmla="*/ 2 h 88"/>
                <a:gd name="T12" fmla="*/ 38 w 86"/>
                <a:gd name="T13" fmla="*/ 0 h 88"/>
                <a:gd name="T14" fmla="*/ 30 w 86"/>
                <a:gd name="T15" fmla="*/ 2 h 88"/>
                <a:gd name="T16" fmla="*/ 22 w 86"/>
                <a:gd name="T17" fmla="*/ 6 h 88"/>
                <a:gd name="T18" fmla="*/ 14 w 86"/>
                <a:gd name="T19" fmla="*/ 10 h 88"/>
                <a:gd name="T20" fmla="*/ 8 w 86"/>
                <a:gd name="T21" fmla="*/ 18 h 88"/>
                <a:gd name="T22" fmla="*/ 4 w 86"/>
                <a:gd name="T23" fmla="*/ 24 h 88"/>
                <a:gd name="T24" fmla="*/ 0 w 86"/>
                <a:gd name="T25" fmla="*/ 32 h 88"/>
                <a:gd name="T26" fmla="*/ 0 w 86"/>
                <a:gd name="T27" fmla="*/ 40 h 88"/>
                <a:gd name="T28" fmla="*/ 0 w 86"/>
                <a:gd name="T29" fmla="*/ 50 h 88"/>
                <a:gd name="T30" fmla="*/ 2 w 86"/>
                <a:gd name="T31" fmla="*/ 58 h 88"/>
                <a:gd name="T32" fmla="*/ 4 w 86"/>
                <a:gd name="T33" fmla="*/ 66 h 88"/>
                <a:gd name="T34" fmla="*/ 10 w 86"/>
                <a:gd name="T35" fmla="*/ 72 h 88"/>
                <a:gd name="T36" fmla="*/ 16 w 86"/>
                <a:gd name="T37" fmla="*/ 78 h 88"/>
                <a:gd name="T38" fmla="*/ 24 w 86"/>
                <a:gd name="T39" fmla="*/ 84 h 88"/>
                <a:gd name="T40" fmla="*/ 32 w 86"/>
                <a:gd name="T41" fmla="*/ 86 h 88"/>
                <a:gd name="T42" fmla="*/ 40 w 86"/>
                <a:gd name="T43" fmla="*/ 88 h 88"/>
                <a:gd name="T44" fmla="*/ 42 w 86"/>
                <a:gd name="T45" fmla="*/ 88 h 88"/>
                <a:gd name="T46" fmla="*/ 48 w 86"/>
                <a:gd name="T47" fmla="*/ 88 h 88"/>
                <a:gd name="T48" fmla="*/ 56 w 86"/>
                <a:gd name="T49" fmla="*/ 86 h 88"/>
                <a:gd name="T50" fmla="*/ 64 w 86"/>
                <a:gd name="T51" fmla="*/ 82 h 88"/>
                <a:gd name="T52" fmla="*/ 72 w 86"/>
                <a:gd name="T53" fmla="*/ 78 h 88"/>
                <a:gd name="T54" fmla="*/ 78 w 86"/>
                <a:gd name="T55" fmla="*/ 70 h 88"/>
                <a:gd name="T56" fmla="*/ 82 w 86"/>
                <a:gd name="T57" fmla="*/ 64 h 88"/>
                <a:gd name="T58" fmla="*/ 86 w 86"/>
                <a:gd name="T59" fmla="*/ 56 h 88"/>
                <a:gd name="T60" fmla="*/ 86 w 86"/>
                <a:gd name="T61" fmla="*/ 48 h 88"/>
                <a:gd name="T62" fmla="*/ 86 w 86"/>
                <a:gd name="T63" fmla="*/ 38 h 88"/>
                <a:gd name="T64" fmla="*/ 84 w 86"/>
                <a:gd name="T65" fmla="*/ 3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6" h="88">
                  <a:moveTo>
                    <a:pt x="84" y="30"/>
                  </a:moveTo>
                  <a:lnTo>
                    <a:pt x="84" y="30"/>
                  </a:lnTo>
                  <a:lnTo>
                    <a:pt x="82" y="22"/>
                  </a:lnTo>
                  <a:lnTo>
                    <a:pt x="82" y="22"/>
                  </a:lnTo>
                  <a:lnTo>
                    <a:pt x="76" y="14"/>
                  </a:lnTo>
                  <a:lnTo>
                    <a:pt x="76" y="14"/>
                  </a:lnTo>
                  <a:lnTo>
                    <a:pt x="70" y="10"/>
                  </a:lnTo>
                  <a:lnTo>
                    <a:pt x="70" y="10"/>
                  </a:lnTo>
                  <a:lnTo>
                    <a:pt x="62" y="4"/>
                  </a:lnTo>
                  <a:lnTo>
                    <a:pt x="62" y="4"/>
                  </a:lnTo>
                  <a:lnTo>
                    <a:pt x="54" y="2"/>
                  </a:lnTo>
                  <a:lnTo>
                    <a:pt x="54" y="2"/>
                  </a:lnTo>
                  <a:lnTo>
                    <a:pt x="46" y="0"/>
                  </a:lnTo>
                  <a:lnTo>
                    <a:pt x="38" y="0"/>
                  </a:lnTo>
                  <a:lnTo>
                    <a:pt x="38" y="0"/>
                  </a:lnTo>
                  <a:lnTo>
                    <a:pt x="30" y="2"/>
                  </a:lnTo>
                  <a:lnTo>
                    <a:pt x="30" y="2"/>
                  </a:lnTo>
                  <a:lnTo>
                    <a:pt x="22" y="6"/>
                  </a:lnTo>
                  <a:lnTo>
                    <a:pt x="22" y="6"/>
                  </a:lnTo>
                  <a:lnTo>
                    <a:pt x="14" y="10"/>
                  </a:lnTo>
                  <a:lnTo>
                    <a:pt x="14" y="10"/>
                  </a:lnTo>
                  <a:lnTo>
                    <a:pt x="8" y="18"/>
                  </a:lnTo>
                  <a:lnTo>
                    <a:pt x="8" y="18"/>
                  </a:lnTo>
                  <a:lnTo>
                    <a:pt x="4" y="24"/>
                  </a:lnTo>
                  <a:lnTo>
                    <a:pt x="4" y="24"/>
                  </a:lnTo>
                  <a:lnTo>
                    <a:pt x="0" y="32"/>
                  </a:lnTo>
                  <a:lnTo>
                    <a:pt x="0" y="32"/>
                  </a:lnTo>
                  <a:lnTo>
                    <a:pt x="0" y="40"/>
                  </a:lnTo>
                  <a:lnTo>
                    <a:pt x="0" y="40"/>
                  </a:lnTo>
                  <a:lnTo>
                    <a:pt x="0" y="50"/>
                  </a:lnTo>
                  <a:lnTo>
                    <a:pt x="0" y="50"/>
                  </a:lnTo>
                  <a:lnTo>
                    <a:pt x="2" y="58"/>
                  </a:lnTo>
                  <a:lnTo>
                    <a:pt x="2" y="58"/>
                  </a:lnTo>
                  <a:lnTo>
                    <a:pt x="4" y="66"/>
                  </a:lnTo>
                  <a:lnTo>
                    <a:pt x="4" y="66"/>
                  </a:lnTo>
                  <a:lnTo>
                    <a:pt x="10" y="72"/>
                  </a:lnTo>
                  <a:lnTo>
                    <a:pt x="10" y="72"/>
                  </a:lnTo>
                  <a:lnTo>
                    <a:pt x="16" y="78"/>
                  </a:lnTo>
                  <a:lnTo>
                    <a:pt x="16" y="78"/>
                  </a:lnTo>
                  <a:lnTo>
                    <a:pt x="24" y="84"/>
                  </a:lnTo>
                  <a:lnTo>
                    <a:pt x="24" y="84"/>
                  </a:lnTo>
                  <a:lnTo>
                    <a:pt x="32" y="86"/>
                  </a:lnTo>
                  <a:lnTo>
                    <a:pt x="32" y="86"/>
                  </a:lnTo>
                  <a:lnTo>
                    <a:pt x="40" y="88"/>
                  </a:lnTo>
                  <a:lnTo>
                    <a:pt x="40" y="88"/>
                  </a:lnTo>
                  <a:lnTo>
                    <a:pt x="42" y="88"/>
                  </a:lnTo>
                  <a:lnTo>
                    <a:pt x="42" y="88"/>
                  </a:lnTo>
                  <a:lnTo>
                    <a:pt x="48" y="88"/>
                  </a:lnTo>
                  <a:lnTo>
                    <a:pt x="48" y="88"/>
                  </a:lnTo>
                  <a:lnTo>
                    <a:pt x="56" y="86"/>
                  </a:lnTo>
                  <a:lnTo>
                    <a:pt x="56" y="86"/>
                  </a:lnTo>
                  <a:lnTo>
                    <a:pt x="64" y="82"/>
                  </a:lnTo>
                  <a:lnTo>
                    <a:pt x="64" y="82"/>
                  </a:lnTo>
                  <a:lnTo>
                    <a:pt x="72" y="78"/>
                  </a:lnTo>
                  <a:lnTo>
                    <a:pt x="72" y="78"/>
                  </a:lnTo>
                  <a:lnTo>
                    <a:pt x="78" y="70"/>
                  </a:lnTo>
                  <a:lnTo>
                    <a:pt x="78" y="70"/>
                  </a:lnTo>
                  <a:lnTo>
                    <a:pt x="82" y="64"/>
                  </a:lnTo>
                  <a:lnTo>
                    <a:pt x="82" y="64"/>
                  </a:lnTo>
                  <a:lnTo>
                    <a:pt x="86" y="56"/>
                  </a:lnTo>
                  <a:lnTo>
                    <a:pt x="86" y="56"/>
                  </a:lnTo>
                  <a:lnTo>
                    <a:pt x="86" y="48"/>
                  </a:lnTo>
                  <a:lnTo>
                    <a:pt x="86" y="48"/>
                  </a:lnTo>
                  <a:lnTo>
                    <a:pt x="86" y="38"/>
                  </a:lnTo>
                  <a:lnTo>
                    <a:pt x="86" y="38"/>
                  </a:lnTo>
                  <a:lnTo>
                    <a:pt x="84" y="30"/>
                  </a:lnTo>
                  <a:lnTo>
                    <a:pt x="84"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40" name="Freeform 14">
              <a:extLst>
                <a:ext uri="{FF2B5EF4-FFF2-40B4-BE49-F238E27FC236}">
                  <a16:creationId xmlns:a16="http://schemas.microsoft.com/office/drawing/2014/main" id="{DD06A8AC-EA24-487A-8743-D0AF65FC9DCB}"/>
                </a:ext>
              </a:extLst>
            </p:cNvPr>
            <p:cNvSpPr>
              <a:spLocks/>
            </p:cNvSpPr>
            <p:nvPr/>
          </p:nvSpPr>
          <p:spPr bwMode="auto">
            <a:xfrm>
              <a:off x="585863" y="1791680"/>
              <a:ext cx="136586" cy="130204"/>
            </a:xfrm>
            <a:custGeom>
              <a:avLst/>
              <a:gdLst>
                <a:gd name="T0" fmla="*/ 54 w 214"/>
                <a:gd name="T1" fmla="*/ 10 h 204"/>
                <a:gd name="T2" fmla="*/ 54 w 214"/>
                <a:gd name="T3" fmla="*/ 10 h 204"/>
                <a:gd name="T4" fmla="*/ 48 w 214"/>
                <a:gd name="T5" fmla="*/ 6 h 204"/>
                <a:gd name="T6" fmla="*/ 42 w 214"/>
                <a:gd name="T7" fmla="*/ 2 h 204"/>
                <a:gd name="T8" fmla="*/ 36 w 214"/>
                <a:gd name="T9" fmla="*/ 2 h 204"/>
                <a:gd name="T10" fmla="*/ 30 w 214"/>
                <a:gd name="T11" fmla="*/ 0 h 204"/>
                <a:gd name="T12" fmla="*/ 30 w 214"/>
                <a:gd name="T13" fmla="*/ 0 h 204"/>
                <a:gd name="T14" fmla="*/ 24 w 214"/>
                <a:gd name="T15" fmla="*/ 2 h 204"/>
                <a:gd name="T16" fmla="*/ 18 w 214"/>
                <a:gd name="T17" fmla="*/ 4 h 204"/>
                <a:gd name="T18" fmla="*/ 12 w 214"/>
                <a:gd name="T19" fmla="*/ 6 h 204"/>
                <a:gd name="T20" fmla="*/ 8 w 214"/>
                <a:gd name="T21" fmla="*/ 10 h 204"/>
                <a:gd name="T22" fmla="*/ 8 w 214"/>
                <a:gd name="T23" fmla="*/ 10 h 204"/>
                <a:gd name="T24" fmla="*/ 4 w 214"/>
                <a:gd name="T25" fmla="*/ 16 h 204"/>
                <a:gd name="T26" fmla="*/ 2 w 214"/>
                <a:gd name="T27" fmla="*/ 22 h 204"/>
                <a:gd name="T28" fmla="*/ 0 w 214"/>
                <a:gd name="T29" fmla="*/ 28 h 204"/>
                <a:gd name="T30" fmla="*/ 0 w 214"/>
                <a:gd name="T31" fmla="*/ 34 h 204"/>
                <a:gd name="T32" fmla="*/ 0 w 214"/>
                <a:gd name="T33" fmla="*/ 34 h 204"/>
                <a:gd name="T34" fmla="*/ 0 w 214"/>
                <a:gd name="T35" fmla="*/ 40 h 204"/>
                <a:gd name="T36" fmla="*/ 2 w 214"/>
                <a:gd name="T37" fmla="*/ 46 h 204"/>
                <a:gd name="T38" fmla="*/ 6 w 214"/>
                <a:gd name="T39" fmla="*/ 52 h 204"/>
                <a:gd name="T40" fmla="*/ 10 w 214"/>
                <a:gd name="T41" fmla="*/ 56 h 204"/>
                <a:gd name="T42" fmla="*/ 160 w 214"/>
                <a:gd name="T43" fmla="*/ 196 h 204"/>
                <a:gd name="T44" fmla="*/ 160 w 214"/>
                <a:gd name="T45" fmla="*/ 196 h 204"/>
                <a:gd name="T46" fmla="*/ 168 w 214"/>
                <a:gd name="T47" fmla="*/ 202 h 204"/>
                <a:gd name="T48" fmla="*/ 178 w 214"/>
                <a:gd name="T49" fmla="*/ 204 h 204"/>
                <a:gd name="T50" fmla="*/ 178 w 214"/>
                <a:gd name="T51" fmla="*/ 204 h 204"/>
                <a:gd name="T52" fmla="*/ 182 w 214"/>
                <a:gd name="T53" fmla="*/ 204 h 204"/>
                <a:gd name="T54" fmla="*/ 182 w 214"/>
                <a:gd name="T55" fmla="*/ 204 h 204"/>
                <a:gd name="T56" fmla="*/ 188 w 214"/>
                <a:gd name="T57" fmla="*/ 204 h 204"/>
                <a:gd name="T58" fmla="*/ 194 w 214"/>
                <a:gd name="T59" fmla="*/ 202 h 204"/>
                <a:gd name="T60" fmla="*/ 200 w 214"/>
                <a:gd name="T61" fmla="*/ 198 h 204"/>
                <a:gd name="T62" fmla="*/ 204 w 214"/>
                <a:gd name="T63" fmla="*/ 194 h 204"/>
                <a:gd name="T64" fmla="*/ 204 w 214"/>
                <a:gd name="T65" fmla="*/ 194 h 204"/>
                <a:gd name="T66" fmla="*/ 208 w 214"/>
                <a:gd name="T67" fmla="*/ 190 h 204"/>
                <a:gd name="T68" fmla="*/ 212 w 214"/>
                <a:gd name="T69" fmla="*/ 184 h 204"/>
                <a:gd name="T70" fmla="*/ 212 w 214"/>
                <a:gd name="T71" fmla="*/ 178 h 204"/>
                <a:gd name="T72" fmla="*/ 214 w 214"/>
                <a:gd name="T73" fmla="*/ 172 h 204"/>
                <a:gd name="T74" fmla="*/ 214 w 214"/>
                <a:gd name="T75" fmla="*/ 172 h 204"/>
                <a:gd name="T76" fmla="*/ 212 w 214"/>
                <a:gd name="T77" fmla="*/ 164 h 204"/>
                <a:gd name="T78" fmla="*/ 210 w 214"/>
                <a:gd name="T79" fmla="*/ 158 h 204"/>
                <a:gd name="T80" fmla="*/ 208 w 214"/>
                <a:gd name="T81" fmla="*/ 154 h 204"/>
                <a:gd name="T82" fmla="*/ 204 w 214"/>
                <a:gd name="T83" fmla="*/ 148 h 204"/>
                <a:gd name="T84" fmla="*/ 54 w 214"/>
                <a:gd name="T85" fmla="*/ 1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4" h="204">
                  <a:moveTo>
                    <a:pt x="54" y="10"/>
                  </a:moveTo>
                  <a:lnTo>
                    <a:pt x="54" y="10"/>
                  </a:lnTo>
                  <a:lnTo>
                    <a:pt x="48" y="6"/>
                  </a:lnTo>
                  <a:lnTo>
                    <a:pt x="42" y="2"/>
                  </a:lnTo>
                  <a:lnTo>
                    <a:pt x="36" y="2"/>
                  </a:lnTo>
                  <a:lnTo>
                    <a:pt x="30" y="0"/>
                  </a:lnTo>
                  <a:lnTo>
                    <a:pt x="30" y="0"/>
                  </a:lnTo>
                  <a:lnTo>
                    <a:pt x="24" y="2"/>
                  </a:lnTo>
                  <a:lnTo>
                    <a:pt x="18" y="4"/>
                  </a:lnTo>
                  <a:lnTo>
                    <a:pt x="12" y="6"/>
                  </a:lnTo>
                  <a:lnTo>
                    <a:pt x="8" y="10"/>
                  </a:lnTo>
                  <a:lnTo>
                    <a:pt x="8" y="10"/>
                  </a:lnTo>
                  <a:lnTo>
                    <a:pt x="4" y="16"/>
                  </a:lnTo>
                  <a:lnTo>
                    <a:pt x="2" y="22"/>
                  </a:lnTo>
                  <a:lnTo>
                    <a:pt x="0" y="28"/>
                  </a:lnTo>
                  <a:lnTo>
                    <a:pt x="0" y="34"/>
                  </a:lnTo>
                  <a:lnTo>
                    <a:pt x="0" y="34"/>
                  </a:lnTo>
                  <a:lnTo>
                    <a:pt x="0" y="40"/>
                  </a:lnTo>
                  <a:lnTo>
                    <a:pt x="2" y="46"/>
                  </a:lnTo>
                  <a:lnTo>
                    <a:pt x="6" y="52"/>
                  </a:lnTo>
                  <a:lnTo>
                    <a:pt x="10" y="56"/>
                  </a:lnTo>
                  <a:lnTo>
                    <a:pt x="160" y="196"/>
                  </a:lnTo>
                  <a:lnTo>
                    <a:pt x="160" y="196"/>
                  </a:lnTo>
                  <a:lnTo>
                    <a:pt x="168" y="202"/>
                  </a:lnTo>
                  <a:lnTo>
                    <a:pt x="178" y="204"/>
                  </a:lnTo>
                  <a:lnTo>
                    <a:pt x="178" y="204"/>
                  </a:lnTo>
                  <a:lnTo>
                    <a:pt x="182" y="204"/>
                  </a:lnTo>
                  <a:lnTo>
                    <a:pt x="182" y="204"/>
                  </a:lnTo>
                  <a:lnTo>
                    <a:pt x="188" y="204"/>
                  </a:lnTo>
                  <a:lnTo>
                    <a:pt x="194" y="202"/>
                  </a:lnTo>
                  <a:lnTo>
                    <a:pt x="200" y="198"/>
                  </a:lnTo>
                  <a:lnTo>
                    <a:pt x="204" y="194"/>
                  </a:lnTo>
                  <a:lnTo>
                    <a:pt x="204" y="194"/>
                  </a:lnTo>
                  <a:lnTo>
                    <a:pt x="208" y="190"/>
                  </a:lnTo>
                  <a:lnTo>
                    <a:pt x="212" y="184"/>
                  </a:lnTo>
                  <a:lnTo>
                    <a:pt x="212" y="178"/>
                  </a:lnTo>
                  <a:lnTo>
                    <a:pt x="214" y="172"/>
                  </a:lnTo>
                  <a:lnTo>
                    <a:pt x="214" y="172"/>
                  </a:lnTo>
                  <a:lnTo>
                    <a:pt x="212" y="164"/>
                  </a:lnTo>
                  <a:lnTo>
                    <a:pt x="210" y="158"/>
                  </a:lnTo>
                  <a:lnTo>
                    <a:pt x="208" y="154"/>
                  </a:lnTo>
                  <a:lnTo>
                    <a:pt x="204" y="148"/>
                  </a:lnTo>
                  <a:lnTo>
                    <a:pt x="5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41" name="Freeform 15">
              <a:extLst>
                <a:ext uri="{FF2B5EF4-FFF2-40B4-BE49-F238E27FC236}">
                  <a16:creationId xmlns:a16="http://schemas.microsoft.com/office/drawing/2014/main" id="{C9E04654-C105-4BC0-8876-9AA07200571A}"/>
                </a:ext>
              </a:extLst>
            </p:cNvPr>
            <p:cNvSpPr>
              <a:spLocks/>
            </p:cNvSpPr>
            <p:nvPr/>
          </p:nvSpPr>
          <p:spPr bwMode="auto">
            <a:xfrm>
              <a:off x="598628" y="1492978"/>
              <a:ext cx="391887" cy="541238"/>
            </a:xfrm>
            <a:custGeom>
              <a:avLst/>
              <a:gdLst>
                <a:gd name="T0" fmla="*/ 274 w 614"/>
                <a:gd name="T1" fmla="*/ 2 h 848"/>
                <a:gd name="T2" fmla="*/ 180 w 614"/>
                <a:gd name="T3" fmla="*/ 22 h 848"/>
                <a:gd name="T4" fmla="*/ 104 w 614"/>
                <a:gd name="T5" fmla="*/ 66 h 848"/>
                <a:gd name="T6" fmla="*/ 60 w 614"/>
                <a:gd name="T7" fmla="*/ 112 h 848"/>
                <a:gd name="T8" fmla="*/ 16 w 614"/>
                <a:gd name="T9" fmla="*/ 196 h 848"/>
                <a:gd name="T10" fmla="*/ 0 w 614"/>
                <a:gd name="T11" fmla="*/ 280 h 848"/>
                <a:gd name="T12" fmla="*/ 2 w 614"/>
                <a:gd name="T13" fmla="*/ 316 h 848"/>
                <a:gd name="T14" fmla="*/ 28 w 614"/>
                <a:gd name="T15" fmla="*/ 332 h 848"/>
                <a:gd name="T16" fmla="*/ 48 w 614"/>
                <a:gd name="T17" fmla="*/ 322 h 848"/>
                <a:gd name="T18" fmla="*/ 56 w 614"/>
                <a:gd name="T19" fmla="*/ 302 h 848"/>
                <a:gd name="T20" fmla="*/ 62 w 614"/>
                <a:gd name="T21" fmla="*/ 238 h 848"/>
                <a:gd name="T22" fmla="*/ 90 w 614"/>
                <a:gd name="T23" fmla="*/ 168 h 848"/>
                <a:gd name="T24" fmla="*/ 122 w 614"/>
                <a:gd name="T25" fmla="*/ 124 h 848"/>
                <a:gd name="T26" fmla="*/ 180 w 614"/>
                <a:gd name="T27" fmla="*/ 82 h 848"/>
                <a:gd name="T28" fmla="*/ 252 w 614"/>
                <a:gd name="T29" fmla="*/ 60 h 848"/>
                <a:gd name="T30" fmla="*/ 308 w 614"/>
                <a:gd name="T31" fmla="*/ 56 h 848"/>
                <a:gd name="T32" fmla="*/ 418 w 614"/>
                <a:gd name="T33" fmla="*/ 74 h 848"/>
                <a:gd name="T34" fmla="*/ 490 w 614"/>
                <a:gd name="T35" fmla="*/ 122 h 848"/>
                <a:gd name="T36" fmla="*/ 532 w 614"/>
                <a:gd name="T37" fmla="*/ 184 h 848"/>
                <a:gd name="T38" fmla="*/ 552 w 614"/>
                <a:gd name="T39" fmla="*/ 248 h 848"/>
                <a:gd name="T40" fmla="*/ 558 w 614"/>
                <a:gd name="T41" fmla="*/ 314 h 848"/>
                <a:gd name="T42" fmla="*/ 550 w 614"/>
                <a:gd name="T43" fmla="*/ 400 h 848"/>
                <a:gd name="T44" fmla="*/ 520 w 614"/>
                <a:gd name="T45" fmla="*/ 468 h 848"/>
                <a:gd name="T46" fmla="*/ 490 w 614"/>
                <a:gd name="T47" fmla="*/ 498 h 848"/>
                <a:gd name="T48" fmla="*/ 464 w 614"/>
                <a:gd name="T49" fmla="*/ 512 h 848"/>
                <a:gd name="T50" fmla="*/ 424 w 614"/>
                <a:gd name="T51" fmla="*/ 534 h 848"/>
                <a:gd name="T52" fmla="*/ 398 w 614"/>
                <a:gd name="T53" fmla="*/ 562 h 848"/>
                <a:gd name="T54" fmla="*/ 376 w 614"/>
                <a:gd name="T55" fmla="*/ 622 h 848"/>
                <a:gd name="T56" fmla="*/ 372 w 614"/>
                <a:gd name="T57" fmla="*/ 664 h 848"/>
                <a:gd name="T58" fmla="*/ 364 w 614"/>
                <a:gd name="T59" fmla="*/ 724 h 848"/>
                <a:gd name="T60" fmla="*/ 342 w 614"/>
                <a:gd name="T61" fmla="*/ 756 h 848"/>
                <a:gd name="T62" fmla="*/ 312 w 614"/>
                <a:gd name="T63" fmla="*/ 776 h 848"/>
                <a:gd name="T64" fmla="*/ 264 w 614"/>
                <a:gd name="T65" fmla="*/ 792 h 848"/>
                <a:gd name="T66" fmla="*/ 242 w 614"/>
                <a:gd name="T67" fmla="*/ 814 h 848"/>
                <a:gd name="T68" fmla="*/ 248 w 614"/>
                <a:gd name="T69" fmla="*/ 834 h 848"/>
                <a:gd name="T70" fmla="*/ 270 w 614"/>
                <a:gd name="T71" fmla="*/ 848 h 848"/>
                <a:gd name="T72" fmla="*/ 278 w 614"/>
                <a:gd name="T73" fmla="*/ 846 h 848"/>
                <a:gd name="T74" fmla="*/ 344 w 614"/>
                <a:gd name="T75" fmla="*/ 822 h 848"/>
                <a:gd name="T76" fmla="*/ 386 w 614"/>
                <a:gd name="T77" fmla="*/ 790 h 848"/>
                <a:gd name="T78" fmla="*/ 412 w 614"/>
                <a:gd name="T79" fmla="*/ 752 h 848"/>
                <a:gd name="T80" fmla="*/ 426 w 614"/>
                <a:gd name="T81" fmla="*/ 690 h 848"/>
                <a:gd name="T82" fmla="*/ 430 w 614"/>
                <a:gd name="T83" fmla="*/ 632 h 848"/>
                <a:gd name="T84" fmla="*/ 444 w 614"/>
                <a:gd name="T85" fmla="*/ 592 h 848"/>
                <a:gd name="T86" fmla="*/ 484 w 614"/>
                <a:gd name="T87" fmla="*/ 564 h 848"/>
                <a:gd name="T88" fmla="*/ 514 w 614"/>
                <a:gd name="T89" fmla="*/ 550 h 848"/>
                <a:gd name="T90" fmla="*/ 552 w 614"/>
                <a:gd name="T91" fmla="*/ 518 h 848"/>
                <a:gd name="T92" fmla="*/ 582 w 614"/>
                <a:gd name="T93" fmla="*/ 474 h 848"/>
                <a:gd name="T94" fmla="*/ 602 w 614"/>
                <a:gd name="T95" fmla="*/ 422 h 848"/>
                <a:gd name="T96" fmla="*/ 614 w 614"/>
                <a:gd name="T97" fmla="*/ 314 h 848"/>
                <a:gd name="T98" fmla="*/ 610 w 614"/>
                <a:gd name="T99" fmla="*/ 250 h 848"/>
                <a:gd name="T100" fmla="*/ 586 w 614"/>
                <a:gd name="T101" fmla="*/ 168 h 848"/>
                <a:gd name="T102" fmla="*/ 556 w 614"/>
                <a:gd name="T103" fmla="*/ 112 h 848"/>
                <a:gd name="T104" fmla="*/ 482 w 614"/>
                <a:gd name="T105" fmla="*/ 44 h 848"/>
                <a:gd name="T106" fmla="*/ 386 w 614"/>
                <a:gd name="T107" fmla="*/ 6 h 848"/>
                <a:gd name="T108" fmla="*/ 308 w 614"/>
                <a:gd name="T109" fmla="*/ 0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4" h="848">
                  <a:moveTo>
                    <a:pt x="308" y="0"/>
                  </a:moveTo>
                  <a:lnTo>
                    <a:pt x="308" y="0"/>
                  </a:lnTo>
                  <a:lnTo>
                    <a:pt x="274" y="2"/>
                  </a:lnTo>
                  <a:lnTo>
                    <a:pt x="242" y="6"/>
                  </a:lnTo>
                  <a:lnTo>
                    <a:pt x="210" y="12"/>
                  </a:lnTo>
                  <a:lnTo>
                    <a:pt x="180" y="22"/>
                  </a:lnTo>
                  <a:lnTo>
                    <a:pt x="154" y="34"/>
                  </a:lnTo>
                  <a:lnTo>
                    <a:pt x="128" y="48"/>
                  </a:lnTo>
                  <a:lnTo>
                    <a:pt x="104" y="66"/>
                  </a:lnTo>
                  <a:lnTo>
                    <a:pt x="82" y="86"/>
                  </a:lnTo>
                  <a:lnTo>
                    <a:pt x="82" y="86"/>
                  </a:lnTo>
                  <a:lnTo>
                    <a:pt x="60" y="112"/>
                  </a:lnTo>
                  <a:lnTo>
                    <a:pt x="42" y="138"/>
                  </a:lnTo>
                  <a:lnTo>
                    <a:pt x="28" y="168"/>
                  </a:lnTo>
                  <a:lnTo>
                    <a:pt x="16" y="196"/>
                  </a:lnTo>
                  <a:lnTo>
                    <a:pt x="8" y="224"/>
                  </a:lnTo>
                  <a:lnTo>
                    <a:pt x="4" y="254"/>
                  </a:lnTo>
                  <a:lnTo>
                    <a:pt x="0" y="280"/>
                  </a:lnTo>
                  <a:lnTo>
                    <a:pt x="0" y="304"/>
                  </a:lnTo>
                  <a:lnTo>
                    <a:pt x="0" y="304"/>
                  </a:lnTo>
                  <a:lnTo>
                    <a:pt x="2" y="316"/>
                  </a:lnTo>
                  <a:lnTo>
                    <a:pt x="8" y="324"/>
                  </a:lnTo>
                  <a:lnTo>
                    <a:pt x="18" y="330"/>
                  </a:lnTo>
                  <a:lnTo>
                    <a:pt x="28" y="332"/>
                  </a:lnTo>
                  <a:lnTo>
                    <a:pt x="28" y="332"/>
                  </a:lnTo>
                  <a:lnTo>
                    <a:pt x="40" y="328"/>
                  </a:lnTo>
                  <a:lnTo>
                    <a:pt x="48" y="322"/>
                  </a:lnTo>
                  <a:lnTo>
                    <a:pt x="54" y="314"/>
                  </a:lnTo>
                  <a:lnTo>
                    <a:pt x="56" y="302"/>
                  </a:lnTo>
                  <a:lnTo>
                    <a:pt x="56" y="302"/>
                  </a:lnTo>
                  <a:lnTo>
                    <a:pt x="56" y="282"/>
                  </a:lnTo>
                  <a:lnTo>
                    <a:pt x="58" y="260"/>
                  </a:lnTo>
                  <a:lnTo>
                    <a:pt x="62" y="238"/>
                  </a:lnTo>
                  <a:lnTo>
                    <a:pt x="70" y="214"/>
                  </a:lnTo>
                  <a:lnTo>
                    <a:pt x="78" y="190"/>
                  </a:lnTo>
                  <a:lnTo>
                    <a:pt x="90" y="168"/>
                  </a:lnTo>
                  <a:lnTo>
                    <a:pt x="104" y="146"/>
                  </a:lnTo>
                  <a:lnTo>
                    <a:pt x="122" y="124"/>
                  </a:lnTo>
                  <a:lnTo>
                    <a:pt x="122" y="124"/>
                  </a:lnTo>
                  <a:lnTo>
                    <a:pt x="140" y="108"/>
                  </a:lnTo>
                  <a:lnTo>
                    <a:pt x="160" y="94"/>
                  </a:lnTo>
                  <a:lnTo>
                    <a:pt x="180" y="82"/>
                  </a:lnTo>
                  <a:lnTo>
                    <a:pt x="202" y="74"/>
                  </a:lnTo>
                  <a:lnTo>
                    <a:pt x="226" y="66"/>
                  </a:lnTo>
                  <a:lnTo>
                    <a:pt x="252" y="60"/>
                  </a:lnTo>
                  <a:lnTo>
                    <a:pt x="280" y="56"/>
                  </a:lnTo>
                  <a:lnTo>
                    <a:pt x="308" y="56"/>
                  </a:lnTo>
                  <a:lnTo>
                    <a:pt x="308" y="56"/>
                  </a:lnTo>
                  <a:lnTo>
                    <a:pt x="350" y="58"/>
                  </a:lnTo>
                  <a:lnTo>
                    <a:pt x="386" y="64"/>
                  </a:lnTo>
                  <a:lnTo>
                    <a:pt x="418" y="74"/>
                  </a:lnTo>
                  <a:lnTo>
                    <a:pt x="446" y="88"/>
                  </a:lnTo>
                  <a:lnTo>
                    <a:pt x="470" y="104"/>
                  </a:lnTo>
                  <a:lnTo>
                    <a:pt x="490" y="122"/>
                  </a:lnTo>
                  <a:lnTo>
                    <a:pt x="506" y="142"/>
                  </a:lnTo>
                  <a:lnTo>
                    <a:pt x="520" y="162"/>
                  </a:lnTo>
                  <a:lnTo>
                    <a:pt x="532" y="184"/>
                  </a:lnTo>
                  <a:lnTo>
                    <a:pt x="540" y="206"/>
                  </a:lnTo>
                  <a:lnTo>
                    <a:pt x="548" y="228"/>
                  </a:lnTo>
                  <a:lnTo>
                    <a:pt x="552" y="248"/>
                  </a:lnTo>
                  <a:lnTo>
                    <a:pt x="558" y="286"/>
                  </a:lnTo>
                  <a:lnTo>
                    <a:pt x="558" y="314"/>
                  </a:lnTo>
                  <a:lnTo>
                    <a:pt x="558" y="314"/>
                  </a:lnTo>
                  <a:lnTo>
                    <a:pt x="558" y="342"/>
                  </a:lnTo>
                  <a:lnTo>
                    <a:pt x="554" y="372"/>
                  </a:lnTo>
                  <a:lnTo>
                    <a:pt x="550" y="400"/>
                  </a:lnTo>
                  <a:lnTo>
                    <a:pt x="540" y="428"/>
                  </a:lnTo>
                  <a:lnTo>
                    <a:pt x="528" y="454"/>
                  </a:lnTo>
                  <a:lnTo>
                    <a:pt x="520" y="468"/>
                  </a:lnTo>
                  <a:lnTo>
                    <a:pt x="512" y="478"/>
                  </a:lnTo>
                  <a:lnTo>
                    <a:pt x="502" y="488"/>
                  </a:lnTo>
                  <a:lnTo>
                    <a:pt x="490" y="498"/>
                  </a:lnTo>
                  <a:lnTo>
                    <a:pt x="478" y="506"/>
                  </a:lnTo>
                  <a:lnTo>
                    <a:pt x="464" y="512"/>
                  </a:lnTo>
                  <a:lnTo>
                    <a:pt x="464" y="512"/>
                  </a:lnTo>
                  <a:lnTo>
                    <a:pt x="448" y="520"/>
                  </a:lnTo>
                  <a:lnTo>
                    <a:pt x="436" y="526"/>
                  </a:lnTo>
                  <a:lnTo>
                    <a:pt x="424" y="534"/>
                  </a:lnTo>
                  <a:lnTo>
                    <a:pt x="414" y="542"/>
                  </a:lnTo>
                  <a:lnTo>
                    <a:pt x="404" y="552"/>
                  </a:lnTo>
                  <a:lnTo>
                    <a:pt x="398" y="562"/>
                  </a:lnTo>
                  <a:lnTo>
                    <a:pt x="386" y="582"/>
                  </a:lnTo>
                  <a:lnTo>
                    <a:pt x="380" y="602"/>
                  </a:lnTo>
                  <a:lnTo>
                    <a:pt x="376" y="622"/>
                  </a:lnTo>
                  <a:lnTo>
                    <a:pt x="374" y="644"/>
                  </a:lnTo>
                  <a:lnTo>
                    <a:pt x="372" y="664"/>
                  </a:lnTo>
                  <a:lnTo>
                    <a:pt x="372" y="664"/>
                  </a:lnTo>
                  <a:lnTo>
                    <a:pt x="370" y="684"/>
                  </a:lnTo>
                  <a:lnTo>
                    <a:pt x="368" y="704"/>
                  </a:lnTo>
                  <a:lnTo>
                    <a:pt x="364" y="724"/>
                  </a:lnTo>
                  <a:lnTo>
                    <a:pt x="356" y="740"/>
                  </a:lnTo>
                  <a:lnTo>
                    <a:pt x="350" y="748"/>
                  </a:lnTo>
                  <a:lnTo>
                    <a:pt x="342" y="756"/>
                  </a:lnTo>
                  <a:lnTo>
                    <a:pt x="334" y="762"/>
                  </a:lnTo>
                  <a:lnTo>
                    <a:pt x="324" y="770"/>
                  </a:lnTo>
                  <a:lnTo>
                    <a:pt x="312" y="776"/>
                  </a:lnTo>
                  <a:lnTo>
                    <a:pt x="298" y="782"/>
                  </a:lnTo>
                  <a:lnTo>
                    <a:pt x="264" y="792"/>
                  </a:lnTo>
                  <a:lnTo>
                    <a:pt x="264" y="792"/>
                  </a:lnTo>
                  <a:lnTo>
                    <a:pt x="254" y="796"/>
                  </a:lnTo>
                  <a:lnTo>
                    <a:pt x="246" y="804"/>
                  </a:lnTo>
                  <a:lnTo>
                    <a:pt x="242" y="814"/>
                  </a:lnTo>
                  <a:lnTo>
                    <a:pt x="244" y="826"/>
                  </a:lnTo>
                  <a:lnTo>
                    <a:pt x="244" y="826"/>
                  </a:lnTo>
                  <a:lnTo>
                    <a:pt x="248" y="834"/>
                  </a:lnTo>
                  <a:lnTo>
                    <a:pt x="254" y="842"/>
                  </a:lnTo>
                  <a:lnTo>
                    <a:pt x="262" y="846"/>
                  </a:lnTo>
                  <a:lnTo>
                    <a:pt x="270" y="848"/>
                  </a:lnTo>
                  <a:lnTo>
                    <a:pt x="270" y="848"/>
                  </a:lnTo>
                  <a:lnTo>
                    <a:pt x="278" y="846"/>
                  </a:lnTo>
                  <a:lnTo>
                    <a:pt x="278" y="846"/>
                  </a:lnTo>
                  <a:lnTo>
                    <a:pt x="302" y="838"/>
                  </a:lnTo>
                  <a:lnTo>
                    <a:pt x="324" y="830"/>
                  </a:lnTo>
                  <a:lnTo>
                    <a:pt x="344" y="822"/>
                  </a:lnTo>
                  <a:lnTo>
                    <a:pt x="360" y="812"/>
                  </a:lnTo>
                  <a:lnTo>
                    <a:pt x="376" y="800"/>
                  </a:lnTo>
                  <a:lnTo>
                    <a:pt x="386" y="790"/>
                  </a:lnTo>
                  <a:lnTo>
                    <a:pt x="396" y="778"/>
                  </a:lnTo>
                  <a:lnTo>
                    <a:pt x="406" y="766"/>
                  </a:lnTo>
                  <a:lnTo>
                    <a:pt x="412" y="752"/>
                  </a:lnTo>
                  <a:lnTo>
                    <a:pt x="416" y="740"/>
                  </a:lnTo>
                  <a:lnTo>
                    <a:pt x="424" y="714"/>
                  </a:lnTo>
                  <a:lnTo>
                    <a:pt x="426" y="690"/>
                  </a:lnTo>
                  <a:lnTo>
                    <a:pt x="428" y="666"/>
                  </a:lnTo>
                  <a:lnTo>
                    <a:pt x="428" y="666"/>
                  </a:lnTo>
                  <a:lnTo>
                    <a:pt x="430" y="632"/>
                  </a:lnTo>
                  <a:lnTo>
                    <a:pt x="434" y="618"/>
                  </a:lnTo>
                  <a:lnTo>
                    <a:pt x="438" y="604"/>
                  </a:lnTo>
                  <a:lnTo>
                    <a:pt x="444" y="592"/>
                  </a:lnTo>
                  <a:lnTo>
                    <a:pt x="454" y="582"/>
                  </a:lnTo>
                  <a:lnTo>
                    <a:pt x="468" y="572"/>
                  </a:lnTo>
                  <a:lnTo>
                    <a:pt x="484" y="564"/>
                  </a:lnTo>
                  <a:lnTo>
                    <a:pt x="484" y="564"/>
                  </a:lnTo>
                  <a:lnTo>
                    <a:pt x="500" y="558"/>
                  </a:lnTo>
                  <a:lnTo>
                    <a:pt x="514" y="550"/>
                  </a:lnTo>
                  <a:lnTo>
                    <a:pt x="528" y="540"/>
                  </a:lnTo>
                  <a:lnTo>
                    <a:pt x="540" y="530"/>
                  </a:lnTo>
                  <a:lnTo>
                    <a:pt x="552" y="518"/>
                  </a:lnTo>
                  <a:lnTo>
                    <a:pt x="562" y="504"/>
                  </a:lnTo>
                  <a:lnTo>
                    <a:pt x="572" y="490"/>
                  </a:lnTo>
                  <a:lnTo>
                    <a:pt x="582" y="474"/>
                  </a:lnTo>
                  <a:lnTo>
                    <a:pt x="590" y="458"/>
                  </a:lnTo>
                  <a:lnTo>
                    <a:pt x="596" y="442"/>
                  </a:lnTo>
                  <a:lnTo>
                    <a:pt x="602" y="422"/>
                  </a:lnTo>
                  <a:lnTo>
                    <a:pt x="606" y="402"/>
                  </a:lnTo>
                  <a:lnTo>
                    <a:pt x="612" y="360"/>
                  </a:lnTo>
                  <a:lnTo>
                    <a:pt x="614" y="314"/>
                  </a:lnTo>
                  <a:lnTo>
                    <a:pt x="614" y="314"/>
                  </a:lnTo>
                  <a:lnTo>
                    <a:pt x="612" y="274"/>
                  </a:lnTo>
                  <a:lnTo>
                    <a:pt x="610" y="250"/>
                  </a:lnTo>
                  <a:lnTo>
                    <a:pt x="604" y="224"/>
                  </a:lnTo>
                  <a:lnTo>
                    <a:pt x="596" y="196"/>
                  </a:lnTo>
                  <a:lnTo>
                    <a:pt x="586" y="168"/>
                  </a:lnTo>
                  <a:lnTo>
                    <a:pt x="572" y="140"/>
                  </a:lnTo>
                  <a:lnTo>
                    <a:pt x="556" y="112"/>
                  </a:lnTo>
                  <a:lnTo>
                    <a:pt x="556" y="112"/>
                  </a:lnTo>
                  <a:lnTo>
                    <a:pt x="534" y="86"/>
                  </a:lnTo>
                  <a:lnTo>
                    <a:pt x="510" y="64"/>
                  </a:lnTo>
                  <a:lnTo>
                    <a:pt x="482" y="44"/>
                  </a:lnTo>
                  <a:lnTo>
                    <a:pt x="452" y="28"/>
                  </a:lnTo>
                  <a:lnTo>
                    <a:pt x="420" y="16"/>
                  </a:lnTo>
                  <a:lnTo>
                    <a:pt x="386" y="6"/>
                  </a:lnTo>
                  <a:lnTo>
                    <a:pt x="348" y="2"/>
                  </a:lnTo>
                  <a:lnTo>
                    <a:pt x="308" y="0"/>
                  </a:ln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42" name="Freeform 16">
              <a:extLst>
                <a:ext uri="{FF2B5EF4-FFF2-40B4-BE49-F238E27FC236}">
                  <a16:creationId xmlns:a16="http://schemas.microsoft.com/office/drawing/2014/main" id="{4CE0841B-A770-43BA-82A1-7190838A9006}"/>
                </a:ext>
              </a:extLst>
            </p:cNvPr>
            <p:cNvSpPr>
              <a:spLocks/>
            </p:cNvSpPr>
            <p:nvPr/>
          </p:nvSpPr>
          <p:spPr bwMode="auto">
            <a:xfrm>
              <a:off x="694366" y="1587439"/>
              <a:ext cx="192752" cy="117438"/>
            </a:xfrm>
            <a:custGeom>
              <a:avLst/>
              <a:gdLst>
                <a:gd name="T0" fmla="*/ 28 w 302"/>
                <a:gd name="T1" fmla="*/ 184 h 184"/>
                <a:gd name="T2" fmla="*/ 48 w 302"/>
                <a:gd name="T3" fmla="*/ 176 h 184"/>
                <a:gd name="T4" fmla="*/ 56 w 302"/>
                <a:gd name="T5" fmla="*/ 156 h 184"/>
                <a:gd name="T6" fmla="*/ 58 w 302"/>
                <a:gd name="T7" fmla="*/ 136 h 184"/>
                <a:gd name="T8" fmla="*/ 70 w 302"/>
                <a:gd name="T9" fmla="*/ 102 h 184"/>
                <a:gd name="T10" fmla="*/ 80 w 302"/>
                <a:gd name="T11" fmla="*/ 84 h 184"/>
                <a:gd name="T12" fmla="*/ 98 w 302"/>
                <a:gd name="T13" fmla="*/ 70 h 184"/>
                <a:gd name="T14" fmla="*/ 120 w 302"/>
                <a:gd name="T15" fmla="*/ 60 h 184"/>
                <a:gd name="T16" fmla="*/ 150 w 302"/>
                <a:gd name="T17" fmla="*/ 56 h 184"/>
                <a:gd name="T18" fmla="*/ 166 w 302"/>
                <a:gd name="T19" fmla="*/ 56 h 184"/>
                <a:gd name="T20" fmla="*/ 194 w 302"/>
                <a:gd name="T21" fmla="*/ 64 h 184"/>
                <a:gd name="T22" fmla="*/ 212 w 302"/>
                <a:gd name="T23" fmla="*/ 76 h 184"/>
                <a:gd name="T24" fmla="*/ 226 w 302"/>
                <a:gd name="T25" fmla="*/ 94 h 184"/>
                <a:gd name="T26" fmla="*/ 240 w 302"/>
                <a:gd name="T27" fmla="*/ 120 h 184"/>
                <a:gd name="T28" fmla="*/ 246 w 302"/>
                <a:gd name="T29" fmla="*/ 156 h 184"/>
                <a:gd name="T30" fmla="*/ 248 w 302"/>
                <a:gd name="T31" fmla="*/ 166 h 184"/>
                <a:gd name="T32" fmla="*/ 262 w 302"/>
                <a:gd name="T33" fmla="*/ 182 h 184"/>
                <a:gd name="T34" fmla="*/ 274 w 302"/>
                <a:gd name="T35" fmla="*/ 184 h 184"/>
                <a:gd name="T36" fmla="*/ 274 w 302"/>
                <a:gd name="T37" fmla="*/ 184 h 184"/>
                <a:gd name="T38" fmla="*/ 294 w 302"/>
                <a:gd name="T39" fmla="*/ 176 h 184"/>
                <a:gd name="T40" fmla="*/ 302 w 302"/>
                <a:gd name="T41" fmla="*/ 156 h 184"/>
                <a:gd name="T42" fmla="*/ 300 w 302"/>
                <a:gd name="T43" fmla="*/ 134 h 184"/>
                <a:gd name="T44" fmla="*/ 284 w 302"/>
                <a:gd name="T45" fmla="*/ 82 h 184"/>
                <a:gd name="T46" fmla="*/ 270 w 302"/>
                <a:gd name="T47" fmla="*/ 58 h 184"/>
                <a:gd name="T48" fmla="*/ 250 w 302"/>
                <a:gd name="T49" fmla="*/ 34 h 184"/>
                <a:gd name="T50" fmla="*/ 224 w 302"/>
                <a:gd name="T51" fmla="*/ 16 h 184"/>
                <a:gd name="T52" fmla="*/ 190 w 302"/>
                <a:gd name="T53" fmla="*/ 4 h 184"/>
                <a:gd name="T54" fmla="*/ 150 w 302"/>
                <a:gd name="T55" fmla="*/ 0 h 184"/>
                <a:gd name="T56" fmla="*/ 130 w 302"/>
                <a:gd name="T57" fmla="*/ 0 h 184"/>
                <a:gd name="T58" fmla="*/ 92 w 302"/>
                <a:gd name="T59" fmla="*/ 10 h 184"/>
                <a:gd name="T60" fmla="*/ 64 w 302"/>
                <a:gd name="T61" fmla="*/ 24 h 184"/>
                <a:gd name="T62" fmla="*/ 40 w 302"/>
                <a:gd name="T63" fmla="*/ 46 h 184"/>
                <a:gd name="T64" fmla="*/ 24 w 302"/>
                <a:gd name="T65" fmla="*/ 70 h 184"/>
                <a:gd name="T66" fmla="*/ 8 w 302"/>
                <a:gd name="T67" fmla="*/ 108 h 184"/>
                <a:gd name="T68" fmla="*/ 0 w 302"/>
                <a:gd name="T69" fmla="*/ 156 h 184"/>
                <a:gd name="T70" fmla="*/ 2 w 302"/>
                <a:gd name="T71" fmla="*/ 166 h 184"/>
                <a:gd name="T72" fmla="*/ 16 w 302"/>
                <a:gd name="T73" fmla="*/ 182 h 184"/>
                <a:gd name="T74" fmla="*/ 28 w 302"/>
                <a:gd name="T75" fmla="*/ 184 h 184"/>
                <a:gd name="T76" fmla="*/ 28 w 302"/>
                <a:gd name="T77"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2" h="184">
                  <a:moveTo>
                    <a:pt x="28" y="184"/>
                  </a:moveTo>
                  <a:lnTo>
                    <a:pt x="28" y="184"/>
                  </a:lnTo>
                  <a:lnTo>
                    <a:pt x="38" y="182"/>
                  </a:lnTo>
                  <a:lnTo>
                    <a:pt x="48" y="176"/>
                  </a:lnTo>
                  <a:lnTo>
                    <a:pt x="54" y="166"/>
                  </a:lnTo>
                  <a:lnTo>
                    <a:pt x="56" y="156"/>
                  </a:lnTo>
                  <a:lnTo>
                    <a:pt x="56" y="156"/>
                  </a:lnTo>
                  <a:lnTo>
                    <a:pt x="58" y="136"/>
                  </a:lnTo>
                  <a:lnTo>
                    <a:pt x="62" y="120"/>
                  </a:lnTo>
                  <a:lnTo>
                    <a:pt x="70" y="102"/>
                  </a:lnTo>
                  <a:lnTo>
                    <a:pt x="74" y="94"/>
                  </a:lnTo>
                  <a:lnTo>
                    <a:pt x="80" y="84"/>
                  </a:lnTo>
                  <a:lnTo>
                    <a:pt x="88" y="76"/>
                  </a:lnTo>
                  <a:lnTo>
                    <a:pt x="98" y="70"/>
                  </a:lnTo>
                  <a:lnTo>
                    <a:pt x="108" y="64"/>
                  </a:lnTo>
                  <a:lnTo>
                    <a:pt x="120" y="60"/>
                  </a:lnTo>
                  <a:lnTo>
                    <a:pt x="134" y="56"/>
                  </a:lnTo>
                  <a:lnTo>
                    <a:pt x="150" y="56"/>
                  </a:lnTo>
                  <a:lnTo>
                    <a:pt x="150" y="56"/>
                  </a:lnTo>
                  <a:lnTo>
                    <a:pt x="166" y="56"/>
                  </a:lnTo>
                  <a:lnTo>
                    <a:pt x="180" y="60"/>
                  </a:lnTo>
                  <a:lnTo>
                    <a:pt x="194" y="64"/>
                  </a:lnTo>
                  <a:lnTo>
                    <a:pt x="204" y="70"/>
                  </a:lnTo>
                  <a:lnTo>
                    <a:pt x="212" y="76"/>
                  </a:lnTo>
                  <a:lnTo>
                    <a:pt x="220" y="84"/>
                  </a:lnTo>
                  <a:lnTo>
                    <a:pt x="226" y="94"/>
                  </a:lnTo>
                  <a:lnTo>
                    <a:pt x="232" y="102"/>
                  </a:lnTo>
                  <a:lnTo>
                    <a:pt x="240" y="120"/>
                  </a:lnTo>
                  <a:lnTo>
                    <a:pt x="244" y="136"/>
                  </a:lnTo>
                  <a:lnTo>
                    <a:pt x="246" y="156"/>
                  </a:lnTo>
                  <a:lnTo>
                    <a:pt x="246" y="156"/>
                  </a:lnTo>
                  <a:lnTo>
                    <a:pt x="248" y="166"/>
                  </a:lnTo>
                  <a:lnTo>
                    <a:pt x="254" y="176"/>
                  </a:lnTo>
                  <a:lnTo>
                    <a:pt x="262" y="182"/>
                  </a:lnTo>
                  <a:lnTo>
                    <a:pt x="274" y="184"/>
                  </a:lnTo>
                  <a:lnTo>
                    <a:pt x="274" y="184"/>
                  </a:lnTo>
                  <a:lnTo>
                    <a:pt x="274" y="184"/>
                  </a:lnTo>
                  <a:lnTo>
                    <a:pt x="274" y="184"/>
                  </a:lnTo>
                  <a:lnTo>
                    <a:pt x="284" y="182"/>
                  </a:lnTo>
                  <a:lnTo>
                    <a:pt x="294" y="176"/>
                  </a:lnTo>
                  <a:lnTo>
                    <a:pt x="300" y="166"/>
                  </a:lnTo>
                  <a:lnTo>
                    <a:pt x="302" y="156"/>
                  </a:lnTo>
                  <a:lnTo>
                    <a:pt x="302" y="156"/>
                  </a:lnTo>
                  <a:lnTo>
                    <a:pt x="300" y="134"/>
                  </a:lnTo>
                  <a:lnTo>
                    <a:pt x="294" y="108"/>
                  </a:lnTo>
                  <a:lnTo>
                    <a:pt x="284" y="82"/>
                  </a:lnTo>
                  <a:lnTo>
                    <a:pt x="278" y="70"/>
                  </a:lnTo>
                  <a:lnTo>
                    <a:pt x="270" y="58"/>
                  </a:lnTo>
                  <a:lnTo>
                    <a:pt x="260" y="46"/>
                  </a:lnTo>
                  <a:lnTo>
                    <a:pt x="250" y="34"/>
                  </a:lnTo>
                  <a:lnTo>
                    <a:pt x="238" y="24"/>
                  </a:lnTo>
                  <a:lnTo>
                    <a:pt x="224" y="16"/>
                  </a:lnTo>
                  <a:lnTo>
                    <a:pt x="208" y="10"/>
                  </a:lnTo>
                  <a:lnTo>
                    <a:pt x="190" y="4"/>
                  </a:lnTo>
                  <a:lnTo>
                    <a:pt x="172" y="0"/>
                  </a:lnTo>
                  <a:lnTo>
                    <a:pt x="150" y="0"/>
                  </a:lnTo>
                  <a:lnTo>
                    <a:pt x="150" y="0"/>
                  </a:lnTo>
                  <a:lnTo>
                    <a:pt x="130" y="0"/>
                  </a:lnTo>
                  <a:lnTo>
                    <a:pt x="110" y="4"/>
                  </a:lnTo>
                  <a:lnTo>
                    <a:pt x="92" y="10"/>
                  </a:lnTo>
                  <a:lnTo>
                    <a:pt x="78" y="16"/>
                  </a:lnTo>
                  <a:lnTo>
                    <a:pt x="64" y="24"/>
                  </a:lnTo>
                  <a:lnTo>
                    <a:pt x="52" y="34"/>
                  </a:lnTo>
                  <a:lnTo>
                    <a:pt x="40" y="46"/>
                  </a:lnTo>
                  <a:lnTo>
                    <a:pt x="32" y="58"/>
                  </a:lnTo>
                  <a:lnTo>
                    <a:pt x="24" y="70"/>
                  </a:lnTo>
                  <a:lnTo>
                    <a:pt x="16" y="82"/>
                  </a:lnTo>
                  <a:lnTo>
                    <a:pt x="8" y="108"/>
                  </a:lnTo>
                  <a:lnTo>
                    <a:pt x="2" y="134"/>
                  </a:lnTo>
                  <a:lnTo>
                    <a:pt x="0" y="156"/>
                  </a:lnTo>
                  <a:lnTo>
                    <a:pt x="0" y="156"/>
                  </a:lnTo>
                  <a:lnTo>
                    <a:pt x="2" y="166"/>
                  </a:lnTo>
                  <a:lnTo>
                    <a:pt x="8" y="176"/>
                  </a:lnTo>
                  <a:lnTo>
                    <a:pt x="16" y="182"/>
                  </a:lnTo>
                  <a:lnTo>
                    <a:pt x="28" y="184"/>
                  </a:lnTo>
                  <a:lnTo>
                    <a:pt x="28" y="184"/>
                  </a:lnTo>
                  <a:lnTo>
                    <a:pt x="28" y="184"/>
                  </a:lnTo>
                  <a:lnTo>
                    <a:pt x="28"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grpSp>
      <p:sp>
        <p:nvSpPr>
          <p:cNvPr id="43" name="Freeform 17">
            <a:extLst>
              <a:ext uri="{FF2B5EF4-FFF2-40B4-BE49-F238E27FC236}">
                <a16:creationId xmlns:a16="http://schemas.microsoft.com/office/drawing/2014/main" id="{46B2D36D-1EA7-4AE1-8DF8-084C3915B670}"/>
              </a:ext>
            </a:extLst>
          </p:cNvPr>
          <p:cNvSpPr>
            <a:spLocks noEditPoints="1"/>
          </p:cNvSpPr>
          <p:nvPr/>
        </p:nvSpPr>
        <p:spPr bwMode="auto">
          <a:xfrm>
            <a:off x="6258961" y="3661146"/>
            <a:ext cx="303474" cy="228277"/>
          </a:xfrm>
          <a:custGeom>
            <a:avLst/>
            <a:gdLst>
              <a:gd name="T0" fmla="*/ 822 w 904"/>
              <a:gd name="T1" fmla="*/ 240 h 680"/>
              <a:gd name="T2" fmla="*/ 690 w 904"/>
              <a:gd name="T3" fmla="*/ 142 h 680"/>
              <a:gd name="T4" fmla="*/ 490 w 904"/>
              <a:gd name="T5" fmla="*/ 72 h 680"/>
              <a:gd name="T6" fmla="*/ 350 w 904"/>
              <a:gd name="T7" fmla="*/ 84 h 680"/>
              <a:gd name="T8" fmla="*/ 242 w 904"/>
              <a:gd name="T9" fmla="*/ 6 h 680"/>
              <a:gd name="T10" fmla="*/ 200 w 904"/>
              <a:gd name="T11" fmla="*/ 6 h 680"/>
              <a:gd name="T12" fmla="*/ 178 w 904"/>
              <a:gd name="T13" fmla="*/ 30 h 680"/>
              <a:gd name="T14" fmla="*/ 186 w 904"/>
              <a:gd name="T15" fmla="*/ 72 h 680"/>
              <a:gd name="T16" fmla="*/ 144 w 904"/>
              <a:gd name="T17" fmla="*/ 188 h 680"/>
              <a:gd name="T18" fmla="*/ 112 w 904"/>
              <a:gd name="T19" fmla="*/ 214 h 680"/>
              <a:gd name="T20" fmla="*/ 30 w 904"/>
              <a:gd name="T21" fmla="*/ 292 h 680"/>
              <a:gd name="T22" fmla="*/ 22 w 904"/>
              <a:gd name="T23" fmla="*/ 300 h 680"/>
              <a:gd name="T24" fmla="*/ 16 w 904"/>
              <a:gd name="T25" fmla="*/ 308 h 680"/>
              <a:gd name="T26" fmla="*/ 0 w 904"/>
              <a:gd name="T27" fmla="*/ 340 h 680"/>
              <a:gd name="T28" fmla="*/ 18 w 904"/>
              <a:gd name="T29" fmla="*/ 366 h 680"/>
              <a:gd name="T30" fmla="*/ 42 w 904"/>
              <a:gd name="T31" fmla="*/ 392 h 680"/>
              <a:gd name="T32" fmla="*/ 106 w 904"/>
              <a:gd name="T33" fmla="*/ 454 h 680"/>
              <a:gd name="T34" fmla="*/ 112 w 904"/>
              <a:gd name="T35" fmla="*/ 454 h 680"/>
              <a:gd name="T36" fmla="*/ 116 w 904"/>
              <a:gd name="T37" fmla="*/ 452 h 680"/>
              <a:gd name="T38" fmla="*/ 120 w 904"/>
              <a:gd name="T39" fmla="*/ 450 h 680"/>
              <a:gd name="T40" fmla="*/ 126 w 904"/>
              <a:gd name="T41" fmla="*/ 420 h 680"/>
              <a:gd name="T42" fmla="*/ 68 w 904"/>
              <a:gd name="T43" fmla="*/ 342 h 680"/>
              <a:gd name="T44" fmla="*/ 252 w 904"/>
              <a:gd name="T45" fmla="*/ 488 h 680"/>
              <a:gd name="T46" fmla="*/ 310 w 904"/>
              <a:gd name="T47" fmla="*/ 552 h 680"/>
              <a:gd name="T48" fmla="*/ 334 w 904"/>
              <a:gd name="T49" fmla="*/ 546 h 680"/>
              <a:gd name="T50" fmla="*/ 334 w 904"/>
              <a:gd name="T51" fmla="*/ 500 h 680"/>
              <a:gd name="T52" fmla="*/ 358 w 904"/>
              <a:gd name="T53" fmla="*/ 464 h 680"/>
              <a:gd name="T54" fmla="*/ 434 w 904"/>
              <a:gd name="T55" fmla="*/ 562 h 680"/>
              <a:gd name="T56" fmla="*/ 458 w 904"/>
              <a:gd name="T57" fmla="*/ 568 h 680"/>
              <a:gd name="T58" fmla="*/ 476 w 904"/>
              <a:gd name="T59" fmla="*/ 554 h 680"/>
              <a:gd name="T60" fmla="*/ 444 w 904"/>
              <a:gd name="T61" fmla="*/ 486 h 680"/>
              <a:gd name="T62" fmla="*/ 266 w 904"/>
              <a:gd name="T63" fmla="*/ 178 h 680"/>
              <a:gd name="T64" fmla="*/ 578 w 904"/>
              <a:gd name="T65" fmla="*/ 582 h 680"/>
              <a:gd name="T66" fmla="*/ 666 w 904"/>
              <a:gd name="T67" fmla="*/ 680 h 680"/>
              <a:gd name="T68" fmla="*/ 704 w 904"/>
              <a:gd name="T69" fmla="*/ 672 h 680"/>
              <a:gd name="T70" fmla="*/ 720 w 904"/>
              <a:gd name="T71" fmla="*/ 642 h 680"/>
              <a:gd name="T72" fmla="*/ 662 w 904"/>
              <a:gd name="T73" fmla="*/ 546 h 680"/>
              <a:gd name="T74" fmla="*/ 770 w 904"/>
              <a:gd name="T75" fmla="*/ 478 h 680"/>
              <a:gd name="T76" fmla="*/ 888 w 904"/>
              <a:gd name="T77" fmla="*/ 366 h 680"/>
              <a:gd name="T78" fmla="*/ 902 w 904"/>
              <a:gd name="T79" fmla="*/ 328 h 680"/>
              <a:gd name="T80" fmla="*/ 556 w 904"/>
              <a:gd name="T81" fmla="*/ 296 h 680"/>
              <a:gd name="T82" fmla="*/ 536 w 904"/>
              <a:gd name="T83" fmla="*/ 280 h 680"/>
              <a:gd name="T84" fmla="*/ 496 w 904"/>
              <a:gd name="T85" fmla="*/ 216 h 680"/>
              <a:gd name="T86" fmla="*/ 426 w 904"/>
              <a:gd name="T87" fmla="*/ 190 h 680"/>
              <a:gd name="T88" fmla="*/ 406 w 904"/>
              <a:gd name="T89" fmla="*/ 170 h 680"/>
              <a:gd name="T90" fmla="*/ 426 w 904"/>
              <a:gd name="T91" fmla="*/ 150 h 680"/>
              <a:gd name="T92" fmla="*/ 540 w 904"/>
              <a:gd name="T93" fmla="*/ 202 h 680"/>
              <a:gd name="T94" fmla="*/ 576 w 904"/>
              <a:gd name="T95" fmla="*/ 280 h 680"/>
              <a:gd name="T96" fmla="*/ 628 w 904"/>
              <a:gd name="T97" fmla="*/ 502 h 680"/>
              <a:gd name="T98" fmla="*/ 618 w 904"/>
              <a:gd name="T99" fmla="*/ 388 h 680"/>
              <a:gd name="T100" fmla="*/ 648 w 904"/>
              <a:gd name="T101" fmla="*/ 286 h 680"/>
              <a:gd name="T102" fmla="*/ 636 w 904"/>
              <a:gd name="T103" fmla="*/ 218 h 680"/>
              <a:gd name="T104" fmla="*/ 604 w 904"/>
              <a:gd name="T105" fmla="*/ 160 h 680"/>
              <a:gd name="T106" fmla="*/ 778 w 904"/>
              <a:gd name="T107" fmla="*/ 276 h 680"/>
              <a:gd name="T108" fmla="*/ 784 w 904"/>
              <a:gd name="T109" fmla="*/ 392 h 680"/>
              <a:gd name="T110" fmla="*/ 628 w 904"/>
              <a:gd name="T111" fmla="*/ 502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4" h="680">
                <a:moveTo>
                  <a:pt x="898" y="320"/>
                </a:moveTo>
                <a:lnTo>
                  <a:pt x="898" y="320"/>
                </a:lnTo>
                <a:lnTo>
                  <a:pt x="888" y="308"/>
                </a:lnTo>
                <a:lnTo>
                  <a:pt x="862" y="280"/>
                </a:lnTo>
                <a:lnTo>
                  <a:pt x="822" y="240"/>
                </a:lnTo>
                <a:lnTo>
                  <a:pt x="798" y="218"/>
                </a:lnTo>
                <a:lnTo>
                  <a:pt x="770" y="196"/>
                </a:lnTo>
                <a:lnTo>
                  <a:pt x="770" y="196"/>
                </a:lnTo>
                <a:lnTo>
                  <a:pt x="730" y="166"/>
                </a:lnTo>
                <a:lnTo>
                  <a:pt x="690" y="142"/>
                </a:lnTo>
                <a:lnTo>
                  <a:pt x="650" y="120"/>
                </a:lnTo>
                <a:lnTo>
                  <a:pt x="610" y="102"/>
                </a:lnTo>
                <a:lnTo>
                  <a:pt x="570" y="88"/>
                </a:lnTo>
                <a:lnTo>
                  <a:pt x="530" y="78"/>
                </a:lnTo>
                <a:lnTo>
                  <a:pt x="490" y="72"/>
                </a:lnTo>
                <a:lnTo>
                  <a:pt x="452" y="70"/>
                </a:lnTo>
                <a:lnTo>
                  <a:pt x="452" y="70"/>
                </a:lnTo>
                <a:lnTo>
                  <a:pt x="418" y="72"/>
                </a:lnTo>
                <a:lnTo>
                  <a:pt x="384" y="78"/>
                </a:lnTo>
                <a:lnTo>
                  <a:pt x="350" y="84"/>
                </a:lnTo>
                <a:lnTo>
                  <a:pt x="314" y="96"/>
                </a:lnTo>
                <a:lnTo>
                  <a:pt x="256" y="18"/>
                </a:lnTo>
                <a:lnTo>
                  <a:pt x="256" y="18"/>
                </a:lnTo>
                <a:lnTo>
                  <a:pt x="250" y="12"/>
                </a:lnTo>
                <a:lnTo>
                  <a:pt x="242" y="6"/>
                </a:lnTo>
                <a:lnTo>
                  <a:pt x="234" y="2"/>
                </a:lnTo>
                <a:lnTo>
                  <a:pt x="226" y="2"/>
                </a:lnTo>
                <a:lnTo>
                  <a:pt x="218" y="0"/>
                </a:lnTo>
                <a:lnTo>
                  <a:pt x="210" y="2"/>
                </a:lnTo>
                <a:lnTo>
                  <a:pt x="200" y="6"/>
                </a:lnTo>
                <a:lnTo>
                  <a:pt x="194" y="10"/>
                </a:lnTo>
                <a:lnTo>
                  <a:pt x="194" y="10"/>
                </a:lnTo>
                <a:lnTo>
                  <a:pt x="186" y="16"/>
                </a:lnTo>
                <a:lnTo>
                  <a:pt x="182" y="22"/>
                </a:lnTo>
                <a:lnTo>
                  <a:pt x="178" y="30"/>
                </a:lnTo>
                <a:lnTo>
                  <a:pt x="176" y="38"/>
                </a:lnTo>
                <a:lnTo>
                  <a:pt x="176" y="48"/>
                </a:lnTo>
                <a:lnTo>
                  <a:pt x="178" y="56"/>
                </a:lnTo>
                <a:lnTo>
                  <a:pt x="180" y="64"/>
                </a:lnTo>
                <a:lnTo>
                  <a:pt x="186" y="72"/>
                </a:lnTo>
                <a:lnTo>
                  <a:pt x="232" y="132"/>
                </a:lnTo>
                <a:lnTo>
                  <a:pt x="232" y="132"/>
                </a:lnTo>
                <a:lnTo>
                  <a:pt x="192" y="156"/>
                </a:lnTo>
                <a:lnTo>
                  <a:pt x="192" y="156"/>
                </a:lnTo>
                <a:lnTo>
                  <a:pt x="144" y="188"/>
                </a:lnTo>
                <a:lnTo>
                  <a:pt x="144" y="188"/>
                </a:lnTo>
                <a:lnTo>
                  <a:pt x="136" y="196"/>
                </a:lnTo>
                <a:lnTo>
                  <a:pt x="136" y="196"/>
                </a:lnTo>
                <a:lnTo>
                  <a:pt x="112" y="214"/>
                </a:lnTo>
                <a:lnTo>
                  <a:pt x="112" y="214"/>
                </a:lnTo>
                <a:lnTo>
                  <a:pt x="70" y="252"/>
                </a:lnTo>
                <a:lnTo>
                  <a:pt x="70" y="252"/>
                </a:lnTo>
                <a:lnTo>
                  <a:pt x="30" y="292"/>
                </a:lnTo>
                <a:lnTo>
                  <a:pt x="30" y="292"/>
                </a:lnTo>
                <a:lnTo>
                  <a:pt x="30" y="292"/>
                </a:lnTo>
                <a:lnTo>
                  <a:pt x="30" y="292"/>
                </a:lnTo>
                <a:lnTo>
                  <a:pt x="30" y="292"/>
                </a:lnTo>
                <a:lnTo>
                  <a:pt x="26" y="296"/>
                </a:lnTo>
                <a:lnTo>
                  <a:pt x="26" y="296"/>
                </a:lnTo>
                <a:lnTo>
                  <a:pt x="22" y="300"/>
                </a:lnTo>
                <a:lnTo>
                  <a:pt x="22" y="300"/>
                </a:lnTo>
                <a:lnTo>
                  <a:pt x="20" y="302"/>
                </a:lnTo>
                <a:lnTo>
                  <a:pt x="20" y="302"/>
                </a:lnTo>
                <a:lnTo>
                  <a:pt x="16" y="308"/>
                </a:lnTo>
                <a:lnTo>
                  <a:pt x="16" y="308"/>
                </a:lnTo>
                <a:lnTo>
                  <a:pt x="6" y="320"/>
                </a:lnTo>
                <a:lnTo>
                  <a:pt x="6" y="320"/>
                </a:lnTo>
                <a:lnTo>
                  <a:pt x="2" y="326"/>
                </a:lnTo>
                <a:lnTo>
                  <a:pt x="0" y="334"/>
                </a:lnTo>
                <a:lnTo>
                  <a:pt x="0" y="340"/>
                </a:lnTo>
                <a:lnTo>
                  <a:pt x="2" y="348"/>
                </a:lnTo>
                <a:lnTo>
                  <a:pt x="2" y="348"/>
                </a:lnTo>
                <a:lnTo>
                  <a:pt x="16" y="366"/>
                </a:lnTo>
                <a:lnTo>
                  <a:pt x="18" y="366"/>
                </a:lnTo>
                <a:lnTo>
                  <a:pt x="18" y="366"/>
                </a:lnTo>
                <a:lnTo>
                  <a:pt x="28" y="378"/>
                </a:lnTo>
                <a:lnTo>
                  <a:pt x="28" y="378"/>
                </a:lnTo>
                <a:lnTo>
                  <a:pt x="40" y="392"/>
                </a:lnTo>
                <a:lnTo>
                  <a:pt x="40" y="392"/>
                </a:lnTo>
                <a:lnTo>
                  <a:pt x="42" y="392"/>
                </a:lnTo>
                <a:lnTo>
                  <a:pt x="42" y="392"/>
                </a:lnTo>
                <a:lnTo>
                  <a:pt x="50" y="402"/>
                </a:lnTo>
                <a:lnTo>
                  <a:pt x="50" y="402"/>
                </a:lnTo>
                <a:lnTo>
                  <a:pt x="76" y="426"/>
                </a:lnTo>
                <a:lnTo>
                  <a:pt x="106" y="454"/>
                </a:lnTo>
                <a:lnTo>
                  <a:pt x="106" y="454"/>
                </a:lnTo>
                <a:lnTo>
                  <a:pt x="106" y="454"/>
                </a:lnTo>
                <a:lnTo>
                  <a:pt x="106" y="454"/>
                </a:lnTo>
                <a:lnTo>
                  <a:pt x="108" y="454"/>
                </a:lnTo>
                <a:lnTo>
                  <a:pt x="112" y="454"/>
                </a:lnTo>
                <a:lnTo>
                  <a:pt x="112" y="454"/>
                </a:lnTo>
                <a:lnTo>
                  <a:pt x="112" y="454"/>
                </a:lnTo>
                <a:lnTo>
                  <a:pt x="116" y="452"/>
                </a:lnTo>
                <a:lnTo>
                  <a:pt x="116" y="452"/>
                </a:lnTo>
                <a:lnTo>
                  <a:pt x="116" y="452"/>
                </a:lnTo>
                <a:lnTo>
                  <a:pt x="116" y="452"/>
                </a:lnTo>
                <a:lnTo>
                  <a:pt x="118" y="450"/>
                </a:lnTo>
                <a:lnTo>
                  <a:pt x="118" y="450"/>
                </a:lnTo>
                <a:lnTo>
                  <a:pt x="120" y="450"/>
                </a:lnTo>
                <a:lnTo>
                  <a:pt x="120" y="450"/>
                </a:lnTo>
                <a:lnTo>
                  <a:pt x="122" y="446"/>
                </a:lnTo>
                <a:lnTo>
                  <a:pt x="122" y="446"/>
                </a:lnTo>
                <a:lnTo>
                  <a:pt x="126" y="438"/>
                </a:lnTo>
                <a:lnTo>
                  <a:pt x="128" y="430"/>
                </a:lnTo>
                <a:lnTo>
                  <a:pt x="126" y="420"/>
                </a:lnTo>
                <a:lnTo>
                  <a:pt x="122" y="412"/>
                </a:lnTo>
                <a:lnTo>
                  <a:pt x="122" y="410"/>
                </a:lnTo>
                <a:lnTo>
                  <a:pt x="122" y="410"/>
                </a:lnTo>
                <a:lnTo>
                  <a:pt x="114" y="400"/>
                </a:lnTo>
                <a:lnTo>
                  <a:pt x="68" y="342"/>
                </a:lnTo>
                <a:lnTo>
                  <a:pt x="66" y="338"/>
                </a:lnTo>
                <a:lnTo>
                  <a:pt x="66" y="336"/>
                </a:lnTo>
                <a:lnTo>
                  <a:pt x="66" y="336"/>
                </a:lnTo>
                <a:lnTo>
                  <a:pt x="104" y="296"/>
                </a:lnTo>
                <a:lnTo>
                  <a:pt x="252" y="488"/>
                </a:lnTo>
                <a:lnTo>
                  <a:pt x="294" y="542"/>
                </a:lnTo>
                <a:lnTo>
                  <a:pt x="294" y="542"/>
                </a:lnTo>
                <a:lnTo>
                  <a:pt x="298" y="546"/>
                </a:lnTo>
                <a:lnTo>
                  <a:pt x="304" y="550"/>
                </a:lnTo>
                <a:lnTo>
                  <a:pt x="310" y="552"/>
                </a:lnTo>
                <a:lnTo>
                  <a:pt x="316" y="552"/>
                </a:lnTo>
                <a:lnTo>
                  <a:pt x="316" y="552"/>
                </a:lnTo>
                <a:lnTo>
                  <a:pt x="326" y="552"/>
                </a:lnTo>
                <a:lnTo>
                  <a:pt x="334" y="546"/>
                </a:lnTo>
                <a:lnTo>
                  <a:pt x="334" y="546"/>
                </a:lnTo>
                <a:lnTo>
                  <a:pt x="340" y="538"/>
                </a:lnTo>
                <a:lnTo>
                  <a:pt x="344" y="528"/>
                </a:lnTo>
                <a:lnTo>
                  <a:pt x="344" y="518"/>
                </a:lnTo>
                <a:lnTo>
                  <a:pt x="338" y="508"/>
                </a:lnTo>
                <a:lnTo>
                  <a:pt x="334" y="500"/>
                </a:lnTo>
                <a:lnTo>
                  <a:pt x="146" y="258"/>
                </a:lnTo>
                <a:lnTo>
                  <a:pt x="146" y="258"/>
                </a:lnTo>
                <a:lnTo>
                  <a:pt x="180" y="232"/>
                </a:lnTo>
                <a:lnTo>
                  <a:pt x="252" y="328"/>
                </a:lnTo>
                <a:lnTo>
                  <a:pt x="358" y="464"/>
                </a:lnTo>
                <a:lnTo>
                  <a:pt x="358" y="464"/>
                </a:lnTo>
                <a:lnTo>
                  <a:pt x="396" y="512"/>
                </a:lnTo>
                <a:lnTo>
                  <a:pt x="430" y="558"/>
                </a:lnTo>
                <a:lnTo>
                  <a:pt x="430" y="558"/>
                </a:lnTo>
                <a:lnTo>
                  <a:pt x="434" y="562"/>
                </a:lnTo>
                <a:lnTo>
                  <a:pt x="440" y="566"/>
                </a:lnTo>
                <a:lnTo>
                  <a:pt x="446" y="568"/>
                </a:lnTo>
                <a:lnTo>
                  <a:pt x="452" y="568"/>
                </a:lnTo>
                <a:lnTo>
                  <a:pt x="452" y="568"/>
                </a:lnTo>
                <a:lnTo>
                  <a:pt x="458" y="568"/>
                </a:lnTo>
                <a:lnTo>
                  <a:pt x="458" y="568"/>
                </a:lnTo>
                <a:lnTo>
                  <a:pt x="464" y="566"/>
                </a:lnTo>
                <a:lnTo>
                  <a:pt x="470" y="562"/>
                </a:lnTo>
                <a:lnTo>
                  <a:pt x="470" y="562"/>
                </a:lnTo>
                <a:lnTo>
                  <a:pt x="476" y="554"/>
                </a:lnTo>
                <a:lnTo>
                  <a:pt x="480" y="544"/>
                </a:lnTo>
                <a:lnTo>
                  <a:pt x="480" y="534"/>
                </a:lnTo>
                <a:lnTo>
                  <a:pt x="474" y="524"/>
                </a:lnTo>
                <a:lnTo>
                  <a:pt x="466" y="512"/>
                </a:lnTo>
                <a:lnTo>
                  <a:pt x="444" y="486"/>
                </a:lnTo>
                <a:lnTo>
                  <a:pt x="254" y="238"/>
                </a:lnTo>
                <a:lnTo>
                  <a:pt x="226" y="200"/>
                </a:lnTo>
                <a:lnTo>
                  <a:pt x="226" y="200"/>
                </a:lnTo>
                <a:lnTo>
                  <a:pt x="266" y="178"/>
                </a:lnTo>
                <a:lnTo>
                  <a:pt x="266" y="178"/>
                </a:lnTo>
                <a:lnTo>
                  <a:pt x="274" y="186"/>
                </a:lnTo>
                <a:lnTo>
                  <a:pt x="500" y="478"/>
                </a:lnTo>
                <a:lnTo>
                  <a:pt x="542" y="534"/>
                </a:lnTo>
                <a:lnTo>
                  <a:pt x="542" y="534"/>
                </a:lnTo>
                <a:lnTo>
                  <a:pt x="578" y="582"/>
                </a:lnTo>
                <a:lnTo>
                  <a:pt x="642" y="664"/>
                </a:lnTo>
                <a:lnTo>
                  <a:pt x="642" y="664"/>
                </a:lnTo>
                <a:lnTo>
                  <a:pt x="648" y="670"/>
                </a:lnTo>
                <a:lnTo>
                  <a:pt x="658" y="676"/>
                </a:lnTo>
                <a:lnTo>
                  <a:pt x="666" y="680"/>
                </a:lnTo>
                <a:lnTo>
                  <a:pt x="676" y="680"/>
                </a:lnTo>
                <a:lnTo>
                  <a:pt x="676" y="680"/>
                </a:lnTo>
                <a:lnTo>
                  <a:pt x="690" y="678"/>
                </a:lnTo>
                <a:lnTo>
                  <a:pt x="696" y="676"/>
                </a:lnTo>
                <a:lnTo>
                  <a:pt x="704" y="672"/>
                </a:lnTo>
                <a:lnTo>
                  <a:pt x="704" y="672"/>
                </a:lnTo>
                <a:lnTo>
                  <a:pt x="710" y="666"/>
                </a:lnTo>
                <a:lnTo>
                  <a:pt x="714" y="658"/>
                </a:lnTo>
                <a:lnTo>
                  <a:pt x="718" y="650"/>
                </a:lnTo>
                <a:lnTo>
                  <a:pt x="720" y="642"/>
                </a:lnTo>
                <a:lnTo>
                  <a:pt x="720" y="634"/>
                </a:lnTo>
                <a:lnTo>
                  <a:pt x="718" y="626"/>
                </a:lnTo>
                <a:lnTo>
                  <a:pt x="716" y="618"/>
                </a:lnTo>
                <a:lnTo>
                  <a:pt x="712" y="610"/>
                </a:lnTo>
                <a:lnTo>
                  <a:pt x="662" y="546"/>
                </a:lnTo>
                <a:lnTo>
                  <a:pt x="662" y="546"/>
                </a:lnTo>
                <a:lnTo>
                  <a:pt x="690" y="532"/>
                </a:lnTo>
                <a:lnTo>
                  <a:pt x="716" y="516"/>
                </a:lnTo>
                <a:lnTo>
                  <a:pt x="742" y="498"/>
                </a:lnTo>
                <a:lnTo>
                  <a:pt x="770" y="478"/>
                </a:lnTo>
                <a:lnTo>
                  <a:pt x="770" y="478"/>
                </a:lnTo>
                <a:lnTo>
                  <a:pt x="798" y="454"/>
                </a:lnTo>
                <a:lnTo>
                  <a:pt x="822" y="432"/>
                </a:lnTo>
                <a:lnTo>
                  <a:pt x="862" y="394"/>
                </a:lnTo>
                <a:lnTo>
                  <a:pt x="888" y="366"/>
                </a:lnTo>
                <a:lnTo>
                  <a:pt x="898" y="354"/>
                </a:lnTo>
                <a:lnTo>
                  <a:pt x="898" y="354"/>
                </a:lnTo>
                <a:lnTo>
                  <a:pt x="902" y="346"/>
                </a:lnTo>
                <a:lnTo>
                  <a:pt x="904" y="336"/>
                </a:lnTo>
                <a:lnTo>
                  <a:pt x="902" y="328"/>
                </a:lnTo>
                <a:lnTo>
                  <a:pt x="898" y="320"/>
                </a:lnTo>
                <a:lnTo>
                  <a:pt x="898" y="320"/>
                </a:lnTo>
                <a:close/>
                <a:moveTo>
                  <a:pt x="560" y="296"/>
                </a:moveTo>
                <a:lnTo>
                  <a:pt x="560" y="296"/>
                </a:lnTo>
                <a:lnTo>
                  <a:pt x="556" y="296"/>
                </a:lnTo>
                <a:lnTo>
                  <a:pt x="556" y="296"/>
                </a:lnTo>
                <a:lnTo>
                  <a:pt x="550" y="294"/>
                </a:lnTo>
                <a:lnTo>
                  <a:pt x="544" y="292"/>
                </a:lnTo>
                <a:lnTo>
                  <a:pt x="540" y="286"/>
                </a:lnTo>
                <a:lnTo>
                  <a:pt x="536" y="280"/>
                </a:lnTo>
                <a:lnTo>
                  <a:pt x="536" y="280"/>
                </a:lnTo>
                <a:lnTo>
                  <a:pt x="530" y="262"/>
                </a:lnTo>
                <a:lnTo>
                  <a:pt x="522" y="244"/>
                </a:lnTo>
                <a:lnTo>
                  <a:pt x="510" y="228"/>
                </a:lnTo>
                <a:lnTo>
                  <a:pt x="496" y="216"/>
                </a:lnTo>
                <a:lnTo>
                  <a:pt x="482" y="206"/>
                </a:lnTo>
                <a:lnTo>
                  <a:pt x="464" y="198"/>
                </a:lnTo>
                <a:lnTo>
                  <a:pt x="446" y="192"/>
                </a:lnTo>
                <a:lnTo>
                  <a:pt x="426" y="190"/>
                </a:lnTo>
                <a:lnTo>
                  <a:pt x="426" y="190"/>
                </a:lnTo>
                <a:lnTo>
                  <a:pt x="418" y="188"/>
                </a:lnTo>
                <a:lnTo>
                  <a:pt x="412" y="184"/>
                </a:lnTo>
                <a:lnTo>
                  <a:pt x="408" y="178"/>
                </a:lnTo>
                <a:lnTo>
                  <a:pt x="406" y="170"/>
                </a:lnTo>
                <a:lnTo>
                  <a:pt x="406" y="170"/>
                </a:lnTo>
                <a:lnTo>
                  <a:pt x="408" y="162"/>
                </a:lnTo>
                <a:lnTo>
                  <a:pt x="412" y="156"/>
                </a:lnTo>
                <a:lnTo>
                  <a:pt x="418" y="152"/>
                </a:lnTo>
                <a:lnTo>
                  <a:pt x="426" y="150"/>
                </a:lnTo>
                <a:lnTo>
                  <a:pt x="426" y="150"/>
                </a:lnTo>
                <a:lnTo>
                  <a:pt x="452" y="152"/>
                </a:lnTo>
                <a:lnTo>
                  <a:pt x="478" y="160"/>
                </a:lnTo>
                <a:lnTo>
                  <a:pt x="500" y="170"/>
                </a:lnTo>
                <a:lnTo>
                  <a:pt x="522" y="184"/>
                </a:lnTo>
                <a:lnTo>
                  <a:pt x="540" y="202"/>
                </a:lnTo>
                <a:lnTo>
                  <a:pt x="556" y="224"/>
                </a:lnTo>
                <a:lnTo>
                  <a:pt x="568" y="246"/>
                </a:lnTo>
                <a:lnTo>
                  <a:pt x="576" y="272"/>
                </a:lnTo>
                <a:lnTo>
                  <a:pt x="576" y="272"/>
                </a:lnTo>
                <a:lnTo>
                  <a:pt x="576" y="280"/>
                </a:lnTo>
                <a:lnTo>
                  <a:pt x="574" y="286"/>
                </a:lnTo>
                <a:lnTo>
                  <a:pt x="568" y="292"/>
                </a:lnTo>
                <a:lnTo>
                  <a:pt x="560" y="296"/>
                </a:lnTo>
                <a:lnTo>
                  <a:pt x="560" y="296"/>
                </a:lnTo>
                <a:close/>
                <a:moveTo>
                  <a:pt x="628" y="502"/>
                </a:moveTo>
                <a:lnTo>
                  <a:pt x="578" y="436"/>
                </a:lnTo>
                <a:lnTo>
                  <a:pt x="578" y="436"/>
                </a:lnTo>
                <a:lnTo>
                  <a:pt x="594" y="422"/>
                </a:lnTo>
                <a:lnTo>
                  <a:pt x="606" y="406"/>
                </a:lnTo>
                <a:lnTo>
                  <a:pt x="618" y="388"/>
                </a:lnTo>
                <a:lnTo>
                  <a:pt x="628" y="370"/>
                </a:lnTo>
                <a:lnTo>
                  <a:pt x="636" y="350"/>
                </a:lnTo>
                <a:lnTo>
                  <a:pt x="642" y="330"/>
                </a:lnTo>
                <a:lnTo>
                  <a:pt x="646" y="308"/>
                </a:lnTo>
                <a:lnTo>
                  <a:pt x="648" y="286"/>
                </a:lnTo>
                <a:lnTo>
                  <a:pt x="648" y="286"/>
                </a:lnTo>
                <a:lnTo>
                  <a:pt x="646" y="268"/>
                </a:lnTo>
                <a:lnTo>
                  <a:pt x="644" y="250"/>
                </a:lnTo>
                <a:lnTo>
                  <a:pt x="640" y="234"/>
                </a:lnTo>
                <a:lnTo>
                  <a:pt x="636" y="218"/>
                </a:lnTo>
                <a:lnTo>
                  <a:pt x="630" y="202"/>
                </a:lnTo>
                <a:lnTo>
                  <a:pt x="622" y="188"/>
                </a:lnTo>
                <a:lnTo>
                  <a:pt x="614" y="174"/>
                </a:lnTo>
                <a:lnTo>
                  <a:pt x="604" y="160"/>
                </a:lnTo>
                <a:lnTo>
                  <a:pt x="604" y="160"/>
                </a:lnTo>
                <a:lnTo>
                  <a:pt x="644" y="180"/>
                </a:lnTo>
                <a:lnTo>
                  <a:pt x="682" y="204"/>
                </a:lnTo>
                <a:lnTo>
                  <a:pt x="718" y="228"/>
                </a:lnTo>
                <a:lnTo>
                  <a:pt x="750" y="252"/>
                </a:lnTo>
                <a:lnTo>
                  <a:pt x="778" y="276"/>
                </a:lnTo>
                <a:lnTo>
                  <a:pt x="804" y="300"/>
                </a:lnTo>
                <a:lnTo>
                  <a:pt x="840" y="336"/>
                </a:lnTo>
                <a:lnTo>
                  <a:pt x="840" y="336"/>
                </a:lnTo>
                <a:lnTo>
                  <a:pt x="806" y="370"/>
                </a:lnTo>
                <a:lnTo>
                  <a:pt x="784" y="392"/>
                </a:lnTo>
                <a:lnTo>
                  <a:pt x="758" y="414"/>
                </a:lnTo>
                <a:lnTo>
                  <a:pt x="730" y="436"/>
                </a:lnTo>
                <a:lnTo>
                  <a:pt x="698" y="460"/>
                </a:lnTo>
                <a:lnTo>
                  <a:pt x="664" y="482"/>
                </a:lnTo>
                <a:lnTo>
                  <a:pt x="628" y="502"/>
                </a:lnTo>
                <a:lnTo>
                  <a:pt x="628" y="5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r" rtl="1">
              <a:defRPr/>
            </a:pPr>
            <a:endParaRPr lang="en-US" sz="900">
              <a:solidFill>
                <a:srgbClr val="000000"/>
              </a:solidFill>
              <a:latin typeface="Calibri"/>
            </a:endParaRPr>
          </a:p>
        </p:txBody>
      </p:sp>
      <p:grpSp>
        <p:nvGrpSpPr>
          <p:cNvPr id="44" name="Group 43">
            <a:extLst>
              <a:ext uri="{FF2B5EF4-FFF2-40B4-BE49-F238E27FC236}">
                <a16:creationId xmlns:a16="http://schemas.microsoft.com/office/drawing/2014/main" id="{015E9C9B-1625-448B-B66E-4CA8E95B279B}"/>
              </a:ext>
            </a:extLst>
          </p:cNvPr>
          <p:cNvGrpSpPr/>
          <p:nvPr/>
        </p:nvGrpSpPr>
        <p:grpSpPr>
          <a:xfrm>
            <a:off x="7510139" y="3563734"/>
            <a:ext cx="336453" cy="413158"/>
            <a:chOff x="149299" y="665164"/>
            <a:chExt cx="492730" cy="605064"/>
          </a:xfrm>
          <a:solidFill>
            <a:schemeClr val="bg1"/>
          </a:solidFill>
        </p:grpSpPr>
        <p:sp>
          <p:nvSpPr>
            <p:cNvPr id="45" name="Freeform 18">
              <a:extLst>
                <a:ext uri="{FF2B5EF4-FFF2-40B4-BE49-F238E27FC236}">
                  <a16:creationId xmlns:a16="http://schemas.microsoft.com/office/drawing/2014/main" id="{6EA610D4-21DF-4D75-8EF0-4D6D233A6853}"/>
                </a:ext>
              </a:extLst>
            </p:cNvPr>
            <p:cNvSpPr>
              <a:spLocks/>
            </p:cNvSpPr>
            <p:nvPr/>
          </p:nvSpPr>
          <p:spPr bwMode="auto">
            <a:xfrm>
              <a:off x="238654" y="887276"/>
              <a:ext cx="294873" cy="283384"/>
            </a:xfrm>
            <a:custGeom>
              <a:avLst/>
              <a:gdLst>
                <a:gd name="T0" fmla="*/ 396 w 462"/>
                <a:gd name="T1" fmla="*/ 444 h 444"/>
                <a:gd name="T2" fmla="*/ 380 w 462"/>
                <a:gd name="T3" fmla="*/ 440 h 444"/>
                <a:gd name="T4" fmla="*/ 372 w 462"/>
                <a:gd name="T5" fmla="*/ 436 h 444"/>
                <a:gd name="T6" fmla="*/ 360 w 462"/>
                <a:gd name="T7" fmla="*/ 424 h 444"/>
                <a:gd name="T8" fmla="*/ 354 w 462"/>
                <a:gd name="T9" fmla="*/ 408 h 444"/>
                <a:gd name="T10" fmla="*/ 354 w 462"/>
                <a:gd name="T11" fmla="*/ 390 h 444"/>
                <a:gd name="T12" fmla="*/ 356 w 462"/>
                <a:gd name="T13" fmla="*/ 382 h 444"/>
                <a:gd name="T14" fmla="*/ 366 w 462"/>
                <a:gd name="T15" fmla="*/ 350 h 444"/>
                <a:gd name="T16" fmla="*/ 372 w 462"/>
                <a:gd name="T17" fmla="*/ 318 h 444"/>
                <a:gd name="T18" fmla="*/ 372 w 462"/>
                <a:gd name="T19" fmla="*/ 286 h 444"/>
                <a:gd name="T20" fmla="*/ 368 w 462"/>
                <a:gd name="T21" fmla="*/ 254 h 444"/>
                <a:gd name="T22" fmla="*/ 358 w 462"/>
                <a:gd name="T23" fmla="*/ 222 h 444"/>
                <a:gd name="T24" fmla="*/ 344 w 462"/>
                <a:gd name="T25" fmla="*/ 194 h 444"/>
                <a:gd name="T26" fmla="*/ 326 w 462"/>
                <a:gd name="T27" fmla="*/ 166 h 444"/>
                <a:gd name="T28" fmla="*/ 304 w 462"/>
                <a:gd name="T29" fmla="*/ 142 h 444"/>
                <a:gd name="T30" fmla="*/ 290 w 462"/>
                <a:gd name="T31" fmla="*/ 132 h 444"/>
                <a:gd name="T32" fmla="*/ 264 w 462"/>
                <a:gd name="T33" fmla="*/ 114 h 444"/>
                <a:gd name="T34" fmla="*/ 234 w 462"/>
                <a:gd name="T35" fmla="*/ 100 h 444"/>
                <a:gd name="T36" fmla="*/ 188 w 462"/>
                <a:gd name="T37" fmla="*/ 90 h 444"/>
                <a:gd name="T38" fmla="*/ 140 w 462"/>
                <a:gd name="T39" fmla="*/ 88 h 444"/>
                <a:gd name="T40" fmla="*/ 110 w 462"/>
                <a:gd name="T41" fmla="*/ 94 h 444"/>
                <a:gd name="T42" fmla="*/ 78 w 462"/>
                <a:gd name="T43" fmla="*/ 104 h 444"/>
                <a:gd name="T44" fmla="*/ 64 w 462"/>
                <a:gd name="T45" fmla="*/ 110 h 444"/>
                <a:gd name="T46" fmla="*/ 46 w 462"/>
                <a:gd name="T47" fmla="*/ 116 h 444"/>
                <a:gd name="T48" fmla="*/ 30 w 462"/>
                <a:gd name="T49" fmla="*/ 114 h 444"/>
                <a:gd name="T50" fmla="*/ 16 w 462"/>
                <a:gd name="T51" fmla="*/ 106 h 444"/>
                <a:gd name="T52" fmla="*/ 4 w 462"/>
                <a:gd name="T53" fmla="*/ 92 h 444"/>
                <a:gd name="T54" fmla="*/ 0 w 462"/>
                <a:gd name="T55" fmla="*/ 84 h 444"/>
                <a:gd name="T56" fmla="*/ 0 w 462"/>
                <a:gd name="T57" fmla="*/ 66 h 444"/>
                <a:gd name="T58" fmla="*/ 4 w 462"/>
                <a:gd name="T59" fmla="*/ 50 h 444"/>
                <a:gd name="T60" fmla="*/ 16 w 462"/>
                <a:gd name="T61" fmla="*/ 38 h 444"/>
                <a:gd name="T62" fmla="*/ 22 w 462"/>
                <a:gd name="T63" fmla="*/ 32 h 444"/>
                <a:gd name="T64" fmla="*/ 66 w 462"/>
                <a:gd name="T65" fmla="*/ 14 h 444"/>
                <a:gd name="T66" fmla="*/ 110 w 462"/>
                <a:gd name="T67" fmla="*/ 4 h 444"/>
                <a:gd name="T68" fmla="*/ 154 w 462"/>
                <a:gd name="T69" fmla="*/ 0 h 444"/>
                <a:gd name="T70" fmla="*/ 200 w 462"/>
                <a:gd name="T71" fmla="*/ 2 h 444"/>
                <a:gd name="T72" fmla="*/ 244 w 462"/>
                <a:gd name="T73" fmla="*/ 10 h 444"/>
                <a:gd name="T74" fmla="*/ 286 w 462"/>
                <a:gd name="T75" fmla="*/ 26 h 444"/>
                <a:gd name="T76" fmla="*/ 326 w 462"/>
                <a:gd name="T77" fmla="*/ 48 h 444"/>
                <a:gd name="T78" fmla="*/ 362 w 462"/>
                <a:gd name="T79" fmla="*/ 76 h 444"/>
                <a:gd name="T80" fmla="*/ 380 w 462"/>
                <a:gd name="T81" fmla="*/ 94 h 444"/>
                <a:gd name="T82" fmla="*/ 408 w 462"/>
                <a:gd name="T83" fmla="*/ 130 h 444"/>
                <a:gd name="T84" fmla="*/ 432 w 462"/>
                <a:gd name="T85" fmla="*/ 170 h 444"/>
                <a:gd name="T86" fmla="*/ 448 w 462"/>
                <a:gd name="T87" fmla="*/ 212 h 444"/>
                <a:gd name="T88" fmla="*/ 458 w 462"/>
                <a:gd name="T89" fmla="*/ 258 h 444"/>
                <a:gd name="T90" fmla="*/ 462 w 462"/>
                <a:gd name="T91" fmla="*/ 302 h 444"/>
                <a:gd name="T92" fmla="*/ 456 w 462"/>
                <a:gd name="T93" fmla="*/ 348 h 444"/>
                <a:gd name="T94" fmla="*/ 446 w 462"/>
                <a:gd name="T95" fmla="*/ 394 h 444"/>
                <a:gd name="T96" fmla="*/ 438 w 462"/>
                <a:gd name="T97" fmla="*/ 416 h 444"/>
                <a:gd name="T98" fmla="*/ 420 w 462"/>
                <a:gd name="T99" fmla="*/ 436 h 444"/>
                <a:gd name="T100" fmla="*/ 396 w 462"/>
                <a:gd name="T101"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2" h="444">
                  <a:moveTo>
                    <a:pt x="396" y="444"/>
                  </a:moveTo>
                  <a:lnTo>
                    <a:pt x="396" y="444"/>
                  </a:lnTo>
                  <a:lnTo>
                    <a:pt x="388" y="442"/>
                  </a:lnTo>
                  <a:lnTo>
                    <a:pt x="380" y="440"/>
                  </a:lnTo>
                  <a:lnTo>
                    <a:pt x="380" y="440"/>
                  </a:lnTo>
                  <a:lnTo>
                    <a:pt x="372" y="436"/>
                  </a:lnTo>
                  <a:lnTo>
                    <a:pt x="366" y="430"/>
                  </a:lnTo>
                  <a:lnTo>
                    <a:pt x="360" y="424"/>
                  </a:lnTo>
                  <a:lnTo>
                    <a:pt x="356" y="416"/>
                  </a:lnTo>
                  <a:lnTo>
                    <a:pt x="354" y="408"/>
                  </a:lnTo>
                  <a:lnTo>
                    <a:pt x="352" y="400"/>
                  </a:lnTo>
                  <a:lnTo>
                    <a:pt x="354" y="390"/>
                  </a:lnTo>
                  <a:lnTo>
                    <a:pt x="356" y="382"/>
                  </a:lnTo>
                  <a:lnTo>
                    <a:pt x="356" y="382"/>
                  </a:lnTo>
                  <a:lnTo>
                    <a:pt x="362" y="366"/>
                  </a:lnTo>
                  <a:lnTo>
                    <a:pt x="366" y="350"/>
                  </a:lnTo>
                  <a:lnTo>
                    <a:pt x="370" y="334"/>
                  </a:lnTo>
                  <a:lnTo>
                    <a:pt x="372" y="318"/>
                  </a:lnTo>
                  <a:lnTo>
                    <a:pt x="374" y="302"/>
                  </a:lnTo>
                  <a:lnTo>
                    <a:pt x="372" y="286"/>
                  </a:lnTo>
                  <a:lnTo>
                    <a:pt x="370" y="270"/>
                  </a:lnTo>
                  <a:lnTo>
                    <a:pt x="368" y="254"/>
                  </a:lnTo>
                  <a:lnTo>
                    <a:pt x="364" y="238"/>
                  </a:lnTo>
                  <a:lnTo>
                    <a:pt x="358" y="222"/>
                  </a:lnTo>
                  <a:lnTo>
                    <a:pt x="352" y="208"/>
                  </a:lnTo>
                  <a:lnTo>
                    <a:pt x="344" y="194"/>
                  </a:lnTo>
                  <a:lnTo>
                    <a:pt x="336" y="180"/>
                  </a:lnTo>
                  <a:lnTo>
                    <a:pt x="326" y="166"/>
                  </a:lnTo>
                  <a:lnTo>
                    <a:pt x="316" y="154"/>
                  </a:lnTo>
                  <a:lnTo>
                    <a:pt x="304" y="142"/>
                  </a:lnTo>
                  <a:lnTo>
                    <a:pt x="304" y="142"/>
                  </a:lnTo>
                  <a:lnTo>
                    <a:pt x="290" y="132"/>
                  </a:lnTo>
                  <a:lnTo>
                    <a:pt x="278" y="122"/>
                  </a:lnTo>
                  <a:lnTo>
                    <a:pt x="264" y="114"/>
                  </a:lnTo>
                  <a:lnTo>
                    <a:pt x="250" y="106"/>
                  </a:lnTo>
                  <a:lnTo>
                    <a:pt x="234" y="100"/>
                  </a:lnTo>
                  <a:lnTo>
                    <a:pt x="220" y="96"/>
                  </a:lnTo>
                  <a:lnTo>
                    <a:pt x="188" y="90"/>
                  </a:lnTo>
                  <a:lnTo>
                    <a:pt x="156" y="88"/>
                  </a:lnTo>
                  <a:lnTo>
                    <a:pt x="140" y="88"/>
                  </a:lnTo>
                  <a:lnTo>
                    <a:pt x="124" y="90"/>
                  </a:lnTo>
                  <a:lnTo>
                    <a:pt x="110" y="94"/>
                  </a:lnTo>
                  <a:lnTo>
                    <a:pt x="94" y="98"/>
                  </a:lnTo>
                  <a:lnTo>
                    <a:pt x="78" y="104"/>
                  </a:lnTo>
                  <a:lnTo>
                    <a:pt x="64" y="110"/>
                  </a:lnTo>
                  <a:lnTo>
                    <a:pt x="64" y="110"/>
                  </a:lnTo>
                  <a:lnTo>
                    <a:pt x="56" y="114"/>
                  </a:lnTo>
                  <a:lnTo>
                    <a:pt x="46" y="116"/>
                  </a:lnTo>
                  <a:lnTo>
                    <a:pt x="38" y="116"/>
                  </a:lnTo>
                  <a:lnTo>
                    <a:pt x="30" y="114"/>
                  </a:lnTo>
                  <a:lnTo>
                    <a:pt x="22" y="110"/>
                  </a:lnTo>
                  <a:lnTo>
                    <a:pt x="16" y="106"/>
                  </a:lnTo>
                  <a:lnTo>
                    <a:pt x="8" y="100"/>
                  </a:lnTo>
                  <a:lnTo>
                    <a:pt x="4" y="92"/>
                  </a:lnTo>
                  <a:lnTo>
                    <a:pt x="4" y="92"/>
                  </a:lnTo>
                  <a:lnTo>
                    <a:pt x="0" y="84"/>
                  </a:lnTo>
                  <a:lnTo>
                    <a:pt x="0" y="76"/>
                  </a:lnTo>
                  <a:lnTo>
                    <a:pt x="0" y="66"/>
                  </a:lnTo>
                  <a:lnTo>
                    <a:pt x="2" y="58"/>
                  </a:lnTo>
                  <a:lnTo>
                    <a:pt x="4" y="50"/>
                  </a:lnTo>
                  <a:lnTo>
                    <a:pt x="10" y="44"/>
                  </a:lnTo>
                  <a:lnTo>
                    <a:pt x="16" y="38"/>
                  </a:lnTo>
                  <a:lnTo>
                    <a:pt x="22" y="32"/>
                  </a:lnTo>
                  <a:lnTo>
                    <a:pt x="22" y="32"/>
                  </a:lnTo>
                  <a:lnTo>
                    <a:pt x="44" y="22"/>
                  </a:lnTo>
                  <a:lnTo>
                    <a:pt x="66" y="14"/>
                  </a:lnTo>
                  <a:lnTo>
                    <a:pt x="88" y="8"/>
                  </a:lnTo>
                  <a:lnTo>
                    <a:pt x="110" y="4"/>
                  </a:lnTo>
                  <a:lnTo>
                    <a:pt x="132" y="0"/>
                  </a:lnTo>
                  <a:lnTo>
                    <a:pt x="154" y="0"/>
                  </a:lnTo>
                  <a:lnTo>
                    <a:pt x="178" y="0"/>
                  </a:lnTo>
                  <a:lnTo>
                    <a:pt x="200" y="2"/>
                  </a:lnTo>
                  <a:lnTo>
                    <a:pt x="222" y="6"/>
                  </a:lnTo>
                  <a:lnTo>
                    <a:pt x="244" y="10"/>
                  </a:lnTo>
                  <a:lnTo>
                    <a:pt x="266" y="18"/>
                  </a:lnTo>
                  <a:lnTo>
                    <a:pt x="286" y="26"/>
                  </a:lnTo>
                  <a:lnTo>
                    <a:pt x="306" y="36"/>
                  </a:lnTo>
                  <a:lnTo>
                    <a:pt x="326" y="48"/>
                  </a:lnTo>
                  <a:lnTo>
                    <a:pt x="344" y="62"/>
                  </a:lnTo>
                  <a:lnTo>
                    <a:pt x="362" y="76"/>
                  </a:lnTo>
                  <a:lnTo>
                    <a:pt x="362" y="76"/>
                  </a:lnTo>
                  <a:lnTo>
                    <a:pt x="380" y="94"/>
                  </a:lnTo>
                  <a:lnTo>
                    <a:pt x="394" y="112"/>
                  </a:lnTo>
                  <a:lnTo>
                    <a:pt x="408" y="130"/>
                  </a:lnTo>
                  <a:lnTo>
                    <a:pt x="422" y="150"/>
                  </a:lnTo>
                  <a:lnTo>
                    <a:pt x="432" y="170"/>
                  </a:lnTo>
                  <a:lnTo>
                    <a:pt x="440" y="190"/>
                  </a:lnTo>
                  <a:lnTo>
                    <a:pt x="448" y="212"/>
                  </a:lnTo>
                  <a:lnTo>
                    <a:pt x="454" y="234"/>
                  </a:lnTo>
                  <a:lnTo>
                    <a:pt x="458" y="258"/>
                  </a:lnTo>
                  <a:lnTo>
                    <a:pt x="460" y="280"/>
                  </a:lnTo>
                  <a:lnTo>
                    <a:pt x="462" y="302"/>
                  </a:lnTo>
                  <a:lnTo>
                    <a:pt x="460" y="326"/>
                  </a:lnTo>
                  <a:lnTo>
                    <a:pt x="456" y="348"/>
                  </a:lnTo>
                  <a:lnTo>
                    <a:pt x="452" y="372"/>
                  </a:lnTo>
                  <a:lnTo>
                    <a:pt x="446" y="394"/>
                  </a:lnTo>
                  <a:lnTo>
                    <a:pt x="438" y="416"/>
                  </a:lnTo>
                  <a:lnTo>
                    <a:pt x="438" y="416"/>
                  </a:lnTo>
                  <a:lnTo>
                    <a:pt x="430" y="428"/>
                  </a:lnTo>
                  <a:lnTo>
                    <a:pt x="420" y="436"/>
                  </a:lnTo>
                  <a:lnTo>
                    <a:pt x="410" y="442"/>
                  </a:lnTo>
                  <a:lnTo>
                    <a:pt x="396" y="444"/>
                  </a:lnTo>
                  <a:lnTo>
                    <a:pt x="396" y="4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46" name="Freeform 19">
              <a:extLst>
                <a:ext uri="{FF2B5EF4-FFF2-40B4-BE49-F238E27FC236}">
                  <a16:creationId xmlns:a16="http://schemas.microsoft.com/office/drawing/2014/main" id="{C56FD8C5-F021-45F7-B076-60DCCDFCB065}"/>
                </a:ext>
              </a:extLst>
            </p:cNvPr>
            <p:cNvSpPr>
              <a:spLocks/>
            </p:cNvSpPr>
            <p:nvPr/>
          </p:nvSpPr>
          <p:spPr bwMode="auto">
            <a:xfrm>
              <a:off x="149299" y="983014"/>
              <a:ext cx="298702" cy="287214"/>
            </a:xfrm>
            <a:custGeom>
              <a:avLst/>
              <a:gdLst>
                <a:gd name="T0" fmla="*/ 302 w 468"/>
                <a:gd name="T1" fmla="*/ 450 h 450"/>
                <a:gd name="T2" fmla="*/ 246 w 468"/>
                <a:gd name="T3" fmla="*/ 444 h 450"/>
                <a:gd name="T4" fmla="*/ 194 w 468"/>
                <a:gd name="T5" fmla="*/ 430 h 450"/>
                <a:gd name="T6" fmla="*/ 144 w 468"/>
                <a:gd name="T7" fmla="*/ 406 h 450"/>
                <a:gd name="T8" fmla="*/ 100 w 468"/>
                <a:gd name="T9" fmla="*/ 372 h 450"/>
                <a:gd name="T10" fmla="*/ 82 w 468"/>
                <a:gd name="T11" fmla="*/ 354 h 450"/>
                <a:gd name="T12" fmla="*/ 52 w 468"/>
                <a:gd name="T13" fmla="*/ 318 h 450"/>
                <a:gd name="T14" fmla="*/ 30 w 468"/>
                <a:gd name="T15" fmla="*/ 276 h 450"/>
                <a:gd name="T16" fmla="*/ 12 w 468"/>
                <a:gd name="T17" fmla="*/ 232 h 450"/>
                <a:gd name="T18" fmla="*/ 4 w 468"/>
                <a:gd name="T19" fmla="*/ 188 h 450"/>
                <a:gd name="T20" fmla="*/ 0 w 468"/>
                <a:gd name="T21" fmla="*/ 140 h 450"/>
                <a:gd name="T22" fmla="*/ 6 w 468"/>
                <a:gd name="T23" fmla="*/ 94 h 450"/>
                <a:gd name="T24" fmla="*/ 18 w 468"/>
                <a:gd name="T25" fmla="*/ 48 h 450"/>
                <a:gd name="T26" fmla="*/ 28 w 468"/>
                <a:gd name="T27" fmla="*/ 26 h 450"/>
                <a:gd name="T28" fmla="*/ 38 w 468"/>
                <a:gd name="T29" fmla="*/ 12 h 450"/>
                <a:gd name="T30" fmla="*/ 52 w 468"/>
                <a:gd name="T31" fmla="*/ 2 h 450"/>
                <a:gd name="T32" fmla="*/ 68 w 468"/>
                <a:gd name="T33" fmla="*/ 0 h 450"/>
                <a:gd name="T34" fmla="*/ 86 w 468"/>
                <a:gd name="T35" fmla="*/ 4 h 450"/>
                <a:gd name="T36" fmla="*/ 94 w 468"/>
                <a:gd name="T37" fmla="*/ 8 h 450"/>
                <a:gd name="T38" fmla="*/ 106 w 468"/>
                <a:gd name="T39" fmla="*/ 20 h 450"/>
                <a:gd name="T40" fmla="*/ 112 w 468"/>
                <a:gd name="T41" fmla="*/ 36 h 450"/>
                <a:gd name="T42" fmla="*/ 110 w 468"/>
                <a:gd name="T43" fmla="*/ 54 h 450"/>
                <a:gd name="T44" fmla="*/ 108 w 468"/>
                <a:gd name="T45" fmla="*/ 62 h 450"/>
                <a:gd name="T46" fmla="*/ 96 w 468"/>
                <a:gd name="T47" fmla="*/ 94 h 450"/>
                <a:gd name="T48" fmla="*/ 90 w 468"/>
                <a:gd name="T49" fmla="*/ 126 h 450"/>
                <a:gd name="T50" fmla="*/ 90 w 468"/>
                <a:gd name="T51" fmla="*/ 160 h 450"/>
                <a:gd name="T52" fmla="*/ 94 w 468"/>
                <a:gd name="T53" fmla="*/ 192 h 450"/>
                <a:gd name="T54" fmla="*/ 102 w 468"/>
                <a:gd name="T55" fmla="*/ 224 h 450"/>
                <a:gd name="T56" fmla="*/ 116 w 468"/>
                <a:gd name="T57" fmla="*/ 254 h 450"/>
                <a:gd name="T58" fmla="*/ 136 w 468"/>
                <a:gd name="T59" fmla="*/ 282 h 450"/>
                <a:gd name="T60" fmla="*/ 158 w 468"/>
                <a:gd name="T61" fmla="*/ 306 h 450"/>
                <a:gd name="T62" fmla="*/ 172 w 468"/>
                <a:gd name="T63" fmla="*/ 316 h 450"/>
                <a:gd name="T64" fmla="*/ 200 w 468"/>
                <a:gd name="T65" fmla="*/ 336 h 450"/>
                <a:gd name="T66" fmla="*/ 230 w 468"/>
                <a:gd name="T67" fmla="*/ 348 h 450"/>
                <a:gd name="T68" fmla="*/ 260 w 468"/>
                <a:gd name="T69" fmla="*/ 358 h 450"/>
                <a:gd name="T70" fmla="*/ 292 w 468"/>
                <a:gd name="T71" fmla="*/ 360 h 450"/>
                <a:gd name="T72" fmla="*/ 324 w 468"/>
                <a:gd name="T73" fmla="*/ 360 h 450"/>
                <a:gd name="T74" fmla="*/ 356 w 468"/>
                <a:gd name="T75" fmla="*/ 354 h 450"/>
                <a:gd name="T76" fmla="*/ 388 w 468"/>
                <a:gd name="T77" fmla="*/ 342 h 450"/>
                <a:gd name="T78" fmla="*/ 402 w 468"/>
                <a:gd name="T79" fmla="*/ 336 h 450"/>
                <a:gd name="T80" fmla="*/ 420 w 468"/>
                <a:gd name="T81" fmla="*/ 330 h 450"/>
                <a:gd name="T82" fmla="*/ 436 w 468"/>
                <a:gd name="T83" fmla="*/ 332 h 450"/>
                <a:gd name="T84" fmla="*/ 452 w 468"/>
                <a:gd name="T85" fmla="*/ 340 h 450"/>
                <a:gd name="T86" fmla="*/ 462 w 468"/>
                <a:gd name="T87" fmla="*/ 352 h 450"/>
                <a:gd name="T88" fmla="*/ 466 w 468"/>
                <a:gd name="T89" fmla="*/ 360 h 450"/>
                <a:gd name="T90" fmla="*/ 468 w 468"/>
                <a:gd name="T91" fmla="*/ 378 h 450"/>
                <a:gd name="T92" fmla="*/ 464 w 468"/>
                <a:gd name="T93" fmla="*/ 394 h 450"/>
                <a:gd name="T94" fmla="*/ 452 w 468"/>
                <a:gd name="T95" fmla="*/ 408 h 450"/>
                <a:gd name="T96" fmla="*/ 446 w 468"/>
                <a:gd name="T97" fmla="*/ 412 h 450"/>
                <a:gd name="T98" fmla="*/ 410 w 468"/>
                <a:gd name="T99" fmla="*/ 428 h 450"/>
                <a:gd name="T100" fmla="*/ 338 w 468"/>
                <a:gd name="T101" fmla="*/ 446 h 450"/>
                <a:gd name="T102" fmla="*/ 302 w 468"/>
                <a:gd name="T103"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8" h="450">
                  <a:moveTo>
                    <a:pt x="302" y="450"/>
                  </a:moveTo>
                  <a:lnTo>
                    <a:pt x="302" y="450"/>
                  </a:lnTo>
                  <a:lnTo>
                    <a:pt x="274" y="448"/>
                  </a:lnTo>
                  <a:lnTo>
                    <a:pt x="246" y="444"/>
                  </a:lnTo>
                  <a:lnTo>
                    <a:pt x="220" y="438"/>
                  </a:lnTo>
                  <a:lnTo>
                    <a:pt x="194" y="430"/>
                  </a:lnTo>
                  <a:lnTo>
                    <a:pt x="168" y="418"/>
                  </a:lnTo>
                  <a:lnTo>
                    <a:pt x="144" y="406"/>
                  </a:lnTo>
                  <a:lnTo>
                    <a:pt x="122" y="390"/>
                  </a:lnTo>
                  <a:lnTo>
                    <a:pt x="100" y="372"/>
                  </a:lnTo>
                  <a:lnTo>
                    <a:pt x="100" y="372"/>
                  </a:lnTo>
                  <a:lnTo>
                    <a:pt x="82" y="354"/>
                  </a:lnTo>
                  <a:lnTo>
                    <a:pt x="66" y="336"/>
                  </a:lnTo>
                  <a:lnTo>
                    <a:pt x="52" y="318"/>
                  </a:lnTo>
                  <a:lnTo>
                    <a:pt x="40" y="298"/>
                  </a:lnTo>
                  <a:lnTo>
                    <a:pt x="30" y="276"/>
                  </a:lnTo>
                  <a:lnTo>
                    <a:pt x="20" y="254"/>
                  </a:lnTo>
                  <a:lnTo>
                    <a:pt x="12" y="232"/>
                  </a:lnTo>
                  <a:lnTo>
                    <a:pt x="8" y="210"/>
                  </a:lnTo>
                  <a:lnTo>
                    <a:pt x="4" y="188"/>
                  </a:lnTo>
                  <a:lnTo>
                    <a:pt x="2" y="164"/>
                  </a:lnTo>
                  <a:lnTo>
                    <a:pt x="0" y="140"/>
                  </a:lnTo>
                  <a:lnTo>
                    <a:pt x="2" y="118"/>
                  </a:lnTo>
                  <a:lnTo>
                    <a:pt x="6" y="94"/>
                  </a:lnTo>
                  <a:lnTo>
                    <a:pt x="12" y="72"/>
                  </a:lnTo>
                  <a:lnTo>
                    <a:pt x="18" y="48"/>
                  </a:lnTo>
                  <a:lnTo>
                    <a:pt x="28" y="26"/>
                  </a:lnTo>
                  <a:lnTo>
                    <a:pt x="28" y="26"/>
                  </a:lnTo>
                  <a:lnTo>
                    <a:pt x="32" y="18"/>
                  </a:lnTo>
                  <a:lnTo>
                    <a:pt x="38" y="12"/>
                  </a:lnTo>
                  <a:lnTo>
                    <a:pt x="44" y="6"/>
                  </a:lnTo>
                  <a:lnTo>
                    <a:pt x="52" y="2"/>
                  </a:lnTo>
                  <a:lnTo>
                    <a:pt x="60" y="0"/>
                  </a:lnTo>
                  <a:lnTo>
                    <a:pt x="68" y="0"/>
                  </a:lnTo>
                  <a:lnTo>
                    <a:pt x="78" y="0"/>
                  </a:lnTo>
                  <a:lnTo>
                    <a:pt x="86" y="4"/>
                  </a:lnTo>
                  <a:lnTo>
                    <a:pt x="86" y="4"/>
                  </a:lnTo>
                  <a:lnTo>
                    <a:pt x="94" y="8"/>
                  </a:lnTo>
                  <a:lnTo>
                    <a:pt x="100" y="14"/>
                  </a:lnTo>
                  <a:lnTo>
                    <a:pt x="106" y="20"/>
                  </a:lnTo>
                  <a:lnTo>
                    <a:pt x="108" y="28"/>
                  </a:lnTo>
                  <a:lnTo>
                    <a:pt x="112" y="36"/>
                  </a:lnTo>
                  <a:lnTo>
                    <a:pt x="112" y="44"/>
                  </a:lnTo>
                  <a:lnTo>
                    <a:pt x="110" y="54"/>
                  </a:lnTo>
                  <a:lnTo>
                    <a:pt x="108" y="62"/>
                  </a:lnTo>
                  <a:lnTo>
                    <a:pt x="108" y="62"/>
                  </a:lnTo>
                  <a:lnTo>
                    <a:pt x="102" y="78"/>
                  </a:lnTo>
                  <a:lnTo>
                    <a:pt x="96" y="94"/>
                  </a:lnTo>
                  <a:lnTo>
                    <a:pt x="92" y="110"/>
                  </a:lnTo>
                  <a:lnTo>
                    <a:pt x="90" y="126"/>
                  </a:lnTo>
                  <a:lnTo>
                    <a:pt x="88" y="144"/>
                  </a:lnTo>
                  <a:lnTo>
                    <a:pt x="90" y="160"/>
                  </a:lnTo>
                  <a:lnTo>
                    <a:pt x="90" y="176"/>
                  </a:lnTo>
                  <a:lnTo>
                    <a:pt x="94" y="192"/>
                  </a:lnTo>
                  <a:lnTo>
                    <a:pt x="98" y="208"/>
                  </a:lnTo>
                  <a:lnTo>
                    <a:pt x="102" y="224"/>
                  </a:lnTo>
                  <a:lnTo>
                    <a:pt x="108" y="238"/>
                  </a:lnTo>
                  <a:lnTo>
                    <a:pt x="116" y="254"/>
                  </a:lnTo>
                  <a:lnTo>
                    <a:pt x="126" y="268"/>
                  </a:lnTo>
                  <a:lnTo>
                    <a:pt x="136" y="282"/>
                  </a:lnTo>
                  <a:lnTo>
                    <a:pt x="146" y="294"/>
                  </a:lnTo>
                  <a:lnTo>
                    <a:pt x="158" y="306"/>
                  </a:lnTo>
                  <a:lnTo>
                    <a:pt x="158" y="306"/>
                  </a:lnTo>
                  <a:lnTo>
                    <a:pt x="172" y="316"/>
                  </a:lnTo>
                  <a:lnTo>
                    <a:pt x="186" y="326"/>
                  </a:lnTo>
                  <a:lnTo>
                    <a:pt x="200" y="336"/>
                  </a:lnTo>
                  <a:lnTo>
                    <a:pt x="214" y="342"/>
                  </a:lnTo>
                  <a:lnTo>
                    <a:pt x="230" y="348"/>
                  </a:lnTo>
                  <a:lnTo>
                    <a:pt x="244" y="354"/>
                  </a:lnTo>
                  <a:lnTo>
                    <a:pt x="260" y="358"/>
                  </a:lnTo>
                  <a:lnTo>
                    <a:pt x="276" y="360"/>
                  </a:lnTo>
                  <a:lnTo>
                    <a:pt x="292" y="360"/>
                  </a:lnTo>
                  <a:lnTo>
                    <a:pt x="308" y="362"/>
                  </a:lnTo>
                  <a:lnTo>
                    <a:pt x="324" y="360"/>
                  </a:lnTo>
                  <a:lnTo>
                    <a:pt x="340" y="358"/>
                  </a:lnTo>
                  <a:lnTo>
                    <a:pt x="356" y="354"/>
                  </a:lnTo>
                  <a:lnTo>
                    <a:pt x="372" y="348"/>
                  </a:lnTo>
                  <a:lnTo>
                    <a:pt x="388" y="342"/>
                  </a:lnTo>
                  <a:lnTo>
                    <a:pt x="402" y="336"/>
                  </a:lnTo>
                  <a:lnTo>
                    <a:pt x="402" y="336"/>
                  </a:lnTo>
                  <a:lnTo>
                    <a:pt x="412" y="332"/>
                  </a:lnTo>
                  <a:lnTo>
                    <a:pt x="420" y="330"/>
                  </a:lnTo>
                  <a:lnTo>
                    <a:pt x="428" y="330"/>
                  </a:lnTo>
                  <a:lnTo>
                    <a:pt x="436" y="332"/>
                  </a:lnTo>
                  <a:lnTo>
                    <a:pt x="444" y="334"/>
                  </a:lnTo>
                  <a:lnTo>
                    <a:pt x="452" y="340"/>
                  </a:lnTo>
                  <a:lnTo>
                    <a:pt x="458" y="346"/>
                  </a:lnTo>
                  <a:lnTo>
                    <a:pt x="462" y="352"/>
                  </a:lnTo>
                  <a:lnTo>
                    <a:pt x="462" y="352"/>
                  </a:lnTo>
                  <a:lnTo>
                    <a:pt x="466" y="360"/>
                  </a:lnTo>
                  <a:lnTo>
                    <a:pt x="468" y="370"/>
                  </a:lnTo>
                  <a:lnTo>
                    <a:pt x="468" y="378"/>
                  </a:lnTo>
                  <a:lnTo>
                    <a:pt x="466" y="386"/>
                  </a:lnTo>
                  <a:lnTo>
                    <a:pt x="464" y="394"/>
                  </a:lnTo>
                  <a:lnTo>
                    <a:pt x="458" y="400"/>
                  </a:lnTo>
                  <a:lnTo>
                    <a:pt x="452" y="408"/>
                  </a:lnTo>
                  <a:lnTo>
                    <a:pt x="446" y="412"/>
                  </a:lnTo>
                  <a:lnTo>
                    <a:pt x="446" y="412"/>
                  </a:lnTo>
                  <a:lnTo>
                    <a:pt x="428" y="420"/>
                  </a:lnTo>
                  <a:lnTo>
                    <a:pt x="410" y="428"/>
                  </a:lnTo>
                  <a:lnTo>
                    <a:pt x="374" y="440"/>
                  </a:lnTo>
                  <a:lnTo>
                    <a:pt x="338" y="446"/>
                  </a:lnTo>
                  <a:lnTo>
                    <a:pt x="302" y="450"/>
                  </a:lnTo>
                  <a:lnTo>
                    <a:pt x="302" y="4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47" name="Freeform 20">
              <a:extLst>
                <a:ext uri="{FF2B5EF4-FFF2-40B4-BE49-F238E27FC236}">
                  <a16:creationId xmlns:a16="http://schemas.microsoft.com/office/drawing/2014/main" id="{9EA48B83-B829-4804-A144-EC923FB3B20C}"/>
                </a:ext>
              </a:extLst>
            </p:cNvPr>
            <p:cNvSpPr>
              <a:spLocks/>
            </p:cNvSpPr>
            <p:nvPr/>
          </p:nvSpPr>
          <p:spPr bwMode="auto">
            <a:xfrm>
              <a:off x="280779" y="713671"/>
              <a:ext cx="282108" cy="137863"/>
            </a:xfrm>
            <a:custGeom>
              <a:avLst/>
              <a:gdLst>
                <a:gd name="T0" fmla="*/ 400 w 442"/>
                <a:gd name="T1" fmla="*/ 216 h 216"/>
                <a:gd name="T2" fmla="*/ 400 w 442"/>
                <a:gd name="T3" fmla="*/ 216 h 216"/>
                <a:gd name="T4" fmla="*/ 388 w 442"/>
                <a:gd name="T5" fmla="*/ 214 h 216"/>
                <a:gd name="T6" fmla="*/ 378 w 442"/>
                <a:gd name="T7" fmla="*/ 210 h 216"/>
                <a:gd name="T8" fmla="*/ 166 w 442"/>
                <a:gd name="T9" fmla="*/ 96 h 216"/>
                <a:gd name="T10" fmla="*/ 74 w 442"/>
                <a:gd name="T11" fmla="*/ 184 h 216"/>
                <a:gd name="T12" fmla="*/ 74 w 442"/>
                <a:gd name="T13" fmla="*/ 184 h 216"/>
                <a:gd name="T14" fmla="*/ 66 w 442"/>
                <a:gd name="T15" fmla="*/ 188 h 216"/>
                <a:gd name="T16" fmla="*/ 58 w 442"/>
                <a:gd name="T17" fmla="*/ 192 h 216"/>
                <a:gd name="T18" fmla="*/ 50 w 442"/>
                <a:gd name="T19" fmla="*/ 194 h 216"/>
                <a:gd name="T20" fmla="*/ 42 w 442"/>
                <a:gd name="T21" fmla="*/ 196 h 216"/>
                <a:gd name="T22" fmla="*/ 34 w 442"/>
                <a:gd name="T23" fmla="*/ 194 h 216"/>
                <a:gd name="T24" fmla="*/ 26 w 442"/>
                <a:gd name="T25" fmla="*/ 192 h 216"/>
                <a:gd name="T26" fmla="*/ 18 w 442"/>
                <a:gd name="T27" fmla="*/ 188 h 216"/>
                <a:gd name="T28" fmla="*/ 10 w 442"/>
                <a:gd name="T29" fmla="*/ 182 h 216"/>
                <a:gd name="T30" fmla="*/ 10 w 442"/>
                <a:gd name="T31" fmla="*/ 182 h 216"/>
                <a:gd name="T32" fmla="*/ 6 w 442"/>
                <a:gd name="T33" fmla="*/ 174 h 216"/>
                <a:gd name="T34" fmla="*/ 2 w 442"/>
                <a:gd name="T35" fmla="*/ 166 h 216"/>
                <a:gd name="T36" fmla="*/ 0 w 442"/>
                <a:gd name="T37" fmla="*/ 158 h 216"/>
                <a:gd name="T38" fmla="*/ 0 w 442"/>
                <a:gd name="T39" fmla="*/ 150 h 216"/>
                <a:gd name="T40" fmla="*/ 0 w 442"/>
                <a:gd name="T41" fmla="*/ 142 h 216"/>
                <a:gd name="T42" fmla="*/ 2 w 442"/>
                <a:gd name="T43" fmla="*/ 134 h 216"/>
                <a:gd name="T44" fmla="*/ 8 w 442"/>
                <a:gd name="T45" fmla="*/ 126 h 216"/>
                <a:gd name="T46" fmla="*/ 14 w 442"/>
                <a:gd name="T47" fmla="*/ 118 h 216"/>
                <a:gd name="T48" fmla="*/ 130 w 442"/>
                <a:gd name="T49" fmla="*/ 10 h 216"/>
                <a:gd name="T50" fmla="*/ 130 w 442"/>
                <a:gd name="T51" fmla="*/ 10 h 216"/>
                <a:gd name="T52" fmla="*/ 140 w 442"/>
                <a:gd name="T53" fmla="*/ 4 h 216"/>
                <a:gd name="T54" fmla="*/ 154 w 442"/>
                <a:gd name="T55" fmla="*/ 0 h 216"/>
                <a:gd name="T56" fmla="*/ 166 w 442"/>
                <a:gd name="T57" fmla="*/ 0 h 216"/>
                <a:gd name="T58" fmla="*/ 180 w 442"/>
                <a:gd name="T59" fmla="*/ 4 h 216"/>
                <a:gd name="T60" fmla="*/ 420 w 442"/>
                <a:gd name="T61" fmla="*/ 132 h 216"/>
                <a:gd name="T62" fmla="*/ 420 w 442"/>
                <a:gd name="T63" fmla="*/ 132 h 216"/>
                <a:gd name="T64" fmla="*/ 428 w 442"/>
                <a:gd name="T65" fmla="*/ 138 h 216"/>
                <a:gd name="T66" fmla="*/ 434 w 442"/>
                <a:gd name="T67" fmla="*/ 144 h 216"/>
                <a:gd name="T68" fmla="*/ 438 w 442"/>
                <a:gd name="T69" fmla="*/ 150 h 216"/>
                <a:gd name="T70" fmla="*/ 442 w 442"/>
                <a:gd name="T71" fmla="*/ 158 h 216"/>
                <a:gd name="T72" fmla="*/ 442 w 442"/>
                <a:gd name="T73" fmla="*/ 166 h 216"/>
                <a:gd name="T74" fmla="*/ 442 w 442"/>
                <a:gd name="T75" fmla="*/ 176 h 216"/>
                <a:gd name="T76" fmla="*/ 442 w 442"/>
                <a:gd name="T77" fmla="*/ 184 h 216"/>
                <a:gd name="T78" fmla="*/ 438 w 442"/>
                <a:gd name="T79" fmla="*/ 192 h 216"/>
                <a:gd name="T80" fmla="*/ 438 w 442"/>
                <a:gd name="T81" fmla="*/ 192 h 216"/>
                <a:gd name="T82" fmla="*/ 430 w 442"/>
                <a:gd name="T83" fmla="*/ 202 h 216"/>
                <a:gd name="T84" fmla="*/ 422 w 442"/>
                <a:gd name="T85" fmla="*/ 210 h 216"/>
                <a:gd name="T86" fmla="*/ 410 w 442"/>
                <a:gd name="T87" fmla="*/ 214 h 216"/>
                <a:gd name="T88" fmla="*/ 400 w 442"/>
                <a:gd name="T89" fmla="*/ 216 h 216"/>
                <a:gd name="T90" fmla="*/ 400 w 442"/>
                <a:gd name="T9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2" h="216">
                  <a:moveTo>
                    <a:pt x="400" y="216"/>
                  </a:moveTo>
                  <a:lnTo>
                    <a:pt x="400" y="216"/>
                  </a:lnTo>
                  <a:lnTo>
                    <a:pt x="388" y="214"/>
                  </a:lnTo>
                  <a:lnTo>
                    <a:pt x="378" y="210"/>
                  </a:lnTo>
                  <a:lnTo>
                    <a:pt x="166" y="96"/>
                  </a:lnTo>
                  <a:lnTo>
                    <a:pt x="74" y="184"/>
                  </a:lnTo>
                  <a:lnTo>
                    <a:pt x="74" y="184"/>
                  </a:lnTo>
                  <a:lnTo>
                    <a:pt x="66" y="188"/>
                  </a:lnTo>
                  <a:lnTo>
                    <a:pt x="58" y="192"/>
                  </a:lnTo>
                  <a:lnTo>
                    <a:pt x="50" y="194"/>
                  </a:lnTo>
                  <a:lnTo>
                    <a:pt x="42" y="196"/>
                  </a:lnTo>
                  <a:lnTo>
                    <a:pt x="34" y="194"/>
                  </a:lnTo>
                  <a:lnTo>
                    <a:pt x="26" y="192"/>
                  </a:lnTo>
                  <a:lnTo>
                    <a:pt x="18" y="188"/>
                  </a:lnTo>
                  <a:lnTo>
                    <a:pt x="10" y="182"/>
                  </a:lnTo>
                  <a:lnTo>
                    <a:pt x="10" y="182"/>
                  </a:lnTo>
                  <a:lnTo>
                    <a:pt x="6" y="174"/>
                  </a:lnTo>
                  <a:lnTo>
                    <a:pt x="2" y="166"/>
                  </a:lnTo>
                  <a:lnTo>
                    <a:pt x="0" y="158"/>
                  </a:lnTo>
                  <a:lnTo>
                    <a:pt x="0" y="150"/>
                  </a:lnTo>
                  <a:lnTo>
                    <a:pt x="0" y="142"/>
                  </a:lnTo>
                  <a:lnTo>
                    <a:pt x="2" y="134"/>
                  </a:lnTo>
                  <a:lnTo>
                    <a:pt x="8" y="126"/>
                  </a:lnTo>
                  <a:lnTo>
                    <a:pt x="14" y="118"/>
                  </a:lnTo>
                  <a:lnTo>
                    <a:pt x="130" y="10"/>
                  </a:lnTo>
                  <a:lnTo>
                    <a:pt x="130" y="10"/>
                  </a:lnTo>
                  <a:lnTo>
                    <a:pt x="140" y="4"/>
                  </a:lnTo>
                  <a:lnTo>
                    <a:pt x="154" y="0"/>
                  </a:lnTo>
                  <a:lnTo>
                    <a:pt x="166" y="0"/>
                  </a:lnTo>
                  <a:lnTo>
                    <a:pt x="180" y="4"/>
                  </a:lnTo>
                  <a:lnTo>
                    <a:pt x="420" y="132"/>
                  </a:lnTo>
                  <a:lnTo>
                    <a:pt x="420" y="132"/>
                  </a:lnTo>
                  <a:lnTo>
                    <a:pt x="428" y="138"/>
                  </a:lnTo>
                  <a:lnTo>
                    <a:pt x="434" y="144"/>
                  </a:lnTo>
                  <a:lnTo>
                    <a:pt x="438" y="150"/>
                  </a:lnTo>
                  <a:lnTo>
                    <a:pt x="442" y="158"/>
                  </a:lnTo>
                  <a:lnTo>
                    <a:pt x="442" y="166"/>
                  </a:lnTo>
                  <a:lnTo>
                    <a:pt x="442" y="176"/>
                  </a:lnTo>
                  <a:lnTo>
                    <a:pt x="442" y="184"/>
                  </a:lnTo>
                  <a:lnTo>
                    <a:pt x="438" y="192"/>
                  </a:lnTo>
                  <a:lnTo>
                    <a:pt x="438" y="192"/>
                  </a:lnTo>
                  <a:lnTo>
                    <a:pt x="430" y="202"/>
                  </a:lnTo>
                  <a:lnTo>
                    <a:pt x="422" y="210"/>
                  </a:lnTo>
                  <a:lnTo>
                    <a:pt x="410" y="214"/>
                  </a:lnTo>
                  <a:lnTo>
                    <a:pt x="400" y="216"/>
                  </a:lnTo>
                  <a:lnTo>
                    <a:pt x="400"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48" name="Freeform 21">
              <a:extLst>
                <a:ext uri="{FF2B5EF4-FFF2-40B4-BE49-F238E27FC236}">
                  <a16:creationId xmlns:a16="http://schemas.microsoft.com/office/drawing/2014/main" id="{A4369449-4AC4-412C-AFD9-38FF095320AB}"/>
                </a:ext>
              </a:extLst>
            </p:cNvPr>
            <p:cNvSpPr>
              <a:spLocks/>
            </p:cNvSpPr>
            <p:nvPr/>
          </p:nvSpPr>
          <p:spPr bwMode="auto">
            <a:xfrm>
              <a:off x="345880" y="764731"/>
              <a:ext cx="219559" cy="213176"/>
            </a:xfrm>
            <a:custGeom>
              <a:avLst/>
              <a:gdLst>
                <a:gd name="T0" fmla="*/ 126 w 344"/>
                <a:gd name="T1" fmla="*/ 326 h 334"/>
                <a:gd name="T2" fmla="*/ 0 w 344"/>
                <a:gd name="T3" fmla="*/ 234 h 334"/>
                <a:gd name="T4" fmla="*/ 0 w 344"/>
                <a:gd name="T5" fmla="*/ 234 h 334"/>
                <a:gd name="T6" fmla="*/ 18 w 344"/>
                <a:gd name="T7" fmla="*/ 240 h 334"/>
                <a:gd name="T8" fmla="*/ 0 w 344"/>
                <a:gd name="T9" fmla="*/ 234 h 334"/>
                <a:gd name="T10" fmla="*/ 130 w 344"/>
                <a:gd name="T11" fmla="*/ 52 h 334"/>
                <a:gd name="T12" fmla="*/ 130 w 344"/>
                <a:gd name="T13" fmla="*/ 52 h 334"/>
                <a:gd name="T14" fmla="*/ 132 w 344"/>
                <a:gd name="T15" fmla="*/ 42 h 334"/>
                <a:gd name="T16" fmla="*/ 134 w 344"/>
                <a:gd name="T17" fmla="*/ 32 h 334"/>
                <a:gd name="T18" fmla="*/ 132 w 344"/>
                <a:gd name="T19" fmla="*/ 12 h 334"/>
                <a:gd name="T20" fmla="*/ 132 w 344"/>
                <a:gd name="T21" fmla="*/ 6 h 334"/>
                <a:gd name="T22" fmla="*/ 134 w 344"/>
                <a:gd name="T23" fmla="*/ 0 h 334"/>
                <a:gd name="T24" fmla="*/ 138 w 344"/>
                <a:gd name="T25" fmla="*/ 0 h 334"/>
                <a:gd name="T26" fmla="*/ 142 w 344"/>
                <a:gd name="T27" fmla="*/ 0 h 334"/>
                <a:gd name="T28" fmla="*/ 154 w 344"/>
                <a:gd name="T29" fmla="*/ 4 h 334"/>
                <a:gd name="T30" fmla="*/ 314 w 344"/>
                <a:gd name="T31" fmla="*/ 52 h 334"/>
                <a:gd name="T32" fmla="*/ 314 w 344"/>
                <a:gd name="T33" fmla="*/ 52 h 334"/>
                <a:gd name="T34" fmla="*/ 322 w 344"/>
                <a:gd name="T35" fmla="*/ 56 h 334"/>
                <a:gd name="T36" fmla="*/ 330 w 344"/>
                <a:gd name="T37" fmla="*/ 62 h 334"/>
                <a:gd name="T38" fmla="*/ 336 w 344"/>
                <a:gd name="T39" fmla="*/ 68 h 334"/>
                <a:gd name="T40" fmla="*/ 340 w 344"/>
                <a:gd name="T41" fmla="*/ 78 h 334"/>
                <a:gd name="T42" fmla="*/ 342 w 344"/>
                <a:gd name="T43" fmla="*/ 86 h 334"/>
                <a:gd name="T44" fmla="*/ 344 w 344"/>
                <a:gd name="T45" fmla="*/ 96 h 334"/>
                <a:gd name="T46" fmla="*/ 342 w 344"/>
                <a:gd name="T47" fmla="*/ 106 h 334"/>
                <a:gd name="T48" fmla="*/ 338 w 344"/>
                <a:gd name="T49" fmla="*/ 116 h 334"/>
                <a:gd name="T50" fmla="*/ 192 w 344"/>
                <a:gd name="T51" fmla="*/ 314 h 334"/>
                <a:gd name="T52" fmla="*/ 192 w 344"/>
                <a:gd name="T53" fmla="*/ 314 h 334"/>
                <a:gd name="T54" fmla="*/ 186 w 344"/>
                <a:gd name="T55" fmla="*/ 322 h 334"/>
                <a:gd name="T56" fmla="*/ 178 w 344"/>
                <a:gd name="T57" fmla="*/ 328 h 334"/>
                <a:gd name="T58" fmla="*/ 170 w 344"/>
                <a:gd name="T59" fmla="*/ 332 h 334"/>
                <a:gd name="T60" fmla="*/ 162 w 344"/>
                <a:gd name="T61" fmla="*/ 334 h 334"/>
                <a:gd name="T62" fmla="*/ 152 w 344"/>
                <a:gd name="T63" fmla="*/ 334 h 334"/>
                <a:gd name="T64" fmla="*/ 144 w 344"/>
                <a:gd name="T65" fmla="*/ 334 h 334"/>
                <a:gd name="T66" fmla="*/ 134 w 344"/>
                <a:gd name="T67" fmla="*/ 332 h 334"/>
                <a:gd name="T68" fmla="*/ 126 w 344"/>
                <a:gd name="T69" fmla="*/ 326 h 334"/>
                <a:gd name="T70" fmla="*/ 126 w 344"/>
                <a:gd name="T71" fmla="*/ 32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34">
                  <a:moveTo>
                    <a:pt x="126" y="326"/>
                  </a:moveTo>
                  <a:lnTo>
                    <a:pt x="0" y="234"/>
                  </a:lnTo>
                  <a:lnTo>
                    <a:pt x="0" y="234"/>
                  </a:lnTo>
                  <a:lnTo>
                    <a:pt x="18" y="240"/>
                  </a:lnTo>
                  <a:lnTo>
                    <a:pt x="0" y="234"/>
                  </a:lnTo>
                  <a:lnTo>
                    <a:pt x="130" y="52"/>
                  </a:lnTo>
                  <a:lnTo>
                    <a:pt x="130" y="52"/>
                  </a:lnTo>
                  <a:lnTo>
                    <a:pt x="132" y="42"/>
                  </a:lnTo>
                  <a:lnTo>
                    <a:pt x="134" y="32"/>
                  </a:lnTo>
                  <a:lnTo>
                    <a:pt x="132" y="12"/>
                  </a:lnTo>
                  <a:lnTo>
                    <a:pt x="132" y="6"/>
                  </a:lnTo>
                  <a:lnTo>
                    <a:pt x="134" y="0"/>
                  </a:lnTo>
                  <a:lnTo>
                    <a:pt x="138" y="0"/>
                  </a:lnTo>
                  <a:lnTo>
                    <a:pt x="142" y="0"/>
                  </a:lnTo>
                  <a:lnTo>
                    <a:pt x="154" y="4"/>
                  </a:lnTo>
                  <a:lnTo>
                    <a:pt x="314" y="52"/>
                  </a:lnTo>
                  <a:lnTo>
                    <a:pt x="314" y="52"/>
                  </a:lnTo>
                  <a:lnTo>
                    <a:pt x="322" y="56"/>
                  </a:lnTo>
                  <a:lnTo>
                    <a:pt x="330" y="62"/>
                  </a:lnTo>
                  <a:lnTo>
                    <a:pt x="336" y="68"/>
                  </a:lnTo>
                  <a:lnTo>
                    <a:pt x="340" y="78"/>
                  </a:lnTo>
                  <a:lnTo>
                    <a:pt x="342" y="86"/>
                  </a:lnTo>
                  <a:lnTo>
                    <a:pt x="344" y="96"/>
                  </a:lnTo>
                  <a:lnTo>
                    <a:pt x="342" y="106"/>
                  </a:lnTo>
                  <a:lnTo>
                    <a:pt x="338" y="116"/>
                  </a:lnTo>
                  <a:lnTo>
                    <a:pt x="192" y="314"/>
                  </a:lnTo>
                  <a:lnTo>
                    <a:pt x="192" y="314"/>
                  </a:lnTo>
                  <a:lnTo>
                    <a:pt x="186" y="322"/>
                  </a:lnTo>
                  <a:lnTo>
                    <a:pt x="178" y="328"/>
                  </a:lnTo>
                  <a:lnTo>
                    <a:pt x="170" y="332"/>
                  </a:lnTo>
                  <a:lnTo>
                    <a:pt x="162" y="334"/>
                  </a:lnTo>
                  <a:lnTo>
                    <a:pt x="152" y="334"/>
                  </a:lnTo>
                  <a:lnTo>
                    <a:pt x="144" y="334"/>
                  </a:lnTo>
                  <a:lnTo>
                    <a:pt x="134" y="332"/>
                  </a:lnTo>
                  <a:lnTo>
                    <a:pt x="126" y="326"/>
                  </a:lnTo>
                  <a:lnTo>
                    <a:pt x="126"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49" name="Freeform 22">
              <a:extLst>
                <a:ext uri="{FF2B5EF4-FFF2-40B4-BE49-F238E27FC236}">
                  <a16:creationId xmlns:a16="http://schemas.microsoft.com/office/drawing/2014/main" id="{54415547-3B8B-44D9-897F-90637AB793BE}"/>
                </a:ext>
              </a:extLst>
            </p:cNvPr>
            <p:cNvSpPr>
              <a:spLocks/>
            </p:cNvSpPr>
            <p:nvPr/>
          </p:nvSpPr>
          <p:spPr bwMode="auto">
            <a:xfrm>
              <a:off x="515656" y="665164"/>
              <a:ext cx="122544" cy="122545"/>
            </a:xfrm>
            <a:custGeom>
              <a:avLst/>
              <a:gdLst>
                <a:gd name="T0" fmla="*/ 192 w 192"/>
                <a:gd name="T1" fmla="*/ 96 h 192"/>
                <a:gd name="T2" fmla="*/ 192 w 192"/>
                <a:gd name="T3" fmla="*/ 96 h 192"/>
                <a:gd name="T4" fmla="*/ 190 w 192"/>
                <a:gd name="T5" fmla="*/ 114 h 192"/>
                <a:gd name="T6" fmla="*/ 184 w 192"/>
                <a:gd name="T7" fmla="*/ 132 h 192"/>
                <a:gd name="T8" fmla="*/ 174 w 192"/>
                <a:gd name="T9" fmla="*/ 148 h 192"/>
                <a:gd name="T10" fmla="*/ 162 w 192"/>
                <a:gd name="T11" fmla="*/ 164 h 192"/>
                <a:gd name="T12" fmla="*/ 148 w 192"/>
                <a:gd name="T13" fmla="*/ 174 h 192"/>
                <a:gd name="T14" fmla="*/ 132 w 192"/>
                <a:gd name="T15" fmla="*/ 184 h 192"/>
                <a:gd name="T16" fmla="*/ 114 w 192"/>
                <a:gd name="T17" fmla="*/ 190 h 192"/>
                <a:gd name="T18" fmla="*/ 96 w 192"/>
                <a:gd name="T19" fmla="*/ 192 h 192"/>
                <a:gd name="T20" fmla="*/ 96 w 192"/>
                <a:gd name="T21" fmla="*/ 192 h 192"/>
                <a:gd name="T22" fmla="*/ 76 w 192"/>
                <a:gd name="T23" fmla="*/ 190 h 192"/>
                <a:gd name="T24" fmla="*/ 58 w 192"/>
                <a:gd name="T25" fmla="*/ 184 h 192"/>
                <a:gd name="T26" fmla="*/ 42 w 192"/>
                <a:gd name="T27" fmla="*/ 174 h 192"/>
                <a:gd name="T28" fmla="*/ 28 w 192"/>
                <a:gd name="T29" fmla="*/ 164 h 192"/>
                <a:gd name="T30" fmla="*/ 16 w 192"/>
                <a:gd name="T31" fmla="*/ 148 h 192"/>
                <a:gd name="T32" fmla="*/ 6 w 192"/>
                <a:gd name="T33" fmla="*/ 132 h 192"/>
                <a:gd name="T34" fmla="*/ 2 w 192"/>
                <a:gd name="T35" fmla="*/ 114 h 192"/>
                <a:gd name="T36" fmla="*/ 0 w 192"/>
                <a:gd name="T37" fmla="*/ 96 h 192"/>
                <a:gd name="T38" fmla="*/ 0 w 192"/>
                <a:gd name="T39" fmla="*/ 96 h 192"/>
                <a:gd name="T40" fmla="*/ 2 w 192"/>
                <a:gd name="T41" fmla="*/ 76 h 192"/>
                <a:gd name="T42" fmla="*/ 6 w 192"/>
                <a:gd name="T43" fmla="*/ 58 h 192"/>
                <a:gd name="T44" fmla="*/ 16 w 192"/>
                <a:gd name="T45" fmla="*/ 42 h 192"/>
                <a:gd name="T46" fmla="*/ 28 w 192"/>
                <a:gd name="T47" fmla="*/ 28 h 192"/>
                <a:gd name="T48" fmla="*/ 42 w 192"/>
                <a:gd name="T49" fmla="*/ 16 h 192"/>
                <a:gd name="T50" fmla="*/ 58 w 192"/>
                <a:gd name="T51" fmla="*/ 6 h 192"/>
                <a:gd name="T52" fmla="*/ 76 w 192"/>
                <a:gd name="T53" fmla="*/ 2 h 192"/>
                <a:gd name="T54" fmla="*/ 96 w 192"/>
                <a:gd name="T55" fmla="*/ 0 h 192"/>
                <a:gd name="T56" fmla="*/ 96 w 192"/>
                <a:gd name="T57" fmla="*/ 0 h 192"/>
                <a:gd name="T58" fmla="*/ 114 w 192"/>
                <a:gd name="T59" fmla="*/ 2 h 192"/>
                <a:gd name="T60" fmla="*/ 132 w 192"/>
                <a:gd name="T61" fmla="*/ 6 h 192"/>
                <a:gd name="T62" fmla="*/ 148 w 192"/>
                <a:gd name="T63" fmla="*/ 16 h 192"/>
                <a:gd name="T64" fmla="*/ 162 w 192"/>
                <a:gd name="T65" fmla="*/ 28 h 192"/>
                <a:gd name="T66" fmla="*/ 174 w 192"/>
                <a:gd name="T67" fmla="*/ 42 h 192"/>
                <a:gd name="T68" fmla="*/ 184 w 192"/>
                <a:gd name="T69" fmla="*/ 58 h 192"/>
                <a:gd name="T70" fmla="*/ 190 w 192"/>
                <a:gd name="T71" fmla="*/ 76 h 192"/>
                <a:gd name="T72" fmla="*/ 192 w 192"/>
                <a:gd name="T73" fmla="*/ 96 h 192"/>
                <a:gd name="T74" fmla="*/ 192 w 192"/>
                <a:gd name="T75" fmla="*/ 9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92">
                  <a:moveTo>
                    <a:pt x="192" y="96"/>
                  </a:moveTo>
                  <a:lnTo>
                    <a:pt x="192" y="96"/>
                  </a:lnTo>
                  <a:lnTo>
                    <a:pt x="190" y="114"/>
                  </a:lnTo>
                  <a:lnTo>
                    <a:pt x="184" y="132"/>
                  </a:lnTo>
                  <a:lnTo>
                    <a:pt x="174" y="148"/>
                  </a:lnTo>
                  <a:lnTo>
                    <a:pt x="162" y="164"/>
                  </a:lnTo>
                  <a:lnTo>
                    <a:pt x="148" y="174"/>
                  </a:lnTo>
                  <a:lnTo>
                    <a:pt x="132" y="184"/>
                  </a:lnTo>
                  <a:lnTo>
                    <a:pt x="114" y="190"/>
                  </a:lnTo>
                  <a:lnTo>
                    <a:pt x="96" y="192"/>
                  </a:lnTo>
                  <a:lnTo>
                    <a:pt x="96" y="192"/>
                  </a:lnTo>
                  <a:lnTo>
                    <a:pt x="76" y="190"/>
                  </a:lnTo>
                  <a:lnTo>
                    <a:pt x="58" y="184"/>
                  </a:lnTo>
                  <a:lnTo>
                    <a:pt x="42" y="174"/>
                  </a:lnTo>
                  <a:lnTo>
                    <a:pt x="28" y="164"/>
                  </a:lnTo>
                  <a:lnTo>
                    <a:pt x="16" y="148"/>
                  </a:lnTo>
                  <a:lnTo>
                    <a:pt x="6" y="132"/>
                  </a:lnTo>
                  <a:lnTo>
                    <a:pt x="2" y="114"/>
                  </a:lnTo>
                  <a:lnTo>
                    <a:pt x="0" y="96"/>
                  </a:lnTo>
                  <a:lnTo>
                    <a:pt x="0" y="96"/>
                  </a:lnTo>
                  <a:lnTo>
                    <a:pt x="2" y="76"/>
                  </a:lnTo>
                  <a:lnTo>
                    <a:pt x="6" y="58"/>
                  </a:lnTo>
                  <a:lnTo>
                    <a:pt x="16" y="42"/>
                  </a:lnTo>
                  <a:lnTo>
                    <a:pt x="28" y="28"/>
                  </a:lnTo>
                  <a:lnTo>
                    <a:pt x="42" y="16"/>
                  </a:lnTo>
                  <a:lnTo>
                    <a:pt x="58" y="6"/>
                  </a:lnTo>
                  <a:lnTo>
                    <a:pt x="76" y="2"/>
                  </a:lnTo>
                  <a:lnTo>
                    <a:pt x="96" y="0"/>
                  </a:lnTo>
                  <a:lnTo>
                    <a:pt x="96" y="0"/>
                  </a:lnTo>
                  <a:lnTo>
                    <a:pt x="114" y="2"/>
                  </a:lnTo>
                  <a:lnTo>
                    <a:pt x="132" y="6"/>
                  </a:lnTo>
                  <a:lnTo>
                    <a:pt x="148" y="16"/>
                  </a:lnTo>
                  <a:lnTo>
                    <a:pt x="162" y="28"/>
                  </a:lnTo>
                  <a:lnTo>
                    <a:pt x="174" y="42"/>
                  </a:lnTo>
                  <a:lnTo>
                    <a:pt x="184" y="58"/>
                  </a:lnTo>
                  <a:lnTo>
                    <a:pt x="190" y="76"/>
                  </a:lnTo>
                  <a:lnTo>
                    <a:pt x="192" y="96"/>
                  </a:lnTo>
                  <a:lnTo>
                    <a:pt x="19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sp>
          <p:nvSpPr>
            <p:cNvPr id="50" name="Freeform 23">
              <a:extLst>
                <a:ext uri="{FF2B5EF4-FFF2-40B4-BE49-F238E27FC236}">
                  <a16:creationId xmlns:a16="http://schemas.microsoft.com/office/drawing/2014/main" id="{4AC9CC1D-3C08-4126-AA05-6CDD2B0170CC}"/>
                </a:ext>
              </a:extLst>
            </p:cNvPr>
            <p:cNvSpPr>
              <a:spLocks/>
            </p:cNvSpPr>
            <p:nvPr/>
          </p:nvSpPr>
          <p:spPr bwMode="auto">
            <a:xfrm>
              <a:off x="444171" y="925571"/>
              <a:ext cx="197858" cy="245089"/>
            </a:xfrm>
            <a:custGeom>
              <a:avLst/>
              <a:gdLst>
                <a:gd name="T0" fmla="*/ 232 w 310"/>
                <a:gd name="T1" fmla="*/ 384 h 384"/>
                <a:gd name="T2" fmla="*/ 232 w 310"/>
                <a:gd name="T3" fmla="*/ 384 h 384"/>
                <a:gd name="T4" fmla="*/ 226 w 310"/>
                <a:gd name="T5" fmla="*/ 382 h 384"/>
                <a:gd name="T6" fmla="*/ 226 w 310"/>
                <a:gd name="T7" fmla="*/ 382 h 384"/>
                <a:gd name="T8" fmla="*/ 216 w 310"/>
                <a:gd name="T9" fmla="*/ 380 h 384"/>
                <a:gd name="T10" fmla="*/ 204 w 310"/>
                <a:gd name="T11" fmla="*/ 376 h 384"/>
                <a:gd name="T12" fmla="*/ 196 w 310"/>
                <a:gd name="T13" fmla="*/ 370 h 384"/>
                <a:gd name="T14" fmla="*/ 188 w 310"/>
                <a:gd name="T15" fmla="*/ 364 h 384"/>
                <a:gd name="T16" fmla="*/ 182 w 310"/>
                <a:gd name="T17" fmla="*/ 354 h 384"/>
                <a:gd name="T18" fmla="*/ 178 w 310"/>
                <a:gd name="T19" fmla="*/ 344 h 384"/>
                <a:gd name="T20" fmla="*/ 176 w 310"/>
                <a:gd name="T21" fmla="*/ 334 h 384"/>
                <a:gd name="T22" fmla="*/ 176 w 310"/>
                <a:gd name="T23" fmla="*/ 322 h 384"/>
                <a:gd name="T24" fmla="*/ 194 w 310"/>
                <a:gd name="T25" fmla="*/ 116 h 384"/>
                <a:gd name="T26" fmla="*/ 60 w 310"/>
                <a:gd name="T27" fmla="*/ 126 h 384"/>
                <a:gd name="T28" fmla="*/ 60 w 310"/>
                <a:gd name="T29" fmla="*/ 126 h 384"/>
                <a:gd name="T30" fmla="*/ 48 w 310"/>
                <a:gd name="T31" fmla="*/ 126 h 384"/>
                <a:gd name="T32" fmla="*/ 38 w 310"/>
                <a:gd name="T33" fmla="*/ 124 h 384"/>
                <a:gd name="T34" fmla="*/ 28 w 310"/>
                <a:gd name="T35" fmla="*/ 120 h 384"/>
                <a:gd name="T36" fmla="*/ 18 w 310"/>
                <a:gd name="T37" fmla="*/ 114 h 384"/>
                <a:gd name="T38" fmla="*/ 12 w 310"/>
                <a:gd name="T39" fmla="*/ 106 h 384"/>
                <a:gd name="T40" fmla="*/ 6 w 310"/>
                <a:gd name="T41" fmla="*/ 96 h 384"/>
                <a:gd name="T42" fmla="*/ 2 w 310"/>
                <a:gd name="T43" fmla="*/ 86 h 384"/>
                <a:gd name="T44" fmla="*/ 0 w 310"/>
                <a:gd name="T45" fmla="*/ 76 h 384"/>
                <a:gd name="T46" fmla="*/ 0 w 310"/>
                <a:gd name="T47" fmla="*/ 76 h 384"/>
                <a:gd name="T48" fmla="*/ 0 w 310"/>
                <a:gd name="T49" fmla="*/ 64 h 384"/>
                <a:gd name="T50" fmla="*/ 2 w 310"/>
                <a:gd name="T51" fmla="*/ 54 h 384"/>
                <a:gd name="T52" fmla="*/ 6 w 310"/>
                <a:gd name="T53" fmla="*/ 44 h 384"/>
                <a:gd name="T54" fmla="*/ 12 w 310"/>
                <a:gd name="T55" fmla="*/ 34 h 384"/>
                <a:gd name="T56" fmla="*/ 20 w 310"/>
                <a:gd name="T57" fmla="*/ 28 h 384"/>
                <a:gd name="T58" fmla="*/ 30 w 310"/>
                <a:gd name="T59" fmla="*/ 22 h 384"/>
                <a:gd name="T60" fmla="*/ 40 w 310"/>
                <a:gd name="T61" fmla="*/ 18 h 384"/>
                <a:gd name="T62" fmla="*/ 50 w 310"/>
                <a:gd name="T63" fmla="*/ 16 h 384"/>
                <a:gd name="T64" fmla="*/ 250 w 310"/>
                <a:gd name="T65" fmla="*/ 0 h 384"/>
                <a:gd name="T66" fmla="*/ 250 w 310"/>
                <a:gd name="T67" fmla="*/ 0 h 384"/>
                <a:gd name="T68" fmla="*/ 262 w 310"/>
                <a:gd name="T69" fmla="*/ 0 h 384"/>
                <a:gd name="T70" fmla="*/ 274 w 310"/>
                <a:gd name="T71" fmla="*/ 2 h 384"/>
                <a:gd name="T72" fmla="*/ 286 w 310"/>
                <a:gd name="T73" fmla="*/ 8 h 384"/>
                <a:gd name="T74" fmla="*/ 294 w 310"/>
                <a:gd name="T75" fmla="*/ 16 h 384"/>
                <a:gd name="T76" fmla="*/ 294 w 310"/>
                <a:gd name="T77" fmla="*/ 16 h 384"/>
                <a:gd name="T78" fmla="*/ 302 w 310"/>
                <a:gd name="T79" fmla="*/ 26 h 384"/>
                <a:gd name="T80" fmla="*/ 308 w 310"/>
                <a:gd name="T81" fmla="*/ 36 h 384"/>
                <a:gd name="T82" fmla="*/ 310 w 310"/>
                <a:gd name="T83" fmla="*/ 48 h 384"/>
                <a:gd name="T84" fmla="*/ 310 w 310"/>
                <a:gd name="T85" fmla="*/ 60 h 384"/>
                <a:gd name="T86" fmla="*/ 286 w 310"/>
                <a:gd name="T87" fmla="*/ 332 h 384"/>
                <a:gd name="T88" fmla="*/ 286 w 310"/>
                <a:gd name="T89" fmla="*/ 332 h 384"/>
                <a:gd name="T90" fmla="*/ 284 w 310"/>
                <a:gd name="T91" fmla="*/ 342 h 384"/>
                <a:gd name="T92" fmla="*/ 282 w 310"/>
                <a:gd name="T93" fmla="*/ 352 h 384"/>
                <a:gd name="T94" fmla="*/ 276 w 310"/>
                <a:gd name="T95" fmla="*/ 362 h 384"/>
                <a:gd name="T96" fmla="*/ 268 w 310"/>
                <a:gd name="T97" fmla="*/ 368 h 384"/>
                <a:gd name="T98" fmla="*/ 260 w 310"/>
                <a:gd name="T99" fmla="*/ 374 h 384"/>
                <a:gd name="T100" fmla="*/ 252 w 310"/>
                <a:gd name="T101" fmla="*/ 380 h 384"/>
                <a:gd name="T102" fmla="*/ 242 w 310"/>
                <a:gd name="T103" fmla="*/ 382 h 384"/>
                <a:gd name="T104" fmla="*/ 232 w 310"/>
                <a:gd name="T105" fmla="*/ 384 h 384"/>
                <a:gd name="T106" fmla="*/ 232 w 310"/>
                <a:gd name="T107" fmla="*/ 38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384">
                  <a:moveTo>
                    <a:pt x="232" y="384"/>
                  </a:moveTo>
                  <a:lnTo>
                    <a:pt x="232" y="384"/>
                  </a:lnTo>
                  <a:lnTo>
                    <a:pt x="226" y="382"/>
                  </a:lnTo>
                  <a:lnTo>
                    <a:pt x="226" y="382"/>
                  </a:lnTo>
                  <a:lnTo>
                    <a:pt x="216" y="380"/>
                  </a:lnTo>
                  <a:lnTo>
                    <a:pt x="204" y="376"/>
                  </a:lnTo>
                  <a:lnTo>
                    <a:pt x="196" y="370"/>
                  </a:lnTo>
                  <a:lnTo>
                    <a:pt x="188" y="364"/>
                  </a:lnTo>
                  <a:lnTo>
                    <a:pt x="182" y="354"/>
                  </a:lnTo>
                  <a:lnTo>
                    <a:pt x="178" y="344"/>
                  </a:lnTo>
                  <a:lnTo>
                    <a:pt x="176" y="334"/>
                  </a:lnTo>
                  <a:lnTo>
                    <a:pt x="176" y="322"/>
                  </a:lnTo>
                  <a:lnTo>
                    <a:pt x="194" y="116"/>
                  </a:lnTo>
                  <a:lnTo>
                    <a:pt x="60" y="126"/>
                  </a:lnTo>
                  <a:lnTo>
                    <a:pt x="60" y="126"/>
                  </a:lnTo>
                  <a:lnTo>
                    <a:pt x="48" y="126"/>
                  </a:lnTo>
                  <a:lnTo>
                    <a:pt x="38" y="124"/>
                  </a:lnTo>
                  <a:lnTo>
                    <a:pt x="28" y="120"/>
                  </a:lnTo>
                  <a:lnTo>
                    <a:pt x="18" y="114"/>
                  </a:lnTo>
                  <a:lnTo>
                    <a:pt x="12" y="106"/>
                  </a:lnTo>
                  <a:lnTo>
                    <a:pt x="6" y="96"/>
                  </a:lnTo>
                  <a:lnTo>
                    <a:pt x="2" y="86"/>
                  </a:lnTo>
                  <a:lnTo>
                    <a:pt x="0" y="76"/>
                  </a:lnTo>
                  <a:lnTo>
                    <a:pt x="0" y="76"/>
                  </a:lnTo>
                  <a:lnTo>
                    <a:pt x="0" y="64"/>
                  </a:lnTo>
                  <a:lnTo>
                    <a:pt x="2" y="54"/>
                  </a:lnTo>
                  <a:lnTo>
                    <a:pt x="6" y="44"/>
                  </a:lnTo>
                  <a:lnTo>
                    <a:pt x="12" y="34"/>
                  </a:lnTo>
                  <a:lnTo>
                    <a:pt x="20" y="28"/>
                  </a:lnTo>
                  <a:lnTo>
                    <a:pt x="30" y="22"/>
                  </a:lnTo>
                  <a:lnTo>
                    <a:pt x="40" y="18"/>
                  </a:lnTo>
                  <a:lnTo>
                    <a:pt x="50" y="16"/>
                  </a:lnTo>
                  <a:lnTo>
                    <a:pt x="250" y="0"/>
                  </a:lnTo>
                  <a:lnTo>
                    <a:pt x="250" y="0"/>
                  </a:lnTo>
                  <a:lnTo>
                    <a:pt x="262" y="0"/>
                  </a:lnTo>
                  <a:lnTo>
                    <a:pt x="274" y="2"/>
                  </a:lnTo>
                  <a:lnTo>
                    <a:pt x="286" y="8"/>
                  </a:lnTo>
                  <a:lnTo>
                    <a:pt x="294" y="16"/>
                  </a:lnTo>
                  <a:lnTo>
                    <a:pt x="294" y="16"/>
                  </a:lnTo>
                  <a:lnTo>
                    <a:pt x="302" y="26"/>
                  </a:lnTo>
                  <a:lnTo>
                    <a:pt x="308" y="36"/>
                  </a:lnTo>
                  <a:lnTo>
                    <a:pt x="310" y="48"/>
                  </a:lnTo>
                  <a:lnTo>
                    <a:pt x="310" y="60"/>
                  </a:lnTo>
                  <a:lnTo>
                    <a:pt x="286" y="332"/>
                  </a:lnTo>
                  <a:lnTo>
                    <a:pt x="286" y="332"/>
                  </a:lnTo>
                  <a:lnTo>
                    <a:pt x="284" y="342"/>
                  </a:lnTo>
                  <a:lnTo>
                    <a:pt x="282" y="352"/>
                  </a:lnTo>
                  <a:lnTo>
                    <a:pt x="276" y="362"/>
                  </a:lnTo>
                  <a:lnTo>
                    <a:pt x="268" y="368"/>
                  </a:lnTo>
                  <a:lnTo>
                    <a:pt x="260" y="374"/>
                  </a:lnTo>
                  <a:lnTo>
                    <a:pt x="252" y="380"/>
                  </a:lnTo>
                  <a:lnTo>
                    <a:pt x="242" y="382"/>
                  </a:lnTo>
                  <a:lnTo>
                    <a:pt x="232" y="384"/>
                  </a:lnTo>
                  <a:lnTo>
                    <a:pt x="232"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900">
                <a:solidFill>
                  <a:srgbClr val="000000"/>
                </a:solidFill>
                <a:latin typeface="Calibri"/>
              </a:endParaRPr>
            </a:p>
          </p:txBody>
        </p:sp>
      </p:grpSp>
      <p:sp>
        <p:nvSpPr>
          <p:cNvPr id="3" name="Rectangle 2">
            <a:extLst>
              <a:ext uri="{FF2B5EF4-FFF2-40B4-BE49-F238E27FC236}">
                <a16:creationId xmlns:a16="http://schemas.microsoft.com/office/drawing/2014/main" id="{8354E50F-E39B-46CE-88BB-DFFF85EBF479}"/>
              </a:ext>
            </a:extLst>
          </p:cNvPr>
          <p:cNvSpPr/>
          <p:nvPr/>
        </p:nvSpPr>
        <p:spPr>
          <a:xfrm>
            <a:off x="5796301" y="1070650"/>
            <a:ext cx="3411326" cy="1887696"/>
          </a:xfrm>
          <a:prstGeom prst="rect">
            <a:avLst/>
          </a:prstGeom>
        </p:spPr>
        <p:txBody>
          <a:bodyPr wrap="square">
            <a:spAutoFit/>
          </a:bodyPr>
          <a:lstStyle/>
          <a:p>
            <a:pPr marL="742950" lvl="1" indent="-285750">
              <a:lnSpc>
                <a:spcPts val="1600"/>
              </a:lnSpc>
              <a:spcAft>
                <a:spcPts val="600"/>
              </a:spcAft>
              <a:buFont typeface="Arial" panose="020B0604020202020204" pitchFamily="34" charset="0"/>
              <a:buChar char="•"/>
            </a:pPr>
            <a:endParaRPr lang="en-US" sz="2400" dirty="0"/>
          </a:p>
          <a:p>
            <a:pPr marL="285750" indent="-285750">
              <a:lnSpc>
                <a:spcPts val="1600"/>
              </a:lnSpc>
              <a:spcAft>
                <a:spcPts val="600"/>
              </a:spcAft>
              <a:buFont typeface="Arial" panose="020B0604020202020204" pitchFamily="34" charset="0"/>
              <a:buChar char="•"/>
            </a:pPr>
            <a:r>
              <a:rPr lang="en-US" sz="2400" dirty="0"/>
              <a:t>Accessibility</a:t>
            </a:r>
          </a:p>
          <a:p>
            <a:pPr marL="742950" lvl="1" indent="-285750">
              <a:buSzPct val="80000"/>
              <a:buFont typeface="Courier New" panose="02070309020205020404" pitchFamily="49" charset="0"/>
              <a:buChar char="o"/>
            </a:pPr>
            <a:r>
              <a:rPr lang="en-US" sz="1600" dirty="0"/>
              <a:t>Working with</a:t>
            </a:r>
          </a:p>
          <a:p>
            <a:pPr marL="742950" lvl="1" indent="-285750">
              <a:buSzPct val="80000"/>
              <a:buFont typeface="Courier New" panose="02070309020205020404" pitchFamily="49" charset="0"/>
              <a:buChar char="o"/>
            </a:pPr>
            <a:r>
              <a:rPr lang="en-US" sz="1600" dirty="0"/>
              <a:t>WCAG 2.1</a:t>
            </a:r>
          </a:p>
          <a:p>
            <a:pPr marL="742950" lvl="1" indent="-285750">
              <a:buSzPct val="80000"/>
              <a:buFont typeface="Courier New" panose="02070309020205020404" pitchFamily="49" charset="0"/>
              <a:buChar char="o"/>
            </a:pPr>
            <a:r>
              <a:rPr lang="en-US" sz="1600" dirty="0">
                <a:solidFill>
                  <a:srgbClr val="000000"/>
                </a:solidFill>
              </a:rPr>
              <a:t>Publish updated VPAT</a:t>
            </a:r>
          </a:p>
          <a:p>
            <a:pPr marL="742950" lvl="1" indent="-285750">
              <a:buSzPct val="80000"/>
              <a:buFont typeface="Courier New" panose="02070309020205020404" pitchFamily="49" charset="0"/>
              <a:buChar char="o"/>
            </a:pPr>
            <a:r>
              <a:rPr lang="en-US" sz="1600" dirty="0">
                <a:solidFill>
                  <a:srgbClr val="000000"/>
                </a:solidFill>
              </a:rPr>
              <a:t>Accessibility standards applied to new features </a:t>
            </a:r>
          </a:p>
        </p:txBody>
      </p:sp>
      <p:sp>
        <p:nvSpPr>
          <p:cNvPr id="53" name="Rectangle 52">
            <a:extLst>
              <a:ext uri="{FF2B5EF4-FFF2-40B4-BE49-F238E27FC236}">
                <a16:creationId xmlns:a16="http://schemas.microsoft.com/office/drawing/2014/main" id="{08BB6345-C97D-470F-93F4-E0648B2614CA}"/>
              </a:ext>
            </a:extLst>
          </p:cNvPr>
          <p:cNvSpPr/>
          <p:nvPr/>
        </p:nvSpPr>
        <p:spPr>
          <a:xfrm rot="5400000">
            <a:off x="3649591" y="2214998"/>
            <a:ext cx="874265" cy="3153900"/>
          </a:xfrm>
          <a:prstGeom prst="rect">
            <a:avLst/>
          </a:prstGeom>
          <a:solidFill>
            <a:srgbClr val="B6E8E7"/>
          </a:solidFill>
          <a:ln>
            <a:solidFill>
              <a:srgbClr val="B6E8E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3600"/>
          </a:p>
        </p:txBody>
      </p:sp>
      <p:pic>
        <p:nvPicPr>
          <p:cNvPr id="4" name="Picture 3">
            <a:extLst>
              <a:ext uri="{FF2B5EF4-FFF2-40B4-BE49-F238E27FC236}">
                <a16:creationId xmlns:a16="http://schemas.microsoft.com/office/drawing/2014/main" id="{474A50D0-D841-458A-B1C0-A0178E769023}"/>
              </a:ext>
            </a:extLst>
          </p:cNvPr>
          <p:cNvPicPr>
            <a:picLocks noChangeAspect="1"/>
          </p:cNvPicPr>
          <p:nvPr/>
        </p:nvPicPr>
        <p:blipFill>
          <a:blip r:embed="rId6"/>
          <a:stretch>
            <a:fillRect/>
          </a:stretch>
        </p:blipFill>
        <p:spPr>
          <a:xfrm>
            <a:off x="2577970" y="3431416"/>
            <a:ext cx="2973236" cy="730891"/>
          </a:xfrm>
          <a:prstGeom prst="rect">
            <a:avLst/>
          </a:prstGeom>
        </p:spPr>
      </p:pic>
      <p:pic>
        <p:nvPicPr>
          <p:cNvPr id="54" name="Picture 53">
            <a:extLst>
              <a:ext uri="{FF2B5EF4-FFF2-40B4-BE49-F238E27FC236}">
                <a16:creationId xmlns:a16="http://schemas.microsoft.com/office/drawing/2014/main" id="{911E7BFC-CEC7-4D69-98B1-E375891A1227}"/>
              </a:ext>
            </a:extLst>
          </p:cNvPr>
          <p:cNvPicPr>
            <a:picLocks noChangeAspect="1"/>
          </p:cNvPicPr>
          <p:nvPr/>
        </p:nvPicPr>
        <p:blipFill rotWithShape="1">
          <a:blip r:embed="rId7"/>
          <a:srcRect l="38127" t="9864" r="22438"/>
          <a:stretch/>
        </p:blipFill>
        <p:spPr>
          <a:xfrm>
            <a:off x="4845382" y="3316623"/>
            <a:ext cx="804006" cy="995425"/>
          </a:xfrm>
          <a:prstGeom prst="rect">
            <a:avLst/>
          </a:prstGeom>
          <a:ln w="28575">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2839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DA348-77A5-4D43-8B4E-5790CB73DB54}"/>
              </a:ext>
            </a:extLst>
          </p:cNvPr>
          <p:cNvSpPr>
            <a:spLocks noGrp="1"/>
          </p:cNvSpPr>
          <p:nvPr>
            <p:ph type="title"/>
          </p:nvPr>
        </p:nvSpPr>
        <p:spPr/>
        <p:txBody>
          <a:bodyPr/>
          <a:lstStyle/>
          <a:p>
            <a:r>
              <a:rPr lang="en-US"/>
              <a:t>Primo VE Adoption</a:t>
            </a:r>
          </a:p>
        </p:txBody>
      </p:sp>
      <p:sp>
        <p:nvSpPr>
          <p:cNvPr id="7" name="Rectangle: Rounded Corners 6">
            <a:extLst>
              <a:ext uri="{FF2B5EF4-FFF2-40B4-BE49-F238E27FC236}">
                <a16:creationId xmlns:a16="http://schemas.microsoft.com/office/drawing/2014/main" id="{216FC501-5C33-42C5-95CB-4121F8A7B0D9}"/>
              </a:ext>
            </a:extLst>
          </p:cNvPr>
          <p:cNvSpPr/>
          <p:nvPr/>
        </p:nvSpPr>
        <p:spPr>
          <a:xfrm>
            <a:off x="991538" y="3972261"/>
            <a:ext cx="792904" cy="235523"/>
          </a:xfrm>
          <a:prstGeom prst="roundRect">
            <a:avLst>
              <a:gd name="adj" fmla="val 0"/>
            </a:avLst>
          </a:prstGeom>
          <a:solidFill>
            <a:schemeClr val="accent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a:t>1</a:t>
            </a:r>
          </a:p>
        </p:txBody>
      </p:sp>
      <p:sp>
        <p:nvSpPr>
          <p:cNvPr id="9" name="Rectangle: Rounded Corners 8">
            <a:extLst>
              <a:ext uri="{FF2B5EF4-FFF2-40B4-BE49-F238E27FC236}">
                <a16:creationId xmlns:a16="http://schemas.microsoft.com/office/drawing/2014/main" id="{ED8A4494-8E6D-4D87-9775-81A360493001}"/>
              </a:ext>
            </a:extLst>
          </p:cNvPr>
          <p:cNvSpPr/>
          <p:nvPr/>
        </p:nvSpPr>
        <p:spPr>
          <a:xfrm>
            <a:off x="2645415" y="3843142"/>
            <a:ext cx="692458" cy="364642"/>
          </a:xfrm>
          <a:prstGeom prst="roundRect">
            <a:avLst>
              <a:gd name="adj" fmla="val 0"/>
            </a:avLst>
          </a:prstGeo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350"/>
              <a:t>34</a:t>
            </a:r>
          </a:p>
        </p:txBody>
      </p:sp>
      <p:sp>
        <p:nvSpPr>
          <p:cNvPr id="10" name="Rectangle: Rounded Corners 9">
            <a:extLst>
              <a:ext uri="{FF2B5EF4-FFF2-40B4-BE49-F238E27FC236}">
                <a16:creationId xmlns:a16="http://schemas.microsoft.com/office/drawing/2014/main" id="{E1E277C2-EFAB-4A0D-A38E-11803A6CED81}"/>
              </a:ext>
            </a:extLst>
          </p:cNvPr>
          <p:cNvSpPr/>
          <p:nvPr/>
        </p:nvSpPr>
        <p:spPr>
          <a:xfrm>
            <a:off x="4198846" y="3149601"/>
            <a:ext cx="692458" cy="1058181"/>
          </a:xfrm>
          <a:prstGeom prst="roundRect">
            <a:avLst>
              <a:gd name="adj" fmla="val 0"/>
            </a:avLst>
          </a:prstGeom>
          <a:solidFill>
            <a:schemeClr val="accent1">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350"/>
              <a:t>250</a:t>
            </a:r>
          </a:p>
        </p:txBody>
      </p:sp>
      <p:sp>
        <p:nvSpPr>
          <p:cNvPr id="11" name="Rectangle: Rounded Corners 10">
            <a:extLst>
              <a:ext uri="{FF2B5EF4-FFF2-40B4-BE49-F238E27FC236}">
                <a16:creationId xmlns:a16="http://schemas.microsoft.com/office/drawing/2014/main" id="{E5407B2E-56B2-4418-92DC-C19C953514A7}"/>
              </a:ext>
            </a:extLst>
          </p:cNvPr>
          <p:cNvSpPr/>
          <p:nvPr/>
        </p:nvSpPr>
        <p:spPr>
          <a:xfrm>
            <a:off x="5752277" y="1244600"/>
            <a:ext cx="692458" cy="2963184"/>
          </a:xfrm>
          <a:prstGeom prst="roundRect">
            <a:avLst>
              <a:gd name="adj" fmla="val 0"/>
            </a:avLst>
          </a:prstGeom>
          <a:solidFill>
            <a:srgbClr val="30BFC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350"/>
              <a:t>780</a:t>
            </a:r>
          </a:p>
        </p:txBody>
      </p:sp>
      <p:sp>
        <p:nvSpPr>
          <p:cNvPr id="12" name="Title 1">
            <a:extLst>
              <a:ext uri="{FF2B5EF4-FFF2-40B4-BE49-F238E27FC236}">
                <a16:creationId xmlns:a16="http://schemas.microsoft.com/office/drawing/2014/main" id="{A7C4829E-73F9-453B-88C3-FE082075A07D}"/>
              </a:ext>
            </a:extLst>
          </p:cNvPr>
          <p:cNvSpPr txBox="1">
            <a:spLocks/>
          </p:cNvSpPr>
          <p:nvPr/>
        </p:nvSpPr>
        <p:spPr>
          <a:xfrm>
            <a:off x="952971" y="4274038"/>
            <a:ext cx="971408" cy="544238"/>
          </a:xfrm>
          <a:prstGeom prst="rect">
            <a:avLst/>
          </a:prstGeom>
        </p:spPr>
        <p:txBody>
          <a:bodyPr vert="horz" lIns="91432" tIns="45716" rIns="91432" bIns="45716" rtlCol="0" anchor="t">
            <a:normAutofit/>
          </a:bodyPr>
          <a:lstStyle>
            <a:lvl1pPr algn="l" defTabSz="914400" rtl="0" eaLnBrk="1" latinLnBrk="0" hangingPunct="1">
              <a:spcBef>
                <a:spcPct val="0"/>
              </a:spcBef>
              <a:buNone/>
              <a:defRPr sz="2800" b="1" kern="1200">
                <a:solidFill>
                  <a:srgbClr val="313133"/>
                </a:solidFill>
                <a:latin typeface="+mn-lt"/>
                <a:ea typeface="+mj-ea"/>
                <a:cs typeface="+mj-cs"/>
              </a:defRPr>
            </a:lvl1pPr>
          </a:lstStyle>
          <a:p>
            <a:pPr algn="ctr"/>
            <a:r>
              <a:rPr lang="en-US" sz="1200"/>
              <a:t>ELUNA 2017</a:t>
            </a:r>
            <a:endParaRPr lang="en-US" sz="1200">
              <a:solidFill>
                <a:schemeClr val="accent3"/>
              </a:solidFill>
            </a:endParaRPr>
          </a:p>
        </p:txBody>
      </p:sp>
      <p:sp>
        <p:nvSpPr>
          <p:cNvPr id="13" name="Title 1">
            <a:extLst>
              <a:ext uri="{FF2B5EF4-FFF2-40B4-BE49-F238E27FC236}">
                <a16:creationId xmlns:a16="http://schemas.microsoft.com/office/drawing/2014/main" id="{F4024426-2ECE-4C93-AB4D-3593DF3A4162}"/>
              </a:ext>
            </a:extLst>
          </p:cNvPr>
          <p:cNvSpPr txBox="1">
            <a:spLocks/>
          </p:cNvSpPr>
          <p:nvPr/>
        </p:nvSpPr>
        <p:spPr>
          <a:xfrm>
            <a:off x="2464109" y="4274038"/>
            <a:ext cx="971409" cy="544238"/>
          </a:xfrm>
          <a:prstGeom prst="rect">
            <a:avLst/>
          </a:prstGeom>
        </p:spPr>
        <p:txBody>
          <a:bodyPr vert="horz" lIns="91432" tIns="45716" rIns="91432" bIns="45716" rtlCol="0" anchor="t">
            <a:normAutofit/>
          </a:bodyPr>
          <a:lstStyle>
            <a:lvl1pPr algn="l" defTabSz="914400" rtl="0" eaLnBrk="1" latinLnBrk="0" hangingPunct="1">
              <a:spcBef>
                <a:spcPct val="0"/>
              </a:spcBef>
              <a:buNone/>
              <a:defRPr sz="2800" b="1" kern="1200">
                <a:solidFill>
                  <a:srgbClr val="313133"/>
                </a:solidFill>
                <a:latin typeface="+mn-lt"/>
                <a:ea typeface="+mj-ea"/>
                <a:cs typeface="+mj-cs"/>
              </a:defRPr>
            </a:lvl1pPr>
          </a:lstStyle>
          <a:p>
            <a:pPr algn="ctr"/>
            <a:r>
              <a:rPr lang="en-US" sz="1200"/>
              <a:t>ELUNA 2018</a:t>
            </a:r>
            <a:endParaRPr lang="en-US" sz="1200">
              <a:solidFill>
                <a:schemeClr val="accent3"/>
              </a:solidFill>
            </a:endParaRPr>
          </a:p>
        </p:txBody>
      </p:sp>
      <p:sp>
        <p:nvSpPr>
          <p:cNvPr id="15" name="Title 1">
            <a:extLst>
              <a:ext uri="{FF2B5EF4-FFF2-40B4-BE49-F238E27FC236}">
                <a16:creationId xmlns:a16="http://schemas.microsoft.com/office/drawing/2014/main" id="{70F3C6F2-7028-4723-A69F-2F555F07C9AA}"/>
              </a:ext>
            </a:extLst>
          </p:cNvPr>
          <p:cNvSpPr txBox="1">
            <a:spLocks/>
          </p:cNvSpPr>
          <p:nvPr/>
        </p:nvSpPr>
        <p:spPr>
          <a:xfrm>
            <a:off x="3975247" y="4274038"/>
            <a:ext cx="1097339" cy="544238"/>
          </a:xfrm>
          <a:prstGeom prst="rect">
            <a:avLst/>
          </a:prstGeom>
        </p:spPr>
        <p:txBody>
          <a:bodyPr vert="horz" lIns="91432" tIns="45716" rIns="91432" bIns="45716" rtlCol="0" anchor="t">
            <a:normAutofit/>
          </a:bodyPr>
          <a:lstStyle>
            <a:lvl1pPr algn="l" defTabSz="914400" rtl="0" eaLnBrk="1" latinLnBrk="0" hangingPunct="1">
              <a:spcBef>
                <a:spcPct val="0"/>
              </a:spcBef>
              <a:buNone/>
              <a:defRPr sz="2800" b="1" kern="1200">
                <a:solidFill>
                  <a:srgbClr val="313133"/>
                </a:solidFill>
                <a:latin typeface="+mn-lt"/>
                <a:ea typeface="+mj-ea"/>
                <a:cs typeface="+mj-cs"/>
              </a:defRPr>
            </a:lvl1pPr>
          </a:lstStyle>
          <a:p>
            <a:pPr algn="ctr"/>
            <a:r>
              <a:rPr lang="en-US" sz="1200"/>
              <a:t>ELUNA 2019</a:t>
            </a:r>
            <a:br>
              <a:rPr lang="en-US" sz="1200"/>
            </a:br>
            <a:endParaRPr lang="en-US" sz="1200" b="0"/>
          </a:p>
          <a:p>
            <a:pPr algn="ctr"/>
            <a:endParaRPr lang="en-US" sz="1200">
              <a:solidFill>
                <a:schemeClr val="accent3"/>
              </a:solidFill>
            </a:endParaRPr>
          </a:p>
        </p:txBody>
      </p:sp>
      <p:sp>
        <p:nvSpPr>
          <p:cNvPr id="16" name="Title 1">
            <a:extLst>
              <a:ext uri="{FF2B5EF4-FFF2-40B4-BE49-F238E27FC236}">
                <a16:creationId xmlns:a16="http://schemas.microsoft.com/office/drawing/2014/main" id="{60D182E9-C47B-4FC9-B05D-E60479512F1A}"/>
              </a:ext>
            </a:extLst>
          </p:cNvPr>
          <p:cNvSpPr txBox="1">
            <a:spLocks/>
          </p:cNvSpPr>
          <p:nvPr/>
        </p:nvSpPr>
        <p:spPr>
          <a:xfrm>
            <a:off x="5612315" y="4274038"/>
            <a:ext cx="994595" cy="544238"/>
          </a:xfrm>
          <a:prstGeom prst="rect">
            <a:avLst/>
          </a:prstGeom>
        </p:spPr>
        <p:txBody>
          <a:bodyPr vert="horz" lIns="91432" tIns="45716" rIns="91432" bIns="45716" rtlCol="0" anchor="t">
            <a:normAutofit/>
          </a:bodyPr>
          <a:lstStyle>
            <a:lvl1pPr algn="l" defTabSz="914400" rtl="0" eaLnBrk="1" latinLnBrk="0" hangingPunct="1">
              <a:spcBef>
                <a:spcPct val="0"/>
              </a:spcBef>
              <a:buNone/>
              <a:defRPr sz="2800" b="1" kern="1200">
                <a:solidFill>
                  <a:srgbClr val="313133"/>
                </a:solidFill>
                <a:latin typeface="+mn-lt"/>
                <a:ea typeface="+mj-ea"/>
                <a:cs typeface="+mj-cs"/>
              </a:defRPr>
            </a:lvl1pPr>
          </a:lstStyle>
          <a:p>
            <a:pPr algn="ctr"/>
            <a:r>
              <a:rPr lang="en-US" sz="1200"/>
              <a:t>ELUNA 2020</a:t>
            </a:r>
          </a:p>
          <a:p>
            <a:pPr algn="ctr"/>
            <a:endParaRPr lang="en-US" sz="1200" b="0">
              <a:solidFill>
                <a:schemeClr val="tx1"/>
              </a:solidFill>
            </a:endParaRPr>
          </a:p>
        </p:txBody>
      </p:sp>
      <p:sp>
        <p:nvSpPr>
          <p:cNvPr id="21" name="Title 1">
            <a:extLst>
              <a:ext uri="{FF2B5EF4-FFF2-40B4-BE49-F238E27FC236}">
                <a16:creationId xmlns:a16="http://schemas.microsoft.com/office/drawing/2014/main" id="{F524F4C3-1C99-4E5C-866F-46211B872A0D}"/>
              </a:ext>
            </a:extLst>
          </p:cNvPr>
          <p:cNvSpPr txBox="1">
            <a:spLocks/>
          </p:cNvSpPr>
          <p:nvPr/>
        </p:nvSpPr>
        <p:spPr>
          <a:xfrm>
            <a:off x="4600054" y="2405485"/>
            <a:ext cx="1022141" cy="325422"/>
          </a:xfrm>
          <a:prstGeom prst="rect">
            <a:avLst/>
          </a:prstGeom>
        </p:spPr>
        <p:txBody>
          <a:bodyPr vert="horz" lIns="91432" tIns="45716" rIns="91432" bIns="45716" rtlCol="0" anchor="ctr">
            <a:noAutofit/>
          </a:bodyPr>
          <a:lstStyle>
            <a:lvl1pPr algn="l" defTabSz="914400" rtl="0" eaLnBrk="1" latinLnBrk="0" hangingPunct="1">
              <a:spcBef>
                <a:spcPct val="0"/>
              </a:spcBef>
              <a:buNone/>
              <a:defRPr sz="2800" b="1" kern="1200">
                <a:solidFill>
                  <a:srgbClr val="313133"/>
                </a:solidFill>
                <a:latin typeface="+mn-lt"/>
                <a:ea typeface="+mj-ea"/>
                <a:cs typeface="+mj-cs"/>
              </a:defRPr>
            </a:lvl1pPr>
          </a:lstStyle>
          <a:p>
            <a:pPr algn="ctr"/>
            <a:r>
              <a:rPr lang="en-US" sz="1400">
                <a:solidFill>
                  <a:schemeClr val="tx1">
                    <a:lumMod val="50000"/>
                    <a:lumOff val="50000"/>
                  </a:schemeClr>
                </a:solidFill>
              </a:rPr>
              <a:t>Mass Adoption</a:t>
            </a:r>
          </a:p>
        </p:txBody>
      </p:sp>
      <p:cxnSp>
        <p:nvCxnSpPr>
          <p:cNvPr id="22" name="Straight Connector 21"/>
          <p:cNvCxnSpPr/>
          <p:nvPr/>
        </p:nvCxnSpPr>
        <p:spPr>
          <a:xfrm>
            <a:off x="962456" y="4202030"/>
            <a:ext cx="7272808" cy="0"/>
          </a:xfrm>
          <a:prstGeom prst="line">
            <a:avLst/>
          </a:prstGeom>
          <a:ln w="1270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Star: 5 Points 23">
            <a:extLst>
              <a:ext uri="{FF2B5EF4-FFF2-40B4-BE49-F238E27FC236}">
                <a16:creationId xmlns:a16="http://schemas.microsoft.com/office/drawing/2014/main" id="{E8E80DC4-D203-421C-AB41-E763F74C188F}"/>
              </a:ext>
            </a:extLst>
          </p:cNvPr>
          <p:cNvSpPr/>
          <p:nvPr/>
        </p:nvSpPr>
        <p:spPr>
          <a:xfrm>
            <a:off x="4937887" y="2021691"/>
            <a:ext cx="346473" cy="321536"/>
          </a:xfrm>
          <a:prstGeom prst="star5">
            <a:avLst/>
          </a:prstGeom>
          <a:solidFill>
            <a:srgbClr val="30BFC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cxnSp>
        <p:nvCxnSpPr>
          <p:cNvPr id="30" name="Straight Arrow Connector 29">
            <a:extLst>
              <a:ext uri="{FF2B5EF4-FFF2-40B4-BE49-F238E27FC236}">
                <a16:creationId xmlns:a16="http://schemas.microsoft.com/office/drawing/2014/main" id="{2F996990-995D-491A-BB28-9F3D74043391}"/>
              </a:ext>
            </a:extLst>
          </p:cNvPr>
          <p:cNvCxnSpPr>
            <a:cxnSpLocks/>
          </p:cNvCxnSpPr>
          <p:nvPr/>
        </p:nvCxnSpPr>
        <p:spPr>
          <a:xfrm flipV="1">
            <a:off x="991538" y="123478"/>
            <a:ext cx="6082362" cy="3719664"/>
          </a:xfrm>
          <a:prstGeom prst="straightConnector1">
            <a:avLst/>
          </a:prstGeom>
          <a:ln w="25400">
            <a:solidFill>
              <a:schemeClr val="accent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ABEC8512-12CE-4316-9FFE-8170C6012CB8}"/>
              </a:ext>
            </a:extLst>
          </p:cNvPr>
          <p:cNvSpPr/>
          <p:nvPr/>
        </p:nvSpPr>
        <p:spPr>
          <a:xfrm>
            <a:off x="7305707" y="123478"/>
            <a:ext cx="692458" cy="4084306"/>
          </a:xfrm>
          <a:prstGeom prst="roundRect">
            <a:avLst>
              <a:gd name="adj" fmla="val 0"/>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350"/>
              <a:t>1113</a:t>
            </a:r>
          </a:p>
        </p:txBody>
      </p:sp>
      <p:sp>
        <p:nvSpPr>
          <p:cNvPr id="28" name="Title 1">
            <a:extLst>
              <a:ext uri="{FF2B5EF4-FFF2-40B4-BE49-F238E27FC236}">
                <a16:creationId xmlns:a16="http://schemas.microsoft.com/office/drawing/2014/main" id="{19873D33-8045-41A9-A074-38B312312502}"/>
              </a:ext>
            </a:extLst>
          </p:cNvPr>
          <p:cNvSpPr txBox="1">
            <a:spLocks/>
          </p:cNvSpPr>
          <p:nvPr/>
        </p:nvSpPr>
        <p:spPr>
          <a:xfrm>
            <a:off x="7146638" y="4274038"/>
            <a:ext cx="1222663" cy="544238"/>
          </a:xfrm>
          <a:prstGeom prst="rect">
            <a:avLst/>
          </a:prstGeom>
        </p:spPr>
        <p:txBody>
          <a:bodyPr vert="horz" lIns="91432" tIns="45716" rIns="91432" bIns="45716" rtlCol="0" anchor="t">
            <a:normAutofit/>
          </a:bodyPr>
          <a:lstStyle>
            <a:lvl1pPr algn="l" defTabSz="914400" rtl="0" eaLnBrk="1" latinLnBrk="0" hangingPunct="1">
              <a:spcBef>
                <a:spcPct val="0"/>
              </a:spcBef>
              <a:buNone/>
              <a:defRPr sz="2800" b="1" kern="1200">
                <a:solidFill>
                  <a:srgbClr val="313133"/>
                </a:solidFill>
                <a:latin typeface="+mn-lt"/>
                <a:ea typeface="+mj-ea"/>
                <a:cs typeface="+mj-cs"/>
              </a:defRPr>
            </a:lvl1pPr>
          </a:lstStyle>
          <a:p>
            <a:pPr algn="ctr"/>
            <a:r>
              <a:rPr lang="en-US" sz="1200"/>
              <a:t>ELUNA 2021</a:t>
            </a:r>
          </a:p>
          <a:p>
            <a:pPr algn="ctr"/>
            <a:r>
              <a:rPr lang="en-US" sz="1200" b="0"/>
              <a:t>Today</a:t>
            </a:r>
            <a:endParaRPr lang="en-US" sz="1200" b="0">
              <a:solidFill>
                <a:schemeClr val="tx1"/>
              </a:solidFill>
            </a:endParaRPr>
          </a:p>
        </p:txBody>
      </p:sp>
    </p:spTree>
    <p:extLst>
      <p:ext uri="{BB962C8B-B14F-4D97-AF65-F5344CB8AC3E}">
        <p14:creationId xmlns:p14="http://schemas.microsoft.com/office/powerpoint/2010/main" val="206894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7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4A03780C-96E1-4F89-A789-FC5B9B068753}"/>
              </a:ext>
            </a:extLst>
          </p:cNvPr>
          <p:cNvSpPr/>
          <p:nvPr/>
        </p:nvSpPr>
        <p:spPr>
          <a:xfrm>
            <a:off x="-324544" y="3795886"/>
            <a:ext cx="5374738" cy="702682"/>
          </a:xfrm>
          <a:prstGeom prst="ellipse">
            <a:avLst/>
          </a:prstGeom>
          <a:solidFill>
            <a:schemeClr val="tx1">
              <a:lumMod val="75000"/>
              <a:lumOff val="25000"/>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BAF14E4-9C6F-40FC-9C7E-6DCD9ABCE5FD}"/>
              </a:ext>
            </a:extLst>
          </p:cNvPr>
          <p:cNvSpPr/>
          <p:nvPr/>
        </p:nvSpPr>
        <p:spPr>
          <a:xfrm>
            <a:off x="376054" y="699542"/>
            <a:ext cx="4137457" cy="3528392"/>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8FB5C3B-83DA-47D8-BFAD-A71E407369FA}"/>
              </a:ext>
            </a:extLst>
          </p:cNvPr>
          <p:cNvSpPr/>
          <p:nvPr/>
        </p:nvSpPr>
        <p:spPr>
          <a:xfrm>
            <a:off x="605671" y="1191833"/>
            <a:ext cx="864096" cy="864096"/>
          </a:xfrm>
          <a:prstGeom prst="ellipse">
            <a:avLst/>
          </a:prstGeom>
          <a:gradFill>
            <a:gsLst>
              <a:gs pos="0">
                <a:srgbClr val="7D55A0"/>
              </a:gs>
              <a:gs pos="100000">
                <a:srgbClr val="00B0F0"/>
              </a:gs>
            </a:gsLst>
            <a:lin ang="5400000" scaled="1"/>
          </a:gra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FBFF13E-FC52-4D64-A450-28FB08530F93}"/>
              </a:ext>
            </a:extLst>
          </p:cNvPr>
          <p:cNvSpPr/>
          <p:nvPr/>
        </p:nvSpPr>
        <p:spPr>
          <a:xfrm rot="19726427">
            <a:off x="3678796" y="4276670"/>
            <a:ext cx="1728192" cy="739820"/>
          </a:xfrm>
          <a:prstGeom prst="ellipse">
            <a:avLst/>
          </a:prstGeom>
          <a:solidFill>
            <a:schemeClr val="tx1">
              <a:lumMod val="50000"/>
              <a:lumOff val="50000"/>
              <a:alpha val="26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13ED92-F626-4B1F-A865-581DA654EF0B}"/>
              </a:ext>
            </a:extLst>
          </p:cNvPr>
          <p:cNvSpPr/>
          <p:nvPr/>
        </p:nvSpPr>
        <p:spPr>
          <a:xfrm>
            <a:off x="4081463" y="3795886"/>
            <a:ext cx="5374738" cy="702682"/>
          </a:xfrm>
          <a:prstGeom prst="ellipse">
            <a:avLst/>
          </a:prstGeom>
          <a:solidFill>
            <a:schemeClr val="tx1">
              <a:lumMod val="75000"/>
              <a:lumOff val="25000"/>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385520-AD8E-4DAE-80FF-B2AEE5307262}"/>
              </a:ext>
            </a:extLst>
          </p:cNvPr>
          <p:cNvSpPr/>
          <p:nvPr/>
        </p:nvSpPr>
        <p:spPr>
          <a:xfrm>
            <a:off x="4612398" y="699542"/>
            <a:ext cx="4137457" cy="3528392"/>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1E228B5-4834-47CA-B5F5-5160B33047FA}"/>
              </a:ext>
            </a:extLst>
          </p:cNvPr>
          <p:cNvSpPr>
            <a:spLocks noGrp="1"/>
          </p:cNvSpPr>
          <p:nvPr>
            <p:ph type="title"/>
          </p:nvPr>
        </p:nvSpPr>
        <p:spPr/>
        <p:txBody>
          <a:bodyPr>
            <a:normAutofit/>
          </a:bodyPr>
          <a:lstStyle/>
          <a:p>
            <a:r>
              <a:rPr lang="en-US" dirty="0">
                <a:solidFill>
                  <a:schemeClr val="accent1">
                    <a:lumMod val="50000"/>
                  </a:schemeClr>
                </a:solidFill>
                <a:latin typeface="Calibri" panose="020F0502020204030204" pitchFamily="34" charset="0"/>
                <a:cs typeface="Calibri" panose="020F0502020204030204" pitchFamily="34" charset="0"/>
              </a:rPr>
              <a:t>Focus on Primo VE Product Quali</a:t>
            </a:r>
            <a:r>
              <a:rPr lang="en-US" dirty="0">
                <a:solidFill>
                  <a:schemeClr val="accent1">
                    <a:lumMod val="50000"/>
                  </a:schemeClr>
                </a:solidFill>
                <a:latin typeface="Calibri Light" panose="020F0302020204030204" pitchFamily="34" charset="0"/>
                <a:cs typeface="Calibri Light" panose="020F0302020204030204" pitchFamily="34" charset="0"/>
              </a:rPr>
              <a:t>ty</a:t>
            </a:r>
          </a:p>
        </p:txBody>
      </p:sp>
      <p:graphicFrame>
        <p:nvGraphicFramePr>
          <p:cNvPr id="19" name="Chart 18">
            <a:extLst>
              <a:ext uri="{FF2B5EF4-FFF2-40B4-BE49-F238E27FC236}">
                <a16:creationId xmlns:a16="http://schemas.microsoft.com/office/drawing/2014/main" id="{79388182-BAC5-48E9-A0AC-E6A152C93A6D}"/>
              </a:ext>
            </a:extLst>
          </p:cNvPr>
          <p:cNvGraphicFramePr>
            <a:graphicFrameLocks/>
          </p:cNvGraphicFramePr>
          <p:nvPr/>
        </p:nvGraphicFramePr>
        <p:xfrm>
          <a:off x="4618520" y="1110774"/>
          <a:ext cx="4083356" cy="2765632"/>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Top Corners Rounded 10">
            <a:extLst>
              <a:ext uri="{FF2B5EF4-FFF2-40B4-BE49-F238E27FC236}">
                <a16:creationId xmlns:a16="http://schemas.microsoft.com/office/drawing/2014/main" id="{024E56DF-8E51-43D4-A93D-F6C5B06CC1AC}"/>
              </a:ext>
            </a:extLst>
          </p:cNvPr>
          <p:cNvSpPr/>
          <p:nvPr/>
        </p:nvSpPr>
        <p:spPr>
          <a:xfrm>
            <a:off x="4744289" y="915566"/>
            <a:ext cx="3873677" cy="216024"/>
          </a:xfrm>
          <a:prstGeom prst="round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defRPr lang="en-US" sz="1400" b="1" i="0" u="none" strike="noStrike" kern="1200" spc="0" baseline="0">
                <a:solidFill>
                  <a:srgbClr val="002060"/>
                </a:solidFill>
                <a:latin typeface="+mn-lt"/>
                <a:ea typeface="+mn-ea"/>
                <a:cs typeface="+mn-cs"/>
              </a:defRPr>
            </a:pPr>
            <a:r>
              <a:rPr lang="en-US" sz="1600" b="1" i="0" u="none" strike="noStrike" kern="1200" spc="0" baseline="0" dirty="0">
                <a:solidFill>
                  <a:schemeClr val="bg1"/>
                </a:solidFill>
                <a:latin typeface="Calibri Light" panose="020F0302020204030204" pitchFamily="34" charset="0"/>
                <a:cs typeface="Calibri Light" panose="020F0302020204030204" pitchFamily="34" charset="0"/>
              </a:rPr>
              <a:t># of All Priority Defects Trend </a:t>
            </a:r>
          </a:p>
        </p:txBody>
      </p:sp>
      <p:pic>
        <p:nvPicPr>
          <p:cNvPr id="4" name="Graphic 3">
            <a:extLst>
              <a:ext uri="{FF2B5EF4-FFF2-40B4-BE49-F238E27FC236}">
                <a16:creationId xmlns:a16="http://schemas.microsoft.com/office/drawing/2014/main" id="{0BB6E104-7979-4DD8-9618-1374B55469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83339" y="3497449"/>
            <a:ext cx="1535435" cy="2002238"/>
          </a:xfrm>
          <a:prstGeom prst="rect">
            <a:avLst/>
          </a:prstGeom>
        </p:spPr>
      </p:pic>
      <p:sp>
        <p:nvSpPr>
          <p:cNvPr id="18" name="TextBox 17">
            <a:extLst>
              <a:ext uri="{FF2B5EF4-FFF2-40B4-BE49-F238E27FC236}">
                <a16:creationId xmlns:a16="http://schemas.microsoft.com/office/drawing/2014/main" id="{92C91487-45E8-4B1E-A4BF-DE91480A6AFD}"/>
              </a:ext>
            </a:extLst>
          </p:cNvPr>
          <p:cNvSpPr txBox="1"/>
          <p:nvPr/>
        </p:nvSpPr>
        <p:spPr>
          <a:xfrm>
            <a:off x="1542782" y="1095063"/>
            <a:ext cx="2880320" cy="1138773"/>
          </a:xfrm>
          <a:prstGeom prst="rect">
            <a:avLst/>
          </a:prstGeom>
          <a:noFill/>
        </p:spPr>
        <p:txBody>
          <a:bodyPr wrap="square" rtlCol="0">
            <a:spAutoFit/>
          </a:bodyPr>
          <a:lstStyle/>
          <a:p>
            <a:r>
              <a:rPr lang="en-US" sz="2000" b="1" i="0" u="none" strike="noStrike" kern="1200" spc="0" baseline="0" dirty="0">
                <a:solidFill>
                  <a:srgbClr val="00B0F0"/>
                </a:solidFill>
                <a:latin typeface="Calibri Light" panose="020F0302020204030204" pitchFamily="34" charset="0"/>
                <a:cs typeface="Calibri Light" panose="020F0302020204030204" pitchFamily="34" charset="0"/>
              </a:rPr>
              <a:t>Quicker resolution </a:t>
            </a:r>
          </a:p>
          <a:p>
            <a:r>
              <a:rPr lang="en-US" sz="1600" b="1" i="0" u="none" strike="noStrike" kern="1200" spc="0" baseline="0" dirty="0">
                <a:solidFill>
                  <a:schemeClr val="accent1"/>
                </a:solidFill>
                <a:latin typeface="Calibri Light" panose="020F0302020204030204" pitchFamily="34" charset="0"/>
                <a:cs typeface="Calibri Light" panose="020F0302020204030204" pitchFamily="34" charset="0"/>
              </a:rPr>
              <a:t>Continuous decrease of defect backlog while onboarding new customers</a:t>
            </a:r>
          </a:p>
        </p:txBody>
      </p:sp>
      <p:sp>
        <p:nvSpPr>
          <p:cNvPr id="20" name="TextBox 19">
            <a:extLst>
              <a:ext uri="{FF2B5EF4-FFF2-40B4-BE49-F238E27FC236}">
                <a16:creationId xmlns:a16="http://schemas.microsoft.com/office/drawing/2014/main" id="{E8654D49-A52C-440B-B2D1-5C6DFC8716C0}"/>
              </a:ext>
            </a:extLst>
          </p:cNvPr>
          <p:cNvSpPr txBox="1"/>
          <p:nvPr/>
        </p:nvSpPr>
        <p:spPr>
          <a:xfrm>
            <a:off x="1542782" y="2507814"/>
            <a:ext cx="2880320" cy="892552"/>
          </a:xfrm>
          <a:prstGeom prst="rect">
            <a:avLst/>
          </a:prstGeom>
          <a:noFill/>
        </p:spPr>
        <p:txBody>
          <a:bodyPr wrap="square" rtlCol="0">
            <a:spAutoFit/>
          </a:bodyPr>
          <a:lstStyle/>
          <a:p>
            <a:r>
              <a:rPr lang="en-US" sz="2000" b="1" dirty="0">
                <a:solidFill>
                  <a:srgbClr val="00B0F0"/>
                </a:solidFill>
                <a:latin typeface="Calibri Light" panose="020F0302020204030204" pitchFamily="34" charset="0"/>
                <a:cs typeface="Calibri Light" panose="020F0302020204030204" pitchFamily="34" charset="0"/>
              </a:rPr>
              <a:t>Higher quality</a:t>
            </a:r>
          </a:p>
          <a:p>
            <a:r>
              <a:rPr lang="en-US" sz="1600" b="1" dirty="0">
                <a:solidFill>
                  <a:schemeClr val="accent1"/>
                </a:solidFill>
                <a:latin typeface="Calibri Light" panose="020F0302020204030204" pitchFamily="34" charset="0"/>
                <a:cs typeface="Calibri Light" panose="020F0302020204030204" pitchFamily="34" charset="0"/>
              </a:rPr>
              <a:t>Continuous decrease in new defects</a:t>
            </a:r>
          </a:p>
        </p:txBody>
      </p:sp>
      <p:sp>
        <p:nvSpPr>
          <p:cNvPr id="22" name="Oval 21">
            <a:extLst>
              <a:ext uri="{FF2B5EF4-FFF2-40B4-BE49-F238E27FC236}">
                <a16:creationId xmlns:a16="http://schemas.microsoft.com/office/drawing/2014/main" id="{B8E1B809-57E7-4F22-A050-FC9C75D4D5E6}"/>
              </a:ext>
            </a:extLst>
          </p:cNvPr>
          <p:cNvSpPr/>
          <p:nvPr/>
        </p:nvSpPr>
        <p:spPr>
          <a:xfrm>
            <a:off x="621301" y="2450118"/>
            <a:ext cx="864096" cy="864096"/>
          </a:xfrm>
          <a:prstGeom prst="ellipse">
            <a:avLst/>
          </a:prstGeom>
          <a:gradFill>
            <a:gsLst>
              <a:gs pos="0">
                <a:srgbClr val="7D55A0"/>
              </a:gs>
              <a:gs pos="100000">
                <a:srgbClr val="00B0F0"/>
              </a:gs>
            </a:gsLst>
            <a:lin ang="5400000" scaled="1"/>
          </a:gra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4">
            <a:extLst>
              <a:ext uri="{FF2B5EF4-FFF2-40B4-BE49-F238E27FC236}">
                <a16:creationId xmlns:a16="http://schemas.microsoft.com/office/drawing/2014/main" id="{B5B1E903-659F-4CD3-A94C-ED7389A984F7}"/>
              </a:ext>
            </a:extLst>
          </p:cNvPr>
          <p:cNvGrpSpPr/>
          <p:nvPr/>
        </p:nvGrpSpPr>
        <p:grpSpPr>
          <a:xfrm>
            <a:off x="812977" y="1344937"/>
            <a:ext cx="449485" cy="557888"/>
            <a:chOff x="810147" y="1275606"/>
            <a:chExt cx="499618" cy="620112"/>
          </a:xfrm>
          <a:solidFill>
            <a:schemeClr val="bg1"/>
          </a:solidFill>
        </p:grpSpPr>
        <p:sp>
          <p:nvSpPr>
            <p:cNvPr id="8" name="Graphic 4">
              <a:extLst>
                <a:ext uri="{FF2B5EF4-FFF2-40B4-BE49-F238E27FC236}">
                  <a16:creationId xmlns:a16="http://schemas.microsoft.com/office/drawing/2014/main" id="{FA5A6AB0-078A-4A10-8F93-D02944A1D6C0}"/>
                </a:ext>
              </a:extLst>
            </p:cNvPr>
            <p:cNvSpPr/>
            <p:nvPr/>
          </p:nvSpPr>
          <p:spPr>
            <a:xfrm>
              <a:off x="810147" y="1396099"/>
              <a:ext cx="499618" cy="499618"/>
            </a:xfrm>
            <a:custGeom>
              <a:avLst/>
              <a:gdLst>
                <a:gd name="connsiteX0" fmla="*/ 250165 w 499618"/>
                <a:gd name="connsiteY0" fmla="*/ 499618 h 499618"/>
                <a:gd name="connsiteX1" fmla="*/ 0 w 499618"/>
                <a:gd name="connsiteY1" fmla="*/ 250165 h 499618"/>
                <a:gd name="connsiteX2" fmla="*/ 250165 w 499618"/>
                <a:gd name="connsiteY2" fmla="*/ 0 h 499618"/>
                <a:gd name="connsiteX3" fmla="*/ 499618 w 499618"/>
                <a:gd name="connsiteY3" fmla="*/ 250165 h 499618"/>
                <a:gd name="connsiteX4" fmla="*/ 250165 w 499618"/>
                <a:gd name="connsiteY4" fmla="*/ 499618 h 499618"/>
                <a:gd name="connsiteX5" fmla="*/ 250165 w 499618"/>
                <a:gd name="connsiteY5" fmla="*/ 23976 h 499618"/>
                <a:gd name="connsiteX6" fmla="*/ 23944 w 499618"/>
                <a:gd name="connsiteY6" fmla="*/ 250165 h 499618"/>
                <a:gd name="connsiteX7" fmla="*/ 250165 w 499618"/>
                <a:gd name="connsiteY7" fmla="*/ 475675 h 499618"/>
                <a:gd name="connsiteX8" fmla="*/ 475674 w 499618"/>
                <a:gd name="connsiteY8" fmla="*/ 250165 h 499618"/>
                <a:gd name="connsiteX9" fmla="*/ 250165 w 499618"/>
                <a:gd name="connsiteY9" fmla="*/ 23976 h 49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9618" h="499618">
                  <a:moveTo>
                    <a:pt x="250165" y="499618"/>
                  </a:moveTo>
                  <a:cubicBezTo>
                    <a:pt x="112222" y="499618"/>
                    <a:pt x="0" y="387720"/>
                    <a:pt x="0" y="250165"/>
                  </a:cubicBezTo>
                  <a:cubicBezTo>
                    <a:pt x="0" y="112222"/>
                    <a:pt x="112222" y="0"/>
                    <a:pt x="250165" y="0"/>
                  </a:cubicBezTo>
                  <a:cubicBezTo>
                    <a:pt x="387719" y="0"/>
                    <a:pt x="499618" y="112222"/>
                    <a:pt x="499618" y="250165"/>
                  </a:cubicBezTo>
                  <a:cubicBezTo>
                    <a:pt x="499586" y="387720"/>
                    <a:pt x="387719" y="499618"/>
                    <a:pt x="250165" y="499618"/>
                  </a:cubicBezTo>
                  <a:close/>
                  <a:moveTo>
                    <a:pt x="250165" y="23976"/>
                  </a:moveTo>
                  <a:cubicBezTo>
                    <a:pt x="125438" y="23976"/>
                    <a:pt x="23944" y="125470"/>
                    <a:pt x="23944" y="250165"/>
                  </a:cubicBezTo>
                  <a:cubicBezTo>
                    <a:pt x="23944" y="374504"/>
                    <a:pt x="125438" y="475675"/>
                    <a:pt x="250165" y="475675"/>
                  </a:cubicBezTo>
                  <a:cubicBezTo>
                    <a:pt x="374504" y="475675"/>
                    <a:pt x="475674" y="374504"/>
                    <a:pt x="475674" y="250165"/>
                  </a:cubicBezTo>
                  <a:cubicBezTo>
                    <a:pt x="475674" y="125438"/>
                    <a:pt x="374504" y="23976"/>
                    <a:pt x="250165" y="23976"/>
                  </a:cubicBezTo>
                  <a:close/>
                </a:path>
              </a:pathLst>
            </a:custGeom>
            <a:grpFill/>
            <a:ln w="3195"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22F148CB-9294-4096-9ECB-FB827DCB95EB}"/>
                </a:ext>
              </a:extLst>
            </p:cNvPr>
            <p:cNvSpPr/>
            <p:nvPr/>
          </p:nvSpPr>
          <p:spPr>
            <a:xfrm>
              <a:off x="990548" y="1275606"/>
              <a:ext cx="138782" cy="70473"/>
            </a:xfrm>
            <a:custGeom>
              <a:avLst/>
              <a:gdLst>
                <a:gd name="connsiteX0" fmla="*/ 126859 w 138782"/>
                <a:gd name="connsiteY0" fmla="*/ 70474 h 70473"/>
                <a:gd name="connsiteX1" fmla="*/ 11956 w 138782"/>
                <a:gd name="connsiteY1" fmla="*/ 70474 h 70473"/>
                <a:gd name="connsiteX2" fmla="*/ 0 w 138782"/>
                <a:gd name="connsiteY2" fmla="*/ 58486 h 70473"/>
                <a:gd name="connsiteX3" fmla="*/ 0 w 138782"/>
                <a:gd name="connsiteY3" fmla="*/ 11988 h 70473"/>
                <a:gd name="connsiteX4" fmla="*/ 11956 w 138782"/>
                <a:gd name="connsiteY4" fmla="*/ 0 h 70473"/>
                <a:gd name="connsiteX5" fmla="*/ 126827 w 138782"/>
                <a:gd name="connsiteY5" fmla="*/ 0 h 70473"/>
                <a:gd name="connsiteX6" fmla="*/ 138783 w 138782"/>
                <a:gd name="connsiteY6" fmla="*/ 11988 h 70473"/>
                <a:gd name="connsiteX7" fmla="*/ 138783 w 138782"/>
                <a:gd name="connsiteY7" fmla="*/ 58486 h 70473"/>
                <a:gd name="connsiteX8" fmla="*/ 126859 w 138782"/>
                <a:gd name="connsiteY8" fmla="*/ 70474 h 70473"/>
                <a:gd name="connsiteX9" fmla="*/ 23944 w 138782"/>
                <a:gd name="connsiteY9" fmla="*/ 46498 h 70473"/>
                <a:gd name="connsiteX10" fmla="*/ 114871 w 138782"/>
                <a:gd name="connsiteY10" fmla="*/ 46498 h 70473"/>
                <a:gd name="connsiteX11" fmla="*/ 114871 w 138782"/>
                <a:gd name="connsiteY11" fmla="*/ 23976 h 70473"/>
                <a:gd name="connsiteX12" fmla="*/ 23944 w 138782"/>
                <a:gd name="connsiteY12" fmla="*/ 23976 h 70473"/>
                <a:gd name="connsiteX13" fmla="*/ 23944 w 138782"/>
                <a:gd name="connsiteY13" fmla="*/ 46498 h 7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782" h="70473">
                  <a:moveTo>
                    <a:pt x="126859" y="70474"/>
                  </a:moveTo>
                  <a:lnTo>
                    <a:pt x="11956" y="70474"/>
                  </a:lnTo>
                  <a:cubicBezTo>
                    <a:pt x="5332" y="70474"/>
                    <a:pt x="0" y="65110"/>
                    <a:pt x="0" y="58486"/>
                  </a:cubicBezTo>
                  <a:lnTo>
                    <a:pt x="0" y="11988"/>
                  </a:lnTo>
                  <a:cubicBezTo>
                    <a:pt x="0" y="5364"/>
                    <a:pt x="5332" y="0"/>
                    <a:pt x="11956" y="0"/>
                  </a:cubicBezTo>
                  <a:lnTo>
                    <a:pt x="126827" y="0"/>
                  </a:lnTo>
                  <a:cubicBezTo>
                    <a:pt x="133451" y="0"/>
                    <a:pt x="138783" y="5364"/>
                    <a:pt x="138783" y="11988"/>
                  </a:cubicBezTo>
                  <a:lnTo>
                    <a:pt x="138783" y="58486"/>
                  </a:lnTo>
                  <a:cubicBezTo>
                    <a:pt x="138815" y="65110"/>
                    <a:pt x="133484" y="70474"/>
                    <a:pt x="126859" y="70474"/>
                  </a:cubicBezTo>
                  <a:close/>
                  <a:moveTo>
                    <a:pt x="23944" y="46498"/>
                  </a:moveTo>
                  <a:lnTo>
                    <a:pt x="114871" y="46498"/>
                  </a:lnTo>
                  <a:lnTo>
                    <a:pt x="114871" y="23976"/>
                  </a:lnTo>
                  <a:lnTo>
                    <a:pt x="23944" y="23976"/>
                  </a:lnTo>
                  <a:lnTo>
                    <a:pt x="23944" y="46498"/>
                  </a:lnTo>
                  <a:close/>
                </a:path>
              </a:pathLst>
            </a:custGeom>
            <a:grpFill/>
            <a:ln w="3195"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60F8D85C-A216-4367-AA18-F974E8766476}"/>
                </a:ext>
              </a:extLst>
            </p:cNvPr>
            <p:cNvSpPr/>
            <p:nvPr/>
          </p:nvSpPr>
          <p:spPr>
            <a:xfrm>
              <a:off x="1048355" y="1322103"/>
              <a:ext cx="23911" cy="57096"/>
            </a:xfrm>
            <a:custGeom>
              <a:avLst/>
              <a:gdLst>
                <a:gd name="connsiteX0" fmla="*/ 11956 w 23911"/>
                <a:gd name="connsiteY0" fmla="*/ 57096 h 57096"/>
                <a:gd name="connsiteX1" fmla="*/ 0 w 23911"/>
                <a:gd name="connsiteY1" fmla="*/ 45108 h 57096"/>
                <a:gd name="connsiteX2" fmla="*/ 0 w 23911"/>
                <a:gd name="connsiteY2" fmla="*/ 11988 h 57096"/>
                <a:gd name="connsiteX3" fmla="*/ 11956 w 23911"/>
                <a:gd name="connsiteY3" fmla="*/ 0 h 57096"/>
                <a:gd name="connsiteX4" fmla="*/ 23911 w 23911"/>
                <a:gd name="connsiteY4" fmla="*/ 11988 h 57096"/>
                <a:gd name="connsiteX5" fmla="*/ 23911 w 23911"/>
                <a:gd name="connsiteY5" fmla="*/ 45108 h 57096"/>
                <a:gd name="connsiteX6" fmla="*/ 11956 w 23911"/>
                <a:gd name="connsiteY6" fmla="*/ 57096 h 5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11" h="57096">
                  <a:moveTo>
                    <a:pt x="11956" y="57096"/>
                  </a:moveTo>
                  <a:cubicBezTo>
                    <a:pt x="5332" y="57096"/>
                    <a:pt x="0" y="51733"/>
                    <a:pt x="0" y="45108"/>
                  </a:cubicBezTo>
                  <a:lnTo>
                    <a:pt x="0" y="11988"/>
                  </a:lnTo>
                  <a:cubicBezTo>
                    <a:pt x="0" y="5364"/>
                    <a:pt x="5332" y="0"/>
                    <a:pt x="11956" y="0"/>
                  </a:cubicBezTo>
                  <a:cubicBezTo>
                    <a:pt x="18580" y="0"/>
                    <a:pt x="23911" y="5364"/>
                    <a:pt x="23911" y="11988"/>
                  </a:cubicBezTo>
                  <a:lnTo>
                    <a:pt x="23911" y="45108"/>
                  </a:lnTo>
                  <a:cubicBezTo>
                    <a:pt x="23911" y="51733"/>
                    <a:pt x="18580" y="57096"/>
                    <a:pt x="11956" y="57096"/>
                  </a:cubicBezTo>
                  <a:close/>
                </a:path>
              </a:pathLst>
            </a:custGeom>
            <a:grpFill/>
            <a:ln w="3195" cap="flat">
              <a:noFill/>
              <a:prstDash val="solid"/>
              <a:miter/>
            </a:ln>
          </p:spPr>
          <p:txBody>
            <a:bodyPr rtlCol="0" anchor="ctr"/>
            <a:lstStyle/>
            <a:p>
              <a:endParaRPr lang="en-US"/>
            </a:p>
          </p:txBody>
        </p:sp>
        <p:sp>
          <p:nvSpPr>
            <p:cNvPr id="23" name="Graphic 4">
              <a:extLst>
                <a:ext uri="{FF2B5EF4-FFF2-40B4-BE49-F238E27FC236}">
                  <a16:creationId xmlns:a16="http://schemas.microsoft.com/office/drawing/2014/main" id="{683C47D4-D6BA-409E-BE9F-969244B3CAE4}"/>
                </a:ext>
              </a:extLst>
            </p:cNvPr>
            <p:cNvSpPr/>
            <p:nvPr/>
          </p:nvSpPr>
          <p:spPr>
            <a:xfrm>
              <a:off x="1019468" y="1606099"/>
              <a:ext cx="81007" cy="80329"/>
            </a:xfrm>
            <a:custGeom>
              <a:avLst/>
              <a:gdLst>
                <a:gd name="connsiteX0" fmla="*/ 40843 w 81007"/>
                <a:gd name="connsiteY0" fmla="*/ 80329 h 80329"/>
                <a:gd name="connsiteX1" fmla="*/ 0 w 81007"/>
                <a:gd name="connsiteY1" fmla="*/ 40165 h 80329"/>
                <a:gd name="connsiteX2" fmla="*/ 40843 w 81007"/>
                <a:gd name="connsiteY2" fmla="*/ 0 h 80329"/>
                <a:gd name="connsiteX3" fmla="*/ 81008 w 81007"/>
                <a:gd name="connsiteY3" fmla="*/ 40165 h 80329"/>
                <a:gd name="connsiteX4" fmla="*/ 40843 w 81007"/>
                <a:gd name="connsiteY4" fmla="*/ 80329 h 80329"/>
                <a:gd name="connsiteX5" fmla="*/ 40843 w 81007"/>
                <a:gd name="connsiteY5" fmla="*/ 23976 h 80329"/>
                <a:gd name="connsiteX6" fmla="*/ 23911 w 81007"/>
                <a:gd name="connsiteY6" fmla="*/ 40197 h 80329"/>
                <a:gd name="connsiteX7" fmla="*/ 40843 w 81007"/>
                <a:gd name="connsiteY7" fmla="*/ 56418 h 80329"/>
                <a:gd name="connsiteX8" fmla="*/ 57064 w 81007"/>
                <a:gd name="connsiteY8" fmla="*/ 40197 h 80329"/>
                <a:gd name="connsiteX9" fmla="*/ 40843 w 81007"/>
                <a:gd name="connsiteY9" fmla="*/ 23976 h 8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07" h="80329">
                  <a:moveTo>
                    <a:pt x="40843" y="80329"/>
                  </a:moveTo>
                  <a:cubicBezTo>
                    <a:pt x="18321" y="80329"/>
                    <a:pt x="0" y="62331"/>
                    <a:pt x="0" y="40165"/>
                  </a:cubicBezTo>
                  <a:cubicBezTo>
                    <a:pt x="0" y="17998"/>
                    <a:pt x="18321" y="0"/>
                    <a:pt x="40843" y="0"/>
                  </a:cubicBezTo>
                  <a:cubicBezTo>
                    <a:pt x="62977" y="0"/>
                    <a:pt x="81008" y="17998"/>
                    <a:pt x="81008" y="40165"/>
                  </a:cubicBezTo>
                  <a:cubicBezTo>
                    <a:pt x="80975" y="62331"/>
                    <a:pt x="62977" y="80329"/>
                    <a:pt x="40843" y="80329"/>
                  </a:cubicBezTo>
                  <a:close/>
                  <a:moveTo>
                    <a:pt x="40843" y="23976"/>
                  </a:moveTo>
                  <a:cubicBezTo>
                    <a:pt x="31343" y="23976"/>
                    <a:pt x="23911" y="31085"/>
                    <a:pt x="23911" y="40197"/>
                  </a:cubicBezTo>
                  <a:cubicBezTo>
                    <a:pt x="23911" y="49277"/>
                    <a:pt x="31343" y="56418"/>
                    <a:pt x="40843" y="56418"/>
                  </a:cubicBezTo>
                  <a:cubicBezTo>
                    <a:pt x="49761" y="56418"/>
                    <a:pt x="57064" y="49148"/>
                    <a:pt x="57064" y="40197"/>
                  </a:cubicBezTo>
                  <a:cubicBezTo>
                    <a:pt x="57064" y="31246"/>
                    <a:pt x="49761" y="23976"/>
                    <a:pt x="40843" y="23976"/>
                  </a:cubicBezTo>
                  <a:close/>
                </a:path>
              </a:pathLst>
            </a:custGeom>
            <a:gradFill>
              <a:gsLst>
                <a:gs pos="0">
                  <a:schemeClr val="accent1">
                    <a:lumMod val="5000"/>
                    <a:lumOff val="95000"/>
                  </a:schemeClr>
                </a:gs>
                <a:gs pos="100000">
                  <a:srgbClr val="00B0F0"/>
                </a:gs>
              </a:gsLst>
              <a:lin ang="5400000" scaled="1"/>
            </a:gradFill>
            <a:ln w="3195" cap="flat">
              <a:noFill/>
              <a:prstDash val="solid"/>
              <a:miter/>
            </a:ln>
          </p:spPr>
          <p:txBody>
            <a:bodyPr rtlCol="0" anchor="ctr"/>
            <a:lstStyle/>
            <a:p>
              <a:endParaRPr lang="en-US"/>
            </a:p>
          </p:txBody>
        </p:sp>
        <p:sp>
          <p:nvSpPr>
            <p:cNvPr id="24" name="Graphic 4">
              <a:extLst>
                <a:ext uri="{FF2B5EF4-FFF2-40B4-BE49-F238E27FC236}">
                  <a16:creationId xmlns:a16="http://schemas.microsoft.com/office/drawing/2014/main" id="{3F77C4C7-7050-4476-8C5B-CB2287216C0D}"/>
                </a:ext>
              </a:extLst>
            </p:cNvPr>
            <p:cNvSpPr/>
            <p:nvPr/>
          </p:nvSpPr>
          <p:spPr>
            <a:xfrm>
              <a:off x="1048355" y="1496850"/>
              <a:ext cx="23911" cy="133225"/>
            </a:xfrm>
            <a:custGeom>
              <a:avLst/>
              <a:gdLst>
                <a:gd name="connsiteX0" fmla="*/ 11956 w 23911"/>
                <a:gd name="connsiteY0" fmla="*/ 133225 h 133225"/>
                <a:gd name="connsiteX1" fmla="*/ 0 w 23911"/>
                <a:gd name="connsiteY1" fmla="*/ 121237 h 133225"/>
                <a:gd name="connsiteX2" fmla="*/ 0 w 23911"/>
                <a:gd name="connsiteY2" fmla="*/ 11988 h 133225"/>
                <a:gd name="connsiteX3" fmla="*/ 11956 w 23911"/>
                <a:gd name="connsiteY3" fmla="*/ 0 h 133225"/>
                <a:gd name="connsiteX4" fmla="*/ 23911 w 23911"/>
                <a:gd name="connsiteY4" fmla="*/ 11988 h 133225"/>
                <a:gd name="connsiteX5" fmla="*/ 23911 w 23911"/>
                <a:gd name="connsiteY5" fmla="*/ 121237 h 133225"/>
                <a:gd name="connsiteX6" fmla="*/ 11956 w 23911"/>
                <a:gd name="connsiteY6" fmla="*/ 133225 h 13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11" h="133225">
                  <a:moveTo>
                    <a:pt x="11956" y="133225"/>
                  </a:moveTo>
                  <a:cubicBezTo>
                    <a:pt x="5332" y="133225"/>
                    <a:pt x="0" y="127861"/>
                    <a:pt x="0" y="121237"/>
                  </a:cubicBezTo>
                  <a:lnTo>
                    <a:pt x="0" y="11988"/>
                  </a:lnTo>
                  <a:cubicBezTo>
                    <a:pt x="0" y="5364"/>
                    <a:pt x="5332" y="0"/>
                    <a:pt x="11956" y="0"/>
                  </a:cubicBezTo>
                  <a:cubicBezTo>
                    <a:pt x="18580" y="0"/>
                    <a:pt x="23911" y="5364"/>
                    <a:pt x="23911" y="11988"/>
                  </a:cubicBezTo>
                  <a:lnTo>
                    <a:pt x="23911" y="121237"/>
                  </a:lnTo>
                  <a:cubicBezTo>
                    <a:pt x="23911" y="127861"/>
                    <a:pt x="18580" y="133225"/>
                    <a:pt x="11956" y="133225"/>
                  </a:cubicBezTo>
                  <a:close/>
                </a:path>
              </a:pathLst>
            </a:custGeom>
            <a:gradFill>
              <a:gsLst>
                <a:gs pos="0">
                  <a:schemeClr val="accent1">
                    <a:lumMod val="5000"/>
                    <a:lumOff val="95000"/>
                  </a:schemeClr>
                </a:gs>
                <a:gs pos="100000">
                  <a:srgbClr val="00B0F0"/>
                </a:gs>
              </a:gsLst>
              <a:lin ang="5400000" scaled="1"/>
            </a:gradFill>
            <a:ln w="3195" cap="flat">
              <a:noFill/>
              <a:prstDash val="solid"/>
              <a:miter/>
            </a:ln>
          </p:spPr>
          <p:txBody>
            <a:bodyPr rtlCol="0" anchor="ctr"/>
            <a:lstStyle/>
            <a:p>
              <a:endParaRPr lang="en-US"/>
            </a:p>
          </p:txBody>
        </p:sp>
        <p:sp>
          <p:nvSpPr>
            <p:cNvPr id="25" name="Graphic 4">
              <a:extLst>
                <a:ext uri="{FF2B5EF4-FFF2-40B4-BE49-F238E27FC236}">
                  <a16:creationId xmlns:a16="http://schemas.microsoft.com/office/drawing/2014/main" id="{23969959-A1F9-4928-B18C-AD9D356611A6}"/>
                </a:ext>
              </a:extLst>
            </p:cNvPr>
            <p:cNvSpPr/>
            <p:nvPr/>
          </p:nvSpPr>
          <p:spPr>
            <a:xfrm>
              <a:off x="858777" y="1444698"/>
              <a:ext cx="402389" cy="403100"/>
            </a:xfrm>
            <a:custGeom>
              <a:avLst/>
              <a:gdLst>
                <a:gd name="connsiteX0" fmla="*/ 201534 w 402389"/>
                <a:gd name="connsiteY0" fmla="*/ 403100 h 403100"/>
                <a:gd name="connsiteX1" fmla="*/ 0 w 402389"/>
                <a:gd name="connsiteY1" fmla="*/ 201566 h 403100"/>
                <a:gd name="connsiteX2" fmla="*/ 11956 w 402389"/>
                <a:gd name="connsiteY2" fmla="*/ 189578 h 403100"/>
                <a:gd name="connsiteX3" fmla="*/ 23911 w 402389"/>
                <a:gd name="connsiteY3" fmla="*/ 201566 h 403100"/>
                <a:gd name="connsiteX4" fmla="*/ 201502 w 402389"/>
                <a:gd name="connsiteY4" fmla="*/ 379157 h 403100"/>
                <a:gd name="connsiteX5" fmla="*/ 378413 w 402389"/>
                <a:gd name="connsiteY5" fmla="*/ 201566 h 403100"/>
                <a:gd name="connsiteX6" fmla="*/ 201534 w 402389"/>
                <a:gd name="connsiteY6" fmla="*/ 23976 h 403100"/>
                <a:gd name="connsiteX7" fmla="*/ 189578 w 402389"/>
                <a:gd name="connsiteY7" fmla="*/ 11988 h 403100"/>
                <a:gd name="connsiteX8" fmla="*/ 201534 w 402389"/>
                <a:gd name="connsiteY8" fmla="*/ 0 h 403100"/>
                <a:gd name="connsiteX9" fmla="*/ 402389 w 402389"/>
                <a:gd name="connsiteY9" fmla="*/ 201534 h 403100"/>
                <a:gd name="connsiteX10" fmla="*/ 201534 w 402389"/>
                <a:gd name="connsiteY10" fmla="*/ 403100 h 4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389" h="403100">
                  <a:moveTo>
                    <a:pt x="201534" y="403100"/>
                  </a:moveTo>
                  <a:cubicBezTo>
                    <a:pt x="90411" y="403100"/>
                    <a:pt x="0" y="312690"/>
                    <a:pt x="0" y="201566"/>
                  </a:cubicBezTo>
                  <a:cubicBezTo>
                    <a:pt x="0" y="194942"/>
                    <a:pt x="5332" y="189578"/>
                    <a:pt x="11956" y="189578"/>
                  </a:cubicBezTo>
                  <a:cubicBezTo>
                    <a:pt x="18580" y="189578"/>
                    <a:pt x="23911" y="194942"/>
                    <a:pt x="23911" y="201566"/>
                  </a:cubicBezTo>
                  <a:cubicBezTo>
                    <a:pt x="23911" y="299474"/>
                    <a:pt x="103594" y="379157"/>
                    <a:pt x="201502" y="379157"/>
                  </a:cubicBezTo>
                  <a:cubicBezTo>
                    <a:pt x="299054" y="379157"/>
                    <a:pt x="378413" y="299506"/>
                    <a:pt x="378413" y="201566"/>
                  </a:cubicBezTo>
                  <a:cubicBezTo>
                    <a:pt x="378413" y="103627"/>
                    <a:pt x="299054" y="23976"/>
                    <a:pt x="201534" y="23976"/>
                  </a:cubicBezTo>
                  <a:cubicBezTo>
                    <a:pt x="194910" y="23976"/>
                    <a:pt x="189578" y="18612"/>
                    <a:pt x="189578" y="11988"/>
                  </a:cubicBezTo>
                  <a:cubicBezTo>
                    <a:pt x="189578" y="5364"/>
                    <a:pt x="194910" y="0"/>
                    <a:pt x="201534" y="0"/>
                  </a:cubicBezTo>
                  <a:cubicBezTo>
                    <a:pt x="312302" y="0"/>
                    <a:pt x="402389" y="90411"/>
                    <a:pt x="402389" y="201534"/>
                  </a:cubicBezTo>
                  <a:cubicBezTo>
                    <a:pt x="402389" y="312657"/>
                    <a:pt x="312269" y="403100"/>
                    <a:pt x="201534" y="403100"/>
                  </a:cubicBezTo>
                  <a:close/>
                </a:path>
              </a:pathLst>
            </a:custGeom>
            <a:grpFill/>
            <a:ln w="3195" cap="flat">
              <a:noFill/>
              <a:prstDash val="solid"/>
              <a:miter/>
            </a:ln>
          </p:spPr>
          <p:txBody>
            <a:bodyPr rtlCol="0" anchor="ctr"/>
            <a:lstStyle/>
            <a:p>
              <a:endParaRPr lang="en-US"/>
            </a:p>
          </p:txBody>
        </p:sp>
        <p:sp>
          <p:nvSpPr>
            <p:cNvPr id="26" name="Graphic 4">
              <a:extLst>
                <a:ext uri="{FF2B5EF4-FFF2-40B4-BE49-F238E27FC236}">
                  <a16:creationId xmlns:a16="http://schemas.microsoft.com/office/drawing/2014/main" id="{9CE84056-2296-4DEF-8DF8-1F4B4C1452A2}"/>
                </a:ext>
              </a:extLst>
            </p:cNvPr>
            <p:cNvSpPr/>
            <p:nvPr/>
          </p:nvSpPr>
          <p:spPr>
            <a:xfrm>
              <a:off x="827053" y="1412994"/>
              <a:ext cx="47227" cy="47957"/>
            </a:xfrm>
            <a:custGeom>
              <a:avLst/>
              <a:gdLst>
                <a:gd name="connsiteX0" fmla="*/ 35247 w 47227"/>
                <a:gd name="connsiteY0" fmla="*/ 47957 h 47957"/>
                <a:gd name="connsiteX1" fmla="*/ 26651 w 47227"/>
                <a:gd name="connsiteY1" fmla="*/ 44306 h 47957"/>
                <a:gd name="connsiteX2" fmla="*/ 3386 w 47227"/>
                <a:gd name="connsiteY2" fmla="*/ 20330 h 47957"/>
                <a:gd name="connsiteX3" fmla="*/ 3645 w 47227"/>
                <a:gd name="connsiteY3" fmla="*/ 3398 h 47957"/>
                <a:gd name="connsiteX4" fmla="*/ 20577 w 47227"/>
                <a:gd name="connsiteY4" fmla="*/ 3657 h 47957"/>
                <a:gd name="connsiteX5" fmla="*/ 43842 w 47227"/>
                <a:gd name="connsiteY5" fmla="*/ 27633 h 47957"/>
                <a:gd name="connsiteX6" fmla="*/ 43583 w 47227"/>
                <a:gd name="connsiteY6" fmla="*/ 44564 h 47957"/>
                <a:gd name="connsiteX7" fmla="*/ 35247 w 47227"/>
                <a:gd name="connsiteY7" fmla="*/ 47957 h 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27" h="47957">
                  <a:moveTo>
                    <a:pt x="35247" y="47957"/>
                  </a:moveTo>
                  <a:cubicBezTo>
                    <a:pt x="32112" y="47957"/>
                    <a:pt x="29010" y="46729"/>
                    <a:pt x="26651" y="44306"/>
                  </a:cubicBezTo>
                  <a:lnTo>
                    <a:pt x="3386" y="20330"/>
                  </a:lnTo>
                  <a:cubicBezTo>
                    <a:pt x="-1234" y="15580"/>
                    <a:pt x="-1105" y="8019"/>
                    <a:pt x="3645" y="3398"/>
                  </a:cubicBezTo>
                  <a:cubicBezTo>
                    <a:pt x="8395" y="-1223"/>
                    <a:pt x="15956" y="-1126"/>
                    <a:pt x="20577" y="3657"/>
                  </a:cubicBezTo>
                  <a:lnTo>
                    <a:pt x="43842" y="27633"/>
                  </a:lnTo>
                  <a:cubicBezTo>
                    <a:pt x="48462" y="32383"/>
                    <a:pt x="48333" y="39976"/>
                    <a:pt x="43583" y="44564"/>
                  </a:cubicBezTo>
                  <a:cubicBezTo>
                    <a:pt x="41257" y="46826"/>
                    <a:pt x="38252" y="47957"/>
                    <a:pt x="35247" y="47957"/>
                  </a:cubicBezTo>
                  <a:close/>
                </a:path>
              </a:pathLst>
            </a:custGeom>
            <a:grpFill/>
            <a:ln w="3195" cap="flat">
              <a:noFill/>
              <a:prstDash val="solid"/>
              <a:miter/>
            </a:ln>
          </p:spPr>
          <p:txBody>
            <a:bodyPr rtlCol="0" anchor="ctr"/>
            <a:lstStyle/>
            <a:p>
              <a:endParaRPr lang="en-US"/>
            </a:p>
          </p:txBody>
        </p:sp>
        <p:sp>
          <p:nvSpPr>
            <p:cNvPr id="27" name="Graphic 4">
              <a:extLst>
                <a:ext uri="{FF2B5EF4-FFF2-40B4-BE49-F238E27FC236}">
                  <a16:creationId xmlns:a16="http://schemas.microsoft.com/office/drawing/2014/main" id="{F268A4CD-97DA-45EF-B0E6-946DDBC2CCA7}"/>
                </a:ext>
              </a:extLst>
            </p:cNvPr>
            <p:cNvSpPr/>
            <p:nvPr/>
          </p:nvSpPr>
          <p:spPr>
            <a:xfrm>
              <a:off x="815065" y="1401717"/>
              <a:ext cx="47938" cy="47246"/>
            </a:xfrm>
            <a:custGeom>
              <a:avLst/>
              <a:gdLst>
                <a:gd name="connsiteX0" fmla="*/ 11981 w 47938"/>
                <a:gd name="connsiteY0" fmla="*/ 47246 h 47246"/>
                <a:gd name="connsiteX1" fmla="*/ 3386 w 47938"/>
                <a:gd name="connsiteY1" fmla="*/ 43595 h 47246"/>
                <a:gd name="connsiteX2" fmla="*/ 3645 w 47938"/>
                <a:gd name="connsiteY2" fmla="*/ 26663 h 47246"/>
                <a:gd name="connsiteX3" fmla="*/ 27621 w 47938"/>
                <a:gd name="connsiteY3" fmla="*/ 3398 h 47246"/>
                <a:gd name="connsiteX4" fmla="*/ 44553 w 47938"/>
                <a:gd name="connsiteY4" fmla="*/ 3657 h 47246"/>
                <a:gd name="connsiteX5" fmla="*/ 44294 w 47938"/>
                <a:gd name="connsiteY5" fmla="*/ 20588 h 47246"/>
                <a:gd name="connsiteX6" fmla="*/ 20318 w 47938"/>
                <a:gd name="connsiteY6" fmla="*/ 43854 h 47246"/>
                <a:gd name="connsiteX7" fmla="*/ 11981 w 47938"/>
                <a:gd name="connsiteY7" fmla="*/ 47246 h 4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8" h="47246">
                  <a:moveTo>
                    <a:pt x="11981" y="47246"/>
                  </a:moveTo>
                  <a:cubicBezTo>
                    <a:pt x="8847" y="47246"/>
                    <a:pt x="5745" y="46019"/>
                    <a:pt x="3386" y="43595"/>
                  </a:cubicBezTo>
                  <a:cubicBezTo>
                    <a:pt x="-1234" y="38845"/>
                    <a:pt x="-1105" y="31252"/>
                    <a:pt x="3645" y="26663"/>
                  </a:cubicBezTo>
                  <a:lnTo>
                    <a:pt x="27621" y="3398"/>
                  </a:lnTo>
                  <a:cubicBezTo>
                    <a:pt x="32371" y="-1223"/>
                    <a:pt x="39964" y="-1126"/>
                    <a:pt x="44553" y="3657"/>
                  </a:cubicBezTo>
                  <a:cubicBezTo>
                    <a:pt x="49173" y="8407"/>
                    <a:pt x="49044" y="16000"/>
                    <a:pt x="44294" y="20588"/>
                  </a:cubicBezTo>
                  <a:lnTo>
                    <a:pt x="20318" y="43854"/>
                  </a:lnTo>
                  <a:cubicBezTo>
                    <a:pt x="17992" y="46115"/>
                    <a:pt x="14986" y="47246"/>
                    <a:pt x="11981" y="47246"/>
                  </a:cubicBezTo>
                  <a:close/>
                </a:path>
              </a:pathLst>
            </a:custGeom>
            <a:grpFill/>
            <a:ln w="3195" cap="flat">
              <a:noFill/>
              <a:prstDash val="solid"/>
              <a:miter/>
            </a:ln>
          </p:spPr>
          <p:txBody>
            <a:bodyPr rtlCol="0" anchor="ctr"/>
            <a:lstStyle/>
            <a:p>
              <a:endParaRPr lang="en-US"/>
            </a:p>
          </p:txBody>
        </p:sp>
        <p:sp>
          <p:nvSpPr>
            <p:cNvPr id="28" name="Graphic 4">
              <a:extLst>
                <a:ext uri="{FF2B5EF4-FFF2-40B4-BE49-F238E27FC236}">
                  <a16:creationId xmlns:a16="http://schemas.microsoft.com/office/drawing/2014/main" id="{5C3B552B-60D4-42EF-B4BE-6A4CBF67E316}"/>
                </a:ext>
              </a:extLst>
            </p:cNvPr>
            <p:cNvSpPr/>
            <p:nvPr/>
          </p:nvSpPr>
          <p:spPr>
            <a:xfrm>
              <a:off x="1245643" y="1413018"/>
              <a:ext cx="47203" cy="47933"/>
            </a:xfrm>
            <a:custGeom>
              <a:avLst/>
              <a:gdLst>
                <a:gd name="connsiteX0" fmla="*/ 11969 w 47203"/>
                <a:gd name="connsiteY0" fmla="*/ 47933 h 47933"/>
                <a:gd name="connsiteX1" fmla="*/ 3632 w 47203"/>
                <a:gd name="connsiteY1" fmla="*/ 44540 h 47933"/>
                <a:gd name="connsiteX2" fmla="*/ 3374 w 47203"/>
                <a:gd name="connsiteY2" fmla="*/ 27608 h 47933"/>
                <a:gd name="connsiteX3" fmla="*/ 26639 w 47203"/>
                <a:gd name="connsiteY3" fmla="*/ 3632 h 47933"/>
                <a:gd name="connsiteX4" fmla="*/ 43571 w 47203"/>
                <a:gd name="connsiteY4" fmla="*/ 3374 h 47933"/>
                <a:gd name="connsiteX5" fmla="*/ 43829 w 47203"/>
                <a:gd name="connsiteY5" fmla="*/ 20306 h 47933"/>
                <a:gd name="connsiteX6" fmla="*/ 20564 w 47203"/>
                <a:gd name="connsiteY6" fmla="*/ 44282 h 47933"/>
                <a:gd name="connsiteX7" fmla="*/ 11969 w 47203"/>
                <a:gd name="connsiteY7" fmla="*/ 47933 h 4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03" h="47933">
                  <a:moveTo>
                    <a:pt x="11969" y="47933"/>
                  </a:moveTo>
                  <a:cubicBezTo>
                    <a:pt x="8964" y="47933"/>
                    <a:pt x="5959" y="46802"/>
                    <a:pt x="3632" y="44540"/>
                  </a:cubicBezTo>
                  <a:cubicBezTo>
                    <a:pt x="-1118" y="39952"/>
                    <a:pt x="-1214" y="32358"/>
                    <a:pt x="3374" y="27608"/>
                  </a:cubicBezTo>
                  <a:lnTo>
                    <a:pt x="26639" y="3632"/>
                  </a:lnTo>
                  <a:cubicBezTo>
                    <a:pt x="31260" y="-1118"/>
                    <a:pt x="38821" y="-1214"/>
                    <a:pt x="43571" y="3374"/>
                  </a:cubicBezTo>
                  <a:cubicBezTo>
                    <a:pt x="48321" y="7962"/>
                    <a:pt x="48418" y="15556"/>
                    <a:pt x="43829" y="20306"/>
                  </a:cubicBezTo>
                  <a:lnTo>
                    <a:pt x="20564" y="44282"/>
                  </a:lnTo>
                  <a:cubicBezTo>
                    <a:pt x="18205" y="46705"/>
                    <a:pt x="15103" y="47933"/>
                    <a:pt x="11969" y="47933"/>
                  </a:cubicBezTo>
                  <a:close/>
                </a:path>
              </a:pathLst>
            </a:custGeom>
            <a:grpFill/>
            <a:ln w="3195" cap="flat">
              <a:noFill/>
              <a:prstDash val="solid"/>
              <a:miter/>
            </a:ln>
          </p:spPr>
          <p:txBody>
            <a:bodyPr rtlCol="0" anchor="ctr"/>
            <a:lstStyle/>
            <a:p>
              <a:endParaRPr lang="en-US"/>
            </a:p>
          </p:txBody>
        </p:sp>
        <p:sp>
          <p:nvSpPr>
            <p:cNvPr id="29" name="Graphic 4">
              <a:extLst>
                <a:ext uri="{FF2B5EF4-FFF2-40B4-BE49-F238E27FC236}">
                  <a16:creationId xmlns:a16="http://schemas.microsoft.com/office/drawing/2014/main" id="{69772C02-A05F-426B-A830-58E62A985739}"/>
                </a:ext>
              </a:extLst>
            </p:cNvPr>
            <p:cNvSpPr/>
            <p:nvPr/>
          </p:nvSpPr>
          <p:spPr>
            <a:xfrm>
              <a:off x="1256920" y="1401728"/>
              <a:ext cx="47914" cy="47234"/>
            </a:xfrm>
            <a:custGeom>
              <a:avLst/>
              <a:gdLst>
                <a:gd name="connsiteX0" fmla="*/ 35945 w 47914"/>
                <a:gd name="connsiteY0" fmla="*/ 47235 h 47234"/>
                <a:gd name="connsiteX1" fmla="*/ 27608 w 47914"/>
                <a:gd name="connsiteY1" fmla="*/ 43842 h 47234"/>
                <a:gd name="connsiteX2" fmla="*/ 3632 w 47914"/>
                <a:gd name="connsiteY2" fmla="*/ 20577 h 47234"/>
                <a:gd name="connsiteX3" fmla="*/ 3374 w 47914"/>
                <a:gd name="connsiteY3" fmla="*/ 3645 h 47234"/>
                <a:gd name="connsiteX4" fmla="*/ 20306 w 47914"/>
                <a:gd name="connsiteY4" fmla="*/ 3386 h 47234"/>
                <a:gd name="connsiteX5" fmla="*/ 44282 w 47914"/>
                <a:gd name="connsiteY5" fmla="*/ 26651 h 47234"/>
                <a:gd name="connsiteX6" fmla="*/ 44540 w 47914"/>
                <a:gd name="connsiteY6" fmla="*/ 43583 h 47234"/>
                <a:gd name="connsiteX7" fmla="*/ 35945 w 47914"/>
                <a:gd name="connsiteY7" fmla="*/ 47235 h 4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14" h="47234">
                  <a:moveTo>
                    <a:pt x="35945" y="47235"/>
                  </a:moveTo>
                  <a:cubicBezTo>
                    <a:pt x="32940" y="47235"/>
                    <a:pt x="29935" y="46104"/>
                    <a:pt x="27608" y="43842"/>
                  </a:cubicBezTo>
                  <a:lnTo>
                    <a:pt x="3632" y="20577"/>
                  </a:lnTo>
                  <a:cubicBezTo>
                    <a:pt x="-1118" y="15988"/>
                    <a:pt x="-1214" y="8395"/>
                    <a:pt x="3374" y="3645"/>
                  </a:cubicBezTo>
                  <a:cubicBezTo>
                    <a:pt x="7995" y="-1105"/>
                    <a:pt x="15556" y="-1234"/>
                    <a:pt x="20306" y="3386"/>
                  </a:cubicBezTo>
                  <a:lnTo>
                    <a:pt x="44282" y="26651"/>
                  </a:lnTo>
                  <a:cubicBezTo>
                    <a:pt x="49032" y="31240"/>
                    <a:pt x="49129" y="38833"/>
                    <a:pt x="44540" y="43583"/>
                  </a:cubicBezTo>
                  <a:cubicBezTo>
                    <a:pt x="42181" y="46007"/>
                    <a:pt x="39047" y="47235"/>
                    <a:pt x="35945" y="47235"/>
                  </a:cubicBezTo>
                  <a:close/>
                </a:path>
              </a:pathLst>
            </a:custGeom>
            <a:grpFill/>
            <a:ln w="3195"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E3B8F6D8-58DA-4B0A-90C5-B26A25BF26F3}"/>
              </a:ext>
            </a:extLst>
          </p:cNvPr>
          <p:cNvGrpSpPr/>
          <p:nvPr/>
        </p:nvGrpSpPr>
        <p:grpSpPr>
          <a:xfrm>
            <a:off x="842911" y="2571750"/>
            <a:ext cx="390397" cy="553202"/>
            <a:chOff x="3144816" y="539781"/>
            <a:chExt cx="2867935" cy="4063936"/>
          </a:xfrm>
        </p:grpSpPr>
        <p:sp>
          <p:nvSpPr>
            <p:cNvPr id="32" name="Graphic 30">
              <a:extLst>
                <a:ext uri="{FF2B5EF4-FFF2-40B4-BE49-F238E27FC236}">
                  <a16:creationId xmlns:a16="http://schemas.microsoft.com/office/drawing/2014/main" id="{E804CAB8-5119-4E08-A343-8F31B7861D48}"/>
                </a:ext>
              </a:extLst>
            </p:cNvPr>
            <p:cNvSpPr/>
            <p:nvPr/>
          </p:nvSpPr>
          <p:spPr>
            <a:xfrm>
              <a:off x="3151441" y="3362896"/>
              <a:ext cx="637793" cy="1240821"/>
            </a:xfrm>
            <a:custGeom>
              <a:avLst/>
              <a:gdLst>
                <a:gd name="connsiteX0" fmla="*/ 637794 w 637793"/>
                <a:gd name="connsiteY0" fmla="*/ 1240822 h 1240821"/>
                <a:gd name="connsiteX1" fmla="*/ 0 w 637793"/>
                <a:gd name="connsiteY1" fmla="*/ 1240822 h 1240821"/>
                <a:gd name="connsiteX2" fmla="*/ 0 w 637793"/>
                <a:gd name="connsiteY2" fmla="*/ 0 h 1240821"/>
                <a:gd name="connsiteX3" fmla="*/ 637794 w 637793"/>
                <a:gd name="connsiteY3" fmla="*/ 0 h 1240821"/>
                <a:gd name="connsiteX4" fmla="*/ 637794 w 637793"/>
                <a:gd name="connsiteY4" fmla="*/ 261842 h 1240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793" h="1240821">
                  <a:moveTo>
                    <a:pt x="637794" y="1240822"/>
                  </a:moveTo>
                  <a:lnTo>
                    <a:pt x="0" y="1240822"/>
                  </a:lnTo>
                  <a:lnTo>
                    <a:pt x="0" y="0"/>
                  </a:lnTo>
                  <a:lnTo>
                    <a:pt x="637794" y="0"/>
                  </a:lnTo>
                  <a:lnTo>
                    <a:pt x="637794" y="261842"/>
                  </a:lnTo>
                </a:path>
              </a:pathLst>
            </a:custGeom>
            <a:noFill/>
            <a:ln w="19050" cap="rnd">
              <a:solidFill>
                <a:schemeClr val="bg1"/>
              </a:solidFill>
              <a:prstDash val="solid"/>
              <a:round/>
            </a:ln>
          </p:spPr>
          <p:txBody>
            <a:bodyPr rtlCol="0" anchor="ctr"/>
            <a:lstStyle/>
            <a:p>
              <a:endParaRPr lang="en-US"/>
            </a:p>
          </p:txBody>
        </p:sp>
        <p:sp>
          <p:nvSpPr>
            <p:cNvPr id="33" name="Graphic 30">
              <a:extLst>
                <a:ext uri="{FF2B5EF4-FFF2-40B4-BE49-F238E27FC236}">
                  <a16:creationId xmlns:a16="http://schemas.microsoft.com/office/drawing/2014/main" id="{E804CAB8-5119-4E08-A343-8F31B7861D48}"/>
                </a:ext>
              </a:extLst>
            </p:cNvPr>
            <p:cNvSpPr/>
            <p:nvPr/>
          </p:nvSpPr>
          <p:spPr>
            <a:xfrm>
              <a:off x="4258341" y="3059810"/>
              <a:ext cx="637889" cy="1543907"/>
            </a:xfrm>
            <a:custGeom>
              <a:avLst/>
              <a:gdLst>
                <a:gd name="connsiteX0" fmla="*/ 637889 w 637889"/>
                <a:gd name="connsiteY0" fmla="*/ 1543907 h 1543907"/>
                <a:gd name="connsiteX1" fmla="*/ 0 w 637889"/>
                <a:gd name="connsiteY1" fmla="*/ 1543907 h 1543907"/>
                <a:gd name="connsiteX2" fmla="*/ 0 w 637889"/>
                <a:gd name="connsiteY2" fmla="*/ 0 h 1543907"/>
                <a:gd name="connsiteX3" fmla="*/ 637889 w 637889"/>
                <a:gd name="connsiteY3" fmla="*/ 0 h 1543907"/>
                <a:gd name="connsiteX4" fmla="*/ 637889 w 637889"/>
                <a:gd name="connsiteY4" fmla="*/ 262700 h 154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89" h="1543907">
                  <a:moveTo>
                    <a:pt x="637889" y="1543907"/>
                  </a:moveTo>
                  <a:lnTo>
                    <a:pt x="0" y="1543907"/>
                  </a:lnTo>
                  <a:lnTo>
                    <a:pt x="0" y="0"/>
                  </a:lnTo>
                  <a:lnTo>
                    <a:pt x="637889" y="0"/>
                  </a:lnTo>
                  <a:lnTo>
                    <a:pt x="637889" y="262700"/>
                  </a:lnTo>
                </a:path>
              </a:pathLst>
            </a:custGeom>
            <a:noFill/>
            <a:ln w="19050" cap="rnd">
              <a:solidFill>
                <a:schemeClr val="bg1"/>
              </a:solidFill>
              <a:prstDash val="solid"/>
              <a:round/>
            </a:ln>
          </p:spPr>
          <p:txBody>
            <a:bodyPr rtlCol="0" anchor="ctr"/>
            <a:lstStyle/>
            <a:p>
              <a:endParaRPr lang="en-US"/>
            </a:p>
          </p:txBody>
        </p:sp>
        <p:sp>
          <p:nvSpPr>
            <p:cNvPr id="34" name="Graphic 30">
              <a:extLst>
                <a:ext uri="{FF2B5EF4-FFF2-40B4-BE49-F238E27FC236}">
                  <a16:creationId xmlns:a16="http://schemas.microsoft.com/office/drawing/2014/main" id="{E804CAB8-5119-4E08-A343-8F31B7861D48}"/>
                </a:ext>
              </a:extLst>
            </p:cNvPr>
            <p:cNvSpPr/>
            <p:nvPr/>
          </p:nvSpPr>
          <p:spPr>
            <a:xfrm>
              <a:off x="5365336" y="2108834"/>
              <a:ext cx="637889" cy="2494883"/>
            </a:xfrm>
            <a:custGeom>
              <a:avLst/>
              <a:gdLst>
                <a:gd name="connsiteX0" fmla="*/ 637889 w 637889"/>
                <a:gd name="connsiteY0" fmla="*/ 2494883 h 2494883"/>
                <a:gd name="connsiteX1" fmla="*/ 0 w 637889"/>
                <a:gd name="connsiteY1" fmla="*/ 2494883 h 2494883"/>
                <a:gd name="connsiteX2" fmla="*/ 0 w 637889"/>
                <a:gd name="connsiteY2" fmla="*/ 0 h 2494883"/>
                <a:gd name="connsiteX3" fmla="*/ 637889 w 637889"/>
                <a:gd name="connsiteY3" fmla="*/ 0 h 2494883"/>
                <a:gd name="connsiteX4" fmla="*/ 637889 w 637889"/>
                <a:gd name="connsiteY4" fmla="*/ 241935 h 249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89" h="2494883">
                  <a:moveTo>
                    <a:pt x="637889" y="2494883"/>
                  </a:moveTo>
                  <a:lnTo>
                    <a:pt x="0" y="2494883"/>
                  </a:lnTo>
                  <a:lnTo>
                    <a:pt x="0" y="0"/>
                  </a:lnTo>
                  <a:lnTo>
                    <a:pt x="637889" y="0"/>
                  </a:lnTo>
                  <a:lnTo>
                    <a:pt x="637889" y="241935"/>
                  </a:lnTo>
                </a:path>
              </a:pathLst>
            </a:custGeom>
            <a:noFill/>
            <a:ln w="19050" cap="rnd">
              <a:solidFill>
                <a:schemeClr val="bg1"/>
              </a:solidFill>
              <a:prstDash val="solid"/>
              <a:round/>
            </a:ln>
          </p:spPr>
          <p:txBody>
            <a:bodyPr rtlCol="0" anchor="ctr"/>
            <a:lstStyle/>
            <a:p>
              <a:endParaRPr lang="en-US"/>
            </a:p>
          </p:txBody>
        </p:sp>
        <p:sp>
          <p:nvSpPr>
            <p:cNvPr id="35" name="Graphic 30">
              <a:extLst>
                <a:ext uri="{FF2B5EF4-FFF2-40B4-BE49-F238E27FC236}">
                  <a16:creationId xmlns:a16="http://schemas.microsoft.com/office/drawing/2014/main" id="{E804CAB8-5119-4E08-A343-8F31B7861D48}"/>
                </a:ext>
              </a:extLst>
            </p:cNvPr>
            <p:cNvSpPr/>
            <p:nvPr/>
          </p:nvSpPr>
          <p:spPr>
            <a:xfrm>
              <a:off x="3789234" y="3879913"/>
              <a:ext cx="9525" cy="436530"/>
            </a:xfrm>
            <a:custGeom>
              <a:avLst/>
              <a:gdLst>
                <a:gd name="connsiteX0" fmla="*/ 0 w 9525"/>
                <a:gd name="connsiteY0" fmla="*/ 436531 h 436530"/>
                <a:gd name="connsiteX1" fmla="*/ 0 w 9525"/>
                <a:gd name="connsiteY1" fmla="*/ 189547 h 436530"/>
                <a:gd name="connsiteX2" fmla="*/ 0 w 9525"/>
                <a:gd name="connsiteY2" fmla="*/ 0 h 436530"/>
              </a:gdLst>
              <a:ahLst/>
              <a:cxnLst>
                <a:cxn ang="0">
                  <a:pos x="connsiteX0" y="connsiteY0"/>
                </a:cxn>
                <a:cxn ang="0">
                  <a:pos x="connsiteX1" y="connsiteY1"/>
                </a:cxn>
                <a:cxn ang="0">
                  <a:pos x="connsiteX2" y="connsiteY2"/>
                </a:cxn>
              </a:cxnLst>
              <a:rect l="l" t="t" r="r" b="b"/>
              <a:pathLst>
                <a:path w="9525" h="436530">
                  <a:moveTo>
                    <a:pt x="0" y="436531"/>
                  </a:moveTo>
                  <a:lnTo>
                    <a:pt x="0" y="189547"/>
                  </a:lnTo>
                  <a:lnTo>
                    <a:pt x="0" y="0"/>
                  </a:lnTo>
                </a:path>
              </a:pathLst>
            </a:custGeom>
            <a:noFill/>
            <a:ln w="19050" cap="rnd">
              <a:solidFill>
                <a:schemeClr val="bg1"/>
              </a:solidFill>
              <a:custDash>
                <a:ds d="267922" sp="2261918"/>
              </a:custDash>
              <a:round/>
            </a:ln>
          </p:spPr>
          <p:txBody>
            <a:bodyPr rtlCol="0" anchor="ctr"/>
            <a:lstStyle/>
            <a:p>
              <a:endParaRPr lang="en-US"/>
            </a:p>
          </p:txBody>
        </p:sp>
        <p:sp>
          <p:nvSpPr>
            <p:cNvPr id="36" name="Graphic 30">
              <a:extLst>
                <a:ext uri="{FF2B5EF4-FFF2-40B4-BE49-F238E27FC236}">
                  <a16:creationId xmlns:a16="http://schemas.microsoft.com/office/drawing/2014/main" id="{E804CAB8-5119-4E08-A343-8F31B7861D48}"/>
                </a:ext>
              </a:extLst>
            </p:cNvPr>
            <p:cNvSpPr/>
            <p:nvPr/>
          </p:nvSpPr>
          <p:spPr>
            <a:xfrm>
              <a:off x="4896230" y="3519487"/>
              <a:ext cx="9525" cy="796956"/>
            </a:xfrm>
            <a:custGeom>
              <a:avLst/>
              <a:gdLst>
                <a:gd name="connsiteX0" fmla="*/ 0 w 9525"/>
                <a:gd name="connsiteY0" fmla="*/ 796957 h 796956"/>
                <a:gd name="connsiteX1" fmla="*/ 0 w 9525"/>
                <a:gd name="connsiteY1" fmla="*/ 267653 h 796956"/>
                <a:gd name="connsiteX2" fmla="*/ 0 w 9525"/>
                <a:gd name="connsiteY2" fmla="*/ 0 h 796956"/>
              </a:gdLst>
              <a:ahLst/>
              <a:cxnLst>
                <a:cxn ang="0">
                  <a:pos x="connsiteX0" y="connsiteY0"/>
                </a:cxn>
                <a:cxn ang="0">
                  <a:pos x="connsiteX1" y="connsiteY1"/>
                </a:cxn>
                <a:cxn ang="0">
                  <a:pos x="connsiteX2" y="connsiteY2"/>
                </a:cxn>
              </a:cxnLst>
              <a:rect l="l" t="t" r="r" b="b"/>
              <a:pathLst>
                <a:path w="9525" h="796956">
                  <a:moveTo>
                    <a:pt x="0" y="796957"/>
                  </a:moveTo>
                  <a:lnTo>
                    <a:pt x="0" y="267653"/>
                  </a:lnTo>
                  <a:lnTo>
                    <a:pt x="0" y="0"/>
                  </a:lnTo>
                </a:path>
              </a:pathLst>
            </a:custGeom>
            <a:noFill/>
            <a:ln w="19050" cap="rnd">
              <a:solidFill>
                <a:schemeClr val="bg1"/>
              </a:solidFill>
              <a:prstDash val="solid"/>
              <a:round/>
            </a:ln>
          </p:spPr>
          <p:txBody>
            <a:bodyPr rtlCol="0" anchor="ctr"/>
            <a:lstStyle/>
            <a:p>
              <a:endParaRPr lang="en-US"/>
            </a:p>
          </p:txBody>
        </p:sp>
        <p:sp>
          <p:nvSpPr>
            <p:cNvPr id="37" name="Graphic 30">
              <a:extLst>
                <a:ext uri="{FF2B5EF4-FFF2-40B4-BE49-F238E27FC236}">
                  <a16:creationId xmlns:a16="http://schemas.microsoft.com/office/drawing/2014/main" id="{E804CAB8-5119-4E08-A343-8F31B7861D48}"/>
                </a:ext>
              </a:extLst>
            </p:cNvPr>
            <p:cNvSpPr/>
            <p:nvPr/>
          </p:nvSpPr>
          <p:spPr>
            <a:xfrm>
              <a:off x="6003226" y="2568416"/>
              <a:ext cx="9525" cy="1748028"/>
            </a:xfrm>
            <a:custGeom>
              <a:avLst/>
              <a:gdLst>
                <a:gd name="connsiteX0" fmla="*/ 0 w 9525"/>
                <a:gd name="connsiteY0" fmla="*/ 1748028 h 1748028"/>
                <a:gd name="connsiteX1" fmla="*/ 0 w 9525"/>
                <a:gd name="connsiteY1" fmla="*/ 816578 h 1748028"/>
                <a:gd name="connsiteX2" fmla="*/ 0 w 9525"/>
                <a:gd name="connsiteY2" fmla="*/ 0 h 1748028"/>
              </a:gdLst>
              <a:ahLst/>
              <a:cxnLst>
                <a:cxn ang="0">
                  <a:pos x="connsiteX0" y="connsiteY0"/>
                </a:cxn>
                <a:cxn ang="0">
                  <a:pos x="connsiteX1" y="connsiteY1"/>
                </a:cxn>
                <a:cxn ang="0">
                  <a:pos x="connsiteX2" y="connsiteY2"/>
                </a:cxn>
              </a:cxnLst>
              <a:rect l="l" t="t" r="r" b="b"/>
              <a:pathLst>
                <a:path w="9525" h="1748028">
                  <a:moveTo>
                    <a:pt x="0" y="1748028"/>
                  </a:moveTo>
                  <a:lnTo>
                    <a:pt x="0" y="816578"/>
                  </a:lnTo>
                  <a:lnTo>
                    <a:pt x="0" y="0"/>
                  </a:lnTo>
                </a:path>
              </a:pathLst>
            </a:custGeom>
            <a:noFill/>
            <a:ln w="19050" cap="rnd">
              <a:solidFill>
                <a:schemeClr val="bg1"/>
              </a:solidFill>
              <a:prstDash val="solid"/>
              <a:round/>
            </a:ln>
          </p:spPr>
          <p:txBody>
            <a:bodyPr rtlCol="0" anchor="ctr"/>
            <a:lstStyle/>
            <a:p>
              <a:endParaRPr lang="en-US"/>
            </a:p>
          </p:txBody>
        </p:sp>
        <p:sp>
          <p:nvSpPr>
            <p:cNvPr id="38" name="Graphic 30">
              <a:extLst>
                <a:ext uri="{FF2B5EF4-FFF2-40B4-BE49-F238E27FC236}">
                  <a16:creationId xmlns:a16="http://schemas.microsoft.com/office/drawing/2014/main" id="{E804CAB8-5119-4E08-A343-8F31B7861D48}"/>
                </a:ext>
              </a:extLst>
            </p:cNvPr>
            <p:cNvSpPr/>
            <p:nvPr/>
          </p:nvSpPr>
          <p:spPr>
            <a:xfrm>
              <a:off x="4258341" y="539781"/>
              <a:ext cx="1744884" cy="2259234"/>
            </a:xfrm>
            <a:custGeom>
              <a:avLst/>
              <a:gdLst>
                <a:gd name="connsiteX0" fmla="*/ 1245203 w 1744884"/>
                <a:gd name="connsiteY0" fmla="*/ 1296257 h 2259234"/>
                <a:gd name="connsiteX1" fmla="*/ 1245203 w 1744884"/>
                <a:gd name="connsiteY1" fmla="*/ 886492 h 2259234"/>
                <a:gd name="connsiteX2" fmla="*/ 1744885 w 1744884"/>
                <a:gd name="connsiteY2" fmla="*/ 886492 h 2259234"/>
                <a:gd name="connsiteX3" fmla="*/ 872395 w 1744884"/>
                <a:gd name="connsiteY3" fmla="*/ 0 h 2259234"/>
                <a:gd name="connsiteX4" fmla="*/ 0 w 1744884"/>
                <a:gd name="connsiteY4" fmla="*/ 886492 h 2259234"/>
                <a:gd name="connsiteX5" fmla="*/ 499682 w 1744884"/>
                <a:gd name="connsiteY5" fmla="*/ 886492 h 2259234"/>
                <a:gd name="connsiteX6" fmla="*/ 499682 w 1744884"/>
                <a:gd name="connsiteY6" fmla="*/ 2259235 h 225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884" h="2259234">
                  <a:moveTo>
                    <a:pt x="1245203" y="1296257"/>
                  </a:moveTo>
                  <a:lnTo>
                    <a:pt x="1245203" y="886492"/>
                  </a:lnTo>
                  <a:lnTo>
                    <a:pt x="1744885" y="886492"/>
                  </a:lnTo>
                  <a:lnTo>
                    <a:pt x="872395" y="0"/>
                  </a:lnTo>
                  <a:lnTo>
                    <a:pt x="0" y="886492"/>
                  </a:lnTo>
                  <a:lnTo>
                    <a:pt x="499682" y="886492"/>
                  </a:lnTo>
                  <a:lnTo>
                    <a:pt x="499682" y="2259235"/>
                  </a:lnTo>
                </a:path>
              </a:pathLst>
            </a:custGeom>
            <a:noFill/>
            <a:ln w="19050" cap="rnd">
              <a:gradFill>
                <a:gsLst>
                  <a:gs pos="0">
                    <a:schemeClr val="accent1">
                      <a:lumMod val="5000"/>
                      <a:lumOff val="95000"/>
                    </a:schemeClr>
                  </a:gs>
                  <a:gs pos="100000">
                    <a:srgbClr val="00B0F0"/>
                  </a:gs>
                </a:gsLst>
                <a:lin ang="5400000" scaled="1"/>
              </a:gradFill>
              <a:prstDash val="solid"/>
              <a:round/>
            </a:ln>
          </p:spPr>
          <p:txBody>
            <a:bodyPr rtlCol="0" anchor="ctr"/>
            <a:lstStyle/>
            <a:p>
              <a:endParaRPr lang="en-US" dirty="0"/>
            </a:p>
          </p:txBody>
        </p:sp>
        <p:sp>
          <p:nvSpPr>
            <p:cNvPr id="39" name="Graphic 30">
              <a:extLst>
                <a:ext uri="{FF2B5EF4-FFF2-40B4-BE49-F238E27FC236}">
                  <a16:creationId xmlns:a16="http://schemas.microsoft.com/office/drawing/2014/main" id="{E804CAB8-5119-4E08-A343-8F31B7861D48}"/>
                </a:ext>
              </a:extLst>
            </p:cNvPr>
            <p:cNvSpPr/>
            <p:nvPr/>
          </p:nvSpPr>
          <p:spPr>
            <a:xfrm>
              <a:off x="3144816" y="1532798"/>
              <a:ext cx="1252452" cy="1198011"/>
            </a:xfrm>
            <a:custGeom>
              <a:avLst/>
              <a:gdLst>
                <a:gd name="connsiteX0" fmla="*/ 688901 w 1252452"/>
                <a:gd name="connsiteY0" fmla="*/ 39017 h 1198011"/>
                <a:gd name="connsiteX1" fmla="*/ 828251 w 1252452"/>
                <a:gd name="connsiteY1" fmla="*/ 321338 h 1198011"/>
                <a:gd name="connsiteX2" fmla="*/ 880925 w 1252452"/>
                <a:gd name="connsiteY2" fmla="*/ 359628 h 1198011"/>
                <a:gd name="connsiteX3" fmla="*/ 1192487 w 1252452"/>
                <a:gd name="connsiteY3" fmla="*/ 404872 h 1198011"/>
                <a:gd name="connsiteX4" fmla="*/ 1231254 w 1252452"/>
                <a:gd name="connsiteY4" fmla="*/ 524220 h 1198011"/>
                <a:gd name="connsiteX5" fmla="*/ 1005797 w 1252452"/>
                <a:gd name="connsiteY5" fmla="*/ 743962 h 1198011"/>
                <a:gd name="connsiteX6" fmla="*/ 985700 w 1252452"/>
                <a:gd name="connsiteY6" fmla="*/ 805875 h 1198011"/>
                <a:gd name="connsiteX7" fmla="*/ 1038944 w 1252452"/>
                <a:gd name="connsiteY7" fmla="*/ 1116104 h 1198011"/>
                <a:gd name="connsiteX8" fmla="*/ 937503 w 1252452"/>
                <a:gd name="connsiteY8" fmla="*/ 1189827 h 1198011"/>
                <a:gd name="connsiteX9" fmla="*/ 658897 w 1252452"/>
                <a:gd name="connsiteY9" fmla="*/ 1043333 h 1198011"/>
                <a:gd name="connsiteX10" fmla="*/ 593841 w 1252452"/>
                <a:gd name="connsiteY10" fmla="*/ 1043333 h 1198011"/>
                <a:gd name="connsiteX11" fmla="*/ 315235 w 1252452"/>
                <a:gd name="connsiteY11" fmla="*/ 1189827 h 1198011"/>
                <a:gd name="connsiteX12" fmla="*/ 213794 w 1252452"/>
                <a:gd name="connsiteY12" fmla="*/ 1116104 h 1198011"/>
                <a:gd name="connsiteX13" fmla="*/ 267038 w 1252452"/>
                <a:gd name="connsiteY13" fmla="*/ 805875 h 1198011"/>
                <a:gd name="connsiteX14" fmla="*/ 246941 w 1252452"/>
                <a:gd name="connsiteY14" fmla="*/ 743962 h 1198011"/>
                <a:gd name="connsiteX15" fmla="*/ 21198 w 1252452"/>
                <a:gd name="connsiteY15" fmla="*/ 524125 h 1198011"/>
                <a:gd name="connsiteX16" fmla="*/ 59965 w 1252452"/>
                <a:gd name="connsiteY16" fmla="*/ 404777 h 1198011"/>
                <a:gd name="connsiteX17" fmla="*/ 371528 w 1252452"/>
                <a:gd name="connsiteY17" fmla="*/ 359533 h 1198011"/>
                <a:gd name="connsiteX18" fmla="*/ 424201 w 1252452"/>
                <a:gd name="connsiteY18" fmla="*/ 321243 h 1198011"/>
                <a:gd name="connsiteX19" fmla="*/ 563552 w 1252452"/>
                <a:gd name="connsiteY19" fmla="*/ 38922 h 1198011"/>
                <a:gd name="connsiteX20" fmla="*/ 688901 w 1252452"/>
                <a:gd name="connsiteY20" fmla="*/ 39017 h 119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52452" h="1198011">
                  <a:moveTo>
                    <a:pt x="688901" y="39017"/>
                  </a:moveTo>
                  <a:lnTo>
                    <a:pt x="828251" y="321338"/>
                  </a:lnTo>
                  <a:cubicBezTo>
                    <a:pt x="838443" y="342007"/>
                    <a:pt x="858160" y="356295"/>
                    <a:pt x="880925" y="359628"/>
                  </a:cubicBezTo>
                  <a:lnTo>
                    <a:pt x="1192487" y="404872"/>
                  </a:lnTo>
                  <a:cubicBezTo>
                    <a:pt x="1249828" y="413254"/>
                    <a:pt x="1272783" y="483739"/>
                    <a:pt x="1231254" y="524220"/>
                  </a:cubicBezTo>
                  <a:lnTo>
                    <a:pt x="1005797" y="743962"/>
                  </a:lnTo>
                  <a:cubicBezTo>
                    <a:pt x="989319" y="760059"/>
                    <a:pt x="981794" y="783205"/>
                    <a:pt x="985700" y="805875"/>
                  </a:cubicBezTo>
                  <a:lnTo>
                    <a:pt x="1038944" y="1116104"/>
                  </a:lnTo>
                  <a:cubicBezTo>
                    <a:pt x="1048755" y="1173254"/>
                    <a:pt x="988748" y="1216783"/>
                    <a:pt x="937503" y="1189827"/>
                  </a:cubicBezTo>
                  <a:lnTo>
                    <a:pt x="658897" y="1043333"/>
                  </a:lnTo>
                  <a:cubicBezTo>
                    <a:pt x="638513" y="1032665"/>
                    <a:pt x="614225" y="1032665"/>
                    <a:pt x="593841" y="1043333"/>
                  </a:cubicBezTo>
                  <a:lnTo>
                    <a:pt x="315235" y="1189827"/>
                  </a:lnTo>
                  <a:cubicBezTo>
                    <a:pt x="263895" y="1216783"/>
                    <a:pt x="203983" y="1173254"/>
                    <a:pt x="213794" y="1116104"/>
                  </a:cubicBezTo>
                  <a:lnTo>
                    <a:pt x="267038" y="805875"/>
                  </a:lnTo>
                  <a:cubicBezTo>
                    <a:pt x="270944" y="783205"/>
                    <a:pt x="263419" y="760059"/>
                    <a:pt x="246941" y="743962"/>
                  </a:cubicBezTo>
                  <a:lnTo>
                    <a:pt x="21198" y="524125"/>
                  </a:lnTo>
                  <a:cubicBezTo>
                    <a:pt x="-20331" y="483644"/>
                    <a:pt x="2624" y="413159"/>
                    <a:pt x="59965" y="404777"/>
                  </a:cubicBezTo>
                  <a:lnTo>
                    <a:pt x="371528" y="359533"/>
                  </a:lnTo>
                  <a:cubicBezTo>
                    <a:pt x="394292" y="356199"/>
                    <a:pt x="414009" y="341912"/>
                    <a:pt x="424201" y="321243"/>
                  </a:cubicBezTo>
                  <a:lnTo>
                    <a:pt x="563552" y="38922"/>
                  </a:lnTo>
                  <a:cubicBezTo>
                    <a:pt x="589174" y="-12990"/>
                    <a:pt x="663278" y="-12990"/>
                    <a:pt x="688901" y="39017"/>
                  </a:cubicBezTo>
                  <a:close/>
                </a:path>
              </a:pathLst>
            </a:custGeom>
            <a:noFill/>
            <a:ln w="19050" cap="rnd">
              <a:solidFill>
                <a:schemeClr val="bg1"/>
              </a:solidFill>
              <a:prstDash val="solid"/>
              <a:round/>
            </a:ln>
          </p:spPr>
          <p:txBody>
            <a:bodyPr rtlCol="0" anchor="ctr"/>
            <a:lstStyle/>
            <a:p>
              <a:endParaRPr lang="en-US"/>
            </a:p>
          </p:txBody>
        </p:sp>
      </p:grpSp>
      <p:pic>
        <p:nvPicPr>
          <p:cNvPr id="41" name="Audio 6">
            <a:hlinkClick r:id="" action="ppaction://media"/>
            <a:extLst>
              <a:ext uri="{FF2B5EF4-FFF2-40B4-BE49-F238E27FC236}">
                <a16:creationId xmlns:a16="http://schemas.microsoft.com/office/drawing/2014/main" id="{A443C948-5AC7-4FA9-8A37-68EB03DBF7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87580968"/>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4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a:off x="88493" y="3860757"/>
            <a:ext cx="3671392" cy="316120"/>
          </a:xfrm>
          <a:prstGeom prst="ellipse">
            <a:avLst/>
          </a:prstGeom>
          <a:solidFill>
            <a:schemeClr val="accent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77268A-23C9-4D2F-9CF9-2781B3B27CE4}"/>
              </a:ext>
            </a:extLst>
          </p:cNvPr>
          <p:cNvSpPr/>
          <p:nvPr/>
        </p:nvSpPr>
        <p:spPr>
          <a:xfrm>
            <a:off x="155795" y="1226839"/>
            <a:ext cx="2220633" cy="2220633"/>
          </a:xfrm>
          <a:prstGeom prst="ellipse">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1137551" y="473180"/>
            <a:ext cx="2633662" cy="2647153"/>
          </a:xfrm>
          <a:prstGeom prst="donut">
            <a:avLst>
              <a:gd name="adj" fmla="val 25820"/>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screen&#10;&#10;Description automatically generated">
            <a:extLst>
              <a:ext uri="{FF2B5EF4-FFF2-40B4-BE49-F238E27FC236}">
                <a16:creationId xmlns:a16="http://schemas.microsoft.com/office/drawing/2014/main" id="{A2070CD4-1E11-4930-94E7-60B6910B3D6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504" y="1995686"/>
            <a:ext cx="3635896" cy="2010552"/>
          </a:xfrm>
          <a:prstGeom prst="rect">
            <a:avLst/>
          </a:prstGeom>
        </p:spPr>
      </p:pic>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2633" y="354577"/>
            <a:ext cx="4824536" cy="4339766"/>
          </a:xfrm>
        </p:spPr>
        <p:txBody>
          <a:bodyPr>
            <a:normAutofit lnSpcReduction="10000"/>
          </a:bodyPr>
          <a:lstStyle/>
          <a:p>
            <a:r>
              <a:rPr lang="en-US" dirty="0"/>
              <a:t>Post pandemic</a:t>
            </a:r>
          </a:p>
          <a:p>
            <a:r>
              <a:rPr lang="en-US" dirty="0"/>
              <a:t>Discovery</a:t>
            </a:r>
          </a:p>
          <a:p>
            <a:r>
              <a:rPr lang="en-US" dirty="0"/>
              <a:t>Alma</a:t>
            </a:r>
          </a:p>
          <a:p>
            <a:r>
              <a:rPr lang="en-US" dirty="0" err="1"/>
              <a:t>RapidILL</a:t>
            </a:r>
            <a:r>
              <a:rPr lang="en-US" dirty="0"/>
              <a:t> and Rapido</a:t>
            </a:r>
          </a:p>
          <a:p>
            <a:r>
              <a:rPr lang="en-US" dirty="0"/>
              <a:t>Rialto</a:t>
            </a:r>
          </a:p>
          <a:p>
            <a:r>
              <a:rPr lang="en-US" dirty="0"/>
              <a:t>Leganto</a:t>
            </a:r>
          </a:p>
          <a:p>
            <a:r>
              <a:rPr lang="en-US" dirty="0"/>
              <a:t>Esploro</a:t>
            </a:r>
          </a:p>
          <a:p>
            <a:r>
              <a:rPr lang="en-US" dirty="0"/>
              <a:t>Content Operations</a:t>
            </a:r>
          </a:p>
          <a:p>
            <a:r>
              <a:rPr lang="en-US" dirty="0"/>
              <a:t>Customer Success</a:t>
            </a:r>
          </a:p>
          <a:p>
            <a:r>
              <a:rPr lang="en-US" dirty="0"/>
              <a:t>Diversity. Equity and Inclusion</a:t>
            </a:r>
          </a:p>
          <a:p>
            <a:endParaRPr lang="en-US" dirty="0"/>
          </a:p>
        </p:txBody>
      </p:sp>
      <p:sp>
        <p:nvSpPr>
          <p:cNvPr id="65" name="Rectangle 64">
            <a:extLst>
              <a:ext uri="{FF2B5EF4-FFF2-40B4-BE49-F238E27FC236}">
                <a16:creationId xmlns:a16="http://schemas.microsoft.com/office/drawing/2014/main" id="{821ABC11-5858-4874-80F5-13D2B3FA1369}"/>
              </a:ext>
            </a:extLst>
          </p:cNvPr>
          <p:cNvSpPr/>
          <p:nvPr/>
        </p:nvSpPr>
        <p:spPr>
          <a:xfrm>
            <a:off x="539552" y="2139586"/>
            <a:ext cx="2736304" cy="1696584"/>
          </a:xfrm>
          <a:prstGeom prst="rect">
            <a:avLst/>
          </a:prstGeom>
          <a:gradFill flip="none" rotWithShape="1">
            <a:gsLst>
              <a:gs pos="100000">
                <a:schemeClr val="bg1"/>
              </a:gs>
              <a:gs pos="0">
                <a:srgbClr val="DCF1EC">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10">
            <a:extLst>
              <a:ext uri="{FF2B5EF4-FFF2-40B4-BE49-F238E27FC236}">
                <a16:creationId xmlns:a16="http://schemas.microsoft.com/office/drawing/2014/main" id="{DEDC97E6-EC7B-46F0-9A62-3E3CB9D6CC9B}"/>
              </a:ext>
            </a:extLst>
          </p:cNvPr>
          <p:cNvGrpSpPr/>
          <p:nvPr/>
        </p:nvGrpSpPr>
        <p:grpSpPr>
          <a:xfrm>
            <a:off x="1043608" y="1689098"/>
            <a:ext cx="1751746" cy="2121541"/>
            <a:chOff x="971600" y="1301449"/>
            <a:chExt cx="1751746" cy="2121541"/>
          </a:xfrm>
        </p:grpSpPr>
        <p:sp>
          <p:nvSpPr>
            <p:cNvPr id="16" name="Freeform: Shape 15">
              <a:extLst>
                <a:ext uri="{FF2B5EF4-FFF2-40B4-BE49-F238E27FC236}">
                  <a16:creationId xmlns:a16="http://schemas.microsoft.com/office/drawing/2014/main" id="{069EF989-3270-4BB7-A0A5-BABA0E57B1D2}"/>
                </a:ext>
              </a:extLst>
            </p:cNvPr>
            <p:cNvSpPr/>
            <p:nvPr/>
          </p:nvSpPr>
          <p:spPr>
            <a:xfrm>
              <a:off x="2482568" y="1301449"/>
              <a:ext cx="240778" cy="1696584"/>
            </a:xfrm>
            <a:custGeom>
              <a:avLst/>
              <a:gdLst>
                <a:gd name="connsiteX0" fmla="*/ 37 w 345444"/>
                <a:gd name="connsiteY0" fmla="*/ 1696584 h 1696584"/>
                <a:gd name="connsiteX1" fmla="*/ 230296 w 345444"/>
                <a:gd name="connsiteY1" fmla="*/ 1696584 h 1696584"/>
                <a:gd name="connsiteX2" fmla="*/ 345445 w 345444"/>
                <a:gd name="connsiteY2" fmla="*/ 1696584 h 1696584"/>
                <a:gd name="connsiteX3" fmla="*/ 230296 w 345444"/>
                <a:gd name="connsiteY3" fmla="*/ 1581436 h 1696584"/>
                <a:gd name="connsiteX4" fmla="*/ 230296 w 345444"/>
                <a:gd name="connsiteY4" fmla="*/ 307730 h 1696584"/>
                <a:gd name="connsiteX5" fmla="*/ 230296 w 345444"/>
                <a:gd name="connsiteY5" fmla="*/ 115148 h 1696584"/>
                <a:gd name="connsiteX6" fmla="*/ 115148 w 345444"/>
                <a:gd name="connsiteY6" fmla="*/ 0 h 1696584"/>
                <a:gd name="connsiteX7" fmla="*/ 115148 w 345444"/>
                <a:gd name="connsiteY7" fmla="*/ 0 h 1696584"/>
                <a:gd name="connsiteX8" fmla="*/ 0 w 345444"/>
                <a:gd name="connsiteY8" fmla="*/ 115148 h 1696584"/>
                <a:gd name="connsiteX9" fmla="*/ 0 w 345444"/>
                <a:gd name="connsiteY9" fmla="*/ 176351 h 1696584"/>
                <a:gd name="connsiteX10" fmla="*/ 0 w 345444"/>
                <a:gd name="connsiteY10" fmla="*/ 307730 h 1696584"/>
                <a:gd name="connsiteX11" fmla="*/ 0 w 345444"/>
                <a:gd name="connsiteY11" fmla="*/ 1696584 h 1696584"/>
                <a:gd name="connsiteX0" fmla="*/ 37 w 230296"/>
                <a:gd name="connsiteY0" fmla="*/ 1696584 h 1696584"/>
                <a:gd name="connsiteX1" fmla="*/ 230296 w 230296"/>
                <a:gd name="connsiteY1" fmla="*/ 1696584 h 1696584"/>
                <a:gd name="connsiteX2" fmla="*/ 230296 w 230296"/>
                <a:gd name="connsiteY2" fmla="*/ 1581436 h 1696584"/>
                <a:gd name="connsiteX3" fmla="*/ 230296 w 230296"/>
                <a:gd name="connsiteY3" fmla="*/ 307730 h 1696584"/>
                <a:gd name="connsiteX4" fmla="*/ 230296 w 230296"/>
                <a:gd name="connsiteY4" fmla="*/ 115148 h 1696584"/>
                <a:gd name="connsiteX5" fmla="*/ 115148 w 230296"/>
                <a:gd name="connsiteY5" fmla="*/ 0 h 1696584"/>
                <a:gd name="connsiteX6" fmla="*/ 115148 w 230296"/>
                <a:gd name="connsiteY6" fmla="*/ 0 h 1696584"/>
                <a:gd name="connsiteX7" fmla="*/ 0 w 230296"/>
                <a:gd name="connsiteY7" fmla="*/ 115148 h 1696584"/>
                <a:gd name="connsiteX8" fmla="*/ 0 w 230296"/>
                <a:gd name="connsiteY8" fmla="*/ 176351 h 1696584"/>
                <a:gd name="connsiteX9" fmla="*/ 0 w 230296"/>
                <a:gd name="connsiteY9" fmla="*/ 307730 h 1696584"/>
                <a:gd name="connsiteX10" fmla="*/ 0 w 230296"/>
                <a:gd name="connsiteY10" fmla="*/ 1696584 h 1696584"/>
                <a:gd name="connsiteX11" fmla="*/ 37 w 230296"/>
                <a:gd name="connsiteY11" fmla="*/ 1696584 h 1696584"/>
                <a:gd name="connsiteX0" fmla="*/ 37 w 230296"/>
                <a:gd name="connsiteY0" fmla="*/ 1696584 h 1696584"/>
                <a:gd name="connsiteX1" fmla="*/ 230296 w 230296"/>
                <a:gd name="connsiteY1" fmla="*/ 1696584 h 1696584"/>
                <a:gd name="connsiteX2" fmla="*/ 230296 w 230296"/>
                <a:gd name="connsiteY2" fmla="*/ 307730 h 1696584"/>
                <a:gd name="connsiteX3" fmla="*/ 230296 w 230296"/>
                <a:gd name="connsiteY3" fmla="*/ 115148 h 1696584"/>
                <a:gd name="connsiteX4" fmla="*/ 115148 w 230296"/>
                <a:gd name="connsiteY4" fmla="*/ 0 h 1696584"/>
                <a:gd name="connsiteX5" fmla="*/ 115148 w 230296"/>
                <a:gd name="connsiteY5" fmla="*/ 0 h 1696584"/>
                <a:gd name="connsiteX6" fmla="*/ 0 w 230296"/>
                <a:gd name="connsiteY6" fmla="*/ 115148 h 1696584"/>
                <a:gd name="connsiteX7" fmla="*/ 0 w 230296"/>
                <a:gd name="connsiteY7" fmla="*/ 176351 h 1696584"/>
                <a:gd name="connsiteX8" fmla="*/ 0 w 230296"/>
                <a:gd name="connsiteY8" fmla="*/ 307730 h 1696584"/>
                <a:gd name="connsiteX9" fmla="*/ 0 w 230296"/>
                <a:gd name="connsiteY9" fmla="*/ 1696584 h 1696584"/>
                <a:gd name="connsiteX10" fmla="*/ 37 w 230296"/>
                <a:gd name="connsiteY10" fmla="*/ 1696584 h 1696584"/>
                <a:gd name="connsiteX0" fmla="*/ 37 w 234237"/>
                <a:gd name="connsiteY0" fmla="*/ 1696584 h 1696584"/>
                <a:gd name="connsiteX1" fmla="*/ 234237 w 234237"/>
                <a:gd name="connsiteY1" fmla="*/ 525994 h 1696584"/>
                <a:gd name="connsiteX2" fmla="*/ 230296 w 234237"/>
                <a:gd name="connsiteY2" fmla="*/ 307730 h 1696584"/>
                <a:gd name="connsiteX3" fmla="*/ 230296 w 234237"/>
                <a:gd name="connsiteY3" fmla="*/ 115148 h 1696584"/>
                <a:gd name="connsiteX4" fmla="*/ 115148 w 234237"/>
                <a:gd name="connsiteY4" fmla="*/ 0 h 1696584"/>
                <a:gd name="connsiteX5" fmla="*/ 115148 w 234237"/>
                <a:gd name="connsiteY5" fmla="*/ 0 h 1696584"/>
                <a:gd name="connsiteX6" fmla="*/ 0 w 234237"/>
                <a:gd name="connsiteY6" fmla="*/ 115148 h 1696584"/>
                <a:gd name="connsiteX7" fmla="*/ 0 w 234237"/>
                <a:gd name="connsiteY7" fmla="*/ 176351 h 1696584"/>
                <a:gd name="connsiteX8" fmla="*/ 0 w 234237"/>
                <a:gd name="connsiteY8" fmla="*/ 307730 h 1696584"/>
                <a:gd name="connsiteX9" fmla="*/ 0 w 234237"/>
                <a:gd name="connsiteY9" fmla="*/ 1696584 h 1696584"/>
                <a:gd name="connsiteX10" fmla="*/ 37 w 234237"/>
                <a:gd name="connsiteY10" fmla="*/ 1696584 h 1696584"/>
                <a:gd name="connsiteX0" fmla="*/ 0 w 238141"/>
                <a:gd name="connsiteY0" fmla="*/ 372281 h 1696584"/>
                <a:gd name="connsiteX1" fmla="*/ 238141 w 238141"/>
                <a:gd name="connsiteY1" fmla="*/ 525994 h 1696584"/>
                <a:gd name="connsiteX2" fmla="*/ 234200 w 238141"/>
                <a:gd name="connsiteY2" fmla="*/ 307730 h 1696584"/>
                <a:gd name="connsiteX3" fmla="*/ 234200 w 238141"/>
                <a:gd name="connsiteY3" fmla="*/ 115148 h 1696584"/>
                <a:gd name="connsiteX4" fmla="*/ 119052 w 238141"/>
                <a:gd name="connsiteY4" fmla="*/ 0 h 1696584"/>
                <a:gd name="connsiteX5" fmla="*/ 119052 w 238141"/>
                <a:gd name="connsiteY5" fmla="*/ 0 h 1696584"/>
                <a:gd name="connsiteX6" fmla="*/ 3904 w 238141"/>
                <a:gd name="connsiteY6" fmla="*/ 115148 h 1696584"/>
                <a:gd name="connsiteX7" fmla="*/ 3904 w 238141"/>
                <a:gd name="connsiteY7" fmla="*/ 176351 h 1696584"/>
                <a:gd name="connsiteX8" fmla="*/ 3904 w 238141"/>
                <a:gd name="connsiteY8" fmla="*/ 307730 h 1696584"/>
                <a:gd name="connsiteX9" fmla="*/ 3904 w 238141"/>
                <a:gd name="connsiteY9" fmla="*/ 1696584 h 1696584"/>
                <a:gd name="connsiteX10" fmla="*/ 0 w 238141"/>
                <a:gd name="connsiteY10" fmla="*/ 372281 h 1696584"/>
                <a:gd name="connsiteX0" fmla="*/ 0 w 246024"/>
                <a:gd name="connsiteY0" fmla="*/ 372281 h 1696584"/>
                <a:gd name="connsiteX1" fmla="*/ 246024 w 246024"/>
                <a:gd name="connsiteY1" fmla="*/ 423518 h 1696584"/>
                <a:gd name="connsiteX2" fmla="*/ 234200 w 246024"/>
                <a:gd name="connsiteY2" fmla="*/ 307730 h 1696584"/>
                <a:gd name="connsiteX3" fmla="*/ 234200 w 246024"/>
                <a:gd name="connsiteY3" fmla="*/ 115148 h 1696584"/>
                <a:gd name="connsiteX4" fmla="*/ 119052 w 246024"/>
                <a:gd name="connsiteY4" fmla="*/ 0 h 1696584"/>
                <a:gd name="connsiteX5" fmla="*/ 119052 w 246024"/>
                <a:gd name="connsiteY5" fmla="*/ 0 h 1696584"/>
                <a:gd name="connsiteX6" fmla="*/ 3904 w 246024"/>
                <a:gd name="connsiteY6" fmla="*/ 115148 h 1696584"/>
                <a:gd name="connsiteX7" fmla="*/ 3904 w 246024"/>
                <a:gd name="connsiteY7" fmla="*/ 176351 h 1696584"/>
                <a:gd name="connsiteX8" fmla="*/ 3904 w 246024"/>
                <a:gd name="connsiteY8" fmla="*/ 307730 h 1696584"/>
                <a:gd name="connsiteX9" fmla="*/ 3904 w 246024"/>
                <a:gd name="connsiteY9" fmla="*/ 1696584 h 1696584"/>
                <a:gd name="connsiteX10" fmla="*/ 0 w 246024"/>
                <a:gd name="connsiteY10" fmla="*/ 372281 h 1696584"/>
                <a:gd name="connsiteX0" fmla="*/ 0 w 240778"/>
                <a:gd name="connsiteY0" fmla="*/ 372281 h 1696584"/>
                <a:gd name="connsiteX1" fmla="*/ 240778 w 240778"/>
                <a:gd name="connsiteY1" fmla="*/ 374563 h 1696584"/>
                <a:gd name="connsiteX2" fmla="*/ 234200 w 240778"/>
                <a:gd name="connsiteY2" fmla="*/ 307730 h 1696584"/>
                <a:gd name="connsiteX3" fmla="*/ 234200 w 240778"/>
                <a:gd name="connsiteY3" fmla="*/ 115148 h 1696584"/>
                <a:gd name="connsiteX4" fmla="*/ 119052 w 240778"/>
                <a:gd name="connsiteY4" fmla="*/ 0 h 1696584"/>
                <a:gd name="connsiteX5" fmla="*/ 119052 w 240778"/>
                <a:gd name="connsiteY5" fmla="*/ 0 h 1696584"/>
                <a:gd name="connsiteX6" fmla="*/ 3904 w 240778"/>
                <a:gd name="connsiteY6" fmla="*/ 115148 h 1696584"/>
                <a:gd name="connsiteX7" fmla="*/ 3904 w 240778"/>
                <a:gd name="connsiteY7" fmla="*/ 176351 h 1696584"/>
                <a:gd name="connsiteX8" fmla="*/ 3904 w 240778"/>
                <a:gd name="connsiteY8" fmla="*/ 307730 h 1696584"/>
                <a:gd name="connsiteX9" fmla="*/ 3904 w 240778"/>
                <a:gd name="connsiteY9" fmla="*/ 1696584 h 1696584"/>
                <a:gd name="connsiteX10" fmla="*/ 0 w 240778"/>
                <a:gd name="connsiteY10" fmla="*/ 372281 h 169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1696584">
                  <a:moveTo>
                    <a:pt x="0" y="372281"/>
                  </a:moveTo>
                  <a:lnTo>
                    <a:pt x="240778" y="374563"/>
                  </a:lnTo>
                  <a:cubicBezTo>
                    <a:pt x="239464" y="301808"/>
                    <a:pt x="235514" y="380485"/>
                    <a:pt x="234200" y="307730"/>
                  </a:cubicBezTo>
                  <a:lnTo>
                    <a:pt x="234200" y="115148"/>
                  </a:lnTo>
                  <a:cubicBezTo>
                    <a:pt x="234200" y="51793"/>
                    <a:pt x="182371" y="0"/>
                    <a:pt x="119052" y="0"/>
                  </a:cubicBezTo>
                  <a:lnTo>
                    <a:pt x="119052" y="0"/>
                  </a:lnTo>
                  <a:cubicBezTo>
                    <a:pt x="55734" y="0"/>
                    <a:pt x="3904" y="51829"/>
                    <a:pt x="3904" y="115148"/>
                  </a:cubicBezTo>
                  <a:lnTo>
                    <a:pt x="3904" y="176351"/>
                  </a:lnTo>
                  <a:lnTo>
                    <a:pt x="3904" y="307730"/>
                  </a:lnTo>
                  <a:lnTo>
                    <a:pt x="3904" y="1696584"/>
                  </a:lnTo>
                  <a:cubicBezTo>
                    <a:pt x="2603" y="1255150"/>
                    <a:pt x="1301" y="813715"/>
                    <a:pt x="0" y="372281"/>
                  </a:cubicBezTo>
                  <a:close/>
                </a:path>
              </a:pathLst>
            </a:custGeom>
            <a:gradFill>
              <a:gsLst>
                <a:gs pos="0">
                  <a:schemeClr val="accent1">
                    <a:lumMod val="40000"/>
                    <a:lumOff val="60000"/>
                  </a:schemeClr>
                </a:gs>
                <a:gs pos="64000">
                  <a:srgbClr val="F4FAF9"/>
                </a:gs>
              </a:gsLst>
              <a:lin ang="5400000" scaled="1"/>
            </a:gradFill>
            <a:ln w="36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3376078-92CC-424D-AF8E-01DB656B661C}"/>
                </a:ext>
              </a:extLst>
            </p:cNvPr>
            <p:cNvSpPr/>
            <p:nvPr/>
          </p:nvSpPr>
          <p:spPr>
            <a:xfrm>
              <a:off x="1199087" y="1301449"/>
              <a:ext cx="1402531" cy="2121541"/>
            </a:xfrm>
            <a:custGeom>
              <a:avLst/>
              <a:gdLst>
                <a:gd name="connsiteX0" fmla="*/ 0 w 1402531"/>
                <a:gd name="connsiteY0" fmla="*/ 2121542 h 2121541"/>
                <a:gd name="connsiteX1" fmla="*/ 1175080 w 1402531"/>
                <a:gd name="connsiteY1" fmla="*/ 2121542 h 2121541"/>
                <a:gd name="connsiteX2" fmla="*/ 1287420 w 1402531"/>
                <a:gd name="connsiteY2" fmla="*/ 2009202 h 2121541"/>
                <a:gd name="connsiteX3" fmla="*/ 1287420 w 1402531"/>
                <a:gd name="connsiteY3" fmla="*/ 115148 h 2121541"/>
                <a:gd name="connsiteX4" fmla="*/ 1402532 w 1402531"/>
                <a:gd name="connsiteY4" fmla="*/ 0 h 2121541"/>
                <a:gd name="connsiteX5" fmla="*/ 108838 w 1402531"/>
                <a:gd name="connsiteY5" fmla="*/ 0 h 2121541"/>
                <a:gd name="connsiteX6" fmla="*/ 108838 w 1402531"/>
                <a:gd name="connsiteY6" fmla="*/ 182 h 2121541"/>
                <a:gd name="connsiteX7" fmla="*/ 0 w 1402531"/>
                <a:gd name="connsiteY7" fmla="*/ 115148 h 2121541"/>
                <a:gd name="connsiteX8" fmla="*/ 0 w 1402531"/>
                <a:gd name="connsiteY8" fmla="*/ 157020 h 2121541"/>
                <a:gd name="connsiteX9" fmla="*/ 0 w 1402531"/>
                <a:gd name="connsiteY9" fmla="*/ 2121542 h 212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531" h="2121541">
                  <a:moveTo>
                    <a:pt x="0" y="2121542"/>
                  </a:moveTo>
                  <a:lnTo>
                    <a:pt x="1175080" y="2121542"/>
                  </a:lnTo>
                  <a:cubicBezTo>
                    <a:pt x="1236977" y="2121542"/>
                    <a:pt x="1287420" y="2071062"/>
                    <a:pt x="1287420" y="2009202"/>
                  </a:cubicBezTo>
                  <a:lnTo>
                    <a:pt x="1287420" y="115148"/>
                  </a:lnTo>
                  <a:cubicBezTo>
                    <a:pt x="1287420" y="51793"/>
                    <a:pt x="1339213" y="0"/>
                    <a:pt x="1402532" y="0"/>
                  </a:cubicBezTo>
                  <a:lnTo>
                    <a:pt x="108838" y="0"/>
                  </a:lnTo>
                  <a:lnTo>
                    <a:pt x="108838" y="182"/>
                  </a:lnTo>
                  <a:cubicBezTo>
                    <a:pt x="48401" y="3465"/>
                    <a:pt x="0" y="53908"/>
                    <a:pt x="0" y="115148"/>
                  </a:cubicBezTo>
                  <a:lnTo>
                    <a:pt x="0" y="157020"/>
                  </a:lnTo>
                  <a:lnTo>
                    <a:pt x="0" y="2121542"/>
                  </a:lnTo>
                  <a:close/>
                </a:path>
              </a:pathLst>
            </a:custGeom>
            <a:gradFill flip="none" rotWithShape="1">
              <a:gsLst>
                <a:gs pos="0">
                  <a:srgbClr val="F4FAF9"/>
                </a:gs>
                <a:gs pos="100000">
                  <a:schemeClr val="bg1"/>
                </a:gs>
              </a:gsLst>
              <a:lin ang="16200000" scaled="1"/>
              <a:tileRect/>
            </a:gradFill>
            <a:ln w="36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288AD6B-E73D-44B3-B167-4DF533A5DF22}"/>
                </a:ext>
              </a:extLst>
            </p:cNvPr>
            <p:cNvSpPr/>
            <p:nvPr/>
          </p:nvSpPr>
          <p:spPr>
            <a:xfrm>
              <a:off x="2333499" y="2159716"/>
              <a:ext cx="48875" cy="48875"/>
            </a:xfrm>
            <a:custGeom>
              <a:avLst/>
              <a:gdLst>
                <a:gd name="connsiteX0" fmla="*/ 21957 w 48875"/>
                <a:gd name="connsiteY0" fmla="*/ 47051 h 48875"/>
                <a:gd name="connsiteX1" fmla="*/ 18310 w 48875"/>
                <a:gd name="connsiteY1" fmla="*/ 35489 h 48875"/>
                <a:gd name="connsiteX2" fmla="*/ 13386 w 48875"/>
                <a:gd name="connsiteY2" fmla="*/ 30565 h 48875"/>
                <a:gd name="connsiteX3" fmla="*/ 1824 w 48875"/>
                <a:gd name="connsiteY3" fmla="*/ 26918 h 48875"/>
                <a:gd name="connsiteX4" fmla="*/ 0 w 48875"/>
                <a:gd name="connsiteY4" fmla="*/ 24438 h 48875"/>
                <a:gd name="connsiteX5" fmla="*/ 1824 w 48875"/>
                <a:gd name="connsiteY5" fmla="*/ 21957 h 48875"/>
                <a:gd name="connsiteX6" fmla="*/ 13386 w 48875"/>
                <a:gd name="connsiteY6" fmla="*/ 18310 h 48875"/>
                <a:gd name="connsiteX7" fmla="*/ 18310 w 48875"/>
                <a:gd name="connsiteY7" fmla="*/ 13386 h 48875"/>
                <a:gd name="connsiteX8" fmla="*/ 21957 w 48875"/>
                <a:gd name="connsiteY8" fmla="*/ 1824 h 48875"/>
                <a:gd name="connsiteX9" fmla="*/ 24437 w 48875"/>
                <a:gd name="connsiteY9" fmla="*/ 0 h 48875"/>
                <a:gd name="connsiteX10" fmla="*/ 26918 w 48875"/>
                <a:gd name="connsiteY10" fmla="*/ 1824 h 48875"/>
                <a:gd name="connsiteX11" fmla="*/ 30565 w 48875"/>
                <a:gd name="connsiteY11" fmla="*/ 13386 h 48875"/>
                <a:gd name="connsiteX12" fmla="*/ 35489 w 48875"/>
                <a:gd name="connsiteY12" fmla="*/ 18310 h 48875"/>
                <a:gd name="connsiteX13" fmla="*/ 47051 w 48875"/>
                <a:gd name="connsiteY13" fmla="*/ 21957 h 48875"/>
                <a:gd name="connsiteX14" fmla="*/ 48875 w 48875"/>
                <a:gd name="connsiteY14" fmla="*/ 24438 h 48875"/>
                <a:gd name="connsiteX15" fmla="*/ 47051 w 48875"/>
                <a:gd name="connsiteY15" fmla="*/ 26918 h 48875"/>
                <a:gd name="connsiteX16" fmla="*/ 35489 w 48875"/>
                <a:gd name="connsiteY16" fmla="*/ 30565 h 48875"/>
                <a:gd name="connsiteX17" fmla="*/ 30565 w 48875"/>
                <a:gd name="connsiteY17" fmla="*/ 35489 h 48875"/>
                <a:gd name="connsiteX18" fmla="*/ 26918 w 48875"/>
                <a:gd name="connsiteY18" fmla="*/ 47051 h 48875"/>
                <a:gd name="connsiteX19" fmla="*/ 24437 w 48875"/>
                <a:gd name="connsiteY19" fmla="*/ 48875 h 48875"/>
                <a:gd name="connsiteX20" fmla="*/ 21957 w 48875"/>
                <a:gd name="connsiteY20" fmla="*/ 47051 h 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75" h="48875">
                  <a:moveTo>
                    <a:pt x="21957" y="47051"/>
                  </a:moveTo>
                  <a:lnTo>
                    <a:pt x="18310" y="35489"/>
                  </a:lnTo>
                  <a:cubicBezTo>
                    <a:pt x="17544" y="33082"/>
                    <a:pt x="15793" y="31331"/>
                    <a:pt x="13386" y="30565"/>
                  </a:cubicBezTo>
                  <a:lnTo>
                    <a:pt x="1824" y="26918"/>
                  </a:lnTo>
                  <a:cubicBezTo>
                    <a:pt x="729" y="26553"/>
                    <a:pt x="0" y="25605"/>
                    <a:pt x="0" y="24438"/>
                  </a:cubicBezTo>
                  <a:cubicBezTo>
                    <a:pt x="0" y="23270"/>
                    <a:pt x="729" y="22286"/>
                    <a:pt x="1824" y="21957"/>
                  </a:cubicBezTo>
                  <a:lnTo>
                    <a:pt x="13386" y="18310"/>
                  </a:lnTo>
                  <a:cubicBezTo>
                    <a:pt x="15793" y="17544"/>
                    <a:pt x="17544" y="15793"/>
                    <a:pt x="18310" y="13386"/>
                  </a:cubicBezTo>
                  <a:lnTo>
                    <a:pt x="21957" y="1824"/>
                  </a:lnTo>
                  <a:cubicBezTo>
                    <a:pt x="22322" y="729"/>
                    <a:pt x="23270" y="0"/>
                    <a:pt x="24437" y="0"/>
                  </a:cubicBezTo>
                  <a:cubicBezTo>
                    <a:pt x="25605" y="0"/>
                    <a:pt x="26589" y="729"/>
                    <a:pt x="26918" y="1824"/>
                  </a:cubicBezTo>
                  <a:lnTo>
                    <a:pt x="30565" y="13386"/>
                  </a:lnTo>
                  <a:cubicBezTo>
                    <a:pt x="31331" y="15793"/>
                    <a:pt x="33082" y="17544"/>
                    <a:pt x="35489" y="18310"/>
                  </a:cubicBezTo>
                  <a:lnTo>
                    <a:pt x="47051" y="21957"/>
                  </a:lnTo>
                  <a:cubicBezTo>
                    <a:pt x="48146" y="22322"/>
                    <a:pt x="48875" y="23270"/>
                    <a:pt x="48875" y="24438"/>
                  </a:cubicBezTo>
                  <a:cubicBezTo>
                    <a:pt x="48875" y="25605"/>
                    <a:pt x="48146" y="26590"/>
                    <a:pt x="47051" y="26918"/>
                  </a:cubicBezTo>
                  <a:lnTo>
                    <a:pt x="35489" y="30565"/>
                  </a:lnTo>
                  <a:cubicBezTo>
                    <a:pt x="33082" y="31331"/>
                    <a:pt x="31331" y="33082"/>
                    <a:pt x="30565" y="35489"/>
                  </a:cubicBezTo>
                  <a:lnTo>
                    <a:pt x="26918" y="47051"/>
                  </a:lnTo>
                  <a:cubicBezTo>
                    <a:pt x="26553" y="48146"/>
                    <a:pt x="25605" y="48875"/>
                    <a:pt x="24437" y="48875"/>
                  </a:cubicBezTo>
                  <a:cubicBezTo>
                    <a:pt x="23270" y="48875"/>
                    <a:pt x="22286" y="48146"/>
                    <a:pt x="21957" y="47051"/>
                  </a:cubicBezTo>
                </a:path>
              </a:pathLst>
            </a:custGeom>
            <a:solidFill>
              <a:srgbClr val="FFFFFF"/>
            </a:solidFill>
            <a:ln w="36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776B41D-C85C-43DE-B9B4-085F36A687D9}"/>
                </a:ext>
              </a:extLst>
            </p:cNvPr>
            <p:cNvSpPr/>
            <p:nvPr/>
          </p:nvSpPr>
          <p:spPr>
            <a:xfrm>
              <a:off x="2438727" y="2162087"/>
              <a:ext cx="40194" cy="40194"/>
            </a:xfrm>
            <a:custGeom>
              <a:avLst/>
              <a:gdLst>
                <a:gd name="connsiteX0" fmla="*/ 18055 w 40194"/>
                <a:gd name="connsiteY0" fmla="*/ 38699 h 40194"/>
                <a:gd name="connsiteX1" fmla="*/ 15064 w 40194"/>
                <a:gd name="connsiteY1" fmla="*/ 29179 h 40194"/>
                <a:gd name="connsiteX2" fmla="*/ 11015 w 40194"/>
                <a:gd name="connsiteY2" fmla="*/ 25131 h 40194"/>
                <a:gd name="connsiteX3" fmla="*/ 1495 w 40194"/>
                <a:gd name="connsiteY3" fmla="*/ 22140 h 40194"/>
                <a:gd name="connsiteX4" fmla="*/ 0 w 40194"/>
                <a:gd name="connsiteY4" fmla="*/ 20097 h 40194"/>
                <a:gd name="connsiteX5" fmla="*/ 1495 w 40194"/>
                <a:gd name="connsiteY5" fmla="*/ 18055 h 40194"/>
                <a:gd name="connsiteX6" fmla="*/ 11015 w 40194"/>
                <a:gd name="connsiteY6" fmla="*/ 15064 h 40194"/>
                <a:gd name="connsiteX7" fmla="*/ 15064 w 40194"/>
                <a:gd name="connsiteY7" fmla="*/ 11015 h 40194"/>
                <a:gd name="connsiteX8" fmla="*/ 18055 w 40194"/>
                <a:gd name="connsiteY8" fmla="*/ 1495 h 40194"/>
                <a:gd name="connsiteX9" fmla="*/ 20097 w 40194"/>
                <a:gd name="connsiteY9" fmla="*/ 0 h 40194"/>
                <a:gd name="connsiteX10" fmla="*/ 22140 w 40194"/>
                <a:gd name="connsiteY10" fmla="*/ 1495 h 40194"/>
                <a:gd name="connsiteX11" fmla="*/ 25131 w 40194"/>
                <a:gd name="connsiteY11" fmla="*/ 11015 h 40194"/>
                <a:gd name="connsiteX12" fmla="*/ 29179 w 40194"/>
                <a:gd name="connsiteY12" fmla="*/ 15064 h 40194"/>
                <a:gd name="connsiteX13" fmla="*/ 38699 w 40194"/>
                <a:gd name="connsiteY13" fmla="*/ 18055 h 40194"/>
                <a:gd name="connsiteX14" fmla="*/ 40194 w 40194"/>
                <a:gd name="connsiteY14" fmla="*/ 20097 h 40194"/>
                <a:gd name="connsiteX15" fmla="*/ 38699 w 40194"/>
                <a:gd name="connsiteY15" fmla="*/ 22140 h 40194"/>
                <a:gd name="connsiteX16" fmla="*/ 29179 w 40194"/>
                <a:gd name="connsiteY16" fmla="*/ 25131 h 40194"/>
                <a:gd name="connsiteX17" fmla="*/ 25131 w 40194"/>
                <a:gd name="connsiteY17" fmla="*/ 29179 h 40194"/>
                <a:gd name="connsiteX18" fmla="*/ 22140 w 40194"/>
                <a:gd name="connsiteY18" fmla="*/ 38699 h 40194"/>
                <a:gd name="connsiteX19" fmla="*/ 20097 w 40194"/>
                <a:gd name="connsiteY19" fmla="*/ 40194 h 40194"/>
                <a:gd name="connsiteX20" fmla="*/ 18055 w 40194"/>
                <a:gd name="connsiteY20" fmla="*/ 38699 h 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194" h="40194">
                  <a:moveTo>
                    <a:pt x="18055" y="38699"/>
                  </a:moveTo>
                  <a:lnTo>
                    <a:pt x="15064" y="29179"/>
                  </a:lnTo>
                  <a:cubicBezTo>
                    <a:pt x="14444" y="27173"/>
                    <a:pt x="13021" y="25751"/>
                    <a:pt x="11015" y="25131"/>
                  </a:cubicBezTo>
                  <a:lnTo>
                    <a:pt x="1495" y="22140"/>
                  </a:lnTo>
                  <a:cubicBezTo>
                    <a:pt x="584" y="21848"/>
                    <a:pt x="0" y="21045"/>
                    <a:pt x="0" y="20097"/>
                  </a:cubicBezTo>
                  <a:cubicBezTo>
                    <a:pt x="0" y="19149"/>
                    <a:pt x="584" y="18346"/>
                    <a:pt x="1495" y="18055"/>
                  </a:cubicBezTo>
                  <a:lnTo>
                    <a:pt x="11015" y="15064"/>
                  </a:lnTo>
                  <a:cubicBezTo>
                    <a:pt x="13021" y="14444"/>
                    <a:pt x="14444" y="13021"/>
                    <a:pt x="15064" y="11015"/>
                  </a:cubicBezTo>
                  <a:lnTo>
                    <a:pt x="18055" y="1495"/>
                  </a:lnTo>
                  <a:cubicBezTo>
                    <a:pt x="18346" y="584"/>
                    <a:pt x="19149" y="0"/>
                    <a:pt x="20097" y="0"/>
                  </a:cubicBezTo>
                  <a:cubicBezTo>
                    <a:pt x="21046" y="0"/>
                    <a:pt x="21848" y="584"/>
                    <a:pt x="22140" y="1495"/>
                  </a:cubicBezTo>
                  <a:lnTo>
                    <a:pt x="25131" y="11015"/>
                  </a:lnTo>
                  <a:cubicBezTo>
                    <a:pt x="25751" y="13021"/>
                    <a:pt x="27173" y="14444"/>
                    <a:pt x="29179" y="15064"/>
                  </a:cubicBezTo>
                  <a:lnTo>
                    <a:pt x="38699" y="18055"/>
                  </a:lnTo>
                  <a:cubicBezTo>
                    <a:pt x="39611" y="18346"/>
                    <a:pt x="40194" y="19149"/>
                    <a:pt x="40194" y="20097"/>
                  </a:cubicBezTo>
                  <a:cubicBezTo>
                    <a:pt x="40194" y="21045"/>
                    <a:pt x="39611" y="21848"/>
                    <a:pt x="38699" y="22140"/>
                  </a:cubicBezTo>
                  <a:lnTo>
                    <a:pt x="29179" y="25131"/>
                  </a:lnTo>
                  <a:cubicBezTo>
                    <a:pt x="27173" y="25751"/>
                    <a:pt x="25751" y="27173"/>
                    <a:pt x="25131" y="29179"/>
                  </a:cubicBezTo>
                  <a:lnTo>
                    <a:pt x="22140" y="38699"/>
                  </a:lnTo>
                  <a:cubicBezTo>
                    <a:pt x="21848" y="39611"/>
                    <a:pt x="21046" y="40194"/>
                    <a:pt x="20097" y="40194"/>
                  </a:cubicBezTo>
                  <a:cubicBezTo>
                    <a:pt x="19149" y="40194"/>
                    <a:pt x="18346" y="39611"/>
                    <a:pt x="18055" y="38699"/>
                  </a:cubicBezTo>
                </a:path>
              </a:pathLst>
            </a:custGeom>
            <a:solidFill>
              <a:srgbClr val="FFFFFF"/>
            </a:solidFill>
            <a:ln w="36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096-7774-431A-B89B-F1F9497659B9}"/>
                </a:ext>
              </a:extLst>
            </p:cNvPr>
            <p:cNvSpPr/>
            <p:nvPr/>
          </p:nvSpPr>
          <p:spPr>
            <a:xfrm>
              <a:off x="1342393" y="180125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EBD387-0EBD-47D2-B9FB-57F765BC9A6D}"/>
                </a:ext>
              </a:extLst>
            </p:cNvPr>
            <p:cNvSpPr/>
            <p:nvPr/>
          </p:nvSpPr>
          <p:spPr>
            <a:xfrm>
              <a:off x="1342393" y="2720393"/>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0A4E57-5D1E-48C9-B744-1C810998BEB6}"/>
                </a:ext>
              </a:extLst>
            </p:cNvPr>
            <p:cNvSpPr/>
            <p:nvPr/>
          </p:nvSpPr>
          <p:spPr>
            <a:xfrm>
              <a:off x="1342393" y="3026774"/>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F9E698-5525-4D42-BCB7-8B65F316E866}"/>
                </a:ext>
              </a:extLst>
            </p:cNvPr>
            <p:cNvSpPr/>
            <p:nvPr/>
          </p:nvSpPr>
          <p:spPr>
            <a:xfrm>
              <a:off x="1388351" y="186267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7528D6C-D617-49AA-AE27-6B0021DCC36C}"/>
                </a:ext>
              </a:extLst>
            </p:cNvPr>
            <p:cNvSpPr/>
            <p:nvPr/>
          </p:nvSpPr>
          <p:spPr>
            <a:xfrm>
              <a:off x="1388351" y="2781815"/>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DFF1982-B144-4037-AD97-C69A6BA39B2F}"/>
                </a:ext>
              </a:extLst>
            </p:cNvPr>
            <p:cNvSpPr/>
            <p:nvPr/>
          </p:nvSpPr>
          <p:spPr>
            <a:xfrm>
              <a:off x="1388351" y="3088196"/>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FFB0AE"/>
            </a:solidFill>
            <a:ln w="36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D64250C-927F-4D26-9EA7-26ADCDFA46BD}"/>
                </a:ext>
              </a:extLst>
            </p:cNvPr>
            <p:cNvSpPr/>
            <p:nvPr/>
          </p:nvSpPr>
          <p:spPr>
            <a:xfrm>
              <a:off x="1612592" y="1982818"/>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88BCD45-1BF6-4CFE-AF6C-058CD8C5FEA3}"/>
                </a:ext>
              </a:extLst>
            </p:cNvPr>
            <p:cNvSpPr/>
            <p:nvPr/>
          </p:nvSpPr>
          <p:spPr>
            <a:xfrm>
              <a:off x="1612592" y="2289199"/>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807021-CBEE-4223-86E2-E06D398BAA21}"/>
                </a:ext>
              </a:extLst>
            </p:cNvPr>
            <p:cNvSpPr/>
            <p:nvPr/>
          </p:nvSpPr>
          <p:spPr>
            <a:xfrm>
              <a:off x="1612592" y="259558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6CAA0B1-D387-4382-9B91-95A856A0662F}"/>
                </a:ext>
              </a:extLst>
            </p:cNvPr>
            <p:cNvSpPr/>
            <p:nvPr/>
          </p:nvSpPr>
          <p:spPr>
            <a:xfrm>
              <a:off x="1612592" y="290196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B8DD16-4AD1-4CF6-BE7B-D1656E259009}"/>
                </a:ext>
              </a:extLst>
            </p:cNvPr>
            <p:cNvSpPr/>
            <p:nvPr/>
          </p:nvSpPr>
          <p:spPr>
            <a:xfrm>
              <a:off x="1612592" y="3208341"/>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8CC6FF"/>
            </a:solidFill>
            <a:ln w="36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E9E752-137C-4E1A-A5BB-CCEB5A34F56E}"/>
                </a:ext>
              </a:extLst>
            </p:cNvPr>
            <p:cNvSpPr/>
            <p:nvPr/>
          </p:nvSpPr>
          <p:spPr>
            <a:xfrm>
              <a:off x="1612592" y="1922709"/>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CD64C4F-D0CF-412F-9626-21EE0CE0F10B}"/>
                </a:ext>
              </a:extLst>
            </p:cNvPr>
            <p:cNvSpPr/>
            <p:nvPr/>
          </p:nvSpPr>
          <p:spPr>
            <a:xfrm>
              <a:off x="1612592" y="222909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CF6FD0-CF12-40F3-A75E-75E9B54230BE}"/>
                </a:ext>
              </a:extLst>
            </p:cNvPr>
            <p:cNvSpPr/>
            <p:nvPr/>
          </p:nvSpPr>
          <p:spPr>
            <a:xfrm>
              <a:off x="1612592" y="253547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CD2394C-C7CD-4EF8-B4ED-FFA31EBBDE6A}"/>
                </a:ext>
              </a:extLst>
            </p:cNvPr>
            <p:cNvSpPr/>
            <p:nvPr/>
          </p:nvSpPr>
          <p:spPr>
            <a:xfrm>
              <a:off x="1612592" y="284185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F2BA29D-8C7F-455B-8E77-7F7F4D6D16C1}"/>
                </a:ext>
              </a:extLst>
            </p:cNvPr>
            <p:cNvSpPr/>
            <p:nvPr/>
          </p:nvSpPr>
          <p:spPr>
            <a:xfrm>
              <a:off x="1612592" y="314823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2969EF5-E9C9-4921-BCE9-D60DF97C5416}"/>
                </a:ext>
              </a:extLst>
            </p:cNvPr>
            <p:cNvSpPr/>
            <p:nvPr/>
          </p:nvSpPr>
          <p:spPr>
            <a:xfrm>
              <a:off x="1612592" y="186260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A27CC3E-F91B-4AA7-8794-1A5700403C4E}"/>
                </a:ext>
              </a:extLst>
            </p:cNvPr>
            <p:cNvSpPr/>
            <p:nvPr/>
          </p:nvSpPr>
          <p:spPr>
            <a:xfrm>
              <a:off x="1612592" y="216898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946845-42B0-45B7-9C72-6A1B8A5560B4}"/>
                </a:ext>
              </a:extLst>
            </p:cNvPr>
            <p:cNvSpPr/>
            <p:nvPr/>
          </p:nvSpPr>
          <p:spPr>
            <a:xfrm>
              <a:off x="1612592" y="247536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77DECC-52A9-4578-B2DB-7BA425CFA11E}"/>
                </a:ext>
              </a:extLst>
            </p:cNvPr>
            <p:cNvSpPr/>
            <p:nvPr/>
          </p:nvSpPr>
          <p:spPr>
            <a:xfrm>
              <a:off x="1612592" y="278174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0DB9A6C-4F7C-4691-9DD5-8C5113A8F5B6}"/>
                </a:ext>
              </a:extLst>
            </p:cNvPr>
            <p:cNvSpPr/>
            <p:nvPr/>
          </p:nvSpPr>
          <p:spPr>
            <a:xfrm>
              <a:off x="1612592" y="3088123"/>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CBF7765-FC25-4C2B-83F1-01F82C525CE4}"/>
                </a:ext>
              </a:extLst>
            </p:cNvPr>
            <p:cNvSpPr/>
            <p:nvPr/>
          </p:nvSpPr>
          <p:spPr>
            <a:xfrm>
              <a:off x="1612592" y="1802491"/>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4878874-9966-4BBF-9CC8-084A77AC0D1E}"/>
                </a:ext>
              </a:extLst>
            </p:cNvPr>
            <p:cNvSpPr/>
            <p:nvPr/>
          </p:nvSpPr>
          <p:spPr>
            <a:xfrm>
              <a:off x="1612592" y="2108872"/>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6E5BAEA-EE33-4BB1-8DA9-E7E7F90AF937}"/>
                </a:ext>
              </a:extLst>
            </p:cNvPr>
            <p:cNvSpPr/>
            <p:nvPr/>
          </p:nvSpPr>
          <p:spPr>
            <a:xfrm>
              <a:off x="1612592" y="241525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7F1CB70-B53C-46F0-9A2A-BD292FFE5AD6}"/>
                </a:ext>
              </a:extLst>
            </p:cNvPr>
            <p:cNvSpPr/>
            <p:nvPr/>
          </p:nvSpPr>
          <p:spPr>
            <a:xfrm>
              <a:off x="1612592" y="272163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891A5B3-8A2C-447F-A66B-FE8E9E0AAEB0}"/>
                </a:ext>
              </a:extLst>
            </p:cNvPr>
            <p:cNvSpPr/>
            <p:nvPr/>
          </p:nvSpPr>
          <p:spPr>
            <a:xfrm>
              <a:off x="1612592" y="3028014"/>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9613FD1-31B9-4755-8176-444DB197ABAE}"/>
                </a:ext>
              </a:extLst>
            </p:cNvPr>
            <p:cNvSpPr/>
            <p:nvPr/>
          </p:nvSpPr>
          <p:spPr>
            <a:xfrm>
              <a:off x="971600" y="3075175"/>
              <a:ext cx="1402568" cy="347815"/>
            </a:xfrm>
            <a:custGeom>
              <a:avLst/>
              <a:gdLst>
                <a:gd name="connsiteX0" fmla="*/ 0 w 1402568"/>
                <a:gd name="connsiteY0" fmla="*/ 0 h 347815"/>
                <a:gd name="connsiteX1" fmla="*/ 1402568 w 1402568"/>
                <a:gd name="connsiteY1" fmla="*/ 0 h 347815"/>
                <a:gd name="connsiteX2" fmla="*/ 1402568 w 1402568"/>
                <a:gd name="connsiteY2" fmla="*/ 347815 h 347815"/>
                <a:gd name="connsiteX3" fmla="*/ 0 w 1402568"/>
                <a:gd name="connsiteY3" fmla="*/ 347815 h 347815"/>
              </a:gdLst>
              <a:ahLst/>
              <a:cxnLst>
                <a:cxn ang="0">
                  <a:pos x="connsiteX0" y="connsiteY0"/>
                </a:cxn>
                <a:cxn ang="0">
                  <a:pos x="connsiteX1" y="connsiteY1"/>
                </a:cxn>
                <a:cxn ang="0">
                  <a:pos x="connsiteX2" y="connsiteY2"/>
                </a:cxn>
                <a:cxn ang="0">
                  <a:pos x="connsiteX3" y="connsiteY3"/>
                </a:cxn>
              </a:cxnLst>
              <a:rect l="l" t="t" r="r" b="b"/>
              <a:pathLst>
                <a:path w="1402568" h="347815">
                  <a:moveTo>
                    <a:pt x="0" y="0"/>
                  </a:moveTo>
                  <a:lnTo>
                    <a:pt x="1402568" y="0"/>
                  </a:lnTo>
                  <a:lnTo>
                    <a:pt x="1402568" y="347815"/>
                  </a:lnTo>
                  <a:lnTo>
                    <a:pt x="0" y="347815"/>
                  </a:lnTo>
                  <a:close/>
                </a:path>
              </a:pathLst>
            </a:custGeom>
            <a:gradFill flip="none" rotWithShape="1">
              <a:gsLst>
                <a:gs pos="0">
                  <a:schemeClr val="accent1">
                    <a:lumMod val="20000"/>
                    <a:lumOff val="80000"/>
                  </a:schemeClr>
                </a:gs>
                <a:gs pos="100000">
                  <a:srgbClr val="DCF1EC"/>
                </a:gs>
              </a:gsLst>
              <a:lin ang="16200000" scaled="1"/>
              <a:tileRect/>
            </a:gradFill>
            <a:ln w="36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1404F8B-DDB9-4B2B-BAFB-B42FFA11668C}"/>
                </a:ext>
              </a:extLst>
            </p:cNvPr>
            <p:cNvSpPr/>
            <p:nvPr/>
          </p:nvSpPr>
          <p:spPr>
            <a:xfrm>
              <a:off x="1342393" y="2076920"/>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316D4B-510D-4298-A0E7-DA88E1984A0B}"/>
                </a:ext>
              </a:extLst>
            </p:cNvPr>
            <p:cNvSpPr/>
            <p:nvPr/>
          </p:nvSpPr>
          <p:spPr>
            <a:xfrm>
              <a:off x="1388351" y="213834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395B8A7-5E0C-4DF7-A3AF-800BD9447958}"/>
                </a:ext>
              </a:extLst>
            </p:cNvPr>
            <p:cNvSpPr/>
            <p:nvPr/>
          </p:nvSpPr>
          <p:spPr>
            <a:xfrm>
              <a:off x="1342393" y="238330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18E795A-D27B-4474-B503-A1227084D429}"/>
                </a:ext>
              </a:extLst>
            </p:cNvPr>
            <p:cNvSpPr/>
            <p:nvPr/>
          </p:nvSpPr>
          <p:spPr>
            <a:xfrm>
              <a:off x="1388351" y="2444723"/>
              <a:ext cx="117628" cy="86661"/>
            </a:xfrm>
            <a:custGeom>
              <a:avLst/>
              <a:gdLst>
                <a:gd name="connsiteX0" fmla="*/ 15027 w 117628"/>
                <a:gd name="connsiteY0" fmla="*/ 25568 h 86661"/>
                <a:gd name="connsiteX1" fmla="*/ 46030 w 117628"/>
                <a:gd name="connsiteY1" fmla="*/ 56535 h 86661"/>
                <a:gd name="connsiteX2" fmla="*/ 102565 w 117628"/>
                <a:gd name="connsiteY2" fmla="*/ 0 h 86661"/>
                <a:gd name="connsiteX3" fmla="*/ 117628 w 117628"/>
                <a:gd name="connsiteY3" fmla="*/ 15064 h 86661"/>
                <a:gd name="connsiteX4" fmla="*/ 46030 w 117628"/>
                <a:gd name="connsiteY4" fmla="*/ 86662 h 86661"/>
                <a:gd name="connsiteX5" fmla="*/ 0 w 117628"/>
                <a:gd name="connsiteY5" fmla="*/ 40595 h 8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1">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grpSp>
      <p:sp>
        <p:nvSpPr>
          <p:cNvPr id="62" name="TextBox 61">
            <a:extLst>
              <a:ext uri="{FF2B5EF4-FFF2-40B4-BE49-F238E27FC236}">
                <a16:creationId xmlns:a16="http://schemas.microsoft.com/office/drawing/2014/main" id="{3298E0C4-3576-4A0A-B7B4-EFB0FB460FE7}"/>
              </a:ext>
            </a:extLst>
          </p:cNvPr>
          <p:cNvSpPr txBox="1"/>
          <p:nvPr/>
        </p:nvSpPr>
        <p:spPr>
          <a:xfrm>
            <a:off x="1469240" y="1732226"/>
            <a:ext cx="989928" cy="372747"/>
          </a:xfrm>
          <a:prstGeom prst="rect">
            <a:avLst/>
          </a:prstGeom>
          <a:noFill/>
        </p:spPr>
        <p:txBody>
          <a:bodyPr wrap="square" rtlCol="0">
            <a:spAutoFit/>
          </a:bodyPr>
          <a:lstStyle/>
          <a:p>
            <a:r>
              <a:rPr lang="en-US" b="1" dirty="0">
                <a:solidFill>
                  <a:srgbClr val="486AE5"/>
                </a:solidFill>
                <a:latin typeface="Calibri Light" panose="020F0302020204030204" pitchFamily="34" charset="0"/>
                <a:cs typeface="Calibri Light" panose="020F0302020204030204" pitchFamily="34" charset="0"/>
              </a:rPr>
              <a:t>Agenda</a:t>
            </a:r>
          </a:p>
        </p:txBody>
      </p:sp>
    </p:spTree>
    <p:extLst>
      <p:ext uri="{BB962C8B-B14F-4D97-AF65-F5344CB8AC3E}">
        <p14:creationId xmlns:p14="http://schemas.microsoft.com/office/powerpoint/2010/main" val="3267142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A8519A-209C-4BF0-9BC1-39E4CE964C73}"/>
              </a:ext>
            </a:extLst>
          </p:cNvPr>
          <p:cNvSpPr>
            <a:spLocks noGrp="1"/>
          </p:cNvSpPr>
          <p:nvPr>
            <p:ph type="ctrTitle"/>
          </p:nvPr>
        </p:nvSpPr>
        <p:spPr/>
        <p:txBody>
          <a:bodyPr/>
          <a:lstStyle/>
          <a:p>
            <a:r>
              <a:rPr lang="en-US" dirty="0"/>
              <a:t>Alma</a:t>
            </a:r>
          </a:p>
        </p:txBody>
      </p:sp>
    </p:spTree>
    <p:extLst>
      <p:ext uri="{BB962C8B-B14F-4D97-AF65-F5344CB8AC3E}">
        <p14:creationId xmlns:p14="http://schemas.microsoft.com/office/powerpoint/2010/main" val="532516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1F63-A19A-4B4D-9673-6769523FC061}"/>
              </a:ext>
            </a:extLst>
          </p:cNvPr>
          <p:cNvSpPr>
            <a:spLocks noGrp="1"/>
          </p:cNvSpPr>
          <p:nvPr>
            <p:ph type="title"/>
          </p:nvPr>
        </p:nvSpPr>
        <p:spPr>
          <a:xfrm>
            <a:off x="395536" y="79559"/>
            <a:ext cx="8424936" cy="576064"/>
          </a:xfrm>
        </p:spPr>
        <p:txBody>
          <a:bodyPr/>
          <a:lstStyle/>
          <a:p>
            <a:r>
              <a:rPr lang="en-US"/>
              <a:t>Alma Product Focus Areas</a:t>
            </a:r>
          </a:p>
        </p:txBody>
      </p:sp>
      <p:grpSp>
        <p:nvGrpSpPr>
          <p:cNvPr id="68" name="Group 67">
            <a:extLst>
              <a:ext uri="{FF2B5EF4-FFF2-40B4-BE49-F238E27FC236}">
                <a16:creationId xmlns:a16="http://schemas.microsoft.com/office/drawing/2014/main" id="{2DA7B162-67C8-384D-B2B4-81C05CECD030}"/>
              </a:ext>
            </a:extLst>
          </p:cNvPr>
          <p:cNvGrpSpPr/>
          <p:nvPr/>
        </p:nvGrpSpPr>
        <p:grpSpPr>
          <a:xfrm>
            <a:off x="531813" y="911225"/>
            <a:ext cx="8612187" cy="3312400"/>
            <a:chOff x="531813" y="911225"/>
            <a:chExt cx="8612187" cy="3312400"/>
          </a:xfrm>
        </p:grpSpPr>
        <p:sp>
          <p:nvSpPr>
            <p:cNvPr id="69" name="TextBox 68">
              <a:extLst>
                <a:ext uri="{FF2B5EF4-FFF2-40B4-BE49-F238E27FC236}">
                  <a16:creationId xmlns:a16="http://schemas.microsoft.com/office/drawing/2014/main" id="{FDAD97D9-A414-8446-9E64-0EE182FC46AD}"/>
                </a:ext>
              </a:extLst>
            </p:cNvPr>
            <p:cNvSpPr txBox="1"/>
            <p:nvPr/>
          </p:nvSpPr>
          <p:spPr>
            <a:xfrm>
              <a:off x="1211625" y="1008529"/>
              <a:ext cx="1967593" cy="415498"/>
            </a:xfrm>
            <a:prstGeom prst="rect">
              <a:avLst/>
            </a:prstGeom>
            <a:noFill/>
          </p:spPr>
          <p:txBody>
            <a:bodyPr wrap="square">
              <a:spAutoFit/>
            </a:bodyPr>
            <a:lstStyle/>
            <a:p>
              <a:pPr defTabSz="685783">
                <a:defRPr/>
              </a:pPr>
              <a:r>
                <a:rPr lang="en-US" sz="2100" b="1">
                  <a:solidFill>
                    <a:srgbClr val="003466"/>
                  </a:solidFill>
                  <a:latin typeface="Calibri Light" panose="020F0302020204030204"/>
                </a:rPr>
                <a:t>Quality</a:t>
              </a:r>
              <a:endParaRPr lang="he-IL" sz="2100" b="1">
                <a:solidFill>
                  <a:srgbClr val="003466"/>
                </a:solidFill>
                <a:latin typeface="Calibri Light" panose="020F0302020204030204"/>
                <a:cs typeface="Arial" panose="020B0604020202020204" pitchFamily="34" charset="0"/>
              </a:endParaRPr>
            </a:p>
          </p:txBody>
        </p:sp>
        <p:sp>
          <p:nvSpPr>
            <p:cNvPr id="70" name="TextBox 69">
              <a:extLst>
                <a:ext uri="{FF2B5EF4-FFF2-40B4-BE49-F238E27FC236}">
                  <a16:creationId xmlns:a16="http://schemas.microsoft.com/office/drawing/2014/main" id="{6F772735-F72F-A348-AA40-89E31A390BF0}"/>
                </a:ext>
              </a:extLst>
            </p:cNvPr>
            <p:cNvSpPr txBox="1"/>
            <p:nvPr/>
          </p:nvSpPr>
          <p:spPr>
            <a:xfrm>
              <a:off x="6492428" y="1008529"/>
              <a:ext cx="2651572" cy="415498"/>
            </a:xfrm>
            <a:prstGeom prst="rect">
              <a:avLst/>
            </a:prstGeom>
            <a:noFill/>
          </p:spPr>
          <p:txBody>
            <a:bodyPr wrap="square">
              <a:spAutoFit/>
            </a:bodyPr>
            <a:lstStyle/>
            <a:p>
              <a:pPr defTabSz="685783">
                <a:defRPr/>
              </a:pPr>
              <a:r>
                <a:rPr lang="en-US" sz="2100" b="1" spc="-40">
                  <a:solidFill>
                    <a:srgbClr val="003466"/>
                  </a:solidFill>
                  <a:latin typeface="Calibri Light" panose="020F0302020204030204"/>
                </a:rPr>
                <a:t>Simplicity and Usability</a:t>
              </a:r>
            </a:p>
          </p:txBody>
        </p:sp>
        <p:sp>
          <p:nvSpPr>
            <p:cNvPr id="71" name="Oval 70">
              <a:extLst>
                <a:ext uri="{FF2B5EF4-FFF2-40B4-BE49-F238E27FC236}">
                  <a16:creationId xmlns:a16="http://schemas.microsoft.com/office/drawing/2014/main" id="{F63A4C0D-29CC-014C-B903-CA8B03FB4B4D}"/>
                </a:ext>
              </a:extLst>
            </p:cNvPr>
            <p:cNvSpPr/>
            <p:nvPr/>
          </p:nvSpPr>
          <p:spPr>
            <a:xfrm>
              <a:off x="2843808" y="3531259"/>
              <a:ext cx="3569304" cy="692366"/>
            </a:xfrm>
            <a:prstGeom prst="ellipse">
              <a:avLst/>
            </a:prstGeom>
            <a:solidFill>
              <a:srgbClr val="44546A">
                <a:lumMod val="75000"/>
                <a:alpha val="21000"/>
              </a:srgbClr>
            </a:solidFill>
            <a:ln w="12700" cap="flat" cmpd="sng" algn="ctr">
              <a:noFill/>
              <a:prstDash val="solid"/>
              <a:miter lim="800000"/>
            </a:ln>
            <a:effectLst>
              <a:softEdge rad="317500"/>
            </a:effectLst>
          </p:spPr>
          <p:txBody>
            <a:bodyPr rtlCol="0" anchor="ctr"/>
            <a:lstStyle/>
            <a:p>
              <a:pPr algn="ctr" defTabSz="685783">
                <a:defRPr/>
              </a:pPr>
              <a:endParaRPr lang="en-US" sz="1350" kern="0">
                <a:solidFill>
                  <a:prstClr val="white"/>
                </a:solidFill>
                <a:latin typeface="Calibri" panose="020F0502020204030204"/>
              </a:endParaRPr>
            </a:p>
          </p:txBody>
        </p:sp>
        <p:cxnSp>
          <p:nvCxnSpPr>
            <p:cNvPr id="72" name="Straight Connector 71">
              <a:extLst>
                <a:ext uri="{FF2B5EF4-FFF2-40B4-BE49-F238E27FC236}">
                  <a16:creationId xmlns:a16="http://schemas.microsoft.com/office/drawing/2014/main" id="{F0BEF5A0-1709-7D41-A33E-62C69E8DD4DD}"/>
                </a:ext>
              </a:extLst>
            </p:cNvPr>
            <p:cNvCxnSpPr/>
            <p:nvPr/>
          </p:nvCxnSpPr>
          <p:spPr>
            <a:xfrm>
              <a:off x="601980" y="1664491"/>
              <a:ext cx="2541270" cy="0"/>
            </a:xfrm>
            <a:prstGeom prst="line">
              <a:avLst/>
            </a:prstGeom>
            <a:ln w="31750">
              <a:solidFill>
                <a:srgbClr val="DCF3EC"/>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FED62B4-1442-7A40-B075-213A203F9990}"/>
                </a:ext>
              </a:extLst>
            </p:cNvPr>
            <p:cNvCxnSpPr/>
            <p:nvPr/>
          </p:nvCxnSpPr>
          <p:spPr>
            <a:xfrm>
              <a:off x="5984454" y="1672048"/>
              <a:ext cx="2541270" cy="0"/>
            </a:xfrm>
            <a:prstGeom prst="line">
              <a:avLst/>
            </a:prstGeom>
            <a:ln w="31750">
              <a:solidFill>
                <a:srgbClr val="DCF3EC"/>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ED245FA-19C7-DD4F-91A7-AB707BDCE6BE}"/>
                </a:ext>
              </a:extLst>
            </p:cNvPr>
            <p:cNvCxnSpPr/>
            <p:nvPr/>
          </p:nvCxnSpPr>
          <p:spPr>
            <a:xfrm>
              <a:off x="601980" y="3818988"/>
              <a:ext cx="2541270" cy="0"/>
            </a:xfrm>
            <a:prstGeom prst="line">
              <a:avLst/>
            </a:prstGeom>
            <a:ln w="31750">
              <a:solidFill>
                <a:srgbClr val="DCF3EC"/>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FD787FF-B846-4640-8A1C-07388656902B}"/>
                </a:ext>
              </a:extLst>
            </p:cNvPr>
            <p:cNvCxnSpPr/>
            <p:nvPr/>
          </p:nvCxnSpPr>
          <p:spPr>
            <a:xfrm>
              <a:off x="5984454" y="3826545"/>
              <a:ext cx="2541270" cy="0"/>
            </a:xfrm>
            <a:prstGeom prst="line">
              <a:avLst/>
            </a:prstGeom>
            <a:ln w="31750">
              <a:solidFill>
                <a:srgbClr val="DCF3EC"/>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C91D1296-AD7F-DB4F-BE80-EAA168E820ED}"/>
                </a:ext>
              </a:extLst>
            </p:cNvPr>
            <p:cNvGrpSpPr/>
            <p:nvPr/>
          </p:nvGrpSpPr>
          <p:grpSpPr>
            <a:xfrm>
              <a:off x="3373196" y="1403503"/>
              <a:ext cx="2397609" cy="2397705"/>
              <a:chOff x="3373892" y="1403503"/>
              <a:chExt cx="2397609" cy="2397705"/>
            </a:xfrm>
          </p:grpSpPr>
          <p:sp>
            <p:nvSpPr>
              <p:cNvPr id="95" name="Oval 94">
                <a:extLst>
                  <a:ext uri="{FF2B5EF4-FFF2-40B4-BE49-F238E27FC236}">
                    <a16:creationId xmlns:a16="http://schemas.microsoft.com/office/drawing/2014/main" id="{3D938E0A-21AB-F545-B7B3-AD0437F34D81}"/>
                  </a:ext>
                </a:extLst>
              </p:cNvPr>
              <p:cNvSpPr/>
              <p:nvPr/>
            </p:nvSpPr>
            <p:spPr>
              <a:xfrm>
                <a:off x="3526444" y="1557248"/>
                <a:ext cx="2084217" cy="2084217"/>
              </a:xfrm>
              <a:prstGeom prst="ellipse">
                <a:avLst/>
              </a:prstGeom>
              <a:solidFill>
                <a:srgbClr val="DCF3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grpSp>
            <p:nvGrpSpPr>
              <p:cNvPr id="96" name="Graphic 6">
                <a:extLst>
                  <a:ext uri="{FF2B5EF4-FFF2-40B4-BE49-F238E27FC236}">
                    <a16:creationId xmlns:a16="http://schemas.microsoft.com/office/drawing/2014/main" id="{1AB222E3-17D7-3948-A5C4-9602512AA4E6}"/>
                  </a:ext>
                </a:extLst>
              </p:cNvPr>
              <p:cNvGrpSpPr/>
              <p:nvPr/>
            </p:nvGrpSpPr>
            <p:grpSpPr>
              <a:xfrm>
                <a:off x="3373892" y="1403503"/>
                <a:ext cx="2397609" cy="2397705"/>
                <a:chOff x="5253041" y="2586039"/>
                <a:chExt cx="1686905" cy="1686972"/>
              </a:xfrm>
              <a:solidFill>
                <a:srgbClr val="4BD0FF"/>
              </a:solidFill>
            </p:grpSpPr>
            <p:sp>
              <p:nvSpPr>
                <p:cNvPr id="103" name="Freeform: Shape 9">
                  <a:extLst>
                    <a:ext uri="{FF2B5EF4-FFF2-40B4-BE49-F238E27FC236}">
                      <a16:creationId xmlns:a16="http://schemas.microsoft.com/office/drawing/2014/main" id="{7BAC0DE0-FC42-0D4A-9935-71E32A188D3C}"/>
                    </a:ext>
                  </a:extLst>
                </p:cNvPr>
                <p:cNvSpPr/>
                <p:nvPr/>
              </p:nvSpPr>
              <p:spPr>
                <a:xfrm>
                  <a:off x="5261112" y="4002025"/>
                  <a:ext cx="1309438" cy="270986"/>
                </a:xfrm>
                <a:custGeom>
                  <a:avLst/>
                  <a:gdLst>
                    <a:gd name="connsiteX0" fmla="*/ 836605 w 1309437"/>
                    <a:gd name="connsiteY0" fmla="*/ 270986 h 270986"/>
                    <a:gd name="connsiteX1" fmla="*/ 249007 w 1309437"/>
                    <a:gd name="connsiteY1" fmla="*/ 34195 h 270986"/>
                    <a:gd name="connsiteX2" fmla="*/ 24408 w 1309437"/>
                    <a:gd name="connsiteY2" fmla="*/ 258699 h 270986"/>
                    <a:gd name="connsiteX3" fmla="*/ 4215 w 1309437"/>
                    <a:gd name="connsiteY3" fmla="*/ 258699 h 270986"/>
                    <a:gd name="connsiteX4" fmla="*/ 4215 w 1309437"/>
                    <a:gd name="connsiteY4" fmla="*/ 238506 h 270986"/>
                    <a:gd name="connsiteX5" fmla="*/ 238720 w 1309437"/>
                    <a:gd name="connsiteY5" fmla="*/ 4000 h 270986"/>
                    <a:gd name="connsiteX6" fmla="*/ 258913 w 1309437"/>
                    <a:gd name="connsiteY6" fmla="*/ 4000 h 270986"/>
                    <a:gd name="connsiteX7" fmla="*/ 1287232 w 1309437"/>
                    <a:gd name="connsiteY7" fmla="*/ 106204 h 270986"/>
                    <a:gd name="connsiteX8" fmla="*/ 1307044 w 1309437"/>
                    <a:gd name="connsiteY8" fmla="*/ 110109 h 270986"/>
                    <a:gd name="connsiteX9" fmla="*/ 1303044 w 1309437"/>
                    <a:gd name="connsiteY9" fmla="*/ 129921 h 270986"/>
                    <a:gd name="connsiteX10" fmla="*/ 836605 w 1309437"/>
                    <a:gd name="connsiteY10" fmla="*/ 270986 h 27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9437" h="270986">
                      <a:moveTo>
                        <a:pt x="836605" y="270986"/>
                      </a:moveTo>
                      <a:cubicBezTo>
                        <a:pt x="622959" y="270986"/>
                        <a:pt x="410551" y="190405"/>
                        <a:pt x="249007" y="34195"/>
                      </a:cubicBezTo>
                      <a:lnTo>
                        <a:pt x="24408" y="258699"/>
                      </a:lnTo>
                      <a:cubicBezTo>
                        <a:pt x="18788" y="264319"/>
                        <a:pt x="9739" y="264319"/>
                        <a:pt x="4215" y="258699"/>
                      </a:cubicBezTo>
                      <a:cubicBezTo>
                        <a:pt x="-1405" y="253079"/>
                        <a:pt x="-1405" y="244030"/>
                        <a:pt x="4215" y="238506"/>
                      </a:cubicBezTo>
                      <a:lnTo>
                        <a:pt x="238720" y="4000"/>
                      </a:lnTo>
                      <a:cubicBezTo>
                        <a:pt x="244054" y="-1333"/>
                        <a:pt x="253579" y="-1333"/>
                        <a:pt x="258913" y="4000"/>
                      </a:cubicBezTo>
                      <a:cubicBezTo>
                        <a:pt x="532948" y="278035"/>
                        <a:pt x="965478" y="321088"/>
                        <a:pt x="1287232" y="106204"/>
                      </a:cubicBezTo>
                      <a:cubicBezTo>
                        <a:pt x="1293805" y="101822"/>
                        <a:pt x="1302663" y="103537"/>
                        <a:pt x="1307044" y="110109"/>
                      </a:cubicBezTo>
                      <a:cubicBezTo>
                        <a:pt x="1311426" y="116681"/>
                        <a:pt x="1309616" y="125539"/>
                        <a:pt x="1303044" y="129921"/>
                      </a:cubicBezTo>
                      <a:cubicBezTo>
                        <a:pt x="1161217" y="224695"/>
                        <a:pt x="998530" y="270986"/>
                        <a:pt x="836605" y="270986"/>
                      </a:cubicBezTo>
                      <a:close/>
                    </a:path>
                  </a:pathLst>
                </a:custGeom>
                <a:solidFill>
                  <a:srgbClr val="476AE5"/>
                </a:solidFill>
                <a:ln w="9525" cap="flat">
                  <a:noFill/>
                  <a:prstDash val="solid"/>
                  <a:miter/>
                </a:ln>
              </p:spPr>
              <p:txBody>
                <a:bodyPr rtlCol="0" anchor="ctr"/>
                <a:lstStyle/>
                <a:p>
                  <a:pPr defTabSz="685783">
                    <a:defRPr/>
                  </a:pPr>
                  <a:endParaRPr lang="en-US" sz="1350">
                    <a:solidFill>
                      <a:prstClr val="black"/>
                    </a:solidFill>
                    <a:latin typeface="Calibri" panose="020F0502020204030204"/>
                  </a:endParaRPr>
                </a:p>
              </p:txBody>
            </p:sp>
            <p:sp>
              <p:nvSpPr>
                <p:cNvPr id="104" name="Freeform: Shape 10">
                  <a:extLst>
                    <a:ext uri="{FF2B5EF4-FFF2-40B4-BE49-F238E27FC236}">
                      <a16:creationId xmlns:a16="http://schemas.microsoft.com/office/drawing/2014/main" id="{BA651B89-540D-024E-8C00-B34D8AD06B56}"/>
                    </a:ext>
                  </a:extLst>
                </p:cNvPr>
                <p:cNvSpPr/>
                <p:nvPr/>
              </p:nvSpPr>
              <p:spPr>
                <a:xfrm>
                  <a:off x="6668741" y="2955471"/>
                  <a:ext cx="271205" cy="1309444"/>
                </a:xfrm>
                <a:custGeom>
                  <a:avLst/>
                  <a:gdLst>
                    <a:gd name="connsiteX0" fmla="*/ 248793 w 271205"/>
                    <a:gd name="connsiteY0" fmla="*/ 1309443 h 1309443"/>
                    <a:gd name="connsiteX1" fmla="*/ 238696 w 271205"/>
                    <a:gd name="connsiteY1" fmla="*/ 1305252 h 1309443"/>
                    <a:gd name="connsiteX2" fmla="*/ 4191 w 271205"/>
                    <a:gd name="connsiteY2" fmla="*/ 1070747 h 1309443"/>
                    <a:gd name="connsiteX3" fmla="*/ 0 w 271205"/>
                    <a:gd name="connsiteY3" fmla="*/ 1060650 h 1309443"/>
                    <a:gd name="connsiteX4" fmla="*/ 4191 w 271205"/>
                    <a:gd name="connsiteY4" fmla="*/ 1050554 h 1309443"/>
                    <a:gd name="connsiteX5" fmla="*/ 106394 w 271205"/>
                    <a:gd name="connsiteY5" fmla="*/ 22235 h 1309443"/>
                    <a:gd name="connsiteX6" fmla="*/ 110395 w 271205"/>
                    <a:gd name="connsiteY6" fmla="*/ 2423 h 1309443"/>
                    <a:gd name="connsiteX7" fmla="*/ 130207 w 271205"/>
                    <a:gd name="connsiteY7" fmla="*/ 6328 h 1309443"/>
                    <a:gd name="connsiteX8" fmla="*/ 34385 w 271205"/>
                    <a:gd name="connsiteY8" fmla="*/ 1060555 h 1309443"/>
                    <a:gd name="connsiteX9" fmla="*/ 258889 w 271205"/>
                    <a:gd name="connsiteY9" fmla="*/ 1285059 h 1309443"/>
                    <a:gd name="connsiteX10" fmla="*/ 258889 w 271205"/>
                    <a:gd name="connsiteY10" fmla="*/ 1305252 h 1309443"/>
                    <a:gd name="connsiteX11" fmla="*/ 248793 w 271205"/>
                    <a:gd name="connsiteY11" fmla="*/ 1309443 h 130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1205" h="1309443">
                      <a:moveTo>
                        <a:pt x="248793" y="1309443"/>
                      </a:moveTo>
                      <a:cubicBezTo>
                        <a:pt x="245173" y="1309443"/>
                        <a:pt x="241459" y="1308015"/>
                        <a:pt x="238696" y="1305252"/>
                      </a:cubicBezTo>
                      <a:lnTo>
                        <a:pt x="4191" y="1070747"/>
                      </a:lnTo>
                      <a:cubicBezTo>
                        <a:pt x="1524" y="1068080"/>
                        <a:pt x="0" y="1064460"/>
                        <a:pt x="0" y="1060650"/>
                      </a:cubicBezTo>
                      <a:cubicBezTo>
                        <a:pt x="0" y="1056840"/>
                        <a:pt x="1524" y="1053221"/>
                        <a:pt x="4191" y="1050554"/>
                      </a:cubicBezTo>
                      <a:cubicBezTo>
                        <a:pt x="278225" y="776520"/>
                        <a:pt x="321278" y="343989"/>
                        <a:pt x="106394" y="22235"/>
                      </a:cubicBezTo>
                      <a:cubicBezTo>
                        <a:pt x="102013" y="15663"/>
                        <a:pt x="103822" y="6804"/>
                        <a:pt x="110395" y="2423"/>
                      </a:cubicBezTo>
                      <a:cubicBezTo>
                        <a:pt x="116967" y="-1959"/>
                        <a:pt x="125825" y="-244"/>
                        <a:pt x="130207" y="6328"/>
                      </a:cubicBezTo>
                      <a:cubicBezTo>
                        <a:pt x="349853" y="335512"/>
                        <a:pt x="309086" y="776520"/>
                        <a:pt x="34385" y="1060555"/>
                      </a:cubicBezTo>
                      <a:lnTo>
                        <a:pt x="258889" y="1285059"/>
                      </a:lnTo>
                      <a:cubicBezTo>
                        <a:pt x="264509" y="1290679"/>
                        <a:pt x="264509" y="1299728"/>
                        <a:pt x="258889" y="1305252"/>
                      </a:cubicBezTo>
                      <a:cubicBezTo>
                        <a:pt x="256127" y="1308015"/>
                        <a:pt x="252508" y="1309443"/>
                        <a:pt x="248793" y="1309443"/>
                      </a:cubicBezTo>
                      <a:close/>
                    </a:path>
                  </a:pathLst>
                </a:custGeom>
                <a:solidFill>
                  <a:srgbClr val="FDB813"/>
                </a:solidFill>
                <a:ln w="9525" cap="flat">
                  <a:noFill/>
                  <a:prstDash val="solid"/>
                  <a:miter/>
                </a:ln>
              </p:spPr>
              <p:txBody>
                <a:bodyPr rtlCol="0" anchor="ctr"/>
                <a:lstStyle/>
                <a:p>
                  <a:pPr defTabSz="685783">
                    <a:defRPr/>
                  </a:pPr>
                  <a:endParaRPr lang="en-US" sz="1350">
                    <a:solidFill>
                      <a:prstClr val="black"/>
                    </a:solidFill>
                    <a:latin typeface="Calibri" panose="020F0502020204030204"/>
                  </a:endParaRPr>
                </a:p>
              </p:txBody>
            </p:sp>
            <p:sp>
              <p:nvSpPr>
                <p:cNvPr id="105" name="Freeform: Shape 11">
                  <a:extLst>
                    <a:ext uri="{FF2B5EF4-FFF2-40B4-BE49-F238E27FC236}">
                      <a16:creationId xmlns:a16="http://schemas.microsoft.com/office/drawing/2014/main" id="{CED686B9-F356-6B42-9F2B-360930581175}"/>
                    </a:ext>
                  </a:extLst>
                </p:cNvPr>
                <p:cNvSpPr/>
                <p:nvPr/>
              </p:nvSpPr>
              <p:spPr>
                <a:xfrm>
                  <a:off x="5622408" y="2586039"/>
                  <a:ext cx="1309438" cy="271175"/>
                </a:xfrm>
                <a:custGeom>
                  <a:avLst/>
                  <a:gdLst>
                    <a:gd name="connsiteX0" fmla="*/ 1060621 w 1309437"/>
                    <a:gd name="connsiteY0" fmla="*/ 271176 h 271175"/>
                    <a:gd name="connsiteX1" fmla="*/ 1050524 w 1309437"/>
                    <a:gd name="connsiteY1" fmla="*/ 266985 h 271175"/>
                    <a:gd name="connsiteX2" fmla="*/ 22205 w 1309437"/>
                    <a:gd name="connsiteY2" fmla="*/ 164781 h 271175"/>
                    <a:gd name="connsiteX3" fmla="*/ 2393 w 1309437"/>
                    <a:gd name="connsiteY3" fmla="*/ 160781 h 271175"/>
                    <a:gd name="connsiteX4" fmla="*/ 6394 w 1309437"/>
                    <a:gd name="connsiteY4" fmla="*/ 140969 h 271175"/>
                    <a:gd name="connsiteX5" fmla="*/ 1060525 w 1309437"/>
                    <a:gd name="connsiteY5" fmla="*/ 236790 h 271175"/>
                    <a:gd name="connsiteX6" fmla="*/ 1285030 w 1309437"/>
                    <a:gd name="connsiteY6" fmla="*/ 12286 h 271175"/>
                    <a:gd name="connsiteX7" fmla="*/ 1305223 w 1309437"/>
                    <a:gd name="connsiteY7" fmla="*/ 12286 h 271175"/>
                    <a:gd name="connsiteX8" fmla="*/ 1305223 w 1309437"/>
                    <a:gd name="connsiteY8" fmla="*/ 32479 h 271175"/>
                    <a:gd name="connsiteX9" fmla="*/ 1070717 w 1309437"/>
                    <a:gd name="connsiteY9" fmla="*/ 266985 h 271175"/>
                    <a:gd name="connsiteX10" fmla="*/ 1060621 w 1309437"/>
                    <a:gd name="connsiteY10" fmla="*/ 271176 h 27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9437" h="271175">
                      <a:moveTo>
                        <a:pt x="1060621" y="271176"/>
                      </a:moveTo>
                      <a:cubicBezTo>
                        <a:pt x="1057001" y="271176"/>
                        <a:pt x="1053286" y="269747"/>
                        <a:pt x="1050524" y="266985"/>
                      </a:cubicBezTo>
                      <a:cubicBezTo>
                        <a:pt x="776490" y="-7050"/>
                        <a:pt x="344055" y="-50008"/>
                        <a:pt x="22205" y="164781"/>
                      </a:cubicBezTo>
                      <a:cubicBezTo>
                        <a:pt x="15633" y="169163"/>
                        <a:pt x="6775" y="167353"/>
                        <a:pt x="2393" y="160781"/>
                      </a:cubicBezTo>
                      <a:cubicBezTo>
                        <a:pt x="-1988" y="154209"/>
                        <a:pt x="-179" y="145350"/>
                        <a:pt x="6394" y="140969"/>
                      </a:cubicBezTo>
                      <a:cubicBezTo>
                        <a:pt x="335482" y="-78678"/>
                        <a:pt x="776490" y="-37816"/>
                        <a:pt x="1060525" y="236790"/>
                      </a:cubicBezTo>
                      <a:lnTo>
                        <a:pt x="1285030" y="12286"/>
                      </a:lnTo>
                      <a:cubicBezTo>
                        <a:pt x="1290649" y="6666"/>
                        <a:pt x="1299698" y="6666"/>
                        <a:pt x="1305223" y="12286"/>
                      </a:cubicBezTo>
                      <a:cubicBezTo>
                        <a:pt x="1310842" y="17906"/>
                        <a:pt x="1310842" y="26954"/>
                        <a:pt x="1305223" y="32479"/>
                      </a:cubicBezTo>
                      <a:lnTo>
                        <a:pt x="1070717" y="266985"/>
                      </a:lnTo>
                      <a:cubicBezTo>
                        <a:pt x="1067955" y="269842"/>
                        <a:pt x="1064335" y="271176"/>
                        <a:pt x="1060621" y="271176"/>
                      </a:cubicBezTo>
                      <a:close/>
                    </a:path>
                  </a:pathLst>
                </a:custGeom>
                <a:grpFill/>
                <a:ln w="9525" cap="flat">
                  <a:noFill/>
                  <a:prstDash val="solid"/>
                  <a:miter/>
                </a:ln>
              </p:spPr>
              <p:txBody>
                <a:bodyPr rtlCol="0" anchor="ctr"/>
                <a:lstStyle/>
                <a:p>
                  <a:pPr defTabSz="685783">
                    <a:defRPr/>
                  </a:pPr>
                  <a:endParaRPr lang="en-US" sz="1350">
                    <a:solidFill>
                      <a:prstClr val="black"/>
                    </a:solidFill>
                    <a:latin typeface="Calibri" panose="020F0502020204030204"/>
                  </a:endParaRPr>
                </a:p>
              </p:txBody>
            </p:sp>
            <p:sp>
              <p:nvSpPr>
                <p:cNvPr id="106" name="Freeform: Shape 12">
                  <a:extLst>
                    <a:ext uri="{FF2B5EF4-FFF2-40B4-BE49-F238E27FC236}">
                      <a16:creationId xmlns:a16="http://schemas.microsoft.com/office/drawing/2014/main" id="{23046397-945D-A447-B2CC-09DC2EDE7AE6}"/>
                    </a:ext>
                  </a:extLst>
                </p:cNvPr>
                <p:cNvSpPr/>
                <p:nvPr/>
              </p:nvSpPr>
              <p:spPr>
                <a:xfrm>
                  <a:off x="5253041" y="2594110"/>
                  <a:ext cx="271199" cy="1309520"/>
                </a:xfrm>
                <a:custGeom>
                  <a:avLst/>
                  <a:gdLst>
                    <a:gd name="connsiteX0" fmla="*/ 152875 w 271199"/>
                    <a:gd name="connsiteY0" fmla="*/ 1309521 h 1309520"/>
                    <a:gd name="connsiteX1" fmla="*/ 140969 w 271199"/>
                    <a:gd name="connsiteY1" fmla="*/ 1303139 h 1309520"/>
                    <a:gd name="connsiteX2" fmla="*/ 236790 w 271199"/>
                    <a:gd name="connsiteY2" fmla="*/ 248912 h 1309520"/>
                    <a:gd name="connsiteX3" fmla="*/ 12286 w 271199"/>
                    <a:gd name="connsiteY3" fmla="*/ 24408 h 1309520"/>
                    <a:gd name="connsiteX4" fmla="*/ 12286 w 271199"/>
                    <a:gd name="connsiteY4" fmla="*/ 4215 h 1309520"/>
                    <a:gd name="connsiteX5" fmla="*/ 32479 w 271199"/>
                    <a:gd name="connsiteY5" fmla="*/ 4215 h 1309520"/>
                    <a:gd name="connsiteX6" fmla="*/ 266985 w 271199"/>
                    <a:gd name="connsiteY6" fmla="*/ 238720 h 1309520"/>
                    <a:gd name="connsiteX7" fmla="*/ 266985 w 271199"/>
                    <a:gd name="connsiteY7" fmla="*/ 258913 h 1309520"/>
                    <a:gd name="connsiteX8" fmla="*/ 164781 w 271199"/>
                    <a:gd name="connsiteY8" fmla="*/ 1287328 h 1309520"/>
                    <a:gd name="connsiteX9" fmla="*/ 160781 w 271199"/>
                    <a:gd name="connsiteY9" fmla="*/ 1307140 h 1309520"/>
                    <a:gd name="connsiteX10" fmla="*/ 152875 w 271199"/>
                    <a:gd name="connsiteY10" fmla="*/ 1309521 h 130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99" h="1309520">
                      <a:moveTo>
                        <a:pt x="152875" y="1309521"/>
                      </a:moveTo>
                      <a:cubicBezTo>
                        <a:pt x="148303" y="1309521"/>
                        <a:pt x="143731" y="1307330"/>
                        <a:pt x="140969" y="1303139"/>
                      </a:cubicBezTo>
                      <a:cubicBezTo>
                        <a:pt x="-78678" y="974050"/>
                        <a:pt x="-37816" y="533043"/>
                        <a:pt x="236790" y="248912"/>
                      </a:cubicBezTo>
                      <a:lnTo>
                        <a:pt x="12286" y="24408"/>
                      </a:lnTo>
                      <a:cubicBezTo>
                        <a:pt x="6666" y="18788"/>
                        <a:pt x="6666" y="9739"/>
                        <a:pt x="12286" y="4215"/>
                      </a:cubicBezTo>
                      <a:cubicBezTo>
                        <a:pt x="17906" y="-1405"/>
                        <a:pt x="26954" y="-1405"/>
                        <a:pt x="32479" y="4215"/>
                      </a:cubicBezTo>
                      <a:lnTo>
                        <a:pt x="266985" y="238720"/>
                      </a:lnTo>
                      <a:cubicBezTo>
                        <a:pt x="272604" y="244340"/>
                        <a:pt x="272604" y="253389"/>
                        <a:pt x="266985" y="258913"/>
                      </a:cubicBezTo>
                      <a:cubicBezTo>
                        <a:pt x="-7050" y="533043"/>
                        <a:pt x="-50008" y="965478"/>
                        <a:pt x="164781" y="1287328"/>
                      </a:cubicBezTo>
                      <a:cubicBezTo>
                        <a:pt x="169163" y="1293900"/>
                        <a:pt x="167353" y="1302758"/>
                        <a:pt x="160781" y="1307140"/>
                      </a:cubicBezTo>
                      <a:cubicBezTo>
                        <a:pt x="158399" y="1308759"/>
                        <a:pt x="155637" y="1309521"/>
                        <a:pt x="152875" y="1309521"/>
                      </a:cubicBezTo>
                      <a:close/>
                    </a:path>
                  </a:pathLst>
                </a:custGeom>
                <a:solidFill>
                  <a:schemeClr val="accent6">
                    <a:lumMod val="40000"/>
                    <a:lumOff val="60000"/>
                  </a:schemeClr>
                </a:solidFill>
                <a:ln w="9525" cap="flat">
                  <a:noFill/>
                  <a:prstDash val="solid"/>
                  <a:miter/>
                </a:ln>
              </p:spPr>
              <p:txBody>
                <a:bodyPr rtlCol="0" anchor="ctr"/>
                <a:lstStyle/>
                <a:p>
                  <a:pPr defTabSz="685783">
                    <a:defRPr/>
                  </a:pPr>
                  <a:endParaRPr lang="en-US" sz="1350">
                    <a:solidFill>
                      <a:prstClr val="black"/>
                    </a:solidFill>
                    <a:latin typeface="Calibri" panose="020F0502020204030204"/>
                  </a:endParaRPr>
                </a:p>
              </p:txBody>
            </p:sp>
          </p:grpSp>
          <p:grpSp>
            <p:nvGrpSpPr>
              <p:cNvPr id="97" name="Graphic 6">
                <a:extLst>
                  <a:ext uri="{FF2B5EF4-FFF2-40B4-BE49-F238E27FC236}">
                    <a16:creationId xmlns:a16="http://schemas.microsoft.com/office/drawing/2014/main" id="{44057588-A8B8-FA44-A446-8451D2E73C60}"/>
                  </a:ext>
                </a:extLst>
              </p:cNvPr>
              <p:cNvGrpSpPr/>
              <p:nvPr/>
            </p:nvGrpSpPr>
            <p:grpSpPr>
              <a:xfrm>
                <a:off x="3385397" y="1414931"/>
                <a:ext cx="2374830" cy="2374769"/>
                <a:chOff x="5261132" y="2594079"/>
                <a:chExt cx="1670877" cy="1670834"/>
              </a:xfrm>
            </p:grpSpPr>
            <p:sp>
              <p:nvSpPr>
                <p:cNvPr id="99" name="Freeform: Shape 14">
                  <a:extLst>
                    <a:ext uri="{FF2B5EF4-FFF2-40B4-BE49-F238E27FC236}">
                      <a16:creationId xmlns:a16="http://schemas.microsoft.com/office/drawing/2014/main" id="{ABA02949-3291-4E4E-8562-0B649E94FC1F}"/>
                    </a:ext>
                  </a:extLst>
                </p:cNvPr>
                <p:cNvSpPr/>
                <p:nvPr/>
              </p:nvSpPr>
              <p:spPr>
                <a:xfrm>
                  <a:off x="5261132" y="4141297"/>
                  <a:ext cx="123807" cy="123616"/>
                </a:xfrm>
                <a:custGeom>
                  <a:avLst/>
                  <a:gdLst>
                    <a:gd name="connsiteX0" fmla="*/ 14288 w 123807"/>
                    <a:gd name="connsiteY0" fmla="*/ 123616 h 123616"/>
                    <a:gd name="connsiteX1" fmla="*/ 4192 w 123807"/>
                    <a:gd name="connsiteY1" fmla="*/ 119426 h 123616"/>
                    <a:gd name="connsiteX2" fmla="*/ 858 w 123807"/>
                    <a:gd name="connsiteY2" fmla="*/ 104566 h 123616"/>
                    <a:gd name="connsiteX3" fmla="*/ 34862 w 123807"/>
                    <a:gd name="connsiteY3" fmla="*/ 9507 h 123616"/>
                    <a:gd name="connsiteX4" fmla="*/ 53150 w 123807"/>
                    <a:gd name="connsiteY4" fmla="*/ 839 h 123616"/>
                    <a:gd name="connsiteX5" fmla="*/ 61818 w 123807"/>
                    <a:gd name="connsiteY5" fmla="*/ 19127 h 123616"/>
                    <a:gd name="connsiteX6" fmla="*/ 38006 w 123807"/>
                    <a:gd name="connsiteY6" fmla="*/ 85802 h 123616"/>
                    <a:gd name="connsiteX7" fmla="*/ 104681 w 123807"/>
                    <a:gd name="connsiteY7" fmla="*/ 61990 h 123616"/>
                    <a:gd name="connsiteX8" fmla="*/ 122969 w 123807"/>
                    <a:gd name="connsiteY8" fmla="*/ 70657 h 123616"/>
                    <a:gd name="connsiteX9" fmla="*/ 114301 w 123807"/>
                    <a:gd name="connsiteY9" fmla="*/ 88945 h 123616"/>
                    <a:gd name="connsiteX10" fmla="*/ 19241 w 123807"/>
                    <a:gd name="connsiteY10" fmla="*/ 122950 h 123616"/>
                    <a:gd name="connsiteX11" fmla="*/ 14288 w 123807"/>
                    <a:gd name="connsiteY11" fmla="*/ 123616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07" h="123616">
                      <a:moveTo>
                        <a:pt x="14288" y="123616"/>
                      </a:moveTo>
                      <a:cubicBezTo>
                        <a:pt x="10574" y="123616"/>
                        <a:pt x="6954" y="122188"/>
                        <a:pt x="4192" y="119426"/>
                      </a:cubicBezTo>
                      <a:cubicBezTo>
                        <a:pt x="287" y="115520"/>
                        <a:pt x="-1047" y="109710"/>
                        <a:pt x="858" y="104566"/>
                      </a:cubicBezTo>
                      <a:lnTo>
                        <a:pt x="34862" y="9507"/>
                      </a:lnTo>
                      <a:cubicBezTo>
                        <a:pt x="37529" y="2077"/>
                        <a:pt x="45721" y="-1828"/>
                        <a:pt x="53150" y="839"/>
                      </a:cubicBezTo>
                      <a:cubicBezTo>
                        <a:pt x="60580" y="3506"/>
                        <a:pt x="64485" y="11698"/>
                        <a:pt x="61818" y="19127"/>
                      </a:cubicBezTo>
                      <a:lnTo>
                        <a:pt x="38006" y="85802"/>
                      </a:lnTo>
                      <a:lnTo>
                        <a:pt x="104681" y="61990"/>
                      </a:lnTo>
                      <a:cubicBezTo>
                        <a:pt x="112110" y="59323"/>
                        <a:pt x="120302" y="63228"/>
                        <a:pt x="122969" y="70657"/>
                      </a:cubicBezTo>
                      <a:cubicBezTo>
                        <a:pt x="125636" y="78087"/>
                        <a:pt x="121730" y="86278"/>
                        <a:pt x="114301" y="88945"/>
                      </a:cubicBezTo>
                      <a:lnTo>
                        <a:pt x="19241" y="122950"/>
                      </a:lnTo>
                      <a:cubicBezTo>
                        <a:pt x="17527" y="123331"/>
                        <a:pt x="15908" y="123616"/>
                        <a:pt x="14288" y="123616"/>
                      </a:cubicBezTo>
                      <a:close/>
                    </a:path>
                  </a:pathLst>
                </a:custGeom>
                <a:solidFill>
                  <a:srgbClr val="476AE5"/>
                </a:solidFill>
                <a:ln w="9525" cap="flat">
                  <a:noFill/>
                  <a:prstDash val="solid"/>
                  <a:miter/>
                </a:ln>
              </p:spPr>
              <p:txBody>
                <a:bodyPr rtlCol="0" anchor="ctr"/>
                <a:lstStyle/>
                <a:p>
                  <a:pPr defTabSz="685783">
                    <a:defRPr/>
                  </a:pPr>
                  <a:endParaRPr lang="en-US" sz="1350">
                    <a:solidFill>
                      <a:prstClr val="black"/>
                    </a:solidFill>
                    <a:latin typeface="Calibri" panose="020F0502020204030204"/>
                  </a:endParaRPr>
                </a:p>
              </p:txBody>
            </p:sp>
            <p:sp>
              <p:nvSpPr>
                <p:cNvPr id="100" name="Freeform: Shape 15">
                  <a:extLst>
                    <a:ext uri="{FF2B5EF4-FFF2-40B4-BE49-F238E27FC236}">
                      <a16:creationId xmlns:a16="http://schemas.microsoft.com/office/drawing/2014/main" id="{02CB72C3-C03D-064D-A7DF-5DFC6D17A7C0}"/>
                    </a:ext>
                  </a:extLst>
                </p:cNvPr>
                <p:cNvSpPr/>
                <p:nvPr/>
              </p:nvSpPr>
              <p:spPr>
                <a:xfrm>
                  <a:off x="6808201" y="4141106"/>
                  <a:ext cx="123807" cy="123806"/>
                </a:xfrm>
                <a:custGeom>
                  <a:avLst/>
                  <a:gdLst>
                    <a:gd name="connsiteX0" fmla="*/ 109329 w 123807"/>
                    <a:gd name="connsiteY0" fmla="*/ 123807 h 123806"/>
                    <a:gd name="connsiteX1" fmla="*/ 104566 w 123807"/>
                    <a:gd name="connsiteY1" fmla="*/ 122950 h 123806"/>
                    <a:gd name="connsiteX2" fmla="*/ 9507 w 123807"/>
                    <a:gd name="connsiteY2" fmla="*/ 88945 h 123806"/>
                    <a:gd name="connsiteX3" fmla="*/ 839 w 123807"/>
                    <a:gd name="connsiteY3" fmla="*/ 70657 h 123806"/>
                    <a:gd name="connsiteX4" fmla="*/ 19127 w 123807"/>
                    <a:gd name="connsiteY4" fmla="*/ 61990 h 123806"/>
                    <a:gd name="connsiteX5" fmla="*/ 85802 w 123807"/>
                    <a:gd name="connsiteY5" fmla="*/ 85802 h 123806"/>
                    <a:gd name="connsiteX6" fmla="*/ 61990 w 123807"/>
                    <a:gd name="connsiteY6" fmla="*/ 19127 h 123806"/>
                    <a:gd name="connsiteX7" fmla="*/ 70657 w 123807"/>
                    <a:gd name="connsiteY7" fmla="*/ 839 h 123806"/>
                    <a:gd name="connsiteX8" fmla="*/ 88945 w 123807"/>
                    <a:gd name="connsiteY8" fmla="*/ 9507 h 123806"/>
                    <a:gd name="connsiteX9" fmla="*/ 122950 w 123807"/>
                    <a:gd name="connsiteY9" fmla="*/ 104566 h 123806"/>
                    <a:gd name="connsiteX10" fmla="*/ 119616 w 123807"/>
                    <a:gd name="connsiteY10" fmla="*/ 119425 h 123806"/>
                    <a:gd name="connsiteX11" fmla="*/ 109329 w 123807"/>
                    <a:gd name="connsiteY11" fmla="*/ 123807 h 12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07" h="123806">
                      <a:moveTo>
                        <a:pt x="109329" y="123807"/>
                      </a:moveTo>
                      <a:cubicBezTo>
                        <a:pt x="107710" y="123807"/>
                        <a:pt x="106090" y="123521"/>
                        <a:pt x="104566" y="122950"/>
                      </a:cubicBezTo>
                      <a:lnTo>
                        <a:pt x="9507" y="88945"/>
                      </a:lnTo>
                      <a:cubicBezTo>
                        <a:pt x="2077" y="86278"/>
                        <a:pt x="-1828" y="78087"/>
                        <a:pt x="839" y="70657"/>
                      </a:cubicBezTo>
                      <a:cubicBezTo>
                        <a:pt x="3506" y="63228"/>
                        <a:pt x="11698" y="59323"/>
                        <a:pt x="19127" y="61990"/>
                      </a:cubicBezTo>
                      <a:lnTo>
                        <a:pt x="85802" y="85802"/>
                      </a:lnTo>
                      <a:lnTo>
                        <a:pt x="61990" y="19127"/>
                      </a:lnTo>
                      <a:cubicBezTo>
                        <a:pt x="59323" y="11698"/>
                        <a:pt x="63228" y="3506"/>
                        <a:pt x="70657" y="839"/>
                      </a:cubicBezTo>
                      <a:cubicBezTo>
                        <a:pt x="78087" y="-1828"/>
                        <a:pt x="86278" y="2077"/>
                        <a:pt x="88945" y="9507"/>
                      </a:cubicBezTo>
                      <a:lnTo>
                        <a:pt x="122950" y="104566"/>
                      </a:lnTo>
                      <a:cubicBezTo>
                        <a:pt x="124855" y="109805"/>
                        <a:pt x="123521" y="115615"/>
                        <a:pt x="119616" y="119425"/>
                      </a:cubicBezTo>
                      <a:cubicBezTo>
                        <a:pt x="116758" y="122283"/>
                        <a:pt x="113139" y="123807"/>
                        <a:pt x="109329" y="123807"/>
                      </a:cubicBezTo>
                      <a:close/>
                    </a:path>
                  </a:pathLst>
                </a:custGeom>
                <a:solidFill>
                  <a:srgbClr val="FDB813"/>
                </a:solidFill>
                <a:ln w="9525" cap="flat">
                  <a:noFill/>
                  <a:prstDash val="solid"/>
                  <a:miter/>
                </a:ln>
              </p:spPr>
              <p:txBody>
                <a:bodyPr rtlCol="0" anchor="ctr"/>
                <a:lstStyle/>
                <a:p>
                  <a:pPr defTabSz="685783">
                    <a:defRPr/>
                  </a:pPr>
                  <a:endParaRPr lang="en-US" sz="1350">
                    <a:solidFill>
                      <a:prstClr val="black"/>
                    </a:solidFill>
                    <a:latin typeface="Calibri" panose="020F0502020204030204"/>
                  </a:endParaRPr>
                </a:p>
              </p:txBody>
            </p:sp>
            <p:sp>
              <p:nvSpPr>
                <p:cNvPr id="101" name="Freeform: Shape 16">
                  <a:extLst>
                    <a:ext uri="{FF2B5EF4-FFF2-40B4-BE49-F238E27FC236}">
                      <a16:creationId xmlns:a16="http://schemas.microsoft.com/office/drawing/2014/main" id="{1B3B4500-7B81-DE47-8036-C38BF378B6BA}"/>
                    </a:ext>
                  </a:extLst>
                </p:cNvPr>
                <p:cNvSpPr/>
                <p:nvPr/>
              </p:nvSpPr>
              <p:spPr>
                <a:xfrm>
                  <a:off x="6808201" y="2594079"/>
                  <a:ext cx="123712" cy="123783"/>
                </a:xfrm>
                <a:custGeom>
                  <a:avLst/>
                  <a:gdLst>
                    <a:gd name="connsiteX0" fmla="*/ 75420 w 123712"/>
                    <a:gd name="connsiteY0" fmla="*/ 123784 h 123783"/>
                    <a:gd name="connsiteX1" fmla="*/ 70657 w 123712"/>
                    <a:gd name="connsiteY1" fmla="*/ 122927 h 123783"/>
                    <a:gd name="connsiteX2" fmla="*/ 61990 w 123712"/>
                    <a:gd name="connsiteY2" fmla="*/ 104639 h 123783"/>
                    <a:gd name="connsiteX3" fmla="*/ 85802 w 123712"/>
                    <a:gd name="connsiteY3" fmla="*/ 37964 h 123783"/>
                    <a:gd name="connsiteX4" fmla="*/ 19127 w 123712"/>
                    <a:gd name="connsiteY4" fmla="*/ 61776 h 123783"/>
                    <a:gd name="connsiteX5" fmla="*/ 839 w 123712"/>
                    <a:gd name="connsiteY5" fmla="*/ 53108 h 123783"/>
                    <a:gd name="connsiteX6" fmla="*/ 9507 w 123712"/>
                    <a:gd name="connsiteY6" fmla="*/ 34820 h 123783"/>
                    <a:gd name="connsiteX7" fmla="*/ 104566 w 123712"/>
                    <a:gd name="connsiteY7" fmla="*/ 816 h 123783"/>
                    <a:gd name="connsiteX8" fmla="*/ 119521 w 123712"/>
                    <a:gd name="connsiteY8" fmla="*/ 4150 h 123783"/>
                    <a:gd name="connsiteX9" fmla="*/ 122854 w 123712"/>
                    <a:gd name="connsiteY9" fmla="*/ 19009 h 123783"/>
                    <a:gd name="connsiteX10" fmla="*/ 88850 w 123712"/>
                    <a:gd name="connsiteY10" fmla="*/ 114068 h 123783"/>
                    <a:gd name="connsiteX11" fmla="*/ 75420 w 123712"/>
                    <a:gd name="connsiteY11" fmla="*/ 123784 h 12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12" h="123783">
                      <a:moveTo>
                        <a:pt x="75420" y="123784"/>
                      </a:moveTo>
                      <a:cubicBezTo>
                        <a:pt x="73801" y="123784"/>
                        <a:pt x="72181" y="123498"/>
                        <a:pt x="70657" y="122927"/>
                      </a:cubicBezTo>
                      <a:cubicBezTo>
                        <a:pt x="63228" y="120260"/>
                        <a:pt x="59323" y="112068"/>
                        <a:pt x="61990" y="104639"/>
                      </a:cubicBezTo>
                      <a:lnTo>
                        <a:pt x="85802" y="37964"/>
                      </a:lnTo>
                      <a:lnTo>
                        <a:pt x="19127" y="61776"/>
                      </a:lnTo>
                      <a:cubicBezTo>
                        <a:pt x="11698" y="64443"/>
                        <a:pt x="3506" y="60538"/>
                        <a:pt x="839" y="53108"/>
                      </a:cubicBezTo>
                      <a:cubicBezTo>
                        <a:pt x="-1828" y="45679"/>
                        <a:pt x="2077" y="37487"/>
                        <a:pt x="9507" y="34820"/>
                      </a:cubicBezTo>
                      <a:lnTo>
                        <a:pt x="104566" y="816"/>
                      </a:lnTo>
                      <a:cubicBezTo>
                        <a:pt x="109805" y="-994"/>
                        <a:pt x="115615" y="245"/>
                        <a:pt x="119521" y="4150"/>
                      </a:cubicBezTo>
                      <a:cubicBezTo>
                        <a:pt x="123426" y="8055"/>
                        <a:pt x="124759" y="13865"/>
                        <a:pt x="122854" y="19009"/>
                      </a:cubicBezTo>
                      <a:lnTo>
                        <a:pt x="88850" y="114068"/>
                      </a:lnTo>
                      <a:cubicBezTo>
                        <a:pt x="86755" y="120069"/>
                        <a:pt x="81230" y="123784"/>
                        <a:pt x="75420" y="123784"/>
                      </a:cubicBezTo>
                      <a:close/>
                    </a:path>
                  </a:pathLst>
                </a:custGeom>
                <a:solidFill>
                  <a:srgbClr val="4BD0FF"/>
                </a:solidFill>
                <a:ln w="9525" cap="flat">
                  <a:noFill/>
                  <a:prstDash val="solid"/>
                  <a:miter/>
                </a:ln>
              </p:spPr>
              <p:txBody>
                <a:bodyPr rtlCol="0" anchor="ctr"/>
                <a:lstStyle/>
                <a:p>
                  <a:pPr defTabSz="685783">
                    <a:defRPr/>
                  </a:pPr>
                  <a:endParaRPr lang="en-US" sz="1350">
                    <a:solidFill>
                      <a:prstClr val="black"/>
                    </a:solidFill>
                    <a:latin typeface="Calibri" panose="020F0502020204030204"/>
                  </a:endParaRPr>
                </a:p>
              </p:txBody>
            </p:sp>
            <p:sp>
              <p:nvSpPr>
                <p:cNvPr id="102" name="Freeform: Shape 17">
                  <a:extLst>
                    <a:ext uri="{FF2B5EF4-FFF2-40B4-BE49-F238E27FC236}">
                      <a16:creationId xmlns:a16="http://schemas.microsoft.com/office/drawing/2014/main" id="{56C21109-30E7-3747-A2F9-4EAAB257922B}"/>
                    </a:ext>
                  </a:extLst>
                </p:cNvPr>
                <p:cNvSpPr/>
                <p:nvPr/>
              </p:nvSpPr>
              <p:spPr>
                <a:xfrm>
                  <a:off x="5261132" y="2594132"/>
                  <a:ext cx="123712" cy="123730"/>
                </a:xfrm>
                <a:custGeom>
                  <a:avLst/>
                  <a:gdLst>
                    <a:gd name="connsiteX0" fmla="*/ 48293 w 123712"/>
                    <a:gd name="connsiteY0" fmla="*/ 123731 h 123730"/>
                    <a:gd name="connsiteX1" fmla="*/ 34862 w 123712"/>
                    <a:gd name="connsiteY1" fmla="*/ 114206 h 123730"/>
                    <a:gd name="connsiteX2" fmla="*/ 858 w 123712"/>
                    <a:gd name="connsiteY2" fmla="*/ 19146 h 123730"/>
                    <a:gd name="connsiteX3" fmla="*/ 4192 w 123712"/>
                    <a:gd name="connsiteY3" fmla="*/ 4192 h 123730"/>
                    <a:gd name="connsiteX4" fmla="*/ 19146 w 123712"/>
                    <a:gd name="connsiteY4" fmla="*/ 858 h 123730"/>
                    <a:gd name="connsiteX5" fmla="*/ 114206 w 123712"/>
                    <a:gd name="connsiteY5" fmla="*/ 34862 h 123730"/>
                    <a:gd name="connsiteX6" fmla="*/ 122873 w 123712"/>
                    <a:gd name="connsiteY6" fmla="*/ 53150 h 123730"/>
                    <a:gd name="connsiteX7" fmla="*/ 104585 w 123712"/>
                    <a:gd name="connsiteY7" fmla="*/ 61818 h 123730"/>
                    <a:gd name="connsiteX8" fmla="*/ 37910 w 123712"/>
                    <a:gd name="connsiteY8" fmla="*/ 38006 h 123730"/>
                    <a:gd name="connsiteX9" fmla="*/ 61723 w 123712"/>
                    <a:gd name="connsiteY9" fmla="*/ 104681 h 123730"/>
                    <a:gd name="connsiteX10" fmla="*/ 53055 w 123712"/>
                    <a:gd name="connsiteY10" fmla="*/ 122969 h 123730"/>
                    <a:gd name="connsiteX11" fmla="*/ 48293 w 123712"/>
                    <a:gd name="connsiteY11" fmla="*/ 123731 h 12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12" h="123730">
                      <a:moveTo>
                        <a:pt x="48293" y="123731"/>
                      </a:moveTo>
                      <a:cubicBezTo>
                        <a:pt x="42387" y="123731"/>
                        <a:pt x="36958" y="120111"/>
                        <a:pt x="34862" y="114206"/>
                      </a:cubicBezTo>
                      <a:lnTo>
                        <a:pt x="858" y="19146"/>
                      </a:lnTo>
                      <a:cubicBezTo>
                        <a:pt x="-1047" y="13907"/>
                        <a:pt x="287" y="8097"/>
                        <a:pt x="4192" y="4192"/>
                      </a:cubicBezTo>
                      <a:cubicBezTo>
                        <a:pt x="8097" y="287"/>
                        <a:pt x="13907" y="-1047"/>
                        <a:pt x="19146" y="858"/>
                      </a:cubicBezTo>
                      <a:lnTo>
                        <a:pt x="114206" y="34862"/>
                      </a:lnTo>
                      <a:cubicBezTo>
                        <a:pt x="121635" y="37529"/>
                        <a:pt x="125540" y="45721"/>
                        <a:pt x="122873" y="53150"/>
                      </a:cubicBezTo>
                      <a:cubicBezTo>
                        <a:pt x="120206" y="60580"/>
                        <a:pt x="112015" y="64485"/>
                        <a:pt x="104585" y="61818"/>
                      </a:cubicBezTo>
                      <a:lnTo>
                        <a:pt x="37910" y="38006"/>
                      </a:lnTo>
                      <a:lnTo>
                        <a:pt x="61723" y="104681"/>
                      </a:lnTo>
                      <a:cubicBezTo>
                        <a:pt x="64390" y="112110"/>
                        <a:pt x="60485" y="120302"/>
                        <a:pt x="53055" y="122969"/>
                      </a:cubicBezTo>
                      <a:cubicBezTo>
                        <a:pt x="51531" y="123445"/>
                        <a:pt x="49912" y="123731"/>
                        <a:pt x="48293" y="123731"/>
                      </a:cubicBezTo>
                      <a:close/>
                    </a:path>
                  </a:pathLst>
                </a:custGeom>
                <a:solidFill>
                  <a:schemeClr val="accent6">
                    <a:lumMod val="40000"/>
                    <a:lumOff val="60000"/>
                  </a:schemeClr>
                </a:solidFill>
                <a:ln w="9525" cap="flat">
                  <a:noFill/>
                  <a:prstDash val="solid"/>
                  <a:miter/>
                </a:ln>
              </p:spPr>
              <p:txBody>
                <a:bodyPr rtlCol="0" anchor="ctr"/>
                <a:lstStyle/>
                <a:p>
                  <a:pPr defTabSz="685783">
                    <a:defRPr/>
                  </a:pPr>
                  <a:endParaRPr lang="en-US" sz="1350">
                    <a:solidFill>
                      <a:prstClr val="black"/>
                    </a:solidFill>
                    <a:latin typeface="Calibri" panose="020F0502020204030204"/>
                  </a:endParaRPr>
                </a:p>
              </p:txBody>
            </p:sp>
          </p:grpSp>
          <p:pic>
            <p:nvPicPr>
              <p:cNvPr id="98" name="Graphic 6">
                <a:extLst>
                  <a:ext uri="{FF2B5EF4-FFF2-40B4-BE49-F238E27FC236}">
                    <a16:creationId xmlns:a16="http://schemas.microsoft.com/office/drawing/2014/main" id="{1279242A-9815-4547-8E10-2D7636F33BB7}"/>
                  </a:ext>
                </a:extLst>
              </p:cNvPr>
              <p:cNvPicPr>
                <a:picLocks noChangeAspect="1"/>
              </p:cNvPicPr>
              <p:nvPr/>
            </p:nvPicPr>
            <p:blipFill>
              <a:blip r:embed="rId2">
                <a:extLst>
                  <a:ext uri="{BEBA8EAE-BF5A-486C-A8C5-ECC9F3942E4B}">
                    <a14:imgProps xmlns:a14="http://schemas.microsoft.com/office/drawing/2010/main">
                      <a14:imgLayer>
                        <a14:imgEffect>
                          <a14:colorTemperature colorTemp="7625"/>
                        </a14:imgEffect>
                        <a14:imgEffect>
                          <a14:saturation sat="238000"/>
                        </a14:imgEffect>
                        <a14:imgEffect>
                          <a14:brightnessContrast contrast="6000"/>
                        </a14:imgEffect>
                      </a14:imgLayer>
                    </a14:imgProps>
                  </a:ext>
                  <a:ext uri="{28A0092B-C50C-407E-A947-70E740481C1C}">
                    <a14:useLocalDpi xmlns:a14="http://schemas.microsoft.com/office/drawing/2010/main" val="0"/>
                  </a:ext>
                </a:extLst>
              </a:blip>
              <a:stretch>
                <a:fillRect/>
              </a:stretch>
            </p:blipFill>
            <p:spPr>
              <a:xfrm>
                <a:off x="3563888" y="1635646"/>
                <a:ext cx="1900986" cy="1802116"/>
              </a:xfrm>
              <a:prstGeom prst="rect">
                <a:avLst/>
              </a:prstGeom>
            </p:spPr>
          </p:pic>
        </p:grpSp>
        <p:sp>
          <p:nvSpPr>
            <p:cNvPr id="77" name="Oval 76">
              <a:extLst>
                <a:ext uri="{FF2B5EF4-FFF2-40B4-BE49-F238E27FC236}">
                  <a16:creationId xmlns:a16="http://schemas.microsoft.com/office/drawing/2014/main" id="{03732E2B-4471-A047-BFDA-580AFBBB4965}"/>
                </a:ext>
              </a:extLst>
            </p:cNvPr>
            <p:cNvSpPr/>
            <p:nvPr/>
          </p:nvSpPr>
          <p:spPr>
            <a:xfrm>
              <a:off x="3526444" y="1557248"/>
              <a:ext cx="2084217" cy="2084217"/>
            </a:xfrm>
            <a:prstGeom prst="ellipse">
              <a:avLst/>
            </a:prstGeom>
            <a:solidFill>
              <a:srgbClr val="DCF3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Calibri" panose="020F0502020204030204"/>
              </a:endParaRPr>
            </a:p>
          </p:txBody>
        </p:sp>
        <p:grpSp>
          <p:nvGrpSpPr>
            <p:cNvPr id="78" name="Graphic 6">
              <a:extLst>
                <a:ext uri="{FF2B5EF4-FFF2-40B4-BE49-F238E27FC236}">
                  <a16:creationId xmlns:a16="http://schemas.microsoft.com/office/drawing/2014/main" id="{A38559A5-4D7A-C14A-8770-A8791C5A8AFC}"/>
                </a:ext>
              </a:extLst>
            </p:cNvPr>
            <p:cNvGrpSpPr/>
            <p:nvPr/>
          </p:nvGrpSpPr>
          <p:grpSpPr>
            <a:xfrm>
              <a:off x="3385398" y="1414931"/>
              <a:ext cx="2374829" cy="2374769"/>
              <a:chOff x="5261132" y="2594079"/>
              <a:chExt cx="1670876" cy="1670834"/>
            </a:xfrm>
          </p:grpSpPr>
          <p:sp>
            <p:nvSpPr>
              <p:cNvPr id="92" name="Freeform: Shape 14">
                <a:extLst>
                  <a:ext uri="{FF2B5EF4-FFF2-40B4-BE49-F238E27FC236}">
                    <a16:creationId xmlns:a16="http://schemas.microsoft.com/office/drawing/2014/main" id="{532FA228-13FA-EA41-994D-F1D5C2889973}"/>
                  </a:ext>
                </a:extLst>
              </p:cNvPr>
              <p:cNvSpPr/>
              <p:nvPr/>
            </p:nvSpPr>
            <p:spPr>
              <a:xfrm>
                <a:off x="5261132" y="4141297"/>
                <a:ext cx="123807" cy="123616"/>
              </a:xfrm>
              <a:custGeom>
                <a:avLst/>
                <a:gdLst>
                  <a:gd name="connsiteX0" fmla="*/ 14288 w 123807"/>
                  <a:gd name="connsiteY0" fmla="*/ 123616 h 123616"/>
                  <a:gd name="connsiteX1" fmla="*/ 4192 w 123807"/>
                  <a:gd name="connsiteY1" fmla="*/ 119426 h 123616"/>
                  <a:gd name="connsiteX2" fmla="*/ 858 w 123807"/>
                  <a:gd name="connsiteY2" fmla="*/ 104566 h 123616"/>
                  <a:gd name="connsiteX3" fmla="*/ 34862 w 123807"/>
                  <a:gd name="connsiteY3" fmla="*/ 9507 h 123616"/>
                  <a:gd name="connsiteX4" fmla="*/ 53150 w 123807"/>
                  <a:gd name="connsiteY4" fmla="*/ 839 h 123616"/>
                  <a:gd name="connsiteX5" fmla="*/ 61818 w 123807"/>
                  <a:gd name="connsiteY5" fmla="*/ 19127 h 123616"/>
                  <a:gd name="connsiteX6" fmla="*/ 38006 w 123807"/>
                  <a:gd name="connsiteY6" fmla="*/ 85802 h 123616"/>
                  <a:gd name="connsiteX7" fmla="*/ 104681 w 123807"/>
                  <a:gd name="connsiteY7" fmla="*/ 61990 h 123616"/>
                  <a:gd name="connsiteX8" fmla="*/ 122969 w 123807"/>
                  <a:gd name="connsiteY8" fmla="*/ 70657 h 123616"/>
                  <a:gd name="connsiteX9" fmla="*/ 114301 w 123807"/>
                  <a:gd name="connsiteY9" fmla="*/ 88945 h 123616"/>
                  <a:gd name="connsiteX10" fmla="*/ 19241 w 123807"/>
                  <a:gd name="connsiteY10" fmla="*/ 122950 h 123616"/>
                  <a:gd name="connsiteX11" fmla="*/ 14288 w 123807"/>
                  <a:gd name="connsiteY11" fmla="*/ 123616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07" h="123616">
                    <a:moveTo>
                      <a:pt x="14288" y="123616"/>
                    </a:moveTo>
                    <a:cubicBezTo>
                      <a:pt x="10574" y="123616"/>
                      <a:pt x="6954" y="122188"/>
                      <a:pt x="4192" y="119426"/>
                    </a:cubicBezTo>
                    <a:cubicBezTo>
                      <a:pt x="287" y="115520"/>
                      <a:pt x="-1047" y="109710"/>
                      <a:pt x="858" y="104566"/>
                    </a:cubicBezTo>
                    <a:lnTo>
                      <a:pt x="34862" y="9507"/>
                    </a:lnTo>
                    <a:cubicBezTo>
                      <a:pt x="37529" y="2077"/>
                      <a:pt x="45721" y="-1828"/>
                      <a:pt x="53150" y="839"/>
                    </a:cubicBezTo>
                    <a:cubicBezTo>
                      <a:pt x="60580" y="3506"/>
                      <a:pt x="64485" y="11698"/>
                      <a:pt x="61818" y="19127"/>
                    </a:cubicBezTo>
                    <a:lnTo>
                      <a:pt x="38006" y="85802"/>
                    </a:lnTo>
                    <a:lnTo>
                      <a:pt x="104681" y="61990"/>
                    </a:lnTo>
                    <a:cubicBezTo>
                      <a:pt x="112110" y="59323"/>
                      <a:pt x="120302" y="63228"/>
                      <a:pt x="122969" y="70657"/>
                    </a:cubicBezTo>
                    <a:cubicBezTo>
                      <a:pt x="125636" y="78087"/>
                      <a:pt x="121730" y="86278"/>
                      <a:pt x="114301" y="88945"/>
                    </a:cubicBezTo>
                    <a:lnTo>
                      <a:pt x="19241" y="122950"/>
                    </a:lnTo>
                    <a:cubicBezTo>
                      <a:pt x="17527" y="123331"/>
                      <a:pt x="15908" y="123616"/>
                      <a:pt x="14288" y="123616"/>
                    </a:cubicBezTo>
                    <a:close/>
                  </a:path>
                </a:pathLst>
              </a:custGeom>
              <a:solidFill>
                <a:srgbClr val="476AE5"/>
              </a:solidFill>
              <a:ln w="9525" cap="flat">
                <a:noFill/>
                <a:prstDash val="solid"/>
                <a:miter/>
              </a:ln>
            </p:spPr>
            <p:txBody>
              <a:bodyPr rtlCol="0" anchor="ctr"/>
              <a:lstStyle/>
              <a:p>
                <a:pPr defTabSz="685783">
                  <a:defRPr/>
                </a:pPr>
                <a:endParaRPr lang="en-US" sz="1350">
                  <a:solidFill>
                    <a:prstClr val="black"/>
                  </a:solidFill>
                  <a:latin typeface="Calibri" panose="020F0502020204030204"/>
                </a:endParaRPr>
              </a:p>
            </p:txBody>
          </p:sp>
          <p:sp>
            <p:nvSpPr>
              <p:cNvPr id="93" name="Freeform: Shape 15">
                <a:extLst>
                  <a:ext uri="{FF2B5EF4-FFF2-40B4-BE49-F238E27FC236}">
                    <a16:creationId xmlns:a16="http://schemas.microsoft.com/office/drawing/2014/main" id="{F8E4614F-1F1B-5D44-9B5F-B062582E7B39}"/>
                  </a:ext>
                </a:extLst>
              </p:cNvPr>
              <p:cNvSpPr/>
              <p:nvPr/>
            </p:nvSpPr>
            <p:spPr>
              <a:xfrm>
                <a:off x="6808201" y="4141106"/>
                <a:ext cx="123807" cy="123806"/>
              </a:xfrm>
              <a:custGeom>
                <a:avLst/>
                <a:gdLst>
                  <a:gd name="connsiteX0" fmla="*/ 109329 w 123807"/>
                  <a:gd name="connsiteY0" fmla="*/ 123807 h 123806"/>
                  <a:gd name="connsiteX1" fmla="*/ 104566 w 123807"/>
                  <a:gd name="connsiteY1" fmla="*/ 122950 h 123806"/>
                  <a:gd name="connsiteX2" fmla="*/ 9507 w 123807"/>
                  <a:gd name="connsiteY2" fmla="*/ 88945 h 123806"/>
                  <a:gd name="connsiteX3" fmla="*/ 839 w 123807"/>
                  <a:gd name="connsiteY3" fmla="*/ 70657 h 123806"/>
                  <a:gd name="connsiteX4" fmla="*/ 19127 w 123807"/>
                  <a:gd name="connsiteY4" fmla="*/ 61990 h 123806"/>
                  <a:gd name="connsiteX5" fmla="*/ 85802 w 123807"/>
                  <a:gd name="connsiteY5" fmla="*/ 85802 h 123806"/>
                  <a:gd name="connsiteX6" fmla="*/ 61990 w 123807"/>
                  <a:gd name="connsiteY6" fmla="*/ 19127 h 123806"/>
                  <a:gd name="connsiteX7" fmla="*/ 70657 w 123807"/>
                  <a:gd name="connsiteY7" fmla="*/ 839 h 123806"/>
                  <a:gd name="connsiteX8" fmla="*/ 88945 w 123807"/>
                  <a:gd name="connsiteY8" fmla="*/ 9507 h 123806"/>
                  <a:gd name="connsiteX9" fmla="*/ 122950 w 123807"/>
                  <a:gd name="connsiteY9" fmla="*/ 104566 h 123806"/>
                  <a:gd name="connsiteX10" fmla="*/ 119616 w 123807"/>
                  <a:gd name="connsiteY10" fmla="*/ 119425 h 123806"/>
                  <a:gd name="connsiteX11" fmla="*/ 109329 w 123807"/>
                  <a:gd name="connsiteY11" fmla="*/ 123807 h 12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07" h="123806">
                    <a:moveTo>
                      <a:pt x="109329" y="123807"/>
                    </a:moveTo>
                    <a:cubicBezTo>
                      <a:pt x="107710" y="123807"/>
                      <a:pt x="106090" y="123521"/>
                      <a:pt x="104566" y="122950"/>
                    </a:cubicBezTo>
                    <a:lnTo>
                      <a:pt x="9507" y="88945"/>
                    </a:lnTo>
                    <a:cubicBezTo>
                      <a:pt x="2077" y="86278"/>
                      <a:pt x="-1828" y="78087"/>
                      <a:pt x="839" y="70657"/>
                    </a:cubicBezTo>
                    <a:cubicBezTo>
                      <a:pt x="3506" y="63228"/>
                      <a:pt x="11698" y="59323"/>
                      <a:pt x="19127" y="61990"/>
                    </a:cubicBezTo>
                    <a:lnTo>
                      <a:pt x="85802" y="85802"/>
                    </a:lnTo>
                    <a:lnTo>
                      <a:pt x="61990" y="19127"/>
                    </a:lnTo>
                    <a:cubicBezTo>
                      <a:pt x="59323" y="11698"/>
                      <a:pt x="63228" y="3506"/>
                      <a:pt x="70657" y="839"/>
                    </a:cubicBezTo>
                    <a:cubicBezTo>
                      <a:pt x="78087" y="-1828"/>
                      <a:pt x="86278" y="2077"/>
                      <a:pt x="88945" y="9507"/>
                    </a:cubicBezTo>
                    <a:lnTo>
                      <a:pt x="122950" y="104566"/>
                    </a:lnTo>
                    <a:cubicBezTo>
                      <a:pt x="124855" y="109805"/>
                      <a:pt x="123521" y="115615"/>
                      <a:pt x="119616" y="119425"/>
                    </a:cubicBezTo>
                    <a:cubicBezTo>
                      <a:pt x="116758" y="122283"/>
                      <a:pt x="113139" y="123807"/>
                      <a:pt x="109329" y="123807"/>
                    </a:cubicBezTo>
                    <a:close/>
                  </a:path>
                </a:pathLst>
              </a:custGeom>
              <a:solidFill>
                <a:srgbClr val="FDB813"/>
              </a:solidFill>
              <a:ln w="9525" cap="flat">
                <a:noFill/>
                <a:prstDash val="solid"/>
                <a:miter/>
              </a:ln>
            </p:spPr>
            <p:txBody>
              <a:bodyPr rtlCol="0" anchor="ctr"/>
              <a:lstStyle/>
              <a:p>
                <a:pPr defTabSz="685783">
                  <a:defRPr/>
                </a:pPr>
                <a:endParaRPr lang="en-US" sz="1350">
                  <a:solidFill>
                    <a:prstClr val="black"/>
                  </a:solidFill>
                  <a:latin typeface="Calibri" panose="020F0502020204030204"/>
                </a:endParaRPr>
              </a:p>
            </p:txBody>
          </p:sp>
          <p:sp>
            <p:nvSpPr>
              <p:cNvPr id="94" name="Freeform: Shape 16">
                <a:extLst>
                  <a:ext uri="{FF2B5EF4-FFF2-40B4-BE49-F238E27FC236}">
                    <a16:creationId xmlns:a16="http://schemas.microsoft.com/office/drawing/2014/main" id="{1654CD04-6B7E-0C4E-9971-EE714F1C65CF}"/>
                  </a:ext>
                </a:extLst>
              </p:cNvPr>
              <p:cNvSpPr/>
              <p:nvPr/>
            </p:nvSpPr>
            <p:spPr>
              <a:xfrm>
                <a:off x="6808201" y="2594079"/>
                <a:ext cx="123712" cy="123783"/>
              </a:xfrm>
              <a:custGeom>
                <a:avLst/>
                <a:gdLst>
                  <a:gd name="connsiteX0" fmla="*/ 75420 w 123712"/>
                  <a:gd name="connsiteY0" fmla="*/ 123784 h 123783"/>
                  <a:gd name="connsiteX1" fmla="*/ 70657 w 123712"/>
                  <a:gd name="connsiteY1" fmla="*/ 122927 h 123783"/>
                  <a:gd name="connsiteX2" fmla="*/ 61990 w 123712"/>
                  <a:gd name="connsiteY2" fmla="*/ 104639 h 123783"/>
                  <a:gd name="connsiteX3" fmla="*/ 85802 w 123712"/>
                  <a:gd name="connsiteY3" fmla="*/ 37964 h 123783"/>
                  <a:gd name="connsiteX4" fmla="*/ 19127 w 123712"/>
                  <a:gd name="connsiteY4" fmla="*/ 61776 h 123783"/>
                  <a:gd name="connsiteX5" fmla="*/ 839 w 123712"/>
                  <a:gd name="connsiteY5" fmla="*/ 53108 h 123783"/>
                  <a:gd name="connsiteX6" fmla="*/ 9507 w 123712"/>
                  <a:gd name="connsiteY6" fmla="*/ 34820 h 123783"/>
                  <a:gd name="connsiteX7" fmla="*/ 104566 w 123712"/>
                  <a:gd name="connsiteY7" fmla="*/ 816 h 123783"/>
                  <a:gd name="connsiteX8" fmla="*/ 119521 w 123712"/>
                  <a:gd name="connsiteY8" fmla="*/ 4150 h 123783"/>
                  <a:gd name="connsiteX9" fmla="*/ 122854 w 123712"/>
                  <a:gd name="connsiteY9" fmla="*/ 19009 h 123783"/>
                  <a:gd name="connsiteX10" fmla="*/ 88850 w 123712"/>
                  <a:gd name="connsiteY10" fmla="*/ 114068 h 123783"/>
                  <a:gd name="connsiteX11" fmla="*/ 75420 w 123712"/>
                  <a:gd name="connsiteY11" fmla="*/ 123784 h 12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712" h="123783">
                    <a:moveTo>
                      <a:pt x="75420" y="123784"/>
                    </a:moveTo>
                    <a:cubicBezTo>
                      <a:pt x="73801" y="123784"/>
                      <a:pt x="72181" y="123498"/>
                      <a:pt x="70657" y="122927"/>
                    </a:cubicBezTo>
                    <a:cubicBezTo>
                      <a:pt x="63228" y="120260"/>
                      <a:pt x="59323" y="112068"/>
                      <a:pt x="61990" y="104639"/>
                    </a:cubicBezTo>
                    <a:lnTo>
                      <a:pt x="85802" y="37964"/>
                    </a:lnTo>
                    <a:lnTo>
                      <a:pt x="19127" y="61776"/>
                    </a:lnTo>
                    <a:cubicBezTo>
                      <a:pt x="11698" y="64443"/>
                      <a:pt x="3506" y="60538"/>
                      <a:pt x="839" y="53108"/>
                    </a:cubicBezTo>
                    <a:cubicBezTo>
                      <a:pt x="-1828" y="45679"/>
                      <a:pt x="2077" y="37487"/>
                      <a:pt x="9507" y="34820"/>
                    </a:cubicBezTo>
                    <a:lnTo>
                      <a:pt x="104566" y="816"/>
                    </a:lnTo>
                    <a:cubicBezTo>
                      <a:pt x="109805" y="-994"/>
                      <a:pt x="115615" y="245"/>
                      <a:pt x="119521" y="4150"/>
                    </a:cubicBezTo>
                    <a:cubicBezTo>
                      <a:pt x="123426" y="8055"/>
                      <a:pt x="124759" y="13865"/>
                      <a:pt x="122854" y="19009"/>
                    </a:cubicBezTo>
                    <a:lnTo>
                      <a:pt x="88850" y="114068"/>
                    </a:lnTo>
                    <a:cubicBezTo>
                      <a:pt x="86755" y="120069"/>
                      <a:pt x="81230" y="123784"/>
                      <a:pt x="75420" y="123784"/>
                    </a:cubicBezTo>
                    <a:close/>
                  </a:path>
                </a:pathLst>
              </a:custGeom>
              <a:solidFill>
                <a:srgbClr val="4BD0FF"/>
              </a:solidFill>
              <a:ln w="9525" cap="flat">
                <a:noFill/>
                <a:prstDash val="solid"/>
                <a:miter/>
              </a:ln>
            </p:spPr>
            <p:txBody>
              <a:bodyPr rtlCol="0" anchor="ctr"/>
              <a:lstStyle/>
              <a:p>
                <a:pPr defTabSz="685783">
                  <a:defRPr/>
                </a:pPr>
                <a:endParaRPr lang="en-US" sz="1350">
                  <a:solidFill>
                    <a:prstClr val="black"/>
                  </a:solidFill>
                  <a:latin typeface="Calibri" panose="020F0502020204030204"/>
                </a:endParaRPr>
              </a:p>
            </p:txBody>
          </p:sp>
        </p:grpSp>
        <p:sp>
          <p:nvSpPr>
            <p:cNvPr id="79" name="TextBox 78">
              <a:extLst>
                <a:ext uri="{FF2B5EF4-FFF2-40B4-BE49-F238E27FC236}">
                  <a16:creationId xmlns:a16="http://schemas.microsoft.com/office/drawing/2014/main" id="{4D74D308-AB5C-704C-BE09-488B45330B03}"/>
                </a:ext>
              </a:extLst>
            </p:cNvPr>
            <p:cNvSpPr txBox="1"/>
            <p:nvPr/>
          </p:nvSpPr>
          <p:spPr>
            <a:xfrm>
              <a:off x="1211625" y="1008529"/>
              <a:ext cx="1632183" cy="415498"/>
            </a:xfrm>
            <a:prstGeom prst="rect">
              <a:avLst/>
            </a:prstGeom>
            <a:noFill/>
          </p:spPr>
          <p:txBody>
            <a:bodyPr wrap="square">
              <a:spAutoFit/>
            </a:bodyPr>
            <a:lstStyle/>
            <a:p>
              <a:pPr defTabSz="685783">
                <a:defRPr/>
              </a:pPr>
              <a:r>
                <a:rPr lang="en-US" sz="2100" b="1">
                  <a:solidFill>
                    <a:srgbClr val="003466"/>
                  </a:solidFill>
                  <a:latin typeface="Calibri Light" panose="020F0302020204030204"/>
                </a:rPr>
                <a:t>Quality</a:t>
              </a:r>
              <a:endParaRPr lang="he-IL" sz="2100" b="1">
                <a:solidFill>
                  <a:srgbClr val="003466"/>
                </a:solidFill>
                <a:latin typeface="Calibri Light" panose="020F0302020204030204"/>
                <a:cs typeface="Arial" panose="020B0604020202020204" pitchFamily="34" charset="0"/>
              </a:endParaRPr>
            </a:p>
          </p:txBody>
        </p:sp>
        <p:sp>
          <p:nvSpPr>
            <p:cNvPr id="80" name="TextBox 79">
              <a:extLst>
                <a:ext uri="{FF2B5EF4-FFF2-40B4-BE49-F238E27FC236}">
                  <a16:creationId xmlns:a16="http://schemas.microsoft.com/office/drawing/2014/main" id="{BAE39EE1-D30A-584C-B434-CA74E3957804}"/>
                </a:ext>
              </a:extLst>
            </p:cNvPr>
            <p:cNvSpPr txBox="1"/>
            <p:nvPr/>
          </p:nvSpPr>
          <p:spPr>
            <a:xfrm>
              <a:off x="1211625" y="3179608"/>
              <a:ext cx="2112683" cy="415498"/>
            </a:xfrm>
            <a:prstGeom prst="rect">
              <a:avLst/>
            </a:prstGeom>
            <a:noFill/>
          </p:spPr>
          <p:txBody>
            <a:bodyPr wrap="square">
              <a:spAutoFit/>
            </a:bodyPr>
            <a:lstStyle/>
            <a:p>
              <a:pPr defTabSz="685783">
                <a:defRPr/>
              </a:pPr>
              <a:r>
                <a:rPr lang="en-US" sz="2100" b="1">
                  <a:solidFill>
                    <a:srgbClr val="003466"/>
                  </a:solidFill>
                  <a:latin typeface="Calibri Light" panose="020F0302020204030204"/>
                </a:rPr>
                <a:t>Extensibility  </a:t>
              </a:r>
            </a:p>
          </p:txBody>
        </p:sp>
        <p:sp>
          <p:nvSpPr>
            <p:cNvPr id="81" name="TextBox 80">
              <a:extLst>
                <a:ext uri="{FF2B5EF4-FFF2-40B4-BE49-F238E27FC236}">
                  <a16:creationId xmlns:a16="http://schemas.microsoft.com/office/drawing/2014/main" id="{20E50528-48FC-DF43-8067-55B0CB76AA0F}"/>
                </a:ext>
              </a:extLst>
            </p:cNvPr>
            <p:cNvSpPr txBox="1"/>
            <p:nvPr/>
          </p:nvSpPr>
          <p:spPr>
            <a:xfrm>
              <a:off x="6492428" y="3179608"/>
              <a:ext cx="2267807" cy="415498"/>
            </a:xfrm>
            <a:prstGeom prst="rect">
              <a:avLst/>
            </a:prstGeom>
            <a:noFill/>
          </p:spPr>
          <p:txBody>
            <a:bodyPr wrap="square">
              <a:spAutoFit/>
            </a:bodyPr>
            <a:lstStyle/>
            <a:p>
              <a:pPr defTabSz="685783">
                <a:defRPr/>
              </a:pPr>
              <a:r>
                <a:rPr lang="en-US" sz="2100" b="1">
                  <a:solidFill>
                    <a:srgbClr val="003466"/>
                  </a:solidFill>
                  <a:latin typeface="Calibri Light" panose="020F0302020204030204"/>
                </a:rPr>
                <a:t>Serviceability</a:t>
              </a:r>
            </a:p>
          </p:txBody>
        </p:sp>
        <p:sp>
          <p:nvSpPr>
            <p:cNvPr id="82" name="Oval 81">
              <a:extLst>
                <a:ext uri="{FF2B5EF4-FFF2-40B4-BE49-F238E27FC236}">
                  <a16:creationId xmlns:a16="http://schemas.microsoft.com/office/drawing/2014/main" id="{AD669D9C-100D-F545-90EB-5F7C30A950DC}"/>
                </a:ext>
              </a:extLst>
            </p:cNvPr>
            <p:cNvSpPr/>
            <p:nvPr/>
          </p:nvSpPr>
          <p:spPr>
            <a:xfrm>
              <a:off x="2843808" y="3531259"/>
              <a:ext cx="3569304" cy="692366"/>
            </a:xfrm>
            <a:prstGeom prst="ellipse">
              <a:avLst/>
            </a:prstGeom>
            <a:solidFill>
              <a:srgbClr val="44546A">
                <a:lumMod val="75000"/>
                <a:alpha val="21000"/>
              </a:srgbClr>
            </a:solidFill>
            <a:ln w="12700" cap="flat" cmpd="sng" algn="ctr">
              <a:noFill/>
              <a:prstDash val="solid"/>
              <a:miter lim="800000"/>
            </a:ln>
            <a:effectLst>
              <a:softEdge rad="317500"/>
            </a:effectLst>
          </p:spPr>
          <p:txBody>
            <a:bodyPr rtlCol="0" anchor="ctr"/>
            <a:lstStyle/>
            <a:p>
              <a:pPr algn="ctr" defTabSz="685783">
                <a:defRPr/>
              </a:pPr>
              <a:endParaRPr lang="en-US" sz="1350" kern="0">
                <a:solidFill>
                  <a:prstClr val="white"/>
                </a:solidFill>
                <a:latin typeface="Calibri" panose="020F0502020204030204"/>
              </a:endParaRPr>
            </a:p>
          </p:txBody>
        </p:sp>
        <p:cxnSp>
          <p:nvCxnSpPr>
            <p:cNvPr id="83" name="Straight Connector 82">
              <a:extLst>
                <a:ext uri="{FF2B5EF4-FFF2-40B4-BE49-F238E27FC236}">
                  <a16:creationId xmlns:a16="http://schemas.microsoft.com/office/drawing/2014/main" id="{6124DE30-D05B-FC43-A3FE-66516626FA3D}"/>
                </a:ext>
              </a:extLst>
            </p:cNvPr>
            <p:cNvCxnSpPr/>
            <p:nvPr/>
          </p:nvCxnSpPr>
          <p:spPr>
            <a:xfrm>
              <a:off x="601980" y="1664491"/>
              <a:ext cx="2541270" cy="0"/>
            </a:xfrm>
            <a:prstGeom prst="line">
              <a:avLst/>
            </a:prstGeom>
            <a:ln w="31750">
              <a:solidFill>
                <a:srgbClr val="DCF3EC"/>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9B2B74A-8C78-5F47-9D09-E46574A00F8E}"/>
                </a:ext>
              </a:extLst>
            </p:cNvPr>
            <p:cNvCxnSpPr/>
            <p:nvPr/>
          </p:nvCxnSpPr>
          <p:spPr>
            <a:xfrm>
              <a:off x="5984454" y="1672048"/>
              <a:ext cx="2541270" cy="0"/>
            </a:xfrm>
            <a:prstGeom prst="line">
              <a:avLst/>
            </a:prstGeom>
            <a:ln w="31750">
              <a:solidFill>
                <a:srgbClr val="DCF3EC"/>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37E6B1A-312B-8A44-AD6A-8C226F9A2296}"/>
                </a:ext>
              </a:extLst>
            </p:cNvPr>
            <p:cNvCxnSpPr/>
            <p:nvPr/>
          </p:nvCxnSpPr>
          <p:spPr>
            <a:xfrm>
              <a:off x="601980" y="3818988"/>
              <a:ext cx="2541270" cy="0"/>
            </a:xfrm>
            <a:prstGeom prst="line">
              <a:avLst/>
            </a:prstGeom>
            <a:ln w="31750">
              <a:solidFill>
                <a:srgbClr val="DCF3EC"/>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667C488-A4C0-0E42-A84F-F2AEBFA72340}"/>
                </a:ext>
              </a:extLst>
            </p:cNvPr>
            <p:cNvCxnSpPr/>
            <p:nvPr/>
          </p:nvCxnSpPr>
          <p:spPr>
            <a:xfrm>
              <a:off x="5984454" y="3826545"/>
              <a:ext cx="2541270" cy="0"/>
            </a:xfrm>
            <a:prstGeom prst="line">
              <a:avLst/>
            </a:prstGeom>
            <a:ln w="31750">
              <a:solidFill>
                <a:srgbClr val="DCF3EC"/>
              </a:solidFill>
            </a:ln>
          </p:spPr>
          <p:style>
            <a:lnRef idx="1">
              <a:schemeClr val="accent1"/>
            </a:lnRef>
            <a:fillRef idx="0">
              <a:schemeClr val="accent1"/>
            </a:fillRef>
            <a:effectRef idx="0">
              <a:schemeClr val="accent1"/>
            </a:effectRef>
            <a:fontRef idx="minor">
              <a:schemeClr val="tx1"/>
            </a:fontRef>
          </p:style>
        </p:cxnSp>
        <p:pic>
          <p:nvPicPr>
            <p:cNvPr id="87" name="Graphic 6">
              <a:extLst>
                <a:ext uri="{FF2B5EF4-FFF2-40B4-BE49-F238E27FC236}">
                  <a16:creationId xmlns:a16="http://schemas.microsoft.com/office/drawing/2014/main" id="{13378FC2-8E19-F743-BBF0-AFBD03E12E1E}"/>
                </a:ext>
              </a:extLst>
            </p:cNvPr>
            <p:cNvPicPr>
              <a:picLocks noChangeAspect="1"/>
            </p:cNvPicPr>
            <p:nvPr/>
          </p:nvPicPr>
          <p:blipFill>
            <a:blip r:embed="rId2">
              <a:extLst>
                <a:ext uri="{BEBA8EAE-BF5A-486C-A8C5-ECC9F3942E4B}">
                  <a14:imgProps xmlns:a14="http://schemas.microsoft.com/office/drawing/2010/main">
                    <a14:imgLayer>
                      <a14:imgEffect>
                        <a14:colorTemperature colorTemp="7625"/>
                      </a14:imgEffect>
                      <a14:imgEffect>
                        <a14:saturation sat="238000"/>
                      </a14:imgEffect>
                      <a14:imgEffect>
                        <a14:brightnessContrast contrast="6000"/>
                      </a14:imgEffect>
                    </a14:imgLayer>
                  </a14:imgProps>
                </a:ext>
                <a:ext uri="{28A0092B-C50C-407E-A947-70E740481C1C}">
                  <a14:useLocalDpi xmlns:a14="http://schemas.microsoft.com/office/drawing/2010/main" val="0"/>
                </a:ext>
              </a:extLst>
            </a:blip>
            <a:stretch>
              <a:fillRect/>
            </a:stretch>
          </p:blipFill>
          <p:spPr>
            <a:xfrm>
              <a:off x="3600928" y="1707654"/>
              <a:ext cx="1800000" cy="1706382"/>
            </a:xfrm>
            <a:prstGeom prst="rect">
              <a:avLst/>
            </a:prstGeom>
          </p:spPr>
        </p:pic>
        <p:pic>
          <p:nvPicPr>
            <p:cNvPr id="88" name="Picture 87">
              <a:extLst>
                <a:ext uri="{FF2B5EF4-FFF2-40B4-BE49-F238E27FC236}">
                  <a16:creationId xmlns:a16="http://schemas.microsoft.com/office/drawing/2014/main" id="{74CBD061-A452-2C4B-B4D3-97D808C8A803}"/>
                </a:ext>
              </a:extLst>
            </p:cNvPr>
            <p:cNvPicPr>
              <a:picLocks noChangeAspect="1"/>
            </p:cNvPicPr>
            <p:nvPr/>
          </p:nvPicPr>
          <p:blipFill>
            <a:blip r:embed="rId3"/>
            <a:stretch>
              <a:fillRect/>
            </a:stretch>
          </p:blipFill>
          <p:spPr>
            <a:xfrm>
              <a:off x="551293" y="3075806"/>
              <a:ext cx="584200" cy="584200"/>
            </a:xfrm>
            <a:prstGeom prst="rect">
              <a:avLst/>
            </a:prstGeom>
            <a:effectLst>
              <a:outerShdw blurRad="127000" dist="50800" dir="5400000" algn="t" rotWithShape="0">
                <a:srgbClr val="003466">
                  <a:alpha val="20000"/>
                </a:srgbClr>
              </a:outerShdw>
            </a:effectLst>
          </p:spPr>
        </p:pic>
        <p:pic>
          <p:nvPicPr>
            <p:cNvPr id="89" name="Picture 88">
              <a:extLst>
                <a:ext uri="{FF2B5EF4-FFF2-40B4-BE49-F238E27FC236}">
                  <a16:creationId xmlns:a16="http://schemas.microsoft.com/office/drawing/2014/main" id="{C2BF9B21-283C-4C40-B4A4-A4F8B46E596D}"/>
                </a:ext>
              </a:extLst>
            </p:cNvPr>
            <p:cNvPicPr>
              <a:picLocks noChangeAspect="1"/>
            </p:cNvPicPr>
            <p:nvPr/>
          </p:nvPicPr>
          <p:blipFill>
            <a:blip r:embed="rId4"/>
            <a:stretch>
              <a:fillRect/>
            </a:stretch>
          </p:blipFill>
          <p:spPr>
            <a:xfrm>
              <a:off x="5868144" y="911225"/>
              <a:ext cx="584200" cy="584200"/>
            </a:xfrm>
            <a:prstGeom prst="rect">
              <a:avLst/>
            </a:prstGeom>
            <a:effectLst>
              <a:outerShdw blurRad="127000" dist="50800" dir="5400000" algn="ctr" rotWithShape="0">
                <a:srgbClr val="003466">
                  <a:alpha val="20000"/>
                </a:srgbClr>
              </a:outerShdw>
            </a:effectLst>
          </p:spPr>
        </p:pic>
        <p:pic>
          <p:nvPicPr>
            <p:cNvPr id="90" name="Picture 89">
              <a:extLst>
                <a:ext uri="{FF2B5EF4-FFF2-40B4-BE49-F238E27FC236}">
                  <a16:creationId xmlns:a16="http://schemas.microsoft.com/office/drawing/2014/main" id="{67D01A87-0A11-CA40-8F1F-26AB1FF2DECB}"/>
                </a:ext>
              </a:extLst>
            </p:cNvPr>
            <p:cNvPicPr>
              <a:picLocks noChangeAspect="1"/>
            </p:cNvPicPr>
            <p:nvPr/>
          </p:nvPicPr>
          <p:blipFill>
            <a:blip r:embed="rId5"/>
            <a:stretch>
              <a:fillRect/>
            </a:stretch>
          </p:blipFill>
          <p:spPr>
            <a:xfrm>
              <a:off x="5868144" y="3075806"/>
              <a:ext cx="584200" cy="584200"/>
            </a:xfrm>
            <a:prstGeom prst="rect">
              <a:avLst/>
            </a:prstGeom>
            <a:effectLst>
              <a:outerShdw blurRad="127000" dist="50800" dir="5400000" algn="ctr" rotWithShape="0">
                <a:srgbClr val="003466">
                  <a:alpha val="20000"/>
                </a:srgbClr>
              </a:outerShdw>
            </a:effectLst>
          </p:spPr>
        </p:pic>
        <p:pic>
          <p:nvPicPr>
            <p:cNvPr id="91" name="Picture 90">
              <a:extLst>
                <a:ext uri="{FF2B5EF4-FFF2-40B4-BE49-F238E27FC236}">
                  <a16:creationId xmlns:a16="http://schemas.microsoft.com/office/drawing/2014/main" id="{5E48B307-53C9-5848-9BAB-A097C4F2A525}"/>
                </a:ext>
              </a:extLst>
            </p:cNvPr>
            <p:cNvPicPr>
              <a:picLocks noChangeAspect="1"/>
            </p:cNvPicPr>
            <p:nvPr/>
          </p:nvPicPr>
          <p:blipFill>
            <a:blip r:embed="rId6"/>
            <a:stretch>
              <a:fillRect/>
            </a:stretch>
          </p:blipFill>
          <p:spPr>
            <a:xfrm>
              <a:off x="531813" y="911225"/>
              <a:ext cx="584200" cy="584200"/>
            </a:xfrm>
            <a:prstGeom prst="rect">
              <a:avLst/>
            </a:prstGeom>
            <a:effectLst>
              <a:outerShdw blurRad="127000" dist="50800" dir="5400000" algn="ctr" rotWithShape="0">
                <a:srgbClr val="003466">
                  <a:alpha val="20000"/>
                </a:srgbClr>
              </a:outerShdw>
            </a:effectLst>
          </p:spPr>
        </p:pic>
      </p:grpSp>
      <p:grpSp>
        <p:nvGrpSpPr>
          <p:cNvPr id="5" name="Group 4">
            <a:extLst>
              <a:ext uri="{FF2B5EF4-FFF2-40B4-BE49-F238E27FC236}">
                <a16:creationId xmlns:a16="http://schemas.microsoft.com/office/drawing/2014/main" id="{42473DEA-18AB-D443-BC4F-BC9E5DBB082E}"/>
              </a:ext>
            </a:extLst>
          </p:cNvPr>
          <p:cNvGrpSpPr/>
          <p:nvPr/>
        </p:nvGrpSpPr>
        <p:grpSpPr>
          <a:xfrm>
            <a:off x="539552" y="1779662"/>
            <a:ext cx="7943990" cy="3277763"/>
            <a:chOff x="539552" y="1779662"/>
            <a:chExt cx="7943990" cy="3277763"/>
          </a:xfrm>
        </p:grpSpPr>
        <p:sp>
          <p:nvSpPr>
            <p:cNvPr id="62" name="Content Placeholder 9">
              <a:extLst>
                <a:ext uri="{FF2B5EF4-FFF2-40B4-BE49-F238E27FC236}">
                  <a16:creationId xmlns:a16="http://schemas.microsoft.com/office/drawing/2014/main" id="{C9614008-2365-48CC-9905-7526DCF18D15}"/>
                </a:ext>
              </a:extLst>
            </p:cNvPr>
            <p:cNvSpPr txBox="1">
              <a:spLocks/>
            </p:cNvSpPr>
            <p:nvPr/>
          </p:nvSpPr>
          <p:spPr>
            <a:xfrm>
              <a:off x="574114" y="3913674"/>
              <a:ext cx="3121586" cy="1132664"/>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800"/>
                </a:spcBef>
                <a:spcAft>
                  <a:spcPts val="0"/>
                </a:spcAft>
                <a:buClr>
                  <a:schemeClr val="accent1"/>
                </a:buClr>
                <a:buFont typeface="Arial" panose="020B0604020202020204" pitchFamily="34" charset="0"/>
                <a:buChar char="•"/>
                <a:defRPr sz="3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800"/>
                </a:spcBef>
                <a:spcAft>
                  <a:spcPts val="0"/>
                </a:spcAft>
                <a:buClr>
                  <a:schemeClr val="accent6"/>
                </a:buClr>
                <a:buFont typeface="Arial" panose="020B0604020202020204" pitchFamily="34" charset="0"/>
                <a:buChar char="•"/>
                <a:defRPr sz="2667"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2133"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783">
                <a:spcBef>
                  <a:spcPts val="600"/>
                </a:spcBef>
                <a:buClr>
                  <a:srgbClr val="4472C4"/>
                </a:buClr>
                <a:buNone/>
                <a:defRPr/>
              </a:pPr>
              <a:r>
                <a:rPr lang="en-US" sz="1400">
                  <a:solidFill>
                    <a:srgbClr val="262626"/>
                  </a:solidFill>
                  <a:latin typeface="Calibri Light" panose="020F0302020204030204"/>
                </a:rPr>
                <a:t>Connect to the academic ecosystem</a:t>
              </a:r>
              <a:br>
                <a:rPr lang="en-US" sz="1400">
                  <a:solidFill>
                    <a:srgbClr val="262626"/>
                  </a:solidFill>
                  <a:latin typeface="Calibri Light" panose="020F0302020204030204"/>
                </a:rPr>
              </a:br>
              <a:r>
                <a:rPr lang="en-US" sz="1400">
                  <a:solidFill>
                    <a:srgbClr val="262626"/>
                  </a:solidFill>
                  <a:latin typeface="Calibri Light" panose="020F0302020204030204"/>
                </a:rPr>
                <a:t>via integrations &amp; applications</a:t>
              </a:r>
            </a:p>
          </p:txBody>
        </p:sp>
        <p:grpSp>
          <p:nvGrpSpPr>
            <p:cNvPr id="4" name="Group 3">
              <a:extLst>
                <a:ext uri="{FF2B5EF4-FFF2-40B4-BE49-F238E27FC236}">
                  <a16:creationId xmlns:a16="http://schemas.microsoft.com/office/drawing/2014/main" id="{AA453006-A35E-DB4C-9B8F-18DA4E4103B0}"/>
                </a:ext>
              </a:extLst>
            </p:cNvPr>
            <p:cNvGrpSpPr/>
            <p:nvPr/>
          </p:nvGrpSpPr>
          <p:grpSpPr>
            <a:xfrm>
              <a:off x="539552" y="1779662"/>
              <a:ext cx="7943990" cy="3277763"/>
              <a:chOff x="9252520" y="1776132"/>
              <a:chExt cx="7943990" cy="3277763"/>
            </a:xfrm>
          </p:grpSpPr>
          <p:sp>
            <p:nvSpPr>
              <p:cNvPr id="110" name="Content Placeholder 9">
                <a:extLst>
                  <a:ext uri="{FF2B5EF4-FFF2-40B4-BE49-F238E27FC236}">
                    <a16:creationId xmlns:a16="http://schemas.microsoft.com/office/drawing/2014/main" id="{D7DBB401-CFC4-5346-8F80-CDA810C004FC}"/>
                  </a:ext>
                </a:extLst>
              </p:cNvPr>
              <p:cNvSpPr txBox="1">
                <a:spLocks/>
              </p:cNvSpPr>
              <p:nvPr/>
            </p:nvSpPr>
            <p:spPr>
              <a:xfrm>
                <a:off x="9252520" y="1776132"/>
                <a:ext cx="2561516" cy="1132664"/>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800"/>
                  </a:spcBef>
                  <a:spcAft>
                    <a:spcPts val="0"/>
                  </a:spcAft>
                  <a:buClr>
                    <a:schemeClr val="accent1"/>
                  </a:buClr>
                  <a:buFont typeface="Arial" panose="020B0604020202020204" pitchFamily="34" charset="0"/>
                  <a:buChar char="•"/>
                  <a:defRPr sz="3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800"/>
                  </a:spcBef>
                  <a:spcAft>
                    <a:spcPts val="0"/>
                  </a:spcAft>
                  <a:buClr>
                    <a:schemeClr val="accent6"/>
                  </a:buClr>
                  <a:buFont typeface="Arial" panose="020B0604020202020204" pitchFamily="34" charset="0"/>
                  <a:buChar char="•"/>
                  <a:defRPr sz="2667"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2133"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783">
                  <a:spcBef>
                    <a:spcPts val="600"/>
                  </a:spcBef>
                  <a:buClr>
                    <a:srgbClr val="4472C4"/>
                  </a:buClr>
                  <a:buNone/>
                  <a:defRPr/>
                </a:pPr>
                <a:r>
                  <a:rPr lang="en-US" sz="1400">
                    <a:solidFill>
                      <a:srgbClr val="262626"/>
                    </a:solidFill>
                    <a:latin typeface="Calibri Light" panose="020F0302020204030204"/>
                  </a:rPr>
                  <a:t>Deliver product excellence by   implementing R&amp;D best practices </a:t>
                </a:r>
              </a:p>
            </p:txBody>
          </p:sp>
          <p:sp>
            <p:nvSpPr>
              <p:cNvPr id="111" name="Content Placeholder 9">
                <a:extLst>
                  <a:ext uri="{FF2B5EF4-FFF2-40B4-BE49-F238E27FC236}">
                    <a16:creationId xmlns:a16="http://schemas.microsoft.com/office/drawing/2014/main" id="{0765B4C9-61B8-8442-AE24-F829A98F9BEF}"/>
                  </a:ext>
                </a:extLst>
              </p:cNvPr>
              <p:cNvSpPr txBox="1">
                <a:spLocks/>
              </p:cNvSpPr>
              <p:nvPr/>
            </p:nvSpPr>
            <p:spPr>
              <a:xfrm>
                <a:off x="14634994" y="1783689"/>
                <a:ext cx="2561516" cy="1132664"/>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800"/>
                  </a:spcBef>
                  <a:spcAft>
                    <a:spcPts val="0"/>
                  </a:spcAft>
                  <a:buClr>
                    <a:schemeClr val="accent1"/>
                  </a:buClr>
                  <a:buFont typeface="Arial" panose="020B0604020202020204" pitchFamily="34" charset="0"/>
                  <a:buChar char="•"/>
                  <a:defRPr sz="3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800"/>
                  </a:spcBef>
                  <a:spcAft>
                    <a:spcPts val="0"/>
                  </a:spcAft>
                  <a:buClr>
                    <a:schemeClr val="accent6"/>
                  </a:buClr>
                  <a:buFont typeface="Arial" panose="020B0604020202020204" pitchFamily="34" charset="0"/>
                  <a:buChar char="•"/>
                  <a:defRPr sz="2667"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2133"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783">
                  <a:spcBef>
                    <a:spcPts val="600"/>
                  </a:spcBef>
                  <a:buClr>
                    <a:srgbClr val="4472C4"/>
                  </a:buClr>
                  <a:buNone/>
                  <a:defRPr/>
                </a:pPr>
                <a:r>
                  <a:rPr lang="en-US" sz="1400">
                    <a:solidFill>
                      <a:srgbClr val="262626"/>
                    </a:solidFill>
                    <a:latin typeface="Calibri Light" panose="020F0302020204030204"/>
                  </a:rPr>
                  <a:t>Streamline core librarians’ workflows and augment staff efficiency by introducing UX</a:t>
                </a:r>
                <a:br>
                  <a:rPr lang="en-US" sz="1400">
                    <a:solidFill>
                      <a:srgbClr val="262626"/>
                    </a:solidFill>
                    <a:latin typeface="Calibri Light" panose="020F0302020204030204"/>
                  </a:rPr>
                </a:br>
                <a:r>
                  <a:rPr lang="en-US" sz="1400">
                    <a:solidFill>
                      <a:srgbClr val="262626"/>
                    </a:solidFill>
                    <a:latin typeface="Calibri Light" panose="020F0302020204030204"/>
                  </a:rPr>
                  <a:t>and product innovation</a:t>
                </a:r>
              </a:p>
            </p:txBody>
          </p:sp>
          <p:sp>
            <p:nvSpPr>
              <p:cNvPr id="112" name="Content Placeholder 9">
                <a:extLst>
                  <a:ext uri="{FF2B5EF4-FFF2-40B4-BE49-F238E27FC236}">
                    <a16:creationId xmlns:a16="http://schemas.microsoft.com/office/drawing/2014/main" id="{43C50A65-6BA9-9D44-A503-7C61478EDBB4}"/>
                  </a:ext>
                </a:extLst>
              </p:cNvPr>
              <p:cNvSpPr txBox="1">
                <a:spLocks/>
              </p:cNvSpPr>
              <p:nvPr/>
            </p:nvSpPr>
            <p:spPr>
              <a:xfrm>
                <a:off x="14634994" y="3921231"/>
                <a:ext cx="2561516" cy="1132664"/>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800"/>
                  </a:spcBef>
                  <a:spcAft>
                    <a:spcPts val="0"/>
                  </a:spcAft>
                  <a:buClr>
                    <a:schemeClr val="accent1"/>
                  </a:buClr>
                  <a:buFont typeface="Arial" panose="020B0604020202020204" pitchFamily="34" charset="0"/>
                  <a:buChar char="•"/>
                  <a:defRPr sz="3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800"/>
                  </a:spcBef>
                  <a:spcAft>
                    <a:spcPts val="0"/>
                  </a:spcAft>
                  <a:buClr>
                    <a:schemeClr val="accent6"/>
                  </a:buClr>
                  <a:buFont typeface="Arial" panose="020B0604020202020204" pitchFamily="34" charset="0"/>
                  <a:buChar char="•"/>
                  <a:defRPr sz="2667"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2133"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783">
                  <a:spcBef>
                    <a:spcPts val="600"/>
                  </a:spcBef>
                  <a:buClr>
                    <a:srgbClr val="4472C4"/>
                  </a:buClr>
                  <a:buNone/>
                  <a:defRPr/>
                </a:pPr>
                <a:r>
                  <a:rPr lang="en-US" sz="1400">
                    <a:solidFill>
                      <a:srgbClr val="262626"/>
                    </a:solidFill>
                    <a:latin typeface="Calibri Light" panose="020F0302020204030204"/>
                  </a:rPr>
                  <a:t>Provide best in class customer support and operations for system librarians</a:t>
                </a:r>
              </a:p>
            </p:txBody>
          </p:sp>
        </p:grpSp>
      </p:grpSp>
    </p:spTree>
    <p:extLst>
      <p:ext uri="{BB962C8B-B14F-4D97-AF65-F5344CB8AC3E}">
        <p14:creationId xmlns:p14="http://schemas.microsoft.com/office/powerpoint/2010/main" val="3551069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434F89-CA4C-4858-80FB-CAB5732785E1}"/>
              </a:ext>
            </a:extLst>
          </p:cNvPr>
          <p:cNvSpPr/>
          <p:nvPr/>
        </p:nvSpPr>
        <p:spPr>
          <a:xfrm flipV="1">
            <a:off x="5724525" y="0"/>
            <a:ext cx="3419475" cy="4629150"/>
          </a:xfrm>
          <a:prstGeom prst="rect">
            <a:avLst/>
          </a:prstGeom>
          <a:gradFill flip="none" rotWithShape="1">
            <a:gsLst>
              <a:gs pos="52000">
                <a:srgbClr val="EAFAFA"/>
              </a:gs>
              <a:gs pos="0">
                <a:schemeClr val="bg1"/>
              </a:gs>
              <a:gs pos="100000">
                <a:srgbClr val="D8F4F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5" name="Picture 4">
            <a:extLst>
              <a:ext uri="{FF2B5EF4-FFF2-40B4-BE49-F238E27FC236}">
                <a16:creationId xmlns:a16="http://schemas.microsoft.com/office/drawing/2014/main" id="{B6C521BB-4CA8-4A89-87B9-E4D334B04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627534"/>
            <a:ext cx="2942985" cy="1903385"/>
          </a:xfrm>
          <a:prstGeom prst="rect">
            <a:avLst/>
          </a:prstGeom>
          <a:noFill/>
          <a:effectLst>
            <a:outerShdw blurRad="127000" dist="50800" dir="5400000" algn="ctr" rotWithShape="0">
              <a:srgbClr val="000000">
                <a:alpha val="20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1B7BDF-806E-4F6E-A3E8-43A10D3FD6CD}"/>
              </a:ext>
            </a:extLst>
          </p:cNvPr>
          <p:cNvSpPr>
            <a:spLocks noGrp="1"/>
          </p:cNvSpPr>
          <p:nvPr>
            <p:ph type="title"/>
          </p:nvPr>
        </p:nvSpPr>
        <p:spPr>
          <a:xfrm>
            <a:off x="395288" y="79559"/>
            <a:ext cx="8424936" cy="576064"/>
          </a:xfrm>
        </p:spPr>
        <p:txBody>
          <a:bodyPr/>
          <a:lstStyle/>
          <a:p>
            <a:r>
              <a:rPr lang="en-US"/>
              <a:t>Simplicity</a:t>
            </a:r>
          </a:p>
        </p:txBody>
      </p:sp>
      <p:sp>
        <p:nvSpPr>
          <p:cNvPr id="3" name="Content Placeholder 2">
            <a:extLst>
              <a:ext uri="{FF2B5EF4-FFF2-40B4-BE49-F238E27FC236}">
                <a16:creationId xmlns:a16="http://schemas.microsoft.com/office/drawing/2014/main" id="{2FBC2894-99C4-4DD9-94E2-406444592D9C}"/>
              </a:ext>
            </a:extLst>
          </p:cNvPr>
          <p:cNvSpPr>
            <a:spLocks noGrp="1"/>
          </p:cNvSpPr>
          <p:nvPr>
            <p:ph idx="1"/>
          </p:nvPr>
        </p:nvSpPr>
        <p:spPr>
          <a:xfrm>
            <a:off x="395536" y="915566"/>
            <a:ext cx="5018204" cy="3979385"/>
          </a:xfrm>
        </p:spPr>
        <p:txBody>
          <a:bodyPr>
            <a:normAutofit/>
          </a:bodyPr>
          <a:lstStyle/>
          <a:p>
            <a:pPr>
              <a:buClr>
                <a:srgbClr val="7C4199"/>
              </a:buClr>
            </a:pPr>
            <a:r>
              <a:rPr lang="en-US" sz="2000" spc="-40" dirty="0">
                <a:latin typeface="+mj-lt"/>
              </a:rPr>
              <a:t>Create and work with a new </a:t>
            </a:r>
            <a:r>
              <a:rPr lang="en-US" sz="1800" spc="-40" dirty="0">
                <a:latin typeface="+mj-lt"/>
              </a:rPr>
              <a:t>SML</a:t>
            </a:r>
            <a:r>
              <a:rPr lang="en-US" sz="2000" spc="-40" dirty="0">
                <a:latin typeface="+mj-lt"/>
              </a:rPr>
              <a:t> focus group </a:t>
            </a:r>
          </a:p>
          <a:p>
            <a:pPr>
              <a:buClr>
                <a:srgbClr val="7C4199"/>
              </a:buClr>
            </a:pPr>
            <a:r>
              <a:rPr lang="en-US" sz="2000" spc="-30" dirty="0">
                <a:latin typeface="+mj-lt"/>
              </a:rPr>
              <a:t>Significant improvement in user experience</a:t>
            </a:r>
            <a:br>
              <a:rPr lang="en-US" sz="2000" spc="-30" dirty="0">
                <a:latin typeface="+mj-lt"/>
              </a:rPr>
            </a:br>
            <a:r>
              <a:rPr lang="en-US" sz="2000" spc="-30" dirty="0">
                <a:latin typeface="+mj-lt"/>
              </a:rPr>
              <a:t>of key workflows </a:t>
            </a:r>
          </a:p>
          <a:p>
            <a:pPr>
              <a:buClr>
                <a:srgbClr val="7C4199"/>
              </a:buClr>
            </a:pPr>
            <a:r>
              <a:rPr lang="en-US" sz="2000" spc="-30" dirty="0">
                <a:latin typeface="+mj-lt"/>
              </a:rPr>
              <a:t>Introducing new</a:t>
            </a:r>
            <a:r>
              <a:rPr lang="en-US" sz="1800" spc="-30" dirty="0">
                <a:latin typeface="+mj-lt"/>
              </a:rPr>
              <a:t> UI concepts</a:t>
            </a:r>
          </a:p>
          <a:p>
            <a:pPr>
              <a:buClr>
                <a:srgbClr val="7C4199"/>
              </a:buClr>
            </a:pPr>
            <a:r>
              <a:rPr lang="en-US" sz="2000" spc="-30" dirty="0">
                <a:latin typeface="+mj-lt"/>
              </a:rPr>
              <a:t>Simplification </a:t>
            </a:r>
            <a:r>
              <a:rPr lang="en-US" sz="1800" spc="-30" dirty="0">
                <a:latin typeface="+mj-lt"/>
              </a:rPr>
              <a:t>(SML) </a:t>
            </a:r>
            <a:r>
              <a:rPr lang="en-US" sz="2000" spc="-30" dirty="0">
                <a:latin typeface="+mj-lt"/>
              </a:rPr>
              <a:t>Hackathon </a:t>
            </a:r>
          </a:p>
          <a:p>
            <a:pPr>
              <a:buClr>
                <a:srgbClr val="7C4199"/>
              </a:buClr>
            </a:pPr>
            <a:r>
              <a:rPr lang="en-US" sz="2000" spc="-30" dirty="0">
                <a:latin typeface="+mj-lt"/>
              </a:rPr>
              <a:t>Simplify Analytics</a:t>
            </a:r>
            <a:br>
              <a:rPr lang="en-US" sz="2100" spc="-30" dirty="0">
                <a:latin typeface="+mj-lt"/>
              </a:rPr>
            </a:br>
            <a:r>
              <a:rPr lang="en-US" sz="2000" spc="-30" dirty="0">
                <a:latin typeface="+mj-lt"/>
              </a:rPr>
              <a:t>(e.g. </a:t>
            </a:r>
            <a:r>
              <a:rPr lang="en-US" sz="1600" spc="-30" dirty="0">
                <a:latin typeface="+mj-lt"/>
              </a:rPr>
              <a:t>Introduce and improve new OTB Reports)</a:t>
            </a:r>
            <a:endParaRPr lang="en-US" sz="1700" spc="-30" dirty="0">
              <a:latin typeface="+mj-lt"/>
            </a:endParaRPr>
          </a:p>
          <a:p>
            <a:pPr>
              <a:buClr>
                <a:srgbClr val="7C4199"/>
              </a:buClr>
            </a:pPr>
            <a:r>
              <a:rPr lang="en-US" sz="2000" spc="-30" dirty="0">
                <a:latin typeface="+mj-lt"/>
              </a:rPr>
              <a:t>Re-organize menus and improve navigation</a:t>
            </a:r>
          </a:p>
          <a:p>
            <a:pPr>
              <a:buClr>
                <a:srgbClr val="7C4199"/>
              </a:buClr>
            </a:pPr>
            <a:r>
              <a:rPr lang="en-US" sz="2000" spc="-40" dirty="0">
                <a:latin typeface="+mj-lt"/>
              </a:rPr>
              <a:t>Implementing wizards for common workflows</a:t>
            </a:r>
          </a:p>
        </p:txBody>
      </p:sp>
      <p:pic>
        <p:nvPicPr>
          <p:cNvPr id="14" name="Picture 2">
            <a:extLst>
              <a:ext uri="{FF2B5EF4-FFF2-40B4-BE49-F238E27FC236}">
                <a16:creationId xmlns:a16="http://schemas.microsoft.com/office/drawing/2014/main" id="{33DD4F04-D22C-4E98-B63D-268D127B4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322" y="2796918"/>
            <a:ext cx="2942985" cy="1630236"/>
          </a:xfrm>
          <a:prstGeom prst="rect">
            <a:avLst/>
          </a:prstGeom>
          <a:noFill/>
          <a:effectLst>
            <a:outerShdw blurRad="127000" dist="50800" dir="5400000" algn="ctr" rotWithShape="0">
              <a:srgbClr val="000000">
                <a:alpha val="20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390F365-78BD-F641-A5FF-2DDC13B5A647}"/>
              </a:ext>
            </a:extLst>
          </p:cNvPr>
          <p:cNvPicPr>
            <a:picLocks noChangeAspect="1"/>
          </p:cNvPicPr>
          <p:nvPr/>
        </p:nvPicPr>
        <p:blipFill>
          <a:blip r:embed="rId4"/>
          <a:stretch>
            <a:fillRect/>
          </a:stretch>
        </p:blipFill>
        <p:spPr>
          <a:xfrm>
            <a:off x="5336656" y="195486"/>
            <a:ext cx="792000" cy="792000"/>
          </a:xfrm>
          <a:prstGeom prst="rect">
            <a:avLst/>
          </a:prstGeom>
          <a:effectLst>
            <a:outerShdw blurRad="127000" dist="50800" dir="5400000" algn="ctr" rotWithShape="0">
              <a:srgbClr val="003466">
                <a:alpha val="20000"/>
              </a:srgbClr>
            </a:outerShdw>
          </a:effectLst>
        </p:spPr>
      </p:pic>
    </p:spTree>
    <p:extLst>
      <p:ext uri="{BB962C8B-B14F-4D97-AF65-F5344CB8AC3E}">
        <p14:creationId xmlns:p14="http://schemas.microsoft.com/office/powerpoint/2010/main" val="3201258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אליפסה 9">
            <a:extLst>
              <a:ext uri="{FF2B5EF4-FFF2-40B4-BE49-F238E27FC236}">
                <a16:creationId xmlns:a16="http://schemas.microsoft.com/office/drawing/2014/main" id="{8771A537-44E0-48FF-814E-DCA8971BA5AB}"/>
              </a:ext>
            </a:extLst>
          </p:cNvPr>
          <p:cNvSpPr/>
          <p:nvPr/>
        </p:nvSpPr>
        <p:spPr>
          <a:xfrm>
            <a:off x="5220072" y="30370"/>
            <a:ext cx="3744415" cy="3744415"/>
          </a:xfrm>
          <a:prstGeom prst="ellipse">
            <a:avLst/>
          </a:prstGeom>
          <a:gradFill flip="none" rotWithShape="1">
            <a:gsLst>
              <a:gs pos="52000">
                <a:srgbClr val="EAFAFA"/>
              </a:gs>
              <a:gs pos="0">
                <a:schemeClr val="bg1"/>
              </a:gs>
              <a:gs pos="100000">
                <a:srgbClr val="D8F4F3">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he-IL" sz="1350">
              <a:solidFill>
                <a:prstClr val="white"/>
              </a:solidFill>
              <a:latin typeface="Calibri" panose="020F0502020204030204"/>
            </a:endParaRPr>
          </a:p>
        </p:txBody>
      </p:sp>
      <p:sp>
        <p:nvSpPr>
          <p:cNvPr id="13" name="אליפסה 12">
            <a:extLst>
              <a:ext uri="{FF2B5EF4-FFF2-40B4-BE49-F238E27FC236}">
                <a16:creationId xmlns:a16="http://schemas.microsoft.com/office/drawing/2014/main" id="{9771C6D0-9FEE-4BB6-872F-59280C3F7126}"/>
              </a:ext>
            </a:extLst>
          </p:cNvPr>
          <p:cNvSpPr/>
          <p:nvPr/>
        </p:nvSpPr>
        <p:spPr>
          <a:xfrm>
            <a:off x="4572000" y="1779662"/>
            <a:ext cx="3168352" cy="3168352"/>
          </a:xfrm>
          <a:prstGeom prst="ellipse">
            <a:avLst/>
          </a:prstGeom>
          <a:gradFill flip="none" rotWithShape="1">
            <a:gsLst>
              <a:gs pos="0">
                <a:schemeClr val="bg1">
                  <a:alpha val="0"/>
                </a:schemeClr>
              </a:gs>
              <a:gs pos="100000">
                <a:srgbClr val="EAB63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he-IL" sz="1350">
              <a:solidFill>
                <a:prstClr val="white"/>
              </a:solidFill>
              <a:latin typeface="Calibri" panose="020F0502020204030204"/>
            </a:endParaRPr>
          </a:p>
        </p:txBody>
      </p:sp>
      <p:pic>
        <p:nvPicPr>
          <p:cNvPr id="18" name="Graphic 17">
            <a:extLst>
              <a:ext uri="{FF2B5EF4-FFF2-40B4-BE49-F238E27FC236}">
                <a16:creationId xmlns:a16="http://schemas.microsoft.com/office/drawing/2014/main" id="{8D2F9398-EC6D-5349-8329-61988BA2CC46}"/>
              </a:ext>
            </a:extLst>
          </p:cNvPr>
          <p:cNvPicPr>
            <a:picLocks noChangeAspect="1"/>
          </p:cNvPicPr>
          <p:nvPr/>
        </p:nvPicPr>
        <p:blipFill>
          <a:blip r:embed="rId2">
            <a:lum bright="-7000" contrast="18000"/>
            <a:extLst>
              <a:ext uri="{96DAC541-7B7A-43D3-8B79-37D633B846F1}">
                <asvg:svgBlip xmlns:asvg="http://schemas.microsoft.com/office/drawing/2016/SVG/main" r:embed="rId3"/>
              </a:ext>
            </a:extLst>
          </a:blip>
          <a:stretch>
            <a:fillRect/>
          </a:stretch>
        </p:blipFill>
        <p:spPr>
          <a:xfrm>
            <a:off x="6012160" y="411510"/>
            <a:ext cx="2520280" cy="2316327"/>
          </a:xfrm>
          <a:prstGeom prst="rect">
            <a:avLst/>
          </a:prstGeom>
        </p:spPr>
      </p:pic>
      <p:sp>
        <p:nvSpPr>
          <p:cNvPr id="2" name="Title 1">
            <a:extLst>
              <a:ext uri="{FF2B5EF4-FFF2-40B4-BE49-F238E27FC236}">
                <a16:creationId xmlns:a16="http://schemas.microsoft.com/office/drawing/2014/main" id="{3C1B7BDF-806E-4F6E-A3E8-43A10D3FD6CD}"/>
              </a:ext>
            </a:extLst>
          </p:cNvPr>
          <p:cNvSpPr>
            <a:spLocks noGrp="1"/>
          </p:cNvSpPr>
          <p:nvPr>
            <p:ph type="title"/>
          </p:nvPr>
        </p:nvSpPr>
        <p:spPr>
          <a:xfrm>
            <a:off x="395536" y="79559"/>
            <a:ext cx="8424936" cy="576064"/>
          </a:xfrm>
        </p:spPr>
        <p:txBody>
          <a:bodyPr/>
          <a:lstStyle/>
          <a:p>
            <a:r>
              <a:rPr lang="en-US"/>
              <a:t>Extensibility</a:t>
            </a:r>
          </a:p>
        </p:txBody>
      </p:sp>
      <p:sp>
        <p:nvSpPr>
          <p:cNvPr id="3" name="Content Placeholder 2">
            <a:extLst>
              <a:ext uri="{FF2B5EF4-FFF2-40B4-BE49-F238E27FC236}">
                <a16:creationId xmlns:a16="http://schemas.microsoft.com/office/drawing/2014/main" id="{2FBC2894-99C4-4DD9-94E2-406444592D9C}"/>
              </a:ext>
            </a:extLst>
          </p:cNvPr>
          <p:cNvSpPr>
            <a:spLocks noGrp="1"/>
          </p:cNvSpPr>
          <p:nvPr>
            <p:ph idx="1"/>
          </p:nvPr>
        </p:nvSpPr>
        <p:spPr>
          <a:xfrm>
            <a:off x="426016" y="1491631"/>
            <a:ext cx="4938147" cy="2664296"/>
          </a:xfrm>
        </p:spPr>
        <p:txBody>
          <a:bodyPr>
            <a:noAutofit/>
          </a:bodyPr>
          <a:lstStyle/>
          <a:p>
            <a:pPr>
              <a:lnSpc>
                <a:spcPts val="2500"/>
              </a:lnSpc>
              <a:spcBef>
                <a:spcPts val="1200"/>
              </a:spcBef>
              <a:buClr>
                <a:srgbClr val="7C4199"/>
              </a:buClr>
            </a:pPr>
            <a:r>
              <a:rPr lang="en-US" sz="1800" dirty="0">
                <a:solidFill>
                  <a:srgbClr val="002060"/>
                </a:solidFill>
                <a:latin typeface="+mj-lt"/>
              </a:rPr>
              <a:t>Turnkey integrations with key systems </a:t>
            </a:r>
          </a:p>
          <a:p>
            <a:pPr>
              <a:lnSpc>
                <a:spcPts val="2500"/>
              </a:lnSpc>
              <a:spcBef>
                <a:spcPts val="1200"/>
              </a:spcBef>
              <a:buClr>
                <a:srgbClr val="7C4199"/>
              </a:buClr>
            </a:pPr>
            <a:r>
              <a:rPr lang="en-US" sz="1800" dirty="0">
                <a:solidFill>
                  <a:srgbClr val="002060"/>
                </a:solidFill>
                <a:latin typeface="+mj-lt"/>
              </a:rPr>
              <a:t>Create engaged community around</a:t>
            </a:r>
            <a:br>
              <a:rPr lang="en-US" sz="1800" dirty="0">
                <a:solidFill>
                  <a:srgbClr val="002060"/>
                </a:solidFill>
                <a:latin typeface="+mj-lt"/>
              </a:rPr>
            </a:br>
            <a:r>
              <a:rPr lang="en-US" sz="1800" dirty="0">
                <a:solidFill>
                  <a:srgbClr val="002060"/>
                </a:solidFill>
                <a:latin typeface="+mj-lt"/>
              </a:rPr>
              <a:t>Cloud Apps usage through joint</a:t>
            </a:r>
            <a:br>
              <a:rPr lang="en-US" sz="1800" dirty="0">
                <a:solidFill>
                  <a:srgbClr val="002060"/>
                </a:solidFill>
                <a:latin typeface="+mj-lt"/>
              </a:rPr>
            </a:br>
            <a:r>
              <a:rPr lang="en-US" sz="1800" dirty="0">
                <a:solidFill>
                  <a:srgbClr val="002060"/>
                </a:solidFill>
                <a:latin typeface="+mj-lt"/>
              </a:rPr>
              <a:t>development efforts</a:t>
            </a:r>
            <a:br>
              <a:rPr lang="en-US" sz="1800" dirty="0">
                <a:solidFill>
                  <a:srgbClr val="002060"/>
                </a:solidFill>
                <a:latin typeface="+mj-lt"/>
              </a:rPr>
            </a:br>
            <a:r>
              <a:rPr lang="en-US" sz="1600" dirty="0">
                <a:solidFill>
                  <a:srgbClr val="002060"/>
                </a:solidFill>
                <a:latin typeface="+mj-lt"/>
              </a:rPr>
              <a:t>(hackathons with UGs, competition, etc.) </a:t>
            </a:r>
            <a:endParaRPr lang="en-US" sz="1800" dirty="0">
              <a:solidFill>
                <a:srgbClr val="002060"/>
              </a:solidFill>
              <a:latin typeface="+mj-lt"/>
            </a:endParaRPr>
          </a:p>
          <a:p>
            <a:pPr>
              <a:lnSpc>
                <a:spcPts val="2500"/>
              </a:lnSpc>
              <a:spcBef>
                <a:spcPts val="1200"/>
              </a:spcBef>
              <a:buClr>
                <a:srgbClr val="7C4199"/>
              </a:buClr>
            </a:pPr>
            <a:r>
              <a:rPr lang="en-US" sz="1800" dirty="0">
                <a:solidFill>
                  <a:srgbClr val="002060"/>
                </a:solidFill>
                <a:latin typeface="+mj-lt"/>
              </a:rPr>
              <a:t>2.5B+ API calls in 2020</a:t>
            </a:r>
          </a:p>
        </p:txBody>
      </p:sp>
      <p:sp>
        <p:nvSpPr>
          <p:cNvPr id="31" name="Content Placeholder 2">
            <a:extLst>
              <a:ext uri="{FF2B5EF4-FFF2-40B4-BE49-F238E27FC236}">
                <a16:creationId xmlns:a16="http://schemas.microsoft.com/office/drawing/2014/main" id="{6FE7B680-E7A7-4EBF-A952-FEE77AC34D9E}"/>
              </a:ext>
            </a:extLst>
          </p:cNvPr>
          <p:cNvSpPr txBox="1">
            <a:spLocks/>
          </p:cNvSpPr>
          <p:nvPr/>
        </p:nvSpPr>
        <p:spPr>
          <a:xfrm>
            <a:off x="4932040" y="2499742"/>
            <a:ext cx="3207842" cy="2345034"/>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800"/>
              </a:spcBef>
              <a:spcAft>
                <a:spcPts val="0"/>
              </a:spcAft>
              <a:buClr>
                <a:schemeClr val="accent1"/>
              </a:buClr>
              <a:buFont typeface="Arial" panose="020B0604020202020204" pitchFamily="34" charset="0"/>
              <a:buChar char="•"/>
              <a:defRPr sz="3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800"/>
              </a:spcBef>
              <a:spcAft>
                <a:spcPts val="0"/>
              </a:spcAft>
              <a:buClr>
                <a:schemeClr val="accent6"/>
              </a:buClr>
              <a:buFont typeface="Arial" panose="020B0604020202020204" pitchFamily="34" charset="0"/>
              <a:buChar char="•"/>
              <a:defRPr sz="2667"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2133"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600"/>
              </a:spcBef>
              <a:buClr>
                <a:srgbClr val="7C4199"/>
              </a:buClr>
              <a:defRPr/>
            </a:pPr>
            <a:r>
              <a:rPr lang="en-US" sz="1400">
                <a:solidFill>
                  <a:srgbClr val="002060"/>
                </a:solidFill>
                <a:latin typeface="Calibri" panose="020F0502020204030204" pitchFamily="34" charset="0"/>
                <a:cs typeface="Calibri" panose="020F0502020204030204" pitchFamily="34" charset="0"/>
              </a:rPr>
              <a:t>Launched H2 2020</a:t>
            </a:r>
          </a:p>
          <a:p>
            <a:pPr marL="171450" indent="-171450" defTabSz="685800">
              <a:spcBef>
                <a:spcPts val="600"/>
              </a:spcBef>
              <a:buClr>
                <a:srgbClr val="7C4199"/>
              </a:buClr>
              <a:defRPr/>
            </a:pPr>
            <a:r>
              <a:rPr lang="en-US" sz="1400">
                <a:solidFill>
                  <a:srgbClr val="002060"/>
                </a:solidFill>
                <a:latin typeface="Calibri" panose="020F0502020204030204" pitchFamily="34" charset="0"/>
                <a:cs typeface="Calibri" panose="020F0502020204030204" pitchFamily="34" charset="0"/>
              </a:rPr>
              <a:t>30 Apps and growing</a:t>
            </a:r>
          </a:p>
          <a:p>
            <a:pPr marL="171450" indent="-171450" defTabSz="685800">
              <a:spcBef>
                <a:spcPts val="600"/>
              </a:spcBef>
              <a:buClr>
                <a:srgbClr val="7C4199"/>
              </a:buClr>
              <a:defRPr/>
            </a:pPr>
            <a:r>
              <a:rPr lang="en-US" sz="1400">
                <a:solidFill>
                  <a:srgbClr val="002060"/>
                </a:solidFill>
                <a:latin typeface="Calibri" panose="020F0502020204030204" pitchFamily="34" charset="0"/>
                <a:cs typeface="Calibri" panose="020F0502020204030204" pitchFamily="34" charset="0"/>
              </a:rPr>
              <a:t>Over 250 Institutions using</a:t>
            </a:r>
          </a:p>
          <a:p>
            <a:pPr marL="171450" indent="-171450" defTabSz="685800">
              <a:spcBef>
                <a:spcPts val="600"/>
              </a:spcBef>
              <a:buClr>
                <a:srgbClr val="7C4199"/>
              </a:buClr>
              <a:defRPr/>
            </a:pPr>
            <a:r>
              <a:rPr lang="en-US" sz="1400">
                <a:solidFill>
                  <a:srgbClr val="002060"/>
                </a:solidFill>
                <a:latin typeface="Calibri" panose="020F0502020204030204" pitchFamily="34" charset="0"/>
                <a:cs typeface="Calibri" panose="020F0502020204030204" pitchFamily="34" charset="0"/>
              </a:rPr>
              <a:t>Hackathon in ANZ</a:t>
            </a:r>
          </a:p>
          <a:p>
            <a:pPr marL="171450" indent="-171450" defTabSz="685800">
              <a:spcBef>
                <a:spcPts val="600"/>
              </a:spcBef>
              <a:buClr>
                <a:srgbClr val="7C4199"/>
              </a:buClr>
              <a:defRPr/>
            </a:pPr>
            <a:r>
              <a:rPr lang="en-US" sz="1400">
                <a:solidFill>
                  <a:srgbClr val="002060"/>
                </a:solidFill>
                <a:latin typeface="Calibri" panose="020F0502020204030204" pitchFamily="34" charset="0"/>
                <a:cs typeface="Calibri" panose="020F0502020204030204" pitchFamily="34" charset="0"/>
              </a:rPr>
              <a:t>New Apps Created by</a:t>
            </a:r>
          </a:p>
          <a:p>
            <a:pPr marL="363538" lvl="1" indent="-187325" defTabSz="685800">
              <a:spcBef>
                <a:spcPts val="600"/>
              </a:spcBef>
              <a:buClr>
                <a:srgbClr val="7C4199"/>
              </a:buClr>
              <a:defRPr/>
            </a:pPr>
            <a:r>
              <a:rPr lang="en-US" sz="1400">
                <a:solidFill>
                  <a:srgbClr val="002060"/>
                </a:solidFill>
                <a:latin typeface="Calibri" panose="020F0502020204030204" pitchFamily="34" charset="0"/>
                <a:cs typeface="Calibri" panose="020F0502020204030204" pitchFamily="34" charset="0"/>
              </a:rPr>
              <a:t>Institutions</a:t>
            </a:r>
          </a:p>
          <a:p>
            <a:pPr marL="363538" lvl="1" indent="-187325" defTabSz="685800">
              <a:spcBef>
                <a:spcPts val="0"/>
              </a:spcBef>
              <a:buClr>
                <a:srgbClr val="7C4199"/>
              </a:buClr>
              <a:defRPr/>
            </a:pPr>
            <a:r>
              <a:rPr lang="en-US" sz="1400">
                <a:solidFill>
                  <a:srgbClr val="002060"/>
                </a:solidFill>
                <a:latin typeface="Calibri" panose="020F0502020204030204" pitchFamily="34" charset="0"/>
                <a:cs typeface="Calibri" panose="020F0502020204030204" pitchFamily="34" charset="0"/>
              </a:rPr>
              <a:t>Region (China, Japan (plan)</a:t>
            </a:r>
          </a:p>
        </p:txBody>
      </p:sp>
      <p:sp>
        <p:nvSpPr>
          <p:cNvPr id="4" name="Rectangle 3">
            <a:extLst>
              <a:ext uri="{FF2B5EF4-FFF2-40B4-BE49-F238E27FC236}">
                <a16:creationId xmlns:a16="http://schemas.microsoft.com/office/drawing/2014/main" id="{9DE9B27C-24D0-419C-8FC8-D5192218E4E6}"/>
              </a:ext>
            </a:extLst>
          </p:cNvPr>
          <p:cNvSpPr/>
          <p:nvPr/>
        </p:nvSpPr>
        <p:spPr>
          <a:xfrm>
            <a:off x="5099765" y="2147510"/>
            <a:ext cx="1224136" cy="307777"/>
          </a:xfrm>
          <a:prstGeom prst="rect">
            <a:avLst/>
          </a:prstGeom>
        </p:spPr>
        <p:txBody>
          <a:bodyPr wrap="square">
            <a:spAutoFit/>
          </a:bodyPr>
          <a:lstStyle/>
          <a:p>
            <a:r>
              <a:rPr lang="en-US" sz="1400" b="1" dirty="0">
                <a:solidFill>
                  <a:srgbClr val="003466"/>
                </a:solidFill>
              </a:rPr>
              <a:t>CLOUD APPS</a:t>
            </a:r>
            <a:endParaRPr lang="he-IL" sz="1400" b="1" dirty="0">
              <a:solidFill>
                <a:srgbClr val="003466"/>
              </a:solidFill>
            </a:endParaRPr>
          </a:p>
        </p:txBody>
      </p:sp>
      <p:sp>
        <p:nvSpPr>
          <p:cNvPr id="8" name="TextBox 7">
            <a:extLst>
              <a:ext uri="{FF2B5EF4-FFF2-40B4-BE49-F238E27FC236}">
                <a16:creationId xmlns:a16="http://schemas.microsoft.com/office/drawing/2014/main" id="{C03EB675-4096-0D42-ABE0-E2EF7C32B0D9}"/>
              </a:ext>
            </a:extLst>
          </p:cNvPr>
          <p:cNvSpPr txBox="1"/>
          <p:nvPr/>
        </p:nvSpPr>
        <p:spPr>
          <a:xfrm>
            <a:off x="10369296" y="3813048"/>
            <a:ext cx="184731" cy="3693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3DB9DF72-80BD-714F-B8D8-ECF9A7A1D927}"/>
              </a:ext>
            </a:extLst>
          </p:cNvPr>
          <p:cNvPicPr>
            <a:picLocks noChangeAspect="1"/>
          </p:cNvPicPr>
          <p:nvPr/>
        </p:nvPicPr>
        <p:blipFill>
          <a:blip r:embed="rId4"/>
          <a:stretch>
            <a:fillRect/>
          </a:stretch>
        </p:blipFill>
        <p:spPr>
          <a:xfrm>
            <a:off x="5328656" y="195486"/>
            <a:ext cx="792000" cy="792000"/>
          </a:xfrm>
          <a:prstGeom prst="rect">
            <a:avLst/>
          </a:prstGeom>
          <a:effectLst>
            <a:outerShdw blurRad="127000" dist="50800" dir="5400000" algn="t" rotWithShape="0">
              <a:srgbClr val="003466">
                <a:alpha val="20000"/>
              </a:srgbClr>
            </a:outerShdw>
          </a:effectLst>
        </p:spPr>
      </p:pic>
      <p:sp>
        <p:nvSpPr>
          <p:cNvPr id="5" name="מעגל: חלול 4">
            <a:extLst>
              <a:ext uri="{FF2B5EF4-FFF2-40B4-BE49-F238E27FC236}">
                <a16:creationId xmlns:a16="http://schemas.microsoft.com/office/drawing/2014/main" id="{63A1B0D5-B498-4118-977E-8C24266F44E1}"/>
              </a:ext>
            </a:extLst>
          </p:cNvPr>
          <p:cNvSpPr/>
          <p:nvPr/>
        </p:nvSpPr>
        <p:spPr>
          <a:xfrm>
            <a:off x="4644008" y="-452586"/>
            <a:ext cx="2139702" cy="2139702"/>
          </a:xfrm>
          <a:prstGeom prst="donut">
            <a:avLst>
              <a:gd name="adj" fmla="val 19668"/>
            </a:avLst>
          </a:prstGeom>
          <a:solidFill>
            <a:srgbClr val="7C419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Tree>
    <p:extLst>
      <p:ext uri="{BB962C8B-B14F-4D97-AF65-F5344CB8AC3E}">
        <p14:creationId xmlns:p14="http://schemas.microsoft.com/office/powerpoint/2010/main" val="710831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אליפסה 19">
            <a:extLst>
              <a:ext uri="{FF2B5EF4-FFF2-40B4-BE49-F238E27FC236}">
                <a16:creationId xmlns:a16="http://schemas.microsoft.com/office/drawing/2014/main" id="{9E8F4B6E-60BA-4525-80B4-4B899D77BCB4}"/>
              </a:ext>
            </a:extLst>
          </p:cNvPr>
          <p:cNvSpPr/>
          <p:nvPr/>
        </p:nvSpPr>
        <p:spPr>
          <a:xfrm>
            <a:off x="5004048" y="-32352"/>
            <a:ext cx="2952327" cy="2952327"/>
          </a:xfrm>
          <a:prstGeom prst="ellipse">
            <a:avLst/>
          </a:prstGeom>
          <a:gradFill flip="none" rotWithShape="1">
            <a:gsLst>
              <a:gs pos="52000">
                <a:srgbClr val="EAFAFA"/>
              </a:gs>
              <a:gs pos="0">
                <a:schemeClr val="bg1">
                  <a:alpha val="0"/>
                </a:schemeClr>
              </a:gs>
              <a:gs pos="100000">
                <a:srgbClr val="D8F4F3">
                  <a:shade val="100000"/>
                  <a:satMod val="115000"/>
                </a:srgb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he-IL" sz="1350">
              <a:solidFill>
                <a:prstClr val="white"/>
              </a:solidFill>
              <a:latin typeface="Calibri" panose="020F0502020204030204"/>
            </a:endParaRPr>
          </a:p>
        </p:txBody>
      </p:sp>
      <p:sp>
        <p:nvSpPr>
          <p:cNvPr id="22" name="אליפסה 21">
            <a:extLst>
              <a:ext uri="{FF2B5EF4-FFF2-40B4-BE49-F238E27FC236}">
                <a16:creationId xmlns:a16="http://schemas.microsoft.com/office/drawing/2014/main" id="{1BC64ADE-9D6A-4401-9B8D-1275E40A23C8}"/>
              </a:ext>
            </a:extLst>
          </p:cNvPr>
          <p:cNvSpPr/>
          <p:nvPr/>
        </p:nvSpPr>
        <p:spPr>
          <a:xfrm>
            <a:off x="5148064" y="2669387"/>
            <a:ext cx="2448272" cy="2448272"/>
          </a:xfrm>
          <a:prstGeom prst="ellipse">
            <a:avLst/>
          </a:prstGeom>
          <a:gradFill flip="none" rotWithShape="1">
            <a:gsLst>
              <a:gs pos="0">
                <a:schemeClr val="bg1">
                  <a:alpha val="0"/>
                </a:schemeClr>
              </a:gs>
              <a:gs pos="100000">
                <a:srgbClr val="EAB63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he-IL" sz="1350">
              <a:solidFill>
                <a:prstClr val="white"/>
              </a:solidFill>
              <a:latin typeface="Calibri" panose="020F0502020204030204"/>
            </a:endParaRPr>
          </a:p>
        </p:txBody>
      </p:sp>
      <p:sp>
        <p:nvSpPr>
          <p:cNvPr id="24" name="מעגל: חלול 23">
            <a:extLst>
              <a:ext uri="{FF2B5EF4-FFF2-40B4-BE49-F238E27FC236}">
                <a16:creationId xmlns:a16="http://schemas.microsoft.com/office/drawing/2014/main" id="{2D285A28-6356-490A-BF39-826225298CE5}"/>
              </a:ext>
            </a:extLst>
          </p:cNvPr>
          <p:cNvSpPr/>
          <p:nvPr/>
        </p:nvSpPr>
        <p:spPr>
          <a:xfrm>
            <a:off x="5486400" y="555526"/>
            <a:ext cx="3672408" cy="3672408"/>
          </a:xfrm>
          <a:prstGeom prst="donut">
            <a:avLst>
              <a:gd name="adj" fmla="val 19668"/>
            </a:avLst>
          </a:prstGeom>
          <a:solidFill>
            <a:srgbClr val="7C4199">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2" name="Title 1">
            <a:extLst>
              <a:ext uri="{FF2B5EF4-FFF2-40B4-BE49-F238E27FC236}">
                <a16:creationId xmlns:a16="http://schemas.microsoft.com/office/drawing/2014/main" id="{3C1B7BDF-806E-4F6E-A3E8-43A10D3FD6CD}"/>
              </a:ext>
            </a:extLst>
          </p:cNvPr>
          <p:cNvSpPr>
            <a:spLocks noGrp="1"/>
          </p:cNvSpPr>
          <p:nvPr>
            <p:ph type="title"/>
          </p:nvPr>
        </p:nvSpPr>
        <p:spPr>
          <a:xfrm>
            <a:off x="395536" y="70415"/>
            <a:ext cx="3672408" cy="576064"/>
          </a:xfrm>
        </p:spPr>
        <p:txBody>
          <a:bodyPr/>
          <a:lstStyle/>
          <a:p>
            <a:r>
              <a:rPr lang="en-US"/>
              <a:t>Quality</a:t>
            </a:r>
          </a:p>
        </p:txBody>
      </p:sp>
      <p:grpSp>
        <p:nvGrpSpPr>
          <p:cNvPr id="45" name="Group 44">
            <a:extLst>
              <a:ext uri="{FF2B5EF4-FFF2-40B4-BE49-F238E27FC236}">
                <a16:creationId xmlns:a16="http://schemas.microsoft.com/office/drawing/2014/main" id="{A8BB75E7-7803-C248-B628-AD5DCEA3703B}"/>
              </a:ext>
            </a:extLst>
          </p:cNvPr>
          <p:cNvGrpSpPr/>
          <p:nvPr/>
        </p:nvGrpSpPr>
        <p:grpSpPr>
          <a:xfrm>
            <a:off x="539552" y="770406"/>
            <a:ext cx="4824611" cy="3781288"/>
            <a:chOff x="539552" y="770406"/>
            <a:chExt cx="4824611" cy="3781288"/>
          </a:xfrm>
        </p:grpSpPr>
        <p:sp>
          <p:nvSpPr>
            <p:cNvPr id="29" name="Rectangle 28" descr="Bug">
              <a:extLst>
                <a:ext uri="{FF2B5EF4-FFF2-40B4-BE49-F238E27FC236}">
                  <a16:creationId xmlns:a16="http://schemas.microsoft.com/office/drawing/2014/main" id="{7AC36E3F-C87A-3644-8538-D9A2CA96D9F7}"/>
                </a:ext>
              </a:extLst>
            </p:cNvPr>
            <p:cNvSpPr>
              <a:spLocks noChangeAspect="1"/>
            </p:cNvSpPr>
            <p:nvPr/>
          </p:nvSpPr>
          <p:spPr>
            <a:xfrm>
              <a:off x="539552" y="817270"/>
              <a:ext cx="288000" cy="288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0" name="Rectangle 29" descr="Upward trend">
              <a:extLst>
                <a:ext uri="{FF2B5EF4-FFF2-40B4-BE49-F238E27FC236}">
                  <a16:creationId xmlns:a16="http://schemas.microsoft.com/office/drawing/2014/main" id="{6A6508ED-DA30-C648-9A47-C090BFB6CA71}"/>
                </a:ext>
              </a:extLst>
            </p:cNvPr>
            <p:cNvSpPr/>
            <p:nvPr/>
          </p:nvSpPr>
          <p:spPr>
            <a:xfrm>
              <a:off x="539552" y="1995686"/>
              <a:ext cx="360000" cy="360000"/>
            </a:xfrm>
            <a:prstGeom prst="rect">
              <a:avLst/>
            </a:prstGeom>
            <a: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ectangle 30" descr="Playbook">
              <a:extLst>
                <a:ext uri="{FF2B5EF4-FFF2-40B4-BE49-F238E27FC236}">
                  <a16:creationId xmlns:a16="http://schemas.microsoft.com/office/drawing/2014/main" id="{2AA9FFAC-69E9-7747-8FD4-2AF5FB19F309}"/>
                </a:ext>
              </a:extLst>
            </p:cNvPr>
            <p:cNvSpPr/>
            <p:nvPr/>
          </p:nvSpPr>
          <p:spPr>
            <a:xfrm>
              <a:off x="539552" y="2743198"/>
              <a:ext cx="360000" cy="36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Rectangle 31" descr="Light Bulb and Gear">
              <a:extLst>
                <a:ext uri="{FF2B5EF4-FFF2-40B4-BE49-F238E27FC236}">
                  <a16:creationId xmlns:a16="http://schemas.microsoft.com/office/drawing/2014/main" id="{798D9A01-9987-2447-B998-4DB21871D214}"/>
                </a:ext>
              </a:extLst>
            </p:cNvPr>
            <p:cNvSpPr/>
            <p:nvPr/>
          </p:nvSpPr>
          <p:spPr>
            <a:xfrm>
              <a:off x="539552" y="3840462"/>
              <a:ext cx="360000" cy="3600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TextBox 22">
              <a:extLst>
                <a:ext uri="{FF2B5EF4-FFF2-40B4-BE49-F238E27FC236}">
                  <a16:creationId xmlns:a16="http://schemas.microsoft.com/office/drawing/2014/main" id="{25C079B0-CD43-3841-8497-D703FBE698A8}"/>
                </a:ext>
              </a:extLst>
            </p:cNvPr>
            <p:cNvSpPr txBox="1"/>
            <p:nvPr/>
          </p:nvSpPr>
          <p:spPr>
            <a:xfrm>
              <a:off x="971600" y="3813030"/>
              <a:ext cx="4392563" cy="738664"/>
            </a:xfrm>
            <a:prstGeom prst="rect">
              <a:avLst/>
            </a:prstGeom>
            <a:noFill/>
          </p:spPr>
          <p:txBody>
            <a:bodyPr wrap="square" rtlCol="0">
              <a:spAutoFit/>
            </a:bodyPr>
            <a:lstStyle/>
            <a:p>
              <a:r>
                <a:rPr lang="en-US" sz="2100" spc="-50"/>
                <a:t>Cultivate developers’ quality</a:t>
              </a:r>
              <a:br>
                <a:rPr lang="en-US" sz="2100" spc="-50"/>
              </a:br>
              <a:r>
                <a:rPr lang="en-US" sz="2100" spc="-50"/>
                <a:t>mindset/culture  </a:t>
              </a:r>
            </a:p>
          </p:txBody>
        </p:sp>
        <p:sp>
          <p:nvSpPr>
            <p:cNvPr id="33" name="TextBox 32">
              <a:extLst>
                <a:ext uri="{FF2B5EF4-FFF2-40B4-BE49-F238E27FC236}">
                  <a16:creationId xmlns:a16="http://schemas.microsoft.com/office/drawing/2014/main" id="{E03E560A-FC83-3E4D-8573-877C61E63D76}"/>
                </a:ext>
              </a:extLst>
            </p:cNvPr>
            <p:cNvSpPr txBox="1"/>
            <p:nvPr/>
          </p:nvSpPr>
          <p:spPr>
            <a:xfrm>
              <a:off x="971600" y="2729319"/>
              <a:ext cx="4176464" cy="738664"/>
            </a:xfrm>
            <a:prstGeom prst="rect">
              <a:avLst/>
            </a:prstGeom>
            <a:noFill/>
          </p:spPr>
          <p:txBody>
            <a:bodyPr wrap="square" rtlCol="0">
              <a:spAutoFit/>
            </a:bodyPr>
            <a:lstStyle/>
            <a:p>
              <a:pPr lvl="0">
                <a:lnSpc>
                  <a:spcPct val="100000"/>
                </a:lnSpc>
              </a:pPr>
              <a:r>
                <a:rPr lang="en-US" sz="2100"/>
                <a:t>Build a long-term strategic plan</a:t>
              </a:r>
              <a:br>
                <a:rPr lang="en-US" sz="2100"/>
              </a:br>
              <a:r>
                <a:rPr lang="en-US" sz="2100"/>
                <a:t>to improve content quality  </a:t>
              </a:r>
            </a:p>
          </p:txBody>
        </p:sp>
        <p:sp>
          <p:nvSpPr>
            <p:cNvPr id="34" name="TextBox 33">
              <a:extLst>
                <a:ext uri="{FF2B5EF4-FFF2-40B4-BE49-F238E27FC236}">
                  <a16:creationId xmlns:a16="http://schemas.microsoft.com/office/drawing/2014/main" id="{D99AE9BD-95F7-B44E-8B95-7C924CBA449F}"/>
                </a:ext>
              </a:extLst>
            </p:cNvPr>
            <p:cNvSpPr txBox="1"/>
            <p:nvPr/>
          </p:nvSpPr>
          <p:spPr>
            <a:xfrm>
              <a:off x="971600" y="1968775"/>
              <a:ext cx="3888432" cy="415498"/>
            </a:xfrm>
            <a:prstGeom prst="rect">
              <a:avLst/>
            </a:prstGeom>
            <a:noFill/>
          </p:spPr>
          <p:txBody>
            <a:bodyPr wrap="square" rtlCol="0">
              <a:spAutoFit/>
            </a:bodyPr>
            <a:lstStyle/>
            <a:p>
              <a:pPr lvl="0">
                <a:lnSpc>
                  <a:spcPct val="100000"/>
                </a:lnSpc>
              </a:pPr>
              <a:r>
                <a:rPr lang="en-US" sz="2100"/>
                <a:t>Increase automation coverage </a:t>
              </a:r>
            </a:p>
          </p:txBody>
        </p:sp>
        <p:sp>
          <p:nvSpPr>
            <p:cNvPr id="35" name="TextBox 34">
              <a:extLst>
                <a:ext uri="{FF2B5EF4-FFF2-40B4-BE49-F238E27FC236}">
                  <a16:creationId xmlns:a16="http://schemas.microsoft.com/office/drawing/2014/main" id="{24302A17-0A3D-2C4A-AE58-C73DD8FEC5A6}"/>
                </a:ext>
              </a:extLst>
            </p:cNvPr>
            <p:cNvSpPr txBox="1"/>
            <p:nvPr/>
          </p:nvSpPr>
          <p:spPr>
            <a:xfrm>
              <a:off x="971600" y="770406"/>
              <a:ext cx="4320480" cy="415498"/>
            </a:xfrm>
            <a:prstGeom prst="rect">
              <a:avLst/>
            </a:prstGeom>
            <a:noFill/>
          </p:spPr>
          <p:txBody>
            <a:bodyPr wrap="square" rtlCol="0">
              <a:spAutoFit/>
            </a:bodyPr>
            <a:lstStyle/>
            <a:p>
              <a:pPr lvl="0">
                <a:lnSpc>
                  <a:spcPct val="100000"/>
                </a:lnSpc>
              </a:pPr>
              <a:r>
                <a:rPr lang="en-US" sz="2100"/>
                <a:t>Aggressive quality improvement plan:</a:t>
              </a:r>
            </a:p>
          </p:txBody>
        </p:sp>
        <p:sp>
          <p:nvSpPr>
            <p:cNvPr id="36" name="TextBox 35">
              <a:extLst>
                <a:ext uri="{FF2B5EF4-FFF2-40B4-BE49-F238E27FC236}">
                  <a16:creationId xmlns:a16="http://schemas.microsoft.com/office/drawing/2014/main" id="{56249411-E274-024A-A0F4-DF42F3EAD211}"/>
                </a:ext>
              </a:extLst>
            </p:cNvPr>
            <p:cNvSpPr txBox="1"/>
            <p:nvPr/>
          </p:nvSpPr>
          <p:spPr>
            <a:xfrm>
              <a:off x="971600" y="1100509"/>
              <a:ext cx="4392488" cy="523220"/>
            </a:xfrm>
            <a:prstGeom prst="rect">
              <a:avLst/>
            </a:prstGeom>
            <a:noFill/>
          </p:spPr>
          <p:txBody>
            <a:bodyPr wrap="square" rtlCol="0">
              <a:spAutoFit/>
            </a:bodyPr>
            <a:lstStyle/>
            <a:p>
              <a:pPr marL="134938" lvl="0" indent="-134938">
                <a:lnSpc>
                  <a:spcPct val="100000"/>
                </a:lnSpc>
                <a:buClr>
                  <a:srgbClr val="003466"/>
                </a:buClr>
                <a:buFont typeface="Arial" panose="020B0604020202020204" pitchFamily="34" charset="0"/>
                <a:buChar char="•"/>
              </a:pPr>
              <a:r>
                <a:rPr lang="en-US" sz="1400" dirty="0"/>
                <a:t>Focus on all bugs, not just high</a:t>
              </a:r>
            </a:p>
            <a:p>
              <a:pPr marL="134938" lvl="0" indent="-134938">
                <a:lnSpc>
                  <a:spcPct val="100000"/>
                </a:lnSpc>
                <a:buClr>
                  <a:srgbClr val="003466"/>
                </a:buClr>
                <a:buFont typeface="Arial" panose="020B0604020202020204" pitchFamily="34" charset="0"/>
                <a:buChar char="•"/>
              </a:pPr>
              <a:r>
                <a:rPr lang="en-US" sz="1400" dirty="0"/>
                <a:t>Focus on prevention vs. resolution   </a:t>
              </a:r>
            </a:p>
          </p:txBody>
        </p:sp>
        <p:cxnSp>
          <p:nvCxnSpPr>
            <p:cNvPr id="39" name="Straight Connector 38">
              <a:extLst>
                <a:ext uri="{FF2B5EF4-FFF2-40B4-BE49-F238E27FC236}">
                  <a16:creationId xmlns:a16="http://schemas.microsoft.com/office/drawing/2014/main" id="{F150D741-059F-F645-99C1-5E611B01E6F2}"/>
                </a:ext>
              </a:extLst>
            </p:cNvPr>
            <p:cNvCxnSpPr/>
            <p:nvPr/>
          </p:nvCxnSpPr>
          <p:spPr>
            <a:xfrm>
              <a:off x="539552" y="1706510"/>
              <a:ext cx="4680520" cy="0"/>
            </a:xfrm>
            <a:prstGeom prst="line">
              <a:avLst/>
            </a:prstGeom>
            <a:ln w="31750">
              <a:gradFill flip="none" rotWithShape="1">
                <a:gsLst>
                  <a:gs pos="0">
                    <a:schemeClr val="accent1">
                      <a:lumMod val="5000"/>
                      <a:lumOff val="95000"/>
                      <a:alpha val="0"/>
                    </a:schemeClr>
                  </a:gs>
                  <a:gs pos="100000">
                    <a:srgbClr val="83CDD8"/>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F00B0F3-E73E-FC40-9116-9A7C1DEBC9DA}"/>
                </a:ext>
              </a:extLst>
            </p:cNvPr>
            <p:cNvCxnSpPr/>
            <p:nvPr/>
          </p:nvCxnSpPr>
          <p:spPr>
            <a:xfrm>
              <a:off x="539552" y="2504870"/>
              <a:ext cx="4680520" cy="0"/>
            </a:xfrm>
            <a:prstGeom prst="line">
              <a:avLst/>
            </a:prstGeom>
            <a:ln w="31750">
              <a:gradFill flip="none" rotWithShape="1">
                <a:gsLst>
                  <a:gs pos="0">
                    <a:schemeClr val="accent1">
                      <a:lumMod val="5000"/>
                      <a:lumOff val="95000"/>
                      <a:alpha val="0"/>
                    </a:schemeClr>
                  </a:gs>
                  <a:gs pos="100000">
                    <a:srgbClr val="83CDD8"/>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A5CE20F-091D-C54A-B411-487EFBA9C36C}"/>
                </a:ext>
              </a:extLst>
            </p:cNvPr>
            <p:cNvCxnSpPr/>
            <p:nvPr/>
          </p:nvCxnSpPr>
          <p:spPr>
            <a:xfrm>
              <a:off x="539552" y="3580229"/>
              <a:ext cx="4680520" cy="0"/>
            </a:xfrm>
            <a:prstGeom prst="line">
              <a:avLst/>
            </a:prstGeom>
            <a:ln w="31750">
              <a:gradFill flip="none" rotWithShape="1">
                <a:gsLst>
                  <a:gs pos="0">
                    <a:schemeClr val="accent1">
                      <a:lumMod val="5000"/>
                      <a:lumOff val="95000"/>
                      <a:alpha val="0"/>
                    </a:schemeClr>
                  </a:gs>
                  <a:gs pos="100000">
                    <a:srgbClr val="83CDD8"/>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7973E5F7-94DA-8E48-AF8F-0A96DEF9BCEF}"/>
              </a:ext>
            </a:extLst>
          </p:cNvPr>
          <p:cNvSpPr txBox="1"/>
          <p:nvPr/>
        </p:nvSpPr>
        <p:spPr>
          <a:xfrm>
            <a:off x="-118872" y="3401568"/>
            <a:ext cx="184731" cy="369332"/>
          </a:xfrm>
          <a:prstGeom prst="rect">
            <a:avLst/>
          </a:prstGeom>
          <a:noFill/>
        </p:spPr>
        <p:txBody>
          <a:bodyPr wrap="none" rtlCol="0">
            <a:spAutoFit/>
          </a:bodyPr>
          <a:lstStyle/>
          <a:p>
            <a:endParaRPr lang="en-US"/>
          </a:p>
        </p:txBody>
      </p:sp>
      <p:pic>
        <p:nvPicPr>
          <p:cNvPr id="21" name="Picture 20">
            <a:extLst>
              <a:ext uri="{FF2B5EF4-FFF2-40B4-BE49-F238E27FC236}">
                <a16:creationId xmlns:a16="http://schemas.microsoft.com/office/drawing/2014/main" id="{B551F65F-5498-E146-AC1D-D122B2D853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12160" y="1419622"/>
            <a:ext cx="2881428" cy="3007432"/>
          </a:xfrm>
          <a:prstGeom prst="rect">
            <a:avLst/>
          </a:prstGeom>
        </p:spPr>
      </p:pic>
      <p:pic>
        <p:nvPicPr>
          <p:cNvPr id="25" name="Picture 24">
            <a:extLst>
              <a:ext uri="{FF2B5EF4-FFF2-40B4-BE49-F238E27FC236}">
                <a16:creationId xmlns:a16="http://schemas.microsoft.com/office/drawing/2014/main" id="{91C2871B-9644-E942-BAC6-0F8A4E01A70E}"/>
              </a:ext>
            </a:extLst>
          </p:cNvPr>
          <p:cNvPicPr>
            <a:picLocks noChangeAspect="1"/>
          </p:cNvPicPr>
          <p:nvPr/>
        </p:nvPicPr>
        <p:blipFill>
          <a:blip r:embed="rId12"/>
          <a:stretch>
            <a:fillRect/>
          </a:stretch>
        </p:blipFill>
        <p:spPr>
          <a:xfrm>
            <a:off x="5652120" y="483518"/>
            <a:ext cx="792000" cy="792000"/>
          </a:xfrm>
          <a:prstGeom prst="rect">
            <a:avLst/>
          </a:prstGeom>
          <a:effectLst>
            <a:outerShdw blurRad="127000" dist="50800" dir="5400000" algn="ctr" rotWithShape="0">
              <a:srgbClr val="003466">
                <a:alpha val="20000"/>
              </a:srgbClr>
            </a:outerShdw>
          </a:effectLst>
        </p:spPr>
      </p:pic>
    </p:spTree>
    <p:extLst>
      <p:ext uri="{BB962C8B-B14F-4D97-AF65-F5344CB8AC3E}">
        <p14:creationId xmlns:p14="http://schemas.microsoft.com/office/powerpoint/2010/main" val="906634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אליפסה 7">
            <a:extLst>
              <a:ext uri="{FF2B5EF4-FFF2-40B4-BE49-F238E27FC236}">
                <a16:creationId xmlns:a16="http://schemas.microsoft.com/office/drawing/2014/main" id="{D1B19527-346C-42FE-A3AF-EE95E2EA3CE9}"/>
              </a:ext>
            </a:extLst>
          </p:cNvPr>
          <p:cNvSpPr/>
          <p:nvPr/>
        </p:nvSpPr>
        <p:spPr>
          <a:xfrm>
            <a:off x="4932040" y="555526"/>
            <a:ext cx="3744415" cy="3744415"/>
          </a:xfrm>
          <a:prstGeom prst="ellipse">
            <a:avLst/>
          </a:prstGeom>
          <a:gradFill flip="none" rotWithShape="1">
            <a:gsLst>
              <a:gs pos="52000">
                <a:srgbClr val="EAFAFA"/>
              </a:gs>
              <a:gs pos="0">
                <a:schemeClr val="bg1"/>
              </a:gs>
              <a:gs pos="100000">
                <a:srgbClr val="D8F4F3">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he-IL" sz="1350">
              <a:solidFill>
                <a:prstClr val="white"/>
              </a:solidFill>
              <a:latin typeface="Calibri" panose="020F0502020204030204"/>
            </a:endParaRPr>
          </a:p>
        </p:txBody>
      </p:sp>
      <p:sp>
        <p:nvSpPr>
          <p:cNvPr id="9" name="אליפסה 8">
            <a:extLst>
              <a:ext uri="{FF2B5EF4-FFF2-40B4-BE49-F238E27FC236}">
                <a16:creationId xmlns:a16="http://schemas.microsoft.com/office/drawing/2014/main" id="{DEDEEB68-80DA-410C-8497-2F0BD7105F11}"/>
              </a:ext>
            </a:extLst>
          </p:cNvPr>
          <p:cNvSpPr/>
          <p:nvPr/>
        </p:nvSpPr>
        <p:spPr>
          <a:xfrm>
            <a:off x="4211960" y="2211710"/>
            <a:ext cx="2520280" cy="2520280"/>
          </a:xfrm>
          <a:prstGeom prst="ellipse">
            <a:avLst/>
          </a:prstGeom>
          <a:solidFill>
            <a:srgbClr val="92D05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he-IL" sz="1350">
              <a:solidFill>
                <a:prstClr val="white"/>
              </a:solidFill>
              <a:latin typeface="Calibri" panose="020F0502020204030204"/>
            </a:endParaRPr>
          </a:p>
        </p:txBody>
      </p:sp>
      <p:sp>
        <p:nvSpPr>
          <p:cNvPr id="12" name="מעגל: חלול 11">
            <a:extLst>
              <a:ext uri="{FF2B5EF4-FFF2-40B4-BE49-F238E27FC236}">
                <a16:creationId xmlns:a16="http://schemas.microsoft.com/office/drawing/2014/main" id="{BE697F26-AC09-4191-AC6D-64A5916EA26C}"/>
              </a:ext>
            </a:extLst>
          </p:cNvPr>
          <p:cNvSpPr/>
          <p:nvPr/>
        </p:nvSpPr>
        <p:spPr>
          <a:xfrm>
            <a:off x="4968551" y="555526"/>
            <a:ext cx="2139702" cy="2139702"/>
          </a:xfrm>
          <a:prstGeom prst="donut">
            <a:avLst>
              <a:gd name="adj" fmla="val 19668"/>
            </a:avLst>
          </a:prstGeom>
          <a:solidFill>
            <a:srgbClr val="01ADF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2" name="Title 1">
            <a:extLst>
              <a:ext uri="{FF2B5EF4-FFF2-40B4-BE49-F238E27FC236}">
                <a16:creationId xmlns:a16="http://schemas.microsoft.com/office/drawing/2014/main" id="{3C1B7BDF-806E-4F6E-A3E8-43A10D3FD6CD}"/>
              </a:ext>
            </a:extLst>
          </p:cNvPr>
          <p:cNvSpPr>
            <a:spLocks noGrp="1"/>
          </p:cNvSpPr>
          <p:nvPr>
            <p:ph type="title"/>
          </p:nvPr>
        </p:nvSpPr>
        <p:spPr>
          <a:xfrm>
            <a:off x="395536" y="79560"/>
            <a:ext cx="2778194" cy="576064"/>
          </a:xfrm>
        </p:spPr>
        <p:txBody>
          <a:bodyPr/>
          <a:lstStyle/>
          <a:p>
            <a:r>
              <a:rPr lang="en-US"/>
              <a:t>Serviceability</a:t>
            </a:r>
          </a:p>
        </p:txBody>
      </p:sp>
      <p:sp>
        <p:nvSpPr>
          <p:cNvPr id="3" name="Content Placeholder 2">
            <a:extLst>
              <a:ext uri="{FF2B5EF4-FFF2-40B4-BE49-F238E27FC236}">
                <a16:creationId xmlns:a16="http://schemas.microsoft.com/office/drawing/2014/main" id="{2FBC2894-99C4-4DD9-94E2-406444592D9C}"/>
              </a:ext>
            </a:extLst>
          </p:cNvPr>
          <p:cNvSpPr>
            <a:spLocks noGrp="1"/>
          </p:cNvSpPr>
          <p:nvPr>
            <p:ph idx="1"/>
          </p:nvPr>
        </p:nvSpPr>
        <p:spPr>
          <a:xfrm>
            <a:off x="467545" y="932227"/>
            <a:ext cx="5218568" cy="3279045"/>
          </a:xfrm>
        </p:spPr>
        <p:txBody>
          <a:bodyPr>
            <a:normAutofit/>
          </a:bodyPr>
          <a:lstStyle/>
          <a:p>
            <a:pPr>
              <a:lnSpc>
                <a:spcPct val="150000"/>
              </a:lnSpc>
              <a:buClr>
                <a:srgbClr val="7C4199"/>
              </a:buClr>
            </a:pPr>
            <a:r>
              <a:rPr lang="en-US" dirty="0">
                <a:solidFill>
                  <a:srgbClr val="002060"/>
                </a:solidFill>
                <a:latin typeface="+mj-lt"/>
              </a:rPr>
              <a:t>Release Cadence   </a:t>
            </a:r>
          </a:p>
          <a:p>
            <a:pPr>
              <a:lnSpc>
                <a:spcPct val="150000"/>
              </a:lnSpc>
              <a:buClr>
                <a:srgbClr val="7C4199"/>
              </a:buClr>
            </a:pPr>
            <a:r>
              <a:rPr lang="en-US" dirty="0">
                <a:solidFill>
                  <a:srgbClr val="002060"/>
                </a:solidFill>
                <a:latin typeface="+mj-lt"/>
              </a:rPr>
              <a:t>Documentation uplift  </a:t>
            </a:r>
          </a:p>
          <a:p>
            <a:pPr>
              <a:lnSpc>
                <a:spcPct val="150000"/>
              </a:lnSpc>
              <a:buClr>
                <a:srgbClr val="7C4199"/>
              </a:buClr>
            </a:pPr>
            <a:r>
              <a:rPr lang="en-US" dirty="0">
                <a:solidFill>
                  <a:srgbClr val="002060"/>
                </a:solidFill>
                <a:latin typeface="+mj-lt"/>
              </a:rPr>
              <a:t>Customer experience focus</a:t>
            </a:r>
          </a:p>
          <a:p>
            <a:pPr>
              <a:lnSpc>
                <a:spcPct val="150000"/>
              </a:lnSpc>
              <a:buClr>
                <a:srgbClr val="7C4199"/>
              </a:buClr>
            </a:pPr>
            <a:r>
              <a:rPr lang="en-US" dirty="0">
                <a:solidFill>
                  <a:srgbClr val="002060"/>
                </a:solidFill>
                <a:latin typeface="+mj-lt"/>
              </a:rPr>
              <a:t>Alma 1</a:t>
            </a:r>
            <a:r>
              <a:rPr lang="en-US" baseline="30000" dirty="0">
                <a:solidFill>
                  <a:srgbClr val="002060"/>
                </a:solidFill>
                <a:latin typeface="+mj-lt"/>
              </a:rPr>
              <a:t>st</a:t>
            </a:r>
            <a:r>
              <a:rPr lang="en-US" dirty="0">
                <a:solidFill>
                  <a:srgbClr val="002060"/>
                </a:solidFill>
                <a:latin typeface="+mj-lt"/>
              </a:rPr>
              <a:t> year program</a:t>
            </a:r>
          </a:p>
          <a:p>
            <a:pPr>
              <a:lnSpc>
                <a:spcPct val="150000"/>
              </a:lnSpc>
              <a:buClr>
                <a:srgbClr val="7C4199"/>
              </a:buClr>
            </a:pPr>
            <a:r>
              <a:rPr lang="en-US" dirty="0">
                <a:solidFill>
                  <a:srgbClr val="002060"/>
                </a:solidFill>
                <a:latin typeface="+mj-lt"/>
              </a:rPr>
              <a:t>Chat support</a:t>
            </a:r>
          </a:p>
        </p:txBody>
      </p:sp>
      <p:pic>
        <p:nvPicPr>
          <p:cNvPr id="11" name="Picture 10">
            <a:extLst>
              <a:ext uri="{FF2B5EF4-FFF2-40B4-BE49-F238E27FC236}">
                <a16:creationId xmlns:a16="http://schemas.microsoft.com/office/drawing/2014/main" id="{74318D59-5831-E640-8C0F-B8FC332D8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1571" y="1347614"/>
            <a:ext cx="2426283" cy="2290904"/>
          </a:xfrm>
          <a:prstGeom prst="rect">
            <a:avLst/>
          </a:prstGeom>
        </p:spPr>
      </p:pic>
      <p:pic>
        <p:nvPicPr>
          <p:cNvPr id="10" name="Picture 9">
            <a:extLst>
              <a:ext uri="{FF2B5EF4-FFF2-40B4-BE49-F238E27FC236}">
                <a16:creationId xmlns:a16="http://schemas.microsoft.com/office/drawing/2014/main" id="{13A4A759-649D-724B-A823-3C718B7275F1}"/>
              </a:ext>
            </a:extLst>
          </p:cNvPr>
          <p:cNvPicPr>
            <a:picLocks noChangeAspect="1"/>
          </p:cNvPicPr>
          <p:nvPr/>
        </p:nvPicPr>
        <p:blipFill>
          <a:blip r:embed="rId3"/>
          <a:stretch>
            <a:fillRect/>
          </a:stretch>
        </p:blipFill>
        <p:spPr>
          <a:xfrm>
            <a:off x="4752527" y="339502"/>
            <a:ext cx="792000" cy="792000"/>
          </a:xfrm>
          <a:prstGeom prst="rect">
            <a:avLst/>
          </a:prstGeom>
          <a:effectLst>
            <a:outerShdw blurRad="127000" dist="50800" dir="5400000" algn="ctr" rotWithShape="0">
              <a:srgbClr val="003466">
                <a:alpha val="20000"/>
              </a:srgbClr>
            </a:outerShdw>
          </a:effectLst>
        </p:spPr>
      </p:pic>
    </p:spTree>
    <p:extLst>
      <p:ext uri="{BB962C8B-B14F-4D97-AF65-F5344CB8AC3E}">
        <p14:creationId xmlns:p14="http://schemas.microsoft.com/office/powerpoint/2010/main" val="3631235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מלבן 145">
            <a:extLst>
              <a:ext uri="{FF2B5EF4-FFF2-40B4-BE49-F238E27FC236}">
                <a16:creationId xmlns:a16="http://schemas.microsoft.com/office/drawing/2014/main" id="{241D97FF-738F-40A9-BB22-FD0352EEA7E2}"/>
              </a:ext>
            </a:extLst>
          </p:cNvPr>
          <p:cNvSpPr/>
          <p:nvPr/>
        </p:nvSpPr>
        <p:spPr>
          <a:xfrm>
            <a:off x="4644008" y="987574"/>
            <a:ext cx="4392488" cy="3384376"/>
          </a:xfrm>
          <a:prstGeom prst="rect">
            <a:avLst/>
          </a:prstGeom>
          <a:solidFill>
            <a:schemeClr val="bg1">
              <a:lumMod val="95000"/>
            </a:schemeClr>
          </a:solidFill>
          <a:ln>
            <a:noFill/>
          </a:ln>
          <a:effectLst>
            <a:outerShdw blurRad="101600" sx="99000" sy="99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a:extLst>
              <a:ext uri="{FF2B5EF4-FFF2-40B4-BE49-F238E27FC236}">
                <a16:creationId xmlns:a16="http://schemas.microsoft.com/office/drawing/2014/main" id="{8B01726B-7C18-4EB3-80FC-6B8229D508B6}"/>
              </a:ext>
            </a:extLst>
          </p:cNvPr>
          <p:cNvSpPr/>
          <p:nvPr/>
        </p:nvSpPr>
        <p:spPr>
          <a:xfrm>
            <a:off x="179512" y="987574"/>
            <a:ext cx="4392488" cy="3384376"/>
          </a:xfrm>
          <a:prstGeom prst="rect">
            <a:avLst/>
          </a:prstGeom>
          <a:solidFill>
            <a:schemeClr val="bg1">
              <a:lumMod val="95000"/>
            </a:schemeClr>
          </a:solidFill>
          <a:ln>
            <a:noFill/>
          </a:ln>
          <a:effectLst>
            <a:outerShdw blurRad="101600" sx="99000" sy="99000" algn="ctr"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Title 2">
            <a:extLst>
              <a:ext uri="{FF2B5EF4-FFF2-40B4-BE49-F238E27FC236}">
                <a16:creationId xmlns:a16="http://schemas.microsoft.com/office/drawing/2014/main" id="{176D6587-5C9B-4303-8650-F4BB33A96D79}"/>
              </a:ext>
            </a:extLst>
          </p:cNvPr>
          <p:cNvSpPr>
            <a:spLocks noGrp="1"/>
          </p:cNvSpPr>
          <p:nvPr>
            <p:ph type="title"/>
          </p:nvPr>
        </p:nvSpPr>
        <p:spPr>
          <a:xfrm>
            <a:off x="395536" y="70415"/>
            <a:ext cx="8424936" cy="576064"/>
          </a:xfrm>
        </p:spPr>
        <p:txBody>
          <a:bodyPr>
            <a:normAutofit/>
          </a:bodyPr>
          <a:lstStyle/>
          <a:p>
            <a:r>
              <a:rPr lang="en-US"/>
              <a:t>Performance – 2020 Highlights</a:t>
            </a:r>
          </a:p>
        </p:txBody>
      </p:sp>
      <p:cxnSp>
        <p:nvCxnSpPr>
          <p:cNvPr id="376" name="Straight Connector 375">
            <a:extLst>
              <a:ext uri="{FF2B5EF4-FFF2-40B4-BE49-F238E27FC236}">
                <a16:creationId xmlns:a16="http://schemas.microsoft.com/office/drawing/2014/main" id="{34640E7C-AEB6-EB47-87FB-20019CA0AE63}"/>
              </a:ext>
            </a:extLst>
          </p:cNvPr>
          <p:cNvCxnSpPr>
            <a:cxnSpLocks/>
          </p:cNvCxnSpPr>
          <p:nvPr/>
        </p:nvCxnSpPr>
        <p:spPr>
          <a:xfrm rot="1800000" flipH="1">
            <a:off x="5292373" y="5280678"/>
            <a:ext cx="67989" cy="0"/>
          </a:xfrm>
          <a:prstGeom prst="line">
            <a:avLst/>
          </a:prstGeom>
          <a:ln w="889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B140A7E-FBBE-D640-B9F1-B2980DC6EB53}"/>
              </a:ext>
            </a:extLst>
          </p:cNvPr>
          <p:cNvGrpSpPr/>
          <p:nvPr/>
        </p:nvGrpSpPr>
        <p:grpSpPr>
          <a:xfrm>
            <a:off x="332995" y="1131590"/>
            <a:ext cx="4032128" cy="2907478"/>
            <a:chOff x="332995" y="1248448"/>
            <a:chExt cx="4032128" cy="2907478"/>
          </a:xfrm>
        </p:grpSpPr>
        <p:grpSp>
          <p:nvGrpSpPr>
            <p:cNvPr id="14" name="Group 13">
              <a:extLst>
                <a:ext uri="{FF2B5EF4-FFF2-40B4-BE49-F238E27FC236}">
                  <a16:creationId xmlns:a16="http://schemas.microsoft.com/office/drawing/2014/main" id="{BDAFFE48-DFA5-B742-BA26-CA649D93BCA9}"/>
                </a:ext>
              </a:extLst>
            </p:cNvPr>
            <p:cNvGrpSpPr/>
            <p:nvPr/>
          </p:nvGrpSpPr>
          <p:grpSpPr>
            <a:xfrm>
              <a:off x="333101" y="2328568"/>
              <a:ext cx="4009304" cy="1827358"/>
              <a:chOff x="333101" y="2139702"/>
              <a:chExt cx="4009304" cy="1827358"/>
            </a:xfrm>
          </p:grpSpPr>
          <p:grpSp>
            <p:nvGrpSpPr>
              <p:cNvPr id="562" name="Group 561">
                <a:extLst>
                  <a:ext uri="{FF2B5EF4-FFF2-40B4-BE49-F238E27FC236}">
                    <a16:creationId xmlns:a16="http://schemas.microsoft.com/office/drawing/2014/main" id="{D0CFFEFA-C3AD-DC41-A126-895558708F35}"/>
                  </a:ext>
                </a:extLst>
              </p:cNvPr>
              <p:cNvGrpSpPr/>
              <p:nvPr/>
            </p:nvGrpSpPr>
            <p:grpSpPr>
              <a:xfrm>
                <a:off x="333101" y="2139702"/>
                <a:ext cx="4009304" cy="1827358"/>
                <a:chOff x="526480" y="1995686"/>
                <a:chExt cx="4009304" cy="1827358"/>
              </a:xfrm>
            </p:grpSpPr>
            <p:grpSp>
              <p:nvGrpSpPr>
                <p:cNvPr id="350" name="Group 349">
                  <a:extLst>
                    <a:ext uri="{FF2B5EF4-FFF2-40B4-BE49-F238E27FC236}">
                      <a16:creationId xmlns:a16="http://schemas.microsoft.com/office/drawing/2014/main" id="{7EF42109-E4F6-C144-ABF8-92E4718CD8E2}"/>
                    </a:ext>
                  </a:extLst>
                </p:cNvPr>
                <p:cNvGrpSpPr/>
                <p:nvPr/>
              </p:nvGrpSpPr>
              <p:grpSpPr>
                <a:xfrm>
                  <a:off x="526480" y="2004250"/>
                  <a:ext cx="1908000" cy="1818794"/>
                  <a:chOff x="526480" y="2004250"/>
                  <a:chExt cx="1908000" cy="1818794"/>
                </a:xfrm>
              </p:grpSpPr>
              <p:sp>
                <p:nvSpPr>
                  <p:cNvPr id="218" name="Rectangle: Rounded Corners 15">
                    <a:extLst>
                      <a:ext uri="{FF2B5EF4-FFF2-40B4-BE49-F238E27FC236}">
                        <a16:creationId xmlns:a16="http://schemas.microsoft.com/office/drawing/2014/main" id="{DDC3CDB5-CC2C-3542-B56A-73CE1BFA5E39}"/>
                      </a:ext>
                    </a:extLst>
                  </p:cNvPr>
                  <p:cNvSpPr/>
                  <p:nvPr/>
                </p:nvSpPr>
                <p:spPr>
                  <a:xfrm>
                    <a:off x="526480" y="2004250"/>
                    <a:ext cx="1908000" cy="1800000"/>
                  </a:xfrm>
                  <a:prstGeom prst="roundRect">
                    <a:avLst>
                      <a:gd name="adj" fmla="val 0"/>
                    </a:avLst>
                  </a:prstGeom>
                  <a:solidFill>
                    <a:schemeClr val="bg1"/>
                  </a:solidFill>
                  <a:ln>
                    <a:no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19" name="Group 218">
                    <a:extLst>
                      <a:ext uri="{FF2B5EF4-FFF2-40B4-BE49-F238E27FC236}">
                        <a16:creationId xmlns:a16="http://schemas.microsoft.com/office/drawing/2014/main" id="{106CE14D-A519-7148-9AD2-F85D337F424F}"/>
                      </a:ext>
                    </a:extLst>
                  </p:cNvPr>
                  <p:cNvGrpSpPr/>
                  <p:nvPr/>
                </p:nvGrpSpPr>
                <p:grpSpPr>
                  <a:xfrm>
                    <a:off x="595685" y="2500257"/>
                    <a:ext cx="1640582" cy="1322787"/>
                    <a:chOff x="2674820" y="2861117"/>
                    <a:chExt cx="1640582" cy="1322787"/>
                  </a:xfrm>
                </p:grpSpPr>
                <p:sp>
                  <p:nvSpPr>
                    <p:cNvPr id="225" name="Rectangle 224">
                      <a:extLst>
                        <a:ext uri="{FF2B5EF4-FFF2-40B4-BE49-F238E27FC236}">
                          <a16:creationId xmlns:a16="http://schemas.microsoft.com/office/drawing/2014/main" id="{40D2DE0B-F970-DD44-B55D-CBA0232022B2}"/>
                        </a:ext>
                      </a:extLst>
                    </p:cNvPr>
                    <p:cNvSpPr/>
                    <p:nvPr/>
                  </p:nvSpPr>
                  <p:spPr>
                    <a:xfrm>
                      <a:off x="2792887" y="3754012"/>
                      <a:ext cx="1509777" cy="377026"/>
                    </a:xfrm>
                    <a:prstGeom prst="rect">
                      <a:avLst/>
                    </a:prstGeom>
                  </p:spPr>
                  <p:txBody>
                    <a:bodyPr wrap="square" lIns="68580" tIns="34290" rIns="68580" bIns="34290" anchor="t">
                      <a:spAutoFit/>
                    </a:bodyPr>
                    <a:lstStyle/>
                    <a:p>
                      <a:pPr algn="ctr" defTabSz="914355">
                        <a:lnSpc>
                          <a:spcPts val="1200"/>
                        </a:lnSpc>
                      </a:pPr>
                      <a:r>
                        <a:rPr lang="en-US" sz="1000">
                          <a:solidFill>
                            <a:srgbClr val="003466"/>
                          </a:solidFill>
                          <a:latin typeface="Calibri"/>
                        </a:rPr>
                        <a:t>End of 2020: 0.8 </a:t>
                      </a:r>
                      <a:r>
                        <a:rPr lang="en-US" sz="1000">
                          <a:solidFill>
                            <a:srgbClr val="003466"/>
                          </a:solidFill>
                        </a:rPr>
                        <a:t>Sec</a:t>
                      </a:r>
                    </a:p>
                    <a:p>
                      <a:pPr algn="ctr" defTabSz="914355">
                        <a:lnSpc>
                          <a:spcPts val="1200"/>
                        </a:lnSpc>
                      </a:pPr>
                      <a:r>
                        <a:rPr lang="en-US" sz="1000" b="1">
                          <a:solidFill>
                            <a:schemeClr val="accent3"/>
                          </a:solidFill>
                          <a:latin typeface="Calibri"/>
                        </a:rPr>
                        <a:t>March 2020: </a:t>
                      </a:r>
                      <a:r>
                        <a:rPr lang="en-US" sz="1000" b="1">
                          <a:solidFill>
                            <a:srgbClr val="EE3A43"/>
                          </a:solidFill>
                          <a:latin typeface="Calibri"/>
                        </a:rPr>
                        <a:t>1.25 S</a:t>
                      </a:r>
                      <a:r>
                        <a:rPr lang="en-US" sz="1000" b="1">
                          <a:solidFill>
                            <a:schemeClr val="accent3"/>
                          </a:solidFill>
                          <a:latin typeface="Calibri"/>
                        </a:rPr>
                        <a:t>ec</a:t>
                      </a:r>
                    </a:p>
                  </p:txBody>
                </p:sp>
                <p:grpSp>
                  <p:nvGrpSpPr>
                    <p:cNvPr id="226" name="Group 225">
                      <a:extLst>
                        <a:ext uri="{FF2B5EF4-FFF2-40B4-BE49-F238E27FC236}">
                          <a16:creationId xmlns:a16="http://schemas.microsoft.com/office/drawing/2014/main" id="{5488BAD3-72EB-4142-B5FC-7540D7788CBE}"/>
                        </a:ext>
                      </a:extLst>
                    </p:cNvPr>
                    <p:cNvGrpSpPr/>
                    <p:nvPr/>
                  </p:nvGrpSpPr>
                  <p:grpSpPr>
                    <a:xfrm>
                      <a:off x="2674820" y="2861117"/>
                      <a:ext cx="1640582" cy="1322787"/>
                      <a:chOff x="2697568" y="2861117"/>
                      <a:chExt cx="1640582" cy="1322787"/>
                    </a:xfrm>
                  </p:grpSpPr>
                  <p:sp>
                    <p:nvSpPr>
                      <p:cNvPr id="227" name="Block Arc 226">
                        <a:extLst>
                          <a:ext uri="{FF2B5EF4-FFF2-40B4-BE49-F238E27FC236}">
                            <a16:creationId xmlns:a16="http://schemas.microsoft.com/office/drawing/2014/main" id="{A65439AB-33B0-0F4E-8176-64070E5A2E6D}"/>
                          </a:ext>
                        </a:extLst>
                      </p:cNvPr>
                      <p:cNvSpPr/>
                      <p:nvPr/>
                    </p:nvSpPr>
                    <p:spPr>
                      <a:xfrm flipH="1">
                        <a:off x="2987824" y="3111915"/>
                        <a:ext cx="1073951" cy="1071989"/>
                      </a:xfrm>
                      <a:prstGeom prst="blockArc">
                        <a:avLst>
                          <a:gd name="adj1" fmla="val 10800000"/>
                          <a:gd name="adj2" fmla="val 21565538"/>
                          <a:gd name="adj3" fmla="val 11151"/>
                        </a:avLst>
                      </a:prstGeom>
                      <a:gradFill flip="none" rotWithShape="1">
                        <a:gsLst>
                          <a:gs pos="0">
                            <a:srgbClr val="12AC50"/>
                          </a:gs>
                          <a:gs pos="24000">
                            <a:srgbClr val="AFD73A"/>
                          </a:gs>
                          <a:gs pos="49000">
                            <a:srgbClr val="F9E433"/>
                          </a:gs>
                          <a:gs pos="97345">
                            <a:srgbClr val="ED2426"/>
                          </a:gs>
                          <a:gs pos="84000">
                            <a:srgbClr val="F68738"/>
                          </a:gs>
                          <a:gs pos="71000">
                            <a:srgbClr val="FFBD4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09"/>
                        <a:endParaRPr lang="en-US" sz="2400">
                          <a:solidFill>
                            <a:srgbClr val="FFFFFF"/>
                          </a:solidFill>
                          <a:latin typeface="Calibri"/>
                        </a:endParaRPr>
                      </a:p>
                    </p:txBody>
                  </p:sp>
                  <p:grpSp>
                    <p:nvGrpSpPr>
                      <p:cNvPr id="231" name="Group 230">
                        <a:extLst>
                          <a:ext uri="{FF2B5EF4-FFF2-40B4-BE49-F238E27FC236}">
                            <a16:creationId xmlns:a16="http://schemas.microsoft.com/office/drawing/2014/main" id="{7848932B-2FE5-B44C-83B8-B432A14AD91C}"/>
                          </a:ext>
                        </a:extLst>
                      </p:cNvPr>
                      <p:cNvGrpSpPr/>
                      <p:nvPr/>
                    </p:nvGrpSpPr>
                    <p:grpSpPr>
                      <a:xfrm>
                        <a:off x="2697568" y="2861117"/>
                        <a:ext cx="1640582" cy="859363"/>
                        <a:chOff x="2697568" y="2861117"/>
                        <a:chExt cx="1640582" cy="859363"/>
                      </a:xfrm>
                    </p:grpSpPr>
                    <p:sp>
                      <p:nvSpPr>
                        <p:cNvPr id="233" name="TextBox 232">
                          <a:extLst>
                            <a:ext uri="{FF2B5EF4-FFF2-40B4-BE49-F238E27FC236}">
                              <a16:creationId xmlns:a16="http://schemas.microsoft.com/office/drawing/2014/main" id="{7E5A8A79-8C7B-1645-8CBA-9A9FC502787A}"/>
                            </a:ext>
                          </a:extLst>
                        </p:cNvPr>
                        <p:cNvSpPr txBox="1"/>
                        <p:nvPr/>
                      </p:nvSpPr>
                      <p:spPr>
                        <a:xfrm>
                          <a:off x="2801420" y="3532865"/>
                          <a:ext cx="93989" cy="187615"/>
                        </a:xfrm>
                        <a:prstGeom prst="rect">
                          <a:avLst/>
                        </a:prstGeom>
                        <a:noFill/>
                        <a:ln>
                          <a:noFill/>
                        </a:ln>
                      </p:spPr>
                      <p:txBody>
                        <a:bodyPr wrap="square" rtlCol="1">
                          <a:spAutoFit/>
                        </a:bodyPr>
                        <a:lstStyle/>
                        <a:p>
                          <a:pPr algn="ctr" defTabSz="685749"/>
                          <a:r>
                            <a:rPr lang="en-US" sz="619">
                              <a:solidFill>
                                <a:srgbClr val="002060"/>
                              </a:solidFill>
                              <a:latin typeface="Calibri"/>
                            </a:rPr>
                            <a:t>0</a:t>
                          </a:r>
                          <a:endParaRPr lang="he-IL" sz="619">
                            <a:solidFill>
                              <a:srgbClr val="002060"/>
                            </a:solidFill>
                            <a:latin typeface="Calibri"/>
                            <a:cs typeface="Arial" panose="020B0604020202020204" pitchFamily="34" charset="0"/>
                          </a:endParaRPr>
                        </a:p>
                      </p:txBody>
                    </p:sp>
                    <p:sp>
                      <p:nvSpPr>
                        <p:cNvPr id="234" name="TextBox 233">
                          <a:extLst>
                            <a:ext uri="{FF2B5EF4-FFF2-40B4-BE49-F238E27FC236}">
                              <a16:creationId xmlns:a16="http://schemas.microsoft.com/office/drawing/2014/main" id="{88E0765E-C16E-B841-B6CF-E9459AC80CE2}"/>
                            </a:ext>
                          </a:extLst>
                        </p:cNvPr>
                        <p:cNvSpPr txBox="1"/>
                        <p:nvPr/>
                      </p:nvSpPr>
                      <p:spPr>
                        <a:xfrm>
                          <a:off x="2697568" y="3315390"/>
                          <a:ext cx="288032" cy="187615"/>
                        </a:xfrm>
                        <a:prstGeom prst="rect">
                          <a:avLst/>
                        </a:prstGeom>
                        <a:noFill/>
                        <a:ln>
                          <a:noFill/>
                        </a:ln>
                      </p:spPr>
                      <p:txBody>
                        <a:bodyPr wrap="square" rtlCol="1">
                          <a:spAutoFit/>
                        </a:bodyPr>
                        <a:lstStyle/>
                        <a:p>
                          <a:pPr algn="ctr" defTabSz="685749"/>
                          <a:r>
                            <a:rPr lang="en-US" sz="619">
                              <a:solidFill>
                                <a:srgbClr val="002060"/>
                              </a:solidFill>
                              <a:latin typeface="Calibri"/>
                            </a:rPr>
                            <a:t>0.5</a:t>
                          </a:r>
                          <a:endParaRPr lang="he-IL" sz="619">
                            <a:solidFill>
                              <a:srgbClr val="002060"/>
                            </a:solidFill>
                            <a:latin typeface="Calibri"/>
                            <a:cs typeface="Arial" panose="020B0604020202020204" pitchFamily="34" charset="0"/>
                          </a:endParaRPr>
                        </a:p>
                      </p:txBody>
                    </p:sp>
                    <p:sp>
                      <p:nvSpPr>
                        <p:cNvPr id="235" name="TextBox 234">
                          <a:extLst>
                            <a:ext uri="{FF2B5EF4-FFF2-40B4-BE49-F238E27FC236}">
                              <a16:creationId xmlns:a16="http://schemas.microsoft.com/office/drawing/2014/main" id="{314C070E-CDE7-114F-B157-3BDCD4B0F6F1}"/>
                            </a:ext>
                          </a:extLst>
                        </p:cNvPr>
                        <p:cNvSpPr txBox="1"/>
                        <p:nvPr/>
                      </p:nvSpPr>
                      <p:spPr>
                        <a:xfrm>
                          <a:off x="2909354" y="3139631"/>
                          <a:ext cx="141573" cy="187615"/>
                        </a:xfrm>
                        <a:prstGeom prst="rect">
                          <a:avLst/>
                        </a:prstGeom>
                        <a:noFill/>
                        <a:ln>
                          <a:noFill/>
                        </a:ln>
                      </p:spPr>
                      <p:txBody>
                        <a:bodyPr wrap="square" rtlCol="1">
                          <a:spAutoFit/>
                        </a:bodyPr>
                        <a:lstStyle/>
                        <a:p>
                          <a:pPr algn="ctr" defTabSz="685749"/>
                          <a:r>
                            <a:rPr lang="en-US" sz="619">
                              <a:solidFill>
                                <a:srgbClr val="002060"/>
                              </a:solidFill>
                              <a:latin typeface="Calibri"/>
                            </a:rPr>
                            <a:t>1</a:t>
                          </a:r>
                          <a:endParaRPr lang="he-IL" sz="619">
                            <a:solidFill>
                              <a:srgbClr val="002060"/>
                            </a:solidFill>
                            <a:latin typeface="Calibri"/>
                            <a:cs typeface="Arial" panose="020B0604020202020204" pitchFamily="34" charset="0"/>
                          </a:endParaRPr>
                        </a:p>
                      </p:txBody>
                    </p:sp>
                    <p:sp>
                      <p:nvSpPr>
                        <p:cNvPr id="236" name="TextBox 235">
                          <a:extLst>
                            <a:ext uri="{FF2B5EF4-FFF2-40B4-BE49-F238E27FC236}">
                              <a16:creationId xmlns:a16="http://schemas.microsoft.com/office/drawing/2014/main" id="{52792A97-7599-6E4F-A2D2-F67873D4CE6A}"/>
                            </a:ext>
                          </a:extLst>
                        </p:cNvPr>
                        <p:cNvSpPr txBox="1"/>
                        <p:nvPr/>
                      </p:nvSpPr>
                      <p:spPr>
                        <a:xfrm>
                          <a:off x="3233374" y="2883342"/>
                          <a:ext cx="127715" cy="187615"/>
                        </a:xfrm>
                        <a:prstGeom prst="rect">
                          <a:avLst/>
                        </a:prstGeom>
                        <a:noFill/>
                        <a:ln>
                          <a:noFill/>
                        </a:ln>
                      </p:spPr>
                      <p:txBody>
                        <a:bodyPr wrap="square" rtlCol="1">
                          <a:spAutoFit/>
                        </a:bodyPr>
                        <a:lstStyle/>
                        <a:p>
                          <a:pPr algn="ctr" defTabSz="685749"/>
                          <a:r>
                            <a:rPr lang="en-US" sz="619">
                              <a:solidFill>
                                <a:srgbClr val="002060"/>
                              </a:solidFill>
                              <a:latin typeface="Calibri"/>
                            </a:rPr>
                            <a:t>2</a:t>
                          </a:r>
                          <a:endParaRPr lang="he-IL" sz="619">
                            <a:solidFill>
                              <a:srgbClr val="002060"/>
                            </a:solidFill>
                            <a:latin typeface="Calibri"/>
                            <a:cs typeface="Arial" panose="020B0604020202020204" pitchFamily="34" charset="0"/>
                          </a:endParaRPr>
                        </a:p>
                      </p:txBody>
                    </p:sp>
                    <p:sp>
                      <p:nvSpPr>
                        <p:cNvPr id="237" name="TextBox 236">
                          <a:extLst>
                            <a:ext uri="{FF2B5EF4-FFF2-40B4-BE49-F238E27FC236}">
                              <a16:creationId xmlns:a16="http://schemas.microsoft.com/office/drawing/2014/main" id="{05FE9EA0-5D62-7F4B-B64B-DE84BA67CDFC}"/>
                            </a:ext>
                          </a:extLst>
                        </p:cNvPr>
                        <p:cNvSpPr txBox="1"/>
                        <p:nvPr/>
                      </p:nvSpPr>
                      <p:spPr>
                        <a:xfrm>
                          <a:off x="3668870" y="2875657"/>
                          <a:ext cx="164951" cy="187615"/>
                        </a:xfrm>
                        <a:prstGeom prst="rect">
                          <a:avLst/>
                        </a:prstGeom>
                        <a:noFill/>
                        <a:ln>
                          <a:noFill/>
                        </a:ln>
                      </p:spPr>
                      <p:txBody>
                        <a:bodyPr wrap="square" rtlCol="1">
                          <a:spAutoFit/>
                        </a:bodyPr>
                        <a:lstStyle/>
                        <a:p>
                          <a:pPr algn="ctr" defTabSz="685749"/>
                          <a:r>
                            <a:rPr lang="en-US" sz="619">
                              <a:solidFill>
                                <a:srgbClr val="002060"/>
                              </a:solidFill>
                              <a:latin typeface="Calibri"/>
                            </a:rPr>
                            <a:t>3</a:t>
                          </a:r>
                          <a:endParaRPr lang="he-IL" sz="619">
                            <a:solidFill>
                              <a:srgbClr val="002060"/>
                            </a:solidFill>
                            <a:latin typeface="Calibri"/>
                            <a:cs typeface="Arial" panose="020B0604020202020204" pitchFamily="34" charset="0"/>
                          </a:endParaRPr>
                        </a:p>
                      </p:txBody>
                    </p:sp>
                    <p:sp>
                      <p:nvSpPr>
                        <p:cNvPr id="240" name="TextBox 239">
                          <a:extLst>
                            <a:ext uri="{FF2B5EF4-FFF2-40B4-BE49-F238E27FC236}">
                              <a16:creationId xmlns:a16="http://schemas.microsoft.com/office/drawing/2014/main" id="{D418FEC1-9D27-FA4C-932D-279D6D74D306}"/>
                            </a:ext>
                          </a:extLst>
                        </p:cNvPr>
                        <p:cNvSpPr txBox="1"/>
                        <p:nvPr/>
                      </p:nvSpPr>
                      <p:spPr>
                        <a:xfrm>
                          <a:off x="4127050" y="3532865"/>
                          <a:ext cx="164951" cy="187615"/>
                        </a:xfrm>
                        <a:prstGeom prst="rect">
                          <a:avLst/>
                        </a:prstGeom>
                        <a:noFill/>
                        <a:ln>
                          <a:noFill/>
                        </a:ln>
                      </p:spPr>
                      <p:txBody>
                        <a:bodyPr wrap="square" rtlCol="1">
                          <a:spAutoFit/>
                        </a:bodyPr>
                        <a:lstStyle/>
                        <a:p>
                          <a:pPr algn="ctr" defTabSz="685749"/>
                          <a:r>
                            <a:rPr lang="en-US" sz="619">
                              <a:solidFill>
                                <a:srgbClr val="002060"/>
                              </a:solidFill>
                              <a:latin typeface="Calibri"/>
                            </a:rPr>
                            <a:t>5</a:t>
                          </a:r>
                          <a:endParaRPr lang="he-IL" sz="619">
                            <a:solidFill>
                              <a:srgbClr val="002060"/>
                            </a:solidFill>
                            <a:latin typeface="Calibri"/>
                            <a:cs typeface="Arial" panose="020B0604020202020204" pitchFamily="34" charset="0"/>
                          </a:endParaRPr>
                        </a:p>
                      </p:txBody>
                    </p:sp>
                    <p:cxnSp>
                      <p:nvCxnSpPr>
                        <p:cNvPr id="241" name="Straight Connector 240">
                          <a:extLst>
                            <a:ext uri="{FF2B5EF4-FFF2-40B4-BE49-F238E27FC236}">
                              <a16:creationId xmlns:a16="http://schemas.microsoft.com/office/drawing/2014/main" id="{BCDB2BDD-8D36-EF4F-8920-711071DCA57B}"/>
                            </a:ext>
                          </a:extLst>
                        </p:cNvPr>
                        <p:cNvCxnSpPr/>
                        <p:nvPr/>
                      </p:nvCxnSpPr>
                      <p:spPr>
                        <a:xfrm flipH="1">
                          <a:off x="2893325" y="3640095"/>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083A0C2A-EFB8-AC4E-9D83-8D535A1F2317}"/>
                            </a:ext>
                          </a:extLst>
                        </p:cNvPr>
                        <p:cNvCxnSpPr>
                          <a:cxnSpLocks/>
                        </p:cNvCxnSpPr>
                        <p:nvPr/>
                      </p:nvCxnSpPr>
                      <p:spPr>
                        <a:xfrm flipH="1">
                          <a:off x="4089171" y="3640095"/>
                          <a:ext cx="63991" cy="0"/>
                        </a:xfrm>
                        <a:prstGeom prst="line">
                          <a:avLst/>
                        </a:prstGeom>
                        <a:ln w="8890"/>
                      </p:spPr>
                      <p:style>
                        <a:lnRef idx="1">
                          <a:schemeClr val="accent1"/>
                        </a:lnRef>
                        <a:fillRef idx="0">
                          <a:schemeClr val="accent1"/>
                        </a:fillRef>
                        <a:effectRef idx="0">
                          <a:schemeClr val="accent1"/>
                        </a:effectRef>
                        <a:fontRef idx="minor">
                          <a:schemeClr val="tx1"/>
                        </a:fontRef>
                      </p:style>
                    </p:cxnSp>
                    <p:sp>
                      <p:nvSpPr>
                        <p:cNvPr id="329" name="TextBox 328">
                          <a:extLst>
                            <a:ext uri="{FF2B5EF4-FFF2-40B4-BE49-F238E27FC236}">
                              <a16:creationId xmlns:a16="http://schemas.microsoft.com/office/drawing/2014/main" id="{7D712E6D-FF56-724D-9DBE-9E2685FD4A21}"/>
                            </a:ext>
                          </a:extLst>
                        </p:cNvPr>
                        <p:cNvSpPr txBox="1"/>
                        <p:nvPr/>
                      </p:nvSpPr>
                      <p:spPr>
                        <a:xfrm>
                          <a:off x="2986617" y="2976558"/>
                          <a:ext cx="288032" cy="187615"/>
                        </a:xfrm>
                        <a:prstGeom prst="rect">
                          <a:avLst/>
                        </a:prstGeom>
                        <a:noFill/>
                        <a:ln>
                          <a:noFill/>
                        </a:ln>
                      </p:spPr>
                      <p:txBody>
                        <a:bodyPr wrap="square" rtlCol="1">
                          <a:spAutoFit/>
                        </a:bodyPr>
                        <a:lstStyle/>
                        <a:p>
                          <a:pPr algn="ctr" defTabSz="685749"/>
                          <a:r>
                            <a:rPr lang="en-US" sz="619">
                              <a:solidFill>
                                <a:srgbClr val="002060"/>
                              </a:solidFill>
                              <a:latin typeface="Calibri"/>
                            </a:rPr>
                            <a:t>1.5</a:t>
                          </a:r>
                          <a:endParaRPr lang="he-IL" sz="619">
                            <a:solidFill>
                              <a:srgbClr val="002060"/>
                            </a:solidFill>
                            <a:latin typeface="Calibri"/>
                            <a:cs typeface="Arial" panose="020B0604020202020204" pitchFamily="34" charset="0"/>
                          </a:endParaRPr>
                        </a:p>
                      </p:txBody>
                    </p:sp>
                    <p:sp>
                      <p:nvSpPr>
                        <p:cNvPr id="330" name="TextBox 329">
                          <a:extLst>
                            <a:ext uri="{FF2B5EF4-FFF2-40B4-BE49-F238E27FC236}">
                              <a16:creationId xmlns:a16="http://schemas.microsoft.com/office/drawing/2014/main" id="{DF21977E-EB73-BC4D-8F6E-DB70053E8FD6}"/>
                            </a:ext>
                          </a:extLst>
                        </p:cNvPr>
                        <p:cNvSpPr txBox="1"/>
                        <p:nvPr/>
                      </p:nvSpPr>
                      <p:spPr>
                        <a:xfrm>
                          <a:off x="3374215" y="2861117"/>
                          <a:ext cx="288032" cy="187615"/>
                        </a:xfrm>
                        <a:prstGeom prst="rect">
                          <a:avLst/>
                        </a:prstGeom>
                        <a:noFill/>
                        <a:ln>
                          <a:noFill/>
                        </a:ln>
                      </p:spPr>
                      <p:txBody>
                        <a:bodyPr wrap="square" rtlCol="1">
                          <a:spAutoFit/>
                        </a:bodyPr>
                        <a:lstStyle/>
                        <a:p>
                          <a:pPr algn="ctr" defTabSz="685749"/>
                          <a:r>
                            <a:rPr lang="en-US" sz="619">
                              <a:solidFill>
                                <a:srgbClr val="002060"/>
                              </a:solidFill>
                              <a:latin typeface="Calibri"/>
                            </a:rPr>
                            <a:t>2.5</a:t>
                          </a:r>
                          <a:endParaRPr lang="he-IL" sz="619">
                            <a:solidFill>
                              <a:srgbClr val="002060"/>
                            </a:solidFill>
                            <a:latin typeface="Calibri"/>
                            <a:cs typeface="Arial" panose="020B0604020202020204" pitchFamily="34" charset="0"/>
                          </a:endParaRPr>
                        </a:p>
                      </p:txBody>
                    </p:sp>
                    <p:sp>
                      <p:nvSpPr>
                        <p:cNvPr id="333" name="TextBox 332">
                          <a:extLst>
                            <a:ext uri="{FF2B5EF4-FFF2-40B4-BE49-F238E27FC236}">
                              <a16:creationId xmlns:a16="http://schemas.microsoft.com/office/drawing/2014/main" id="{7A72F14F-96D5-F041-8D46-2808F5B664C2}"/>
                            </a:ext>
                          </a:extLst>
                        </p:cNvPr>
                        <p:cNvSpPr txBox="1"/>
                        <p:nvPr/>
                      </p:nvSpPr>
                      <p:spPr>
                        <a:xfrm>
                          <a:off x="3780863" y="2955350"/>
                          <a:ext cx="288032" cy="187615"/>
                        </a:xfrm>
                        <a:prstGeom prst="rect">
                          <a:avLst/>
                        </a:prstGeom>
                        <a:noFill/>
                        <a:ln>
                          <a:noFill/>
                        </a:ln>
                      </p:spPr>
                      <p:txBody>
                        <a:bodyPr wrap="square" rtlCol="1">
                          <a:spAutoFit/>
                        </a:bodyPr>
                        <a:lstStyle/>
                        <a:p>
                          <a:pPr algn="ctr" defTabSz="685749"/>
                          <a:r>
                            <a:rPr lang="en-US" sz="619">
                              <a:solidFill>
                                <a:srgbClr val="002060"/>
                              </a:solidFill>
                              <a:latin typeface="Calibri"/>
                            </a:rPr>
                            <a:t>3.5</a:t>
                          </a:r>
                          <a:endParaRPr lang="he-IL" sz="619">
                            <a:solidFill>
                              <a:srgbClr val="002060"/>
                            </a:solidFill>
                            <a:latin typeface="Calibri"/>
                            <a:cs typeface="Arial" panose="020B0604020202020204" pitchFamily="34" charset="0"/>
                          </a:endParaRPr>
                        </a:p>
                      </p:txBody>
                    </p:sp>
                    <p:sp>
                      <p:nvSpPr>
                        <p:cNvPr id="335" name="TextBox 334">
                          <a:extLst>
                            <a:ext uri="{FF2B5EF4-FFF2-40B4-BE49-F238E27FC236}">
                              <a16:creationId xmlns:a16="http://schemas.microsoft.com/office/drawing/2014/main" id="{17EE7AEA-F226-5349-B1D4-2390D2D27ABA}"/>
                            </a:ext>
                          </a:extLst>
                        </p:cNvPr>
                        <p:cNvSpPr txBox="1"/>
                        <p:nvPr/>
                      </p:nvSpPr>
                      <p:spPr>
                        <a:xfrm>
                          <a:off x="4001554" y="3139631"/>
                          <a:ext cx="141573" cy="187615"/>
                        </a:xfrm>
                        <a:prstGeom prst="rect">
                          <a:avLst/>
                        </a:prstGeom>
                        <a:noFill/>
                        <a:ln>
                          <a:noFill/>
                        </a:ln>
                      </p:spPr>
                      <p:txBody>
                        <a:bodyPr wrap="square" rtlCol="1">
                          <a:spAutoFit/>
                        </a:bodyPr>
                        <a:lstStyle/>
                        <a:p>
                          <a:pPr algn="ctr" defTabSz="685749"/>
                          <a:r>
                            <a:rPr lang="en-US" sz="619">
                              <a:solidFill>
                                <a:srgbClr val="002060"/>
                              </a:solidFill>
                              <a:latin typeface="Calibri"/>
                            </a:rPr>
                            <a:t>4</a:t>
                          </a:r>
                          <a:endParaRPr lang="he-IL" sz="619">
                            <a:solidFill>
                              <a:srgbClr val="002060"/>
                            </a:solidFill>
                            <a:latin typeface="Calibri"/>
                            <a:cs typeface="Arial" panose="020B0604020202020204" pitchFamily="34" charset="0"/>
                          </a:endParaRPr>
                        </a:p>
                      </p:txBody>
                    </p:sp>
                    <p:sp>
                      <p:nvSpPr>
                        <p:cNvPr id="336" name="TextBox 335">
                          <a:extLst>
                            <a:ext uri="{FF2B5EF4-FFF2-40B4-BE49-F238E27FC236}">
                              <a16:creationId xmlns:a16="http://schemas.microsoft.com/office/drawing/2014/main" id="{D013330A-00BC-8E45-89DD-77116B8B01AF}"/>
                            </a:ext>
                          </a:extLst>
                        </p:cNvPr>
                        <p:cNvSpPr txBox="1"/>
                        <p:nvPr/>
                      </p:nvSpPr>
                      <p:spPr>
                        <a:xfrm>
                          <a:off x="4050118" y="3315390"/>
                          <a:ext cx="288032" cy="187615"/>
                        </a:xfrm>
                        <a:prstGeom prst="rect">
                          <a:avLst/>
                        </a:prstGeom>
                        <a:noFill/>
                        <a:ln>
                          <a:noFill/>
                        </a:ln>
                      </p:spPr>
                      <p:txBody>
                        <a:bodyPr wrap="square" rtlCol="1">
                          <a:spAutoFit/>
                        </a:bodyPr>
                        <a:lstStyle/>
                        <a:p>
                          <a:pPr algn="ctr" defTabSz="685749"/>
                          <a:r>
                            <a:rPr lang="en-US" sz="619">
                              <a:solidFill>
                                <a:srgbClr val="002060"/>
                              </a:solidFill>
                              <a:latin typeface="Calibri"/>
                            </a:rPr>
                            <a:t>4.5</a:t>
                          </a:r>
                          <a:endParaRPr lang="he-IL" sz="619">
                            <a:solidFill>
                              <a:srgbClr val="002060"/>
                            </a:solidFill>
                            <a:latin typeface="Calibri"/>
                            <a:cs typeface="Arial" panose="020B0604020202020204" pitchFamily="34" charset="0"/>
                          </a:endParaRPr>
                        </a:p>
                      </p:txBody>
                    </p:sp>
                  </p:grpSp>
                  <p:cxnSp>
                    <p:nvCxnSpPr>
                      <p:cNvPr id="343" name="Straight Arrow Connector 342">
                        <a:extLst>
                          <a:ext uri="{FF2B5EF4-FFF2-40B4-BE49-F238E27FC236}">
                            <a16:creationId xmlns:a16="http://schemas.microsoft.com/office/drawing/2014/main" id="{82447F88-FCE0-144B-9487-0565A741AC5E}"/>
                          </a:ext>
                        </a:extLst>
                      </p:cNvPr>
                      <p:cNvCxnSpPr>
                        <a:cxnSpLocks/>
                      </p:cNvCxnSpPr>
                      <p:nvPr/>
                    </p:nvCxnSpPr>
                    <p:spPr>
                      <a:xfrm flipH="1" flipV="1">
                        <a:off x="3181407" y="3292650"/>
                        <a:ext cx="360039" cy="359544"/>
                      </a:xfrm>
                      <a:prstGeom prst="straightConnector1">
                        <a:avLst/>
                      </a:prstGeom>
                      <a:ln w="38100">
                        <a:solidFill>
                          <a:srgbClr val="FF0000"/>
                        </a:solidFill>
                        <a:prstDash val="solid"/>
                        <a:tailEnd type="triangle"/>
                      </a:ln>
                      <a:effectLst>
                        <a:outerShdw blurRad="50800" dist="38100" dir="5400000" algn="t"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grpSp>
              </p:grpSp>
              <p:sp>
                <p:nvSpPr>
                  <p:cNvPr id="220" name="TextBox 219">
                    <a:extLst>
                      <a:ext uri="{FF2B5EF4-FFF2-40B4-BE49-F238E27FC236}">
                        <a16:creationId xmlns:a16="http://schemas.microsoft.com/office/drawing/2014/main" id="{0DB45815-B457-1548-A3DC-0CC4C4812144}"/>
                      </a:ext>
                    </a:extLst>
                  </p:cNvPr>
                  <p:cNvSpPr txBox="1"/>
                  <p:nvPr/>
                </p:nvSpPr>
                <p:spPr>
                  <a:xfrm>
                    <a:off x="539552" y="2024482"/>
                    <a:ext cx="1894809" cy="292388"/>
                  </a:xfrm>
                  <a:prstGeom prst="rect">
                    <a:avLst/>
                  </a:prstGeom>
                  <a:noFill/>
                  <a:ln>
                    <a:noFill/>
                  </a:ln>
                </p:spPr>
                <p:txBody>
                  <a:bodyPr wrap="square" rtlCol="1">
                    <a:spAutoFit/>
                  </a:bodyPr>
                  <a:lstStyle/>
                  <a:p>
                    <a:pPr algn="ctr" defTabSz="685749"/>
                    <a:r>
                      <a:rPr lang="en-US" sz="1300" b="1" spc="-40">
                        <a:solidFill>
                          <a:srgbClr val="003466"/>
                        </a:solidFill>
                      </a:rPr>
                      <a:t>UI</a:t>
                    </a:r>
                    <a:r>
                      <a:rPr lang="en-US" sz="1300" b="1" spc="-40">
                        <a:solidFill>
                          <a:srgbClr val="003466"/>
                        </a:solidFill>
                        <a:latin typeface="Calibri"/>
                      </a:rPr>
                      <a:t> Performance </a:t>
                    </a:r>
                    <a:r>
                      <a:rPr lang="en-US" sz="1200" spc="-40">
                        <a:solidFill>
                          <a:srgbClr val="003466"/>
                        </a:solidFill>
                      </a:rPr>
                      <a:t>▸</a:t>
                    </a:r>
                    <a:r>
                      <a:rPr lang="en-US" sz="1200" spc="-40"/>
                      <a:t> </a:t>
                    </a:r>
                    <a:r>
                      <a:rPr lang="en-US" sz="1300" spc="-40">
                        <a:solidFill>
                          <a:srgbClr val="003466"/>
                        </a:solidFill>
                      </a:rPr>
                      <a:t>Average</a:t>
                    </a:r>
                    <a:endParaRPr lang="he-IL" sz="1300" spc="-40">
                      <a:solidFill>
                        <a:srgbClr val="003466"/>
                      </a:solidFill>
                      <a:latin typeface="Calibri"/>
                      <a:cs typeface="Arial" panose="020B0604020202020204" pitchFamily="34" charset="0"/>
                    </a:endParaRPr>
                  </a:p>
                </p:txBody>
              </p:sp>
              <p:cxnSp>
                <p:nvCxnSpPr>
                  <p:cNvPr id="309" name="Straight Connector 308">
                    <a:extLst>
                      <a:ext uri="{FF2B5EF4-FFF2-40B4-BE49-F238E27FC236}">
                        <a16:creationId xmlns:a16="http://schemas.microsoft.com/office/drawing/2014/main" id="{17BDFEA6-F07D-1447-B244-A7683DC74CF3}"/>
                      </a:ext>
                    </a:extLst>
                  </p:cNvPr>
                  <p:cNvCxnSpPr>
                    <a:cxnSpLocks/>
                  </p:cNvCxnSpPr>
                  <p:nvPr/>
                </p:nvCxnSpPr>
                <p:spPr>
                  <a:xfrm flipV="1">
                    <a:off x="1418091" y="2642115"/>
                    <a:ext cx="0" cy="73560"/>
                  </a:xfrm>
                  <a:prstGeom prst="line">
                    <a:avLst/>
                  </a:prstGeom>
                  <a:ln w="8890"/>
                </p:spPr>
                <p:style>
                  <a:lnRef idx="1">
                    <a:schemeClr val="accent1"/>
                  </a:lnRef>
                  <a:fillRef idx="0">
                    <a:schemeClr val="accent1"/>
                  </a:fillRef>
                  <a:effectRef idx="0">
                    <a:schemeClr val="accent1"/>
                  </a:effectRef>
                  <a:fontRef idx="minor">
                    <a:schemeClr val="tx1"/>
                  </a:fontRef>
                </p:style>
              </p:cxnSp>
              <p:grpSp>
                <p:nvGrpSpPr>
                  <p:cNvPr id="322" name="Group 321">
                    <a:extLst>
                      <a:ext uri="{FF2B5EF4-FFF2-40B4-BE49-F238E27FC236}">
                        <a16:creationId xmlns:a16="http://schemas.microsoft.com/office/drawing/2014/main" id="{7F7C8E6F-32E1-9F4A-9BD6-01D9C9143FCF}"/>
                      </a:ext>
                    </a:extLst>
                  </p:cNvPr>
                  <p:cNvGrpSpPr/>
                  <p:nvPr/>
                </p:nvGrpSpPr>
                <p:grpSpPr>
                  <a:xfrm>
                    <a:off x="819351" y="2674726"/>
                    <a:ext cx="403529" cy="403735"/>
                    <a:chOff x="819351" y="3012026"/>
                    <a:chExt cx="403529" cy="403735"/>
                  </a:xfrm>
                </p:grpSpPr>
                <p:cxnSp>
                  <p:nvCxnSpPr>
                    <p:cNvPr id="313" name="Straight Connector 312">
                      <a:extLst>
                        <a:ext uri="{FF2B5EF4-FFF2-40B4-BE49-F238E27FC236}">
                          <a16:creationId xmlns:a16="http://schemas.microsoft.com/office/drawing/2014/main" id="{563E7C7C-67AA-1B49-8751-C0F33CAA555D}"/>
                        </a:ext>
                      </a:extLst>
                    </p:cNvPr>
                    <p:cNvCxnSpPr>
                      <a:cxnSpLocks/>
                    </p:cNvCxnSpPr>
                    <p:nvPr/>
                  </p:nvCxnSpPr>
                  <p:spPr>
                    <a:xfrm rot="4500000" flipH="1">
                      <a:off x="1184803" y="3050103"/>
                      <a:ext cx="76154"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258A48E4-1C75-ED47-B576-5479CE58F9C2}"/>
                        </a:ext>
                      </a:extLst>
                    </p:cNvPr>
                    <p:cNvCxnSpPr>
                      <a:cxnSpLocks/>
                    </p:cNvCxnSpPr>
                    <p:nvPr/>
                  </p:nvCxnSpPr>
                  <p:spPr>
                    <a:xfrm rot="1800000" flipH="1">
                      <a:off x="819351" y="3415761"/>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F2BEAE18-C8E8-914B-9524-5AE3A5DBBCB2}"/>
                        </a:ext>
                      </a:extLst>
                    </p:cNvPr>
                    <p:cNvCxnSpPr>
                      <a:cxnSpLocks/>
                    </p:cNvCxnSpPr>
                    <p:nvPr/>
                  </p:nvCxnSpPr>
                  <p:spPr>
                    <a:xfrm rot="2700000" flipH="1">
                      <a:off x="912004" y="3254494"/>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14895AD4-B5B5-674C-8B3C-0837C22908A5}"/>
                        </a:ext>
                      </a:extLst>
                    </p:cNvPr>
                    <p:cNvCxnSpPr>
                      <a:cxnSpLocks/>
                    </p:cNvCxnSpPr>
                    <p:nvPr/>
                  </p:nvCxnSpPr>
                  <p:spPr>
                    <a:xfrm flipH="1" flipV="1">
                      <a:off x="1037944" y="3098754"/>
                      <a:ext cx="44424" cy="66486"/>
                    </a:xfrm>
                    <a:prstGeom prst="line">
                      <a:avLst/>
                    </a:prstGeom>
                    <a:ln w="8890"/>
                  </p:spPr>
                  <p:style>
                    <a:lnRef idx="1">
                      <a:schemeClr val="accent1"/>
                    </a:lnRef>
                    <a:fillRef idx="0">
                      <a:schemeClr val="accent1"/>
                    </a:fillRef>
                    <a:effectRef idx="0">
                      <a:schemeClr val="accent1"/>
                    </a:effectRef>
                    <a:fontRef idx="minor">
                      <a:schemeClr val="tx1"/>
                    </a:fontRef>
                  </p:style>
                </p:cxnSp>
              </p:grpSp>
              <p:grpSp>
                <p:nvGrpSpPr>
                  <p:cNvPr id="323" name="Group 322">
                    <a:extLst>
                      <a:ext uri="{FF2B5EF4-FFF2-40B4-BE49-F238E27FC236}">
                        <a16:creationId xmlns:a16="http://schemas.microsoft.com/office/drawing/2014/main" id="{07A838BB-2975-7044-8C6F-EC0488AA4EF4}"/>
                      </a:ext>
                    </a:extLst>
                  </p:cNvPr>
                  <p:cNvGrpSpPr/>
                  <p:nvPr/>
                </p:nvGrpSpPr>
                <p:grpSpPr>
                  <a:xfrm flipH="1">
                    <a:off x="1619672" y="2674726"/>
                    <a:ext cx="403529" cy="403735"/>
                    <a:chOff x="819351" y="3012026"/>
                    <a:chExt cx="403529" cy="403735"/>
                  </a:xfrm>
                </p:grpSpPr>
                <p:cxnSp>
                  <p:nvCxnSpPr>
                    <p:cNvPr id="324" name="Straight Connector 323">
                      <a:extLst>
                        <a:ext uri="{FF2B5EF4-FFF2-40B4-BE49-F238E27FC236}">
                          <a16:creationId xmlns:a16="http://schemas.microsoft.com/office/drawing/2014/main" id="{0E1956DA-2CC9-504F-821F-CC64A310DF4E}"/>
                        </a:ext>
                      </a:extLst>
                    </p:cNvPr>
                    <p:cNvCxnSpPr>
                      <a:cxnSpLocks/>
                    </p:cNvCxnSpPr>
                    <p:nvPr/>
                  </p:nvCxnSpPr>
                  <p:spPr>
                    <a:xfrm rot="4500000" flipH="1">
                      <a:off x="1184803" y="3050103"/>
                      <a:ext cx="76154"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EE284DD2-47C9-1F4B-997C-93936A2C89C2}"/>
                        </a:ext>
                      </a:extLst>
                    </p:cNvPr>
                    <p:cNvCxnSpPr>
                      <a:cxnSpLocks/>
                    </p:cNvCxnSpPr>
                    <p:nvPr/>
                  </p:nvCxnSpPr>
                  <p:spPr>
                    <a:xfrm rot="1800000" flipH="1">
                      <a:off x="819351" y="3415761"/>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F2F9EC97-9215-3F40-BA02-73F92B6A97A8}"/>
                        </a:ext>
                      </a:extLst>
                    </p:cNvPr>
                    <p:cNvCxnSpPr>
                      <a:cxnSpLocks/>
                    </p:cNvCxnSpPr>
                    <p:nvPr/>
                  </p:nvCxnSpPr>
                  <p:spPr>
                    <a:xfrm rot="2700000" flipH="1">
                      <a:off x="912004" y="3254494"/>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C2AC8508-FE6A-A24D-B7C2-29DF23A27EBA}"/>
                        </a:ext>
                      </a:extLst>
                    </p:cNvPr>
                    <p:cNvCxnSpPr>
                      <a:cxnSpLocks/>
                    </p:cNvCxnSpPr>
                    <p:nvPr/>
                  </p:nvCxnSpPr>
                  <p:spPr>
                    <a:xfrm flipH="1" flipV="1">
                      <a:off x="1037944" y="3098754"/>
                      <a:ext cx="44424" cy="66486"/>
                    </a:xfrm>
                    <a:prstGeom prst="line">
                      <a:avLst/>
                    </a:prstGeom>
                    <a:ln w="8890"/>
                  </p:spPr>
                  <p:style>
                    <a:lnRef idx="1">
                      <a:schemeClr val="accent1"/>
                    </a:lnRef>
                    <a:fillRef idx="0">
                      <a:schemeClr val="accent1"/>
                    </a:fillRef>
                    <a:effectRef idx="0">
                      <a:schemeClr val="accent1"/>
                    </a:effectRef>
                    <a:fontRef idx="minor">
                      <a:schemeClr val="tx1"/>
                    </a:fontRef>
                  </p:style>
                </p:cxnSp>
              </p:grpSp>
              <p:grpSp>
                <p:nvGrpSpPr>
                  <p:cNvPr id="341" name="Group 340">
                    <a:extLst>
                      <a:ext uri="{FF2B5EF4-FFF2-40B4-BE49-F238E27FC236}">
                        <a16:creationId xmlns:a16="http://schemas.microsoft.com/office/drawing/2014/main" id="{0C913B6B-965E-E642-B885-66E4ADD46BFE}"/>
                      </a:ext>
                    </a:extLst>
                  </p:cNvPr>
                  <p:cNvGrpSpPr/>
                  <p:nvPr/>
                </p:nvGrpSpPr>
                <p:grpSpPr>
                  <a:xfrm>
                    <a:off x="912869" y="2270786"/>
                    <a:ext cx="1129405" cy="209481"/>
                    <a:chOff x="755576" y="2608086"/>
                    <a:chExt cx="1129405" cy="209481"/>
                  </a:xfrm>
                </p:grpSpPr>
                <p:sp>
                  <p:nvSpPr>
                    <p:cNvPr id="338" name="TextBox 337">
                      <a:extLst>
                        <a:ext uri="{FF2B5EF4-FFF2-40B4-BE49-F238E27FC236}">
                          <a16:creationId xmlns:a16="http://schemas.microsoft.com/office/drawing/2014/main" id="{3BF23C0E-F313-0A44-872F-62B4F75CA359}"/>
                        </a:ext>
                      </a:extLst>
                    </p:cNvPr>
                    <p:cNvSpPr txBox="1"/>
                    <p:nvPr/>
                  </p:nvSpPr>
                  <p:spPr>
                    <a:xfrm>
                      <a:off x="755576" y="2608086"/>
                      <a:ext cx="499031" cy="209481"/>
                    </a:xfrm>
                    <a:prstGeom prst="rect">
                      <a:avLst/>
                    </a:prstGeom>
                    <a:noFill/>
                    <a:ln>
                      <a:noFill/>
                    </a:ln>
                  </p:spPr>
                  <p:txBody>
                    <a:bodyPr wrap="square" rtlCol="1">
                      <a:spAutoFit/>
                    </a:bodyPr>
                    <a:lstStyle/>
                    <a:p>
                      <a:pPr marL="88900" indent="-88900" defTabSz="685749">
                        <a:lnSpc>
                          <a:spcPts val="975"/>
                        </a:lnSpc>
                        <a:buClr>
                          <a:srgbClr val="00B050"/>
                        </a:buClr>
                        <a:buSzPct val="150000"/>
                        <a:buFont typeface="Wingdings" pitchFamily="2" charset="2"/>
                        <a:buChar char="§"/>
                      </a:pPr>
                      <a:r>
                        <a:rPr lang="en-US" sz="619">
                          <a:solidFill>
                            <a:srgbClr val="002060"/>
                          </a:solidFill>
                        </a:rPr>
                        <a:t>0 – 1.5</a:t>
                      </a:r>
                    </a:p>
                  </p:txBody>
                </p:sp>
                <p:sp>
                  <p:nvSpPr>
                    <p:cNvPr id="339" name="TextBox 338">
                      <a:extLst>
                        <a:ext uri="{FF2B5EF4-FFF2-40B4-BE49-F238E27FC236}">
                          <a16:creationId xmlns:a16="http://schemas.microsoft.com/office/drawing/2014/main" id="{9E049F98-F081-DC43-8EA0-044B20BEB22F}"/>
                        </a:ext>
                      </a:extLst>
                    </p:cNvPr>
                    <p:cNvSpPr txBox="1"/>
                    <p:nvPr/>
                  </p:nvSpPr>
                  <p:spPr>
                    <a:xfrm>
                      <a:off x="1120949" y="2608086"/>
                      <a:ext cx="511730" cy="209481"/>
                    </a:xfrm>
                    <a:prstGeom prst="rect">
                      <a:avLst/>
                    </a:prstGeom>
                    <a:noFill/>
                    <a:ln>
                      <a:noFill/>
                    </a:ln>
                  </p:spPr>
                  <p:txBody>
                    <a:bodyPr wrap="square" rtlCol="1">
                      <a:spAutoFit/>
                    </a:bodyPr>
                    <a:lstStyle/>
                    <a:p>
                      <a:pPr marL="88900" indent="-88900" defTabSz="685749">
                        <a:lnSpc>
                          <a:spcPts val="975"/>
                        </a:lnSpc>
                        <a:buClr>
                          <a:srgbClr val="FDB813"/>
                        </a:buClr>
                        <a:buSzPct val="150000"/>
                        <a:buFont typeface="Wingdings" pitchFamily="2" charset="2"/>
                        <a:buChar char="§"/>
                      </a:pPr>
                      <a:r>
                        <a:rPr lang="en-US" sz="619">
                          <a:solidFill>
                            <a:srgbClr val="002060"/>
                          </a:solidFill>
                        </a:rPr>
                        <a:t>1.5 - 3</a:t>
                      </a:r>
                    </a:p>
                  </p:txBody>
                </p:sp>
                <p:sp>
                  <p:nvSpPr>
                    <p:cNvPr id="340" name="TextBox 339">
                      <a:extLst>
                        <a:ext uri="{FF2B5EF4-FFF2-40B4-BE49-F238E27FC236}">
                          <a16:creationId xmlns:a16="http://schemas.microsoft.com/office/drawing/2014/main" id="{DF9D57C5-65DD-984D-B460-ED398B07A1B7}"/>
                        </a:ext>
                      </a:extLst>
                    </p:cNvPr>
                    <p:cNvSpPr txBox="1"/>
                    <p:nvPr/>
                  </p:nvSpPr>
                  <p:spPr>
                    <a:xfrm>
                      <a:off x="1478126" y="2608086"/>
                      <a:ext cx="406855" cy="209481"/>
                    </a:xfrm>
                    <a:prstGeom prst="rect">
                      <a:avLst/>
                    </a:prstGeom>
                    <a:noFill/>
                    <a:ln>
                      <a:noFill/>
                    </a:ln>
                  </p:spPr>
                  <p:txBody>
                    <a:bodyPr wrap="square" rtlCol="1">
                      <a:spAutoFit/>
                    </a:bodyPr>
                    <a:lstStyle/>
                    <a:p>
                      <a:pPr marL="88900" indent="-88900" defTabSz="685749">
                        <a:lnSpc>
                          <a:spcPts val="975"/>
                        </a:lnSpc>
                        <a:buClr>
                          <a:srgbClr val="EA411A"/>
                        </a:buClr>
                        <a:buSzPct val="150000"/>
                        <a:buFont typeface="Wingdings" pitchFamily="2" charset="2"/>
                        <a:buChar char="§"/>
                      </a:pPr>
                      <a:r>
                        <a:rPr lang="en-US" sz="619">
                          <a:solidFill>
                            <a:srgbClr val="002060"/>
                          </a:solidFill>
                        </a:rPr>
                        <a:t>4+</a:t>
                      </a:r>
                    </a:p>
                  </p:txBody>
                </p:sp>
              </p:grpSp>
            </p:grpSp>
            <p:grpSp>
              <p:nvGrpSpPr>
                <p:cNvPr id="561" name="Group 560">
                  <a:extLst>
                    <a:ext uri="{FF2B5EF4-FFF2-40B4-BE49-F238E27FC236}">
                      <a16:creationId xmlns:a16="http://schemas.microsoft.com/office/drawing/2014/main" id="{B531FBC6-ED00-A64E-AE48-D10432458B87}"/>
                    </a:ext>
                  </a:extLst>
                </p:cNvPr>
                <p:cNvGrpSpPr/>
                <p:nvPr/>
              </p:nvGrpSpPr>
              <p:grpSpPr>
                <a:xfrm>
                  <a:off x="2622086" y="1995686"/>
                  <a:ext cx="1913698" cy="1827358"/>
                  <a:chOff x="2622086" y="1995686"/>
                  <a:chExt cx="1913698" cy="1827358"/>
                </a:xfrm>
              </p:grpSpPr>
              <p:sp>
                <p:nvSpPr>
                  <p:cNvPr id="16" name="Rectangle: Rounded Corners 15">
                    <a:extLst>
                      <a:ext uri="{FF2B5EF4-FFF2-40B4-BE49-F238E27FC236}">
                        <a16:creationId xmlns:a16="http://schemas.microsoft.com/office/drawing/2014/main" id="{CAF2854F-992C-4A3B-BF70-ABB2008CA573}"/>
                      </a:ext>
                    </a:extLst>
                  </p:cNvPr>
                  <p:cNvSpPr/>
                  <p:nvPr/>
                </p:nvSpPr>
                <p:spPr>
                  <a:xfrm>
                    <a:off x="2627784" y="2004250"/>
                    <a:ext cx="1908000" cy="1800000"/>
                  </a:xfrm>
                  <a:prstGeom prst="roundRect">
                    <a:avLst>
                      <a:gd name="adj" fmla="val 0"/>
                    </a:avLst>
                  </a:prstGeom>
                  <a:solidFill>
                    <a:schemeClr val="bg1"/>
                  </a:solidFill>
                  <a:ln>
                    <a:no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3" name="Group 12">
                    <a:extLst>
                      <a:ext uri="{FF2B5EF4-FFF2-40B4-BE49-F238E27FC236}">
                        <a16:creationId xmlns:a16="http://schemas.microsoft.com/office/drawing/2014/main" id="{20E50808-5D91-DD4A-82B3-9776E2A28C8E}"/>
                      </a:ext>
                    </a:extLst>
                  </p:cNvPr>
                  <p:cNvGrpSpPr/>
                  <p:nvPr/>
                </p:nvGrpSpPr>
                <p:grpSpPr>
                  <a:xfrm>
                    <a:off x="2815056" y="2498922"/>
                    <a:ext cx="1509777" cy="1324122"/>
                    <a:chOff x="2792887" y="2859782"/>
                    <a:chExt cx="1509777" cy="1324122"/>
                  </a:xfrm>
                </p:grpSpPr>
                <p:sp>
                  <p:nvSpPr>
                    <p:cNvPr id="143" name="Rectangle 142">
                      <a:extLst>
                        <a:ext uri="{FF2B5EF4-FFF2-40B4-BE49-F238E27FC236}">
                          <a16:creationId xmlns:a16="http://schemas.microsoft.com/office/drawing/2014/main" id="{DCBBF9CD-44E4-1541-A5DC-5DB8685CAF86}"/>
                        </a:ext>
                      </a:extLst>
                    </p:cNvPr>
                    <p:cNvSpPr/>
                    <p:nvPr/>
                  </p:nvSpPr>
                  <p:spPr>
                    <a:xfrm>
                      <a:off x="2792887" y="3754012"/>
                      <a:ext cx="1509777" cy="377026"/>
                    </a:xfrm>
                    <a:prstGeom prst="rect">
                      <a:avLst/>
                    </a:prstGeom>
                  </p:spPr>
                  <p:txBody>
                    <a:bodyPr wrap="square" lIns="68580" tIns="34290" rIns="68580" bIns="34290" anchor="t">
                      <a:spAutoFit/>
                    </a:bodyPr>
                    <a:lstStyle/>
                    <a:p>
                      <a:pPr algn="ctr" defTabSz="914355">
                        <a:lnSpc>
                          <a:spcPts val="1200"/>
                        </a:lnSpc>
                      </a:pPr>
                      <a:r>
                        <a:rPr lang="en-US" sz="1000">
                          <a:solidFill>
                            <a:srgbClr val="003466"/>
                          </a:solidFill>
                          <a:latin typeface="Calibri"/>
                        </a:rPr>
                        <a:t>End of 2020: 2.8 </a:t>
                      </a:r>
                      <a:r>
                        <a:rPr lang="en-US" sz="1000">
                          <a:solidFill>
                            <a:srgbClr val="003466"/>
                          </a:solidFill>
                        </a:rPr>
                        <a:t>Sec</a:t>
                      </a:r>
                    </a:p>
                    <a:p>
                      <a:pPr algn="ctr" defTabSz="914355">
                        <a:lnSpc>
                          <a:spcPts val="1200"/>
                        </a:lnSpc>
                      </a:pPr>
                      <a:r>
                        <a:rPr lang="en-US" sz="1000" b="1">
                          <a:solidFill>
                            <a:schemeClr val="accent3"/>
                          </a:solidFill>
                          <a:latin typeface="Calibri"/>
                        </a:rPr>
                        <a:t>March 2020: </a:t>
                      </a:r>
                      <a:r>
                        <a:rPr lang="en-US" sz="1000" b="1">
                          <a:solidFill>
                            <a:srgbClr val="EE3A43"/>
                          </a:solidFill>
                          <a:latin typeface="Calibri"/>
                        </a:rPr>
                        <a:t>4 S</a:t>
                      </a:r>
                      <a:r>
                        <a:rPr lang="en-US" sz="1000" b="1">
                          <a:solidFill>
                            <a:schemeClr val="accent3"/>
                          </a:solidFill>
                          <a:latin typeface="Calibri"/>
                        </a:rPr>
                        <a:t>ec</a:t>
                      </a:r>
                    </a:p>
                  </p:txBody>
                </p:sp>
                <p:grpSp>
                  <p:nvGrpSpPr>
                    <p:cNvPr id="11" name="Group 10">
                      <a:extLst>
                        <a:ext uri="{FF2B5EF4-FFF2-40B4-BE49-F238E27FC236}">
                          <a16:creationId xmlns:a16="http://schemas.microsoft.com/office/drawing/2014/main" id="{62252C2B-F0A6-6249-B9F5-FDFFE86C435E}"/>
                        </a:ext>
                      </a:extLst>
                    </p:cNvPr>
                    <p:cNvGrpSpPr/>
                    <p:nvPr/>
                  </p:nvGrpSpPr>
                  <p:grpSpPr>
                    <a:xfrm>
                      <a:off x="2794547" y="2859782"/>
                      <a:ext cx="1506456" cy="1324122"/>
                      <a:chOff x="2817295" y="2859782"/>
                      <a:chExt cx="1506456" cy="1324122"/>
                    </a:xfrm>
                  </p:grpSpPr>
                  <p:sp>
                    <p:nvSpPr>
                      <p:cNvPr id="74" name="Block Arc 73">
                        <a:extLst>
                          <a:ext uri="{FF2B5EF4-FFF2-40B4-BE49-F238E27FC236}">
                            <a16:creationId xmlns:a16="http://schemas.microsoft.com/office/drawing/2014/main" id="{77398671-0E72-4FAB-9887-7DA9C16B052E}"/>
                          </a:ext>
                        </a:extLst>
                      </p:cNvPr>
                      <p:cNvSpPr/>
                      <p:nvPr/>
                    </p:nvSpPr>
                    <p:spPr>
                      <a:xfrm flipH="1">
                        <a:off x="2987824" y="3111915"/>
                        <a:ext cx="1073951" cy="1071989"/>
                      </a:xfrm>
                      <a:prstGeom prst="blockArc">
                        <a:avLst>
                          <a:gd name="adj1" fmla="val 10800000"/>
                          <a:gd name="adj2" fmla="val 21565538"/>
                          <a:gd name="adj3" fmla="val 11151"/>
                        </a:avLst>
                      </a:prstGeom>
                      <a:gradFill flip="none" rotWithShape="1">
                        <a:gsLst>
                          <a:gs pos="0">
                            <a:srgbClr val="12AC50"/>
                          </a:gs>
                          <a:gs pos="24000">
                            <a:srgbClr val="AFD73A"/>
                          </a:gs>
                          <a:gs pos="49000">
                            <a:srgbClr val="F9E433"/>
                          </a:gs>
                          <a:gs pos="97345">
                            <a:srgbClr val="ED2426"/>
                          </a:gs>
                          <a:gs pos="84000">
                            <a:srgbClr val="F68738"/>
                          </a:gs>
                          <a:gs pos="71000">
                            <a:srgbClr val="FFBD4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09"/>
                        <a:endParaRPr lang="en-US" sz="2400">
                          <a:solidFill>
                            <a:srgbClr val="FFFFFF"/>
                          </a:solidFill>
                          <a:latin typeface="Calibri"/>
                        </a:endParaRPr>
                      </a:p>
                    </p:txBody>
                  </p:sp>
                  <p:cxnSp>
                    <p:nvCxnSpPr>
                      <p:cNvPr id="144" name="Straight Connector 143">
                        <a:extLst>
                          <a:ext uri="{FF2B5EF4-FFF2-40B4-BE49-F238E27FC236}">
                            <a16:creationId xmlns:a16="http://schemas.microsoft.com/office/drawing/2014/main" id="{3A17F07D-89E7-5846-8582-3699E776F15D}"/>
                          </a:ext>
                        </a:extLst>
                      </p:cNvPr>
                      <p:cNvCxnSpPr>
                        <a:cxnSpLocks/>
                      </p:cNvCxnSpPr>
                      <p:nvPr/>
                    </p:nvCxnSpPr>
                    <p:spPr>
                      <a:xfrm rot="18900000">
                        <a:off x="3878877" y="3184671"/>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5323EA24-8F0D-2A46-BF0F-7203992640D6}"/>
                          </a:ext>
                        </a:extLst>
                      </p:cNvPr>
                      <p:cNvCxnSpPr>
                        <a:cxnSpLocks/>
                      </p:cNvCxnSpPr>
                      <p:nvPr/>
                    </p:nvCxnSpPr>
                    <p:spPr>
                      <a:xfrm flipV="1">
                        <a:off x="3528374" y="3174710"/>
                        <a:ext cx="107522" cy="477484"/>
                      </a:xfrm>
                      <a:prstGeom prst="straightConnector1">
                        <a:avLst/>
                      </a:prstGeom>
                      <a:ln w="38100">
                        <a:solidFill>
                          <a:srgbClr val="FF0000"/>
                        </a:solidFill>
                        <a:prstDash val="solid"/>
                        <a:tailEnd type="triangle"/>
                      </a:ln>
                      <a:effectLst>
                        <a:outerShdw blurRad="50800" dist="38100" dir="5400000" algn="t"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grpSp>
                    <p:nvGrpSpPr>
                      <p:cNvPr id="147" name="Group 146">
                        <a:extLst>
                          <a:ext uri="{FF2B5EF4-FFF2-40B4-BE49-F238E27FC236}">
                            <a16:creationId xmlns:a16="http://schemas.microsoft.com/office/drawing/2014/main" id="{F78B73A1-0F2C-704E-80BD-3011BF5B6EBD}"/>
                          </a:ext>
                        </a:extLst>
                      </p:cNvPr>
                      <p:cNvGrpSpPr/>
                      <p:nvPr/>
                    </p:nvGrpSpPr>
                    <p:grpSpPr>
                      <a:xfrm>
                        <a:off x="2817295" y="2859782"/>
                        <a:ext cx="1506456" cy="888609"/>
                        <a:chOff x="2817295" y="2859782"/>
                        <a:chExt cx="1506456" cy="888609"/>
                      </a:xfrm>
                    </p:grpSpPr>
                    <p:sp>
                      <p:nvSpPr>
                        <p:cNvPr id="149" name="TextBox 148">
                          <a:extLst>
                            <a:ext uri="{FF2B5EF4-FFF2-40B4-BE49-F238E27FC236}">
                              <a16:creationId xmlns:a16="http://schemas.microsoft.com/office/drawing/2014/main" id="{09296C36-AD0C-2B4E-9AB6-690B52DA88D2}"/>
                            </a:ext>
                          </a:extLst>
                        </p:cNvPr>
                        <p:cNvSpPr txBox="1"/>
                        <p:nvPr/>
                      </p:nvSpPr>
                      <p:spPr>
                        <a:xfrm>
                          <a:off x="2817295" y="3528102"/>
                          <a:ext cx="93989" cy="187615"/>
                        </a:xfrm>
                        <a:prstGeom prst="rect">
                          <a:avLst/>
                        </a:prstGeom>
                        <a:noFill/>
                        <a:ln>
                          <a:noFill/>
                        </a:ln>
                      </p:spPr>
                      <p:txBody>
                        <a:bodyPr wrap="square" rtlCol="1">
                          <a:spAutoFit/>
                        </a:bodyPr>
                        <a:lstStyle/>
                        <a:p>
                          <a:pPr algn="ctr" defTabSz="685749"/>
                          <a:r>
                            <a:rPr lang="en-US" sz="619">
                              <a:solidFill>
                                <a:srgbClr val="002060"/>
                              </a:solidFill>
                              <a:latin typeface="Calibri"/>
                            </a:rPr>
                            <a:t>0</a:t>
                          </a:r>
                          <a:endParaRPr lang="he-IL" sz="619">
                            <a:solidFill>
                              <a:srgbClr val="002060"/>
                            </a:solidFill>
                            <a:latin typeface="Calibri"/>
                            <a:cs typeface="Arial" panose="020B0604020202020204" pitchFamily="34" charset="0"/>
                          </a:endParaRPr>
                        </a:p>
                      </p:txBody>
                    </p:sp>
                    <p:sp>
                      <p:nvSpPr>
                        <p:cNvPr id="150" name="TextBox 149">
                          <a:extLst>
                            <a:ext uri="{FF2B5EF4-FFF2-40B4-BE49-F238E27FC236}">
                              <a16:creationId xmlns:a16="http://schemas.microsoft.com/office/drawing/2014/main" id="{576E2842-5B89-734C-814E-180A407EC4A6}"/>
                            </a:ext>
                          </a:extLst>
                        </p:cNvPr>
                        <p:cNvSpPr txBox="1"/>
                        <p:nvPr/>
                      </p:nvSpPr>
                      <p:spPr>
                        <a:xfrm>
                          <a:off x="2844444" y="3227878"/>
                          <a:ext cx="141573" cy="187615"/>
                        </a:xfrm>
                        <a:prstGeom prst="rect">
                          <a:avLst/>
                        </a:prstGeom>
                        <a:noFill/>
                        <a:ln>
                          <a:noFill/>
                        </a:ln>
                      </p:spPr>
                      <p:txBody>
                        <a:bodyPr wrap="square" rtlCol="1">
                          <a:spAutoFit/>
                        </a:bodyPr>
                        <a:lstStyle/>
                        <a:p>
                          <a:pPr algn="ctr" defTabSz="685749"/>
                          <a:r>
                            <a:rPr lang="en-US" sz="619">
                              <a:solidFill>
                                <a:srgbClr val="002060"/>
                              </a:solidFill>
                              <a:latin typeface="Calibri"/>
                            </a:rPr>
                            <a:t>1</a:t>
                          </a:r>
                          <a:endParaRPr lang="he-IL" sz="619">
                            <a:solidFill>
                              <a:srgbClr val="002060"/>
                            </a:solidFill>
                            <a:latin typeface="Calibri"/>
                            <a:cs typeface="Arial" panose="020B0604020202020204" pitchFamily="34" charset="0"/>
                          </a:endParaRPr>
                        </a:p>
                      </p:txBody>
                    </p:sp>
                    <p:sp>
                      <p:nvSpPr>
                        <p:cNvPr id="151" name="TextBox 150">
                          <a:extLst>
                            <a:ext uri="{FF2B5EF4-FFF2-40B4-BE49-F238E27FC236}">
                              <a16:creationId xmlns:a16="http://schemas.microsoft.com/office/drawing/2014/main" id="{BC56841A-2B0D-0C40-8882-8FA8D05A1765}"/>
                            </a:ext>
                          </a:extLst>
                        </p:cNvPr>
                        <p:cNvSpPr txBox="1"/>
                        <p:nvPr/>
                      </p:nvSpPr>
                      <p:spPr>
                        <a:xfrm>
                          <a:off x="2998254" y="3028506"/>
                          <a:ext cx="141573" cy="187615"/>
                        </a:xfrm>
                        <a:prstGeom prst="rect">
                          <a:avLst/>
                        </a:prstGeom>
                        <a:noFill/>
                        <a:ln>
                          <a:noFill/>
                        </a:ln>
                      </p:spPr>
                      <p:txBody>
                        <a:bodyPr wrap="square" rtlCol="1">
                          <a:spAutoFit/>
                        </a:bodyPr>
                        <a:lstStyle/>
                        <a:p>
                          <a:pPr algn="ctr" defTabSz="685749"/>
                          <a:r>
                            <a:rPr lang="en-US" sz="619">
                              <a:solidFill>
                                <a:srgbClr val="002060"/>
                              </a:solidFill>
                              <a:latin typeface="Calibri"/>
                            </a:rPr>
                            <a:t>2</a:t>
                          </a:r>
                          <a:endParaRPr lang="he-IL" sz="619">
                            <a:solidFill>
                              <a:srgbClr val="002060"/>
                            </a:solidFill>
                            <a:latin typeface="Calibri"/>
                            <a:cs typeface="Arial" panose="020B0604020202020204" pitchFamily="34" charset="0"/>
                          </a:endParaRPr>
                        </a:p>
                      </p:txBody>
                    </p:sp>
                    <p:sp>
                      <p:nvSpPr>
                        <p:cNvPr id="152" name="TextBox 151">
                          <a:extLst>
                            <a:ext uri="{FF2B5EF4-FFF2-40B4-BE49-F238E27FC236}">
                              <a16:creationId xmlns:a16="http://schemas.microsoft.com/office/drawing/2014/main" id="{1144F967-FDE5-B44B-9D1A-3829D142F3A2}"/>
                            </a:ext>
                          </a:extLst>
                        </p:cNvPr>
                        <p:cNvSpPr txBox="1"/>
                        <p:nvPr/>
                      </p:nvSpPr>
                      <p:spPr>
                        <a:xfrm>
                          <a:off x="3275856" y="2859782"/>
                          <a:ext cx="127715" cy="187615"/>
                        </a:xfrm>
                        <a:prstGeom prst="rect">
                          <a:avLst/>
                        </a:prstGeom>
                        <a:noFill/>
                        <a:ln>
                          <a:noFill/>
                        </a:ln>
                      </p:spPr>
                      <p:txBody>
                        <a:bodyPr wrap="square" rtlCol="1">
                          <a:spAutoFit/>
                        </a:bodyPr>
                        <a:lstStyle/>
                        <a:p>
                          <a:pPr algn="ctr" defTabSz="685749"/>
                          <a:r>
                            <a:rPr lang="en-US" sz="619">
                              <a:solidFill>
                                <a:srgbClr val="002060"/>
                              </a:solidFill>
                              <a:latin typeface="Calibri"/>
                            </a:rPr>
                            <a:t>3</a:t>
                          </a:r>
                          <a:endParaRPr lang="he-IL" sz="619">
                            <a:solidFill>
                              <a:srgbClr val="002060"/>
                            </a:solidFill>
                            <a:latin typeface="Calibri"/>
                            <a:cs typeface="Arial" panose="020B0604020202020204" pitchFamily="34" charset="0"/>
                          </a:endParaRPr>
                        </a:p>
                      </p:txBody>
                    </p:sp>
                    <p:sp>
                      <p:nvSpPr>
                        <p:cNvPr id="153" name="TextBox 152">
                          <a:extLst>
                            <a:ext uri="{FF2B5EF4-FFF2-40B4-BE49-F238E27FC236}">
                              <a16:creationId xmlns:a16="http://schemas.microsoft.com/office/drawing/2014/main" id="{7A2EBE1B-F860-CB45-AC24-C3F7886F90A7}"/>
                            </a:ext>
                          </a:extLst>
                        </p:cNvPr>
                        <p:cNvSpPr txBox="1"/>
                        <p:nvPr/>
                      </p:nvSpPr>
                      <p:spPr>
                        <a:xfrm>
                          <a:off x="3635896" y="2859782"/>
                          <a:ext cx="164951" cy="187615"/>
                        </a:xfrm>
                        <a:prstGeom prst="rect">
                          <a:avLst/>
                        </a:prstGeom>
                        <a:noFill/>
                        <a:ln>
                          <a:noFill/>
                        </a:ln>
                      </p:spPr>
                      <p:txBody>
                        <a:bodyPr wrap="square" rtlCol="1">
                          <a:spAutoFit/>
                        </a:bodyPr>
                        <a:lstStyle/>
                        <a:p>
                          <a:pPr algn="ctr" defTabSz="685749"/>
                          <a:r>
                            <a:rPr lang="en-US" sz="619">
                              <a:solidFill>
                                <a:srgbClr val="002060"/>
                              </a:solidFill>
                              <a:latin typeface="Calibri"/>
                            </a:rPr>
                            <a:t>4</a:t>
                          </a:r>
                          <a:endParaRPr lang="he-IL" sz="619">
                            <a:solidFill>
                              <a:srgbClr val="002060"/>
                            </a:solidFill>
                            <a:latin typeface="Calibri"/>
                            <a:cs typeface="Arial" panose="020B0604020202020204" pitchFamily="34" charset="0"/>
                          </a:endParaRPr>
                        </a:p>
                      </p:txBody>
                    </p:sp>
                    <p:sp>
                      <p:nvSpPr>
                        <p:cNvPr id="154" name="TextBox 153">
                          <a:extLst>
                            <a:ext uri="{FF2B5EF4-FFF2-40B4-BE49-F238E27FC236}">
                              <a16:creationId xmlns:a16="http://schemas.microsoft.com/office/drawing/2014/main" id="{A896B4C5-BB22-EE4D-BC85-91643A204691}"/>
                            </a:ext>
                          </a:extLst>
                        </p:cNvPr>
                        <p:cNvSpPr txBox="1"/>
                        <p:nvPr/>
                      </p:nvSpPr>
                      <p:spPr>
                        <a:xfrm>
                          <a:off x="3882979" y="3016146"/>
                          <a:ext cx="164951" cy="187615"/>
                        </a:xfrm>
                        <a:prstGeom prst="rect">
                          <a:avLst/>
                        </a:prstGeom>
                        <a:noFill/>
                        <a:ln>
                          <a:noFill/>
                        </a:ln>
                      </p:spPr>
                      <p:txBody>
                        <a:bodyPr wrap="square" rtlCol="1">
                          <a:spAutoFit/>
                        </a:bodyPr>
                        <a:lstStyle/>
                        <a:p>
                          <a:pPr algn="ctr" defTabSz="685749"/>
                          <a:r>
                            <a:rPr lang="en-US" sz="619">
                              <a:solidFill>
                                <a:srgbClr val="002060"/>
                              </a:solidFill>
                              <a:latin typeface="Calibri"/>
                            </a:rPr>
                            <a:t>5</a:t>
                          </a:r>
                          <a:endParaRPr lang="he-IL" sz="619">
                            <a:solidFill>
                              <a:srgbClr val="002060"/>
                            </a:solidFill>
                            <a:latin typeface="Calibri"/>
                            <a:cs typeface="Arial" panose="020B0604020202020204" pitchFamily="34" charset="0"/>
                          </a:endParaRPr>
                        </a:p>
                      </p:txBody>
                    </p:sp>
                    <p:sp>
                      <p:nvSpPr>
                        <p:cNvPr id="155" name="TextBox 154">
                          <a:extLst>
                            <a:ext uri="{FF2B5EF4-FFF2-40B4-BE49-F238E27FC236}">
                              <a16:creationId xmlns:a16="http://schemas.microsoft.com/office/drawing/2014/main" id="{71DD329B-21D6-0C42-BEEF-2BB759FDCF86}"/>
                            </a:ext>
                          </a:extLst>
                        </p:cNvPr>
                        <p:cNvSpPr txBox="1"/>
                        <p:nvPr/>
                      </p:nvSpPr>
                      <p:spPr>
                        <a:xfrm>
                          <a:off x="4081493" y="3227878"/>
                          <a:ext cx="164951" cy="187615"/>
                        </a:xfrm>
                        <a:prstGeom prst="rect">
                          <a:avLst/>
                        </a:prstGeom>
                        <a:noFill/>
                        <a:ln>
                          <a:noFill/>
                        </a:ln>
                      </p:spPr>
                      <p:txBody>
                        <a:bodyPr wrap="square" rtlCol="1">
                          <a:spAutoFit/>
                        </a:bodyPr>
                        <a:lstStyle/>
                        <a:p>
                          <a:pPr algn="ctr" defTabSz="685749"/>
                          <a:r>
                            <a:rPr lang="en-US" sz="619">
                              <a:solidFill>
                                <a:srgbClr val="002060"/>
                              </a:solidFill>
                              <a:latin typeface="Calibri"/>
                              <a:cs typeface="Arial" panose="020B0604020202020204" pitchFamily="34" charset="0"/>
                            </a:rPr>
                            <a:t>6</a:t>
                          </a:r>
                          <a:endParaRPr lang="he-IL" sz="619">
                            <a:solidFill>
                              <a:srgbClr val="002060"/>
                            </a:solidFill>
                            <a:latin typeface="Calibri"/>
                            <a:cs typeface="Arial" panose="020B0604020202020204" pitchFamily="34" charset="0"/>
                          </a:endParaRPr>
                        </a:p>
                      </p:txBody>
                    </p:sp>
                    <p:sp>
                      <p:nvSpPr>
                        <p:cNvPr id="156" name="TextBox 155">
                          <a:extLst>
                            <a:ext uri="{FF2B5EF4-FFF2-40B4-BE49-F238E27FC236}">
                              <a16:creationId xmlns:a16="http://schemas.microsoft.com/office/drawing/2014/main" id="{A42F0E7F-8033-A140-A4A9-56C475814B6F}"/>
                            </a:ext>
                          </a:extLst>
                        </p:cNvPr>
                        <p:cNvSpPr txBox="1"/>
                        <p:nvPr/>
                      </p:nvSpPr>
                      <p:spPr>
                        <a:xfrm>
                          <a:off x="4158800" y="3560776"/>
                          <a:ext cx="164951" cy="187615"/>
                        </a:xfrm>
                        <a:prstGeom prst="rect">
                          <a:avLst/>
                        </a:prstGeom>
                        <a:noFill/>
                        <a:ln>
                          <a:noFill/>
                        </a:ln>
                      </p:spPr>
                      <p:txBody>
                        <a:bodyPr wrap="square" rtlCol="1">
                          <a:spAutoFit/>
                        </a:bodyPr>
                        <a:lstStyle/>
                        <a:p>
                          <a:pPr algn="ctr" defTabSz="685749"/>
                          <a:r>
                            <a:rPr lang="en-US" sz="619">
                              <a:solidFill>
                                <a:srgbClr val="002060"/>
                              </a:solidFill>
                              <a:latin typeface="Calibri"/>
                            </a:rPr>
                            <a:t>7</a:t>
                          </a:r>
                          <a:endParaRPr lang="he-IL" sz="619">
                            <a:solidFill>
                              <a:srgbClr val="002060"/>
                            </a:solidFill>
                            <a:latin typeface="Calibri"/>
                            <a:cs typeface="Arial" panose="020B0604020202020204" pitchFamily="34" charset="0"/>
                          </a:endParaRPr>
                        </a:p>
                      </p:txBody>
                    </p:sp>
                    <p:cxnSp>
                      <p:nvCxnSpPr>
                        <p:cNvPr id="157" name="Straight Connector 156">
                          <a:extLst>
                            <a:ext uri="{FF2B5EF4-FFF2-40B4-BE49-F238E27FC236}">
                              <a16:creationId xmlns:a16="http://schemas.microsoft.com/office/drawing/2014/main" id="{588F2CB6-BCF2-8841-B909-4606AB64218A}"/>
                            </a:ext>
                          </a:extLst>
                        </p:cNvPr>
                        <p:cNvCxnSpPr/>
                        <p:nvPr/>
                      </p:nvCxnSpPr>
                      <p:spPr>
                        <a:xfrm flipH="1">
                          <a:off x="2893325" y="3631897"/>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34F0572-CDF4-F646-8678-1029AA3AA18B}"/>
                            </a:ext>
                          </a:extLst>
                        </p:cNvPr>
                        <p:cNvCxnSpPr>
                          <a:cxnSpLocks/>
                        </p:cNvCxnSpPr>
                        <p:nvPr/>
                      </p:nvCxnSpPr>
                      <p:spPr>
                        <a:xfrm rot="1800000" flipH="1">
                          <a:off x="2954852" y="3396076"/>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062A871-D6D7-AE42-8677-C23EAAF42B73}"/>
                            </a:ext>
                          </a:extLst>
                        </p:cNvPr>
                        <p:cNvCxnSpPr>
                          <a:cxnSpLocks/>
                        </p:cNvCxnSpPr>
                        <p:nvPr/>
                      </p:nvCxnSpPr>
                      <p:spPr>
                        <a:xfrm flipH="1">
                          <a:off x="4108221" y="3648294"/>
                          <a:ext cx="63991"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BB814904-9FE2-DD4E-ADDA-10345175E782}"/>
                            </a:ext>
                          </a:extLst>
                        </p:cNvPr>
                        <p:cNvCxnSpPr>
                          <a:cxnSpLocks/>
                        </p:cNvCxnSpPr>
                        <p:nvPr/>
                      </p:nvCxnSpPr>
                      <p:spPr>
                        <a:xfrm flipV="1">
                          <a:off x="4031843" y="3379080"/>
                          <a:ext cx="71270" cy="28812"/>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C727AF3-8CB8-6C47-9441-41FF30A468D4}"/>
                            </a:ext>
                          </a:extLst>
                        </p:cNvPr>
                        <p:cNvCxnSpPr>
                          <a:cxnSpLocks/>
                        </p:cNvCxnSpPr>
                        <p:nvPr/>
                      </p:nvCxnSpPr>
                      <p:spPr>
                        <a:xfrm rot="2700000" flipH="1">
                          <a:off x="3091955" y="3194529"/>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693F060-B022-F847-95C6-DB16244D854C}"/>
                            </a:ext>
                          </a:extLst>
                        </p:cNvPr>
                        <p:cNvCxnSpPr>
                          <a:cxnSpLocks/>
                        </p:cNvCxnSpPr>
                        <p:nvPr/>
                      </p:nvCxnSpPr>
                      <p:spPr>
                        <a:xfrm rot="4500000" flipH="1">
                          <a:off x="3319642" y="3071058"/>
                          <a:ext cx="76154"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08718B5-FD18-AC41-9864-95E8574DCEDB}"/>
                            </a:ext>
                          </a:extLst>
                        </p:cNvPr>
                        <p:cNvCxnSpPr>
                          <a:cxnSpLocks/>
                        </p:cNvCxnSpPr>
                        <p:nvPr/>
                      </p:nvCxnSpPr>
                      <p:spPr>
                        <a:xfrm rot="17100000">
                          <a:off x="3653101" y="3055817"/>
                          <a:ext cx="76154" cy="0"/>
                        </a:xfrm>
                        <a:prstGeom prst="line">
                          <a:avLst/>
                        </a:prstGeom>
                        <a:ln w="8890"/>
                      </p:spPr>
                      <p:style>
                        <a:lnRef idx="1">
                          <a:schemeClr val="accent1"/>
                        </a:lnRef>
                        <a:fillRef idx="0">
                          <a:schemeClr val="accent1"/>
                        </a:fillRef>
                        <a:effectRef idx="0">
                          <a:schemeClr val="accent1"/>
                        </a:effectRef>
                        <a:fontRef idx="minor">
                          <a:schemeClr val="tx1"/>
                        </a:fontRef>
                      </p:style>
                    </p:cxnSp>
                  </p:grpSp>
                </p:grpSp>
              </p:grpSp>
              <p:sp>
                <p:nvSpPr>
                  <p:cNvPr id="184" name="TextBox 183">
                    <a:extLst>
                      <a:ext uri="{FF2B5EF4-FFF2-40B4-BE49-F238E27FC236}">
                        <a16:creationId xmlns:a16="http://schemas.microsoft.com/office/drawing/2014/main" id="{8FD467FC-1FD8-D94C-8E44-D6690461F9A4}"/>
                      </a:ext>
                    </a:extLst>
                  </p:cNvPr>
                  <p:cNvSpPr txBox="1"/>
                  <p:nvPr/>
                </p:nvSpPr>
                <p:spPr>
                  <a:xfrm>
                    <a:off x="2622086" y="1995686"/>
                    <a:ext cx="1913579" cy="338554"/>
                  </a:xfrm>
                  <a:prstGeom prst="rect">
                    <a:avLst/>
                  </a:prstGeom>
                  <a:noFill/>
                  <a:ln>
                    <a:noFill/>
                  </a:ln>
                </p:spPr>
                <p:txBody>
                  <a:bodyPr wrap="square" rtlCol="1">
                    <a:spAutoFit/>
                  </a:bodyPr>
                  <a:lstStyle/>
                  <a:p>
                    <a:pPr algn="ctr" defTabSz="685749"/>
                    <a:r>
                      <a:rPr lang="en-US" sz="1300" b="1" spc="-40">
                        <a:solidFill>
                          <a:srgbClr val="003466"/>
                        </a:solidFill>
                      </a:rPr>
                      <a:t>UI</a:t>
                    </a:r>
                    <a:r>
                      <a:rPr lang="en-US" sz="1300" b="1" spc="-40">
                        <a:solidFill>
                          <a:srgbClr val="003466"/>
                        </a:solidFill>
                        <a:latin typeface="Calibri"/>
                      </a:rPr>
                      <a:t> Performance</a:t>
                    </a:r>
                    <a:r>
                      <a:rPr lang="en-US" sz="1600" b="1" spc="-40">
                        <a:solidFill>
                          <a:srgbClr val="003466"/>
                        </a:solidFill>
                      </a:rPr>
                      <a:t> </a:t>
                    </a:r>
                    <a:r>
                      <a:rPr lang="en-US" sz="1400" spc="-40">
                        <a:solidFill>
                          <a:srgbClr val="003466"/>
                        </a:solidFill>
                      </a:rPr>
                      <a:t>▸</a:t>
                    </a:r>
                    <a:r>
                      <a:rPr lang="en-US" sz="1400" spc="-40"/>
                      <a:t> </a:t>
                    </a:r>
                    <a:r>
                      <a:rPr lang="en-US" sz="1300" spc="-40">
                        <a:solidFill>
                          <a:srgbClr val="003466"/>
                        </a:solidFill>
                      </a:rPr>
                      <a:t>95%</a:t>
                    </a:r>
                    <a:endParaRPr lang="he-IL" sz="1300" spc="-40">
                      <a:solidFill>
                        <a:srgbClr val="003466"/>
                      </a:solidFill>
                      <a:latin typeface="Calibri"/>
                      <a:cs typeface="Arial" panose="020B0604020202020204" pitchFamily="34" charset="0"/>
                    </a:endParaRPr>
                  </a:p>
                </p:txBody>
              </p:sp>
              <p:grpSp>
                <p:nvGrpSpPr>
                  <p:cNvPr id="186" name="Group 185">
                    <a:extLst>
                      <a:ext uri="{FF2B5EF4-FFF2-40B4-BE49-F238E27FC236}">
                        <a16:creationId xmlns:a16="http://schemas.microsoft.com/office/drawing/2014/main" id="{B4454285-BF17-5949-9287-E6FB1DA4BD72}"/>
                      </a:ext>
                    </a:extLst>
                  </p:cNvPr>
                  <p:cNvGrpSpPr/>
                  <p:nvPr/>
                </p:nvGrpSpPr>
                <p:grpSpPr>
                  <a:xfrm>
                    <a:off x="3067879" y="2270786"/>
                    <a:ext cx="1004131" cy="209481"/>
                    <a:chOff x="4860032" y="2211710"/>
                    <a:chExt cx="1004131" cy="209481"/>
                  </a:xfrm>
                </p:grpSpPr>
                <p:sp>
                  <p:nvSpPr>
                    <p:cNvPr id="187" name="TextBox 186">
                      <a:extLst>
                        <a:ext uri="{FF2B5EF4-FFF2-40B4-BE49-F238E27FC236}">
                          <a16:creationId xmlns:a16="http://schemas.microsoft.com/office/drawing/2014/main" id="{AE2AFF69-C4C8-4F4B-B0BD-48A0D5D61CE7}"/>
                        </a:ext>
                      </a:extLst>
                    </p:cNvPr>
                    <p:cNvSpPr txBox="1"/>
                    <p:nvPr/>
                  </p:nvSpPr>
                  <p:spPr>
                    <a:xfrm>
                      <a:off x="4860032" y="2211710"/>
                      <a:ext cx="432048" cy="209481"/>
                    </a:xfrm>
                    <a:prstGeom prst="rect">
                      <a:avLst/>
                    </a:prstGeom>
                    <a:noFill/>
                    <a:ln>
                      <a:noFill/>
                    </a:ln>
                  </p:spPr>
                  <p:txBody>
                    <a:bodyPr wrap="square" rtlCol="1">
                      <a:spAutoFit/>
                    </a:bodyPr>
                    <a:lstStyle/>
                    <a:p>
                      <a:pPr marL="88900" indent="-88900" defTabSz="685749">
                        <a:lnSpc>
                          <a:spcPts val="975"/>
                        </a:lnSpc>
                        <a:buClr>
                          <a:srgbClr val="00B050"/>
                        </a:buClr>
                        <a:buSzPct val="150000"/>
                        <a:buFont typeface="Wingdings" pitchFamily="2" charset="2"/>
                        <a:buChar char="§"/>
                      </a:pPr>
                      <a:r>
                        <a:rPr lang="en-US" sz="619">
                          <a:solidFill>
                            <a:srgbClr val="002060"/>
                          </a:solidFill>
                        </a:rPr>
                        <a:t>0 - 3</a:t>
                      </a:r>
                    </a:p>
                  </p:txBody>
                </p:sp>
                <p:sp>
                  <p:nvSpPr>
                    <p:cNvPr id="188" name="TextBox 187">
                      <a:extLst>
                        <a:ext uri="{FF2B5EF4-FFF2-40B4-BE49-F238E27FC236}">
                          <a16:creationId xmlns:a16="http://schemas.microsoft.com/office/drawing/2014/main" id="{67E2C5D9-6F8B-9648-B026-79EA3EB008FD}"/>
                        </a:ext>
                      </a:extLst>
                    </p:cNvPr>
                    <p:cNvSpPr txBox="1"/>
                    <p:nvPr/>
                  </p:nvSpPr>
                  <p:spPr>
                    <a:xfrm>
                      <a:off x="5160763" y="2211710"/>
                      <a:ext cx="432048" cy="209481"/>
                    </a:xfrm>
                    <a:prstGeom prst="rect">
                      <a:avLst/>
                    </a:prstGeom>
                    <a:noFill/>
                    <a:ln>
                      <a:noFill/>
                    </a:ln>
                  </p:spPr>
                  <p:txBody>
                    <a:bodyPr wrap="square" rtlCol="1">
                      <a:spAutoFit/>
                    </a:bodyPr>
                    <a:lstStyle/>
                    <a:p>
                      <a:pPr marL="88900" indent="-88900" defTabSz="685749">
                        <a:lnSpc>
                          <a:spcPts val="975"/>
                        </a:lnSpc>
                        <a:buClr>
                          <a:srgbClr val="FDB813"/>
                        </a:buClr>
                        <a:buSzPct val="150000"/>
                        <a:buFont typeface="Wingdings" pitchFamily="2" charset="2"/>
                        <a:buChar char="§"/>
                      </a:pPr>
                      <a:r>
                        <a:rPr lang="en-US" sz="619">
                          <a:solidFill>
                            <a:srgbClr val="002060"/>
                          </a:solidFill>
                        </a:rPr>
                        <a:t>3 - 5</a:t>
                      </a:r>
                    </a:p>
                  </p:txBody>
                </p:sp>
                <p:sp>
                  <p:nvSpPr>
                    <p:cNvPr id="189" name="TextBox 188">
                      <a:extLst>
                        <a:ext uri="{FF2B5EF4-FFF2-40B4-BE49-F238E27FC236}">
                          <a16:creationId xmlns:a16="http://schemas.microsoft.com/office/drawing/2014/main" id="{5F254739-6A6F-724E-8245-202143E1B0E9}"/>
                        </a:ext>
                      </a:extLst>
                    </p:cNvPr>
                    <p:cNvSpPr txBox="1"/>
                    <p:nvPr/>
                  </p:nvSpPr>
                  <p:spPr>
                    <a:xfrm>
                      <a:off x="5457308" y="2211710"/>
                      <a:ext cx="406855" cy="209481"/>
                    </a:xfrm>
                    <a:prstGeom prst="rect">
                      <a:avLst/>
                    </a:prstGeom>
                    <a:noFill/>
                    <a:ln>
                      <a:noFill/>
                    </a:ln>
                  </p:spPr>
                  <p:txBody>
                    <a:bodyPr wrap="square" rtlCol="1">
                      <a:spAutoFit/>
                    </a:bodyPr>
                    <a:lstStyle/>
                    <a:p>
                      <a:pPr marL="88900" indent="-88900" defTabSz="685749">
                        <a:lnSpc>
                          <a:spcPts val="975"/>
                        </a:lnSpc>
                        <a:buClr>
                          <a:srgbClr val="EA411A"/>
                        </a:buClr>
                        <a:buSzPct val="150000"/>
                        <a:buFont typeface="Wingdings" pitchFamily="2" charset="2"/>
                        <a:buChar char="§"/>
                      </a:pPr>
                      <a:r>
                        <a:rPr lang="en-US" sz="619">
                          <a:solidFill>
                            <a:srgbClr val="002060"/>
                          </a:solidFill>
                        </a:rPr>
                        <a:t>5+</a:t>
                      </a:r>
                    </a:p>
                  </p:txBody>
                </p:sp>
              </p:grpSp>
            </p:grpSp>
          </p:grpSp>
          <p:pic>
            <p:nvPicPr>
              <p:cNvPr id="261" name="Picture 260">
                <a:extLst>
                  <a:ext uri="{FF2B5EF4-FFF2-40B4-BE49-F238E27FC236}">
                    <a16:creationId xmlns:a16="http://schemas.microsoft.com/office/drawing/2014/main" id="{F7A75A12-7F57-F946-AC25-5B25AF252BCA}"/>
                  </a:ext>
                </a:extLst>
              </p:cNvPr>
              <p:cNvPicPr>
                <a:picLocks noChangeAspect="1"/>
              </p:cNvPicPr>
              <p:nvPr/>
            </p:nvPicPr>
            <p:blipFill>
              <a:blip r:embed="rId3">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tretch>
                <a:fillRect/>
              </a:stretch>
            </p:blipFill>
            <p:spPr>
              <a:xfrm rot="20300616">
                <a:off x="735896" y="2926084"/>
                <a:ext cx="504056" cy="696290"/>
              </a:xfrm>
              <a:prstGeom prst="rect">
                <a:avLst/>
              </a:prstGeom>
              <a:ln>
                <a:noFill/>
              </a:ln>
            </p:spPr>
          </p:pic>
        </p:grpSp>
        <p:pic>
          <p:nvPicPr>
            <p:cNvPr id="262" name="Picture 261">
              <a:extLst>
                <a:ext uri="{FF2B5EF4-FFF2-40B4-BE49-F238E27FC236}">
                  <a16:creationId xmlns:a16="http://schemas.microsoft.com/office/drawing/2014/main" id="{0A46174E-8C0D-2D4D-91B7-6530AB081ECC}"/>
                </a:ext>
              </a:extLst>
            </p:cNvPr>
            <p:cNvPicPr>
              <a:picLocks noChangeAspect="1"/>
            </p:cNvPicPr>
            <p:nvPr/>
          </p:nvPicPr>
          <p:blipFill>
            <a:blip r:embed="rId3">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tretch>
              <a:fillRect/>
            </a:stretch>
          </p:blipFill>
          <p:spPr>
            <a:xfrm rot="763867">
              <a:off x="2989297" y="2929890"/>
              <a:ext cx="504056" cy="696290"/>
            </a:xfrm>
            <a:prstGeom prst="rect">
              <a:avLst/>
            </a:prstGeom>
            <a:ln>
              <a:noFill/>
            </a:ln>
          </p:spPr>
        </p:pic>
        <p:grpSp>
          <p:nvGrpSpPr>
            <p:cNvPr id="209" name="Group 208">
              <a:extLst>
                <a:ext uri="{FF2B5EF4-FFF2-40B4-BE49-F238E27FC236}">
                  <a16:creationId xmlns:a16="http://schemas.microsoft.com/office/drawing/2014/main" id="{21C978E9-05C8-DC4E-A3AD-66AE05E78574}"/>
                </a:ext>
              </a:extLst>
            </p:cNvPr>
            <p:cNvGrpSpPr/>
            <p:nvPr/>
          </p:nvGrpSpPr>
          <p:grpSpPr>
            <a:xfrm>
              <a:off x="332995" y="1248448"/>
              <a:ext cx="4032128" cy="713983"/>
              <a:chOff x="4850997" y="381230"/>
              <a:chExt cx="3834155" cy="713983"/>
            </a:xfrm>
          </p:grpSpPr>
          <p:sp>
            <p:nvSpPr>
              <p:cNvPr id="206" name="TextBox 205">
                <a:extLst>
                  <a:ext uri="{FF2B5EF4-FFF2-40B4-BE49-F238E27FC236}">
                    <a16:creationId xmlns:a16="http://schemas.microsoft.com/office/drawing/2014/main" id="{4A5AAD3A-36E8-2142-94C7-B2D7763C4D1F}"/>
                  </a:ext>
                </a:extLst>
              </p:cNvPr>
              <p:cNvSpPr txBox="1"/>
              <p:nvPr/>
            </p:nvSpPr>
            <p:spPr>
              <a:xfrm>
                <a:off x="4850997" y="741270"/>
                <a:ext cx="3834155" cy="353943"/>
              </a:xfrm>
              <a:prstGeom prst="rect">
                <a:avLst/>
              </a:prstGeom>
              <a:noFill/>
              <a:ln>
                <a:noFill/>
              </a:ln>
            </p:spPr>
            <p:txBody>
              <a:bodyPr wrap="square" rtlCol="1">
                <a:spAutoFit/>
              </a:bodyPr>
              <a:lstStyle/>
              <a:p>
                <a:pPr algn="ctr"/>
                <a:r>
                  <a:rPr lang="en-US" sz="1400">
                    <a:solidFill>
                      <a:srgbClr val="003466"/>
                    </a:solidFill>
                  </a:rPr>
                  <a:t>Average</a:t>
                </a:r>
                <a:r>
                  <a:rPr lang="en-US" sz="1400" spc="-40">
                    <a:solidFill>
                      <a:srgbClr val="003466"/>
                    </a:solidFill>
                  </a:rPr>
                  <a:t> ▸</a:t>
                </a:r>
                <a:r>
                  <a:rPr lang="en-US" sz="1400">
                    <a:solidFill>
                      <a:srgbClr val="003466"/>
                    </a:solidFill>
                  </a:rPr>
                  <a:t> </a:t>
                </a:r>
                <a:r>
                  <a:rPr lang="en-US" sz="1700" b="1">
                    <a:solidFill>
                      <a:srgbClr val="003466"/>
                    </a:solidFill>
                  </a:rPr>
                  <a:t>35%</a:t>
                </a:r>
                <a:r>
                  <a:rPr lang="en-US" sz="1400">
                    <a:solidFill>
                      <a:srgbClr val="003466"/>
                    </a:solidFill>
                  </a:rPr>
                  <a:t> reduction  </a:t>
                </a:r>
                <a:r>
                  <a:rPr lang="en-US" sz="1400" b="1">
                    <a:solidFill>
                      <a:srgbClr val="003466"/>
                    </a:solidFill>
                  </a:rPr>
                  <a:t>|</a:t>
                </a:r>
                <a:r>
                  <a:rPr lang="en-US" sz="1400">
                    <a:solidFill>
                      <a:srgbClr val="003466"/>
                    </a:solidFill>
                  </a:rPr>
                  <a:t>  95%</a:t>
                </a:r>
                <a:r>
                  <a:rPr lang="en-US" sz="1400" spc="-40">
                    <a:solidFill>
                      <a:srgbClr val="003466"/>
                    </a:solidFill>
                  </a:rPr>
                  <a:t> ▸</a:t>
                </a:r>
                <a:r>
                  <a:rPr lang="en-US" sz="1400">
                    <a:solidFill>
                      <a:srgbClr val="003466"/>
                    </a:solidFill>
                  </a:rPr>
                  <a:t>  </a:t>
                </a:r>
                <a:r>
                  <a:rPr lang="en-US" sz="1700" b="1">
                    <a:solidFill>
                      <a:srgbClr val="003466"/>
                    </a:solidFill>
                  </a:rPr>
                  <a:t>30%</a:t>
                </a:r>
                <a:r>
                  <a:rPr lang="en-US" sz="1400">
                    <a:solidFill>
                      <a:srgbClr val="003466"/>
                    </a:solidFill>
                  </a:rPr>
                  <a:t> reduction</a:t>
                </a:r>
              </a:p>
            </p:txBody>
          </p:sp>
          <p:sp>
            <p:nvSpPr>
              <p:cNvPr id="203" name="Rectangle 202">
                <a:extLst>
                  <a:ext uri="{FF2B5EF4-FFF2-40B4-BE49-F238E27FC236}">
                    <a16:creationId xmlns:a16="http://schemas.microsoft.com/office/drawing/2014/main" id="{1A85FC14-EDD6-4349-8E36-E81FE39A3432}"/>
                  </a:ext>
                </a:extLst>
              </p:cNvPr>
              <p:cNvSpPr/>
              <p:nvPr/>
            </p:nvSpPr>
            <p:spPr>
              <a:xfrm>
                <a:off x="4860031" y="410804"/>
                <a:ext cx="3816542" cy="288000"/>
              </a:xfrm>
              <a:prstGeom prst="rect">
                <a:avLst/>
              </a:prstGeom>
              <a:ln>
                <a:solidFill>
                  <a:srgbClr val="003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740A1D43-CC5D-AC4D-9D38-B8CAB56EB6A2}"/>
                  </a:ext>
                </a:extLst>
              </p:cNvPr>
              <p:cNvSpPr txBox="1"/>
              <p:nvPr/>
            </p:nvSpPr>
            <p:spPr>
              <a:xfrm>
                <a:off x="5754816" y="381230"/>
                <a:ext cx="2026856" cy="369332"/>
              </a:xfrm>
              <a:prstGeom prst="rect">
                <a:avLst/>
              </a:prstGeom>
              <a:noFill/>
              <a:ln>
                <a:noFill/>
              </a:ln>
            </p:spPr>
            <p:txBody>
              <a:bodyPr wrap="square" rtlCol="1">
                <a:spAutoFit/>
              </a:bodyPr>
              <a:lstStyle/>
              <a:p>
                <a:pPr algn="ctr" defTabSz="685749"/>
                <a:r>
                  <a:rPr lang="en-US" sz="1700" b="1">
                    <a:solidFill>
                      <a:srgbClr val="D3E8E4"/>
                    </a:solidFill>
                    <a:latin typeface="Calibri"/>
                  </a:rPr>
                  <a:t>UI </a:t>
                </a:r>
                <a:r>
                  <a:rPr lang="en-US" sz="1700" b="1">
                    <a:solidFill>
                      <a:srgbClr val="A5CBEF"/>
                    </a:solidFill>
                    <a:latin typeface="Calibri"/>
                  </a:rPr>
                  <a:t> </a:t>
                </a:r>
                <a:r>
                  <a:rPr lang="en-US" spc="-40">
                    <a:solidFill>
                      <a:schemeClr val="bg1"/>
                    </a:solidFill>
                  </a:rPr>
                  <a:t>▸ </a:t>
                </a:r>
                <a:r>
                  <a:rPr lang="en-US" spc="-40">
                    <a:solidFill>
                      <a:srgbClr val="003466"/>
                    </a:solidFill>
                  </a:rPr>
                  <a:t> </a:t>
                </a:r>
                <a:r>
                  <a:rPr lang="en-US" sz="1700" b="1">
                    <a:solidFill>
                      <a:schemeClr val="bg1"/>
                    </a:solidFill>
                    <a:latin typeface="Calibri"/>
                  </a:rPr>
                  <a:t>a</a:t>
                </a:r>
                <a:r>
                  <a:rPr lang="en-US" sz="1700">
                    <a:solidFill>
                      <a:schemeClr val="bg1"/>
                    </a:solidFill>
                    <a:latin typeface="Calibri"/>
                  </a:rPr>
                  <a:t>ll staff screens  </a:t>
                </a:r>
                <a:endParaRPr lang="he-IL" sz="1700">
                  <a:solidFill>
                    <a:schemeClr val="bg1"/>
                  </a:solidFill>
                  <a:latin typeface="Calibri"/>
                </a:endParaRPr>
              </a:p>
            </p:txBody>
          </p:sp>
        </p:grpSp>
      </p:grpSp>
      <p:grpSp>
        <p:nvGrpSpPr>
          <p:cNvPr id="20" name="Group 19">
            <a:extLst>
              <a:ext uri="{FF2B5EF4-FFF2-40B4-BE49-F238E27FC236}">
                <a16:creationId xmlns:a16="http://schemas.microsoft.com/office/drawing/2014/main" id="{21638ADF-531F-BE49-B476-10A1A0B64FDD}"/>
              </a:ext>
            </a:extLst>
          </p:cNvPr>
          <p:cNvGrpSpPr/>
          <p:nvPr/>
        </p:nvGrpSpPr>
        <p:grpSpPr>
          <a:xfrm>
            <a:off x="4786185" y="1131590"/>
            <a:ext cx="4035085" cy="2907478"/>
            <a:chOff x="4786185" y="1248448"/>
            <a:chExt cx="4035085" cy="2907478"/>
          </a:xfrm>
        </p:grpSpPr>
        <p:grpSp>
          <p:nvGrpSpPr>
            <p:cNvPr id="6" name="Group 5">
              <a:extLst>
                <a:ext uri="{FF2B5EF4-FFF2-40B4-BE49-F238E27FC236}">
                  <a16:creationId xmlns:a16="http://schemas.microsoft.com/office/drawing/2014/main" id="{1CB1CD9D-1118-864A-AD70-13A96FBA2F27}"/>
                </a:ext>
              </a:extLst>
            </p:cNvPr>
            <p:cNvGrpSpPr/>
            <p:nvPr/>
          </p:nvGrpSpPr>
          <p:grpSpPr>
            <a:xfrm>
              <a:off x="4786185" y="2293008"/>
              <a:ext cx="4017625" cy="1862918"/>
              <a:chOff x="4795619" y="2104142"/>
              <a:chExt cx="4017625" cy="1862918"/>
            </a:xfrm>
          </p:grpSpPr>
          <p:grpSp>
            <p:nvGrpSpPr>
              <p:cNvPr id="560" name="Group 559">
                <a:extLst>
                  <a:ext uri="{FF2B5EF4-FFF2-40B4-BE49-F238E27FC236}">
                    <a16:creationId xmlns:a16="http://schemas.microsoft.com/office/drawing/2014/main" id="{65AE3B3F-D7F8-BE4B-A333-19D9644254D6}"/>
                  </a:ext>
                </a:extLst>
              </p:cNvPr>
              <p:cNvGrpSpPr/>
              <p:nvPr/>
            </p:nvGrpSpPr>
            <p:grpSpPr>
              <a:xfrm>
                <a:off x="6899546" y="2104142"/>
                <a:ext cx="1913698" cy="1862918"/>
                <a:chOff x="7077246" y="1960126"/>
                <a:chExt cx="1913698" cy="1862918"/>
              </a:xfrm>
            </p:grpSpPr>
            <p:grpSp>
              <p:nvGrpSpPr>
                <p:cNvPr id="394" name="Group 393">
                  <a:extLst>
                    <a:ext uri="{FF2B5EF4-FFF2-40B4-BE49-F238E27FC236}">
                      <a16:creationId xmlns:a16="http://schemas.microsoft.com/office/drawing/2014/main" id="{3B754F96-CF27-384D-92DE-84808104355D}"/>
                    </a:ext>
                  </a:extLst>
                </p:cNvPr>
                <p:cNvGrpSpPr/>
                <p:nvPr/>
              </p:nvGrpSpPr>
              <p:grpSpPr>
                <a:xfrm>
                  <a:off x="7077246" y="1960126"/>
                  <a:ext cx="1913698" cy="1862918"/>
                  <a:chOff x="2622086" y="2297426"/>
                  <a:chExt cx="1913698" cy="1862918"/>
                </a:xfrm>
              </p:grpSpPr>
              <p:sp>
                <p:nvSpPr>
                  <p:cNvPr id="395" name="Rectangle: Rounded Corners 15">
                    <a:extLst>
                      <a:ext uri="{FF2B5EF4-FFF2-40B4-BE49-F238E27FC236}">
                        <a16:creationId xmlns:a16="http://schemas.microsoft.com/office/drawing/2014/main" id="{3524052B-8ECF-074E-820C-A7356B2271F9}"/>
                      </a:ext>
                    </a:extLst>
                  </p:cNvPr>
                  <p:cNvSpPr/>
                  <p:nvPr/>
                </p:nvSpPr>
                <p:spPr>
                  <a:xfrm>
                    <a:off x="2627784" y="2341550"/>
                    <a:ext cx="1908000" cy="1800000"/>
                  </a:xfrm>
                  <a:prstGeom prst="roundRect">
                    <a:avLst>
                      <a:gd name="adj" fmla="val 0"/>
                    </a:avLst>
                  </a:prstGeom>
                  <a:solidFill>
                    <a:schemeClr val="bg1"/>
                  </a:solidFill>
                  <a:ln>
                    <a:no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96" name="Group 395">
                    <a:extLst>
                      <a:ext uri="{FF2B5EF4-FFF2-40B4-BE49-F238E27FC236}">
                        <a16:creationId xmlns:a16="http://schemas.microsoft.com/office/drawing/2014/main" id="{F555A840-6B36-4F4D-A9A5-183B71689D7F}"/>
                      </a:ext>
                    </a:extLst>
                  </p:cNvPr>
                  <p:cNvGrpSpPr/>
                  <p:nvPr/>
                </p:nvGrpSpPr>
                <p:grpSpPr>
                  <a:xfrm>
                    <a:off x="2744688" y="2816722"/>
                    <a:ext cx="1580145" cy="1343622"/>
                    <a:chOff x="2722519" y="2840282"/>
                    <a:chExt cx="1580145" cy="1343622"/>
                  </a:xfrm>
                </p:grpSpPr>
                <p:sp>
                  <p:nvSpPr>
                    <p:cNvPr id="402" name="Rectangle 401">
                      <a:extLst>
                        <a:ext uri="{FF2B5EF4-FFF2-40B4-BE49-F238E27FC236}">
                          <a16:creationId xmlns:a16="http://schemas.microsoft.com/office/drawing/2014/main" id="{1EFC9CAA-61FA-6449-B5A8-2C80AD93931B}"/>
                        </a:ext>
                      </a:extLst>
                    </p:cNvPr>
                    <p:cNvSpPr/>
                    <p:nvPr/>
                  </p:nvSpPr>
                  <p:spPr>
                    <a:xfrm>
                      <a:off x="2792887" y="3754012"/>
                      <a:ext cx="1509777" cy="377026"/>
                    </a:xfrm>
                    <a:prstGeom prst="rect">
                      <a:avLst/>
                    </a:prstGeom>
                  </p:spPr>
                  <p:txBody>
                    <a:bodyPr wrap="square" lIns="68580" tIns="34290" rIns="68580" bIns="34290" anchor="t">
                      <a:spAutoFit/>
                    </a:bodyPr>
                    <a:lstStyle/>
                    <a:p>
                      <a:pPr algn="ctr" defTabSz="914355">
                        <a:lnSpc>
                          <a:spcPts val="1200"/>
                        </a:lnSpc>
                      </a:pPr>
                      <a:r>
                        <a:rPr lang="en-US" sz="1000">
                          <a:solidFill>
                            <a:srgbClr val="003466"/>
                          </a:solidFill>
                          <a:latin typeface="Calibri"/>
                        </a:rPr>
                        <a:t>End of 2020: 0.9 </a:t>
                      </a:r>
                      <a:r>
                        <a:rPr lang="en-US" sz="1000">
                          <a:solidFill>
                            <a:srgbClr val="003466"/>
                          </a:solidFill>
                        </a:rPr>
                        <a:t>Sec</a:t>
                      </a:r>
                    </a:p>
                    <a:p>
                      <a:pPr algn="ctr" defTabSz="914355">
                        <a:lnSpc>
                          <a:spcPts val="1200"/>
                        </a:lnSpc>
                      </a:pPr>
                      <a:r>
                        <a:rPr lang="en-US" sz="1000" b="1">
                          <a:solidFill>
                            <a:schemeClr val="accent3"/>
                          </a:solidFill>
                          <a:latin typeface="Calibri"/>
                        </a:rPr>
                        <a:t>March 2020: </a:t>
                      </a:r>
                      <a:r>
                        <a:rPr lang="en-US" sz="1000" b="1">
                          <a:solidFill>
                            <a:srgbClr val="EE3A43"/>
                          </a:solidFill>
                          <a:latin typeface="Calibri"/>
                        </a:rPr>
                        <a:t>1 S</a:t>
                      </a:r>
                      <a:r>
                        <a:rPr lang="en-US" sz="1000" b="1">
                          <a:solidFill>
                            <a:schemeClr val="accent3"/>
                          </a:solidFill>
                          <a:latin typeface="Calibri"/>
                        </a:rPr>
                        <a:t>ec</a:t>
                      </a:r>
                    </a:p>
                  </p:txBody>
                </p:sp>
                <p:grpSp>
                  <p:nvGrpSpPr>
                    <p:cNvPr id="403" name="Group 402">
                      <a:extLst>
                        <a:ext uri="{FF2B5EF4-FFF2-40B4-BE49-F238E27FC236}">
                          <a16:creationId xmlns:a16="http://schemas.microsoft.com/office/drawing/2014/main" id="{ABBDA446-54EE-4541-B0CA-236F7568BE21}"/>
                        </a:ext>
                      </a:extLst>
                    </p:cNvPr>
                    <p:cNvGrpSpPr/>
                    <p:nvPr/>
                  </p:nvGrpSpPr>
                  <p:grpSpPr>
                    <a:xfrm>
                      <a:off x="2722519" y="2840282"/>
                      <a:ext cx="1578484" cy="1343622"/>
                      <a:chOff x="2745267" y="2840282"/>
                      <a:chExt cx="1578484" cy="1343622"/>
                    </a:xfrm>
                  </p:grpSpPr>
                  <p:sp>
                    <p:nvSpPr>
                      <p:cNvPr id="404" name="Block Arc 403">
                        <a:extLst>
                          <a:ext uri="{FF2B5EF4-FFF2-40B4-BE49-F238E27FC236}">
                            <a16:creationId xmlns:a16="http://schemas.microsoft.com/office/drawing/2014/main" id="{2E026E3D-4A13-0245-A606-3C4A8B687354}"/>
                          </a:ext>
                        </a:extLst>
                      </p:cNvPr>
                      <p:cNvSpPr/>
                      <p:nvPr/>
                    </p:nvSpPr>
                    <p:spPr>
                      <a:xfrm flipH="1">
                        <a:off x="2987824" y="3111915"/>
                        <a:ext cx="1073951" cy="1071989"/>
                      </a:xfrm>
                      <a:prstGeom prst="blockArc">
                        <a:avLst>
                          <a:gd name="adj1" fmla="val 10800000"/>
                          <a:gd name="adj2" fmla="val 21565538"/>
                          <a:gd name="adj3" fmla="val 11151"/>
                        </a:avLst>
                      </a:prstGeom>
                      <a:gradFill flip="none" rotWithShape="1">
                        <a:gsLst>
                          <a:gs pos="0">
                            <a:srgbClr val="12AC50"/>
                          </a:gs>
                          <a:gs pos="24000">
                            <a:srgbClr val="AFD73A"/>
                          </a:gs>
                          <a:gs pos="49000">
                            <a:srgbClr val="F9E433"/>
                          </a:gs>
                          <a:gs pos="97345">
                            <a:srgbClr val="ED2426"/>
                          </a:gs>
                          <a:gs pos="84000">
                            <a:srgbClr val="F68738"/>
                          </a:gs>
                          <a:gs pos="71000">
                            <a:srgbClr val="FFBD4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09"/>
                        <a:endParaRPr lang="en-US" sz="2400">
                          <a:solidFill>
                            <a:srgbClr val="FFFFFF"/>
                          </a:solidFill>
                          <a:latin typeface="Calibri"/>
                        </a:endParaRPr>
                      </a:p>
                    </p:txBody>
                  </p:sp>
                  <p:grpSp>
                    <p:nvGrpSpPr>
                      <p:cNvPr id="408" name="Group 407">
                        <a:extLst>
                          <a:ext uri="{FF2B5EF4-FFF2-40B4-BE49-F238E27FC236}">
                            <a16:creationId xmlns:a16="http://schemas.microsoft.com/office/drawing/2014/main" id="{906836D8-DFED-0F4F-AB34-85825237AE7A}"/>
                          </a:ext>
                        </a:extLst>
                      </p:cNvPr>
                      <p:cNvGrpSpPr/>
                      <p:nvPr/>
                    </p:nvGrpSpPr>
                    <p:grpSpPr>
                      <a:xfrm>
                        <a:off x="2745267" y="2840282"/>
                        <a:ext cx="1578484" cy="908109"/>
                        <a:chOff x="2745267" y="2840282"/>
                        <a:chExt cx="1578484" cy="908109"/>
                      </a:xfrm>
                    </p:grpSpPr>
                    <p:sp>
                      <p:nvSpPr>
                        <p:cNvPr id="410" name="TextBox 409">
                          <a:extLst>
                            <a:ext uri="{FF2B5EF4-FFF2-40B4-BE49-F238E27FC236}">
                              <a16:creationId xmlns:a16="http://schemas.microsoft.com/office/drawing/2014/main" id="{1C57DFC3-7F5C-9743-9072-01D692A2E04D}"/>
                            </a:ext>
                          </a:extLst>
                        </p:cNvPr>
                        <p:cNvSpPr txBox="1"/>
                        <p:nvPr/>
                      </p:nvSpPr>
                      <p:spPr>
                        <a:xfrm>
                          <a:off x="2817295" y="3528102"/>
                          <a:ext cx="93989" cy="187615"/>
                        </a:xfrm>
                        <a:prstGeom prst="rect">
                          <a:avLst/>
                        </a:prstGeom>
                        <a:noFill/>
                        <a:ln>
                          <a:noFill/>
                        </a:ln>
                      </p:spPr>
                      <p:txBody>
                        <a:bodyPr wrap="square" rtlCol="1">
                          <a:spAutoFit/>
                        </a:bodyPr>
                        <a:lstStyle/>
                        <a:p>
                          <a:pPr algn="ctr" defTabSz="685749"/>
                          <a:r>
                            <a:rPr lang="en-US" sz="619">
                              <a:solidFill>
                                <a:srgbClr val="002060"/>
                              </a:solidFill>
                              <a:latin typeface="Calibri"/>
                            </a:rPr>
                            <a:t>0</a:t>
                          </a:r>
                          <a:endParaRPr lang="he-IL" sz="619">
                            <a:solidFill>
                              <a:srgbClr val="002060"/>
                            </a:solidFill>
                            <a:latin typeface="Calibri"/>
                            <a:cs typeface="Arial" panose="020B0604020202020204" pitchFamily="34" charset="0"/>
                          </a:endParaRPr>
                        </a:p>
                      </p:txBody>
                    </p:sp>
                    <p:sp>
                      <p:nvSpPr>
                        <p:cNvPr id="411" name="TextBox 410">
                          <a:extLst>
                            <a:ext uri="{FF2B5EF4-FFF2-40B4-BE49-F238E27FC236}">
                              <a16:creationId xmlns:a16="http://schemas.microsoft.com/office/drawing/2014/main" id="{CDFC9364-5FE8-2C4F-9609-BA6C2121543A}"/>
                            </a:ext>
                          </a:extLst>
                        </p:cNvPr>
                        <p:cNvSpPr txBox="1"/>
                        <p:nvPr/>
                      </p:nvSpPr>
                      <p:spPr>
                        <a:xfrm>
                          <a:off x="2745267" y="3191050"/>
                          <a:ext cx="317838" cy="187615"/>
                        </a:xfrm>
                        <a:prstGeom prst="rect">
                          <a:avLst/>
                        </a:prstGeom>
                        <a:noFill/>
                        <a:ln>
                          <a:noFill/>
                        </a:ln>
                      </p:spPr>
                      <p:txBody>
                        <a:bodyPr wrap="square" rtlCol="1">
                          <a:spAutoFit/>
                        </a:bodyPr>
                        <a:lstStyle/>
                        <a:p>
                          <a:pPr algn="ctr" defTabSz="685749"/>
                          <a:r>
                            <a:rPr lang="en-US" sz="619">
                              <a:solidFill>
                                <a:srgbClr val="002060"/>
                              </a:solidFill>
                              <a:latin typeface="Calibri"/>
                            </a:rPr>
                            <a:t>0.5</a:t>
                          </a:r>
                          <a:endParaRPr lang="he-IL" sz="619">
                            <a:solidFill>
                              <a:srgbClr val="002060"/>
                            </a:solidFill>
                            <a:latin typeface="Calibri"/>
                            <a:cs typeface="Arial" panose="020B0604020202020204" pitchFamily="34" charset="0"/>
                          </a:endParaRPr>
                        </a:p>
                      </p:txBody>
                    </p:sp>
                    <p:sp>
                      <p:nvSpPr>
                        <p:cNvPr id="413" name="TextBox 412">
                          <a:extLst>
                            <a:ext uri="{FF2B5EF4-FFF2-40B4-BE49-F238E27FC236}">
                              <a16:creationId xmlns:a16="http://schemas.microsoft.com/office/drawing/2014/main" id="{6A5D9286-FAF7-A24A-A9DF-0A868458E107}"/>
                            </a:ext>
                          </a:extLst>
                        </p:cNvPr>
                        <p:cNvSpPr txBox="1"/>
                        <p:nvPr/>
                      </p:nvSpPr>
                      <p:spPr>
                        <a:xfrm>
                          <a:off x="3018059" y="2920400"/>
                          <a:ext cx="343739" cy="187615"/>
                        </a:xfrm>
                        <a:prstGeom prst="rect">
                          <a:avLst/>
                        </a:prstGeom>
                        <a:noFill/>
                        <a:ln>
                          <a:noFill/>
                        </a:ln>
                      </p:spPr>
                      <p:txBody>
                        <a:bodyPr wrap="square" rtlCol="1">
                          <a:spAutoFit/>
                        </a:bodyPr>
                        <a:lstStyle/>
                        <a:p>
                          <a:pPr algn="ctr" defTabSz="685749"/>
                          <a:r>
                            <a:rPr lang="en-US" sz="619">
                              <a:solidFill>
                                <a:srgbClr val="002060"/>
                              </a:solidFill>
                              <a:latin typeface="Calibri"/>
                            </a:rPr>
                            <a:t>1</a:t>
                          </a:r>
                          <a:endParaRPr lang="he-IL" sz="619">
                            <a:solidFill>
                              <a:srgbClr val="002060"/>
                            </a:solidFill>
                            <a:latin typeface="Calibri"/>
                            <a:cs typeface="Arial" panose="020B0604020202020204" pitchFamily="34" charset="0"/>
                          </a:endParaRPr>
                        </a:p>
                      </p:txBody>
                    </p:sp>
                    <p:sp>
                      <p:nvSpPr>
                        <p:cNvPr id="417" name="TextBox 416">
                          <a:extLst>
                            <a:ext uri="{FF2B5EF4-FFF2-40B4-BE49-F238E27FC236}">
                              <a16:creationId xmlns:a16="http://schemas.microsoft.com/office/drawing/2014/main" id="{9C7449FF-A5DD-8247-A153-51E72A3E06BD}"/>
                            </a:ext>
                          </a:extLst>
                        </p:cNvPr>
                        <p:cNvSpPr txBox="1"/>
                        <p:nvPr/>
                      </p:nvSpPr>
                      <p:spPr>
                        <a:xfrm>
                          <a:off x="4158800" y="3560776"/>
                          <a:ext cx="164951" cy="187615"/>
                        </a:xfrm>
                        <a:prstGeom prst="rect">
                          <a:avLst/>
                        </a:prstGeom>
                        <a:noFill/>
                        <a:ln>
                          <a:noFill/>
                        </a:ln>
                      </p:spPr>
                      <p:txBody>
                        <a:bodyPr wrap="square" rtlCol="1">
                          <a:spAutoFit/>
                        </a:bodyPr>
                        <a:lstStyle/>
                        <a:p>
                          <a:pPr algn="ctr" defTabSz="685749"/>
                          <a:r>
                            <a:rPr lang="en-US" sz="619">
                              <a:solidFill>
                                <a:srgbClr val="002060"/>
                              </a:solidFill>
                              <a:latin typeface="Calibri"/>
                            </a:rPr>
                            <a:t>3</a:t>
                          </a:r>
                          <a:endParaRPr lang="he-IL" sz="619">
                            <a:solidFill>
                              <a:srgbClr val="002060"/>
                            </a:solidFill>
                            <a:latin typeface="Calibri"/>
                            <a:cs typeface="Arial" panose="020B0604020202020204" pitchFamily="34" charset="0"/>
                          </a:endParaRPr>
                        </a:p>
                      </p:txBody>
                    </p:sp>
                    <p:cxnSp>
                      <p:nvCxnSpPr>
                        <p:cNvPr id="418" name="Straight Connector 417">
                          <a:extLst>
                            <a:ext uri="{FF2B5EF4-FFF2-40B4-BE49-F238E27FC236}">
                              <a16:creationId xmlns:a16="http://schemas.microsoft.com/office/drawing/2014/main" id="{DDFB783C-50D1-A447-BA48-05FC7779B304}"/>
                            </a:ext>
                          </a:extLst>
                        </p:cNvPr>
                        <p:cNvCxnSpPr/>
                        <p:nvPr/>
                      </p:nvCxnSpPr>
                      <p:spPr>
                        <a:xfrm flipH="1">
                          <a:off x="2972868" y="3631897"/>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C5359D5C-DC67-5E47-86D8-385BC22C8EED}"/>
                            </a:ext>
                          </a:extLst>
                        </p:cNvPr>
                        <p:cNvCxnSpPr>
                          <a:cxnSpLocks/>
                        </p:cNvCxnSpPr>
                        <p:nvPr/>
                      </p:nvCxnSpPr>
                      <p:spPr>
                        <a:xfrm flipH="1">
                          <a:off x="4094773" y="3648294"/>
                          <a:ext cx="63991" cy="0"/>
                        </a:xfrm>
                        <a:prstGeom prst="line">
                          <a:avLst/>
                        </a:prstGeom>
                        <a:ln w="8890"/>
                      </p:spPr>
                      <p:style>
                        <a:lnRef idx="1">
                          <a:schemeClr val="accent1"/>
                        </a:lnRef>
                        <a:fillRef idx="0">
                          <a:schemeClr val="accent1"/>
                        </a:fillRef>
                        <a:effectRef idx="0">
                          <a:schemeClr val="accent1"/>
                        </a:effectRef>
                        <a:fontRef idx="minor">
                          <a:schemeClr val="tx1"/>
                        </a:fontRef>
                      </p:style>
                    </p:cxnSp>
                    <p:sp>
                      <p:nvSpPr>
                        <p:cNvPr id="443" name="TextBox 442">
                          <a:extLst>
                            <a:ext uri="{FF2B5EF4-FFF2-40B4-BE49-F238E27FC236}">
                              <a16:creationId xmlns:a16="http://schemas.microsoft.com/office/drawing/2014/main" id="{EF289241-E968-E649-A685-25AC6772F7A4}"/>
                            </a:ext>
                          </a:extLst>
                        </p:cNvPr>
                        <p:cNvSpPr txBox="1"/>
                        <p:nvPr/>
                      </p:nvSpPr>
                      <p:spPr>
                        <a:xfrm>
                          <a:off x="3338987" y="2840282"/>
                          <a:ext cx="343739" cy="187615"/>
                        </a:xfrm>
                        <a:prstGeom prst="rect">
                          <a:avLst/>
                        </a:prstGeom>
                        <a:noFill/>
                        <a:ln>
                          <a:noFill/>
                        </a:ln>
                      </p:spPr>
                      <p:txBody>
                        <a:bodyPr wrap="square" rtlCol="1">
                          <a:spAutoFit/>
                        </a:bodyPr>
                        <a:lstStyle/>
                        <a:p>
                          <a:pPr algn="ctr" defTabSz="685749"/>
                          <a:r>
                            <a:rPr lang="en-US" sz="619">
                              <a:solidFill>
                                <a:srgbClr val="002060"/>
                              </a:solidFill>
                              <a:latin typeface="Calibri"/>
                            </a:rPr>
                            <a:t>1.5</a:t>
                          </a:r>
                          <a:endParaRPr lang="he-IL" sz="619">
                            <a:solidFill>
                              <a:srgbClr val="002060"/>
                            </a:solidFill>
                            <a:latin typeface="Calibri"/>
                            <a:cs typeface="Arial" panose="020B0604020202020204" pitchFamily="34" charset="0"/>
                          </a:endParaRPr>
                        </a:p>
                      </p:txBody>
                    </p:sp>
                    <p:sp>
                      <p:nvSpPr>
                        <p:cNvPr id="444" name="TextBox 443">
                          <a:extLst>
                            <a:ext uri="{FF2B5EF4-FFF2-40B4-BE49-F238E27FC236}">
                              <a16:creationId xmlns:a16="http://schemas.microsoft.com/office/drawing/2014/main" id="{E0E05C27-A17B-DD47-A209-95ACAFE2C3C9}"/>
                            </a:ext>
                          </a:extLst>
                        </p:cNvPr>
                        <p:cNvSpPr txBox="1"/>
                        <p:nvPr/>
                      </p:nvSpPr>
                      <p:spPr>
                        <a:xfrm>
                          <a:off x="4005851" y="3191050"/>
                          <a:ext cx="317838" cy="187615"/>
                        </a:xfrm>
                        <a:prstGeom prst="rect">
                          <a:avLst/>
                        </a:prstGeom>
                        <a:noFill/>
                        <a:ln>
                          <a:noFill/>
                        </a:ln>
                      </p:spPr>
                      <p:txBody>
                        <a:bodyPr wrap="square" rtlCol="1">
                          <a:spAutoFit/>
                        </a:bodyPr>
                        <a:lstStyle/>
                        <a:p>
                          <a:pPr algn="ctr" defTabSz="685749"/>
                          <a:r>
                            <a:rPr lang="en-US" sz="619">
                              <a:solidFill>
                                <a:srgbClr val="002060"/>
                              </a:solidFill>
                              <a:latin typeface="Calibri"/>
                            </a:rPr>
                            <a:t>2.5</a:t>
                          </a:r>
                          <a:endParaRPr lang="he-IL" sz="619">
                            <a:solidFill>
                              <a:srgbClr val="002060"/>
                            </a:solidFill>
                            <a:latin typeface="Calibri"/>
                            <a:cs typeface="Arial" panose="020B0604020202020204" pitchFamily="34" charset="0"/>
                          </a:endParaRPr>
                        </a:p>
                      </p:txBody>
                    </p:sp>
                    <p:sp>
                      <p:nvSpPr>
                        <p:cNvPr id="445" name="TextBox 444">
                          <a:extLst>
                            <a:ext uri="{FF2B5EF4-FFF2-40B4-BE49-F238E27FC236}">
                              <a16:creationId xmlns:a16="http://schemas.microsoft.com/office/drawing/2014/main" id="{083A2DCD-5927-764B-998D-34209BB4432E}"/>
                            </a:ext>
                          </a:extLst>
                        </p:cNvPr>
                        <p:cNvSpPr txBox="1"/>
                        <p:nvPr/>
                      </p:nvSpPr>
                      <p:spPr>
                        <a:xfrm>
                          <a:off x="3703859" y="2920400"/>
                          <a:ext cx="343739" cy="187615"/>
                        </a:xfrm>
                        <a:prstGeom prst="rect">
                          <a:avLst/>
                        </a:prstGeom>
                        <a:noFill/>
                        <a:ln>
                          <a:noFill/>
                        </a:ln>
                      </p:spPr>
                      <p:txBody>
                        <a:bodyPr wrap="square" rtlCol="1">
                          <a:spAutoFit/>
                        </a:bodyPr>
                        <a:lstStyle/>
                        <a:p>
                          <a:pPr algn="ctr" defTabSz="685749"/>
                          <a:r>
                            <a:rPr lang="en-US" sz="619">
                              <a:solidFill>
                                <a:srgbClr val="002060"/>
                              </a:solidFill>
                              <a:latin typeface="Calibri"/>
                            </a:rPr>
                            <a:t>2</a:t>
                          </a:r>
                          <a:endParaRPr lang="he-IL" sz="619">
                            <a:solidFill>
                              <a:srgbClr val="002060"/>
                            </a:solidFill>
                            <a:latin typeface="Calibri"/>
                            <a:cs typeface="Arial" panose="020B0604020202020204" pitchFamily="34" charset="0"/>
                          </a:endParaRPr>
                        </a:p>
                      </p:txBody>
                    </p:sp>
                  </p:grpSp>
                </p:grpSp>
              </p:grpSp>
              <p:sp>
                <p:nvSpPr>
                  <p:cNvPr id="397" name="TextBox 396">
                    <a:extLst>
                      <a:ext uri="{FF2B5EF4-FFF2-40B4-BE49-F238E27FC236}">
                        <a16:creationId xmlns:a16="http://schemas.microsoft.com/office/drawing/2014/main" id="{4D55DFA3-8153-9840-9B5F-1019270C3828}"/>
                      </a:ext>
                    </a:extLst>
                  </p:cNvPr>
                  <p:cNvSpPr txBox="1"/>
                  <p:nvPr/>
                </p:nvSpPr>
                <p:spPr>
                  <a:xfrm>
                    <a:off x="2622086" y="2297426"/>
                    <a:ext cx="1913579" cy="369332"/>
                  </a:xfrm>
                  <a:prstGeom prst="rect">
                    <a:avLst/>
                  </a:prstGeom>
                  <a:noFill/>
                  <a:ln>
                    <a:noFill/>
                  </a:ln>
                </p:spPr>
                <p:txBody>
                  <a:bodyPr wrap="square" rtlCol="1">
                    <a:spAutoFit/>
                  </a:bodyPr>
                  <a:lstStyle/>
                  <a:p>
                    <a:pPr algn="ctr" defTabSz="685749"/>
                    <a:r>
                      <a:rPr lang="en-US" sz="1300" b="1" spc="-40">
                        <a:solidFill>
                          <a:srgbClr val="003466"/>
                        </a:solidFill>
                      </a:rPr>
                      <a:t>API’s</a:t>
                    </a:r>
                    <a:r>
                      <a:rPr lang="en-US" sz="1300" b="1" spc="-40">
                        <a:solidFill>
                          <a:srgbClr val="003466"/>
                        </a:solidFill>
                        <a:latin typeface="Calibri"/>
                      </a:rPr>
                      <a:t> Performance</a:t>
                    </a:r>
                    <a:r>
                      <a:rPr lang="en-US" b="1" spc="-40">
                        <a:solidFill>
                          <a:srgbClr val="003466"/>
                        </a:solidFill>
                      </a:rPr>
                      <a:t> </a:t>
                    </a:r>
                    <a:r>
                      <a:rPr lang="en-US" sz="1600" spc="-40">
                        <a:solidFill>
                          <a:srgbClr val="003466"/>
                        </a:solidFill>
                      </a:rPr>
                      <a:t>▸</a:t>
                    </a:r>
                    <a:r>
                      <a:rPr lang="en-US" sz="1600" spc="-40"/>
                      <a:t> </a:t>
                    </a:r>
                    <a:r>
                      <a:rPr lang="en-US" sz="1300" spc="-40">
                        <a:solidFill>
                          <a:srgbClr val="003466"/>
                        </a:solidFill>
                      </a:rPr>
                      <a:t>95%</a:t>
                    </a:r>
                    <a:endParaRPr lang="he-IL" sz="1300" spc="-40">
                      <a:solidFill>
                        <a:srgbClr val="003466"/>
                      </a:solidFill>
                      <a:latin typeface="Calibri"/>
                      <a:cs typeface="Arial" panose="020B0604020202020204" pitchFamily="34" charset="0"/>
                    </a:endParaRPr>
                  </a:p>
                </p:txBody>
              </p:sp>
            </p:grpSp>
            <p:cxnSp>
              <p:nvCxnSpPr>
                <p:cNvPr id="425" name="Straight Connector 424">
                  <a:extLst>
                    <a:ext uri="{FF2B5EF4-FFF2-40B4-BE49-F238E27FC236}">
                      <a16:creationId xmlns:a16="http://schemas.microsoft.com/office/drawing/2014/main" id="{54A2463F-278E-3449-9C86-28A47877B63C}"/>
                    </a:ext>
                  </a:extLst>
                </p:cNvPr>
                <p:cNvCxnSpPr>
                  <a:cxnSpLocks/>
                </p:cNvCxnSpPr>
                <p:nvPr/>
              </p:nvCxnSpPr>
              <p:spPr>
                <a:xfrm flipV="1">
                  <a:off x="7966184" y="2652974"/>
                  <a:ext cx="0" cy="73560"/>
                </a:xfrm>
                <a:prstGeom prst="line">
                  <a:avLst/>
                </a:prstGeom>
                <a:ln w="8890"/>
              </p:spPr>
              <p:style>
                <a:lnRef idx="1">
                  <a:schemeClr val="accent1"/>
                </a:lnRef>
                <a:fillRef idx="0">
                  <a:schemeClr val="accent1"/>
                </a:fillRef>
                <a:effectRef idx="0">
                  <a:schemeClr val="accent1"/>
                </a:effectRef>
                <a:fontRef idx="minor">
                  <a:schemeClr val="tx1"/>
                </a:fontRef>
              </p:style>
            </p:cxnSp>
            <p:grpSp>
              <p:nvGrpSpPr>
                <p:cNvPr id="430" name="Group 429">
                  <a:extLst>
                    <a:ext uri="{FF2B5EF4-FFF2-40B4-BE49-F238E27FC236}">
                      <a16:creationId xmlns:a16="http://schemas.microsoft.com/office/drawing/2014/main" id="{D5F42E75-D6B7-444D-ABB5-39C1FA800AE1}"/>
                    </a:ext>
                  </a:extLst>
                </p:cNvPr>
                <p:cNvGrpSpPr/>
                <p:nvPr/>
              </p:nvGrpSpPr>
              <p:grpSpPr>
                <a:xfrm>
                  <a:off x="7456039" y="2728821"/>
                  <a:ext cx="217969" cy="296561"/>
                  <a:chOff x="7456039" y="2728821"/>
                  <a:chExt cx="217969" cy="296561"/>
                </a:xfrm>
              </p:grpSpPr>
              <p:cxnSp>
                <p:nvCxnSpPr>
                  <p:cNvPr id="428" name="Straight Connector 427">
                    <a:extLst>
                      <a:ext uri="{FF2B5EF4-FFF2-40B4-BE49-F238E27FC236}">
                        <a16:creationId xmlns:a16="http://schemas.microsoft.com/office/drawing/2014/main" id="{1426CAF3-A8F3-B44E-8A74-B9E616358877}"/>
                      </a:ext>
                    </a:extLst>
                  </p:cNvPr>
                  <p:cNvCxnSpPr>
                    <a:cxnSpLocks/>
                  </p:cNvCxnSpPr>
                  <p:nvPr/>
                </p:nvCxnSpPr>
                <p:spPr>
                  <a:xfrm rot="2700000" flipH="1">
                    <a:off x="7422044" y="2991388"/>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6AA104C0-D02D-5D48-88C5-F3FBF1F49C90}"/>
                      </a:ext>
                    </a:extLst>
                  </p:cNvPr>
                  <p:cNvCxnSpPr>
                    <a:cxnSpLocks/>
                  </p:cNvCxnSpPr>
                  <p:nvPr/>
                </p:nvCxnSpPr>
                <p:spPr>
                  <a:xfrm rot="4500000" flipH="1">
                    <a:off x="7635931" y="2766898"/>
                    <a:ext cx="76154" cy="0"/>
                  </a:xfrm>
                  <a:prstGeom prst="line">
                    <a:avLst/>
                  </a:prstGeom>
                  <a:ln w="8890"/>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DA00006F-12C3-E241-BA20-FF61F946E49A}"/>
                    </a:ext>
                  </a:extLst>
                </p:cNvPr>
                <p:cNvGrpSpPr/>
                <p:nvPr/>
              </p:nvGrpSpPr>
              <p:grpSpPr>
                <a:xfrm flipH="1">
                  <a:off x="8291016" y="2728821"/>
                  <a:ext cx="207809" cy="291481"/>
                  <a:chOff x="7491599" y="2728821"/>
                  <a:chExt cx="207809" cy="291481"/>
                </a:xfrm>
              </p:grpSpPr>
              <p:cxnSp>
                <p:nvCxnSpPr>
                  <p:cNvPr id="441" name="Straight Connector 440">
                    <a:extLst>
                      <a:ext uri="{FF2B5EF4-FFF2-40B4-BE49-F238E27FC236}">
                        <a16:creationId xmlns:a16="http://schemas.microsoft.com/office/drawing/2014/main" id="{0F4B2993-873A-1E46-B182-D5CFC57C6A81}"/>
                      </a:ext>
                    </a:extLst>
                  </p:cNvPr>
                  <p:cNvCxnSpPr>
                    <a:cxnSpLocks/>
                  </p:cNvCxnSpPr>
                  <p:nvPr/>
                </p:nvCxnSpPr>
                <p:spPr>
                  <a:xfrm rot="2700000" flipH="1">
                    <a:off x="7457604" y="2986308"/>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1FE01830-3DEE-934A-8FF6-CB7384CA43C7}"/>
                      </a:ext>
                    </a:extLst>
                  </p:cNvPr>
                  <p:cNvCxnSpPr>
                    <a:cxnSpLocks/>
                  </p:cNvCxnSpPr>
                  <p:nvPr/>
                </p:nvCxnSpPr>
                <p:spPr>
                  <a:xfrm rot="4500000" flipH="1">
                    <a:off x="7661331" y="2766898"/>
                    <a:ext cx="76154" cy="0"/>
                  </a:xfrm>
                  <a:prstGeom prst="line">
                    <a:avLst/>
                  </a:prstGeom>
                  <a:ln w="8890"/>
                </p:spPr>
                <p:style>
                  <a:lnRef idx="1">
                    <a:schemeClr val="accent1"/>
                  </a:lnRef>
                  <a:fillRef idx="0">
                    <a:schemeClr val="accent1"/>
                  </a:fillRef>
                  <a:effectRef idx="0">
                    <a:schemeClr val="accent1"/>
                  </a:effectRef>
                  <a:fontRef idx="minor">
                    <a:schemeClr val="tx1"/>
                  </a:fontRef>
                </p:style>
              </p:cxnSp>
            </p:grpSp>
            <p:grpSp>
              <p:nvGrpSpPr>
                <p:cNvPr id="450" name="Group 449">
                  <a:extLst>
                    <a:ext uri="{FF2B5EF4-FFF2-40B4-BE49-F238E27FC236}">
                      <a16:creationId xmlns:a16="http://schemas.microsoft.com/office/drawing/2014/main" id="{65E332A7-2DD7-D248-BC19-71062310BF26}"/>
                    </a:ext>
                  </a:extLst>
                </p:cNvPr>
                <p:cNvGrpSpPr/>
                <p:nvPr/>
              </p:nvGrpSpPr>
              <p:grpSpPr>
                <a:xfrm>
                  <a:off x="7507799" y="2270786"/>
                  <a:ext cx="1153418" cy="209481"/>
                  <a:chOff x="7523039" y="2270786"/>
                  <a:chExt cx="1153418" cy="209481"/>
                </a:xfrm>
              </p:grpSpPr>
              <p:sp>
                <p:nvSpPr>
                  <p:cNvPr id="447" name="TextBox 446">
                    <a:extLst>
                      <a:ext uri="{FF2B5EF4-FFF2-40B4-BE49-F238E27FC236}">
                        <a16:creationId xmlns:a16="http://schemas.microsoft.com/office/drawing/2014/main" id="{3C2EDC41-2814-6548-806D-C96733B9D0EC}"/>
                      </a:ext>
                    </a:extLst>
                  </p:cNvPr>
                  <p:cNvSpPr txBox="1"/>
                  <p:nvPr/>
                </p:nvSpPr>
                <p:spPr>
                  <a:xfrm>
                    <a:off x="7523039" y="2270786"/>
                    <a:ext cx="432048" cy="209481"/>
                  </a:xfrm>
                  <a:prstGeom prst="rect">
                    <a:avLst/>
                  </a:prstGeom>
                  <a:noFill/>
                  <a:ln>
                    <a:noFill/>
                  </a:ln>
                </p:spPr>
                <p:txBody>
                  <a:bodyPr wrap="square" rtlCol="1">
                    <a:spAutoFit/>
                  </a:bodyPr>
                  <a:lstStyle/>
                  <a:p>
                    <a:pPr marL="88900" indent="-88900" defTabSz="685749">
                      <a:lnSpc>
                        <a:spcPts val="975"/>
                      </a:lnSpc>
                      <a:buClr>
                        <a:srgbClr val="00B050"/>
                      </a:buClr>
                      <a:buSzPct val="150000"/>
                      <a:buFont typeface="Wingdings" pitchFamily="2" charset="2"/>
                      <a:buChar char="§"/>
                    </a:pPr>
                    <a:r>
                      <a:rPr lang="en-US" sz="619">
                        <a:solidFill>
                          <a:srgbClr val="002060"/>
                        </a:solidFill>
                      </a:rPr>
                      <a:t>0 - 1</a:t>
                    </a:r>
                  </a:p>
                </p:txBody>
              </p:sp>
              <p:sp>
                <p:nvSpPr>
                  <p:cNvPr id="448" name="TextBox 447">
                    <a:extLst>
                      <a:ext uri="{FF2B5EF4-FFF2-40B4-BE49-F238E27FC236}">
                        <a16:creationId xmlns:a16="http://schemas.microsoft.com/office/drawing/2014/main" id="{1206DA50-6235-8549-84DB-367520A84542}"/>
                      </a:ext>
                    </a:extLst>
                  </p:cNvPr>
                  <p:cNvSpPr txBox="1"/>
                  <p:nvPr/>
                </p:nvSpPr>
                <p:spPr>
                  <a:xfrm>
                    <a:off x="7823770" y="2270786"/>
                    <a:ext cx="492646" cy="209481"/>
                  </a:xfrm>
                  <a:prstGeom prst="rect">
                    <a:avLst/>
                  </a:prstGeom>
                  <a:noFill/>
                  <a:ln>
                    <a:noFill/>
                  </a:ln>
                </p:spPr>
                <p:txBody>
                  <a:bodyPr wrap="square" rtlCol="1">
                    <a:spAutoFit/>
                  </a:bodyPr>
                  <a:lstStyle/>
                  <a:p>
                    <a:pPr marL="88900" indent="-88900" defTabSz="685749">
                      <a:lnSpc>
                        <a:spcPts val="975"/>
                      </a:lnSpc>
                      <a:buClr>
                        <a:srgbClr val="FDB813"/>
                      </a:buClr>
                      <a:buSzPct val="150000"/>
                      <a:buFont typeface="Wingdings" pitchFamily="2" charset="2"/>
                      <a:buChar char="§"/>
                    </a:pPr>
                    <a:r>
                      <a:rPr lang="en-US" sz="619">
                        <a:solidFill>
                          <a:srgbClr val="002060"/>
                        </a:solidFill>
                      </a:rPr>
                      <a:t>1 – 2.5</a:t>
                    </a:r>
                  </a:p>
                </p:txBody>
              </p:sp>
              <p:sp>
                <p:nvSpPr>
                  <p:cNvPr id="449" name="TextBox 448">
                    <a:extLst>
                      <a:ext uri="{FF2B5EF4-FFF2-40B4-BE49-F238E27FC236}">
                        <a16:creationId xmlns:a16="http://schemas.microsoft.com/office/drawing/2014/main" id="{E21A1EAB-949F-2646-9ED5-15DBE696E9AC}"/>
                      </a:ext>
                    </a:extLst>
                  </p:cNvPr>
                  <p:cNvSpPr txBox="1"/>
                  <p:nvPr/>
                </p:nvSpPr>
                <p:spPr>
                  <a:xfrm>
                    <a:off x="8195003" y="2270786"/>
                    <a:ext cx="481454" cy="209481"/>
                  </a:xfrm>
                  <a:prstGeom prst="rect">
                    <a:avLst/>
                  </a:prstGeom>
                  <a:noFill/>
                  <a:ln>
                    <a:noFill/>
                  </a:ln>
                </p:spPr>
                <p:txBody>
                  <a:bodyPr wrap="square" rtlCol="1">
                    <a:spAutoFit/>
                  </a:bodyPr>
                  <a:lstStyle/>
                  <a:p>
                    <a:pPr marL="88900" indent="-88900" defTabSz="685749">
                      <a:lnSpc>
                        <a:spcPts val="975"/>
                      </a:lnSpc>
                      <a:buClr>
                        <a:srgbClr val="EA411A"/>
                      </a:buClr>
                      <a:buSzPct val="150000"/>
                      <a:buFont typeface="Wingdings" pitchFamily="2" charset="2"/>
                      <a:buChar char="§"/>
                    </a:pPr>
                    <a:r>
                      <a:rPr lang="en-US" sz="619">
                        <a:solidFill>
                          <a:srgbClr val="002060"/>
                        </a:solidFill>
                      </a:rPr>
                      <a:t>2.5+</a:t>
                    </a:r>
                  </a:p>
                </p:txBody>
              </p:sp>
            </p:grpSp>
          </p:grpSp>
          <p:grpSp>
            <p:nvGrpSpPr>
              <p:cNvPr id="5" name="Group 4">
                <a:extLst>
                  <a:ext uri="{FF2B5EF4-FFF2-40B4-BE49-F238E27FC236}">
                    <a16:creationId xmlns:a16="http://schemas.microsoft.com/office/drawing/2014/main" id="{ADC0F0C4-0D11-5E4C-8C15-D745FC4497E1}"/>
                  </a:ext>
                </a:extLst>
              </p:cNvPr>
              <p:cNvGrpSpPr/>
              <p:nvPr/>
            </p:nvGrpSpPr>
            <p:grpSpPr>
              <a:xfrm>
                <a:off x="4795619" y="2119382"/>
                <a:ext cx="1915805" cy="1847678"/>
                <a:chOff x="4795619" y="2119382"/>
                <a:chExt cx="1915805" cy="1847678"/>
              </a:xfrm>
            </p:grpSpPr>
            <p:grpSp>
              <p:nvGrpSpPr>
                <p:cNvPr id="2" name="Group 1">
                  <a:extLst>
                    <a:ext uri="{FF2B5EF4-FFF2-40B4-BE49-F238E27FC236}">
                      <a16:creationId xmlns:a16="http://schemas.microsoft.com/office/drawing/2014/main" id="{FA95A37C-4D7A-1A41-888B-F11F7CB48BCE}"/>
                    </a:ext>
                  </a:extLst>
                </p:cNvPr>
                <p:cNvGrpSpPr/>
                <p:nvPr/>
              </p:nvGrpSpPr>
              <p:grpSpPr>
                <a:xfrm>
                  <a:off x="4795619" y="2119382"/>
                  <a:ext cx="1915805" cy="1847678"/>
                  <a:chOff x="5004048" y="2119382"/>
                  <a:chExt cx="1915805" cy="1847678"/>
                </a:xfrm>
              </p:grpSpPr>
              <p:grpSp>
                <p:nvGrpSpPr>
                  <p:cNvPr id="563" name="Group 562">
                    <a:extLst>
                      <a:ext uri="{FF2B5EF4-FFF2-40B4-BE49-F238E27FC236}">
                        <a16:creationId xmlns:a16="http://schemas.microsoft.com/office/drawing/2014/main" id="{EAEFF202-BFB7-C240-85F2-CF4928586A03}"/>
                      </a:ext>
                    </a:extLst>
                  </p:cNvPr>
                  <p:cNvGrpSpPr/>
                  <p:nvPr/>
                </p:nvGrpSpPr>
                <p:grpSpPr>
                  <a:xfrm>
                    <a:off x="5004048" y="2119382"/>
                    <a:ext cx="1915805" cy="1847678"/>
                    <a:chOff x="4973319" y="1975366"/>
                    <a:chExt cx="1915805" cy="1847678"/>
                  </a:xfrm>
                </p:grpSpPr>
                <p:sp>
                  <p:nvSpPr>
                    <p:cNvPr id="352" name="Rectangle: Rounded Corners 15">
                      <a:extLst>
                        <a:ext uri="{FF2B5EF4-FFF2-40B4-BE49-F238E27FC236}">
                          <a16:creationId xmlns:a16="http://schemas.microsoft.com/office/drawing/2014/main" id="{6F0F0F75-C06D-6841-B862-528279120B2C}"/>
                        </a:ext>
                      </a:extLst>
                    </p:cNvPr>
                    <p:cNvSpPr/>
                    <p:nvPr/>
                  </p:nvSpPr>
                  <p:spPr>
                    <a:xfrm>
                      <a:off x="4981124" y="2004250"/>
                      <a:ext cx="1908000" cy="1800000"/>
                    </a:xfrm>
                    <a:prstGeom prst="roundRect">
                      <a:avLst>
                        <a:gd name="adj" fmla="val 0"/>
                      </a:avLst>
                    </a:prstGeom>
                    <a:solidFill>
                      <a:schemeClr val="bg1"/>
                    </a:solidFill>
                    <a:ln>
                      <a:noFill/>
                    </a:ln>
                    <a:effectLst>
                      <a:outerShdw blurRad="1270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9" name="Rectangle 358">
                      <a:extLst>
                        <a:ext uri="{FF2B5EF4-FFF2-40B4-BE49-F238E27FC236}">
                          <a16:creationId xmlns:a16="http://schemas.microsoft.com/office/drawing/2014/main" id="{4DE28AA8-3E23-4C4D-B595-C1676B36F355}"/>
                        </a:ext>
                      </a:extLst>
                    </p:cNvPr>
                    <p:cNvSpPr/>
                    <p:nvPr/>
                  </p:nvSpPr>
                  <p:spPr>
                    <a:xfrm>
                      <a:off x="5168396" y="3393152"/>
                      <a:ext cx="1509777" cy="377026"/>
                    </a:xfrm>
                    <a:prstGeom prst="rect">
                      <a:avLst/>
                    </a:prstGeom>
                  </p:spPr>
                  <p:txBody>
                    <a:bodyPr wrap="square" lIns="68580" tIns="34290" rIns="68580" bIns="34290" anchor="t">
                      <a:spAutoFit/>
                    </a:bodyPr>
                    <a:lstStyle/>
                    <a:p>
                      <a:pPr algn="ctr" defTabSz="914355">
                        <a:lnSpc>
                          <a:spcPts val="1200"/>
                        </a:lnSpc>
                      </a:pPr>
                      <a:r>
                        <a:rPr lang="en-US" sz="1000">
                          <a:solidFill>
                            <a:srgbClr val="003466"/>
                          </a:solidFill>
                          <a:latin typeface="Calibri"/>
                        </a:rPr>
                        <a:t>End of 2020: 0.25 </a:t>
                      </a:r>
                      <a:r>
                        <a:rPr lang="en-US" sz="1000">
                          <a:solidFill>
                            <a:srgbClr val="003466"/>
                          </a:solidFill>
                        </a:rPr>
                        <a:t>Sec</a:t>
                      </a:r>
                    </a:p>
                    <a:p>
                      <a:pPr algn="ctr" defTabSz="914355">
                        <a:lnSpc>
                          <a:spcPts val="1200"/>
                        </a:lnSpc>
                      </a:pPr>
                      <a:r>
                        <a:rPr lang="en-US" sz="1000" b="1">
                          <a:solidFill>
                            <a:schemeClr val="accent3"/>
                          </a:solidFill>
                          <a:latin typeface="Calibri"/>
                        </a:rPr>
                        <a:t>March 2020: </a:t>
                      </a:r>
                      <a:r>
                        <a:rPr lang="en-US" sz="1000" b="1">
                          <a:solidFill>
                            <a:srgbClr val="EE3A43"/>
                          </a:solidFill>
                          <a:latin typeface="Calibri"/>
                        </a:rPr>
                        <a:t>0.5 S</a:t>
                      </a:r>
                      <a:r>
                        <a:rPr lang="en-US" sz="1000" b="1">
                          <a:solidFill>
                            <a:schemeClr val="accent3"/>
                          </a:solidFill>
                          <a:latin typeface="Calibri"/>
                        </a:rPr>
                        <a:t>ec</a:t>
                      </a:r>
                    </a:p>
                  </p:txBody>
                </p:sp>
                <p:sp>
                  <p:nvSpPr>
                    <p:cNvPr id="361" name="Block Arc 360">
                      <a:extLst>
                        <a:ext uri="{FF2B5EF4-FFF2-40B4-BE49-F238E27FC236}">
                          <a16:creationId xmlns:a16="http://schemas.microsoft.com/office/drawing/2014/main" id="{AD8C1DF1-30D6-0043-9F72-AB83A847D987}"/>
                        </a:ext>
                      </a:extLst>
                    </p:cNvPr>
                    <p:cNvSpPr/>
                    <p:nvPr/>
                  </p:nvSpPr>
                  <p:spPr>
                    <a:xfrm flipH="1">
                      <a:off x="5340585" y="2751055"/>
                      <a:ext cx="1073951" cy="1071989"/>
                    </a:xfrm>
                    <a:prstGeom prst="blockArc">
                      <a:avLst>
                        <a:gd name="adj1" fmla="val 10800000"/>
                        <a:gd name="adj2" fmla="val 21565538"/>
                        <a:gd name="adj3" fmla="val 11151"/>
                      </a:avLst>
                    </a:prstGeom>
                    <a:gradFill flip="none" rotWithShape="1">
                      <a:gsLst>
                        <a:gs pos="0">
                          <a:srgbClr val="12AC50"/>
                        </a:gs>
                        <a:gs pos="24000">
                          <a:srgbClr val="AFD73A"/>
                        </a:gs>
                        <a:gs pos="49000">
                          <a:srgbClr val="F9E433"/>
                        </a:gs>
                        <a:gs pos="97345">
                          <a:srgbClr val="ED2426"/>
                        </a:gs>
                        <a:gs pos="84000">
                          <a:srgbClr val="F68738"/>
                        </a:gs>
                        <a:gs pos="71000">
                          <a:srgbClr val="FFBD4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9109"/>
                      <a:endParaRPr lang="en-US" sz="2400">
                        <a:solidFill>
                          <a:srgbClr val="FFFFFF"/>
                        </a:solidFill>
                        <a:latin typeface="Calibri"/>
                      </a:endParaRPr>
                    </a:p>
                  </p:txBody>
                </p:sp>
                <p:cxnSp>
                  <p:nvCxnSpPr>
                    <p:cNvPr id="362" name="Straight Connector 361">
                      <a:extLst>
                        <a:ext uri="{FF2B5EF4-FFF2-40B4-BE49-F238E27FC236}">
                          <a16:creationId xmlns:a16="http://schemas.microsoft.com/office/drawing/2014/main" id="{718237C5-3E30-914C-BCB3-046C888C17D9}"/>
                        </a:ext>
                      </a:extLst>
                    </p:cNvPr>
                    <p:cNvCxnSpPr>
                      <a:cxnSpLocks/>
                    </p:cNvCxnSpPr>
                    <p:nvPr/>
                  </p:nvCxnSpPr>
                  <p:spPr>
                    <a:xfrm rot="18900000">
                      <a:off x="6272130" y="2854984"/>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BEB57EA5-B156-9E47-892D-9A012F6B9DEF}"/>
                        </a:ext>
                      </a:extLst>
                    </p:cNvPr>
                    <p:cNvCxnSpPr>
                      <a:cxnSpLocks/>
                    </p:cNvCxnSpPr>
                    <p:nvPr/>
                  </p:nvCxnSpPr>
                  <p:spPr>
                    <a:xfrm flipH="1" flipV="1">
                      <a:off x="5508104" y="2931790"/>
                      <a:ext cx="403158" cy="359544"/>
                    </a:xfrm>
                    <a:prstGeom prst="straightConnector1">
                      <a:avLst/>
                    </a:prstGeom>
                    <a:ln w="38100">
                      <a:solidFill>
                        <a:srgbClr val="FF0000"/>
                      </a:solidFill>
                      <a:prstDash val="solid"/>
                      <a:tailEnd type="triangle"/>
                    </a:ln>
                    <a:effectLst>
                      <a:outerShdw blurRad="50800" dist="38100" dir="5400000" algn="t"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grpSp>
                  <p:nvGrpSpPr>
                    <p:cNvPr id="355" name="Group 354">
                      <a:extLst>
                        <a:ext uri="{FF2B5EF4-FFF2-40B4-BE49-F238E27FC236}">
                          <a16:creationId xmlns:a16="http://schemas.microsoft.com/office/drawing/2014/main" id="{D719EFCC-8EDD-7B4B-88DC-F5EC95A31B33}"/>
                        </a:ext>
                      </a:extLst>
                    </p:cNvPr>
                    <p:cNvGrpSpPr/>
                    <p:nvPr/>
                  </p:nvGrpSpPr>
                  <p:grpSpPr>
                    <a:xfrm>
                      <a:off x="5364088" y="2270786"/>
                      <a:ext cx="1296144" cy="209481"/>
                      <a:chOff x="4802901" y="2211710"/>
                      <a:chExt cx="1296144" cy="209481"/>
                    </a:xfrm>
                  </p:grpSpPr>
                  <p:sp>
                    <p:nvSpPr>
                      <p:cNvPr id="356" name="TextBox 355">
                        <a:extLst>
                          <a:ext uri="{FF2B5EF4-FFF2-40B4-BE49-F238E27FC236}">
                            <a16:creationId xmlns:a16="http://schemas.microsoft.com/office/drawing/2014/main" id="{2EFAF000-C23E-264E-AAC3-D9E8013BABDF}"/>
                          </a:ext>
                        </a:extLst>
                      </p:cNvPr>
                      <p:cNvSpPr txBox="1"/>
                      <p:nvPr/>
                    </p:nvSpPr>
                    <p:spPr>
                      <a:xfrm>
                        <a:off x="4802901" y="2211710"/>
                        <a:ext cx="489179" cy="209481"/>
                      </a:xfrm>
                      <a:prstGeom prst="rect">
                        <a:avLst/>
                      </a:prstGeom>
                      <a:noFill/>
                      <a:ln>
                        <a:noFill/>
                      </a:ln>
                    </p:spPr>
                    <p:txBody>
                      <a:bodyPr wrap="square" rtlCol="1">
                        <a:spAutoFit/>
                      </a:bodyPr>
                      <a:lstStyle/>
                      <a:p>
                        <a:pPr marL="88900" indent="-88900" defTabSz="685749">
                          <a:lnSpc>
                            <a:spcPts val="975"/>
                          </a:lnSpc>
                          <a:buClr>
                            <a:srgbClr val="00B050"/>
                          </a:buClr>
                          <a:buSzPct val="150000"/>
                          <a:buFont typeface="Wingdings" pitchFamily="2" charset="2"/>
                          <a:buChar char="§"/>
                        </a:pPr>
                        <a:r>
                          <a:rPr lang="en-US" sz="619">
                            <a:solidFill>
                              <a:srgbClr val="002060"/>
                            </a:solidFill>
                          </a:rPr>
                          <a:t>0 – 0.5</a:t>
                        </a:r>
                      </a:p>
                    </p:txBody>
                  </p:sp>
                  <p:sp>
                    <p:nvSpPr>
                      <p:cNvPr id="357" name="TextBox 356">
                        <a:extLst>
                          <a:ext uri="{FF2B5EF4-FFF2-40B4-BE49-F238E27FC236}">
                            <a16:creationId xmlns:a16="http://schemas.microsoft.com/office/drawing/2014/main" id="{B0652F91-ECCB-FB47-9336-FF385F0DF21B}"/>
                          </a:ext>
                        </a:extLst>
                      </p:cNvPr>
                      <p:cNvSpPr txBox="1"/>
                      <p:nvPr/>
                    </p:nvSpPr>
                    <p:spPr>
                      <a:xfrm>
                        <a:off x="5160763" y="2211710"/>
                        <a:ext cx="578242" cy="209481"/>
                      </a:xfrm>
                      <a:prstGeom prst="rect">
                        <a:avLst/>
                      </a:prstGeom>
                      <a:noFill/>
                      <a:ln>
                        <a:noFill/>
                      </a:ln>
                    </p:spPr>
                    <p:txBody>
                      <a:bodyPr wrap="square" rtlCol="1">
                        <a:spAutoFit/>
                      </a:bodyPr>
                      <a:lstStyle/>
                      <a:p>
                        <a:pPr marL="88900" indent="-88900" defTabSz="685749">
                          <a:lnSpc>
                            <a:spcPts val="975"/>
                          </a:lnSpc>
                          <a:buClr>
                            <a:srgbClr val="FDB813"/>
                          </a:buClr>
                          <a:buSzPct val="150000"/>
                          <a:buFont typeface="Wingdings" pitchFamily="2" charset="2"/>
                          <a:buChar char="§"/>
                        </a:pPr>
                        <a:r>
                          <a:rPr lang="en-US" sz="619">
                            <a:solidFill>
                              <a:srgbClr val="002060"/>
                            </a:solidFill>
                          </a:rPr>
                          <a:t>0.5 – 1.5</a:t>
                        </a:r>
                      </a:p>
                    </p:txBody>
                  </p:sp>
                  <p:sp>
                    <p:nvSpPr>
                      <p:cNvPr id="358" name="TextBox 357">
                        <a:extLst>
                          <a:ext uri="{FF2B5EF4-FFF2-40B4-BE49-F238E27FC236}">
                            <a16:creationId xmlns:a16="http://schemas.microsoft.com/office/drawing/2014/main" id="{55595043-06BF-8E40-900D-4CD869A301CC}"/>
                          </a:ext>
                        </a:extLst>
                      </p:cNvPr>
                      <p:cNvSpPr txBox="1"/>
                      <p:nvPr/>
                    </p:nvSpPr>
                    <p:spPr>
                      <a:xfrm>
                        <a:off x="5594989" y="2211710"/>
                        <a:ext cx="504056" cy="209481"/>
                      </a:xfrm>
                      <a:prstGeom prst="rect">
                        <a:avLst/>
                      </a:prstGeom>
                      <a:noFill/>
                      <a:ln>
                        <a:noFill/>
                      </a:ln>
                    </p:spPr>
                    <p:txBody>
                      <a:bodyPr wrap="square" rtlCol="1">
                        <a:spAutoFit/>
                      </a:bodyPr>
                      <a:lstStyle/>
                      <a:p>
                        <a:pPr marL="88900" indent="-88900" defTabSz="685749">
                          <a:lnSpc>
                            <a:spcPts val="975"/>
                          </a:lnSpc>
                          <a:buClr>
                            <a:srgbClr val="EA411A"/>
                          </a:buClr>
                          <a:buSzPct val="150000"/>
                          <a:buFont typeface="Wingdings" pitchFamily="2" charset="2"/>
                          <a:buChar char="§"/>
                        </a:pPr>
                        <a:r>
                          <a:rPr lang="en-US" sz="619">
                            <a:solidFill>
                              <a:srgbClr val="002060"/>
                            </a:solidFill>
                          </a:rPr>
                          <a:t>1.5+</a:t>
                        </a:r>
                      </a:p>
                    </p:txBody>
                  </p:sp>
                </p:grpSp>
                <p:cxnSp>
                  <p:nvCxnSpPr>
                    <p:cNvPr id="383" name="Straight Connector 382">
                      <a:extLst>
                        <a:ext uri="{FF2B5EF4-FFF2-40B4-BE49-F238E27FC236}">
                          <a16:creationId xmlns:a16="http://schemas.microsoft.com/office/drawing/2014/main" id="{E258D63D-8068-5F4D-BDDD-78929ED7E775}"/>
                        </a:ext>
                      </a:extLst>
                    </p:cNvPr>
                    <p:cNvCxnSpPr>
                      <a:cxnSpLocks/>
                    </p:cNvCxnSpPr>
                    <p:nvPr/>
                  </p:nvCxnSpPr>
                  <p:spPr>
                    <a:xfrm flipV="1">
                      <a:off x="5868144" y="2647894"/>
                      <a:ext cx="0" cy="7356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12191C20-DF7F-AC41-A478-DD3021269859}"/>
                        </a:ext>
                      </a:extLst>
                    </p:cNvPr>
                    <p:cNvCxnSpPr>
                      <a:cxnSpLocks/>
                    </p:cNvCxnSpPr>
                    <p:nvPr/>
                  </p:nvCxnSpPr>
                  <p:spPr>
                    <a:xfrm rot="215600" flipV="1">
                      <a:off x="6398432" y="3048471"/>
                      <a:ext cx="71270" cy="28812"/>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35ED7449-E8F6-D340-A433-19E86241CEE6}"/>
                        </a:ext>
                      </a:extLst>
                    </p:cNvPr>
                    <p:cNvCxnSpPr>
                      <a:cxnSpLocks/>
                    </p:cNvCxnSpPr>
                    <p:nvPr/>
                  </p:nvCxnSpPr>
                  <p:spPr>
                    <a:xfrm rot="215600">
                      <a:off x="5293349" y="3044945"/>
                      <a:ext cx="79533" cy="13628"/>
                    </a:xfrm>
                    <a:prstGeom prst="line">
                      <a:avLst/>
                    </a:prstGeom>
                    <a:ln w="8890"/>
                  </p:spPr>
                  <p:style>
                    <a:lnRef idx="1">
                      <a:schemeClr val="accent1"/>
                    </a:lnRef>
                    <a:fillRef idx="0">
                      <a:schemeClr val="accent1"/>
                    </a:fillRef>
                    <a:effectRef idx="0">
                      <a:schemeClr val="accent1"/>
                    </a:effectRef>
                    <a:fontRef idx="minor">
                      <a:schemeClr val="tx1"/>
                    </a:fontRef>
                  </p:style>
                </p:cxnSp>
                <p:sp>
                  <p:nvSpPr>
                    <p:cNvPr id="558" name="TextBox 557">
                      <a:extLst>
                        <a:ext uri="{FF2B5EF4-FFF2-40B4-BE49-F238E27FC236}">
                          <a16:creationId xmlns:a16="http://schemas.microsoft.com/office/drawing/2014/main" id="{B887AB3D-2415-C547-B62F-9222EA1D2DAB}"/>
                        </a:ext>
                      </a:extLst>
                    </p:cNvPr>
                    <p:cNvSpPr txBox="1"/>
                    <p:nvPr/>
                  </p:nvSpPr>
                  <p:spPr>
                    <a:xfrm>
                      <a:off x="4973319" y="1975366"/>
                      <a:ext cx="1902937" cy="369332"/>
                    </a:xfrm>
                    <a:prstGeom prst="rect">
                      <a:avLst/>
                    </a:prstGeom>
                    <a:noFill/>
                    <a:ln>
                      <a:noFill/>
                    </a:ln>
                  </p:spPr>
                  <p:txBody>
                    <a:bodyPr wrap="square" rtlCol="1">
                      <a:spAutoFit/>
                    </a:bodyPr>
                    <a:lstStyle/>
                    <a:p>
                      <a:pPr algn="ctr" defTabSz="685749"/>
                      <a:r>
                        <a:rPr lang="en-US" sz="1300" b="1" spc="-40">
                          <a:solidFill>
                            <a:srgbClr val="003466"/>
                          </a:solidFill>
                        </a:rPr>
                        <a:t>UI</a:t>
                      </a:r>
                      <a:r>
                        <a:rPr lang="en-US" sz="1300" b="1" spc="-40">
                          <a:solidFill>
                            <a:srgbClr val="003466"/>
                          </a:solidFill>
                          <a:latin typeface="Calibri"/>
                        </a:rPr>
                        <a:t> Performance</a:t>
                      </a:r>
                      <a:r>
                        <a:rPr lang="en-US" b="1" spc="-200">
                          <a:solidFill>
                            <a:srgbClr val="003466"/>
                          </a:solidFill>
                        </a:rPr>
                        <a:t> </a:t>
                      </a:r>
                      <a:r>
                        <a:rPr lang="en-US" sz="1600" spc="-200">
                          <a:solidFill>
                            <a:srgbClr val="003466"/>
                          </a:solidFill>
                        </a:rPr>
                        <a:t>▸</a:t>
                      </a:r>
                      <a:r>
                        <a:rPr lang="en-US" sz="1600" spc="-200"/>
                        <a:t> </a:t>
                      </a:r>
                      <a:r>
                        <a:rPr lang="en-US" sz="1300" spc="-40">
                          <a:solidFill>
                            <a:srgbClr val="003466"/>
                          </a:solidFill>
                        </a:rPr>
                        <a:t>Average</a:t>
                      </a:r>
                      <a:endParaRPr lang="he-IL" sz="1300" spc="-40">
                        <a:solidFill>
                          <a:srgbClr val="003466"/>
                        </a:solidFill>
                        <a:latin typeface="Calibri"/>
                        <a:cs typeface="Arial" panose="020B0604020202020204" pitchFamily="34" charset="0"/>
                      </a:endParaRPr>
                    </a:p>
                  </p:txBody>
                </p:sp>
              </p:grpSp>
              <p:sp>
                <p:nvSpPr>
                  <p:cNvPr id="367" name="TextBox 366">
                    <a:extLst>
                      <a:ext uri="{FF2B5EF4-FFF2-40B4-BE49-F238E27FC236}">
                        <a16:creationId xmlns:a16="http://schemas.microsoft.com/office/drawing/2014/main" id="{1D9A9B76-B128-C04E-A7FE-1683CC02A235}"/>
                      </a:ext>
                    </a:extLst>
                  </p:cNvPr>
                  <p:cNvSpPr txBox="1"/>
                  <p:nvPr/>
                </p:nvSpPr>
                <p:spPr>
                  <a:xfrm>
                    <a:off x="5154816" y="3321418"/>
                    <a:ext cx="93989" cy="187615"/>
                  </a:xfrm>
                  <a:prstGeom prst="rect">
                    <a:avLst/>
                  </a:prstGeom>
                  <a:noFill/>
                  <a:ln>
                    <a:noFill/>
                  </a:ln>
                </p:spPr>
                <p:txBody>
                  <a:bodyPr wrap="square" rtlCol="1">
                    <a:spAutoFit/>
                  </a:bodyPr>
                  <a:lstStyle/>
                  <a:p>
                    <a:pPr algn="ctr" defTabSz="685749"/>
                    <a:r>
                      <a:rPr lang="en-US" sz="619">
                        <a:solidFill>
                          <a:srgbClr val="002060"/>
                        </a:solidFill>
                        <a:latin typeface="Calibri"/>
                      </a:rPr>
                      <a:t>0</a:t>
                    </a:r>
                    <a:endParaRPr lang="he-IL" sz="619">
                      <a:solidFill>
                        <a:srgbClr val="002060"/>
                      </a:solidFill>
                      <a:latin typeface="Calibri"/>
                      <a:cs typeface="Arial" panose="020B0604020202020204" pitchFamily="34" charset="0"/>
                    </a:endParaRPr>
                  </a:p>
                </p:txBody>
              </p:sp>
              <p:sp>
                <p:nvSpPr>
                  <p:cNvPr id="369" name="TextBox 368">
                    <a:extLst>
                      <a:ext uri="{FF2B5EF4-FFF2-40B4-BE49-F238E27FC236}">
                        <a16:creationId xmlns:a16="http://schemas.microsoft.com/office/drawing/2014/main" id="{0C53D6A4-9553-8F4E-8103-28F479F9B64D}"/>
                      </a:ext>
                    </a:extLst>
                  </p:cNvPr>
                  <p:cNvSpPr txBox="1"/>
                  <p:nvPr/>
                </p:nvSpPr>
                <p:spPr>
                  <a:xfrm>
                    <a:off x="5183624" y="2869942"/>
                    <a:ext cx="285589" cy="187615"/>
                  </a:xfrm>
                  <a:prstGeom prst="rect">
                    <a:avLst/>
                  </a:prstGeom>
                  <a:noFill/>
                  <a:ln>
                    <a:noFill/>
                  </a:ln>
                </p:spPr>
                <p:txBody>
                  <a:bodyPr wrap="square" rtlCol="1">
                    <a:spAutoFit/>
                  </a:bodyPr>
                  <a:lstStyle/>
                  <a:p>
                    <a:pPr algn="ctr" defTabSz="685749"/>
                    <a:r>
                      <a:rPr lang="en-US" sz="619">
                        <a:solidFill>
                          <a:srgbClr val="002060"/>
                        </a:solidFill>
                        <a:latin typeface="Calibri"/>
                      </a:rPr>
                      <a:t>0.5</a:t>
                    </a:r>
                    <a:endParaRPr lang="he-IL" sz="619">
                      <a:solidFill>
                        <a:srgbClr val="002060"/>
                      </a:solidFill>
                      <a:latin typeface="Calibri"/>
                      <a:cs typeface="Arial" panose="020B0604020202020204" pitchFamily="34" charset="0"/>
                    </a:endParaRPr>
                  </a:p>
                </p:txBody>
              </p:sp>
              <p:sp>
                <p:nvSpPr>
                  <p:cNvPr id="371" name="TextBox 370">
                    <a:extLst>
                      <a:ext uri="{FF2B5EF4-FFF2-40B4-BE49-F238E27FC236}">
                        <a16:creationId xmlns:a16="http://schemas.microsoft.com/office/drawing/2014/main" id="{4189DAAC-D19E-4B48-8FEA-A8C6ED1D80AB}"/>
                      </a:ext>
                    </a:extLst>
                  </p:cNvPr>
                  <p:cNvSpPr txBox="1"/>
                  <p:nvPr/>
                </p:nvSpPr>
                <p:spPr>
                  <a:xfrm>
                    <a:off x="5812872" y="2643758"/>
                    <a:ext cx="164951" cy="187615"/>
                  </a:xfrm>
                  <a:prstGeom prst="rect">
                    <a:avLst/>
                  </a:prstGeom>
                  <a:noFill/>
                  <a:ln>
                    <a:noFill/>
                  </a:ln>
                </p:spPr>
                <p:txBody>
                  <a:bodyPr wrap="square" rtlCol="1">
                    <a:spAutoFit/>
                  </a:bodyPr>
                  <a:lstStyle/>
                  <a:p>
                    <a:pPr algn="ctr" defTabSz="685749"/>
                    <a:r>
                      <a:rPr lang="en-US" sz="619">
                        <a:solidFill>
                          <a:srgbClr val="002060"/>
                        </a:solidFill>
                        <a:latin typeface="Calibri"/>
                      </a:rPr>
                      <a:t>1</a:t>
                    </a:r>
                    <a:endParaRPr lang="he-IL" sz="619">
                      <a:solidFill>
                        <a:srgbClr val="002060"/>
                      </a:solidFill>
                      <a:latin typeface="Calibri"/>
                      <a:cs typeface="Arial" panose="020B0604020202020204" pitchFamily="34" charset="0"/>
                    </a:endParaRPr>
                  </a:p>
                </p:txBody>
              </p:sp>
              <p:sp>
                <p:nvSpPr>
                  <p:cNvPr id="374" name="TextBox 373">
                    <a:extLst>
                      <a:ext uri="{FF2B5EF4-FFF2-40B4-BE49-F238E27FC236}">
                        <a16:creationId xmlns:a16="http://schemas.microsoft.com/office/drawing/2014/main" id="{3DFA00AC-2C1E-684B-B6C7-8BC3E920B676}"/>
                      </a:ext>
                    </a:extLst>
                  </p:cNvPr>
                  <p:cNvSpPr txBox="1"/>
                  <p:nvPr/>
                </p:nvSpPr>
                <p:spPr>
                  <a:xfrm>
                    <a:off x="6511561" y="3321418"/>
                    <a:ext cx="164951" cy="187615"/>
                  </a:xfrm>
                  <a:prstGeom prst="rect">
                    <a:avLst/>
                  </a:prstGeom>
                  <a:noFill/>
                  <a:ln>
                    <a:noFill/>
                  </a:ln>
                </p:spPr>
                <p:txBody>
                  <a:bodyPr wrap="square" rtlCol="1">
                    <a:spAutoFit/>
                  </a:bodyPr>
                  <a:lstStyle/>
                  <a:p>
                    <a:pPr algn="ctr" defTabSz="685749"/>
                    <a:r>
                      <a:rPr lang="en-US" sz="619">
                        <a:solidFill>
                          <a:srgbClr val="002060"/>
                        </a:solidFill>
                        <a:latin typeface="Calibri"/>
                      </a:rPr>
                      <a:t>2</a:t>
                    </a:r>
                    <a:endParaRPr lang="he-IL" sz="619">
                      <a:solidFill>
                        <a:srgbClr val="002060"/>
                      </a:solidFill>
                      <a:latin typeface="Calibri"/>
                      <a:cs typeface="Arial" panose="020B0604020202020204" pitchFamily="34" charset="0"/>
                    </a:endParaRPr>
                  </a:p>
                </p:txBody>
              </p:sp>
              <p:cxnSp>
                <p:nvCxnSpPr>
                  <p:cNvPr id="375" name="Straight Connector 374">
                    <a:extLst>
                      <a:ext uri="{FF2B5EF4-FFF2-40B4-BE49-F238E27FC236}">
                        <a16:creationId xmlns:a16="http://schemas.microsoft.com/office/drawing/2014/main" id="{8B342B87-FED7-234B-A653-E2DA6851FCF1}"/>
                      </a:ext>
                    </a:extLst>
                  </p:cNvPr>
                  <p:cNvCxnSpPr/>
                  <p:nvPr/>
                </p:nvCxnSpPr>
                <p:spPr>
                  <a:xfrm flipH="1">
                    <a:off x="5259534" y="3425213"/>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086EC0AB-2FA0-604C-9038-3485B384DF64}"/>
                      </a:ext>
                    </a:extLst>
                  </p:cNvPr>
                  <p:cNvCxnSpPr>
                    <a:cxnSpLocks/>
                  </p:cNvCxnSpPr>
                  <p:nvPr/>
                </p:nvCxnSpPr>
                <p:spPr>
                  <a:xfrm flipH="1">
                    <a:off x="6460982" y="3441610"/>
                    <a:ext cx="63991"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360583E0-EBF0-914A-9E3C-0445E4CF364F}"/>
                      </a:ext>
                    </a:extLst>
                  </p:cNvPr>
                  <p:cNvCxnSpPr>
                    <a:cxnSpLocks/>
                  </p:cNvCxnSpPr>
                  <p:nvPr/>
                </p:nvCxnSpPr>
                <p:spPr>
                  <a:xfrm rot="2700000" flipH="1">
                    <a:off x="5423460" y="3016032"/>
                    <a:ext cx="67989"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4E5AF76A-CCF8-6645-9247-724D3C99765C}"/>
                      </a:ext>
                    </a:extLst>
                  </p:cNvPr>
                  <p:cNvCxnSpPr>
                    <a:cxnSpLocks/>
                  </p:cNvCxnSpPr>
                  <p:nvPr/>
                </p:nvCxnSpPr>
                <p:spPr>
                  <a:xfrm rot="17100000">
                    <a:off x="6097047" y="2878126"/>
                    <a:ext cx="76154" cy="0"/>
                  </a:xfrm>
                  <a:prstGeom prst="line">
                    <a:avLst/>
                  </a:prstGeom>
                  <a:ln w="8890"/>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322A8488-37CA-0649-AF5C-DEBB4D8854D1}"/>
                      </a:ext>
                    </a:extLst>
                  </p:cNvPr>
                  <p:cNvCxnSpPr>
                    <a:cxnSpLocks/>
                  </p:cNvCxnSpPr>
                  <p:nvPr/>
                </p:nvCxnSpPr>
                <p:spPr>
                  <a:xfrm rot="4500000" flipH="1">
                    <a:off x="5615843" y="2878126"/>
                    <a:ext cx="76154" cy="0"/>
                  </a:xfrm>
                  <a:prstGeom prst="line">
                    <a:avLst/>
                  </a:prstGeom>
                  <a:ln w="8890"/>
                </p:spPr>
                <p:style>
                  <a:lnRef idx="1">
                    <a:schemeClr val="accent1"/>
                  </a:lnRef>
                  <a:fillRef idx="0">
                    <a:schemeClr val="accent1"/>
                  </a:fillRef>
                  <a:effectRef idx="0">
                    <a:schemeClr val="accent1"/>
                  </a:effectRef>
                  <a:fontRef idx="minor">
                    <a:schemeClr val="tx1"/>
                  </a:fontRef>
                </p:style>
              </p:cxnSp>
            </p:grpSp>
            <p:sp>
              <p:nvSpPr>
                <p:cNvPr id="164" name="TextBox 163">
                  <a:extLst>
                    <a:ext uri="{FF2B5EF4-FFF2-40B4-BE49-F238E27FC236}">
                      <a16:creationId xmlns:a16="http://schemas.microsoft.com/office/drawing/2014/main" id="{E6FD16AA-023B-FE46-889E-BB80B2597E3C}"/>
                    </a:ext>
                  </a:extLst>
                </p:cNvPr>
                <p:cNvSpPr txBox="1"/>
                <p:nvPr/>
              </p:nvSpPr>
              <p:spPr>
                <a:xfrm>
                  <a:off x="6115833" y="2869942"/>
                  <a:ext cx="360041" cy="187615"/>
                </a:xfrm>
                <a:prstGeom prst="rect">
                  <a:avLst/>
                </a:prstGeom>
                <a:noFill/>
                <a:ln>
                  <a:noFill/>
                </a:ln>
              </p:spPr>
              <p:txBody>
                <a:bodyPr wrap="square" rtlCol="1">
                  <a:spAutoFit/>
                </a:bodyPr>
                <a:lstStyle/>
                <a:p>
                  <a:pPr defTabSz="685749"/>
                  <a:r>
                    <a:rPr lang="en-US" sz="619">
                      <a:solidFill>
                        <a:srgbClr val="002060"/>
                      </a:solidFill>
                      <a:latin typeface="Calibri"/>
                    </a:rPr>
                    <a:t>1.5</a:t>
                  </a:r>
                  <a:endParaRPr lang="he-IL" sz="619">
                    <a:solidFill>
                      <a:srgbClr val="002060"/>
                    </a:solidFill>
                    <a:latin typeface="Calibri"/>
                    <a:cs typeface="Arial" panose="020B0604020202020204" pitchFamily="34" charset="0"/>
                  </a:endParaRPr>
                </a:p>
              </p:txBody>
            </p:sp>
          </p:grpSp>
        </p:grpSp>
        <p:cxnSp>
          <p:nvCxnSpPr>
            <p:cNvPr id="258" name="Straight Arrow Connector 257">
              <a:extLst>
                <a:ext uri="{FF2B5EF4-FFF2-40B4-BE49-F238E27FC236}">
                  <a16:creationId xmlns:a16="http://schemas.microsoft.com/office/drawing/2014/main" id="{C4BFF5D4-21B3-514A-A159-B28B03712C8B}"/>
                </a:ext>
              </a:extLst>
            </p:cNvPr>
            <p:cNvCxnSpPr>
              <a:cxnSpLocks/>
            </p:cNvCxnSpPr>
            <p:nvPr/>
          </p:nvCxnSpPr>
          <p:spPr>
            <a:xfrm flipH="1" flipV="1">
              <a:off x="7551224" y="3125440"/>
              <a:ext cx="301858" cy="431925"/>
            </a:xfrm>
            <a:prstGeom prst="straightConnector1">
              <a:avLst/>
            </a:prstGeom>
            <a:ln w="38100">
              <a:solidFill>
                <a:srgbClr val="FF0000"/>
              </a:solidFill>
              <a:prstDash val="solid"/>
              <a:tailEnd type="triangle"/>
            </a:ln>
            <a:effectLst>
              <a:outerShdw blurRad="50800" dist="38100" dir="5400000" algn="t"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pic>
          <p:nvPicPr>
            <p:cNvPr id="263" name="Picture 262">
              <a:extLst>
                <a:ext uri="{FF2B5EF4-FFF2-40B4-BE49-F238E27FC236}">
                  <a16:creationId xmlns:a16="http://schemas.microsoft.com/office/drawing/2014/main" id="{365DBE0A-B5B1-0747-AC26-50A716FE2A95}"/>
                </a:ext>
              </a:extLst>
            </p:cNvPr>
            <p:cNvPicPr>
              <a:picLocks noChangeAspect="1"/>
            </p:cNvPicPr>
            <p:nvPr/>
          </p:nvPicPr>
          <p:blipFill>
            <a:blip r:embed="rId3">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tretch>
              <a:fillRect/>
            </a:stretch>
          </p:blipFill>
          <p:spPr>
            <a:xfrm rot="19567317">
              <a:off x="5176456" y="3082978"/>
              <a:ext cx="504056" cy="696290"/>
            </a:xfrm>
            <a:prstGeom prst="rect">
              <a:avLst/>
            </a:prstGeom>
            <a:ln>
              <a:noFill/>
            </a:ln>
          </p:spPr>
        </p:pic>
        <p:pic>
          <p:nvPicPr>
            <p:cNvPr id="264" name="Picture 263">
              <a:extLst>
                <a:ext uri="{FF2B5EF4-FFF2-40B4-BE49-F238E27FC236}">
                  <a16:creationId xmlns:a16="http://schemas.microsoft.com/office/drawing/2014/main" id="{44E68DA5-EB99-F24F-9535-509D455EA92A}"/>
                </a:ext>
              </a:extLst>
            </p:cNvPr>
            <p:cNvPicPr>
              <a:picLocks noChangeAspect="1"/>
            </p:cNvPicPr>
            <p:nvPr/>
          </p:nvPicPr>
          <p:blipFill>
            <a:blip r:embed="rId3">
              <a:extLst>
                <a:ext uri="{BEBA8EAE-BF5A-486C-A8C5-ECC9F3942E4B}">
                  <a14:imgProps xmlns:a14="http://schemas.microsoft.com/office/drawing/2010/main">
                    <a14:imgLayer>
                      <a14:imgEffect>
                        <a14:saturation sat="0"/>
                      </a14:imgEffect>
                    </a14:imgLayer>
                  </a14:imgProps>
                </a:ext>
                <a:ext uri="{28A0092B-C50C-407E-A947-70E740481C1C}">
                  <a14:useLocalDpi xmlns:a14="http://schemas.microsoft.com/office/drawing/2010/main" val="0"/>
                </a:ext>
              </a:extLst>
            </a:blip>
            <a:stretch>
              <a:fillRect/>
            </a:stretch>
          </p:blipFill>
          <p:spPr>
            <a:xfrm rot="21445433">
              <a:off x="7412905" y="2970618"/>
              <a:ext cx="504056" cy="696290"/>
            </a:xfrm>
            <a:prstGeom prst="rect">
              <a:avLst/>
            </a:prstGeom>
            <a:ln>
              <a:noFill/>
            </a:ln>
          </p:spPr>
        </p:pic>
        <p:grpSp>
          <p:nvGrpSpPr>
            <p:cNvPr id="208" name="Group 207">
              <a:extLst>
                <a:ext uri="{FF2B5EF4-FFF2-40B4-BE49-F238E27FC236}">
                  <a16:creationId xmlns:a16="http://schemas.microsoft.com/office/drawing/2014/main" id="{076F3C31-D1D6-4B4C-BE64-F29F8BAA746B}"/>
                </a:ext>
              </a:extLst>
            </p:cNvPr>
            <p:cNvGrpSpPr/>
            <p:nvPr/>
          </p:nvGrpSpPr>
          <p:grpSpPr>
            <a:xfrm>
              <a:off x="4800599" y="1248448"/>
              <a:ext cx="4020671" cy="721071"/>
              <a:chOff x="4878321" y="1170816"/>
              <a:chExt cx="3810053" cy="721071"/>
            </a:xfrm>
          </p:grpSpPr>
          <p:grpSp>
            <p:nvGrpSpPr>
              <p:cNvPr id="194" name="Group 193">
                <a:extLst>
                  <a:ext uri="{FF2B5EF4-FFF2-40B4-BE49-F238E27FC236}">
                    <a16:creationId xmlns:a16="http://schemas.microsoft.com/office/drawing/2014/main" id="{7E336D86-A8EA-5342-ABE8-C3D53801DD01}"/>
                  </a:ext>
                </a:extLst>
              </p:cNvPr>
              <p:cNvGrpSpPr/>
              <p:nvPr/>
            </p:nvGrpSpPr>
            <p:grpSpPr>
              <a:xfrm>
                <a:off x="4878321" y="1170816"/>
                <a:ext cx="3810053" cy="353943"/>
                <a:chOff x="1645330" y="2316395"/>
                <a:chExt cx="3810053" cy="353943"/>
              </a:xfrm>
            </p:grpSpPr>
            <p:sp>
              <p:nvSpPr>
                <p:cNvPr id="195" name="Rectangle 194">
                  <a:extLst>
                    <a:ext uri="{FF2B5EF4-FFF2-40B4-BE49-F238E27FC236}">
                      <a16:creationId xmlns:a16="http://schemas.microsoft.com/office/drawing/2014/main" id="{1B64DC6F-EC0A-7143-920A-27F7C666A6CC}"/>
                    </a:ext>
                  </a:extLst>
                </p:cNvPr>
                <p:cNvSpPr/>
                <p:nvPr/>
              </p:nvSpPr>
              <p:spPr>
                <a:xfrm>
                  <a:off x="1645330" y="2355726"/>
                  <a:ext cx="3810053" cy="288000"/>
                </a:xfrm>
                <a:prstGeom prst="rect">
                  <a:avLst/>
                </a:prstGeom>
                <a:ln>
                  <a:solidFill>
                    <a:srgbClr val="003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xtBox 195">
                  <a:extLst>
                    <a:ext uri="{FF2B5EF4-FFF2-40B4-BE49-F238E27FC236}">
                      <a16:creationId xmlns:a16="http://schemas.microsoft.com/office/drawing/2014/main" id="{DF34FC1F-E04B-764C-A8F5-2B915940F166}"/>
                    </a:ext>
                  </a:extLst>
                </p:cNvPr>
                <p:cNvSpPr txBox="1"/>
                <p:nvPr/>
              </p:nvSpPr>
              <p:spPr>
                <a:xfrm>
                  <a:off x="2347121" y="2316395"/>
                  <a:ext cx="2232248" cy="353943"/>
                </a:xfrm>
                <a:prstGeom prst="rect">
                  <a:avLst/>
                </a:prstGeom>
                <a:noFill/>
                <a:ln>
                  <a:noFill/>
                </a:ln>
              </p:spPr>
              <p:txBody>
                <a:bodyPr wrap="square" rtlCol="1">
                  <a:spAutoFit/>
                </a:bodyPr>
                <a:lstStyle/>
                <a:p>
                  <a:pPr algn="ctr" defTabSz="685749"/>
                  <a:r>
                    <a:rPr lang="en-US" sz="1700" b="1">
                      <a:solidFill>
                        <a:srgbClr val="D3E8E4"/>
                      </a:solidFill>
                      <a:latin typeface="Calibri"/>
                    </a:rPr>
                    <a:t>All API</a:t>
                  </a:r>
                  <a:r>
                    <a:rPr lang="en-US" sz="1600" b="1">
                      <a:solidFill>
                        <a:srgbClr val="D3E8E4"/>
                      </a:solidFill>
                    </a:rPr>
                    <a:t> </a:t>
                  </a:r>
                  <a:r>
                    <a:rPr lang="en-US" sz="1600" spc="-40">
                      <a:solidFill>
                        <a:schemeClr val="bg1"/>
                      </a:solidFill>
                    </a:rPr>
                    <a:t>▸ </a:t>
                  </a:r>
                  <a:r>
                    <a:rPr lang="en-US" sz="1700">
                      <a:solidFill>
                        <a:schemeClr val="bg1"/>
                      </a:solidFill>
                      <a:latin typeface="Calibri"/>
                    </a:rPr>
                    <a:t>transactions</a:t>
                  </a:r>
                  <a:endParaRPr lang="he-IL" sz="1700">
                    <a:solidFill>
                      <a:schemeClr val="bg1"/>
                    </a:solidFill>
                    <a:latin typeface="Calibri"/>
                  </a:endParaRPr>
                </a:p>
              </p:txBody>
            </p:sp>
          </p:grpSp>
          <p:sp>
            <p:nvSpPr>
              <p:cNvPr id="207" name="TextBox 206">
                <a:extLst>
                  <a:ext uri="{FF2B5EF4-FFF2-40B4-BE49-F238E27FC236}">
                    <a16:creationId xmlns:a16="http://schemas.microsoft.com/office/drawing/2014/main" id="{9A734258-9B5E-C547-BFCC-76E3850F479D}"/>
                  </a:ext>
                </a:extLst>
              </p:cNvPr>
              <p:cNvSpPr txBox="1"/>
              <p:nvPr/>
            </p:nvSpPr>
            <p:spPr>
              <a:xfrm>
                <a:off x="5508104" y="1537944"/>
                <a:ext cx="2520280" cy="353943"/>
              </a:xfrm>
              <a:prstGeom prst="rect">
                <a:avLst/>
              </a:prstGeom>
              <a:noFill/>
              <a:ln>
                <a:noFill/>
              </a:ln>
            </p:spPr>
            <p:txBody>
              <a:bodyPr wrap="square" rtlCol="1">
                <a:spAutoFit/>
              </a:bodyPr>
              <a:lstStyle/>
              <a:p>
                <a:pPr algn="ctr"/>
                <a:r>
                  <a:rPr lang="en-US" sz="1300">
                    <a:solidFill>
                      <a:srgbClr val="003466"/>
                    </a:solidFill>
                  </a:rPr>
                  <a:t>Average</a:t>
                </a:r>
                <a:r>
                  <a:rPr lang="en-US" sz="1200" spc="-40">
                    <a:solidFill>
                      <a:srgbClr val="003466"/>
                    </a:solidFill>
                  </a:rPr>
                  <a:t> ▸</a:t>
                </a:r>
                <a:r>
                  <a:rPr lang="en-US" sz="1300">
                    <a:solidFill>
                      <a:srgbClr val="003466"/>
                    </a:solidFill>
                  </a:rPr>
                  <a:t> </a:t>
                </a:r>
                <a:r>
                  <a:rPr lang="en-US" sz="1700" b="1">
                    <a:solidFill>
                      <a:srgbClr val="003466"/>
                    </a:solidFill>
                  </a:rPr>
                  <a:t>50%</a:t>
                </a:r>
                <a:r>
                  <a:rPr lang="en-US" sz="1400">
                    <a:solidFill>
                      <a:srgbClr val="003466"/>
                    </a:solidFill>
                  </a:rPr>
                  <a:t> reduction </a:t>
                </a:r>
              </a:p>
            </p:txBody>
          </p:sp>
        </p:grpSp>
      </p:grpSp>
    </p:spTree>
    <p:extLst>
      <p:ext uri="{BB962C8B-B14F-4D97-AF65-F5344CB8AC3E}">
        <p14:creationId xmlns:p14="http://schemas.microsoft.com/office/powerpoint/2010/main" val="454911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FA046D-D85E-4ADE-B238-86220E18B2C4}"/>
              </a:ext>
            </a:extLst>
          </p:cNvPr>
          <p:cNvSpPr>
            <a:spLocks noGrp="1"/>
          </p:cNvSpPr>
          <p:nvPr>
            <p:ph type="title"/>
          </p:nvPr>
        </p:nvSpPr>
        <p:spPr/>
        <p:txBody>
          <a:bodyPr/>
          <a:lstStyle/>
          <a:p>
            <a:r>
              <a:rPr lang="en-US"/>
              <a:t>User Experience – An ongoing commitment</a:t>
            </a:r>
          </a:p>
        </p:txBody>
      </p:sp>
      <p:grpSp>
        <p:nvGrpSpPr>
          <p:cNvPr id="28" name="Group 27">
            <a:extLst>
              <a:ext uri="{FF2B5EF4-FFF2-40B4-BE49-F238E27FC236}">
                <a16:creationId xmlns:a16="http://schemas.microsoft.com/office/drawing/2014/main" id="{369BFA05-8A57-BA46-AE47-5A22D45A0DCD}"/>
              </a:ext>
            </a:extLst>
          </p:cNvPr>
          <p:cNvGrpSpPr/>
          <p:nvPr/>
        </p:nvGrpSpPr>
        <p:grpSpPr>
          <a:xfrm>
            <a:off x="13323461" y="-1244674"/>
            <a:ext cx="1288402" cy="468032"/>
            <a:chOff x="417399" y="-236562"/>
            <a:chExt cx="1288402" cy="468032"/>
          </a:xfrm>
        </p:grpSpPr>
        <p:grpSp>
          <p:nvGrpSpPr>
            <p:cNvPr id="29" name="Group 28">
              <a:extLst>
                <a:ext uri="{FF2B5EF4-FFF2-40B4-BE49-F238E27FC236}">
                  <a16:creationId xmlns:a16="http://schemas.microsoft.com/office/drawing/2014/main" id="{258660A3-8FB2-134F-8D35-FE93EBDA30F5}"/>
                </a:ext>
              </a:extLst>
            </p:cNvPr>
            <p:cNvGrpSpPr/>
            <p:nvPr/>
          </p:nvGrpSpPr>
          <p:grpSpPr>
            <a:xfrm>
              <a:off x="417399" y="-236562"/>
              <a:ext cx="1288402" cy="180000"/>
              <a:chOff x="439262" y="-180000"/>
              <a:chExt cx="1288402" cy="180000"/>
            </a:xfrm>
          </p:grpSpPr>
          <p:sp>
            <p:nvSpPr>
              <p:cNvPr id="37" name="Rectangle 36">
                <a:extLst>
                  <a:ext uri="{FF2B5EF4-FFF2-40B4-BE49-F238E27FC236}">
                    <a16:creationId xmlns:a16="http://schemas.microsoft.com/office/drawing/2014/main" id="{55B31793-C46A-AF40-87DF-EA3C393B4437}"/>
                  </a:ext>
                </a:extLst>
              </p:cNvPr>
              <p:cNvSpPr/>
              <p:nvPr/>
            </p:nvSpPr>
            <p:spPr>
              <a:xfrm>
                <a:off x="899592" y="-180000"/>
                <a:ext cx="180000" cy="180000"/>
              </a:xfrm>
              <a:prstGeom prst="rect">
                <a:avLst/>
              </a:prstGeom>
              <a:solidFill>
                <a:srgbClr val="50C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DBE5A6C-9776-514F-AC7A-2C4B8C0D3AD6}"/>
                  </a:ext>
                </a:extLst>
              </p:cNvPr>
              <p:cNvSpPr/>
              <p:nvPr/>
            </p:nvSpPr>
            <p:spPr>
              <a:xfrm>
                <a:off x="1547664" y="-180000"/>
                <a:ext cx="180000" cy="180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733BE50-E9C0-CF47-95C8-0BE25B20AEBA}"/>
                  </a:ext>
                </a:extLst>
              </p:cNvPr>
              <p:cNvSpPr/>
              <p:nvPr/>
            </p:nvSpPr>
            <p:spPr>
              <a:xfrm>
                <a:off x="1115616" y="-180000"/>
                <a:ext cx="180000" cy="180000"/>
              </a:xfrm>
              <a:prstGeom prst="rect">
                <a:avLst/>
              </a:prstGeom>
              <a:solidFill>
                <a:srgbClr val="59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E00CDEF-FD34-D044-ABE4-9FE18D85CEB5}"/>
                  </a:ext>
                </a:extLst>
              </p:cNvPr>
              <p:cNvSpPr/>
              <p:nvPr/>
            </p:nvSpPr>
            <p:spPr>
              <a:xfrm>
                <a:off x="683568" y="-180000"/>
                <a:ext cx="180000" cy="180000"/>
              </a:xfrm>
              <a:prstGeom prst="rect">
                <a:avLst/>
              </a:prstGeom>
              <a:solidFill>
                <a:srgbClr val="1D7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FE1AF3E-5F15-3640-B64B-AE21E4B8E000}"/>
                  </a:ext>
                </a:extLst>
              </p:cNvPr>
              <p:cNvSpPr/>
              <p:nvPr/>
            </p:nvSpPr>
            <p:spPr>
              <a:xfrm>
                <a:off x="1331640" y="-180000"/>
                <a:ext cx="180000" cy="180000"/>
              </a:xfrm>
              <a:prstGeom prst="rect">
                <a:avLst/>
              </a:prstGeom>
              <a:solidFill>
                <a:srgbClr val="C6E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AC13691-C1E6-464B-80C2-AC5B3651CB76}"/>
                  </a:ext>
                </a:extLst>
              </p:cNvPr>
              <p:cNvSpPr/>
              <p:nvPr/>
            </p:nvSpPr>
            <p:spPr>
              <a:xfrm>
                <a:off x="439262" y="-180000"/>
                <a:ext cx="180000" cy="180000"/>
              </a:xfrm>
              <a:prstGeom prst="rect">
                <a:avLst/>
              </a:prstGeom>
              <a:solidFill>
                <a:srgbClr val="000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8910AD9F-C595-EF46-A527-F5558148259D}"/>
                </a:ext>
              </a:extLst>
            </p:cNvPr>
            <p:cNvGrpSpPr/>
            <p:nvPr/>
          </p:nvGrpSpPr>
          <p:grpSpPr>
            <a:xfrm>
              <a:off x="417399" y="51470"/>
              <a:ext cx="1288402" cy="180000"/>
              <a:chOff x="439262" y="-180000"/>
              <a:chExt cx="1288402" cy="180000"/>
            </a:xfrm>
          </p:grpSpPr>
          <p:sp>
            <p:nvSpPr>
              <p:cNvPr id="31" name="Rectangle 30">
                <a:extLst>
                  <a:ext uri="{FF2B5EF4-FFF2-40B4-BE49-F238E27FC236}">
                    <a16:creationId xmlns:a16="http://schemas.microsoft.com/office/drawing/2014/main" id="{B3B1023D-45DD-6D45-8F64-66855F03282D}"/>
                  </a:ext>
                </a:extLst>
              </p:cNvPr>
              <p:cNvSpPr/>
              <p:nvPr/>
            </p:nvSpPr>
            <p:spPr>
              <a:xfrm>
                <a:off x="899592" y="-180000"/>
                <a:ext cx="180000" cy="180000"/>
              </a:xfrm>
              <a:prstGeom prst="rect">
                <a:avLst/>
              </a:prstGeom>
              <a:solidFill>
                <a:srgbClr val="50C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8AD16DD-A756-4241-9625-5DA1F842EC6C}"/>
                  </a:ext>
                </a:extLst>
              </p:cNvPr>
              <p:cNvSpPr/>
              <p:nvPr/>
            </p:nvSpPr>
            <p:spPr>
              <a:xfrm>
                <a:off x="1547664" y="-180000"/>
                <a:ext cx="180000" cy="180000"/>
              </a:xfrm>
              <a:prstGeom prst="rect">
                <a:avLst/>
              </a:prstGeom>
              <a:solidFill>
                <a:srgbClr val="FDB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6D766FF-043D-7D46-9156-91AE83322E7E}"/>
                  </a:ext>
                </a:extLst>
              </p:cNvPr>
              <p:cNvSpPr/>
              <p:nvPr/>
            </p:nvSpPr>
            <p:spPr>
              <a:xfrm>
                <a:off x="1115616" y="-180000"/>
                <a:ext cx="180000" cy="180000"/>
              </a:xfrm>
              <a:prstGeom prst="rect">
                <a:avLst/>
              </a:prstGeom>
              <a:solidFill>
                <a:srgbClr val="F47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B5C6965-B2F6-AC4B-ADAF-254109496683}"/>
                  </a:ext>
                </a:extLst>
              </p:cNvPr>
              <p:cNvSpPr/>
              <p:nvPr/>
            </p:nvSpPr>
            <p:spPr>
              <a:xfrm>
                <a:off x="683568" y="-180000"/>
                <a:ext cx="180000" cy="180000"/>
              </a:xfrm>
              <a:prstGeom prst="rect">
                <a:avLst/>
              </a:prstGeom>
              <a:solidFill>
                <a:srgbClr val="7C4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B650244-957D-8944-BC1E-7D773B31526B}"/>
                  </a:ext>
                </a:extLst>
              </p:cNvPr>
              <p:cNvSpPr/>
              <p:nvPr/>
            </p:nvSpPr>
            <p:spPr>
              <a:xfrm>
                <a:off x="1331640" y="-180000"/>
                <a:ext cx="180000" cy="180000"/>
              </a:xfrm>
              <a:prstGeom prst="rect">
                <a:avLst/>
              </a:prstGeom>
              <a:solidFill>
                <a:srgbClr val="5B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EFE2DA3-2648-E940-99EF-8610225D18D0}"/>
                  </a:ext>
                </a:extLst>
              </p:cNvPr>
              <p:cNvSpPr/>
              <p:nvPr/>
            </p:nvSpPr>
            <p:spPr>
              <a:xfrm>
                <a:off x="439262" y="-180000"/>
                <a:ext cx="180000" cy="18000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0" name="Oval 59">
            <a:extLst>
              <a:ext uri="{FF2B5EF4-FFF2-40B4-BE49-F238E27FC236}">
                <a16:creationId xmlns:a16="http://schemas.microsoft.com/office/drawing/2014/main" id="{B04212AF-BF06-B548-9EA4-AC8E72161297}"/>
              </a:ext>
            </a:extLst>
          </p:cNvPr>
          <p:cNvSpPr/>
          <p:nvPr/>
        </p:nvSpPr>
        <p:spPr>
          <a:xfrm>
            <a:off x="7020272" y="123478"/>
            <a:ext cx="1939570" cy="194950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80" name="Rectangle 79">
            <a:extLst>
              <a:ext uri="{FF2B5EF4-FFF2-40B4-BE49-F238E27FC236}">
                <a16:creationId xmlns:a16="http://schemas.microsoft.com/office/drawing/2014/main" id="{DF1B9F5F-6D5F-4840-8243-9E1F61F3BF38}"/>
              </a:ext>
            </a:extLst>
          </p:cNvPr>
          <p:cNvSpPr/>
          <p:nvPr/>
        </p:nvSpPr>
        <p:spPr>
          <a:xfrm>
            <a:off x="0" y="1077870"/>
            <a:ext cx="9144000"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1EA61724-F27D-4949-B074-289043EA1878}"/>
              </a:ext>
            </a:extLst>
          </p:cNvPr>
          <p:cNvGrpSpPr/>
          <p:nvPr/>
        </p:nvGrpSpPr>
        <p:grpSpPr>
          <a:xfrm>
            <a:off x="6291792" y="1226709"/>
            <a:ext cx="2600366" cy="3001225"/>
            <a:chOff x="6363800" y="1226709"/>
            <a:chExt cx="2600366" cy="3001225"/>
          </a:xfrm>
        </p:grpSpPr>
        <p:pic>
          <p:nvPicPr>
            <p:cNvPr id="8" name="Picture 7">
              <a:extLst>
                <a:ext uri="{FF2B5EF4-FFF2-40B4-BE49-F238E27FC236}">
                  <a16:creationId xmlns:a16="http://schemas.microsoft.com/office/drawing/2014/main" id="{F627E948-1B2C-4D1A-9CED-CC778A1429CE}"/>
                </a:ext>
              </a:extLst>
            </p:cNvPr>
            <p:cNvPicPr>
              <a:picLocks noChangeAspect="1"/>
            </p:cNvPicPr>
            <p:nvPr/>
          </p:nvPicPr>
          <p:blipFill>
            <a:blip r:embed="rId3"/>
            <a:stretch>
              <a:fillRect/>
            </a:stretch>
          </p:blipFill>
          <p:spPr>
            <a:xfrm>
              <a:off x="6372200" y="1226709"/>
              <a:ext cx="2591966" cy="1417049"/>
            </a:xfrm>
            <a:prstGeom prst="rect">
              <a:avLst/>
            </a:prstGeom>
            <a:effectLst>
              <a:outerShdw blurRad="254000" dist="50800" dir="5400000" algn="t" rotWithShape="0">
                <a:srgbClr val="003466">
                  <a:alpha val="30000"/>
                </a:srgbClr>
              </a:outerShdw>
            </a:effectLst>
          </p:spPr>
        </p:pic>
        <p:grpSp>
          <p:nvGrpSpPr>
            <p:cNvPr id="73" name="Group 72">
              <a:extLst>
                <a:ext uri="{FF2B5EF4-FFF2-40B4-BE49-F238E27FC236}">
                  <a16:creationId xmlns:a16="http://schemas.microsoft.com/office/drawing/2014/main" id="{B7319A52-1578-F64B-911E-E12752DCD8AA}"/>
                </a:ext>
              </a:extLst>
            </p:cNvPr>
            <p:cNvGrpSpPr/>
            <p:nvPr/>
          </p:nvGrpSpPr>
          <p:grpSpPr>
            <a:xfrm>
              <a:off x="6363800" y="2835245"/>
              <a:ext cx="2547761" cy="1392689"/>
              <a:chOff x="6363800" y="2763237"/>
              <a:chExt cx="2547761" cy="1392689"/>
            </a:xfrm>
          </p:grpSpPr>
          <p:sp>
            <p:nvSpPr>
              <p:cNvPr id="27" name="Oval 26">
                <a:extLst>
                  <a:ext uri="{FF2B5EF4-FFF2-40B4-BE49-F238E27FC236}">
                    <a16:creationId xmlns:a16="http://schemas.microsoft.com/office/drawing/2014/main" id="{0972128F-4B27-A44B-83B2-8AEA06759129}"/>
                  </a:ext>
                </a:extLst>
              </p:cNvPr>
              <p:cNvSpPr/>
              <p:nvPr/>
            </p:nvSpPr>
            <p:spPr>
              <a:xfrm>
                <a:off x="6363800" y="2787749"/>
                <a:ext cx="360040" cy="360065"/>
              </a:xfrm>
              <a:prstGeom prst="ellipse">
                <a:avLst/>
              </a:prstGeom>
              <a:solidFill>
                <a:schemeClr val="bg1"/>
              </a:solidFill>
              <a:ln>
                <a:solidFill>
                  <a:srgbClr val="003466"/>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a:r>
                  <a:rPr lang="en-US">
                    <a:solidFill>
                      <a:srgbClr val="003466"/>
                    </a:solidFill>
                    <a:latin typeface="Calibri"/>
                  </a:rPr>
                  <a:t>3</a:t>
                </a:r>
              </a:p>
            </p:txBody>
          </p:sp>
          <p:sp>
            <p:nvSpPr>
              <p:cNvPr id="70" name="TextBox 69">
                <a:extLst>
                  <a:ext uri="{FF2B5EF4-FFF2-40B4-BE49-F238E27FC236}">
                    <a16:creationId xmlns:a16="http://schemas.microsoft.com/office/drawing/2014/main" id="{A470A9C1-4E15-2C4D-AC26-7DE8EB580195}"/>
                  </a:ext>
                </a:extLst>
              </p:cNvPr>
              <p:cNvSpPr txBox="1"/>
              <p:nvPr/>
            </p:nvSpPr>
            <p:spPr>
              <a:xfrm>
                <a:off x="6715889" y="2763237"/>
                <a:ext cx="2195672" cy="1392689"/>
              </a:xfrm>
              <a:prstGeom prst="rect">
                <a:avLst/>
              </a:prstGeom>
              <a:noFill/>
            </p:spPr>
            <p:txBody>
              <a:bodyPr wrap="square" rtlCol="0">
                <a:spAutoFit/>
              </a:bodyPr>
              <a:lstStyle/>
              <a:p>
                <a:pPr lvl="0" defTabSz="844550">
                  <a:lnSpc>
                    <a:spcPct val="90000"/>
                  </a:lnSpc>
                  <a:spcBef>
                    <a:spcPct val="0"/>
                  </a:spcBef>
                  <a:spcAft>
                    <a:spcPct val="35000"/>
                  </a:spcAft>
                  <a:buClr>
                    <a:srgbClr val="003466"/>
                  </a:buClr>
                </a:pPr>
                <a:r>
                  <a:rPr lang="en-US" sz="1900">
                    <a:solidFill>
                      <a:srgbClr val="003466"/>
                    </a:solidFill>
                  </a:rPr>
                  <a:t>Apply</a:t>
                </a:r>
              </a:p>
              <a:p>
                <a:pPr marL="180975" lvl="1" indent="-173038" defTabSz="666750">
                  <a:lnSpc>
                    <a:spcPct val="90000"/>
                  </a:lnSpc>
                  <a:spcBef>
                    <a:spcPct val="0"/>
                  </a:spcBef>
                  <a:spcAft>
                    <a:spcPct val="15000"/>
                  </a:spcAft>
                  <a:buClr>
                    <a:srgbClr val="003466"/>
                  </a:buClr>
                  <a:buChar char="•"/>
                </a:pPr>
                <a:r>
                  <a:rPr lang="en-US" sz="1500"/>
                  <a:t>Acquisitions</a:t>
                </a:r>
              </a:p>
              <a:p>
                <a:pPr marL="180975" lvl="1" indent="-173038" defTabSz="666750">
                  <a:lnSpc>
                    <a:spcPct val="90000"/>
                  </a:lnSpc>
                  <a:spcBef>
                    <a:spcPct val="0"/>
                  </a:spcBef>
                  <a:spcAft>
                    <a:spcPct val="15000"/>
                  </a:spcAft>
                  <a:buClr>
                    <a:srgbClr val="003466"/>
                  </a:buClr>
                  <a:buChar char="•"/>
                </a:pPr>
                <a:r>
                  <a:rPr lang="en-US" sz="1500"/>
                  <a:t>Repository searches</a:t>
                </a:r>
              </a:p>
              <a:p>
                <a:pPr marL="180975" lvl="1" indent="-173038" defTabSz="666750">
                  <a:lnSpc>
                    <a:spcPct val="90000"/>
                  </a:lnSpc>
                  <a:spcBef>
                    <a:spcPct val="0"/>
                  </a:spcBef>
                  <a:spcAft>
                    <a:spcPct val="15000"/>
                  </a:spcAft>
                  <a:buClr>
                    <a:srgbClr val="003466"/>
                  </a:buClr>
                  <a:buChar char="•"/>
                </a:pPr>
                <a:r>
                  <a:rPr lang="en-US" sz="1500"/>
                  <a:t>Configuration</a:t>
                </a:r>
              </a:p>
              <a:p>
                <a:pPr marL="180975" lvl="1" indent="-173038" defTabSz="666750">
                  <a:lnSpc>
                    <a:spcPct val="90000"/>
                  </a:lnSpc>
                  <a:spcBef>
                    <a:spcPct val="0"/>
                  </a:spcBef>
                  <a:spcAft>
                    <a:spcPct val="15000"/>
                  </a:spcAft>
                  <a:buClr>
                    <a:srgbClr val="003466"/>
                  </a:buClr>
                  <a:buChar char="•"/>
                </a:pPr>
                <a:r>
                  <a:rPr lang="en-US" sz="1500"/>
                  <a:t>More…</a:t>
                </a:r>
              </a:p>
            </p:txBody>
          </p:sp>
        </p:grpSp>
      </p:grpSp>
      <p:grpSp>
        <p:nvGrpSpPr>
          <p:cNvPr id="83" name="Group 82">
            <a:extLst>
              <a:ext uri="{FF2B5EF4-FFF2-40B4-BE49-F238E27FC236}">
                <a16:creationId xmlns:a16="http://schemas.microsoft.com/office/drawing/2014/main" id="{5E4DDEBD-4EB8-7E4F-B92C-F03C7201030F}"/>
              </a:ext>
            </a:extLst>
          </p:cNvPr>
          <p:cNvGrpSpPr/>
          <p:nvPr/>
        </p:nvGrpSpPr>
        <p:grpSpPr>
          <a:xfrm>
            <a:off x="251453" y="1226707"/>
            <a:ext cx="2736371" cy="1993115"/>
            <a:chOff x="212964" y="1226707"/>
            <a:chExt cx="2736371" cy="1993115"/>
          </a:xfrm>
        </p:grpSpPr>
        <p:pic>
          <p:nvPicPr>
            <p:cNvPr id="20" name="Picture 19">
              <a:extLst>
                <a:ext uri="{FF2B5EF4-FFF2-40B4-BE49-F238E27FC236}">
                  <a16:creationId xmlns:a16="http://schemas.microsoft.com/office/drawing/2014/main" id="{4E3BB646-D77D-EA4D-876F-1E4C66403F05}"/>
                </a:ext>
              </a:extLst>
            </p:cNvPr>
            <p:cNvPicPr>
              <a:picLocks noChangeAspect="1"/>
            </p:cNvPicPr>
            <p:nvPr/>
          </p:nvPicPr>
          <p:blipFill>
            <a:blip r:embed="rId4"/>
            <a:stretch>
              <a:fillRect/>
            </a:stretch>
          </p:blipFill>
          <p:spPr>
            <a:xfrm>
              <a:off x="212964" y="1226707"/>
              <a:ext cx="2736371" cy="1417049"/>
            </a:xfrm>
            <a:prstGeom prst="rect">
              <a:avLst/>
            </a:prstGeom>
            <a:effectLst>
              <a:outerShdw blurRad="254000" dist="50800" dir="5400000" algn="t" rotWithShape="0">
                <a:srgbClr val="003466">
                  <a:alpha val="30000"/>
                </a:srgbClr>
              </a:outerShdw>
            </a:effectLst>
          </p:spPr>
        </p:pic>
        <p:sp>
          <p:nvSpPr>
            <p:cNvPr id="25" name="Oval 24">
              <a:extLst>
                <a:ext uri="{FF2B5EF4-FFF2-40B4-BE49-F238E27FC236}">
                  <a16:creationId xmlns:a16="http://schemas.microsoft.com/office/drawing/2014/main" id="{34A71A53-023B-484F-9077-58BF08E91368}"/>
                </a:ext>
              </a:extLst>
            </p:cNvPr>
            <p:cNvSpPr/>
            <p:nvPr/>
          </p:nvSpPr>
          <p:spPr>
            <a:xfrm>
              <a:off x="218928" y="2859757"/>
              <a:ext cx="360040" cy="360065"/>
            </a:xfrm>
            <a:prstGeom prst="ellipse">
              <a:avLst/>
            </a:prstGeom>
            <a:solidFill>
              <a:srgbClr val="003466"/>
            </a:solidFill>
            <a:ln>
              <a:solidFill>
                <a:srgbClr val="003466"/>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r>
                <a:rPr lang="en-US">
                  <a:solidFill>
                    <a:schemeClr val="bg1"/>
                  </a:solidFill>
                  <a:latin typeface="Calibri"/>
                </a:rPr>
                <a:t>1</a:t>
              </a:r>
            </a:p>
          </p:txBody>
        </p:sp>
      </p:grpSp>
      <p:grpSp>
        <p:nvGrpSpPr>
          <p:cNvPr id="88" name="Group 87">
            <a:extLst>
              <a:ext uri="{FF2B5EF4-FFF2-40B4-BE49-F238E27FC236}">
                <a16:creationId xmlns:a16="http://schemas.microsoft.com/office/drawing/2014/main" id="{25600B6C-2E75-1A42-B351-5043611024D0}"/>
              </a:ext>
            </a:extLst>
          </p:cNvPr>
          <p:cNvGrpSpPr/>
          <p:nvPr/>
        </p:nvGrpSpPr>
        <p:grpSpPr>
          <a:xfrm>
            <a:off x="611560" y="1226709"/>
            <a:ext cx="5472820" cy="3001225"/>
            <a:chOff x="611560" y="1226709"/>
            <a:chExt cx="5472820" cy="3001225"/>
          </a:xfrm>
        </p:grpSpPr>
        <p:pic>
          <p:nvPicPr>
            <p:cNvPr id="10" name="Picture 9">
              <a:extLst>
                <a:ext uri="{FF2B5EF4-FFF2-40B4-BE49-F238E27FC236}">
                  <a16:creationId xmlns:a16="http://schemas.microsoft.com/office/drawing/2014/main" id="{AA6B3007-0316-4778-BA75-B7847306F96C}"/>
                </a:ext>
              </a:extLst>
            </p:cNvPr>
            <p:cNvPicPr>
              <a:picLocks noChangeAspect="1"/>
            </p:cNvPicPr>
            <p:nvPr/>
          </p:nvPicPr>
          <p:blipFill>
            <a:blip r:embed="rId5"/>
            <a:stretch>
              <a:fillRect/>
            </a:stretch>
          </p:blipFill>
          <p:spPr>
            <a:xfrm>
              <a:off x="3205351" y="1226709"/>
              <a:ext cx="2879029" cy="1417049"/>
            </a:xfrm>
            <a:prstGeom prst="rect">
              <a:avLst/>
            </a:prstGeom>
            <a:effectLst>
              <a:outerShdw blurRad="254000" dist="50800" dir="5400000" algn="t" rotWithShape="0">
                <a:srgbClr val="003466">
                  <a:alpha val="30000"/>
                </a:srgbClr>
              </a:outerShdw>
            </a:effectLst>
          </p:spPr>
        </p:pic>
        <p:grpSp>
          <p:nvGrpSpPr>
            <p:cNvPr id="72" name="Group 71">
              <a:extLst>
                <a:ext uri="{FF2B5EF4-FFF2-40B4-BE49-F238E27FC236}">
                  <a16:creationId xmlns:a16="http://schemas.microsoft.com/office/drawing/2014/main" id="{68A8A168-F56B-E740-9F46-3D9C60E4D0B3}"/>
                </a:ext>
              </a:extLst>
            </p:cNvPr>
            <p:cNvGrpSpPr/>
            <p:nvPr/>
          </p:nvGrpSpPr>
          <p:grpSpPr>
            <a:xfrm>
              <a:off x="611560" y="2835245"/>
              <a:ext cx="4803862" cy="1392689"/>
              <a:chOff x="611560" y="2763237"/>
              <a:chExt cx="4803862" cy="1392689"/>
            </a:xfrm>
          </p:grpSpPr>
          <p:sp>
            <p:nvSpPr>
              <p:cNvPr id="26" name="Oval 25">
                <a:extLst>
                  <a:ext uri="{FF2B5EF4-FFF2-40B4-BE49-F238E27FC236}">
                    <a16:creationId xmlns:a16="http://schemas.microsoft.com/office/drawing/2014/main" id="{C2ABF6A0-D0BE-BF45-A447-08AF137752E9}"/>
                  </a:ext>
                </a:extLst>
              </p:cNvPr>
              <p:cNvSpPr/>
              <p:nvPr/>
            </p:nvSpPr>
            <p:spPr>
              <a:xfrm>
                <a:off x="3203848" y="2763237"/>
                <a:ext cx="360040" cy="360065"/>
              </a:xfrm>
              <a:prstGeom prst="ellipse">
                <a:avLst/>
              </a:prstGeom>
              <a:solidFill>
                <a:schemeClr val="bg1"/>
              </a:solidFill>
              <a:ln>
                <a:solidFill>
                  <a:srgbClr val="003466"/>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a:r>
                  <a:rPr lang="en-US">
                    <a:solidFill>
                      <a:srgbClr val="003466"/>
                    </a:solidFill>
                    <a:latin typeface="Calibri"/>
                  </a:rPr>
                  <a:t>2</a:t>
                </a:r>
              </a:p>
            </p:txBody>
          </p:sp>
          <p:sp>
            <p:nvSpPr>
              <p:cNvPr id="69" name="TextBox 68">
                <a:extLst>
                  <a:ext uri="{FF2B5EF4-FFF2-40B4-BE49-F238E27FC236}">
                    <a16:creationId xmlns:a16="http://schemas.microsoft.com/office/drawing/2014/main" id="{6D38B52B-02D1-2E40-B6FA-45C8CB2B5015}"/>
                  </a:ext>
                </a:extLst>
              </p:cNvPr>
              <p:cNvSpPr txBox="1"/>
              <p:nvPr/>
            </p:nvSpPr>
            <p:spPr>
              <a:xfrm>
                <a:off x="3543214" y="2763237"/>
                <a:ext cx="1872208" cy="1392689"/>
              </a:xfrm>
              <a:prstGeom prst="rect">
                <a:avLst/>
              </a:prstGeom>
              <a:noFill/>
            </p:spPr>
            <p:txBody>
              <a:bodyPr wrap="square" rtlCol="0">
                <a:spAutoFit/>
              </a:bodyPr>
              <a:lstStyle/>
              <a:p>
                <a:pPr lvl="0" defTabSz="844550">
                  <a:lnSpc>
                    <a:spcPct val="90000"/>
                  </a:lnSpc>
                  <a:spcBef>
                    <a:spcPct val="0"/>
                  </a:spcBef>
                  <a:spcAft>
                    <a:spcPct val="35000"/>
                  </a:spcAft>
                </a:pPr>
                <a:r>
                  <a:rPr lang="en-US" sz="1900">
                    <a:solidFill>
                      <a:srgbClr val="003466"/>
                    </a:solidFill>
                  </a:rPr>
                  <a:t>New Concepts</a:t>
                </a:r>
              </a:p>
              <a:p>
                <a:pPr marL="180975" lvl="1" indent="-180975" defTabSz="666750">
                  <a:lnSpc>
                    <a:spcPct val="90000"/>
                  </a:lnSpc>
                  <a:spcBef>
                    <a:spcPct val="0"/>
                  </a:spcBef>
                  <a:spcAft>
                    <a:spcPct val="15000"/>
                  </a:spcAft>
                  <a:buClr>
                    <a:srgbClr val="003466"/>
                  </a:buClr>
                  <a:buChar char="•"/>
                </a:pPr>
                <a:r>
                  <a:rPr lang="en-US" sz="1500"/>
                  <a:t>New layout</a:t>
                </a:r>
              </a:p>
              <a:p>
                <a:pPr marL="180975" lvl="1" indent="-180975" defTabSz="666750">
                  <a:lnSpc>
                    <a:spcPct val="90000"/>
                  </a:lnSpc>
                  <a:spcBef>
                    <a:spcPct val="0"/>
                  </a:spcBef>
                  <a:spcAft>
                    <a:spcPct val="15000"/>
                  </a:spcAft>
                  <a:buClr>
                    <a:srgbClr val="003466"/>
                  </a:buClr>
                  <a:buChar char="•"/>
                </a:pPr>
                <a:r>
                  <a:rPr lang="en-US" sz="1500"/>
                  <a:t>Side by side</a:t>
                </a:r>
              </a:p>
              <a:p>
                <a:pPr marL="180975" lvl="1" indent="-180975" defTabSz="666750">
                  <a:lnSpc>
                    <a:spcPct val="90000"/>
                  </a:lnSpc>
                  <a:spcBef>
                    <a:spcPct val="0"/>
                  </a:spcBef>
                  <a:spcAft>
                    <a:spcPct val="15000"/>
                  </a:spcAft>
                  <a:buClr>
                    <a:srgbClr val="003466"/>
                  </a:buClr>
                  <a:buChar char="•"/>
                </a:pPr>
                <a:r>
                  <a:rPr lang="en-US" sz="1500"/>
                  <a:t>Slide out</a:t>
                </a:r>
              </a:p>
              <a:p>
                <a:pPr marL="180975" lvl="1" indent="-180975" defTabSz="666750">
                  <a:lnSpc>
                    <a:spcPct val="90000"/>
                  </a:lnSpc>
                  <a:spcBef>
                    <a:spcPct val="0"/>
                  </a:spcBef>
                  <a:spcAft>
                    <a:spcPct val="15000"/>
                  </a:spcAft>
                  <a:buClr>
                    <a:srgbClr val="003466"/>
                  </a:buClr>
                  <a:buChar char="•"/>
                </a:pPr>
                <a:r>
                  <a:rPr lang="en-US" sz="1500"/>
                  <a:t>Cards</a:t>
                </a:r>
                <a:endParaRPr lang="en-US"/>
              </a:p>
            </p:txBody>
          </p:sp>
          <p:sp>
            <p:nvSpPr>
              <p:cNvPr id="96" name="TextBox 95">
                <a:extLst>
                  <a:ext uri="{FF2B5EF4-FFF2-40B4-BE49-F238E27FC236}">
                    <a16:creationId xmlns:a16="http://schemas.microsoft.com/office/drawing/2014/main" id="{A89F690B-F434-204F-8FFC-48F08548E822}"/>
                  </a:ext>
                </a:extLst>
              </p:cNvPr>
              <p:cNvSpPr txBox="1"/>
              <p:nvPr/>
            </p:nvSpPr>
            <p:spPr>
              <a:xfrm>
                <a:off x="611560" y="2763237"/>
                <a:ext cx="1872208" cy="355482"/>
              </a:xfrm>
              <a:prstGeom prst="rect">
                <a:avLst/>
              </a:prstGeom>
              <a:noFill/>
            </p:spPr>
            <p:txBody>
              <a:bodyPr wrap="square" rtlCol="0">
                <a:spAutoFit/>
              </a:bodyPr>
              <a:lstStyle/>
              <a:p>
                <a:pPr lvl="0" defTabSz="844550">
                  <a:lnSpc>
                    <a:spcPct val="90000"/>
                  </a:lnSpc>
                  <a:spcBef>
                    <a:spcPct val="0"/>
                  </a:spcBef>
                  <a:spcAft>
                    <a:spcPct val="35000"/>
                  </a:spcAft>
                </a:pPr>
                <a:r>
                  <a:rPr lang="en-US" sz="1900" b="1">
                    <a:solidFill>
                      <a:srgbClr val="003466"/>
                    </a:solidFill>
                  </a:rPr>
                  <a:t>New UI</a:t>
                </a:r>
              </a:p>
            </p:txBody>
          </p:sp>
        </p:grpSp>
      </p:grpSp>
      <p:cxnSp>
        <p:nvCxnSpPr>
          <p:cNvPr id="91" name="Straight Arrow Connector 90">
            <a:extLst>
              <a:ext uri="{FF2B5EF4-FFF2-40B4-BE49-F238E27FC236}">
                <a16:creationId xmlns:a16="http://schemas.microsoft.com/office/drawing/2014/main" id="{754426FC-651A-A044-9CDB-B3956F6C1A8C}"/>
              </a:ext>
            </a:extLst>
          </p:cNvPr>
          <p:cNvCxnSpPr>
            <a:cxnSpLocks/>
          </p:cNvCxnSpPr>
          <p:nvPr/>
        </p:nvCxnSpPr>
        <p:spPr>
          <a:xfrm>
            <a:off x="1475656" y="3030086"/>
            <a:ext cx="1512168" cy="0"/>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9A6DB0DC-4A78-934A-8BE7-D6E061134A0D}"/>
              </a:ext>
            </a:extLst>
          </p:cNvPr>
          <p:cNvCxnSpPr>
            <a:cxnSpLocks/>
          </p:cNvCxnSpPr>
          <p:nvPr/>
        </p:nvCxnSpPr>
        <p:spPr>
          <a:xfrm>
            <a:off x="5076056" y="3030086"/>
            <a:ext cx="1041280" cy="0"/>
          </a:xfrm>
          <a:prstGeom prst="straightConnector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56" name="Group 48">
            <a:extLst>
              <a:ext uri="{FF2B5EF4-FFF2-40B4-BE49-F238E27FC236}">
                <a16:creationId xmlns:a16="http://schemas.microsoft.com/office/drawing/2014/main" id="{652A7116-7797-4393-B1B9-44C256AE35CA}"/>
              </a:ext>
            </a:extLst>
          </p:cNvPr>
          <p:cNvGrpSpPr/>
          <p:nvPr/>
        </p:nvGrpSpPr>
        <p:grpSpPr>
          <a:xfrm>
            <a:off x="7524328" y="-1100658"/>
            <a:ext cx="2880010" cy="2880544"/>
            <a:chOff x="6876765" y="-597433"/>
            <a:chExt cx="2880010" cy="2880544"/>
          </a:xfrm>
        </p:grpSpPr>
        <p:grpSp>
          <p:nvGrpSpPr>
            <p:cNvPr id="58" name="Group 50">
              <a:extLst>
                <a:ext uri="{FF2B5EF4-FFF2-40B4-BE49-F238E27FC236}">
                  <a16:creationId xmlns:a16="http://schemas.microsoft.com/office/drawing/2014/main" id="{6D2E0F04-AF43-4258-8100-060AD3ACAB19}"/>
                </a:ext>
              </a:extLst>
            </p:cNvPr>
            <p:cNvGrpSpPr/>
            <p:nvPr/>
          </p:nvGrpSpPr>
          <p:grpSpPr>
            <a:xfrm>
              <a:off x="6876765" y="-165385"/>
              <a:ext cx="2448496" cy="2448496"/>
              <a:chOff x="6876765" y="-165385"/>
              <a:chExt cx="2448496" cy="2448496"/>
            </a:xfrm>
          </p:grpSpPr>
          <p:sp>
            <p:nvSpPr>
              <p:cNvPr id="65" name="Oval 58">
                <a:extLst>
                  <a:ext uri="{FF2B5EF4-FFF2-40B4-BE49-F238E27FC236}">
                    <a16:creationId xmlns:a16="http://schemas.microsoft.com/office/drawing/2014/main" id="{9421FD28-825B-4786-B3BC-FB6ADDD798C3}"/>
                  </a:ext>
                </a:extLst>
              </p:cNvPr>
              <p:cNvSpPr/>
              <p:nvPr/>
            </p:nvSpPr>
            <p:spPr>
              <a:xfrm>
                <a:off x="7020272" y="123478"/>
                <a:ext cx="1939570" cy="194950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64" name="Oval 57">
                <a:extLst>
                  <a:ext uri="{FF2B5EF4-FFF2-40B4-BE49-F238E27FC236}">
                    <a16:creationId xmlns:a16="http://schemas.microsoft.com/office/drawing/2014/main" id="{0712650E-4D16-4F6A-A701-6B136EDD5232}"/>
                  </a:ext>
                </a:extLst>
              </p:cNvPr>
              <p:cNvSpPr/>
              <p:nvPr/>
            </p:nvSpPr>
            <p:spPr>
              <a:xfrm>
                <a:off x="6876765" y="-165385"/>
                <a:ext cx="2448496" cy="2448496"/>
              </a:xfrm>
              <a:prstGeom prst="ellipse">
                <a:avLst/>
              </a:prstGeom>
              <a:no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1">
              <a:extLst>
                <a:ext uri="{FF2B5EF4-FFF2-40B4-BE49-F238E27FC236}">
                  <a16:creationId xmlns:a16="http://schemas.microsoft.com/office/drawing/2014/main" id="{FACE0325-5706-45EE-9AAF-6037A548741B}"/>
                </a:ext>
              </a:extLst>
            </p:cNvPr>
            <p:cNvGrpSpPr/>
            <p:nvPr/>
          </p:nvGrpSpPr>
          <p:grpSpPr>
            <a:xfrm>
              <a:off x="7091771" y="-597433"/>
              <a:ext cx="2665004" cy="2527541"/>
              <a:chOff x="7020272" y="-454558"/>
              <a:chExt cx="2665004" cy="2527541"/>
            </a:xfrm>
          </p:grpSpPr>
          <p:sp>
            <p:nvSpPr>
              <p:cNvPr id="61" name="Oval 52">
                <a:extLst>
                  <a:ext uri="{FF2B5EF4-FFF2-40B4-BE49-F238E27FC236}">
                    <a16:creationId xmlns:a16="http://schemas.microsoft.com/office/drawing/2014/main" id="{E908B6A1-AB2E-44C9-AB5C-15F18B9D5691}"/>
                  </a:ext>
                </a:extLst>
              </p:cNvPr>
              <p:cNvSpPr/>
              <p:nvPr/>
            </p:nvSpPr>
            <p:spPr>
              <a:xfrm>
                <a:off x="7020272" y="123478"/>
                <a:ext cx="1939570" cy="194950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62" name="Oval 54">
                <a:extLst>
                  <a:ext uri="{FF2B5EF4-FFF2-40B4-BE49-F238E27FC236}">
                    <a16:creationId xmlns:a16="http://schemas.microsoft.com/office/drawing/2014/main" id="{F5060D89-12BC-4CC7-8AD1-ED1DDEE1D19F}"/>
                  </a:ext>
                </a:extLst>
              </p:cNvPr>
              <p:cNvSpPr/>
              <p:nvPr/>
            </p:nvSpPr>
            <p:spPr>
              <a:xfrm>
                <a:off x="7453338" y="-454558"/>
                <a:ext cx="2231938" cy="2231938"/>
              </a:xfrm>
              <a:prstGeom prst="ellipse">
                <a:avLst/>
              </a:prstGeom>
              <a:noFill/>
              <a:ln w="190500">
                <a:solidFill>
                  <a:srgbClr val="D8ED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grpSp>
      </p:grpSp>
      <p:pic>
        <p:nvPicPr>
          <p:cNvPr id="43" name="Picture 42">
            <a:extLst>
              <a:ext uri="{FF2B5EF4-FFF2-40B4-BE49-F238E27FC236}">
                <a16:creationId xmlns:a16="http://schemas.microsoft.com/office/drawing/2014/main" id="{718FDF90-93ED-4D48-B57F-352A0AB80563}"/>
              </a:ext>
            </a:extLst>
          </p:cNvPr>
          <p:cNvPicPr>
            <a:picLocks noChangeAspect="1"/>
          </p:cNvPicPr>
          <p:nvPr/>
        </p:nvPicPr>
        <p:blipFill>
          <a:blip r:embed="rId6"/>
          <a:stretch>
            <a:fillRect/>
          </a:stretch>
        </p:blipFill>
        <p:spPr>
          <a:xfrm>
            <a:off x="7956376" y="195486"/>
            <a:ext cx="720000" cy="720000"/>
          </a:xfrm>
          <a:prstGeom prst="rect">
            <a:avLst/>
          </a:prstGeom>
          <a:effectLst>
            <a:outerShdw blurRad="127000" dist="50800" dir="5400000" algn="ctr" rotWithShape="0">
              <a:srgbClr val="1483BC">
                <a:alpha val="20000"/>
              </a:srgbClr>
            </a:outerShdw>
          </a:effectLst>
        </p:spPr>
      </p:pic>
    </p:spTree>
    <p:extLst>
      <p:ext uri="{BB962C8B-B14F-4D97-AF65-F5344CB8AC3E}">
        <p14:creationId xmlns:p14="http://schemas.microsoft.com/office/powerpoint/2010/main" val="3789144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BF60D59-6117-41B5-B1B6-14BCEF75F957}"/>
              </a:ext>
            </a:extLst>
          </p:cNvPr>
          <p:cNvSpPr>
            <a:spLocks noGrp="1"/>
          </p:cNvSpPr>
          <p:nvPr>
            <p:ph type="title"/>
          </p:nvPr>
        </p:nvSpPr>
        <p:spPr/>
        <p:txBody>
          <a:bodyPr/>
          <a:lstStyle/>
          <a:p>
            <a:r>
              <a:rPr lang="en-US" dirty="0"/>
              <a:t>New Metadata Editor – just a reminder</a:t>
            </a:r>
          </a:p>
        </p:txBody>
      </p:sp>
      <p:sp>
        <p:nvSpPr>
          <p:cNvPr id="7" name="Content Placeholder 6">
            <a:extLst>
              <a:ext uri="{FF2B5EF4-FFF2-40B4-BE49-F238E27FC236}">
                <a16:creationId xmlns:a16="http://schemas.microsoft.com/office/drawing/2014/main" id="{51E3FE71-DE13-4679-BECB-D025BE91A74E}"/>
              </a:ext>
            </a:extLst>
          </p:cNvPr>
          <p:cNvSpPr>
            <a:spLocks noGrp="1"/>
          </p:cNvSpPr>
          <p:nvPr>
            <p:ph idx="1"/>
          </p:nvPr>
        </p:nvSpPr>
        <p:spPr>
          <a:xfrm>
            <a:off x="395536" y="682107"/>
            <a:ext cx="8424936" cy="3979385"/>
          </a:xfrm>
        </p:spPr>
        <p:txBody>
          <a:bodyPr/>
          <a:lstStyle/>
          <a:p>
            <a:r>
              <a:rPr lang="en-US" dirty="0"/>
              <a:t>Last functionality gaps now filled</a:t>
            </a:r>
          </a:p>
          <a:p>
            <a:r>
              <a:rPr lang="en-US" dirty="0"/>
              <a:t>Support for “classic” MDE ends in October</a:t>
            </a:r>
          </a:p>
        </p:txBody>
      </p:sp>
      <p:pic>
        <p:nvPicPr>
          <p:cNvPr id="5" name="Picture 2" descr="Metadata Management - Ex Libris Knowledge Center">
            <a:extLst>
              <a:ext uri="{FF2B5EF4-FFF2-40B4-BE49-F238E27FC236}">
                <a16:creationId xmlns:a16="http://schemas.microsoft.com/office/drawing/2014/main" id="{ACE172E8-D3B0-4052-9FBF-8903213BC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101" y="1777745"/>
            <a:ext cx="5334000" cy="288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333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A465D9A-783F-4BE5-BE87-E5F88F2642AB}"/>
              </a:ext>
            </a:extLst>
          </p:cNvPr>
          <p:cNvSpPr/>
          <p:nvPr/>
        </p:nvSpPr>
        <p:spPr>
          <a:xfrm>
            <a:off x="3707904" y="4374508"/>
            <a:ext cx="1728192" cy="578222"/>
          </a:xfrm>
          <a:prstGeom prst="ellipse">
            <a:avLst/>
          </a:prstGeom>
          <a:solidFill>
            <a:schemeClr val="tx1">
              <a:lumMod val="50000"/>
              <a:lumOff val="50000"/>
              <a:alpha val="26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03780C-96E1-4F89-A789-FC5B9B068753}"/>
              </a:ext>
            </a:extLst>
          </p:cNvPr>
          <p:cNvSpPr/>
          <p:nvPr/>
        </p:nvSpPr>
        <p:spPr>
          <a:xfrm>
            <a:off x="-324544" y="3795886"/>
            <a:ext cx="5374738" cy="702682"/>
          </a:xfrm>
          <a:prstGeom prst="ellipse">
            <a:avLst/>
          </a:prstGeom>
          <a:solidFill>
            <a:schemeClr val="tx1">
              <a:lumMod val="75000"/>
              <a:lumOff val="25000"/>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113ED92-F626-4B1F-A865-581DA654EF0B}"/>
              </a:ext>
            </a:extLst>
          </p:cNvPr>
          <p:cNvSpPr/>
          <p:nvPr/>
        </p:nvSpPr>
        <p:spPr>
          <a:xfrm>
            <a:off x="4081463" y="3795886"/>
            <a:ext cx="5374738" cy="702682"/>
          </a:xfrm>
          <a:prstGeom prst="ellipse">
            <a:avLst/>
          </a:prstGeom>
          <a:solidFill>
            <a:schemeClr val="tx1">
              <a:lumMod val="75000"/>
              <a:lumOff val="25000"/>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AF14E4-9C6F-40FC-9C7E-6DCD9ABCE5FD}"/>
              </a:ext>
            </a:extLst>
          </p:cNvPr>
          <p:cNvSpPr/>
          <p:nvPr/>
        </p:nvSpPr>
        <p:spPr>
          <a:xfrm>
            <a:off x="376054" y="699542"/>
            <a:ext cx="4137457" cy="3528392"/>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385520-AD8E-4DAE-80FF-B2AEE5307262}"/>
              </a:ext>
            </a:extLst>
          </p:cNvPr>
          <p:cNvSpPr/>
          <p:nvPr/>
        </p:nvSpPr>
        <p:spPr>
          <a:xfrm>
            <a:off x="4612398" y="699542"/>
            <a:ext cx="4137457" cy="3528392"/>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1E228B5-4834-47CA-B5F5-5160B33047FA}"/>
              </a:ext>
            </a:extLst>
          </p:cNvPr>
          <p:cNvSpPr>
            <a:spLocks noGrp="1"/>
          </p:cNvSpPr>
          <p:nvPr>
            <p:ph type="title"/>
          </p:nvPr>
        </p:nvSpPr>
        <p:spPr/>
        <p:txBody>
          <a:bodyPr>
            <a:normAutofit/>
          </a:bodyPr>
          <a:lstStyle/>
          <a:p>
            <a:r>
              <a:rPr lang="en-US" dirty="0">
                <a:solidFill>
                  <a:schemeClr val="accent1">
                    <a:lumMod val="50000"/>
                  </a:schemeClr>
                </a:solidFill>
                <a:latin typeface="Calibri" panose="020F0502020204030204" pitchFamily="34" charset="0"/>
                <a:cs typeface="Calibri" panose="020F0502020204030204" pitchFamily="34" charset="0"/>
              </a:rPr>
              <a:t>Focus on Alma Product Quality</a:t>
            </a:r>
          </a:p>
        </p:txBody>
      </p:sp>
      <p:graphicFrame>
        <p:nvGraphicFramePr>
          <p:cNvPr id="7" name="Chart 6">
            <a:extLst>
              <a:ext uri="{FF2B5EF4-FFF2-40B4-BE49-F238E27FC236}">
                <a16:creationId xmlns:a16="http://schemas.microsoft.com/office/drawing/2014/main" id="{210969FA-7D7A-4976-A60E-0C36A98D4409}"/>
              </a:ext>
            </a:extLst>
          </p:cNvPr>
          <p:cNvGraphicFramePr>
            <a:graphicFrameLocks/>
          </p:cNvGraphicFramePr>
          <p:nvPr/>
        </p:nvGraphicFramePr>
        <p:xfrm>
          <a:off x="390976" y="793654"/>
          <a:ext cx="4104455" cy="281884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Top Corners Rounded 5">
            <a:extLst>
              <a:ext uri="{FF2B5EF4-FFF2-40B4-BE49-F238E27FC236}">
                <a16:creationId xmlns:a16="http://schemas.microsoft.com/office/drawing/2014/main" id="{CB00A0DA-6C9D-48E4-9CE9-FF93F92B4166}"/>
              </a:ext>
            </a:extLst>
          </p:cNvPr>
          <p:cNvSpPr/>
          <p:nvPr/>
        </p:nvSpPr>
        <p:spPr>
          <a:xfrm>
            <a:off x="481063" y="843558"/>
            <a:ext cx="3888432" cy="288032"/>
          </a:xfrm>
          <a:prstGeom prst="round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defRPr sz="1400" b="0" i="0" u="none" strike="noStrike" kern="1200" spc="0" baseline="0">
                <a:solidFill>
                  <a:srgbClr val="000000">
                    <a:lumMod val="65000"/>
                    <a:lumOff val="35000"/>
                  </a:srgbClr>
                </a:solidFill>
                <a:latin typeface="+mn-lt"/>
                <a:ea typeface="+mn-ea"/>
                <a:cs typeface="+mn-cs"/>
              </a:defRPr>
            </a:pPr>
            <a:r>
              <a:rPr lang="en-US" sz="1600" b="1" dirty="0">
                <a:solidFill>
                  <a:schemeClr val="bg1"/>
                </a:solidFill>
                <a:latin typeface="Calibri Light" panose="020F0302020204030204" pitchFamily="34" charset="0"/>
                <a:cs typeface="Calibri Light" panose="020F0302020204030204" pitchFamily="34" charset="0"/>
              </a:rPr>
              <a:t>50% Reduction in High</a:t>
            </a:r>
            <a:r>
              <a:rPr lang="en-US" sz="1600" b="1" baseline="0" dirty="0">
                <a:solidFill>
                  <a:schemeClr val="bg1"/>
                </a:solidFill>
                <a:latin typeface="Calibri Light" panose="020F0302020204030204" pitchFamily="34" charset="0"/>
                <a:cs typeface="Calibri Light" panose="020F0302020204030204" pitchFamily="34" charset="0"/>
              </a:rPr>
              <a:t> Priority </a:t>
            </a:r>
            <a:r>
              <a:rPr lang="en-US" sz="1600" b="1" dirty="0">
                <a:solidFill>
                  <a:schemeClr val="bg1"/>
                </a:solidFill>
                <a:latin typeface="Calibri Light" panose="020F0302020204030204" pitchFamily="34" charset="0"/>
                <a:cs typeface="Calibri Light" panose="020F0302020204030204" pitchFamily="34" charset="0"/>
              </a:rPr>
              <a:t>Defects</a:t>
            </a:r>
          </a:p>
        </p:txBody>
      </p:sp>
      <p:sp>
        <p:nvSpPr>
          <p:cNvPr id="11" name="Rectangle: Top Corners Rounded 10">
            <a:extLst>
              <a:ext uri="{FF2B5EF4-FFF2-40B4-BE49-F238E27FC236}">
                <a16:creationId xmlns:a16="http://schemas.microsoft.com/office/drawing/2014/main" id="{024E56DF-8E51-43D4-A93D-F6C5B06CC1AC}"/>
              </a:ext>
            </a:extLst>
          </p:cNvPr>
          <p:cNvSpPr/>
          <p:nvPr/>
        </p:nvSpPr>
        <p:spPr>
          <a:xfrm>
            <a:off x="4744289" y="843558"/>
            <a:ext cx="3873677" cy="288032"/>
          </a:xfrm>
          <a:prstGeom prst="round2Same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defRPr lang="en-US" sz="1400" b="1" i="0" u="none" strike="noStrike" kern="1200" spc="0" baseline="0">
                <a:solidFill>
                  <a:srgbClr val="002060"/>
                </a:solidFill>
                <a:latin typeface="+mn-lt"/>
                <a:ea typeface="+mn-ea"/>
                <a:cs typeface="+mn-cs"/>
              </a:defRPr>
            </a:pPr>
            <a:r>
              <a:rPr lang="en-US" sz="1600" b="1" i="0" u="none" strike="noStrike" kern="1200" spc="0" baseline="0" dirty="0">
                <a:solidFill>
                  <a:schemeClr val="bg1"/>
                </a:solidFill>
                <a:latin typeface="Calibri Light" panose="020F0302020204030204" pitchFamily="34" charset="0"/>
                <a:cs typeface="Calibri Light" panose="020F0302020204030204" pitchFamily="34" charset="0"/>
              </a:rPr>
              <a:t>50% Reduction in Regressions</a:t>
            </a:r>
          </a:p>
        </p:txBody>
      </p:sp>
      <p:pic>
        <p:nvPicPr>
          <p:cNvPr id="5" name="Graphic 4">
            <a:extLst>
              <a:ext uri="{FF2B5EF4-FFF2-40B4-BE49-F238E27FC236}">
                <a16:creationId xmlns:a16="http://schemas.microsoft.com/office/drawing/2014/main" id="{5C8AEC06-3D4B-47C5-8081-222C02C7CE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5109" y="3642435"/>
            <a:ext cx="1207700" cy="1272805"/>
          </a:xfrm>
          <a:prstGeom prst="rect">
            <a:avLst/>
          </a:prstGeom>
        </p:spPr>
      </p:pic>
      <p:graphicFrame>
        <p:nvGraphicFramePr>
          <p:cNvPr id="19" name="Chart 18">
            <a:extLst>
              <a:ext uri="{FF2B5EF4-FFF2-40B4-BE49-F238E27FC236}">
                <a16:creationId xmlns:a16="http://schemas.microsoft.com/office/drawing/2014/main" id="{3D58C64E-0F74-4B42-AFB7-F471D0C4210E}"/>
              </a:ext>
            </a:extLst>
          </p:cNvPr>
          <p:cNvGraphicFramePr/>
          <p:nvPr/>
        </p:nvGraphicFramePr>
        <p:xfrm>
          <a:off x="4744288" y="1131590"/>
          <a:ext cx="3873677" cy="1958732"/>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104E2C39-9293-4E9B-9339-EBCD5B4E2CB5}"/>
              </a:ext>
            </a:extLst>
          </p:cNvPr>
          <p:cNvSpPr txBox="1"/>
          <p:nvPr/>
        </p:nvSpPr>
        <p:spPr>
          <a:xfrm>
            <a:off x="5680832" y="3199204"/>
            <a:ext cx="2880320" cy="646331"/>
          </a:xfrm>
          <a:prstGeom prst="rect">
            <a:avLst/>
          </a:prstGeom>
          <a:noFill/>
        </p:spPr>
        <p:txBody>
          <a:bodyPr wrap="square" rtlCol="0">
            <a:spAutoFit/>
          </a:bodyPr>
          <a:lstStyle/>
          <a:p>
            <a:r>
              <a:rPr lang="en-US" sz="1800" b="1" i="0" u="none" strike="noStrike" kern="1200" spc="0" baseline="0" dirty="0">
                <a:solidFill>
                  <a:schemeClr val="accent1"/>
                </a:solidFill>
                <a:latin typeface="Calibri Light" panose="020F0302020204030204" pitchFamily="34" charset="0"/>
                <a:cs typeface="Calibri Light" panose="020F0302020204030204" pitchFamily="34" charset="0"/>
              </a:rPr>
              <a:t>50% </a:t>
            </a:r>
            <a:r>
              <a:rPr lang="en-US" sz="1800" b="1" dirty="0">
                <a:solidFill>
                  <a:schemeClr val="accent1"/>
                </a:solidFill>
                <a:latin typeface="Calibri Light" panose="020F0302020204030204" pitchFamily="34" charset="0"/>
                <a:cs typeface="Calibri Light" panose="020F0302020204030204" pitchFamily="34" charset="0"/>
              </a:rPr>
              <a:t>Reduction in Defect Mean Time to Resolution</a:t>
            </a:r>
            <a:endParaRPr lang="en-US" sz="1800" b="1" i="0" u="none" strike="noStrike" kern="1200" spc="0" baseline="0" dirty="0">
              <a:solidFill>
                <a:schemeClr val="accent1"/>
              </a:solidFill>
              <a:latin typeface="Calibri Light" panose="020F0302020204030204" pitchFamily="34" charset="0"/>
              <a:cs typeface="Calibri Light" panose="020F0302020204030204" pitchFamily="34" charset="0"/>
            </a:endParaRPr>
          </a:p>
        </p:txBody>
      </p:sp>
      <p:grpSp>
        <p:nvGrpSpPr>
          <p:cNvPr id="12" name="Graphic 8">
            <a:extLst>
              <a:ext uri="{FF2B5EF4-FFF2-40B4-BE49-F238E27FC236}">
                <a16:creationId xmlns:a16="http://schemas.microsoft.com/office/drawing/2014/main" id="{9E1DE975-55F7-432E-BDC8-1940F1DE8F6D}"/>
              </a:ext>
            </a:extLst>
          </p:cNvPr>
          <p:cNvGrpSpPr/>
          <p:nvPr/>
        </p:nvGrpSpPr>
        <p:grpSpPr>
          <a:xfrm>
            <a:off x="5119925" y="3282825"/>
            <a:ext cx="474553" cy="474010"/>
            <a:chOff x="5105559" y="3243773"/>
            <a:chExt cx="552485" cy="551853"/>
          </a:xfrm>
          <a:solidFill>
            <a:srgbClr val="0070C0"/>
          </a:solidFill>
        </p:grpSpPr>
        <p:sp>
          <p:nvSpPr>
            <p:cNvPr id="16" name="Graphic 8">
              <a:extLst>
                <a:ext uri="{FF2B5EF4-FFF2-40B4-BE49-F238E27FC236}">
                  <a16:creationId xmlns:a16="http://schemas.microsoft.com/office/drawing/2014/main" id="{84DF84F4-B7BE-4E11-8DA3-F26ECD50A591}"/>
                </a:ext>
              </a:extLst>
            </p:cNvPr>
            <p:cNvSpPr/>
            <p:nvPr/>
          </p:nvSpPr>
          <p:spPr>
            <a:xfrm>
              <a:off x="5507549" y="3328450"/>
              <a:ext cx="79684" cy="24450"/>
            </a:xfrm>
            <a:custGeom>
              <a:avLst/>
              <a:gdLst>
                <a:gd name="connsiteX0" fmla="*/ 10655 w 79684"/>
                <a:gd name="connsiteY0" fmla="*/ 24451 h 24450"/>
                <a:gd name="connsiteX1" fmla="*/ 16 w 79684"/>
                <a:gd name="connsiteY1" fmla="*/ 14358 h 24450"/>
                <a:gd name="connsiteX2" fmla="*/ 10109 w 79684"/>
                <a:gd name="connsiteY2" fmla="*/ 3143 h 24450"/>
                <a:gd name="connsiteX3" fmla="*/ 68455 w 79684"/>
                <a:gd name="connsiteY3" fmla="*/ 9 h 24450"/>
                <a:gd name="connsiteX4" fmla="*/ 79669 w 79684"/>
                <a:gd name="connsiteY4" fmla="*/ 10073 h 24450"/>
                <a:gd name="connsiteX5" fmla="*/ 69576 w 79684"/>
                <a:gd name="connsiteY5" fmla="*/ 21288 h 24450"/>
                <a:gd name="connsiteX6" fmla="*/ 11230 w 79684"/>
                <a:gd name="connsiteY6" fmla="*/ 24422 h 24450"/>
                <a:gd name="connsiteX7" fmla="*/ 10655 w 79684"/>
                <a:gd name="connsiteY7" fmla="*/ 24451 h 2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84" h="24450">
                  <a:moveTo>
                    <a:pt x="10655" y="24451"/>
                  </a:moveTo>
                  <a:cubicBezTo>
                    <a:pt x="5019" y="24451"/>
                    <a:pt x="303" y="20051"/>
                    <a:pt x="16" y="14358"/>
                  </a:cubicBezTo>
                  <a:cubicBezTo>
                    <a:pt x="-301" y="8491"/>
                    <a:pt x="4214" y="3459"/>
                    <a:pt x="10109" y="3143"/>
                  </a:cubicBezTo>
                  <a:lnTo>
                    <a:pt x="68455" y="9"/>
                  </a:lnTo>
                  <a:cubicBezTo>
                    <a:pt x="74781" y="-222"/>
                    <a:pt x="79353" y="4236"/>
                    <a:pt x="79669" y="10073"/>
                  </a:cubicBezTo>
                  <a:cubicBezTo>
                    <a:pt x="79986" y="15939"/>
                    <a:pt x="75471" y="20972"/>
                    <a:pt x="69576" y="21288"/>
                  </a:cubicBezTo>
                  <a:lnTo>
                    <a:pt x="11230" y="24422"/>
                  </a:lnTo>
                  <a:cubicBezTo>
                    <a:pt x="11000" y="24422"/>
                    <a:pt x="10828" y="24451"/>
                    <a:pt x="10655" y="24451"/>
                  </a:cubicBezTo>
                  <a:close/>
                </a:path>
              </a:pathLst>
            </a:custGeom>
            <a:grpFill/>
            <a:ln w="2828" cap="flat">
              <a:noFill/>
              <a:prstDash val="solid"/>
              <a:miter/>
            </a:ln>
          </p:spPr>
          <p:txBody>
            <a:bodyPr rtlCol="0" anchor="ctr"/>
            <a:lstStyle/>
            <a:p>
              <a:endParaRPr lang="en-US"/>
            </a:p>
          </p:txBody>
        </p:sp>
        <p:sp>
          <p:nvSpPr>
            <p:cNvPr id="17" name="Graphic 8">
              <a:extLst>
                <a:ext uri="{FF2B5EF4-FFF2-40B4-BE49-F238E27FC236}">
                  <a16:creationId xmlns:a16="http://schemas.microsoft.com/office/drawing/2014/main" id="{D96A1663-F784-40BE-A8EC-509719E5F395}"/>
                </a:ext>
              </a:extLst>
            </p:cNvPr>
            <p:cNvSpPr/>
            <p:nvPr/>
          </p:nvSpPr>
          <p:spPr>
            <a:xfrm>
              <a:off x="5562732" y="3270117"/>
              <a:ext cx="24473" cy="79649"/>
            </a:xfrm>
            <a:custGeom>
              <a:avLst/>
              <a:gdLst>
                <a:gd name="connsiteX0" fmla="*/ 13790 w 24473"/>
                <a:gd name="connsiteY0" fmla="*/ 79649 h 79649"/>
                <a:gd name="connsiteX1" fmla="*/ 3150 w 24473"/>
                <a:gd name="connsiteY1" fmla="*/ 69556 h 79649"/>
                <a:gd name="connsiteX2" fmla="*/ 16 w 24473"/>
                <a:gd name="connsiteY2" fmla="*/ 11239 h 79649"/>
                <a:gd name="connsiteX3" fmla="*/ 10109 w 24473"/>
                <a:gd name="connsiteY3" fmla="*/ 24 h 79649"/>
                <a:gd name="connsiteX4" fmla="*/ 21324 w 24473"/>
                <a:gd name="connsiteY4" fmla="*/ 10089 h 79649"/>
                <a:gd name="connsiteX5" fmla="*/ 24458 w 24473"/>
                <a:gd name="connsiteY5" fmla="*/ 68406 h 79649"/>
                <a:gd name="connsiteX6" fmla="*/ 14365 w 24473"/>
                <a:gd name="connsiteY6" fmla="*/ 79621 h 79649"/>
                <a:gd name="connsiteX7" fmla="*/ 13790 w 24473"/>
                <a:gd name="connsiteY7" fmla="*/ 79649 h 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73" h="79649">
                  <a:moveTo>
                    <a:pt x="13790" y="79649"/>
                  </a:moveTo>
                  <a:cubicBezTo>
                    <a:pt x="8154" y="79649"/>
                    <a:pt x="3438" y="75250"/>
                    <a:pt x="3150" y="69556"/>
                  </a:cubicBezTo>
                  <a:lnTo>
                    <a:pt x="16" y="11239"/>
                  </a:lnTo>
                  <a:cubicBezTo>
                    <a:pt x="-301" y="5373"/>
                    <a:pt x="4214" y="341"/>
                    <a:pt x="10109" y="24"/>
                  </a:cubicBezTo>
                  <a:cubicBezTo>
                    <a:pt x="16665" y="-378"/>
                    <a:pt x="21007" y="4252"/>
                    <a:pt x="21324" y="10089"/>
                  </a:cubicBezTo>
                  <a:lnTo>
                    <a:pt x="24458" y="68406"/>
                  </a:lnTo>
                  <a:cubicBezTo>
                    <a:pt x="24774" y="74272"/>
                    <a:pt x="20260" y="79304"/>
                    <a:pt x="14365" y="79621"/>
                  </a:cubicBezTo>
                  <a:cubicBezTo>
                    <a:pt x="14164" y="79621"/>
                    <a:pt x="13962" y="79649"/>
                    <a:pt x="13790" y="79649"/>
                  </a:cubicBezTo>
                  <a:close/>
                </a:path>
              </a:pathLst>
            </a:custGeom>
            <a:grpFill/>
            <a:ln w="2828" cap="flat">
              <a:noFill/>
              <a:prstDash val="solid"/>
              <a:miter/>
            </a:ln>
          </p:spPr>
          <p:txBody>
            <a:bodyPr rtlCol="0" anchor="ctr"/>
            <a:lstStyle/>
            <a:p>
              <a:endParaRPr lang="en-US"/>
            </a:p>
          </p:txBody>
        </p:sp>
        <p:sp>
          <p:nvSpPr>
            <p:cNvPr id="20" name="Graphic 8">
              <a:extLst>
                <a:ext uri="{FF2B5EF4-FFF2-40B4-BE49-F238E27FC236}">
                  <a16:creationId xmlns:a16="http://schemas.microsoft.com/office/drawing/2014/main" id="{26049E85-1689-4B83-9BD6-9C1DFFAEFEA1}"/>
                </a:ext>
              </a:extLst>
            </p:cNvPr>
            <p:cNvSpPr/>
            <p:nvPr/>
          </p:nvSpPr>
          <p:spPr>
            <a:xfrm>
              <a:off x="5105559" y="3243773"/>
              <a:ext cx="552485" cy="551853"/>
            </a:xfrm>
            <a:custGeom>
              <a:avLst/>
              <a:gdLst>
                <a:gd name="connsiteX0" fmla="*/ 276545 w 552485"/>
                <a:gd name="connsiteY0" fmla="*/ 551853 h 551853"/>
                <a:gd name="connsiteX1" fmla="*/ 0 w 552485"/>
                <a:gd name="connsiteY1" fmla="*/ 275941 h 551853"/>
                <a:gd name="connsiteX2" fmla="*/ 276545 w 552485"/>
                <a:gd name="connsiteY2" fmla="*/ 0 h 551853"/>
                <a:gd name="connsiteX3" fmla="*/ 478756 w 552485"/>
                <a:gd name="connsiteY3" fmla="*/ 88050 h 551853"/>
                <a:gd name="connsiteX4" fmla="*/ 478210 w 552485"/>
                <a:gd name="connsiteY4" fmla="*/ 103118 h 551853"/>
                <a:gd name="connsiteX5" fmla="*/ 463141 w 552485"/>
                <a:gd name="connsiteY5" fmla="*/ 102572 h 551853"/>
                <a:gd name="connsiteX6" fmla="*/ 276545 w 552485"/>
                <a:gd name="connsiteY6" fmla="*/ 21337 h 551853"/>
                <a:gd name="connsiteX7" fmla="*/ 21308 w 552485"/>
                <a:gd name="connsiteY7" fmla="*/ 275941 h 551853"/>
                <a:gd name="connsiteX8" fmla="*/ 276545 w 552485"/>
                <a:gd name="connsiteY8" fmla="*/ 530545 h 551853"/>
                <a:gd name="connsiteX9" fmla="*/ 531178 w 552485"/>
                <a:gd name="connsiteY9" fmla="*/ 275941 h 551853"/>
                <a:gd name="connsiteX10" fmla="*/ 511336 w 552485"/>
                <a:gd name="connsiteY10" fmla="*/ 177884 h 551853"/>
                <a:gd name="connsiteX11" fmla="*/ 517001 w 552485"/>
                <a:gd name="connsiteY11" fmla="*/ 163908 h 551853"/>
                <a:gd name="connsiteX12" fmla="*/ 530976 w 552485"/>
                <a:gd name="connsiteY12" fmla="*/ 169573 h 551853"/>
                <a:gd name="connsiteX13" fmla="*/ 552486 w 552485"/>
                <a:gd name="connsiteY13" fmla="*/ 275941 h 551853"/>
                <a:gd name="connsiteX14" fmla="*/ 276545 w 552485"/>
                <a:gd name="connsiteY14" fmla="*/ 551853 h 55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485" h="551853">
                  <a:moveTo>
                    <a:pt x="276545" y="551853"/>
                  </a:moveTo>
                  <a:cubicBezTo>
                    <a:pt x="124053" y="551853"/>
                    <a:pt x="0" y="428088"/>
                    <a:pt x="0" y="275941"/>
                  </a:cubicBezTo>
                  <a:cubicBezTo>
                    <a:pt x="0" y="123794"/>
                    <a:pt x="124053" y="0"/>
                    <a:pt x="276545" y="0"/>
                  </a:cubicBezTo>
                  <a:cubicBezTo>
                    <a:pt x="352978" y="0"/>
                    <a:pt x="426708" y="32092"/>
                    <a:pt x="478756" y="88050"/>
                  </a:cubicBezTo>
                  <a:cubicBezTo>
                    <a:pt x="482782" y="92364"/>
                    <a:pt x="482523" y="99093"/>
                    <a:pt x="478210" y="103118"/>
                  </a:cubicBezTo>
                  <a:cubicBezTo>
                    <a:pt x="473867" y="107087"/>
                    <a:pt x="467139" y="106885"/>
                    <a:pt x="463141" y="102572"/>
                  </a:cubicBezTo>
                  <a:cubicBezTo>
                    <a:pt x="415119" y="50955"/>
                    <a:pt x="347083" y="21337"/>
                    <a:pt x="276545" y="21337"/>
                  </a:cubicBezTo>
                  <a:cubicBezTo>
                    <a:pt x="135814" y="21337"/>
                    <a:pt x="21308" y="135555"/>
                    <a:pt x="21308" y="275941"/>
                  </a:cubicBezTo>
                  <a:cubicBezTo>
                    <a:pt x="21308" y="416327"/>
                    <a:pt x="135814" y="530545"/>
                    <a:pt x="276545" y="530545"/>
                  </a:cubicBezTo>
                  <a:cubicBezTo>
                    <a:pt x="416960" y="530545"/>
                    <a:pt x="531178" y="416327"/>
                    <a:pt x="531178" y="275941"/>
                  </a:cubicBezTo>
                  <a:cubicBezTo>
                    <a:pt x="531178" y="242038"/>
                    <a:pt x="524478" y="209055"/>
                    <a:pt x="511336" y="177884"/>
                  </a:cubicBezTo>
                  <a:cubicBezTo>
                    <a:pt x="509036" y="172449"/>
                    <a:pt x="511566" y="166209"/>
                    <a:pt x="517001" y="163908"/>
                  </a:cubicBezTo>
                  <a:cubicBezTo>
                    <a:pt x="522436" y="161608"/>
                    <a:pt x="528676" y="164138"/>
                    <a:pt x="530976" y="169573"/>
                  </a:cubicBezTo>
                  <a:cubicBezTo>
                    <a:pt x="545268" y="203361"/>
                    <a:pt x="552486" y="239162"/>
                    <a:pt x="552486" y="275941"/>
                  </a:cubicBezTo>
                  <a:cubicBezTo>
                    <a:pt x="552486" y="428088"/>
                    <a:pt x="428721" y="551853"/>
                    <a:pt x="276545" y="551853"/>
                  </a:cubicBezTo>
                  <a:close/>
                </a:path>
              </a:pathLst>
            </a:custGeom>
            <a:grpFill/>
            <a:ln w="2828" cap="flat">
              <a:noFill/>
              <a:prstDash val="solid"/>
              <a:miter/>
            </a:ln>
          </p:spPr>
          <p:txBody>
            <a:bodyPr rtlCol="0" anchor="ctr"/>
            <a:lstStyle/>
            <a:p>
              <a:endParaRPr lang="en-US" dirty="0"/>
            </a:p>
          </p:txBody>
        </p:sp>
        <p:sp>
          <p:nvSpPr>
            <p:cNvPr id="21" name="Graphic 8">
              <a:extLst>
                <a:ext uri="{FF2B5EF4-FFF2-40B4-BE49-F238E27FC236}">
                  <a16:creationId xmlns:a16="http://schemas.microsoft.com/office/drawing/2014/main" id="{3E149882-09E9-4687-BF1D-2C086199FDEB}"/>
                </a:ext>
              </a:extLst>
            </p:cNvPr>
            <p:cNvSpPr/>
            <p:nvPr/>
          </p:nvSpPr>
          <p:spPr>
            <a:xfrm>
              <a:off x="5294919" y="3371678"/>
              <a:ext cx="97795" cy="219522"/>
            </a:xfrm>
            <a:custGeom>
              <a:avLst/>
              <a:gdLst>
                <a:gd name="connsiteX0" fmla="*/ 10665 w 97795"/>
                <a:gd name="connsiteY0" fmla="*/ 219522 h 219522"/>
                <a:gd name="connsiteX1" fmla="*/ 2326 w 97795"/>
                <a:gd name="connsiteY1" fmla="*/ 215496 h 219522"/>
                <a:gd name="connsiteX2" fmla="*/ 4023 w 97795"/>
                <a:gd name="connsiteY2" fmla="*/ 200514 h 219522"/>
                <a:gd name="connsiteX3" fmla="*/ 76516 w 97795"/>
                <a:gd name="connsiteY3" fmla="*/ 142859 h 219522"/>
                <a:gd name="connsiteX4" fmla="*/ 76516 w 97795"/>
                <a:gd name="connsiteY4" fmla="*/ 10668 h 219522"/>
                <a:gd name="connsiteX5" fmla="*/ 87156 w 97795"/>
                <a:gd name="connsiteY5" fmla="*/ 0 h 219522"/>
                <a:gd name="connsiteX6" fmla="*/ 97796 w 97795"/>
                <a:gd name="connsiteY6" fmla="*/ 10668 h 219522"/>
                <a:gd name="connsiteX7" fmla="*/ 97796 w 97795"/>
                <a:gd name="connsiteY7" fmla="*/ 148006 h 219522"/>
                <a:gd name="connsiteX8" fmla="*/ 93770 w 97795"/>
                <a:gd name="connsiteY8" fmla="*/ 156345 h 219522"/>
                <a:gd name="connsiteX9" fmla="*/ 17279 w 97795"/>
                <a:gd name="connsiteY9" fmla="*/ 217193 h 219522"/>
                <a:gd name="connsiteX10" fmla="*/ 10665 w 97795"/>
                <a:gd name="connsiteY10" fmla="*/ 219522 h 21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95" h="219522">
                  <a:moveTo>
                    <a:pt x="10665" y="219522"/>
                  </a:moveTo>
                  <a:cubicBezTo>
                    <a:pt x="7531" y="219522"/>
                    <a:pt x="4425" y="218142"/>
                    <a:pt x="2326" y="215496"/>
                  </a:cubicBezTo>
                  <a:cubicBezTo>
                    <a:pt x="-1354" y="210895"/>
                    <a:pt x="-578" y="204195"/>
                    <a:pt x="4023" y="200514"/>
                  </a:cubicBezTo>
                  <a:lnTo>
                    <a:pt x="76516" y="142859"/>
                  </a:lnTo>
                  <a:lnTo>
                    <a:pt x="76516" y="10668"/>
                  </a:lnTo>
                  <a:cubicBezTo>
                    <a:pt x="76516" y="4773"/>
                    <a:pt x="81261" y="0"/>
                    <a:pt x="87156" y="0"/>
                  </a:cubicBezTo>
                  <a:cubicBezTo>
                    <a:pt x="93051" y="0"/>
                    <a:pt x="97796" y="4773"/>
                    <a:pt x="97796" y="10668"/>
                  </a:cubicBezTo>
                  <a:lnTo>
                    <a:pt x="97796" y="148006"/>
                  </a:lnTo>
                  <a:cubicBezTo>
                    <a:pt x="97796" y="151256"/>
                    <a:pt x="96329" y="154333"/>
                    <a:pt x="93770" y="156345"/>
                  </a:cubicBezTo>
                  <a:lnTo>
                    <a:pt x="17279" y="217193"/>
                  </a:lnTo>
                  <a:cubicBezTo>
                    <a:pt x="15353" y="218774"/>
                    <a:pt x="13023" y="219522"/>
                    <a:pt x="10665" y="219522"/>
                  </a:cubicBezTo>
                  <a:close/>
                </a:path>
              </a:pathLst>
            </a:custGeom>
            <a:solidFill>
              <a:srgbClr val="00B0F0"/>
            </a:solidFill>
            <a:ln w="282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41423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2">
            <a:extLst>
              <a:ext uri="{FF2B5EF4-FFF2-40B4-BE49-F238E27FC236}">
                <a16:creationId xmlns:a16="http://schemas.microsoft.com/office/drawing/2014/main" id="{B33A5F50-0FF9-424A-86A4-DBE23E8B9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135" r="63" b="14998"/>
          <a:stretch/>
        </p:blipFill>
        <p:spPr bwMode="auto">
          <a:xfrm>
            <a:off x="-5324" y="-18770"/>
            <a:ext cx="9143598" cy="4584658"/>
          </a:xfrm>
          <a:prstGeom prst="rect">
            <a:avLst/>
          </a:prstGeom>
          <a:noFill/>
          <a:extLst>
            <a:ext uri="{909E8E84-426E-40DD-AFC4-6F175D3DCCD1}">
              <a14:hiddenFill xmlns:a14="http://schemas.microsoft.com/office/drawing/2010/main">
                <a:solidFill>
                  <a:srgbClr val="FFFFFF"/>
                </a:solidFill>
              </a14:hiddenFill>
            </a:ext>
          </a:extLst>
        </p:spPr>
      </p:pic>
      <p:sp>
        <p:nvSpPr>
          <p:cNvPr id="93" name="Rectangle 92">
            <a:extLst>
              <a:ext uri="{FF2B5EF4-FFF2-40B4-BE49-F238E27FC236}">
                <a16:creationId xmlns:a16="http://schemas.microsoft.com/office/drawing/2014/main" id="{7637A748-63DA-4927-821F-C12EE2D6C05C}"/>
              </a:ext>
            </a:extLst>
          </p:cNvPr>
          <p:cNvSpPr/>
          <p:nvPr/>
        </p:nvSpPr>
        <p:spPr>
          <a:xfrm>
            <a:off x="-758" y="-20538"/>
            <a:ext cx="9143599" cy="2674734"/>
          </a:xfrm>
          <a:prstGeom prst="rect">
            <a:avLst/>
          </a:prstGeom>
          <a:gradFill flip="none" rotWithShape="1">
            <a:gsLst>
              <a:gs pos="51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4" name="Rectangle 93">
            <a:extLst>
              <a:ext uri="{FF2B5EF4-FFF2-40B4-BE49-F238E27FC236}">
                <a16:creationId xmlns:a16="http://schemas.microsoft.com/office/drawing/2014/main" id="{AFF9F070-7908-4DFE-8D3C-D7559E4775DC}"/>
              </a:ext>
            </a:extLst>
          </p:cNvPr>
          <p:cNvSpPr/>
          <p:nvPr/>
        </p:nvSpPr>
        <p:spPr>
          <a:xfrm rot="10800000">
            <a:off x="-5326" y="2788486"/>
            <a:ext cx="9143599" cy="1827005"/>
          </a:xfrm>
          <a:prstGeom prst="rect">
            <a:avLst/>
          </a:prstGeom>
          <a:gradFill flip="none" rotWithShape="1">
            <a:gsLst>
              <a:gs pos="51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6" name="Oval 75">
            <a:extLst>
              <a:ext uri="{FF2B5EF4-FFF2-40B4-BE49-F238E27FC236}">
                <a16:creationId xmlns:a16="http://schemas.microsoft.com/office/drawing/2014/main" id="{C8C7D36C-2E99-4224-8D07-816A4174BACD}"/>
              </a:ext>
            </a:extLst>
          </p:cNvPr>
          <p:cNvSpPr/>
          <p:nvPr/>
        </p:nvSpPr>
        <p:spPr>
          <a:xfrm>
            <a:off x="467116" y="3973745"/>
            <a:ext cx="1670467" cy="433587"/>
          </a:xfrm>
          <a:prstGeom prst="ellipse">
            <a:avLst/>
          </a:prstGeom>
          <a:solidFill>
            <a:srgbClr val="7F7F7F">
              <a:alpha val="36863"/>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B3EC7BB7-A0B1-4174-A23A-8960A3D6EE77}"/>
              </a:ext>
            </a:extLst>
          </p:cNvPr>
          <p:cNvSpPr/>
          <p:nvPr/>
        </p:nvSpPr>
        <p:spPr>
          <a:xfrm>
            <a:off x="3347864" y="3973745"/>
            <a:ext cx="1670467" cy="433587"/>
          </a:xfrm>
          <a:prstGeom prst="ellipse">
            <a:avLst/>
          </a:prstGeom>
          <a:solidFill>
            <a:srgbClr val="7F7F7F">
              <a:alpha val="36863"/>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796508D5-677A-4ABB-967A-532C0FB39034}"/>
              </a:ext>
            </a:extLst>
          </p:cNvPr>
          <p:cNvSpPr/>
          <p:nvPr/>
        </p:nvSpPr>
        <p:spPr>
          <a:xfrm>
            <a:off x="6240039" y="3973745"/>
            <a:ext cx="1670467" cy="433587"/>
          </a:xfrm>
          <a:prstGeom prst="ellipse">
            <a:avLst/>
          </a:prstGeom>
          <a:solidFill>
            <a:srgbClr val="7F7F7F">
              <a:alpha val="36863"/>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1221B2AC-500F-49B6-B7C0-DE8FCC8DE067}"/>
              </a:ext>
            </a:extLst>
          </p:cNvPr>
          <p:cNvSpPr/>
          <p:nvPr/>
        </p:nvSpPr>
        <p:spPr>
          <a:xfrm>
            <a:off x="446212" y="2661939"/>
            <a:ext cx="1670467" cy="433587"/>
          </a:xfrm>
          <a:prstGeom prst="ellipse">
            <a:avLst/>
          </a:prstGeom>
          <a:solidFill>
            <a:srgbClr val="7F7F7F">
              <a:alpha val="36863"/>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DFCBC40B-565C-4336-824D-C1234CD42C74}"/>
              </a:ext>
            </a:extLst>
          </p:cNvPr>
          <p:cNvSpPr/>
          <p:nvPr/>
        </p:nvSpPr>
        <p:spPr>
          <a:xfrm>
            <a:off x="3326960" y="2661939"/>
            <a:ext cx="1670467" cy="433587"/>
          </a:xfrm>
          <a:prstGeom prst="ellipse">
            <a:avLst/>
          </a:prstGeom>
          <a:solidFill>
            <a:srgbClr val="7F7F7F">
              <a:alpha val="36863"/>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B50D7BDE-C07F-421F-9A94-19A307118367}"/>
              </a:ext>
            </a:extLst>
          </p:cNvPr>
          <p:cNvSpPr/>
          <p:nvPr/>
        </p:nvSpPr>
        <p:spPr>
          <a:xfrm>
            <a:off x="6219135" y="2661939"/>
            <a:ext cx="1670467" cy="433587"/>
          </a:xfrm>
          <a:prstGeom prst="ellipse">
            <a:avLst/>
          </a:prstGeom>
          <a:solidFill>
            <a:srgbClr val="7F7F7F">
              <a:alpha val="36863"/>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Circle: Hollow 66">
            <a:extLst>
              <a:ext uri="{FF2B5EF4-FFF2-40B4-BE49-F238E27FC236}">
                <a16:creationId xmlns:a16="http://schemas.microsoft.com/office/drawing/2014/main" id="{6961578C-038D-45A6-BB59-BA3D3E165E4D}"/>
              </a:ext>
            </a:extLst>
          </p:cNvPr>
          <p:cNvSpPr/>
          <p:nvPr/>
        </p:nvSpPr>
        <p:spPr>
          <a:xfrm>
            <a:off x="1553221" y="3003798"/>
            <a:ext cx="1182575" cy="1188632"/>
          </a:xfrm>
          <a:prstGeom prst="donut">
            <a:avLst>
              <a:gd name="adj" fmla="val 13407"/>
            </a:avLst>
          </a:prstGeom>
          <a:solidFill>
            <a:srgbClr val="50CFDA">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Circle: Hollow 67">
            <a:extLst>
              <a:ext uri="{FF2B5EF4-FFF2-40B4-BE49-F238E27FC236}">
                <a16:creationId xmlns:a16="http://schemas.microsoft.com/office/drawing/2014/main" id="{255EF929-235E-4805-B20B-1337987DF153}"/>
              </a:ext>
            </a:extLst>
          </p:cNvPr>
          <p:cNvSpPr/>
          <p:nvPr/>
        </p:nvSpPr>
        <p:spPr>
          <a:xfrm>
            <a:off x="4359815" y="3003798"/>
            <a:ext cx="1182575" cy="1188632"/>
          </a:xfrm>
          <a:prstGeom prst="donut">
            <a:avLst>
              <a:gd name="adj" fmla="val 13407"/>
            </a:avLst>
          </a:prstGeom>
          <a:solidFill>
            <a:srgbClr val="50CFDA">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Circle: Hollow 68">
            <a:extLst>
              <a:ext uri="{FF2B5EF4-FFF2-40B4-BE49-F238E27FC236}">
                <a16:creationId xmlns:a16="http://schemas.microsoft.com/office/drawing/2014/main" id="{FA04DEBA-C087-41ED-AE37-91B739C6452B}"/>
              </a:ext>
            </a:extLst>
          </p:cNvPr>
          <p:cNvSpPr/>
          <p:nvPr/>
        </p:nvSpPr>
        <p:spPr>
          <a:xfrm>
            <a:off x="7133784" y="3003798"/>
            <a:ext cx="1182575" cy="1188632"/>
          </a:xfrm>
          <a:prstGeom prst="donut">
            <a:avLst>
              <a:gd name="adj" fmla="val 13407"/>
            </a:avLst>
          </a:prstGeom>
          <a:solidFill>
            <a:srgbClr val="50CFDA">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Circle: Hollow 63">
            <a:extLst>
              <a:ext uri="{FF2B5EF4-FFF2-40B4-BE49-F238E27FC236}">
                <a16:creationId xmlns:a16="http://schemas.microsoft.com/office/drawing/2014/main" id="{198D7665-819B-4D54-87D5-2799064544D9}"/>
              </a:ext>
            </a:extLst>
          </p:cNvPr>
          <p:cNvSpPr/>
          <p:nvPr/>
        </p:nvSpPr>
        <p:spPr>
          <a:xfrm>
            <a:off x="1553221" y="1650045"/>
            <a:ext cx="1182575" cy="1188632"/>
          </a:xfrm>
          <a:prstGeom prst="donut">
            <a:avLst>
              <a:gd name="adj" fmla="val 13407"/>
            </a:avLst>
          </a:prstGeom>
          <a:solidFill>
            <a:srgbClr val="50CFDA">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Circle: Hollow 64">
            <a:extLst>
              <a:ext uri="{FF2B5EF4-FFF2-40B4-BE49-F238E27FC236}">
                <a16:creationId xmlns:a16="http://schemas.microsoft.com/office/drawing/2014/main" id="{C92F2F8B-521C-44EF-9034-C47B0B01D258}"/>
              </a:ext>
            </a:extLst>
          </p:cNvPr>
          <p:cNvSpPr/>
          <p:nvPr/>
        </p:nvSpPr>
        <p:spPr>
          <a:xfrm>
            <a:off x="4359815" y="1650045"/>
            <a:ext cx="1182575" cy="1188632"/>
          </a:xfrm>
          <a:prstGeom prst="donut">
            <a:avLst>
              <a:gd name="adj" fmla="val 13407"/>
            </a:avLst>
          </a:prstGeom>
          <a:solidFill>
            <a:srgbClr val="50CFDA">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Circle: Hollow 65">
            <a:extLst>
              <a:ext uri="{FF2B5EF4-FFF2-40B4-BE49-F238E27FC236}">
                <a16:creationId xmlns:a16="http://schemas.microsoft.com/office/drawing/2014/main" id="{FDEB1D6B-AA68-4682-84FA-478EED629CF6}"/>
              </a:ext>
            </a:extLst>
          </p:cNvPr>
          <p:cNvSpPr/>
          <p:nvPr/>
        </p:nvSpPr>
        <p:spPr>
          <a:xfrm>
            <a:off x="7133784" y="1650045"/>
            <a:ext cx="1182575" cy="1188632"/>
          </a:xfrm>
          <a:prstGeom prst="donut">
            <a:avLst>
              <a:gd name="adj" fmla="val 13407"/>
            </a:avLst>
          </a:prstGeom>
          <a:solidFill>
            <a:srgbClr val="50CFDA">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75D12568-D134-4076-B53D-D2FCFF8E2E96}"/>
              </a:ext>
            </a:extLst>
          </p:cNvPr>
          <p:cNvGrpSpPr/>
          <p:nvPr/>
        </p:nvGrpSpPr>
        <p:grpSpPr>
          <a:xfrm>
            <a:off x="541194" y="2176122"/>
            <a:ext cx="1469433" cy="693902"/>
            <a:chOff x="3504149" y="5195862"/>
            <a:chExt cx="1959244" cy="925203"/>
          </a:xfrm>
        </p:grpSpPr>
        <p:sp>
          <p:nvSpPr>
            <p:cNvPr id="41" name="Graphic 225">
              <a:extLst>
                <a:ext uri="{FF2B5EF4-FFF2-40B4-BE49-F238E27FC236}">
                  <a16:creationId xmlns:a16="http://schemas.microsoft.com/office/drawing/2014/main" id="{414CBFD6-F406-4FE6-B99F-91DC17D369D1}"/>
                </a:ext>
              </a:extLst>
            </p:cNvPr>
            <p:cNvSpPr/>
            <p:nvPr/>
          </p:nvSpPr>
          <p:spPr>
            <a:xfrm>
              <a:off x="3504149" y="5195862"/>
              <a:ext cx="1959244" cy="925203"/>
            </a:xfrm>
            <a:custGeom>
              <a:avLst/>
              <a:gdLst>
                <a:gd name="connsiteX0" fmla="*/ 9675495 w 11671744"/>
                <a:gd name="connsiteY0" fmla="*/ 2458879 h 5608986"/>
                <a:gd name="connsiteX1" fmla="*/ 9175814 w 11671744"/>
                <a:gd name="connsiteY1" fmla="*/ 2540699 h 5608986"/>
                <a:gd name="connsiteX2" fmla="*/ 9181624 w 11671744"/>
                <a:gd name="connsiteY2" fmla="*/ 2386775 h 5608986"/>
                <a:gd name="connsiteX3" fmla="*/ 7185374 w 11671744"/>
                <a:gd name="connsiteY3" fmla="*/ 390525 h 5608986"/>
                <a:gd name="connsiteX4" fmla="*/ 6126576 w 11671744"/>
                <a:gd name="connsiteY4" fmla="*/ 694277 h 5608986"/>
                <a:gd name="connsiteX5" fmla="*/ 4526661 w 11671744"/>
                <a:gd name="connsiteY5" fmla="*/ 0 h 5608986"/>
                <a:gd name="connsiteX6" fmla="*/ 2335149 w 11671744"/>
                <a:gd name="connsiteY6" fmla="*/ 2191512 h 5608986"/>
                <a:gd name="connsiteX7" fmla="*/ 2338292 w 11671744"/>
                <a:gd name="connsiteY7" fmla="*/ 2308479 h 5608986"/>
                <a:gd name="connsiteX8" fmla="*/ 0 w 11671744"/>
                <a:gd name="connsiteY8" fmla="*/ 4791456 h 5608986"/>
                <a:gd name="connsiteX9" fmla="*/ 137636 w 11671744"/>
                <a:gd name="connsiteY9" fmla="*/ 5608987 h 5608986"/>
                <a:gd name="connsiteX10" fmla="*/ 3227737 w 11671744"/>
                <a:gd name="connsiteY10" fmla="*/ 5608987 h 5608986"/>
                <a:gd name="connsiteX11" fmla="*/ 8826532 w 11671744"/>
                <a:gd name="connsiteY11" fmla="*/ 5608987 h 5608986"/>
                <a:gd name="connsiteX12" fmla="*/ 11624786 w 11671744"/>
                <a:gd name="connsiteY12" fmla="*/ 5608987 h 5608986"/>
                <a:gd name="connsiteX13" fmla="*/ 11671745 w 11671744"/>
                <a:gd name="connsiteY13" fmla="*/ 5048631 h 5608986"/>
                <a:gd name="connsiteX14" fmla="*/ 9675495 w 11671744"/>
                <a:gd name="connsiteY14" fmla="*/ 2458879 h 560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71744" h="5608986">
                  <a:moveTo>
                    <a:pt x="9675495" y="2458879"/>
                  </a:moveTo>
                  <a:cubicBezTo>
                    <a:pt x="9502997" y="2458879"/>
                    <a:pt x="9335548" y="2487263"/>
                    <a:pt x="9175814" y="2540699"/>
                  </a:cubicBezTo>
                  <a:cubicBezTo>
                    <a:pt x="9179719" y="2489930"/>
                    <a:pt x="9181624" y="2438591"/>
                    <a:pt x="9181624" y="2386775"/>
                  </a:cubicBezTo>
                  <a:cubicBezTo>
                    <a:pt x="9181624" y="1284256"/>
                    <a:pt x="8287893" y="390525"/>
                    <a:pt x="7185374" y="390525"/>
                  </a:cubicBezTo>
                  <a:cubicBezTo>
                    <a:pt x="6796374" y="390525"/>
                    <a:pt x="6433471" y="501872"/>
                    <a:pt x="6126576" y="694277"/>
                  </a:cubicBezTo>
                  <a:cubicBezTo>
                    <a:pt x="5726811" y="267081"/>
                    <a:pt x="5157978" y="0"/>
                    <a:pt x="4526661" y="0"/>
                  </a:cubicBezTo>
                  <a:cubicBezTo>
                    <a:pt x="3316320" y="0"/>
                    <a:pt x="2335149" y="981170"/>
                    <a:pt x="2335149" y="2191512"/>
                  </a:cubicBezTo>
                  <a:cubicBezTo>
                    <a:pt x="2335149" y="2230755"/>
                    <a:pt x="2336197" y="2269808"/>
                    <a:pt x="2338292" y="2308479"/>
                  </a:cubicBezTo>
                  <a:cubicBezTo>
                    <a:pt x="1033939" y="2385727"/>
                    <a:pt x="0" y="3467767"/>
                    <a:pt x="0" y="4791456"/>
                  </a:cubicBezTo>
                  <a:cubicBezTo>
                    <a:pt x="0" y="5077873"/>
                    <a:pt x="48578" y="5352955"/>
                    <a:pt x="137636" y="5608987"/>
                  </a:cubicBezTo>
                  <a:lnTo>
                    <a:pt x="3227737" y="5608987"/>
                  </a:lnTo>
                  <a:lnTo>
                    <a:pt x="8826532" y="5608987"/>
                  </a:lnTo>
                  <a:lnTo>
                    <a:pt x="11624786" y="5608987"/>
                  </a:lnTo>
                  <a:cubicBezTo>
                    <a:pt x="11655457" y="5428488"/>
                    <a:pt x="11671745" y="5241036"/>
                    <a:pt x="11671745" y="5048631"/>
                  </a:cubicBezTo>
                  <a:cubicBezTo>
                    <a:pt x="11671745" y="3618357"/>
                    <a:pt x="10778014" y="2458879"/>
                    <a:pt x="9675495" y="2458879"/>
                  </a:cubicBezTo>
                  <a:close/>
                </a:path>
              </a:pathLst>
            </a:custGeom>
            <a:solidFill>
              <a:schemeClr val="bg1"/>
            </a:solidFill>
            <a:ln w="12700" cap="flat">
              <a:solidFill>
                <a:srgbClr val="486AE5"/>
              </a:solidFill>
              <a:prstDash val="solid"/>
              <a:miter/>
            </a:ln>
          </p:spPr>
          <p:txBody>
            <a:bodyPr rtlCol="0" anchor="ctr"/>
            <a:lstStyle/>
            <a:p>
              <a:endParaRPr lang="en-US" sz="1350" u="sng" dirty="0"/>
            </a:p>
          </p:txBody>
        </p:sp>
        <p:pic>
          <p:nvPicPr>
            <p:cNvPr id="42" name="Picture 12" descr="Summon">
              <a:extLst>
                <a:ext uri="{FF2B5EF4-FFF2-40B4-BE49-F238E27FC236}">
                  <a16:creationId xmlns:a16="http://schemas.microsoft.com/office/drawing/2014/main" id="{6BB0E692-082A-4215-9A84-12EFD9208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510" y="5724793"/>
              <a:ext cx="1386522" cy="31869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Primo">
              <a:extLst>
                <a:ext uri="{FF2B5EF4-FFF2-40B4-BE49-F238E27FC236}">
                  <a16:creationId xmlns:a16="http://schemas.microsoft.com/office/drawing/2014/main" id="{4FC8D119-CFF6-4B98-B4F8-602088EF0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0044" y="5416023"/>
              <a:ext cx="1307453" cy="3005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6D2AE0B1-AB77-4539-A1BA-A21A41FCC83A}"/>
              </a:ext>
            </a:extLst>
          </p:cNvPr>
          <p:cNvGrpSpPr/>
          <p:nvPr/>
        </p:nvGrpSpPr>
        <p:grpSpPr>
          <a:xfrm>
            <a:off x="6319654" y="2177343"/>
            <a:ext cx="1469433" cy="693902"/>
            <a:chOff x="6849950" y="2466172"/>
            <a:chExt cx="1469433" cy="693902"/>
          </a:xfrm>
        </p:grpSpPr>
        <p:sp>
          <p:nvSpPr>
            <p:cNvPr id="45" name="Graphic 225">
              <a:extLst>
                <a:ext uri="{FF2B5EF4-FFF2-40B4-BE49-F238E27FC236}">
                  <a16:creationId xmlns:a16="http://schemas.microsoft.com/office/drawing/2014/main" id="{37065A26-47EA-47EA-AA6E-CD1566065C92}"/>
                </a:ext>
              </a:extLst>
            </p:cNvPr>
            <p:cNvSpPr/>
            <p:nvPr/>
          </p:nvSpPr>
          <p:spPr>
            <a:xfrm>
              <a:off x="6849950" y="2466172"/>
              <a:ext cx="1469433" cy="693902"/>
            </a:xfrm>
            <a:custGeom>
              <a:avLst/>
              <a:gdLst>
                <a:gd name="connsiteX0" fmla="*/ 9675495 w 11671744"/>
                <a:gd name="connsiteY0" fmla="*/ 2458879 h 5608986"/>
                <a:gd name="connsiteX1" fmla="*/ 9175814 w 11671744"/>
                <a:gd name="connsiteY1" fmla="*/ 2540699 h 5608986"/>
                <a:gd name="connsiteX2" fmla="*/ 9181624 w 11671744"/>
                <a:gd name="connsiteY2" fmla="*/ 2386775 h 5608986"/>
                <a:gd name="connsiteX3" fmla="*/ 7185374 w 11671744"/>
                <a:gd name="connsiteY3" fmla="*/ 390525 h 5608986"/>
                <a:gd name="connsiteX4" fmla="*/ 6126576 w 11671744"/>
                <a:gd name="connsiteY4" fmla="*/ 694277 h 5608986"/>
                <a:gd name="connsiteX5" fmla="*/ 4526661 w 11671744"/>
                <a:gd name="connsiteY5" fmla="*/ 0 h 5608986"/>
                <a:gd name="connsiteX6" fmla="*/ 2335149 w 11671744"/>
                <a:gd name="connsiteY6" fmla="*/ 2191512 h 5608986"/>
                <a:gd name="connsiteX7" fmla="*/ 2338292 w 11671744"/>
                <a:gd name="connsiteY7" fmla="*/ 2308479 h 5608986"/>
                <a:gd name="connsiteX8" fmla="*/ 0 w 11671744"/>
                <a:gd name="connsiteY8" fmla="*/ 4791456 h 5608986"/>
                <a:gd name="connsiteX9" fmla="*/ 137636 w 11671744"/>
                <a:gd name="connsiteY9" fmla="*/ 5608987 h 5608986"/>
                <a:gd name="connsiteX10" fmla="*/ 3227737 w 11671744"/>
                <a:gd name="connsiteY10" fmla="*/ 5608987 h 5608986"/>
                <a:gd name="connsiteX11" fmla="*/ 8826532 w 11671744"/>
                <a:gd name="connsiteY11" fmla="*/ 5608987 h 5608986"/>
                <a:gd name="connsiteX12" fmla="*/ 11624786 w 11671744"/>
                <a:gd name="connsiteY12" fmla="*/ 5608987 h 5608986"/>
                <a:gd name="connsiteX13" fmla="*/ 11671745 w 11671744"/>
                <a:gd name="connsiteY13" fmla="*/ 5048631 h 5608986"/>
                <a:gd name="connsiteX14" fmla="*/ 9675495 w 11671744"/>
                <a:gd name="connsiteY14" fmla="*/ 2458879 h 560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71744" h="5608986">
                  <a:moveTo>
                    <a:pt x="9675495" y="2458879"/>
                  </a:moveTo>
                  <a:cubicBezTo>
                    <a:pt x="9502997" y="2458879"/>
                    <a:pt x="9335548" y="2487263"/>
                    <a:pt x="9175814" y="2540699"/>
                  </a:cubicBezTo>
                  <a:cubicBezTo>
                    <a:pt x="9179719" y="2489930"/>
                    <a:pt x="9181624" y="2438591"/>
                    <a:pt x="9181624" y="2386775"/>
                  </a:cubicBezTo>
                  <a:cubicBezTo>
                    <a:pt x="9181624" y="1284256"/>
                    <a:pt x="8287893" y="390525"/>
                    <a:pt x="7185374" y="390525"/>
                  </a:cubicBezTo>
                  <a:cubicBezTo>
                    <a:pt x="6796374" y="390525"/>
                    <a:pt x="6433471" y="501872"/>
                    <a:pt x="6126576" y="694277"/>
                  </a:cubicBezTo>
                  <a:cubicBezTo>
                    <a:pt x="5726811" y="267081"/>
                    <a:pt x="5157978" y="0"/>
                    <a:pt x="4526661" y="0"/>
                  </a:cubicBezTo>
                  <a:cubicBezTo>
                    <a:pt x="3316320" y="0"/>
                    <a:pt x="2335149" y="981170"/>
                    <a:pt x="2335149" y="2191512"/>
                  </a:cubicBezTo>
                  <a:cubicBezTo>
                    <a:pt x="2335149" y="2230755"/>
                    <a:pt x="2336197" y="2269808"/>
                    <a:pt x="2338292" y="2308479"/>
                  </a:cubicBezTo>
                  <a:cubicBezTo>
                    <a:pt x="1033939" y="2385727"/>
                    <a:pt x="0" y="3467767"/>
                    <a:pt x="0" y="4791456"/>
                  </a:cubicBezTo>
                  <a:cubicBezTo>
                    <a:pt x="0" y="5077873"/>
                    <a:pt x="48578" y="5352955"/>
                    <a:pt x="137636" y="5608987"/>
                  </a:cubicBezTo>
                  <a:lnTo>
                    <a:pt x="3227737" y="5608987"/>
                  </a:lnTo>
                  <a:lnTo>
                    <a:pt x="8826532" y="5608987"/>
                  </a:lnTo>
                  <a:lnTo>
                    <a:pt x="11624786" y="5608987"/>
                  </a:lnTo>
                  <a:cubicBezTo>
                    <a:pt x="11655457" y="5428488"/>
                    <a:pt x="11671745" y="5241036"/>
                    <a:pt x="11671745" y="5048631"/>
                  </a:cubicBezTo>
                  <a:cubicBezTo>
                    <a:pt x="11671745" y="3618357"/>
                    <a:pt x="10778014" y="2458879"/>
                    <a:pt x="9675495" y="2458879"/>
                  </a:cubicBezTo>
                  <a:close/>
                </a:path>
              </a:pathLst>
            </a:custGeom>
            <a:solidFill>
              <a:schemeClr val="bg1"/>
            </a:solidFill>
            <a:ln w="12700" cap="flat">
              <a:solidFill>
                <a:srgbClr val="486AE5"/>
              </a:solidFill>
              <a:prstDash val="solid"/>
              <a:miter/>
            </a:ln>
          </p:spPr>
          <p:txBody>
            <a:bodyPr rtlCol="0" anchor="ctr"/>
            <a:lstStyle/>
            <a:p>
              <a:endParaRPr lang="en-US" sz="1350" dirty="0"/>
            </a:p>
          </p:txBody>
        </p:sp>
        <p:pic>
          <p:nvPicPr>
            <p:cNvPr id="46" name="Picture 18" descr="RapidILL">
              <a:extLst>
                <a:ext uri="{FF2B5EF4-FFF2-40B4-BE49-F238E27FC236}">
                  <a16:creationId xmlns:a16="http://schemas.microsoft.com/office/drawing/2014/main" id="{DC57B2D3-C51E-4B7C-B170-AF103E2D4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0094" y="2880765"/>
              <a:ext cx="902516" cy="207444"/>
            </a:xfrm>
            <a:prstGeom prst="rect">
              <a:avLst/>
            </a:prstGeom>
            <a:noFill/>
            <a:extLst>
              <a:ext uri="{909E8E84-426E-40DD-AFC4-6F175D3DCCD1}">
                <a14:hiddenFill xmlns:a14="http://schemas.microsoft.com/office/drawing/2010/main">
                  <a:solidFill>
                    <a:srgbClr val="FFFFFF"/>
                  </a:solidFill>
                </a14:hiddenFill>
              </a:ext>
            </a:extLst>
          </p:spPr>
        </p:pic>
        <p:pic>
          <p:nvPicPr>
            <p:cNvPr id="47" name="Graphic 46">
              <a:extLst>
                <a:ext uri="{FF2B5EF4-FFF2-40B4-BE49-F238E27FC236}">
                  <a16:creationId xmlns:a16="http://schemas.microsoft.com/office/drawing/2014/main" id="{610EDAD0-A870-44B1-A1D0-85BD622062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68837" y="2644305"/>
              <a:ext cx="637120" cy="216990"/>
            </a:xfrm>
            <a:prstGeom prst="rect">
              <a:avLst/>
            </a:prstGeom>
          </p:spPr>
        </p:pic>
      </p:grpSp>
      <p:grpSp>
        <p:nvGrpSpPr>
          <p:cNvPr id="48" name="Group 47">
            <a:extLst>
              <a:ext uri="{FF2B5EF4-FFF2-40B4-BE49-F238E27FC236}">
                <a16:creationId xmlns:a16="http://schemas.microsoft.com/office/drawing/2014/main" id="{5FC226FB-27A8-43E4-9031-41B95671A2B5}"/>
              </a:ext>
            </a:extLst>
          </p:cNvPr>
          <p:cNvGrpSpPr/>
          <p:nvPr/>
        </p:nvGrpSpPr>
        <p:grpSpPr>
          <a:xfrm>
            <a:off x="6319653" y="3506232"/>
            <a:ext cx="1469433" cy="693902"/>
            <a:chOff x="3180696" y="809976"/>
            <a:chExt cx="1469433" cy="693902"/>
          </a:xfrm>
        </p:grpSpPr>
        <p:sp>
          <p:nvSpPr>
            <p:cNvPr id="49" name="Graphic 225">
              <a:extLst>
                <a:ext uri="{FF2B5EF4-FFF2-40B4-BE49-F238E27FC236}">
                  <a16:creationId xmlns:a16="http://schemas.microsoft.com/office/drawing/2014/main" id="{70929CAC-0FFA-41BC-B1C5-9AB486413ADA}"/>
                </a:ext>
              </a:extLst>
            </p:cNvPr>
            <p:cNvSpPr/>
            <p:nvPr/>
          </p:nvSpPr>
          <p:spPr>
            <a:xfrm>
              <a:off x="3180696" y="809976"/>
              <a:ext cx="1469433" cy="693902"/>
            </a:xfrm>
            <a:custGeom>
              <a:avLst/>
              <a:gdLst>
                <a:gd name="connsiteX0" fmla="*/ 9675495 w 11671744"/>
                <a:gd name="connsiteY0" fmla="*/ 2458879 h 5608986"/>
                <a:gd name="connsiteX1" fmla="*/ 9175814 w 11671744"/>
                <a:gd name="connsiteY1" fmla="*/ 2540699 h 5608986"/>
                <a:gd name="connsiteX2" fmla="*/ 9181624 w 11671744"/>
                <a:gd name="connsiteY2" fmla="*/ 2386775 h 5608986"/>
                <a:gd name="connsiteX3" fmla="*/ 7185374 w 11671744"/>
                <a:gd name="connsiteY3" fmla="*/ 390525 h 5608986"/>
                <a:gd name="connsiteX4" fmla="*/ 6126576 w 11671744"/>
                <a:gd name="connsiteY4" fmla="*/ 694277 h 5608986"/>
                <a:gd name="connsiteX5" fmla="*/ 4526661 w 11671744"/>
                <a:gd name="connsiteY5" fmla="*/ 0 h 5608986"/>
                <a:gd name="connsiteX6" fmla="*/ 2335149 w 11671744"/>
                <a:gd name="connsiteY6" fmla="*/ 2191512 h 5608986"/>
                <a:gd name="connsiteX7" fmla="*/ 2338292 w 11671744"/>
                <a:gd name="connsiteY7" fmla="*/ 2308479 h 5608986"/>
                <a:gd name="connsiteX8" fmla="*/ 0 w 11671744"/>
                <a:gd name="connsiteY8" fmla="*/ 4791456 h 5608986"/>
                <a:gd name="connsiteX9" fmla="*/ 137636 w 11671744"/>
                <a:gd name="connsiteY9" fmla="*/ 5608987 h 5608986"/>
                <a:gd name="connsiteX10" fmla="*/ 3227737 w 11671744"/>
                <a:gd name="connsiteY10" fmla="*/ 5608987 h 5608986"/>
                <a:gd name="connsiteX11" fmla="*/ 8826532 w 11671744"/>
                <a:gd name="connsiteY11" fmla="*/ 5608987 h 5608986"/>
                <a:gd name="connsiteX12" fmla="*/ 11624786 w 11671744"/>
                <a:gd name="connsiteY12" fmla="*/ 5608987 h 5608986"/>
                <a:gd name="connsiteX13" fmla="*/ 11671745 w 11671744"/>
                <a:gd name="connsiteY13" fmla="*/ 5048631 h 5608986"/>
                <a:gd name="connsiteX14" fmla="*/ 9675495 w 11671744"/>
                <a:gd name="connsiteY14" fmla="*/ 2458879 h 560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71744" h="5608986">
                  <a:moveTo>
                    <a:pt x="9675495" y="2458879"/>
                  </a:moveTo>
                  <a:cubicBezTo>
                    <a:pt x="9502997" y="2458879"/>
                    <a:pt x="9335548" y="2487263"/>
                    <a:pt x="9175814" y="2540699"/>
                  </a:cubicBezTo>
                  <a:cubicBezTo>
                    <a:pt x="9179719" y="2489930"/>
                    <a:pt x="9181624" y="2438591"/>
                    <a:pt x="9181624" y="2386775"/>
                  </a:cubicBezTo>
                  <a:cubicBezTo>
                    <a:pt x="9181624" y="1284256"/>
                    <a:pt x="8287893" y="390525"/>
                    <a:pt x="7185374" y="390525"/>
                  </a:cubicBezTo>
                  <a:cubicBezTo>
                    <a:pt x="6796374" y="390525"/>
                    <a:pt x="6433471" y="501872"/>
                    <a:pt x="6126576" y="694277"/>
                  </a:cubicBezTo>
                  <a:cubicBezTo>
                    <a:pt x="5726811" y="267081"/>
                    <a:pt x="5157978" y="0"/>
                    <a:pt x="4526661" y="0"/>
                  </a:cubicBezTo>
                  <a:cubicBezTo>
                    <a:pt x="3316320" y="0"/>
                    <a:pt x="2335149" y="981170"/>
                    <a:pt x="2335149" y="2191512"/>
                  </a:cubicBezTo>
                  <a:cubicBezTo>
                    <a:pt x="2335149" y="2230755"/>
                    <a:pt x="2336197" y="2269808"/>
                    <a:pt x="2338292" y="2308479"/>
                  </a:cubicBezTo>
                  <a:cubicBezTo>
                    <a:pt x="1033939" y="2385727"/>
                    <a:pt x="0" y="3467767"/>
                    <a:pt x="0" y="4791456"/>
                  </a:cubicBezTo>
                  <a:cubicBezTo>
                    <a:pt x="0" y="5077873"/>
                    <a:pt x="48578" y="5352955"/>
                    <a:pt x="137636" y="5608987"/>
                  </a:cubicBezTo>
                  <a:lnTo>
                    <a:pt x="3227737" y="5608987"/>
                  </a:lnTo>
                  <a:lnTo>
                    <a:pt x="8826532" y="5608987"/>
                  </a:lnTo>
                  <a:lnTo>
                    <a:pt x="11624786" y="5608987"/>
                  </a:lnTo>
                  <a:cubicBezTo>
                    <a:pt x="11655457" y="5428488"/>
                    <a:pt x="11671745" y="5241036"/>
                    <a:pt x="11671745" y="5048631"/>
                  </a:cubicBezTo>
                  <a:cubicBezTo>
                    <a:pt x="11671745" y="3618357"/>
                    <a:pt x="10778014" y="2458879"/>
                    <a:pt x="9675495" y="2458879"/>
                  </a:cubicBezTo>
                  <a:close/>
                </a:path>
              </a:pathLst>
            </a:custGeom>
            <a:solidFill>
              <a:schemeClr val="bg1"/>
            </a:solidFill>
            <a:ln w="12700" cap="flat">
              <a:solidFill>
                <a:srgbClr val="486AE5"/>
              </a:solidFill>
              <a:prstDash val="solid"/>
              <a:miter/>
            </a:ln>
          </p:spPr>
          <p:txBody>
            <a:bodyPr rtlCol="0" anchor="ctr"/>
            <a:lstStyle/>
            <a:p>
              <a:endParaRPr lang="en-US" sz="1350" dirty="0"/>
            </a:p>
          </p:txBody>
        </p:sp>
        <p:pic>
          <p:nvPicPr>
            <p:cNvPr id="50" name="Picture 35" descr="Alma-only">
              <a:extLst>
                <a:ext uri="{FF2B5EF4-FFF2-40B4-BE49-F238E27FC236}">
                  <a16:creationId xmlns:a16="http://schemas.microsoft.com/office/drawing/2014/main" id="{D3607061-D8EA-46C6-8594-87E321E969F7}"/>
                </a:ext>
              </a:extLst>
            </p:cNvPr>
            <p:cNvPicPr>
              <a:picLocks noChangeAspect="1" noChangeArrowheads="1"/>
            </p:cNvPicPr>
            <p:nvPr/>
          </p:nvPicPr>
          <p:blipFill>
            <a:blip r:embed="rId9" cstate="print"/>
            <a:stretch>
              <a:fillRect/>
            </a:stretch>
          </p:blipFill>
          <p:spPr bwMode="auto">
            <a:xfrm>
              <a:off x="3563898" y="940015"/>
              <a:ext cx="632466" cy="26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5" descr="Alma-only">
              <a:extLst>
                <a:ext uri="{FF2B5EF4-FFF2-40B4-BE49-F238E27FC236}">
                  <a16:creationId xmlns:a16="http://schemas.microsoft.com/office/drawing/2014/main" id="{DC91B6B0-A4EF-4BDB-AEBB-EB29AC14180C}"/>
                </a:ext>
              </a:extLst>
            </p:cNvPr>
            <p:cNvPicPr>
              <a:picLocks noChangeAspect="1" noChangeArrowheads="1"/>
            </p:cNvPicPr>
            <p:nvPr/>
          </p:nvPicPr>
          <p:blipFill>
            <a:blip r:embed="rId10" cstate="print"/>
            <a:stretch>
              <a:fillRect/>
            </a:stretch>
          </p:blipFill>
          <p:spPr bwMode="auto">
            <a:xfrm>
              <a:off x="3571818" y="1266073"/>
              <a:ext cx="799075" cy="224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1">
            <a:extLst>
              <a:ext uri="{FF2B5EF4-FFF2-40B4-BE49-F238E27FC236}">
                <a16:creationId xmlns:a16="http://schemas.microsoft.com/office/drawing/2014/main" id="{5BED282B-091E-42F5-8EE6-C23DBB2B7E07}"/>
              </a:ext>
            </a:extLst>
          </p:cNvPr>
          <p:cNvGrpSpPr/>
          <p:nvPr/>
        </p:nvGrpSpPr>
        <p:grpSpPr>
          <a:xfrm>
            <a:off x="3434371" y="2177343"/>
            <a:ext cx="1469433" cy="693902"/>
            <a:chOff x="7289451" y="1493759"/>
            <a:chExt cx="1959244" cy="925203"/>
          </a:xfrm>
        </p:grpSpPr>
        <p:sp>
          <p:nvSpPr>
            <p:cNvPr id="53" name="Graphic 225">
              <a:extLst>
                <a:ext uri="{FF2B5EF4-FFF2-40B4-BE49-F238E27FC236}">
                  <a16:creationId xmlns:a16="http://schemas.microsoft.com/office/drawing/2014/main" id="{582F2FB4-2C37-47BC-B88F-334FFE40E0A3}"/>
                </a:ext>
              </a:extLst>
            </p:cNvPr>
            <p:cNvSpPr/>
            <p:nvPr/>
          </p:nvSpPr>
          <p:spPr>
            <a:xfrm>
              <a:off x="7289451" y="1493759"/>
              <a:ext cx="1959244" cy="925203"/>
            </a:xfrm>
            <a:custGeom>
              <a:avLst/>
              <a:gdLst>
                <a:gd name="connsiteX0" fmla="*/ 9675495 w 11671744"/>
                <a:gd name="connsiteY0" fmla="*/ 2458879 h 5608986"/>
                <a:gd name="connsiteX1" fmla="*/ 9175814 w 11671744"/>
                <a:gd name="connsiteY1" fmla="*/ 2540699 h 5608986"/>
                <a:gd name="connsiteX2" fmla="*/ 9181624 w 11671744"/>
                <a:gd name="connsiteY2" fmla="*/ 2386775 h 5608986"/>
                <a:gd name="connsiteX3" fmla="*/ 7185374 w 11671744"/>
                <a:gd name="connsiteY3" fmla="*/ 390525 h 5608986"/>
                <a:gd name="connsiteX4" fmla="*/ 6126576 w 11671744"/>
                <a:gd name="connsiteY4" fmla="*/ 694277 h 5608986"/>
                <a:gd name="connsiteX5" fmla="*/ 4526661 w 11671744"/>
                <a:gd name="connsiteY5" fmla="*/ 0 h 5608986"/>
                <a:gd name="connsiteX6" fmla="*/ 2335149 w 11671744"/>
                <a:gd name="connsiteY6" fmla="*/ 2191512 h 5608986"/>
                <a:gd name="connsiteX7" fmla="*/ 2338292 w 11671744"/>
                <a:gd name="connsiteY7" fmla="*/ 2308479 h 5608986"/>
                <a:gd name="connsiteX8" fmla="*/ 0 w 11671744"/>
                <a:gd name="connsiteY8" fmla="*/ 4791456 h 5608986"/>
                <a:gd name="connsiteX9" fmla="*/ 137636 w 11671744"/>
                <a:gd name="connsiteY9" fmla="*/ 5608987 h 5608986"/>
                <a:gd name="connsiteX10" fmla="*/ 3227737 w 11671744"/>
                <a:gd name="connsiteY10" fmla="*/ 5608987 h 5608986"/>
                <a:gd name="connsiteX11" fmla="*/ 8826532 w 11671744"/>
                <a:gd name="connsiteY11" fmla="*/ 5608987 h 5608986"/>
                <a:gd name="connsiteX12" fmla="*/ 11624786 w 11671744"/>
                <a:gd name="connsiteY12" fmla="*/ 5608987 h 5608986"/>
                <a:gd name="connsiteX13" fmla="*/ 11671745 w 11671744"/>
                <a:gd name="connsiteY13" fmla="*/ 5048631 h 5608986"/>
                <a:gd name="connsiteX14" fmla="*/ 9675495 w 11671744"/>
                <a:gd name="connsiteY14" fmla="*/ 2458879 h 560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71744" h="5608986">
                  <a:moveTo>
                    <a:pt x="9675495" y="2458879"/>
                  </a:moveTo>
                  <a:cubicBezTo>
                    <a:pt x="9502997" y="2458879"/>
                    <a:pt x="9335548" y="2487263"/>
                    <a:pt x="9175814" y="2540699"/>
                  </a:cubicBezTo>
                  <a:cubicBezTo>
                    <a:pt x="9179719" y="2489930"/>
                    <a:pt x="9181624" y="2438591"/>
                    <a:pt x="9181624" y="2386775"/>
                  </a:cubicBezTo>
                  <a:cubicBezTo>
                    <a:pt x="9181624" y="1284256"/>
                    <a:pt x="8287893" y="390525"/>
                    <a:pt x="7185374" y="390525"/>
                  </a:cubicBezTo>
                  <a:cubicBezTo>
                    <a:pt x="6796374" y="390525"/>
                    <a:pt x="6433471" y="501872"/>
                    <a:pt x="6126576" y="694277"/>
                  </a:cubicBezTo>
                  <a:cubicBezTo>
                    <a:pt x="5726811" y="267081"/>
                    <a:pt x="5157978" y="0"/>
                    <a:pt x="4526661" y="0"/>
                  </a:cubicBezTo>
                  <a:cubicBezTo>
                    <a:pt x="3316320" y="0"/>
                    <a:pt x="2335149" y="981170"/>
                    <a:pt x="2335149" y="2191512"/>
                  </a:cubicBezTo>
                  <a:cubicBezTo>
                    <a:pt x="2335149" y="2230755"/>
                    <a:pt x="2336197" y="2269808"/>
                    <a:pt x="2338292" y="2308479"/>
                  </a:cubicBezTo>
                  <a:cubicBezTo>
                    <a:pt x="1033939" y="2385727"/>
                    <a:pt x="0" y="3467767"/>
                    <a:pt x="0" y="4791456"/>
                  </a:cubicBezTo>
                  <a:cubicBezTo>
                    <a:pt x="0" y="5077873"/>
                    <a:pt x="48578" y="5352955"/>
                    <a:pt x="137636" y="5608987"/>
                  </a:cubicBezTo>
                  <a:lnTo>
                    <a:pt x="3227737" y="5608987"/>
                  </a:lnTo>
                  <a:lnTo>
                    <a:pt x="8826532" y="5608987"/>
                  </a:lnTo>
                  <a:lnTo>
                    <a:pt x="11624786" y="5608987"/>
                  </a:lnTo>
                  <a:cubicBezTo>
                    <a:pt x="11655457" y="5428488"/>
                    <a:pt x="11671745" y="5241036"/>
                    <a:pt x="11671745" y="5048631"/>
                  </a:cubicBezTo>
                  <a:cubicBezTo>
                    <a:pt x="11671745" y="3618357"/>
                    <a:pt x="10778014" y="2458879"/>
                    <a:pt x="9675495" y="2458879"/>
                  </a:cubicBezTo>
                  <a:close/>
                </a:path>
              </a:pathLst>
            </a:custGeom>
            <a:solidFill>
              <a:schemeClr val="bg1"/>
            </a:solidFill>
            <a:ln w="12700" cap="flat">
              <a:solidFill>
                <a:srgbClr val="486AE5"/>
              </a:solidFill>
              <a:prstDash val="solid"/>
              <a:miter/>
            </a:ln>
          </p:spPr>
          <p:txBody>
            <a:bodyPr rtlCol="0" anchor="ctr"/>
            <a:lstStyle/>
            <a:p>
              <a:endParaRPr lang="en-US" sz="1350" dirty="0"/>
            </a:p>
          </p:txBody>
        </p:sp>
        <p:pic>
          <p:nvPicPr>
            <p:cNvPr id="54" name="Picture 2" descr="Alma">
              <a:extLst>
                <a:ext uri="{FF2B5EF4-FFF2-40B4-BE49-F238E27FC236}">
                  <a16:creationId xmlns:a16="http://schemas.microsoft.com/office/drawing/2014/main" id="{6959E9D3-F0C7-48C9-8C4D-26430B2C8C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2684" y="1934094"/>
              <a:ext cx="1352777" cy="310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A717898E-0E1F-4914-AACF-877D56853018}"/>
              </a:ext>
            </a:extLst>
          </p:cNvPr>
          <p:cNvGrpSpPr/>
          <p:nvPr/>
        </p:nvGrpSpPr>
        <p:grpSpPr>
          <a:xfrm>
            <a:off x="541194" y="3484210"/>
            <a:ext cx="1469433" cy="693902"/>
            <a:chOff x="6422571" y="5195862"/>
            <a:chExt cx="1959244" cy="925203"/>
          </a:xfrm>
        </p:grpSpPr>
        <p:sp>
          <p:nvSpPr>
            <p:cNvPr id="56" name="Graphic 225">
              <a:extLst>
                <a:ext uri="{FF2B5EF4-FFF2-40B4-BE49-F238E27FC236}">
                  <a16:creationId xmlns:a16="http://schemas.microsoft.com/office/drawing/2014/main" id="{85753760-B4AF-4CA4-807A-083EB9C20084}"/>
                </a:ext>
              </a:extLst>
            </p:cNvPr>
            <p:cNvSpPr/>
            <p:nvPr/>
          </p:nvSpPr>
          <p:spPr>
            <a:xfrm>
              <a:off x="6422571" y="5195862"/>
              <a:ext cx="1959244" cy="925203"/>
            </a:xfrm>
            <a:custGeom>
              <a:avLst/>
              <a:gdLst>
                <a:gd name="connsiteX0" fmla="*/ 9675495 w 11671744"/>
                <a:gd name="connsiteY0" fmla="*/ 2458879 h 5608986"/>
                <a:gd name="connsiteX1" fmla="*/ 9175814 w 11671744"/>
                <a:gd name="connsiteY1" fmla="*/ 2540699 h 5608986"/>
                <a:gd name="connsiteX2" fmla="*/ 9181624 w 11671744"/>
                <a:gd name="connsiteY2" fmla="*/ 2386775 h 5608986"/>
                <a:gd name="connsiteX3" fmla="*/ 7185374 w 11671744"/>
                <a:gd name="connsiteY3" fmla="*/ 390525 h 5608986"/>
                <a:gd name="connsiteX4" fmla="*/ 6126576 w 11671744"/>
                <a:gd name="connsiteY4" fmla="*/ 694277 h 5608986"/>
                <a:gd name="connsiteX5" fmla="*/ 4526661 w 11671744"/>
                <a:gd name="connsiteY5" fmla="*/ 0 h 5608986"/>
                <a:gd name="connsiteX6" fmla="*/ 2335149 w 11671744"/>
                <a:gd name="connsiteY6" fmla="*/ 2191512 h 5608986"/>
                <a:gd name="connsiteX7" fmla="*/ 2338292 w 11671744"/>
                <a:gd name="connsiteY7" fmla="*/ 2308479 h 5608986"/>
                <a:gd name="connsiteX8" fmla="*/ 0 w 11671744"/>
                <a:gd name="connsiteY8" fmla="*/ 4791456 h 5608986"/>
                <a:gd name="connsiteX9" fmla="*/ 137636 w 11671744"/>
                <a:gd name="connsiteY9" fmla="*/ 5608987 h 5608986"/>
                <a:gd name="connsiteX10" fmla="*/ 3227737 w 11671744"/>
                <a:gd name="connsiteY10" fmla="*/ 5608987 h 5608986"/>
                <a:gd name="connsiteX11" fmla="*/ 8826532 w 11671744"/>
                <a:gd name="connsiteY11" fmla="*/ 5608987 h 5608986"/>
                <a:gd name="connsiteX12" fmla="*/ 11624786 w 11671744"/>
                <a:gd name="connsiteY12" fmla="*/ 5608987 h 5608986"/>
                <a:gd name="connsiteX13" fmla="*/ 11671745 w 11671744"/>
                <a:gd name="connsiteY13" fmla="*/ 5048631 h 5608986"/>
                <a:gd name="connsiteX14" fmla="*/ 9675495 w 11671744"/>
                <a:gd name="connsiteY14" fmla="*/ 2458879 h 560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71744" h="5608986">
                  <a:moveTo>
                    <a:pt x="9675495" y="2458879"/>
                  </a:moveTo>
                  <a:cubicBezTo>
                    <a:pt x="9502997" y="2458879"/>
                    <a:pt x="9335548" y="2487263"/>
                    <a:pt x="9175814" y="2540699"/>
                  </a:cubicBezTo>
                  <a:cubicBezTo>
                    <a:pt x="9179719" y="2489930"/>
                    <a:pt x="9181624" y="2438591"/>
                    <a:pt x="9181624" y="2386775"/>
                  </a:cubicBezTo>
                  <a:cubicBezTo>
                    <a:pt x="9181624" y="1284256"/>
                    <a:pt x="8287893" y="390525"/>
                    <a:pt x="7185374" y="390525"/>
                  </a:cubicBezTo>
                  <a:cubicBezTo>
                    <a:pt x="6796374" y="390525"/>
                    <a:pt x="6433471" y="501872"/>
                    <a:pt x="6126576" y="694277"/>
                  </a:cubicBezTo>
                  <a:cubicBezTo>
                    <a:pt x="5726811" y="267081"/>
                    <a:pt x="5157978" y="0"/>
                    <a:pt x="4526661" y="0"/>
                  </a:cubicBezTo>
                  <a:cubicBezTo>
                    <a:pt x="3316320" y="0"/>
                    <a:pt x="2335149" y="981170"/>
                    <a:pt x="2335149" y="2191512"/>
                  </a:cubicBezTo>
                  <a:cubicBezTo>
                    <a:pt x="2335149" y="2230755"/>
                    <a:pt x="2336197" y="2269808"/>
                    <a:pt x="2338292" y="2308479"/>
                  </a:cubicBezTo>
                  <a:cubicBezTo>
                    <a:pt x="1033939" y="2385727"/>
                    <a:pt x="0" y="3467767"/>
                    <a:pt x="0" y="4791456"/>
                  </a:cubicBezTo>
                  <a:cubicBezTo>
                    <a:pt x="0" y="5077873"/>
                    <a:pt x="48578" y="5352955"/>
                    <a:pt x="137636" y="5608987"/>
                  </a:cubicBezTo>
                  <a:lnTo>
                    <a:pt x="3227737" y="5608987"/>
                  </a:lnTo>
                  <a:lnTo>
                    <a:pt x="8826532" y="5608987"/>
                  </a:lnTo>
                  <a:lnTo>
                    <a:pt x="11624786" y="5608987"/>
                  </a:lnTo>
                  <a:cubicBezTo>
                    <a:pt x="11655457" y="5428488"/>
                    <a:pt x="11671745" y="5241036"/>
                    <a:pt x="11671745" y="5048631"/>
                  </a:cubicBezTo>
                  <a:cubicBezTo>
                    <a:pt x="11671745" y="3618357"/>
                    <a:pt x="10778014" y="2458879"/>
                    <a:pt x="9675495" y="2458879"/>
                  </a:cubicBezTo>
                  <a:close/>
                </a:path>
              </a:pathLst>
            </a:custGeom>
            <a:solidFill>
              <a:schemeClr val="bg1"/>
            </a:solidFill>
            <a:ln w="12700" cap="flat">
              <a:solidFill>
                <a:srgbClr val="486AE5"/>
              </a:solidFill>
              <a:prstDash val="solid"/>
              <a:miter/>
            </a:ln>
          </p:spPr>
          <p:txBody>
            <a:bodyPr rtlCol="0" anchor="ctr"/>
            <a:lstStyle/>
            <a:p>
              <a:endParaRPr lang="en-US" sz="1350" dirty="0"/>
            </a:p>
          </p:txBody>
        </p:sp>
        <p:pic>
          <p:nvPicPr>
            <p:cNvPr id="57" name="Picture 8" descr="Leganto">
              <a:extLst>
                <a:ext uri="{FF2B5EF4-FFF2-40B4-BE49-F238E27FC236}">
                  <a16:creationId xmlns:a16="http://schemas.microsoft.com/office/drawing/2014/main" id="{E14A5FEF-472A-49B6-9EBE-D2CC978B55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9491" y="5724783"/>
              <a:ext cx="1265404" cy="290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C724CC57-A034-447B-80E4-59BB6D7366A8}"/>
              </a:ext>
            </a:extLst>
          </p:cNvPr>
          <p:cNvGrpSpPr/>
          <p:nvPr/>
        </p:nvGrpSpPr>
        <p:grpSpPr>
          <a:xfrm>
            <a:off x="3433411" y="3483725"/>
            <a:ext cx="1469433" cy="693902"/>
            <a:chOff x="9275115" y="3616407"/>
            <a:chExt cx="1959244" cy="925203"/>
          </a:xfrm>
        </p:grpSpPr>
        <p:sp>
          <p:nvSpPr>
            <p:cNvPr id="59" name="Graphic 225">
              <a:extLst>
                <a:ext uri="{FF2B5EF4-FFF2-40B4-BE49-F238E27FC236}">
                  <a16:creationId xmlns:a16="http://schemas.microsoft.com/office/drawing/2014/main" id="{E9BD1F65-35B9-4180-8190-AE0C40C7C224}"/>
                </a:ext>
              </a:extLst>
            </p:cNvPr>
            <p:cNvSpPr/>
            <p:nvPr/>
          </p:nvSpPr>
          <p:spPr>
            <a:xfrm>
              <a:off x="9275115" y="3616407"/>
              <a:ext cx="1959244" cy="925203"/>
            </a:xfrm>
            <a:custGeom>
              <a:avLst/>
              <a:gdLst>
                <a:gd name="connsiteX0" fmla="*/ 9675495 w 11671744"/>
                <a:gd name="connsiteY0" fmla="*/ 2458879 h 5608986"/>
                <a:gd name="connsiteX1" fmla="*/ 9175814 w 11671744"/>
                <a:gd name="connsiteY1" fmla="*/ 2540699 h 5608986"/>
                <a:gd name="connsiteX2" fmla="*/ 9181624 w 11671744"/>
                <a:gd name="connsiteY2" fmla="*/ 2386775 h 5608986"/>
                <a:gd name="connsiteX3" fmla="*/ 7185374 w 11671744"/>
                <a:gd name="connsiteY3" fmla="*/ 390525 h 5608986"/>
                <a:gd name="connsiteX4" fmla="*/ 6126576 w 11671744"/>
                <a:gd name="connsiteY4" fmla="*/ 694277 h 5608986"/>
                <a:gd name="connsiteX5" fmla="*/ 4526661 w 11671744"/>
                <a:gd name="connsiteY5" fmla="*/ 0 h 5608986"/>
                <a:gd name="connsiteX6" fmla="*/ 2335149 w 11671744"/>
                <a:gd name="connsiteY6" fmla="*/ 2191512 h 5608986"/>
                <a:gd name="connsiteX7" fmla="*/ 2338292 w 11671744"/>
                <a:gd name="connsiteY7" fmla="*/ 2308479 h 5608986"/>
                <a:gd name="connsiteX8" fmla="*/ 0 w 11671744"/>
                <a:gd name="connsiteY8" fmla="*/ 4791456 h 5608986"/>
                <a:gd name="connsiteX9" fmla="*/ 137636 w 11671744"/>
                <a:gd name="connsiteY9" fmla="*/ 5608987 h 5608986"/>
                <a:gd name="connsiteX10" fmla="*/ 3227737 w 11671744"/>
                <a:gd name="connsiteY10" fmla="*/ 5608987 h 5608986"/>
                <a:gd name="connsiteX11" fmla="*/ 8826532 w 11671744"/>
                <a:gd name="connsiteY11" fmla="*/ 5608987 h 5608986"/>
                <a:gd name="connsiteX12" fmla="*/ 11624786 w 11671744"/>
                <a:gd name="connsiteY12" fmla="*/ 5608987 h 5608986"/>
                <a:gd name="connsiteX13" fmla="*/ 11671745 w 11671744"/>
                <a:gd name="connsiteY13" fmla="*/ 5048631 h 5608986"/>
                <a:gd name="connsiteX14" fmla="*/ 9675495 w 11671744"/>
                <a:gd name="connsiteY14" fmla="*/ 2458879 h 560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71744" h="5608986">
                  <a:moveTo>
                    <a:pt x="9675495" y="2458879"/>
                  </a:moveTo>
                  <a:cubicBezTo>
                    <a:pt x="9502997" y="2458879"/>
                    <a:pt x="9335548" y="2487263"/>
                    <a:pt x="9175814" y="2540699"/>
                  </a:cubicBezTo>
                  <a:cubicBezTo>
                    <a:pt x="9179719" y="2489930"/>
                    <a:pt x="9181624" y="2438591"/>
                    <a:pt x="9181624" y="2386775"/>
                  </a:cubicBezTo>
                  <a:cubicBezTo>
                    <a:pt x="9181624" y="1284256"/>
                    <a:pt x="8287893" y="390525"/>
                    <a:pt x="7185374" y="390525"/>
                  </a:cubicBezTo>
                  <a:cubicBezTo>
                    <a:pt x="6796374" y="390525"/>
                    <a:pt x="6433471" y="501872"/>
                    <a:pt x="6126576" y="694277"/>
                  </a:cubicBezTo>
                  <a:cubicBezTo>
                    <a:pt x="5726811" y="267081"/>
                    <a:pt x="5157978" y="0"/>
                    <a:pt x="4526661" y="0"/>
                  </a:cubicBezTo>
                  <a:cubicBezTo>
                    <a:pt x="3316320" y="0"/>
                    <a:pt x="2335149" y="981170"/>
                    <a:pt x="2335149" y="2191512"/>
                  </a:cubicBezTo>
                  <a:cubicBezTo>
                    <a:pt x="2335149" y="2230755"/>
                    <a:pt x="2336197" y="2269808"/>
                    <a:pt x="2338292" y="2308479"/>
                  </a:cubicBezTo>
                  <a:cubicBezTo>
                    <a:pt x="1033939" y="2385727"/>
                    <a:pt x="0" y="3467767"/>
                    <a:pt x="0" y="4791456"/>
                  </a:cubicBezTo>
                  <a:cubicBezTo>
                    <a:pt x="0" y="5077873"/>
                    <a:pt x="48578" y="5352955"/>
                    <a:pt x="137636" y="5608987"/>
                  </a:cubicBezTo>
                  <a:lnTo>
                    <a:pt x="3227737" y="5608987"/>
                  </a:lnTo>
                  <a:lnTo>
                    <a:pt x="8826532" y="5608987"/>
                  </a:lnTo>
                  <a:lnTo>
                    <a:pt x="11624786" y="5608987"/>
                  </a:lnTo>
                  <a:cubicBezTo>
                    <a:pt x="11655457" y="5428488"/>
                    <a:pt x="11671745" y="5241036"/>
                    <a:pt x="11671745" y="5048631"/>
                  </a:cubicBezTo>
                  <a:cubicBezTo>
                    <a:pt x="11671745" y="3618357"/>
                    <a:pt x="10778014" y="2458879"/>
                    <a:pt x="9675495" y="2458879"/>
                  </a:cubicBezTo>
                  <a:close/>
                </a:path>
              </a:pathLst>
            </a:custGeom>
            <a:solidFill>
              <a:schemeClr val="bg1"/>
            </a:solidFill>
            <a:ln w="12700" cap="flat">
              <a:solidFill>
                <a:srgbClr val="486AE5"/>
              </a:solidFill>
              <a:prstDash val="solid"/>
              <a:miter/>
            </a:ln>
          </p:spPr>
          <p:txBody>
            <a:bodyPr rtlCol="0" anchor="ctr"/>
            <a:lstStyle/>
            <a:p>
              <a:endParaRPr lang="en-US" sz="1350" dirty="0"/>
            </a:p>
          </p:txBody>
        </p:sp>
        <p:pic>
          <p:nvPicPr>
            <p:cNvPr id="60" name="Picture 6" descr="Esploro">
              <a:extLst>
                <a:ext uri="{FF2B5EF4-FFF2-40B4-BE49-F238E27FC236}">
                  <a16:creationId xmlns:a16="http://schemas.microsoft.com/office/drawing/2014/main" id="{FBAE90BC-DDCE-41AB-A389-19CCC55620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01012" y="4079008"/>
              <a:ext cx="1307449" cy="300518"/>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Rectangle 60">
            <a:extLst>
              <a:ext uri="{FF2B5EF4-FFF2-40B4-BE49-F238E27FC236}">
                <a16:creationId xmlns:a16="http://schemas.microsoft.com/office/drawing/2014/main" id="{9FF4A590-E9E0-412B-939D-30B64CB7D43D}"/>
              </a:ext>
            </a:extLst>
          </p:cNvPr>
          <p:cNvSpPr/>
          <p:nvPr/>
        </p:nvSpPr>
        <p:spPr>
          <a:xfrm>
            <a:off x="1673418" y="2038439"/>
            <a:ext cx="918841" cy="415498"/>
          </a:xfrm>
          <a:prstGeom prst="rect">
            <a:avLst/>
          </a:prstGeom>
        </p:spPr>
        <p:txBody>
          <a:bodyPr wrap="none">
            <a:spAutoFit/>
          </a:bodyPr>
          <a:lstStyle/>
          <a:p>
            <a:pPr algn="ctr"/>
            <a:r>
              <a:rPr lang="en-US" sz="2100" b="1" kern="0" dirty="0">
                <a:solidFill>
                  <a:schemeClr val="accent6">
                    <a:lumMod val="75000"/>
                  </a:schemeClr>
                </a:solidFill>
                <a:latin typeface="Calibri Light" panose="020F0302020204030204" pitchFamily="34" charset="0"/>
                <a:cs typeface="Calibri Light" panose="020F0302020204030204" pitchFamily="34" charset="0"/>
              </a:rPr>
              <a:t>3,400+</a:t>
            </a:r>
          </a:p>
        </p:txBody>
      </p:sp>
      <p:sp>
        <p:nvSpPr>
          <p:cNvPr id="62" name="Rectangle 61">
            <a:extLst>
              <a:ext uri="{FF2B5EF4-FFF2-40B4-BE49-F238E27FC236}">
                <a16:creationId xmlns:a16="http://schemas.microsoft.com/office/drawing/2014/main" id="{CC0799C9-ECE7-4C47-B6F2-5141ABFE8447}"/>
              </a:ext>
            </a:extLst>
          </p:cNvPr>
          <p:cNvSpPr/>
          <p:nvPr/>
        </p:nvSpPr>
        <p:spPr>
          <a:xfrm>
            <a:off x="7429051" y="2019858"/>
            <a:ext cx="720070" cy="415498"/>
          </a:xfrm>
          <a:prstGeom prst="rect">
            <a:avLst/>
          </a:prstGeom>
        </p:spPr>
        <p:txBody>
          <a:bodyPr wrap="none">
            <a:spAutoFit/>
          </a:bodyPr>
          <a:lstStyle/>
          <a:p>
            <a:pPr algn="ctr"/>
            <a:r>
              <a:rPr lang="en-US" sz="2100" b="1" kern="0" dirty="0">
                <a:solidFill>
                  <a:srgbClr val="00B0F0"/>
                </a:solidFill>
                <a:latin typeface="Calibri Light" panose="020F0302020204030204" pitchFamily="34" charset="0"/>
                <a:cs typeface="Calibri Light" panose="020F0302020204030204" pitchFamily="34" charset="0"/>
              </a:rPr>
              <a:t>530+</a:t>
            </a:r>
          </a:p>
        </p:txBody>
      </p:sp>
      <p:sp>
        <p:nvSpPr>
          <p:cNvPr id="63" name="Rectangle 62">
            <a:extLst>
              <a:ext uri="{FF2B5EF4-FFF2-40B4-BE49-F238E27FC236}">
                <a16:creationId xmlns:a16="http://schemas.microsoft.com/office/drawing/2014/main" id="{ED97FB31-9BAB-4D07-806B-371EFCBC74D2}"/>
              </a:ext>
            </a:extLst>
          </p:cNvPr>
          <p:cNvSpPr/>
          <p:nvPr/>
        </p:nvSpPr>
        <p:spPr>
          <a:xfrm>
            <a:off x="4498532" y="2019947"/>
            <a:ext cx="918841" cy="415498"/>
          </a:xfrm>
          <a:prstGeom prst="rect">
            <a:avLst/>
          </a:prstGeom>
        </p:spPr>
        <p:txBody>
          <a:bodyPr wrap="none">
            <a:spAutoFit/>
          </a:bodyPr>
          <a:lstStyle/>
          <a:p>
            <a:pPr algn="ctr"/>
            <a:r>
              <a:rPr lang="en-US" sz="2100" b="1" kern="0" dirty="0">
                <a:solidFill>
                  <a:schemeClr val="accent1"/>
                </a:solidFill>
                <a:latin typeface="Calibri Light" panose="020F0302020204030204" pitchFamily="34" charset="0"/>
                <a:cs typeface="Calibri Light" panose="020F0302020204030204" pitchFamily="34" charset="0"/>
              </a:rPr>
              <a:t>2,000+</a:t>
            </a:r>
          </a:p>
        </p:txBody>
      </p:sp>
      <p:sp>
        <p:nvSpPr>
          <p:cNvPr id="70" name="Rectangle 69">
            <a:extLst>
              <a:ext uri="{FF2B5EF4-FFF2-40B4-BE49-F238E27FC236}">
                <a16:creationId xmlns:a16="http://schemas.microsoft.com/office/drawing/2014/main" id="{A3F725D9-10E3-41E2-BD25-18C9A65F9F0B}"/>
              </a:ext>
            </a:extLst>
          </p:cNvPr>
          <p:cNvSpPr/>
          <p:nvPr/>
        </p:nvSpPr>
        <p:spPr>
          <a:xfrm>
            <a:off x="7418559" y="3373839"/>
            <a:ext cx="720069" cy="415498"/>
          </a:xfrm>
          <a:prstGeom prst="rect">
            <a:avLst/>
          </a:prstGeom>
        </p:spPr>
        <p:txBody>
          <a:bodyPr wrap="none">
            <a:spAutoFit/>
          </a:bodyPr>
          <a:lstStyle/>
          <a:p>
            <a:pPr algn="ctr"/>
            <a:r>
              <a:rPr lang="en-US" sz="2100" b="1" kern="0" dirty="0">
                <a:solidFill>
                  <a:schemeClr val="accent5">
                    <a:lumMod val="60000"/>
                    <a:lumOff val="40000"/>
                  </a:schemeClr>
                </a:solidFill>
                <a:latin typeface="Calibri Light" panose="020F0302020204030204" pitchFamily="34" charset="0"/>
                <a:cs typeface="Calibri Light" panose="020F0302020204030204" pitchFamily="34" charset="0"/>
              </a:rPr>
              <a:t>750+</a:t>
            </a:r>
          </a:p>
        </p:txBody>
      </p:sp>
      <p:sp>
        <p:nvSpPr>
          <p:cNvPr id="71" name="Rectangle 70">
            <a:extLst>
              <a:ext uri="{FF2B5EF4-FFF2-40B4-BE49-F238E27FC236}">
                <a16:creationId xmlns:a16="http://schemas.microsoft.com/office/drawing/2014/main" id="{006F9A3A-1A82-4B6E-B888-AFCABFB58FA7}"/>
              </a:ext>
            </a:extLst>
          </p:cNvPr>
          <p:cNvSpPr/>
          <p:nvPr/>
        </p:nvSpPr>
        <p:spPr>
          <a:xfrm>
            <a:off x="1795857" y="3347127"/>
            <a:ext cx="720069" cy="415498"/>
          </a:xfrm>
          <a:prstGeom prst="rect">
            <a:avLst/>
          </a:prstGeom>
        </p:spPr>
        <p:txBody>
          <a:bodyPr wrap="none">
            <a:spAutoFit/>
          </a:bodyPr>
          <a:lstStyle/>
          <a:p>
            <a:pPr algn="ctr"/>
            <a:r>
              <a:rPr lang="en-US" sz="2100" b="1" kern="0" dirty="0">
                <a:solidFill>
                  <a:srgbClr val="965A7C"/>
                </a:solidFill>
                <a:latin typeface="Calibri Light" panose="020F0302020204030204" pitchFamily="34" charset="0"/>
                <a:cs typeface="Calibri Light" panose="020F0302020204030204" pitchFamily="34" charset="0"/>
              </a:rPr>
              <a:t>240+</a:t>
            </a:r>
          </a:p>
        </p:txBody>
      </p:sp>
      <p:sp>
        <p:nvSpPr>
          <p:cNvPr id="72" name="Rectangle 71">
            <a:extLst>
              <a:ext uri="{FF2B5EF4-FFF2-40B4-BE49-F238E27FC236}">
                <a16:creationId xmlns:a16="http://schemas.microsoft.com/office/drawing/2014/main" id="{DA578E95-7C01-49E2-B076-33C08D167888}"/>
              </a:ext>
            </a:extLst>
          </p:cNvPr>
          <p:cNvSpPr/>
          <p:nvPr/>
        </p:nvSpPr>
        <p:spPr>
          <a:xfrm>
            <a:off x="4665242" y="3347127"/>
            <a:ext cx="585418" cy="415498"/>
          </a:xfrm>
          <a:prstGeom prst="rect">
            <a:avLst/>
          </a:prstGeom>
        </p:spPr>
        <p:txBody>
          <a:bodyPr wrap="none">
            <a:spAutoFit/>
          </a:bodyPr>
          <a:lstStyle/>
          <a:p>
            <a:pPr algn="ctr"/>
            <a:r>
              <a:rPr lang="en-US" sz="2100" b="1" kern="0" dirty="0">
                <a:solidFill>
                  <a:srgbClr val="389B91"/>
                </a:solidFill>
                <a:latin typeface="Calibri Light" panose="020F0302020204030204" pitchFamily="34" charset="0"/>
                <a:cs typeface="Calibri Light" panose="020F0302020204030204" pitchFamily="34" charset="0"/>
              </a:rPr>
              <a:t>30+</a:t>
            </a:r>
          </a:p>
        </p:txBody>
      </p:sp>
      <p:grpSp>
        <p:nvGrpSpPr>
          <p:cNvPr id="81" name="Graphic 79">
            <a:extLst>
              <a:ext uri="{FF2B5EF4-FFF2-40B4-BE49-F238E27FC236}">
                <a16:creationId xmlns:a16="http://schemas.microsoft.com/office/drawing/2014/main" id="{2F3512E5-84E3-4FC1-9758-9402DD1FE6E5}"/>
              </a:ext>
            </a:extLst>
          </p:cNvPr>
          <p:cNvGrpSpPr/>
          <p:nvPr/>
        </p:nvGrpSpPr>
        <p:grpSpPr>
          <a:xfrm>
            <a:off x="1766205" y="164137"/>
            <a:ext cx="1077117" cy="1077058"/>
            <a:chOff x="1334643" y="-116348"/>
            <a:chExt cx="1489332" cy="1489251"/>
          </a:xfrm>
          <a:noFill/>
        </p:grpSpPr>
        <p:sp>
          <p:nvSpPr>
            <p:cNvPr id="82" name="Freeform: Shape 81">
              <a:extLst>
                <a:ext uri="{FF2B5EF4-FFF2-40B4-BE49-F238E27FC236}">
                  <a16:creationId xmlns:a16="http://schemas.microsoft.com/office/drawing/2014/main" id="{E68D4FD0-2C64-41A9-BA76-420FE76E99F1}"/>
                </a:ext>
              </a:extLst>
            </p:cNvPr>
            <p:cNvSpPr/>
            <p:nvPr/>
          </p:nvSpPr>
          <p:spPr>
            <a:xfrm>
              <a:off x="2206138" y="595901"/>
              <a:ext cx="226625" cy="226625"/>
            </a:xfrm>
            <a:custGeom>
              <a:avLst/>
              <a:gdLst>
                <a:gd name="connsiteX0" fmla="*/ 226625 w 226625"/>
                <a:gd name="connsiteY0" fmla="*/ 113313 h 226625"/>
                <a:gd name="connsiteX1" fmla="*/ 113313 w 226625"/>
                <a:gd name="connsiteY1" fmla="*/ 226625 h 226625"/>
                <a:gd name="connsiteX2" fmla="*/ 0 w 226625"/>
                <a:gd name="connsiteY2" fmla="*/ 113313 h 226625"/>
                <a:gd name="connsiteX3" fmla="*/ 113313 w 226625"/>
                <a:gd name="connsiteY3" fmla="*/ 0 h 226625"/>
                <a:gd name="connsiteX4" fmla="*/ 226625 w 226625"/>
                <a:gd name="connsiteY4" fmla="*/ 113313 h 22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25" h="226625">
                  <a:moveTo>
                    <a:pt x="226625" y="113313"/>
                  </a:moveTo>
                  <a:cubicBezTo>
                    <a:pt x="226625" y="175894"/>
                    <a:pt x="175893" y="226625"/>
                    <a:pt x="113313" y="226625"/>
                  </a:cubicBezTo>
                  <a:cubicBezTo>
                    <a:pt x="50732" y="226625"/>
                    <a:pt x="0" y="175894"/>
                    <a:pt x="0" y="113313"/>
                  </a:cubicBezTo>
                  <a:cubicBezTo>
                    <a:pt x="0" y="50732"/>
                    <a:pt x="50732" y="0"/>
                    <a:pt x="113313" y="0"/>
                  </a:cubicBezTo>
                  <a:cubicBezTo>
                    <a:pt x="175893" y="0"/>
                    <a:pt x="226625" y="50732"/>
                    <a:pt x="226625" y="113313"/>
                  </a:cubicBezTo>
                  <a:close/>
                </a:path>
              </a:pathLst>
            </a:custGeom>
            <a:noFill/>
            <a:ln w="28575" cap="rnd">
              <a:solidFill>
                <a:srgbClr val="486AE5"/>
              </a:solidFill>
              <a:prstDash val="solid"/>
              <a:round/>
            </a:ln>
          </p:spPr>
          <p:txBody>
            <a:bodyPr rtlCol="0" anchor="ctr"/>
            <a:lstStyle/>
            <a:p>
              <a:endParaRPr lang="en-US" dirty="0"/>
            </a:p>
          </p:txBody>
        </p:sp>
        <p:sp>
          <p:nvSpPr>
            <p:cNvPr id="83" name="Freeform: Shape 82">
              <a:extLst>
                <a:ext uri="{FF2B5EF4-FFF2-40B4-BE49-F238E27FC236}">
                  <a16:creationId xmlns:a16="http://schemas.microsoft.com/office/drawing/2014/main" id="{5B603A17-D5E5-4727-AC29-2D21B387B46B}"/>
                </a:ext>
              </a:extLst>
            </p:cNvPr>
            <p:cNvSpPr/>
            <p:nvPr/>
          </p:nvSpPr>
          <p:spPr>
            <a:xfrm>
              <a:off x="1922378" y="713423"/>
              <a:ext cx="607510" cy="659479"/>
            </a:xfrm>
            <a:custGeom>
              <a:avLst/>
              <a:gdLst>
                <a:gd name="connsiteX0" fmla="*/ 607510 w 607510"/>
                <a:gd name="connsiteY0" fmla="*/ 659480 h 659479"/>
                <a:gd name="connsiteX1" fmla="*/ 531834 w 607510"/>
                <a:gd name="connsiteY1" fmla="*/ 306430 h 659479"/>
                <a:gd name="connsiteX2" fmla="*/ 413260 w 607510"/>
                <a:gd name="connsiteY2" fmla="*/ 206229 h 659479"/>
                <a:gd name="connsiteX3" fmla="*/ 219010 w 607510"/>
                <a:gd name="connsiteY3" fmla="*/ 173854 h 659479"/>
                <a:gd name="connsiteX4" fmla="*/ 26459 w 607510"/>
                <a:gd name="connsiteY4" fmla="*/ 0 h 659479"/>
                <a:gd name="connsiteX5" fmla="*/ 33298 w 607510"/>
                <a:gd name="connsiteY5" fmla="*/ 175877 h 659479"/>
                <a:gd name="connsiteX6" fmla="*/ 172187 w 607510"/>
                <a:gd name="connsiteY6" fmla="*/ 313309 h 659479"/>
                <a:gd name="connsiteX7" fmla="*/ 384487 w 607510"/>
                <a:gd name="connsiteY7" fmla="*/ 378221 h 65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510" h="659479">
                  <a:moveTo>
                    <a:pt x="607510" y="659480"/>
                  </a:moveTo>
                  <a:lnTo>
                    <a:pt x="531834" y="306430"/>
                  </a:lnTo>
                  <a:cubicBezTo>
                    <a:pt x="519329" y="247993"/>
                    <a:pt x="478010" y="218370"/>
                    <a:pt x="413260" y="206229"/>
                  </a:cubicBezTo>
                  <a:lnTo>
                    <a:pt x="219010" y="173854"/>
                  </a:lnTo>
                  <a:lnTo>
                    <a:pt x="26459" y="0"/>
                  </a:lnTo>
                  <a:cubicBezTo>
                    <a:pt x="26459" y="0"/>
                    <a:pt x="-37401" y="109104"/>
                    <a:pt x="33298" y="175877"/>
                  </a:cubicBezTo>
                  <a:lnTo>
                    <a:pt x="172187" y="313309"/>
                  </a:lnTo>
                  <a:lnTo>
                    <a:pt x="384487" y="378221"/>
                  </a:lnTo>
                </a:path>
              </a:pathLst>
            </a:custGeom>
            <a:noFill/>
            <a:ln w="28575" cap="rnd">
              <a:solidFill>
                <a:srgbClr val="486AE5"/>
              </a:solidFill>
              <a:prstDash val="solid"/>
              <a:round/>
            </a:ln>
          </p:spPr>
          <p:txBody>
            <a:bodyPr rtlCol="0" anchor="ctr"/>
            <a:lstStyle/>
            <a:p>
              <a:endParaRPr lang="en-US" dirty="0"/>
            </a:p>
          </p:txBody>
        </p:sp>
        <p:sp>
          <p:nvSpPr>
            <p:cNvPr id="84" name="Freeform: Shape 83">
              <a:extLst>
                <a:ext uri="{FF2B5EF4-FFF2-40B4-BE49-F238E27FC236}">
                  <a16:creationId xmlns:a16="http://schemas.microsoft.com/office/drawing/2014/main" id="{ED1BD31E-6083-4973-B977-35D81BE8A844}"/>
                </a:ext>
              </a:extLst>
            </p:cNvPr>
            <p:cNvSpPr/>
            <p:nvPr/>
          </p:nvSpPr>
          <p:spPr>
            <a:xfrm>
              <a:off x="2174127" y="1051054"/>
              <a:ext cx="64385" cy="321848"/>
            </a:xfrm>
            <a:custGeom>
              <a:avLst/>
              <a:gdLst>
                <a:gd name="connsiteX0" fmla="*/ 64386 w 64385"/>
                <a:gd name="connsiteY0" fmla="*/ 321848 h 321848"/>
                <a:gd name="connsiteX1" fmla="*/ 0 w 64385"/>
                <a:gd name="connsiteY1" fmla="*/ 0 h 321848"/>
              </a:gdLst>
              <a:ahLst/>
              <a:cxnLst>
                <a:cxn ang="0">
                  <a:pos x="connsiteX0" y="connsiteY0"/>
                </a:cxn>
                <a:cxn ang="0">
                  <a:pos x="connsiteX1" y="connsiteY1"/>
                </a:cxn>
              </a:cxnLst>
              <a:rect l="l" t="t" r="r" b="b"/>
              <a:pathLst>
                <a:path w="64385" h="321848">
                  <a:moveTo>
                    <a:pt x="64386" y="321848"/>
                  </a:moveTo>
                  <a:lnTo>
                    <a:pt x="0" y="0"/>
                  </a:lnTo>
                </a:path>
              </a:pathLst>
            </a:custGeom>
            <a:ln w="28575" cap="rnd">
              <a:solidFill>
                <a:srgbClr val="486AE5"/>
              </a:solidFill>
              <a:prstDash val="solid"/>
              <a:round/>
            </a:ln>
          </p:spPr>
          <p:txBody>
            <a:bodyPr rtlCol="0" anchor="ctr"/>
            <a:lstStyle/>
            <a:p>
              <a:endParaRPr lang="en-US" dirty="0"/>
            </a:p>
          </p:txBody>
        </p:sp>
        <p:sp>
          <p:nvSpPr>
            <p:cNvPr id="85" name="Freeform: Shape 84">
              <a:extLst>
                <a:ext uri="{FF2B5EF4-FFF2-40B4-BE49-F238E27FC236}">
                  <a16:creationId xmlns:a16="http://schemas.microsoft.com/office/drawing/2014/main" id="{EB102F9D-43D7-472A-8C7F-856AE06A5508}"/>
                </a:ext>
              </a:extLst>
            </p:cNvPr>
            <p:cNvSpPr/>
            <p:nvPr/>
          </p:nvSpPr>
          <p:spPr>
            <a:xfrm>
              <a:off x="1476486" y="693027"/>
              <a:ext cx="226625" cy="226625"/>
            </a:xfrm>
            <a:custGeom>
              <a:avLst/>
              <a:gdLst>
                <a:gd name="connsiteX0" fmla="*/ 226625 w 226625"/>
                <a:gd name="connsiteY0" fmla="*/ 113313 h 226625"/>
                <a:gd name="connsiteX1" fmla="*/ 113313 w 226625"/>
                <a:gd name="connsiteY1" fmla="*/ 226625 h 226625"/>
                <a:gd name="connsiteX2" fmla="*/ 0 w 226625"/>
                <a:gd name="connsiteY2" fmla="*/ 113313 h 226625"/>
                <a:gd name="connsiteX3" fmla="*/ 113313 w 226625"/>
                <a:gd name="connsiteY3" fmla="*/ 0 h 226625"/>
                <a:gd name="connsiteX4" fmla="*/ 226625 w 226625"/>
                <a:gd name="connsiteY4" fmla="*/ 113313 h 22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25" h="226625">
                  <a:moveTo>
                    <a:pt x="226625" y="113313"/>
                  </a:moveTo>
                  <a:cubicBezTo>
                    <a:pt x="226625" y="175894"/>
                    <a:pt x="175893" y="226625"/>
                    <a:pt x="113313" y="226625"/>
                  </a:cubicBezTo>
                  <a:cubicBezTo>
                    <a:pt x="50732" y="226625"/>
                    <a:pt x="0" y="175894"/>
                    <a:pt x="0" y="113313"/>
                  </a:cubicBezTo>
                  <a:cubicBezTo>
                    <a:pt x="0" y="50732"/>
                    <a:pt x="50732" y="0"/>
                    <a:pt x="113313" y="0"/>
                  </a:cubicBezTo>
                  <a:cubicBezTo>
                    <a:pt x="175893" y="0"/>
                    <a:pt x="226625" y="50732"/>
                    <a:pt x="226625" y="113313"/>
                  </a:cubicBezTo>
                  <a:close/>
                </a:path>
              </a:pathLst>
            </a:custGeom>
            <a:noFill/>
            <a:ln w="28575" cap="rnd">
              <a:solidFill>
                <a:srgbClr val="486AE5"/>
              </a:solidFill>
              <a:prstDash val="solid"/>
              <a:round/>
            </a:ln>
          </p:spPr>
          <p:txBody>
            <a:bodyPr rtlCol="0" anchor="ctr"/>
            <a:lstStyle/>
            <a:p>
              <a:endParaRPr lang="en-US" dirty="0"/>
            </a:p>
          </p:txBody>
        </p:sp>
        <p:sp>
          <p:nvSpPr>
            <p:cNvPr id="86" name="Freeform: Shape 85">
              <a:extLst>
                <a:ext uri="{FF2B5EF4-FFF2-40B4-BE49-F238E27FC236}">
                  <a16:creationId xmlns:a16="http://schemas.microsoft.com/office/drawing/2014/main" id="{DD8675F0-D1AA-4694-9C52-ED7BB2200F21}"/>
                </a:ext>
              </a:extLst>
            </p:cNvPr>
            <p:cNvSpPr/>
            <p:nvPr/>
          </p:nvSpPr>
          <p:spPr>
            <a:xfrm>
              <a:off x="1334724" y="1016777"/>
              <a:ext cx="595012" cy="356125"/>
            </a:xfrm>
            <a:custGeom>
              <a:avLst/>
              <a:gdLst>
                <a:gd name="connsiteX0" fmla="*/ 0 w 595012"/>
                <a:gd name="connsiteY0" fmla="*/ 356125 h 356125"/>
                <a:gd name="connsiteX1" fmla="*/ 87494 w 595012"/>
                <a:gd name="connsiteY1" fmla="*/ 103762 h 356125"/>
                <a:gd name="connsiteX2" fmla="*/ 238887 w 595012"/>
                <a:gd name="connsiteY2" fmla="*/ 0 h 356125"/>
                <a:gd name="connsiteX3" fmla="*/ 595013 w 595012"/>
                <a:gd name="connsiteY3" fmla="*/ 0 h 356125"/>
                <a:gd name="connsiteX4" fmla="*/ 461749 w 595012"/>
                <a:gd name="connsiteY4" fmla="*/ 133264 h 356125"/>
                <a:gd name="connsiteX5" fmla="*/ 240668 w 595012"/>
                <a:gd name="connsiteY5" fmla="*/ 160175 h 35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012" h="356125">
                  <a:moveTo>
                    <a:pt x="0" y="356125"/>
                  </a:moveTo>
                  <a:lnTo>
                    <a:pt x="87494" y="103762"/>
                  </a:lnTo>
                  <a:cubicBezTo>
                    <a:pt x="109954" y="40469"/>
                    <a:pt x="136339" y="0"/>
                    <a:pt x="238887" y="0"/>
                  </a:cubicBezTo>
                  <a:cubicBezTo>
                    <a:pt x="309020" y="0"/>
                    <a:pt x="595013" y="0"/>
                    <a:pt x="595013" y="0"/>
                  </a:cubicBezTo>
                  <a:cubicBezTo>
                    <a:pt x="595013" y="0"/>
                    <a:pt x="572269" y="119828"/>
                    <a:pt x="461749" y="133264"/>
                  </a:cubicBezTo>
                  <a:cubicBezTo>
                    <a:pt x="373487" y="143988"/>
                    <a:pt x="276240" y="155845"/>
                    <a:pt x="240668" y="160175"/>
                  </a:cubicBezTo>
                </a:path>
              </a:pathLst>
            </a:custGeom>
            <a:noFill/>
            <a:ln w="28575" cap="rnd">
              <a:solidFill>
                <a:srgbClr val="486AE5"/>
              </a:solidFill>
              <a:prstDash val="solid"/>
              <a:round/>
            </a:ln>
          </p:spPr>
          <p:txBody>
            <a:bodyPr rtlCol="0" anchor="ctr"/>
            <a:lstStyle/>
            <a:p>
              <a:endParaRPr lang="en-US" dirty="0"/>
            </a:p>
          </p:txBody>
        </p:sp>
        <p:sp>
          <p:nvSpPr>
            <p:cNvPr id="87" name="Freeform: Shape 86">
              <a:extLst>
                <a:ext uri="{FF2B5EF4-FFF2-40B4-BE49-F238E27FC236}">
                  <a16:creationId xmlns:a16="http://schemas.microsoft.com/office/drawing/2014/main" id="{1126DD8B-9C35-4E53-B423-02C50D50B36B}"/>
                </a:ext>
              </a:extLst>
            </p:cNvPr>
            <p:cNvSpPr/>
            <p:nvPr/>
          </p:nvSpPr>
          <p:spPr>
            <a:xfrm>
              <a:off x="1588422" y="1166309"/>
              <a:ext cx="74503" cy="206593"/>
            </a:xfrm>
            <a:custGeom>
              <a:avLst/>
              <a:gdLst>
                <a:gd name="connsiteX0" fmla="*/ 0 w 74503"/>
                <a:gd name="connsiteY0" fmla="*/ 206593 h 206593"/>
                <a:gd name="connsiteX1" fmla="*/ 74503 w 74503"/>
                <a:gd name="connsiteY1" fmla="*/ 0 h 206593"/>
              </a:gdLst>
              <a:ahLst/>
              <a:cxnLst>
                <a:cxn ang="0">
                  <a:pos x="connsiteX0" y="connsiteY0"/>
                </a:cxn>
                <a:cxn ang="0">
                  <a:pos x="connsiteX1" y="connsiteY1"/>
                </a:cxn>
              </a:cxnLst>
              <a:rect l="l" t="t" r="r" b="b"/>
              <a:pathLst>
                <a:path w="74503" h="206593">
                  <a:moveTo>
                    <a:pt x="0" y="206593"/>
                  </a:moveTo>
                  <a:lnTo>
                    <a:pt x="74503" y="0"/>
                  </a:lnTo>
                </a:path>
              </a:pathLst>
            </a:custGeom>
            <a:ln w="28575" cap="rnd">
              <a:solidFill>
                <a:srgbClr val="486AE5"/>
              </a:solidFill>
              <a:prstDash val="solid"/>
              <a:round/>
            </a:ln>
          </p:spPr>
          <p:txBody>
            <a:bodyPr rtlCol="0" anchor="ctr"/>
            <a:lstStyle/>
            <a:p>
              <a:endParaRPr lang="en-US" dirty="0"/>
            </a:p>
          </p:txBody>
        </p:sp>
        <p:sp>
          <p:nvSpPr>
            <p:cNvPr id="88" name="Freeform: Shape 87">
              <a:extLst>
                <a:ext uri="{FF2B5EF4-FFF2-40B4-BE49-F238E27FC236}">
                  <a16:creationId xmlns:a16="http://schemas.microsoft.com/office/drawing/2014/main" id="{62D08A82-EE8E-4D01-B0E7-4FE2B6DFCB2B}"/>
                </a:ext>
              </a:extLst>
            </p:cNvPr>
            <p:cNvSpPr/>
            <p:nvPr/>
          </p:nvSpPr>
          <p:spPr>
            <a:xfrm>
              <a:off x="1334643" y="207360"/>
              <a:ext cx="841467" cy="499668"/>
            </a:xfrm>
            <a:custGeom>
              <a:avLst/>
              <a:gdLst>
                <a:gd name="connsiteX0" fmla="*/ 841468 w 841467"/>
                <a:gd name="connsiteY0" fmla="*/ 348032 h 499668"/>
                <a:gd name="connsiteX1" fmla="*/ 756483 w 841467"/>
                <a:gd name="connsiteY1" fmla="*/ 342164 h 499668"/>
                <a:gd name="connsiteX2" fmla="*/ 713020 w 841467"/>
                <a:gd name="connsiteY2" fmla="*/ 237795 h 499668"/>
                <a:gd name="connsiteX3" fmla="*/ 768583 w 841467"/>
                <a:gd name="connsiteY3" fmla="*/ 173328 h 499668"/>
                <a:gd name="connsiteX4" fmla="*/ 666764 w 841467"/>
                <a:gd name="connsiteY4" fmla="*/ 71994 h 499668"/>
                <a:gd name="connsiteX5" fmla="*/ 602581 w 841467"/>
                <a:gd name="connsiteY5" fmla="*/ 127922 h 499668"/>
                <a:gd name="connsiteX6" fmla="*/ 498009 w 841467"/>
                <a:gd name="connsiteY6" fmla="*/ 84984 h 499668"/>
                <a:gd name="connsiteX7" fmla="*/ 491736 w 841467"/>
                <a:gd name="connsiteY7" fmla="*/ 0 h 499668"/>
                <a:gd name="connsiteX8" fmla="*/ 348072 w 841467"/>
                <a:gd name="connsiteY8" fmla="*/ 364 h 499668"/>
                <a:gd name="connsiteX9" fmla="*/ 342204 w 841467"/>
                <a:gd name="connsiteY9" fmla="*/ 85349 h 499668"/>
                <a:gd name="connsiteX10" fmla="*/ 237835 w 841467"/>
                <a:gd name="connsiteY10" fmla="*/ 128812 h 499668"/>
                <a:gd name="connsiteX11" fmla="*/ 173368 w 841467"/>
                <a:gd name="connsiteY11" fmla="*/ 73289 h 499668"/>
                <a:gd name="connsiteX12" fmla="*/ 72034 w 841467"/>
                <a:gd name="connsiteY12" fmla="*/ 175109 h 499668"/>
                <a:gd name="connsiteX13" fmla="*/ 127922 w 841467"/>
                <a:gd name="connsiteY13" fmla="*/ 239292 h 499668"/>
                <a:gd name="connsiteX14" fmla="*/ 84984 w 841467"/>
                <a:gd name="connsiteY14" fmla="*/ 343863 h 499668"/>
                <a:gd name="connsiteX15" fmla="*/ 0 w 841467"/>
                <a:gd name="connsiteY15" fmla="*/ 350136 h 499668"/>
                <a:gd name="connsiteX16" fmla="*/ 364 w 841467"/>
                <a:gd name="connsiteY16" fmla="*/ 493800 h 499668"/>
                <a:gd name="connsiteX17" fmla="*/ 85349 w 841467"/>
                <a:gd name="connsiteY17" fmla="*/ 499668 h 49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1467" h="499668">
                  <a:moveTo>
                    <a:pt x="841468" y="348032"/>
                  </a:moveTo>
                  <a:lnTo>
                    <a:pt x="756483" y="342164"/>
                  </a:lnTo>
                  <a:cubicBezTo>
                    <a:pt x="747985" y="305701"/>
                    <a:pt x="733538" y="270453"/>
                    <a:pt x="713020" y="237795"/>
                  </a:cubicBezTo>
                  <a:lnTo>
                    <a:pt x="768583" y="173328"/>
                  </a:lnTo>
                  <a:lnTo>
                    <a:pt x="666764" y="71994"/>
                  </a:lnTo>
                  <a:lnTo>
                    <a:pt x="602581" y="127922"/>
                  </a:lnTo>
                  <a:cubicBezTo>
                    <a:pt x="569841" y="107607"/>
                    <a:pt x="534512" y="93321"/>
                    <a:pt x="498009" y="84984"/>
                  </a:cubicBezTo>
                  <a:lnTo>
                    <a:pt x="491736" y="0"/>
                  </a:lnTo>
                  <a:lnTo>
                    <a:pt x="348072" y="364"/>
                  </a:lnTo>
                  <a:lnTo>
                    <a:pt x="342204" y="85349"/>
                  </a:lnTo>
                  <a:cubicBezTo>
                    <a:pt x="305742" y="93847"/>
                    <a:pt x="270493" y="108295"/>
                    <a:pt x="237835" y="128812"/>
                  </a:cubicBezTo>
                  <a:lnTo>
                    <a:pt x="173368" y="73289"/>
                  </a:lnTo>
                  <a:lnTo>
                    <a:pt x="72034" y="175109"/>
                  </a:lnTo>
                  <a:lnTo>
                    <a:pt x="127922" y="239292"/>
                  </a:lnTo>
                  <a:cubicBezTo>
                    <a:pt x="107607" y="272031"/>
                    <a:pt x="93321" y="307361"/>
                    <a:pt x="84984" y="343863"/>
                  </a:cubicBezTo>
                  <a:lnTo>
                    <a:pt x="0" y="350136"/>
                  </a:lnTo>
                  <a:lnTo>
                    <a:pt x="364" y="493800"/>
                  </a:lnTo>
                  <a:lnTo>
                    <a:pt x="85349" y="499668"/>
                  </a:lnTo>
                </a:path>
              </a:pathLst>
            </a:custGeom>
            <a:noFill/>
            <a:ln w="28575" cap="flat">
              <a:solidFill>
                <a:srgbClr val="486AE5"/>
              </a:solidFill>
              <a:prstDash val="solid"/>
              <a:round/>
            </a:ln>
          </p:spPr>
          <p:txBody>
            <a:bodyPr rtlCol="0" anchor="ctr"/>
            <a:lstStyle/>
            <a:p>
              <a:endParaRPr lang="en-US" dirty="0"/>
            </a:p>
          </p:txBody>
        </p:sp>
        <p:sp>
          <p:nvSpPr>
            <p:cNvPr id="89" name="Freeform: Shape 88">
              <a:extLst>
                <a:ext uri="{FF2B5EF4-FFF2-40B4-BE49-F238E27FC236}">
                  <a16:creationId xmlns:a16="http://schemas.microsoft.com/office/drawing/2014/main" id="{E027C5B4-EF9C-4774-94F7-0ED7E9F72B2B}"/>
                </a:ext>
              </a:extLst>
            </p:cNvPr>
            <p:cNvSpPr/>
            <p:nvPr/>
          </p:nvSpPr>
          <p:spPr>
            <a:xfrm>
              <a:off x="1637552" y="498776"/>
              <a:ext cx="247547" cy="245847"/>
            </a:xfrm>
            <a:custGeom>
              <a:avLst/>
              <a:gdLst>
                <a:gd name="connsiteX0" fmla="*/ 0 w 247547"/>
                <a:gd name="connsiteY0" fmla="*/ 82435 h 245847"/>
                <a:gd name="connsiteX1" fmla="*/ 119626 w 247547"/>
                <a:gd name="connsiteY1" fmla="*/ 0 h 245847"/>
                <a:gd name="connsiteX2" fmla="*/ 247548 w 247547"/>
                <a:gd name="connsiteY2" fmla="*/ 127962 h 245847"/>
                <a:gd name="connsiteX3" fmla="*/ 169402 w 247547"/>
                <a:gd name="connsiteY3" fmla="*/ 245848 h 245847"/>
              </a:gdLst>
              <a:ahLst/>
              <a:cxnLst>
                <a:cxn ang="0">
                  <a:pos x="connsiteX0" y="connsiteY0"/>
                </a:cxn>
                <a:cxn ang="0">
                  <a:pos x="connsiteX1" y="connsiteY1"/>
                </a:cxn>
                <a:cxn ang="0">
                  <a:pos x="connsiteX2" y="connsiteY2"/>
                </a:cxn>
                <a:cxn ang="0">
                  <a:pos x="connsiteX3" y="connsiteY3"/>
                </a:cxn>
              </a:cxnLst>
              <a:rect l="l" t="t" r="r" b="b"/>
              <a:pathLst>
                <a:path w="247547" h="245847">
                  <a:moveTo>
                    <a:pt x="0" y="82435"/>
                  </a:moveTo>
                  <a:cubicBezTo>
                    <a:pt x="18332" y="34237"/>
                    <a:pt x="64993" y="0"/>
                    <a:pt x="119626" y="0"/>
                  </a:cubicBezTo>
                  <a:cubicBezTo>
                    <a:pt x="190284" y="0"/>
                    <a:pt x="247548" y="57304"/>
                    <a:pt x="247548" y="127962"/>
                  </a:cubicBezTo>
                  <a:cubicBezTo>
                    <a:pt x="247548" y="180976"/>
                    <a:pt x="215334" y="226423"/>
                    <a:pt x="169402" y="245848"/>
                  </a:cubicBezTo>
                </a:path>
              </a:pathLst>
            </a:custGeom>
            <a:noFill/>
            <a:ln w="28575" cap="flat">
              <a:solidFill>
                <a:srgbClr val="486AE5"/>
              </a:solidFill>
              <a:prstDash val="solid"/>
              <a:round/>
            </a:ln>
          </p:spPr>
          <p:txBody>
            <a:bodyPr rtlCol="0" anchor="ctr"/>
            <a:lstStyle/>
            <a:p>
              <a:endParaRPr lang="en-US" dirty="0"/>
            </a:p>
          </p:txBody>
        </p:sp>
        <p:sp>
          <p:nvSpPr>
            <p:cNvPr id="90" name="Freeform: Shape 89">
              <a:extLst>
                <a:ext uri="{FF2B5EF4-FFF2-40B4-BE49-F238E27FC236}">
                  <a16:creationId xmlns:a16="http://schemas.microsoft.com/office/drawing/2014/main" id="{AF4CD327-8F60-4A74-AFE8-EB74E5B72DED}"/>
                </a:ext>
              </a:extLst>
            </p:cNvPr>
            <p:cNvSpPr/>
            <p:nvPr/>
          </p:nvSpPr>
          <p:spPr>
            <a:xfrm>
              <a:off x="1965430" y="-116348"/>
              <a:ext cx="858545" cy="857169"/>
            </a:xfrm>
            <a:custGeom>
              <a:avLst/>
              <a:gdLst>
                <a:gd name="connsiteX0" fmla="*/ 536738 w 858545"/>
                <a:gd name="connsiteY0" fmla="*/ 824430 h 857169"/>
                <a:gd name="connsiteX1" fmla="*/ 593354 w 858545"/>
                <a:gd name="connsiteY1" fmla="*/ 795172 h 857169"/>
                <a:gd name="connsiteX2" fmla="*/ 665267 w 858545"/>
                <a:gd name="connsiteY2" fmla="*/ 857170 h 857169"/>
                <a:gd name="connsiteX3" fmla="*/ 778256 w 858545"/>
                <a:gd name="connsiteY3" fmla="*/ 743574 h 857169"/>
                <a:gd name="connsiteX4" fmla="*/ 715893 w 858545"/>
                <a:gd name="connsiteY4" fmla="*/ 671985 h 857169"/>
                <a:gd name="connsiteX5" fmla="*/ 763768 w 858545"/>
                <a:gd name="connsiteY5" fmla="*/ 555313 h 857169"/>
                <a:gd name="connsiteX6" fmla="*/ 858546 w 858545"/>
                <a:gd name="connsiteY6" fmla="*/ 548352 h 857169"/>
                <a:gd name="connsiteX7" fmla="*/ 858141 w 858545"/>
                <a:gd name="connsiteY7" fmla="*/ 388136 h 857169"/>
                <a:gd name="connsiteX8" fmla="*/ 763323 w 858545"/>
                <a:gd name="connsiteY8" fmla="*/ 381621 h 857169"/>
                <a:gd name="connsiteX9" fmla="*/ 714841 w 858545"/>
                <a:gd name="connsiteY9" fmla="*/ 265233 h 857169"/>
                <a:gd name="connsiteX10" fmla="*/ 776839 w 858545"/>
                <a:gd name="connsiteY10" fmla="*/ 193319 h 857169"/>
                <a:gd name="connsiteX11" fmla="*/ 663243 w 858545"/>
                <a:gd name="connsiteY11" fmla="*/ 80290 h 857169"/>
                <a:gd name="connsiteX12" fmla="*/ 591654 w 858545"/>
                <a:gd name="connsiteY12" fmla="*/ 142653 h 857169"/>
                <a:gd name="connsiteX13" fmla="*/ 475023 w 858545"/>
                <a:gd name="connsiteY13" fmla="*/ 94778 h 857169"/>
                <a:gd name="connsiteX14" fmla="*/ 468022 w 858545"/>
                <a:gd name="connsiteY14" fmla="*/ 0 h 857169"/>
                <a:gd name="connsiteX15" fmla="*/ 307806 w 858545"/>
                <a:gd name="connsiteY15" fmla="*/ 405 h 857169"/>
                <a:gd name="connsiteX16" fmla="*/ 301290 w 858545"/>
                <a:gd name="connsiteY16" fmla="*/ 95223 h 857169"/>
                <a:gd name="connsiteX17" fmla="*/ 184902 w 858545"/>
                <a:gd name="connsiteY17" fmla="*/ 143705 h 857169"/>
                <a:gd name="connsiteX18" fmla="*/ 112989 w 858545"/>
                <a:gd name="connsiteY18" fmla="*/ 81707 h 857169"/>
                <a:gd name="connsiteX19" fmla="*/ 0 w 858545"/>
                <a:gd name="connsiteY19" fmla="*/ 195302 h 857169"/>
                <a:gd name="connsiteX20" fmla="*/ 62362 w 858545"/>
                <a:gd name="connsiteY20" fmla="*/ 266892 h 857169"/>
                <a:gd name="connsiteX21" fmla="*/ 33427 w 858545"/>
                <a:gd name="connsiteY21" fmla="*/ 323629 h 85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8545" h="857169">
                  <a:moveTo>
                    <a:pt x="536738" y="824430"/>
                  </a:moveTo>
                  <a:cubicBezTo>
                    <a:pt x="556203" y="816377"/>
                    <a:pt x="575143" y="806624"/>
                    <a:pt x="593354" y="795172"/>
                  </a:cubicBezTo>
                  <a:lnTo>
                    <a:pt x="665267" y="857170"/>
                  </a:lnTo>
                  <a:lnTo>
                    <a:pt x="778256" y="743574"/>
                  </a:lnTo>
                  <a:lnTo>
                    <a:pt x="715893" y="671985"/>
                  </a:lnTo>
                  <a:cubicBezTo>
                    <a:pt x="738556" y="635441"/>
                    <a:pt x="754460" y="596025"/>
                    <a:pt x="763768" y="555313"/>
                  </a:cubicBezTo>
                  <a:lnTo>
                    <a:pt x="858546" y="548352"/>
                  </a:lnTo>
                  <a:lnTo>
                    <a:pt x="858141" y="388136"/>
                  </a:lnTo>
                  <a:lnTo>
                    <a:pt x="763323" y="381621"/>
                  </a:lnTo>
                  <a:cubicBezTo>
                    <a:pt x="753812" y="340950"/>
                    <a:pt x="737706" y="301614"/>
                    <a:pt x="714841" y="265233"/>
                  </a:cubicBezTo>
                  <a:lnTo>
                    <a:pt x="776839" y="193319"/>
                  </a:lnTo>
                  <a:lnTo>
                    <a:pt x="663243" y="80290"/>
                  </a:lnTo>
                  <a:lnTo>
                    <a:pt x="591654" y="142653"/>
                  </a:lnTo>
                  <a:cubicBezTo>
                    <a:pt x="555151" y="119990"/>
                    <a:pt x="515694" y="104086"/>
                    <a:pt x="475023" y="94778"/>
                  </a:cubicBezTo>
                  <a:lnTo>
                    <a:pt x="468022" y="0"/>
                  </a:lnTo>
                  <a:lnTo>
                    <a:pt x="307806" y="405"/>
                  </a:lnTo>
                  <a:lnTo>
                    <a:pt x="301290" y="95223"/>
                  </a:lnTo>
                  <a:cubicBezTo>
                    <a:pt x="260619" y="104733"/>
                    <a:pt x="221283" y="120840"/>
                    <a:pt x="184902" y="143705"/>
                  </a:cubicBezTo>
                  <a:lnTo>
                    <a:pt x="112989" y="81707"/>
                  </a:lnTo>
                  <a:lnTo>
                    <a:pt x="0" y="195302"/>
                  </a:lnTo>
                  <a:lnTo>
                    <a:pt x="62362" y="266892"/>
                  </a:lnTo>
                  <a:cubicBezTo>
                    <a:pt x="51031" y="285143"/>
                    <a:pt x="41400" y="304123"/>
                    <a:pt x="33427" y="323629"/>
                  </a:cubicBezTo>
                </a:path>
              </a:pathLst>
            </a:custGeom>
            <a:noFill/>
            <a:ln w="28575" cap="flat">
              <a:solidFill>
                <a:srgbClr val="486AE5"/>
              </a:solidFill>
              <a:prstDash val="solid"/>
              <a:round/>
            </a:ln>
          </p:spPr>
          <p:txBody>
            <a:bodyPr rtlCol="0" anchor="ctr"/>
            <a:lstStyle/>
            <a:p>
              <a:endParaRPr lang="en-US" dirty="0"/>
            </a:p>
          </p:txBody>
        </p:sp>
        <p:sp>
          <p:nvSpPr>
            <p:cNvPr id="91" name="Freeform: Shape 90">
              <a:extLst>
                <a:ext uri="{FF2B5EF4-FFF2-40B4-BE49-F238E27FC236}">
                  <a16:creationId xmlns:a16="http://schemas.microsoft.com/office/drawing/2014/main" id="{1F9A0149-87C4-4EB8-88AB-2A1D0DC5F363}"/>
                </a:ext>
              </a:extLst>
            </p:cNvPr>
            <p:cNvSpPr/>
            <p:nvPr/>
          </p:nvSpPr>
          <p:spPr>
            <a:xfrm>
              <a:off x="2213706" y="212257"/>
              <a:ext cx="281662" cy="281662"/>
            </a:xfrm>
            <a:custGeom>
              <a:avLst/>
              <a:gdLst>
                <a:gd name="connsiteX0" fmla="*/ 281663 w 281662"/>
                <a:gd name="connsiteY0" fmla="*/ 140831 h 281662"/>
                <a:gd name="connsiteX1" fmla="*/ 140831 w 281662"/>
                <a:gd name="connsiteY1" fmla="*/ 281663 h 281662"/>
                <a:gd name="connsiteX2" fmla="*/ 0 w 281662"/>
                <a:gd name="connsiteY2" fmla="*/ 140831 h 281662"/>
                <a:gd name="connsiteX3" fmla="*/ 140831 w 281662"/>
                <a:gd name="connsiteY3" fmla="*/ 0 h 281662"/>
                <a:gd name="connsiteX4" fmla="*/ 281663 w 281662"/>
                <a:gd name="connsiteY4" fmla="*/ 140831 h 28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62" h="281662">
                  <a:moveTo>
                    <a:pt x="281663" y="140831"/>
                  </a:moveTo>
                  <a:cubicBezTo>
                    <a:pt x="281663" y="218611"/>
                    <a:pt x="218610" y="281663"/>
                    <a:pt x="140831" y="281663"/>
                  </a:cubicBezTo>
                  <a:cubicBezTo>
                    <a:pt x="63052" y="281663"/>
                    <a:pt x="0" y="218611"/>
                    <a:pt x="0" y="140831"/>
                  </a:cubicBezTo>
                  <a:cubicBezTo>
                    <a:pt x="0" y="63052"/>
                    <a:pt x="63052" y="0"/>
                    <a:pt x="140831" y="0"/>
                  </a:cubicBezTo>
                  <a:cubicBezTo>
                    <a:pt x="218611" y="0"/>
                    <a:pt x="281663" y="63052"/>
                    <a:pt x="281663" y="140831"/>
                  </a:cubicBezTo>
                  <a:close/>
                </a:path>
              </a:pathLst>
            </a:custGeom>
            <a:noFill/>
            <a:ln w="28575" cap="flat">
              <a:solidFill>
                <a:srgbClr val="486AE5"/>
              </a:solidFill>
              <a:prstDash val="solid"/>
              <a:round/>
            </a:ln>
          </p:spPr>
          <p:txBody>
            <a:bodyPr rtlCol="0" anchor="ctr"/>
            <a:lstStyle/>
            <a:p>
              <a:endParaRPr lang="en-US" dirty="0"/>
            </a:p>
          </p:txBody>
        </p:sp>
      </p:grpSp>
      <p:pic>
        <p:nvPicPr>
          <p:cNvPr id="96" name="Picture 95" descr="Text&#10;&#10;Description automatically generated">
            <a:extLst>
              <a:ext uri="{FF2B5EF4-FFF2-40B4-BE49-F238E27FC236}">
                <a16:creationId xmlns:a16="http://schemas.microsoft.com/office/drawing/2014/main" id="{B52E9FFC-F828-489F-A75A-3C32BA623E2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14335" y="46022"/>
            <a:ext cx="4084674" cy="1469263"/>
          </a:xfrm>
          <a:prstGeom prst="rect">
            <a:avLst/>
          </a:prstGeom>
        </p:spPr>
      </p:pic>
    </p:spTree>
    <p:extLst>
      <p:ext uri="{BB962C8B-B14F-4D97-AF65-F5344CB8AC3E}">
        <p14:creationId xmlns:p14="http://schemas.microsoft.com/office/powerpoint/2010/main" val="2330341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3F12E3-0DDB-44CE-AC16-AB8F83AB6D18}"/>
              </a:ext>
            </a:extLst>
          </p:cNvPr>
          <p:cNvSpPr>
            <a:spLocks noGrp="1"/>
          </p:cNvSpPr>
          <p:nvPr>
            <p:ph type="ctrTitle"/>
          </p:nvPr>
        </p:nvSpPr>
        <p:spPr/>
        <p:txBody>
          <a:bodyPr/>
          <a:lstStyle/>
          <a:p>
            <a:r>
              <a:rPr lang="en-US"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RapidILL</a:t>
            </a:r>
            <a:r>
              <a:rPr lang="en-US" dirty="0">
                <a:solidFill>
                  <a:srgbClr val="002060"/>
                </a:solidFill>
                <a:latin typeface="Calibri" panose="020F0502020204030204" pitchFamily="34" charset="0"/>
                <a:ea typeface="Calibri" panose="020F0502020204030204" pitchFamily="34" charset="0"/>
                <a:cs typeface="Times New Roman" panose="02020603050405020304" pitchFamily="18" charset="0"/>
              </a:rPr>
              <a:t>/Rapido Product Update</a:t>
            </a:r>
            <a:endParaRPr lang="en-US" dirty="0"/>
          </a:p>
        </p:txBody>
      </p:sp>
      <p:pic>
        <p:nvPicPr>
          <p:cNvPr id="3" name="Audio 2">
            <a:hlinkClick r:id="" action="ppaction://media"/>
            <a:extLst>
              <a:ext uri="{FF2B5EF4-FFF2-40B4-BE49-F238E27FC236}">
                <a16:creationId xmlns:a16="http://schemas.microsoft.com/office/drawing/2014/main" id="{6A2E6AAE-1FDB-E64A-905A-EB0973F5D6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0100" y="4419600"/>
            <a:ext cx="609600" cy="609600"/>
          </a:xfrm>
          <a:prstGeom prst="rect">
            <a:avLst/>
          </a:prstGeom>
        </p:spPr>
      </p:pic>
    </p:spTree>
    <p:extLst>
      <p:ext uri="{BB962C8B-B14F-4D97-AF65-F5344CB8AC3E}">
        <p14:creationId xmlns:p14="http://schemas.microsoft.com/office/powerpoint/2010/main" val="1952273104"/>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CDFFB7-E033-4C99-A24E-7411F68136DC}"/>
              </a:ext>
            </a:extLst>
          </p:cNvPr>
          <p:cNvSpPr>
            <a:spLocks noGrp="1"/>
          </p:cNvSpPr>
          <p:nvPr>
            <p:ph type="title"/>
          </p:nvPr>
        </p:nvSpPr>
        <p:spPr>
          <a:xfrm>
            <a:off x="803706" y="224160"/>
            <a:ext cx="8016766" cy="450899"/>
          </a:xfrm>
        </p:spPr>
        <p:txBody>
          <a:bodyPr vert="horz" lIns="68580" tIns="34290" rIns="68580" bIns="34290" rtlCol="0" anchor="ctr">
            <a:noAutofit/>
          </a:bodyPr>
          <a:lstStyle/>
          <a:p>
            <a:r>
              <a:rPr lang="en-US" sz="2700" dirty="0">
                <a:solidFill>
                  <a:srgbClr val="002060"/>
                </a:solidFill>
                <a:latin typeface="+mn-lt"/>
              </a:rPr>
              <a:t>A global community focused on a high level of resource sharing</a:t>
            </a:r>
          </a:p>
        </p:txBody>
      </p:sp>
      <p:sp>
        <p:nvSpPr>
          <p:cNvPr id="6" name="Content Placeholder 5">
            <a:extLst>
              <a:ext uri="{FF2B5EF4-FFF2-40B4-BE49-F238E27FC236}">
                <a16:creationId xmlns:a16="http://schemas.microsoft.com/office/drawing/2014/main" id="{6A4299DC-372F-4223-B889-7A8F4B999635}"/>
              </a:ext>
            </a:extLst>
          </p:cNvPr>
          <p:cNvSpPr>
            <a:spLocks noGrp="1"/>
          </p:cNvSpPr>
          <p:nvPr>
            <p:ph idx="1"/>
          </p:nvPr>
        </p:nvSpPr>
        <p:spPr>
          <a:xfrm>
            <a:off x="1979712" y="1131588"/>
            <a:ext cx="6840760" cy="3816424"/>
          </a:xfrm>
        </p:spPr>
        <p:txBody>
          <a:bodyPr/>
          <a:lstStyle/>
          <a:p>
            <a:r>
              <a:rPr lang="en-US" dirty="0"/>
              <a:t>An increasingly rich and deep collective collection</a:t>
            </a:r>
          </a:p>
          <a:p>
            <a:r>
              <a:rPr lang="en-US" dirty="0"/>
              <a:t>Improved match rate</a:t>
            </a:r>
          </a:p>
          <a:p>
            <a:r>
              <a:rPr lang="en-US" dirty="0"/>
              <a:t>Better 24/7 coverage</a:t>
            </a:r>
          </a:p>
          <a:p>
            <a:r>
              <a:rPr lang="en-US" dirty="0"/>
              <a:t>The dynamic routing algorithm works even better with added community members and new time zones</a:t>
            </a:r>
          </a:p>
          <a:p>
            <a:endParaRPr lang="en-US" dirty="0"/>
          </a:p>
        </p:txBody>
      </p:sp>
      <p:pic>
        <p:nvPicPr>
          <p:cNvPr id="4" name="Audio 3">
            <a:hlinkClick r:id="" action="ppaction://media"/>
            <a:extLst>
              <a:ext uri="{FF2B5EF4-FFF2-40B4-BE49-F238E27FC236}">
                <a16:creationId xmlns:a16="http://schemas.microsoft.com/office/drawing/2014/main" id="{CB4142DF-1AC7-EB4C-A90F-E13FEBBC7F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0100" y="4419600"/>
            <a:ext cx="609600" cy="609600"/>
          </a:xfrm>
          <a:prstGeom prst="rect">
            <a:avLst/>
          </a:prstGeom>
        </p:spPr>
      </p:pic>
      <p:sp>
        <p:nvSpPr>
          <p:cNvPr id="7" name="TextBox 6">
            <a:extLst>
              <a:ext uri="{FF2B5EF4-FFF2-40B4-BE49-F238E27FC236}">
                <a16:creationId xmlns:a16="http://schemas.microsoft.com/office/drawing/2014/main" id="{97E19F8C-6D7D-47DF-AF47-1EB5C10568A7}"/>
              </a:ext>
            </a:extLst>
          </p:cNvPr>
          <p:cNvSpPr txBox="1"/>
          <p:nvPr/>
        </p:nvSpPr>
        <p:spPr>
          <a:xfrm>
            <a:off x="1070825" y="3963071"/>
            <a:ext cx="7718843" cy="830997"/>
          </a:xfrm>
          <a:prstGeom prst="rect">
            <a:avLst/>
          </a:prstGeom>
          <a:noFill/>
        </p:spPr>
        <p:txBody>
          <a:bodyPr wrap="square" rtlCol="0">
            <a:spAutoFit/>
          </a:bodyPr>
          <a:lstStyle/>
          <a:p>
            <a:r>
              <a:rPr lang="en-US" sz="2400" dirty="0" err="1"/>
              <a:t>RapidILL</a:t>
            </a:r>
            <a:r>
              <a:rPr lang="en-US" sz="2400" dirty="0"/>
              <a:t> consists of nearly </a:t>
            </a:r>
            <a:r>
              <a:rPr lang="en-US" sz="2400" dirty="0">
                <a:solidFill>
                  <a:schemeClr val="accent1">
                    <a:lumMod val="75000"/>
                  </a:schemeClr>
                </a:solidFill>
              </a:rPr>
              <a:t>500</a:t>
            </a:r>
            <a:r>
              <a:rPr lang="en-US" sz="2400" dirty="0"/>
              <a:t> community members worldwide and growing</a:t>
            </a:r>
          </a:p>
        </p:txBody>
      </p:sp>
    </p:spTree>
    <p:extLst>
      <p:ext uri="{BB962C8B-B14F-4D97-AF65-F5344CB8AC3E}">
        <p14:creationId xmlns:p14="http://schemas.microsoft.com/office/powerpoint/2010/main" val="2268836291"/>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a:xfrm>
            <a:off x="711075" y="116058"/>
            <a:ext cx="7602375" cy="576064"/>
          </a:xfrm>
        </p:spPr>
        <p:txBody>
          <a:bodyPr>
            <a:normAutofit/>
          </a:bodyPr>
          <a:lstStyle/>
          <a:p>
            <a:r>
              <a:rPr lang="en-US" sz="3000" dirty="0" err="1">
                <a:solidFill>
                  <a:srgbClr val="002060"/>
                </a:solidFill>
                <a:latin typeface="+mn-lt"/>
                <a:cs typeface="Calibri Light" panose="020F0302020204030204" pitchFamily="34" charset="0"/>
              </a:rPr>
              <a:t>RapidILL</a:t>
            </a:r>
            <a:r>
              <a:rPr lang="en-US" sz="3000" dirty="0">
                <a:solidFill>
                  <a:srgbClr val="002060"/>
                </a:solidFill>
                <a:latin typeface="+mn-lt"/>
                <a:cs typeface="Calibri Light" panose="020F0302020204030204" pitchFamily="34" charset="0"/>
              </a:rPr>
              <a:t> Integration with Alma</a:t>
            </a:r>
          </a:p>
        </p:txBody>
      </p:sp>
      <p:pic>
        <p:nvPicPr>
          <p:cNvPr id="10" name="Picture 9">
            <a:extLst>
              <a:ext uri="{FF2B5EF4-FFF2-40B4-BE49-F238E27FC236}">
                <a16:creationId xmlns:a16="http://schemas.microsoft.com/office/drawing/2014/main" id="{D5D14EF4-2C02-9C46-8652-681DCB5F184F}"/>
              </a:ext>
            </a:extLst>
          </p:cNvPr>
          <p:cNvPicPr>
            <a:picLocks noChangeAspect="1"/>
          </p:cNvPicPr>
          <p:nvPr/>
        </p:nvPicPr>
        <p:blipFill>
          <a:blip r:embed="rId4"/>
          <a:stretch>
            <a:fillRect/>
          </a:stretch>
        </p:blipFill>
        <p:spPr>
          <a:xfrm>
            <a:off x="304800" y="4747129"/>
            <a:ext cx="2705100" cy="329468"/>
          </a:xfrm>
          <a:prstGeom prst="rect">
            <a:avLst/>
          </a:prstGeom>
        </p:spPr>
      </p:pic>
      <p:sp>
        <p:nvSpPr>
          <p:cNvPr id="4" name="TextBox 3">
            <a:extLst>
              <a:ext uri="{FF2B5EF4-FFF2-40B4-BE49-F238E27FC236}">
                <a16:creationId xmlns:a16="http://schemas.microsoft.com/office/drawing/2014/main" id="{C0FD1AC0-53DD-D843-B549-D3444A2F76C8}"/>
              </a:ext>
            </a:extLst>
          </p:cNvPr>
          <p:cNvSpPr txBox="1"/>
          <p:nvPr/>
        </p:nvSpPr>
        <p:spPr>
          <a:xfrm>
            <a:off x="711075" y="765476"/>
            <a:ext cx="8086084" cy="1477328"/>
          </a:xfrm>
          <a:prstGeom prst="rect">
            <a:avLst/>
          </a:prstGeom>
          <a:noFill/>
        </p:spPr>
        <p:txBody>
          <a:bodyPr wrap="square" rtlCol="0">
            <a:spAutoFit/>
          </a:bodyPr>
          <a:lstStyle/>
          <a:p>
            <a:pPr marL="214313" indent="-214313">
              <a:buFont typeface="Arial" panose="020B0604020202020204" pitchFamily="34" charset="0"/>
              <a:buChar char="•"/>
            </a:pPr>
            <a:r>
              <a:rPr lang="en-US" dirty="0"/>
              <a:t>Supports full borrowing and lending workflows</a:t>
            </a:r>
          </a:p>
          <a:p>
            <a:pPr marL="214313" indent="-214313">
              <a:buFont typeface="Arial" panose="020B0604020202020204" pitchFamily="34" charset="0"/>
              <a:buChar char="•"/>
            </a:pPr>
            <a:r>
              <a:rPr lang="en-US" dirty="0"/>
              <a:t>Integrated into the Alma Resource Sharing workflows</a:t>
            </a:r>
          </a:p>
          <a:p>
            <a:pPr marL="214313" indent="-214313">
              <a:buFont typeface="Arial" panose="020B0604020202020204" pitchFamily="34" charset="0"/>
              <a:buChar char="•"/>
            </a:pPr>
            <a:r>
              <a:rPr lang="en-US" dirty="0"/>
              <a:t>Automated end-to-end borrowing</a:t>
            </a:r>
          </a:p>
          <a:p>
            <a:pPr marL="214313" indent="-214313">
              <a:buFont typeface="Arial" panose="020B0604020202020204" pitchFamily="34" charset="0"/>
              <a:buChar char="•"/>
            </a:pPr>
            <a:r>
              <a:rPr lang="en-US" dirty="0"/>
              <a:t>Statistics through Alma Analytics</a:t>
            </a:r>
          </a:p>
          <a:p>
            <a:pPr marL="214313" indent="-214313">
              <a:buFont typeface="Arial" panose="020B0604020202020204" pitchFamily="34" charset="0"/>
              <a:buChar char="•"/>
            </a:pPr>
            <a:endParaRPr lang="en-US" dirty="0">
              <a:solidFill>
                <a:srgbClr val="002060"/>
              </a:solidFill>
            </a:endParaRPr>
          </a:p>
        </p:txBody>
      </p:sp>
      <p:pic>
        <p:nvPicPr>
          <p:cNvPr id="1026" name="Picture 2">
            <a:extLst>
              <a:ext uri="{FF2B5EF4-FFF2-40B4-BE49-F238E27FC236}">
                <a16:creationId xmlns:a16="http://schemas.microsoft.com/office/drawing/2014/main" id="{6DCE56C8-57FB-2746-844F-428F445055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16" y="2305623"/>
            <a:ext cx="5675586" cy="2527409"/>
          </a:xfrm>
          <a:prstGeom prst="rect">
            <a:avLst/>
          </a:prstGeom>
          <a:effectLst>
            <a:outerShdw blurRad="50800" dist="38100" dir="2700000" sx="101000" sy="101000" algn="tl" rotWithShape="0">
              <a:prstClr val="black">
                <a:alpha val="39566"/>
              </a:prstClr>
            </a:out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D8814BE2-7BC9-1E4F-B834-8D0837B5FF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0100" y="4419600"/>
            <a:ext cx="609600" cy="609600"/>
          </a:xfrm>
          <a:prstGeom prst="rect">
            <a:avLst/>
          </a:prstGeom>
        </p:spPr>
      </p:pic>
    </p:spTree>
    <p:extLst>
      <p:ext uri="{BB962C8B-B14F-4D97-AF65-F5344CB8AC3E}">
        <p14:creationId xmlns:p14="http://schemas.microsoft.com/office/powerpoint/2010/main" val="3216270046"/>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7C8147-64F2-439C-BF54-974709CD9359}"/>
              </a:ext>
            </a:extLst>
          </p:cNvPr>
          <p:cNvSpPr>
            <a:spLocks noGrp="1"/>
          </p:cNvSpPr>
          <p:nvPr>
            <p:ph type="title"/>
          </p:nvPr>
        </p:nvSpPr>
        <p:spPr/>
        <p:txBody>
          <a:bodyPr vert="horz" lIns="68580" tIns="34290" rIns="68580" bIns="34290" rtlCol="0" anchor="ctr">
            <a:normAutofit/>
          </a:bodyPr>
          <a:lstStyle/>
          <a:p>
            <a:r>
              <a:rPr lang="en-US" sz="2798" dirty="0">
                <a:solidFill>
                  <a:srgbClr val="002060"/>
                </a:solidFill>
                <a:latin typeface="+mn-lt"/>
              </a:rPr>
              <a:t>Internet Archive – </a:t>
            </a:r>
            <a:r>
              <a:rPr lang="en-US" sz="2798" dirty="0" err="1">
                <a:solidFill>
                  <a:srgbClr val="002060"/>
                </a:solidFill>
                <a:latin typeface="+mn-lt"/>
              </a:rPr>
              <a:t>RapidILL</a:t>
            </a:r>
            <a:r>
              <a:rPr lang="en-US" sz="2798" dirty="0">
                <a:solidFill>
                  <a:srgbClr val="002060"/>
                </a:solidFill>
                <a:latin typeface="+mn-lt"/>
              </a:rPr>
              <a:t> Pilot</a:t>
            </a:r>
          </a:p>
        </p:txBody>
      </p:sp>
      <p:sp>
        <p:nvSpPr>
          <p:cNvPr id="4" name="Content Placeholder 3">
            <a:extLst>
              <a:ext uri="{FF2B5EF4-FFF2-40B4-BE49-F238E27FC236}">
                <a16:creationId xmlns:a16="http://schemas.microsoft.com/office/drawing/2014/main" id="{9AEBAE15-D501-4B01-BAB0-883D1700713B}"/>
              </a:ext>
            </a:extLst>
          </p:cNvPr>
          <p:cNvSpPr>
            <a:spLocks noGrp="1"/>
          </p:cNvSpPr>
          <p:nvPr>
            <p:ph idx="1"/>
          </p:nvPr>
        </p:nvSpPr>
        <p:spPr>
          <a:xfrm>
            <a:off x="395536" y="771551"/>
            <a:ext cx="6640621" cy="4301534"/>
          </a:xfrm>
        </p:spPr>
        <p:txBody>
          <a:bodyPr>
            <a:normAutofit/>
          </a:bodyPr>
          <a:lstStyle/>
          <a:p>
            <a:pPr marL="0" indent="0">
              <a:buNone/>
            </a:pPr>
            <a:r>
              <a:rPr lang="en-US" sz="1800" dirty="0">
                <a:solidFill>
                  <a:srgbClr val="002060"/>
                </a:solidFill>
              </a:rPr>
              <a:t>The Internet Archive is an American digital library with the stated mission of "universal access to all knowledge”</a:t>
            </a:r>
          </a:p>
          <a:p>
            <a:r>
              <a:rPr lang="en-US" sz="1800" dirty="0"/>
              <a:t>Focus on providing access to their collections through library resource sharing</a:t>
            </a:r>
          </a:p>
          <a:p>
            <a:r>
              <a:rPr lang="en-US" sz="1800" dirty="0"/>
              <a:t>Collections include print journals, microform and monographs</a:t>
            </a:r>
          </a:p>
          <a:p>
            <a:r>
              <a:rPr lang="en-US" sz="1800" dirty="0" err="1"/>
              <a:t>RapidILL</a:t>
            </a:r>
            <a:r>
              <a:rPr lang="en-US" sz="1800" dirty="0"/>
              <a:t> activity includes article and chapter requests</a:t>
            </a:r>
          </a:p>
          <a:p>
            <a:endParaRPr lang="en-US" sz="1800" dirty="0"/>
          </a:p>
          <a:p>
            <a:pPr marL="0" indent="0">
              <a:buNone/>
            </a:pPr>
            <a:r>
              <a:rPr lang="en-US" sz="1800" dirty="0">
                <a:solidFill>
                  <a:srgbClr val="002060"/>
                </a:solidFill>
              </a:rPr>
              <a:t>Pilot numbers – February through May 17:</a:t>
            </a:r>
          </a:p>
          <a:p>
            <a:r>
              <a:rPr lang="en-US" sz="1800" dirty="0"/>
              <a:t>1,810 article and chapter requests</a:t>
            </a:r>
          </a:p>
          <a:p>
            <a:r>
              <a:rPr lang="en-US" sz="1800" dirty="0"/>
              <a:t>1,712 requests filled 95% fill rate</a:t>
            </a:r>
          </a:p>
          <a:p>
            <a:r>
              <a:rPr lang="en-US" sz="1800" dirty="0"/>
              <a:t>Average TAT less than one hour</a:t>
            </a:r>
          </a:p>
          <a:p>
            <a:r>
              <a:rPr lang="en-US" sz="1800" dirty="0"/>
              <a:t>Over 100 libraries have participated in the pilot</a:t>
            </a:r>
          </a:p>
          <a:p>
            <a:endParaRPr lang="en-US" sz="1800" dirty="0"/>
          </a:p>
          <a:p>
            <a:endParaRPr lang="en-US" sz="1800" dirty="0"/>
          </a:p>
        </p:txBody>
      </p:sp>
      <p:pic>
        <p:nvPicPr>
          <p:cNvPr id="6" name="Picture 5">
            <a:extLst>
              <a:ext uri="{FF2B5EF4-FFF2-40B4-BE49-F238E27FC236}">
                <a16:creationId xmlns:a16="http://schemas.microsoft.com/office/drawing/2014/main" id="{CE70C2FB-3684-B547-B150-F738C0977720}"/>
              </a:ext>
            </a:extLst>
          </p:cNvPr>
          <p:cNvPicPr>
            <a:picLocks noChangeAspect="1"/>
          </p:cNvPicPr>
          <p:nvPr/>
        </p:nvPicPr>
        <p:blipFill>
          <a:blip r:embed="rId4"/>
          <a:stretch>
            <a:fillRect/>
          </a:stretch>
        </p:blipFill>
        <p:spPr>
          <a:xfrm>
            <a:off x="7232944" y="620162"/>
            <a:ext cx="1390741" cy="1231955"/>
          </a:xfrm>
          <a:prstGeom prst="rect">
            <a:avLst/>
          </a:prstGeom>
        </p:spPr>
      </p:pic>
      <p:pic>
        <p:nvPicPr>
          <p:cNvPr id="2" name="Audio 1">
            <a:hlinkClick r:id="" action="ppaction://media"/>
            <a:extLst>
              <a:ext uri="{FF2B5EF4-FFF2-40B4-BE49-F238E27FC236}">
                <a16:creationId xmlns:a16="http://schemas.microsoft.com/office/drawing/2014/main" id="{EE2AF95F-0DF8-0C43-8F1E-B01C6F4758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4419600"/>
            <a:ext cx="609600" cy="609600"/>
          </a:xfrm>
          <a:prstGeom prst="rect">
            <a:avLst/>
          </a:prstGeom>
        </p:spPr>
      </p:pic>
    </p:spTree>
    <p:extLst>
      <p:ext uri="{BB962C8B-B14F-4D97-AF65-F5344CB8AC3E}">
        <p14:creationId xmlns:p14="http://schemas.microsoft.com/office/powerpoint/2010/main" val="1437145121"/>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0204F269-AC0A-4AA3-8CE2-D35079192333}"/>
              </a:ext>
            </a:extLst>
          </p:cNvPr>
          <p:cNvSpPr/>
          <p:nvPr/>
        </p:nvSpPr>
        <p:spPr>
          <a:xfrm>
            <a:off x="0" y="0"/>
            <a:ext cx="9144000" cy="4587974"/>
          </a:xfrm>
          <a:prstGeom prst="rect">
            <a:avLst/>
          </a:prstGeom>
          <a:gradFill flip="none" rotWithShape="1">
            <a:gsLst>
              <a:gs pos="0">
                <a:srgbClr val="E5F5F2"/>
              </a:gs>
              <a:gs pos="100000">
                <a:srgbClr val="F3FB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03A4130D-E426-40F8-BBCE-FC7A9ABB7256}"/>
              </a:ext>
            </a:extLst>
          </p:cNvPr>
          <p:cNvSpPr/>
          <p:nvPr/>
        </p:nvSpPr>
        <p:spPr>
          <a:xfrm>
            <a:off x="6672198" y="-16525"/>
            <a:ext cx="2804417" cy="2804417"/>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FBCD2A4-8FE8-4ACE-ADD5-97D3154E615E}"/>
              </a:ext>
            </a:extLst>
          </p:cNvPr>
          <p:cNvSpPr/>
          <p:nvPr/>
        </p:nvSpPr>
        <p:spPr>
          <a:xfrm>
            <a:off x="481997" y="2994966"/>
            <a:ext cx="2988503" cy="445085"/>
          </a:xfrm>
          <a:prstGeom prst="ellipse">
            <a:avLst/>
          </a:prstGeom>
          <a:solidFill>
            <a:srgbClr val="B8B8B8">
              <a:alpha val="5098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9FD94BEB-7A39-4472-8538-A6EE49184975}"/>
              </a:ext>
            </a:extLst>
          </p:cNvPr>
          <p:cNvSpPr/>
          <p:nvPr/>
        </p:nvSpPr>
        <p:spPr>
          <a:xfrm>
            <a:off x="550817" y="1964179"/>
            <a:ext cx="2988503" cy="445085"/>
          </a:xfrm>
          <a:prstGeom prst="ellipse">
            <a:avLst/>
          </a:prstGeom>
          <a:solidFill>
            <a:srgbClr val="B8B8B8">
              <a:alpha val="5098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aphic 19">
            <a:extLst>
              <a:ext uri="{FF2B5EF4-FFF2-40B4-BE49-F238E27FC236}">
                <a16:creationId xmlns:a16="http://schemas.microsoft.com/office/drawing/2014/main" id="{5C431C75-7187-4513-B306-B621282EA3D9}"/>
              </a:ext>
            </a:extLst>
          </p:cNvPr>
          <p:cNvGrpSpPr/>
          <p:nvPr/>
        </p:nvGrpSpPr>
        <p:grpSpPr>
          <a:xfrm>
            <a:off x="-152" y="3836284"/>
            <a:ext cx="9144304" cy="1143914"/>
            <a:chOff x="-152" y="3836284"/>
            <a:chExt cx="9144304" cy="1143914"/>
          </a:xfr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p:grpSpPr>
        <p:sp>
          <p:nvSpPr>
            <p:cNvPr id="22" name="Freeform: Shape 21">
              <a:extLst>
                <a:ext uri="{FF2B5EF4-FFF2-40B4-BE49-F238E27FC236}">
                  <a16:creationId xmlns:a16="http://schemas.microsoft.com/office/drawing/2014/main" id="{38A81ABF-D09C-4A9F-913E-A490C59C9C32}"/>
                </a:ext>
              </a:extLst>
            </p:cNvPr>
            <p:cNvSpPr/>
            <p:nvPr/>
          </p:nvSpPr>
          <p:spPr>
            <a:xfrm>
              <a:off x="-152" y="3836284"/>
              <a:ext cx="9144304" cy="1143914"/>
            </a:xfrm>
            <a:custGeom>
              <a:avLst/>
              <a:gdLst>
                <a:gd name="connsiteX0" fmla="*/ 222809 w 9144304"/>
                <a:gd name="connsiteY0" fmla="*/ 461620 h 1143914"/>
                <a:gd name="connsiteX1" fmla="*/ 227533 w 9144304"/>
                <a:gd name="connsiteY1" fmla="*/ 461315 h 1143914"/>
                <a:gd name="connsiteX2" fmla="*/ 394716 w 9144304"/>
                <a:gd name="connsiteY2" fmla="*/ 511302 h 1143914"/>
                <a:gd name="connsiteX3" fmla="*/ 599542 w 9144304"/>
                <a:gd name="connsiteY3" fmla="*/ 403708 h 1143914"/>
                <a:gd name="connsiteX4" fmla="*/ 807568 w 9144304"/>
                <a:gd name="connsiteY4" fmla="*/ 516026 h 1143914"/>
                <a:gd name="connsiteX5" fmla="*/ 861212 w 9144304"/>
                <a:gd name="connsiteY5" fmla="*/ 504444 h 1143914"/>
                <a:gd name="connsiteX6" fmla="*/ 948385 w 9144304"/>
                <a:gd name="connsiteY6" fmla="*/ 538429 h 1143914"/>
                <a:gd name="connsiteX7" fmla="*/ 1012850 w 9144304"/>
                <a:gd name="connsiteY7" fmla="*/ 491795 h 1143914"/>
                <a:gd name="connsiteX8" fmla="*/ 1009193 w 9144304"/>
                <a:gd name="connsiteY8" fmla="*/ 462991 h 1143914"/>
                <a:gd name="connsiteX9" fmla="*/ 1127760 w 9144304"/>
                <a:gd name="connsiteY9" fmla="*/ 344424 h 1143914"/>
                <a:gd name="connsiteX10" fmla="*/ 1163574 w 9144304"/>
                <a:gd name="connsiteY10" fmla="*/ 350063 h 1143914"/>
                <a:gd name="connsiteX11" fmla="*/ 1333347 w 9144304"/>
                <a:gd name="connsiteY11" fmla="*/ 252070 h 1143914"/>
                <a:gd name="connsiteX12" fmla="*/ 1487576 w 9144304"/>
                <a:gd name="connsiteY12" fmla="*/ 327050 h 1143914"/>
                <a:gd name="connsiteX13" fmla="*/ 1605381 w 9144304"/>
                <a:gd name="connsiteY13" fmla="*/ 300685 h 1143914"/>
                <a:gd name="connsiteX14" fmla="*/ 1848155 w 9144304"/>
                <a:gd name="connsiteY14" fmla="*/ 442112 h 1143914"/>
                <a:gd name="connsiteX15" fmla="*/ 1921154 w 9144304"/>
                <a:gd name="connsiteY15" fmla="*/ 423672 h 1143914"/>
                <a:gd name="connsiteX16" fmla="*/ 2028139 w 9144304"/>
                <a:gd name="connsiteY16" fmla="*/ 467258 h 1143914"/>
                <a:gd name="connsiteX17" fmla="*/ 2168499 w 9144304"/>
                <a:gd name="connsiteY17" fmla="*/ 395935 h 1143914"/>
                <a:gd name="connsiteX18" fmla="*/ 2297125 w 9144304"/>
                <a:gd name="connsiteY18" fmla="*/ 452933 h 1143914"/>
                <a:gd name="connsiteX19" fmla="*/ 2549499 w 9144304"/>
                <a:gd name="connsiteY19" fmla="*/ 312115 h 1143914"/>
                <a:gd name="connsiteX20" fmla="*/ 2827172 w 9144304"/>
                <a:gd name="connsiteY20" fmla="*/ 503987 h 1143914"/>
                <a:gd name="connsiteX21" fmla="*/ 2860853 w 9144304"/>
                <a:gd name="connsiteY21" fmla="*/ 499567 h 1143914"/>
                <a:gd name="connsiteX22" fmla="*/ 2947873 w 9144304"/>
                <a:gd name="connsiteY22" fmla="*/ 532181 h 1143914"/>
                <a:gd name="connsiteX23" fmla="*/ 3137916 w 9144304"/>
                <a:gd name="connsiteY23" fmla="*/ 461315 h 1143914"/>
                <a:gd name="connsiteX24" fmla="*/ 3420770 w 9144304"/>
                <a:gd name="connsiteY24" fmla="*/ 684276 h 1143914"/>
                <a:gd name="connsiteX25" fmla="*/ 3607613 w 9144304"/>
                <a:gd name="connsiteY25" fmla="*/ 594360 h 1143914"/>
                <a:gd name="connsiteX26" fmla="*/ 3744925 w 9144304"/>
                <a:gd name="connsiteY26" fmla="*/ 637794 h 1143914"/>
                <a:gd name="connsiteX27" fmla="*/ 3953713 w 9144304"/>
                <a:gd name="connsiteY27" fmla="*/ 505816 h 1143914"/>
                <a:gd name="connsiteX28" fmla="*/ 3953408 w 9144304"/>
                <a:gd name="connsiteY28" fmla="*/ 499567 h 1143914"/>
                <a:gd name="connsiteX29" fmla="*/ 4140860 w 9144304"/>
                <a:gd name="connsiteY29" fmla="*/ 312115 h 1143914"/>
                <a:gd name="connsiteX30" fmla="*/ 4319778 w 9144304"/>
                <a:gd name="connsiteY30" fmla="*/ 443484 h 1143914"/>
                <a:gd name="connsiteX31" fmla="*/ 4467606 w 9144304"/>
                <a:gd name="connsiteY31" fmla="*/ 396088 h 1143914"/>
                <a:gd name="connsiteX32" fmla="*/ 4646524 w 9144304"/>
                <a:gd name="connsiteY32" fmla="*/ 469392 h 1143914"/>
                <a:gd name="connsiteX33" fmla="*/ 4928921 w 9144304"/>
                <a:gd name="connsiteY33" fmla="*/ 330556 h 1143914"/>
                <a:gd name="connsiteX34" fmla="*/ 5210708 w 9144304"/>
                <a:gd name="connsiteY34" fmla="*/ 468630 h 1143914"/>
                <a:gd name="connsiteX35" fmla="*/ 5440984 w 9144304"/>
                <a:gd name="connsiteY35" fmla="*/ 271120 h 1143914"/>
                <a:gd name="connsiteX36" fmla="*/ 5669737 w 9144304"/>
                <a:gd name="connsiteY36" fmla="*/ 458267 h 1143914"/>
                <a:gd name="connsiteX37" fmla="*/ 5785713 w 9144304"/>
                <a:gd name="connsiteY37" fmla="*/ 433273 h 1143914"/>
                <a:gd name="connsiteX38" fmla="*/ 5975299 w 9144304"/>
                <a:gd name="connsiteY38" fmla="*/ 506273 h 1143914"/>
                <a:gd name="connsiteX39" fmla="*/ 6222034 w 9144304"/>
                <a:gd name="connsiteY39" fmla="*/ 395935 h 1143914"/>
                <a:gd name="connsiteX40" fmla="*/ 6379616 w 9144304"/>
                <a:gd name="connsiteY40" fmla="*/ 435712 h 1143914"/>
                <a:gd name="connsiteX41" fmla="*/ 6655155 w 9144304"/>
                <a:gd name="connsiteY41" fmla="*/ 244602 h 1143914"/>
                <a:gd name="connsiteX42" fmla="*/ 6914997 w 9144304"/>
                <a:gd name="connsiteY42" fmla="*/ 400355 h 1143914"/>
                <a:gd name="connsiteX43" fmla="*/ 7102144 w 9144304"/>
                <a:gd name="connsiteY43" fmla="*/ 290170 h 1143914"/>
                <a:gd name="connsiteX44" fmla="*/ 7281976 w 9144304"/>
                <a:gd name="connsiteY44" fmla="*/ 388772 h 1143914"/>
                <a:gd name="connsiteX45" fmla="*/ 7352080 w 9144304"/>
                <a:gd name="connsiteY45" fmla="*/ 360731 h 1143914"/>
                <a:gd name="connsiteX46" fmla="*/ 7362748 w 9144304"/>
                <a:gd name="connsiteY46" fmla="*/ 361493 h 1143914"/>
                <a:gd name="connsiteX47" fmla="*/ 7530236 w 9144304"/>
                <a:gd name="connsiteY47" fmla="*/ 256489 h 1143914"/>
                <a:gd name="connsiteX48" fmla="*/ 7675016 w 9144304"/>
                <a:gd name="connsiteY48" fmla="*/ 325679 h 1143914"/>
                <a:gd name="connsiteX49" fmla="*/ 7705344 w 9144304"/>
                <a:gd name="connsiteY49" fmla="*/ 357378 h 1143914"/>
                <a:gd name="connsiteX50" fmla="*/ 7800136 w 9144304"/>
                <a:gd name="connsiteY50" fmla="*/ 333756 h 1143914"/>
                <a:gd name="connsiteX51" fmla="*/ 7937296 w 9144304"/>
                <a:gd name="connsiteY51" fmla="*/ 386639 h 1143914"/>
                <a:gd name="connsiteX52" fmla="*/ 8228380 w 9144304"/>
                <a:gd name="connsiteY52" fmla="*/ 272339 h 1143914"/>
                <a:gd name="connsiteX53" fmla="*/ 8502547 w 9144304"/>
                <a:gd name="connsiteY53" fmla="*/ 371856 h 1143914"/>
                <a:gd name="connsiteX54" fmla="*/ 8609685 w 9144304"/>
                <a:gd name="connsiteY54" fmla="*/ 312115 h 1143914"/>
                <a:gd name="connsiteX55" fmla="*/ 8665006 w 9144304"/>
                <a:gd name="connsiteY55" fmla="*/ 324917 h 1143914"/>
                <a:gd name="connsiteX56" fmla="*/ 8660738 w 9144304"/>
                <a:gd name="connsiteY56" fmla="*/ 287731 h 1143914"/>
                <a:gd name="connsiteX57" fmla="*/ 8834017 w 9144304"/>
                <a:gd name="connsiteY57" fmla="*/ 114452 h 1143914"/>
                <a:gd name="connsiteX58" fmla="*/ 8856877 w 9144304"/>
                <a:gd name="connsiteY58" fmla="*/ 116129 h 1143914"/>
                <a:gd name="connsiteX59" fmla="*/ 8948775 w 9144304"/>
                <a:gd name="connsiteY59" fmla="*/ 55474 h 1143914"/>
                <a:gd name="connsiteX60" fmla="*/ 8962643 w 9144304"/>
                <a:gd name="connsiteY60" fmla="*/ 56540 h 1143914"/>
                <a:gd name="connsiteX61" fmla="*/ 9033051 w 9144304"/>
                <a:gd name="connsiteY61" fmla="*/ 0 h 1143914"/>
                <a:gd name="connsiteX62" fmla="*/ 9089440 w 9144304"/>
                <a:gd name="connsiteY62" fmla="*/ 27432 h 1143914"/>
                <a:gd name="connsiteX63" fmla="*/ 9144304 w 9144304"/>
                <a:gd name="connsiteY63" fmla="*/ 0 h 1143914"/>
                <a:gd name="connsiteX64" fmla="*/ 9144304 w 9144304"/>
                <a:gd name="connsiteY64" fmla="*/ 1143914 h 1143914"/>
                <a:gd name="connsiteX65" fmla="*/ 0 w 9144304"/>
                <a:gd name="connsiteY65" fmla="*/ 1143914 h 1143914"/>
                <a:gd name="connsiteX66" fmla="*/ 0 w 9144304"/>
                <a:gd name="connsiteY66" fmla="*/ 247802 h 1143914"/>
                <a:gd name="connsiteX67" fmla="*/ 222809 w 9144304"/>
                <a:gd name="connsiteY67" fmla="*/ 461620 h 114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144304" h="1143914">
                  <a:moveTo>
                    <a:pt x="222809" y="461620"/>
                  </a:moveTo>
                  <a:cubicBezTo>
                    <a:pt x="224333" y="461620"/>
                    <a:pt x="226009" y="461315"/>
                    <a:pt x="227533" y="461315"/>
                  </a:cubicBezTo>
                  <a:cubicBezTo>
                    <a:pt x="289255" y="461315"/>
                    <a:pt x="346710" y="479755"/>
                    <a:pt x="394716" y="511302"/>
                  </a:cubicBezTo>
                  <a:cubicBezTo>
                    <a:pt x="439674" y="446380"/>
                    <a:pt x="514502" y="403708"/>
                    <a:pt x="599542" y="403708"/>
                  </a:cubicBezTo>
                  <a:cubicBezTo>
                    <a:pt x="686562" y="403708"/>
                    <a:pt x="763067" y="448361"/>
                    <a:pt x="807568" y="516026"/>
                  </a:cubicBezTo>
                  <a:cubicBezTo>
                    <a:pt x="823874" y="508559"/>
                    <a:pt x="842162" y="504444"/>
                    <a:pt x="861212" y="504444"/>
                  </a:cubicBezTo>
                  <a:cubicBezTo>
                    <a:pt x="894893" y="504444"/>
                    <a:pt x="925373" y="517398"/>
                    <a:pt x="948385" y="538429"/>
                  </a:cubicBezTo>
                  <a:cubicBezTo>
                    <a:pt x="967283" y="519836"/>
                    <a:pt x="989076" y="504139"/>
                    <a:pt x="1012850" y="491795"/>
                  </a:cubicBezTo>
                  <a:cubicBezTo>
                    <a:pt x="1010564" y="482498"/>
                    <a:pt x="1009193" y="472897"/>
                    <a:pt x="1009193" y="462991"/>
                  </a:cubicBezTo>
                  <a:cubicBezTo>
                    <a:pt x="1009193" y="397459"/>
                    <a:pt x="1062228" y="344424"/>
                    <a:pt x="1127760" y="344424"/>
                  </a:cubicBezTo>
                  <a:cubicBezTo>
                    <a:pt x="1140257" y="344424"/>
                    <a:pt x="1152296" y="346405"/>
                    <a:pt x="1163574" y="350063"/>
                  </a:cubicBezTo>
                  <a:cubicBezTo>
                    <a:pt x="1197559" y="291541"/>
                    <a:pt x="1260805" y="252070"/>
                    <a:pt x="1333347" y="252070"/>
                  </a:cubicBezTo>
                  <a:cubicBezTo>
                    <a:pt x="1395984" y="252070"/>
                    <a:pt x="1451610" y="281330"/>
                    <a:pt x="1487576" y="327050"/>
                  </a:cubicBezTo>
                  <a:cubicBezTo>
                    <a:pt x="1523390" y="310286"/>
                    <a:pt x="1563167" y="300685"/>
                    <a:pt x="1605381" y="300685"/>
                  </a:cubicBezTo>
                  <a:cubicBezTo>
                    <a:pt x="1709471" y="300685"/>
                    <a:pt x="1800149" y="357683"/>
                    <a:pt x="1848155" y="442112"/>
                  </a:cubicBezTo>
                  <a:cubicBezTo>
                    <a:pt x="1869948" y="430378"/>
                    <a:pt x="1894789" y="423672"/>
                    <a:pt x="1921154" y="423672"/>
                  </a:cubicBezTo>
                  <a:cubicBezTo>
                    <a:pt x="1962759" y="423672"/>
                    <a:pt x="2000555" y="440284"/>
                    <a:pt x="2028139" y="467258"/>
                  </a:cubicBezTo>
                  <a:cubicBezTo>
                    <a:pt x="2059838" y="424129"/>
                    <a:pt x="2110892" y="395935"/>
                    <a:pt x="2168499" y="395935"/>
                  </a:cubicBezTo>
                  <a:cubicBezTo>
                    <a:pt x="2219553" y="395935"/>
                    <a:pt x="2265273" y="418033"/>
                    <a:pt x="2297125" y="452933"/>
                  </a:cubicBezTo>
                  <a:cubicBezTo>
                    <a:pt x="2349551" y="368503"/>
                    <a:pt x="2442819" y="312115"/>
                    <a:pt x="2549499" y="312115"/>
                  </a:cubicBezTo>
                  <a:cubicBezTo>
                    <a:pt x="2676449" y="312115"/>
                    <a:pt x="2784653" y="391973"/>
                    <a:pt x="2827172" y="503987"/>
                  </a:cubicBezTo>
                  <a:cubicBezTo>
                    <a:pt x="2837993" y="501091"/>
                    <a:pt x="2849118" y="499567"/>
                    <a:pt x="2860853" y="499567"/>
                  </a:cubicBezTo>
                  <a:cubicBezTo>
                    <a:pt x="2894228" y="499567"/>
                    <a:pt x="2924556" y="511912"/>
                    <a:pt x="2947873" y="532181"/>
                  </a:cubicBezTo>
                  <a:cubicBezTo>
                    <a:pt x="2998927" y="488137"/>
                    <a:pt x="3065221" y="461315"/>
                    <a:pt x="3137916" y="461315"/>
                  </a:cubicBezTo>
                  <a:cubicBezTo>
                    <a:pt x="3275228" y="461315"/>
                    <a:pt x="3389985" y="556412"/>
                    <a:pt x="3420770" y="684276"/>
                  </a:cubicBezTo>
                  <a:cubicBezTo>
                    <a:pt x="3464661" y="629412"/>
                    <a:pt x="3532022" y="594360"/>
                    <a:pt x="3607613" y="594360"/>
                  </a:cubicBezTo>
                  <a:cubicBezTo>
                    <a:pt x="3658819" y="594360"/>
                    <a:pt x="3706063" y="610514"/>
                    <a:pt x="3744925" y="637794"/>
                  </a:cubicBezTo>
                  <a:cubicBezTo>
                    <a:pt x="3788968" y="565404"/>
                    <a:pt x="3865016" y="514655"/>
                    <a:pt x="3953713" y="505816"/>
                  </a:cubicBezTo>
                  <a:cubicBezTo>
                    <a:pt x="3953713" y="503682"/>
                    <a:pt x="3953408" y="501701"/>
                    <a:pt x="3953408" y="499567"/>
                  </a:cubicBezTo>
                  <a:cubicBezTo>
                    <a:pt x="3953408" y="396088"/>
                    <a:pt x="4037381" y="312115"/>
                    <a:pt x="4140860" y="312115"/>
                  </a:cubicBezTo>
                  <a:cubicBezTo>
                    <a:pt x="4224833" y="312115"/>
                    <a:pt x="4295851" y="367284"/>
                    <a:pt x="4319778" y="443484"/>
                  </a:cubicBezTo>
                  <a:cubicBezTo>
                    <a:pt x="4361535" y="413766"/>
                    <a:pt x="4412437" y="396088"/>
                    <a:pt x="4467606" y="396088"/>
                  </a:cubicBezTo>
                  <a:cubicBezTo>
                    <a:pt x="4537253" y="396088"/>
                    <a:pt x="4600346" y="424129"/>
                    <a:pt x="4646524" y="469392"/>
                  </a:cubicBezTo>
                  <a:cubicBezTo>
                    <a:pt x="4711751" y="384962"/>
                    <a:pt x="4813858" y="330556"/>
                    <a:pt x="4928921" y="330556"/>
                  </a:cubicBezTo>
                  <a:cubicBezTo>
                    <a:pt x="5043525" y="330556"/>
                    <a:pt x="5145481" y="384658"/>
                    <a:pt x="5210708" y="468630"/>
                  </a:cubicBezTo>
                  <a:cubicBezTo>
                    <a:pt x="5227929" y="356768"/>
                    <a:pt x="5324398" y="271120"/>
                    <a:pt x="5440984" y="271120"/>
                  </a:cubicBezTo>
                  <a:cubicBezTo>
                    <a:pt x="5554065" y="271120"/>
                    <a:pt x="5648248" y="351587"/>
                    <a:pt x="5669737" y="458267"/>
                  </a:cubicBezTo>
                  <a:cubicBezTo>
                    <a:pt x="5705246" y="442417"/>
                    <a:pt x="5744413" y="433273"/>
                    <a:pt x="5785713" y="433273"/>
                  </a:cubicBezTo>
                  <a:cubicBezTo>
                    <a:pt x="5858713" y="433273"/>
                    <a:pt x="5925007" y="461010"/>
                    <a:pt x="5975299" y="506273"/>
                  </a:cubicBezTo>
                  <a:cubicBezTo>
                    <a:pt x="6035954" y="438607"/>
                    <a:pt x="6124041" y="395935"/>
                    <a:pt x="6222034" y="395935"/>
                  </a:cubicBezTo>
                  <a:cubicBezTo>
                    <a:pt x="6279032" y="395935"/>
                    <a:pt x="6332829" y="410413"/>
                    <a:pt x="6379616" y="435712"/>
                  </a:cubicBezTo>
                  <a:cubicBezTo>
                    <a:pt x="6421526" y="324155"/>
                    <a:pt x="6528815" y="244602"/>
                    <a:pt x="6655155" y="244602"/>
                  </a:cubicBezTo>
                  <a:cubicBezTo>
                    <a:pt x="6767626" y="244602"/>
                    <a:pt x="6865315" y="307696"/>
                    <a:pt x="6914997" y="400355"/>
                  </a:cubicBezTo>
                  <a:cubicBezTo>
                    <a:pt x="6951573" y="334670"/>
                    <a:pt x="7021677" y="290170"/>
                    <a:pt x="7102144" y="290170"/>
                  </a:cubicBezTo>
                  <a:cubicBezTo>
                    <a:pt x="7177735" y="290170"/>
                    <a:pt x="7244028" y="329489"/>
                    <a:pt x="7281976" y="388772"/>
                  </a:cubicBezTo>
                  <a:cubicBezTo>
                    <a:pt x="7300264" y="371551"/>
                    <a:pt x="7324801" y="360731"/>
                    <a:pt x="7352080" y="360731"/>
                  </a:cubicBezTo>
                  <a:cubicBezTo>
                    <a:pt x="7355738" y="360731"/>
                    <a:pt x="7359243" y="361188"/>
                    <a:pt x="7362748" y="361493"/>
                  </a:cubicBezTo>
                  <a:cubicBezTo>
                    <a:pt x="7392924" y="299314"/>
                    <a:pt x="7456474" y="256489"/>
                    <a:pt x="7530236" y="256489"/>
                  </a:cubicBezTo>
                  <a:cubicBezTo>
                    <a:pt x="7588758" y="256489"/>
                    <a:pt x="7640878" y="283464"/>
                    <a:pt x="7675016" y="325679"/>
                  </a:cubicBezTo>
                  <a:cubicBezTo>
                    <a:pt x="7687665" y="333299"/>
                    <a:pt x="7698181" y="344272"/>
                    <a:pt x="7705344" y="357378"/>
                  </a:cubicBezTo>
                  <a:cubicBezTo>
                    <a:pt x="7733690" y="342443"/>
                    <a:pt x="7765846" y="333756"/>
                    <a:pt x="7800136" y="333756"/>
                  </a:cubicBezTo>
                  <a:cubicBezTo>
                    <a:pt x="7852867" y="333756"/>
                    <a:pt x="7900872" y="353873"/>
                    <a:pt x="7937296" y="386639"/>
                  </a:cubicBezTo>
                  <a:cubicBezTo>
                    <a:pt x="8013649" y="315773"/>
                    <a:pt x="8115909" y="272339"/>
                    <a:pt x="8228380" y="272339"/>
                  </a:cubicBezTo>
                  <a:cubicBezTo>
                    <a:pt x="8332774" y="272339"/>
                    <a:pt x="8428328" y="309829"/>
                    <a:pt x="8502547" y="371856"/>
                  </a:cubicBezTo>
                  <a:cubicBezTo>
                    <a:pt x="8524798" y="336042"/>
                    <a:pt x="8564421" y="312115"/>
                    <a:pt x="8609685" y="312115"/>
                  </a:cubicBezTo>
                  <a:cubicBezTo>
                    <a:pt x="8629497" y="312115"/>
                    <a:pt x="8648241" y="316840"/>
                    <a:pt x="8665006" y="324917"/>
                  </a:cubicBezTo>
                  <a:cubicBezTo>
                    <a:pt x="8662415" y="312877"/>
                    <a:pt x="8660738" y="300533"/>
                    <a:pt x="8660738" y="287731"/>
                  </a:cubicBezTo>
                  <a:cubicBezTo>
                    <a:pt x="8660738" y="192024"/>
                    <a:pt x="8738310" y="114452"/>
                    <a:pt x="8834017" y="114452"/>
                  </a:cubicBezTo>
                  <a:cubicBezTo>
                    <a:pt x="8841790" y="114452"/>
                    <a:pt x="8849410" y="115062"/>
                    <a:pt x="8856877" y="116129"/>
                  </a:cubicBezTo>
                  <a:cubicBezTo>
                    <a:pt x="8872117" y="80467"/>
                    <a:pt x="8907474" y="55474"/>
                    <a:pt x="8948775" y="55474"/>
                  </a:cubicBezTo>
                  <a:cubicBezTo>
                    <a:pt x="8953499" y="55474"/>
                    <a:pt x="8958071" y="55931"/>
                    <a:pt x="8962643" y="56540"/>
                  </a:cubicBezTo>
                  <a:cubicBezTo>
                    <a:pt x="8969958" y="24232"/>
                    <a:pt x="8998610" y="0"/>
                    <a:pt x="9033051" y="0"/>
                  </a:cubicBezTo>
                  <a:cubicBezTo>
                    <a:pt x="9055911" y="0"/>
                    <a:pt x="9076181" y="10820"/>
                    <a:pt x="9089440" y="27432"/>
                  </a:cubicBezTo>
                  <a:cubicBezTo>
                    <a:pt x="9106813" y="16916"/>
                    <a:pt x="9125102" y="7620"/>
                    <a:pt x="9144304" y="0"/>
                  </a:cubicBezTo>
                  <a:lnTo>
                    <a:pt x="9144304" y="1143914"/>
                  </a:lnTo>
                  <a:lnTo>
                    <a:pt x="0" y="1143914"/>
                  </a:lnTo>
                  <a:lnTo>
                    <a:pt x="0" y="247802"/>
                  </a:lnTo>
                  <a:cubicBezTo>
                    <a:pt x="112471" y="264262"/>
                    <a:pt x="201930" y="350672"/>
                    <a:pt x="222809" y="461620"/>
                  </a:cubicBezTo>
                  <a:close/>
                </a:path>
              </a:pathLst>
            </a:custGeom>
            <a:grpFill/>
            <a:ln w="15224" cap="flat">
              <a:noFill/>
              <a:prstDash val="solid"/>
              <a:miter/>
            </a:ln>
          </p:spPr>
          <p:txBody>
            <a:bodyPr rtlCol="0" anchor="ctr"/>
            <a:lstStyle/>
            <a:p>
              <a:endParaRPr lang="en-US"/>
            </a:p>
          </p:txBody>
        </p:sp>
        <p:grpSp>
          <p:nvGrpSpPr>
            <p:cNvPr id="23" name="Graphic 19">
              <a:extLst>
                <a:ext uri="{FF2B5EF4-FFF2-40B4-BE49-F238E27FC236}">
                  <a16:creationId xmlns:a16="http://schemas.microsoft.com/office/drawing/2014/main" id="{5C431C75-7187-4513-B306-B621282EA3D9}"/>
                </a:ext>
              </a:extLst>
            </p:cNvPr>
            <p:cNvGrpSpPr/>
            <p:nvPr/>
          </p:nvGrpSpPr>
          <p:grpSpPr>
            <a:xfrm>
              <a:off x="-152" y="3836589"/>
              <a:ext cx="9144151" cy="687933"/>
              <a:chOff x="-152" y="3836589"/>
              <a:chExt cx="9144151" cy="687933"/>
            </a:xfrm>
            <a:grpFill/>
          </p:grpSpPr>
          <p:sp>
            <p:nvSpPr>
              <p:cNvPr id="24" name="Freeform: Shape 23">
                <a:extLst>
                  <a:ext uri="{FF2B5EF4-FFF2-40B4-BE49-F238E27FC236}">
                    <a16:creationId xmlns:a16="http://schemas.microsoft.com/office/drawing/2014/main" id="{9739749A-BDBC-4E76-9390-46AA6B23CD12}"/>
                  </a:ext>
                </a:extLst>
              </p:cNvPr>
              <p:cNvSpPr/>
              <p:nvPr/>
            </p:nvSpPr>
            <p:spPr>
              <a:xfrm>
                <a:off x="-152" y="4084239"/>
                <a:ext cx="1012697" cy="294436"/>
              </a:xfrm>
              <a:custGeom>
                <a:avLst/>
                <a:gdLst>
                  <a:gd name="connsiteX0" fmla="*/ 222809 w 1012697"/>
                  <a:gd name="connsiteY0" fmla="*/ 213665 h 294436"/>
                  <a:gd name="connsiteX1" fmla="*/ 227533 w 1012697"/>
                  <a:gd name="connsiteY1" fmla="*/ 213360 h 294436"/>
                  <a:gd name="connsiteX2" fmla="*/ 394716 w 1012697"/>
                  <a:gd name="connsiteY2" fmla="*/ 263347 h 294436"/>
                  <a:gd name="connsiteX3" fmla="*/ 599542 w 1012697"/>
                  <a:gd name="connsiteY3" fmla="*/ 155753 h 294436"/>
                  <a:gd name="connsiteX4" fmla="*/ 807568 w 1012697"/>
                  <a:gd name="connsiteY4" fmla="*/ 268072 h 294436"/>
                  <a:gd name="connsiteX5" fmla="*/ 861212 w 1012697"/>
                  <a:gd name="connsiteY5" fmla="*/ 256489 h 294436"/>
                  <a:gd name="connsiteX6" fmla="*/ 948385 w 1012697"/>
                  <a:gd name="connsiteY6" fmla="*/ 290474 h 294436"/>
                  <a:gd name="connsiteX7" fmla="*/ 1012088 w 1012697"/>
                  <a:gd name="connsiteY7" fmla="*/ 244297 h 294436"/>
                  <a:gd name="connsiteX8" fmla="*/ 1012698 w 1012697"/>
                  <a:gd name="connsiteY8" fmla="*/ 247802 h 294436"/>
                  <a:gd name="connsiteX9" fmla="*/ 948233 w 1012697"/>
                  <a:gd name="connsiteY9" fmla="*/ 294437 h 294436"/>
                  <a:gd name="connsiteX10" fmla="*/ 861060 w 1012697"/>
                  <a:gd name="connsiteY10" fmla="*/ 260452 h 294436"/>
                  <a:gd name="connsiteX11" fmla="*/ 807415 w 1012697"/>
                  <a:gd name="connsiteY11" fmla="*/ 272034 h 294436"/>
                  <a:gd name="connsiteX12" fmla="*/ 599389 w 1012697"/>
                  <a:gd name="connsiteY12" fmla="*/ 159715 h 294436"/>
                  <a:gd name="connsiteX13" fmla="*/ 394564 w 1012697"/>
                  <a:gd name="connsiteY13" fmla="*/ 267310 h 294436"/>
                  <a:gd name="connsiteX14" fmla="*/ 227381 w 1012697"/>
                  <a:gd name="connsiteY14" fmla="*/ 217322 h 294436"/>
                  <a:gd name="connsiteX15" fmla="*/ 222656 w 1012697"/>
                  <a:gd name="connsiteY15" fmla="*/ 217627 h 294436"/>
                  <a:gd name="connsiteX16" fmla="*/ 0 w 1012697"/>
                  <a:gd name="connsiteY16" fmla="*/ 3810 h 294436"/>
                  <a:gd name="connsiteX17" fmla="*/ 0 w 1012697"/>
                  <a:gd name="connsiteY17" fmla="*/ 0 h 294436"/>
                  <a:gd name="connsiteX18" fmla="*/ 222809 w 1012697"/>
                  <a:gd name="connsiteY18" fmla="*/ 213665 h 29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2697" h="294436">
                    <a:moveTo>
                      <a:pt x="222809" y="213665"/>
                    </a:moveTo>
                    <a:cubicBezTo>
                      <a:pt x="224333" y="213665"/>
                      <a:pt x="226009" y="213360"/>
                      <a:pt x="227533" y="213360"/>
                    </a:cubicBezTo>
                    <a:cubicBezTo>
                      <a:pt x="289255" y="213360"/>
                      <a:pt x="346710" y="231800"/>
                      <a:pt x="394716" y="263347"/>
                    </a:cubicBezTo>
                    <a:cubicBezTo>
                      <a:pt x="439674" y="198425"/>
                      <a:pt x="514502" y="155753"/>
                      <a:pt x="599542" y="155753"/>
                    </a:cubicBezTo>
                    <a:cubicBezTo>
                      <a:pt x="686562" y="155753"/>
                      <a:pt x="763067" y="200406"/>
                      <a:pt x="807568" y="268072"/>
                    </a:cubicBezTo>
                    <a:cubicBezTo>
                      <a:pt x="823874" y="260604"/>
                      <a:pt x="842162" y="256489"/>
                      <a:pt x="861212" y="256489"/>
                    </a:cubicBezTo>
                    <a:cubicBezTo>
                      <a:pt x="894893" y="256489"/>
                      <a:pt x="925373" y="269443"/>
                      <a:pt x="948385" y="290474"/>
                    </a:cubicBezTo>
                    <a:cubicBezTo>
                      <a:pt x="967130" y="272034"/>
                      <a:pt x="988619" y="256642"/>
                      <a:pt x="1012088" y="244297"/>
                    </a:cubicBezTo>
                    <a:cubicBezTo>
                      <a:pt x="1012393" y="245516"/>
                      <a:pt x="1012546" y="246736"/>
                      <a:pt x="1012698" y="247802"/>
                    </a:cubicBezTo>
                    <a:cubicBezTo>
                      <a:pt x="988924" y="260147"/>
                      <a:pt x="967283" y="275844"/>
                      <a:pt x="948233" y="294437"/>
                    </a:cubicBezTo>
                    <a:cubicBezTo>
                      <a:pt x="925220" y="273406"/>
                      <a:pt x="894740" y="260452"/>
                      <a:pt x="861060" y="260452"/>
                    </a:cubicBezTo>
                    <a:cubicBezTo>
                      <a:pt x="841858" y="260452"/>
                      <a:pt x="823722" y="264566"/>
                      <a:pt x="807415" y="272034"/>
                    </a:cubicBezTo>
                    <a:cubicBezTo>
                      <a:pt x="762914" y="204368"/>
                      <a:pt x="686410" y="159715"/>
                      <a:pt x="599389" y="159715"/>
                    </a:cubicBezTo>
                    <a:cubicBezTo>
                      <a:pt x="514502" y="159715"/>
                      <a:pt x="439522" y="202387"/>
                      <a:pt x="394564" y="267310"/>
                    </a:cubicBezTo>
                    <a:cubicBezTo>
                      <a:pt x="346558" y="235763"/>
                      <a:pt x="289103" y="217322"/>
                      <a:pt x="227381" y="217322"/>
                    </a:cubicBezTo>
                    <a:cubicBezTo>
                      <a:pt x="225857" y="217322"/>
                      <a:pt x="224180" y="217475"/>
                      <a:pt x="222656" y="217627"/>
                    </a:cubicBezTo>
                    <a:cubicBezTo>
                      <a:pt x="201930" y="106680"/>
                      <a:pt x="112471" y="20117"/>
                      <a:pt x="0" y="3810"/>
                    </a:cubicBezTo>
                    <a:lnTo>
                      <a:pt x="0" y="0"/>
                    </a:lnTo>
                    <a:cubicBezTo>
                      <a:pt x="112471" y="16307"/>
                      <a:pt x="201930" y="102718"/>
                      <a:pt x="222809" y="213665"/>
                    </a:cubicBezTo>
                    <a:close/>
                  </a:path>
                </a:pathLst>
              </a:custGeom>
              <a:grpFill/>
              <a:ln w="1522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16A1610-A3B5-4DC7-93D4-F36CA201CD98}"/>
                  </a:ext>
                </a:extLst>
              </p:cNvPr>
              <p:cNvSpPr/>
              <p:nvPr/>
            </p:nvSpPr>
            <p:spPr>
              <a:xfrm>
                <a:off x="1008888" y="4088354"/>
                <a:ext cx="2944520" cy="436168"/>
              </a:xfrm>
              <a:custGeom>
                <a:avLst/>
                <a:gdLst>
                  <a:gd name="connsiteX0" fmla="*/ 2944520 w 2944520"/>
                  <a:gd name="connsiteY0" fmla="*/ 257708 h 436168"/>
                  <a:gd name="connsiteX1" fmla="*/ 2735732 w 2944520"/>
                  <a:gd name="connsiteY1" fmla="*/ 389687 h 436168"/>
                  <a:gd name="connsiteX2" fmla="*/ 2598420 w 2944520"/>
                  <a:gd name="connsiteY2" fmla="*/ 346253 h 436168"/>
                  <a:gd name="connsiteX3" fmla="*/ 2411577 w 2944520"/>
                  <a:gd name="connsiteY3" fmla="*/ 436169 h 436168"/>
                  <a:gd name="connsiteX4" fmla="*/ 2128723 w 2944520"/>
                  <a:gd name="connsiteY4" fmla="*/ 213208 h 436168"/>
                  <a:gd name="connsiteX5" fmla="*/ 1938680 w 2944520"/>
                  <a:gd name="connsiteY5" fmla="*/ 284074 h 436168"/>
                  <a:gd name="connsiteX6" fmla="*/ 1851660 w 2944520"/>
                  <a:gd name="connsiteY6" fmla="*/ 251460 h 436168"/>
                  <a:gd name="connsiteX7" fmla="*/ 1817979 w 2944520"/>
                  <a:gd name="connsiteY7" fmla="*/ 255880 h 436168"/>
                  <a:gd name="connsiteX8" fmla="*/ 1540307 w 2944520"/>
                  <a:gd name="connsiteY8" fmla="*/ 64008 h 436168"/>
                  <a:gd name="connsiteX9" fmla="*/ 1287932 w 2944520"/>
                  <a:gd name="connsiteY9" fmla="*/ 204826 h 436168"/>
                  <a:gd name="connsiteX10" fmla="*/ 1159307 w 2944520"/>
                  <a:gd name="connsiteY10" fmla="*/ 147828 h 436168"/>
                  <a:gd name="connsiteX11" fmla="*/ 1018946 w 2944520"/>
                  <a:gd name="connsiteY11" fmla="*/ 219151 h 436168"/>
                  <a:gd name="connsiteX12" fmla="*/ 911962 w 2944520"/>
                  <a:gd name="connsiteY12" fmla="*/ 175565 h 436168"/>
                  <a:gd name="connsiteX13" fmla="*/ 838962 w 2944520"/>
                  <a:gd name="connsiteY13" fmla="*/ 194005 h 436168"/>
                  <a:gd name="connsiteX14" fmla="*/ 596189 w 2944520"/>
                  <a:gd name="connsiteY14" fmla="*/ 52578 h 436168"/>
                  <a:gd name="connsiteX15" fmla="*/ 478384 w 2944520"/>
                  <a:gd name="connsiteY15" fmla="*/ 78943 h 436168"/>
                  <a:gd name="connsiteX16" fmla="*/ 324155 w 2944520"/>
                  <a:gd name="connsiteY16" fmla="*/ 3962 h 436168"/>
                  <a:gd name="connsiteX17" fmla="*/ 154381 w 2944520"/>
                  <a:gd name="connsiteY17" fmla="*/ 101956 h 436168"/>
                  <a:gd name="connsiteX18" fmla="*/ 118567 w 2944520"/>
                  <a:gd name="connsiteY18" fmla="*/ 96317 h 436168"/>
                  <a:gd name="connsiteX19" fmla="*/ 152 w 2944520"/>
                  <a:gd name="connsiteY19" fmla="*/ 212598 h 436168"/>
                  <a:gd name="connsiteX20" fmla="*/ 0 w 2944520"/>
                  <a:gd name="connsiteY20" fmla="*/ 210922 h 436168"/>
                  <a:gd name="connsiteX21" fmla="*/ 118567 w 2944520"/>
                  <a:gd name="connsiteY21" fmla="*/ 92354 h 436168"/>
                  <a:gd name="connsiteX22" fmla="*/ 154381 w 2944520"/>
                  <a:gd name="connsiteY22" fmla="*/ 97993 h 436168"/>
                  <a:gd name="connsiteX23" fmla="*/ 324155 w 2944520"/>
                  <a:gd name="connsiteY23" fmla="*/ 0 h 436168"/>
                  <a:gd name="connsiteX24" fmla="*/ 478384 w 2944520"/>
                  <a:gd name="connsiteY24" fmla="*/ 74981 h 436168"/>
                  <a:gd name="connsiteX25" fmla="*/ 596189 w 2944520"/>
                  <a:gd name="connsiteY25" fmla="*/ 48616 h 436168"/>
                  <a:gd name="connsiteX26" fmla="*/ 838962 w 2944520"/>
                  <a:gd name="connsiteY26" fmla="*/ 190043 h 436168"/>
                  <a:gd name="connsiteX27" fmla="*/ 911962 w 2944520"/>
                  <a:gd name="connsiteY27" fmla="*/ 171602 h 436168"/>
                  <a:gd name="connsiteX28" fmla="*/ 1018946 w 2944520"/>
                  <a:gd name="connsiteY28" fmla="*/ 215189 h 436168"/>
                  <a:gd name="connsiteX29" fmla="*/ 1159307 w 2944520"/>
                  <a:gd name="connsiteY29" fmla="*/ 143866 h 436168"/>
                  <a:gd name="connsiteX30" fmla="*/ 1287932 w 2944520"/>
                  <a:gd name="connsiteY30" fmla="*/ 200863 h 436168"/>
                  <a:gd name="connsiteX31" fmla="*/ 1540307 w 2944520"/>
                  <a:gd name="connsiteY31" fmla="*/ 60046 h 436168"/>
                  <a:gd name="connsiteX32" fmla="*/ 1817979 w 2944520"/>
                  <a:gd name="connsiteY32" fmla="*/ 251917 h 436168"/>
                  <a:gd name="connsiteX33" fmla="*/ 1851660 w 2944520"/>
                  <a:gd name="connsiteY33" fmla="*/ 247498 h 436168"/>
                  <a:gd name="connsiteX34" fmla="*/ 1938680 w 2944520"/>
                  <a:gd name="connsiteY34" fmla="*/ 280111 h 436168"/>
                  <a:gd name="connsiteX35" fmla="*/ 2128723 w 2944520"/>
                  <a:gd name="connsiteY35" fmla="*/ 209245 h 436168"/>
                  <a:gd name="connsiteX36" fmla="*/ 2411577 w 2944520"/>
                  <a:gd name="connsiteY36" fmla="*/ 432206 h 436168"/>
                  <a:gd name="connsiteX37" fmla="*/ 2598420 w 2944520"/>
                  <a:gd name="connsiteY37" fmla="*/ 342290 h 436168"/>
                  <a:gd name="connsiteX38" fmla="*/ 2735732 w 2944520"/>
                  <a:gd name="connsiteY38" fmla="*/ 385724 h 436168"/>
                  <a:gd name="connsiteX39" fmla="*/ 2944215 w 2944520"/>
                  <a:gd name="connsiteY39" fmla="*/ 253746 h 436168"/>
                  <a:gd name="connsiteX40" fmla="*/ 2944520 w 2944520"/>
                  <a:gd name="connsiteY40" fmla="*/ 257708 h 43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44520" h="436168">
                    <a:moveTo>
                      <a:pt x="2944520" y="257708"/>
                    </a:moveTo>
                    <a:cubicBezTo>
                      <a:pt x="2855976" y="266548"/>
                      <a:pt x="2779928" y="317297"/>
                      <a:pt x="2735732" y="389687"/>
                    </a:cubicBezTo>
                    <a:cubicBezTo>
                      <a:pt x="2696870" y="362407"/>
                      <a:pt x="2649474" y="346253"/>
                      <a:pt x="2598420" y="346253"/>
                    </a:cubicBezTo>
                    <a:cubicBezTo>
                      <a:pt x="2522829" y="346253"/>
                      <a:pt x="2455469" y="381457"/>
                      <a:pt x="2411577" y="436169"/>
                    </a:cubicBezTo>
                    <a:cubicBezTo>
                      <a:pt x="2380793" y="308305"/>
                      <a:pt x="2266035" y="213208"/>
                      <a:pt x="2128723" y="213208"/>
                    </a:cubicBezTo>
                    <a:cubicBezTo>
                      <a:pt x="2056028" y="213208"/>
                      <a:pt x="1989734" y="240030"/>
                      <a:pt x="1938680" y="284074"/>
                    </a:cubicBezTo>
                    <a:cubicBezTo>
                      <a:pt x="1915363" y="263804"/>
                      <a:pt x="1885035" y="251460"/>
                      <a:pt x="1851660" y="251460"/>
                    </a:cubicBezTo>
                    <a:cubicBezTo>
                      <a:pt x="1839925" y="251460"/>
                      <a:pt x="1828800" y="253136"/>
                      <a:pt x="1817979" y="255880"/>
                    </a:cubicBezTo>
                    <a:cubicBezTo>
                      <a:pt x="1775460" y="143713"/>
                      <a:pt x="1667408" y="64008"/>
                      <a:pt x="1540307" y="64008"/>
                    </a:cubicBezTo>
                    <a:cubicBezTo>
                      <a:pt x="1433627" y="64008"/>
                      <a:pt x="1340358" y="120396"/>
                      <a:pt x="1287932" y="204826"/>
                    </a:cubicBezTo>
                    <a:cubicBezTo>
                      <a:pt x="1256081" y="169926"/>
                      <a:pt x="1210361" y="147828"/>
                      <a:pt x="1159307" y="147828"/>
                    </a:cubicBezTo>
                    <a:cubicBezTo>
                      <a:pt x="1101700" y="147828"/>
                      <a:pt x="1050645" y="176022"/>
                      <a:pt x="1018946" y="219151"/>
                    </a:cubicBezTo>
                    <a:cubicBezTo>
                      <a:pt x="991362" y="192176"/>
                      <a:pt x="953567" y="175565"/>
                      <a:pt x="911962" y="175565"/>
                    </a:cubicBezTo>
                    <a:cubicBezTo>
                      <a:pt x="885444" y="175565"/>
                      <a:pt x="860603" y="182270"/>
                      <a:pt x="838962" y="194005"/>
                    </a:cubicBezTo>
                    <a:cubicBezTo>
                      <a:pt x="790956" y="109576"/>
                      <a:pt x="700278" y="52578"/>
                      <a:pt x="596189" y="52578"/>
                    </a:cubicBezTo>
                    <a:cubicBezTo>
                      <a:pt x="553974" y="52578"/>
                      <a:pt x="514198" y="62179"/>
                      <a:pt x="478384" y="78943"/>
                    </a:cubicBezTo>
                    <a:cubicBezTo>
                      <a:pt x="442417" y="33376"/>
                      <a:pt x="386791" y="3962"/>
                      <a:pt x="324155" y="3962"/>
                    </a:cubicBezTo>
                    <a:cubicBezTo>
                      <a:pt x="251612" y="3962"/>
                      <a:pt x="188366" y="43434"/>
                      <a:pt x="154381" y="101956"/>
                    </a:cubicBezTo>
                    <a:cubicBezTo>
                      <a:pt x="143104" y="98298"/>
                      <a:pt x="131064" y="96317"/>
                      <a:pt x="118567" y="96317"/>
                    </a:cubicBezTo>
                    <a:cubicBezTo>
                      <a:pt x="53797" y="96317"/>
                      <a:pt x="1372" y="148133"/>
                      <a:pt x="152" y="212598"/>
                    </a:cubicBezTo>
                    <a:cubicBezTo>
                      <a:pt x="152" y="211988"/>
                      <a:pt x="0" y="211531"/>
                      <a:pt x="0" y="210922"/>
                    </a:cubicBezTo>
                    <a:cubicBezTo>
                      <a:pt x="0" y="145390"/>
                      <a:pt x="53035" y="92354"/>
                      <a:pt x="118567" y="92354"/>
                    </a:cubicBezTo>
                    <a:cubicBezTo>
                      <a:pt x="131064" y="92354"/>
                      <a:pt x="143104" y="94336"/>
                      <a:pt x="154381" y="97993"/>
                    </a:cubicBezTo>
                    <a:cubicBezTo>
                      <a:pt x="188366" y="39472"/>
                      <a:pt x="251612" y="0"/>
                      <a:pt x="324155" y="0"/>
                    </a:cubicBezTo>
                    <a:cubicBezTo>
                      <a:pt x="386791" y="0"/>
                      <a:pt x="442417" y="29261"/>
                      <a:pt x="478384" y="74981"/>
                    </a:cubicBezTo>
                    <a:cubicBezTo>
                      <a:pt x="514198" y="58217"/>
                      <a:pt x="553974" y="48616"/>
                      <a:pt x="596189" y="48616"/>
                    </a:cubicBezTo>
                    <a:cubicBezTo>
                      <a:pt x="700278" y="48616"/>
                      <a:pt x="790956" y="105613"/>
                      <a:pt x="838962" y="190043"/>
                    </a:cubicBezTo>
                    <a:cubicBezTo>
                      <a:pt x="860755" y="178308"/>
                      <a:pt x="885596" y="171602"/>
                      <a:pt x="911962" y="171602"/>
                    </a:cubicBezTo>
                    <a:cubicBezTo>
                      <a:pt x="953567" y="171602"/>
                      <a:pt x="991362" y="188214"/>
                      <a:pt x="1018946" y="215189"/>
                    </a:cubicBezTo>
                    <a:cubicBezTo>
                      <a:pt x="1050645" y="172060"/>
                      <a:pt x="1101700" y="143866"/>
                      <a:pt x="1159307" y="143866"/>
                    </a:cubicBezTo>
                    <a:cubicBezTo>
                      <a:pt x="1210361" y="143866"/>
                      <a:pt x="1256081" y="165964"/>
                      <a:pt x="1287932" y="200863"/>
                    </a:cubicBezTo>
                    <a:cubicBezTo>
                      <a:pt x="1340358" y="116434"/>
                      <a:pt x="1433627" y="60046"/>
                      <a:pt x="1540307" y="60046"/>
                    </a:cubicBezTo>
                    <a:cubicBezTo>
                      <a:pt x="1667256" y="60046"/>
                      <a:pt x="1775460" y="139903"/>
                      <a:pt x="1817979" y="251917"/>
                    </a:cubicBezTo>
                    <a:cubicBezTo>
                      <a:pt x="1828800" y="249022"/>
                      <a:pt x="1839925" y="247498"/>
                      <a:pt x="1851660" y="247498"/>
                    </a:cubicBezTo>
                    <a:cubicBezTo>
                      <a:pt x="1885035" y="247498"/>
                      <a:pt x="1915363" y="259842"/>
                      <a:pt x="1938680" y="280111"/>
                    </a:cubicBezTo>
                    <a:cubicBezTo>
                      <a:pt x="1989734" y="236068"/>
                      <a:pt x="2056028" y="209245"/>
                      <a:pt x="2128723" y="209245"/>
                    </a:cubicBezTo>
                    <a:cubicBezTo>
                      <a:pt x="2266035" y="209245"/>
                      <a:pt x="2380793" y="304343"/>
                      <a:pt x="2411577" y="432206"/>
                    </a:cubicBezTo>
                    <a:cubicBezTo>
                      <a:pt x="2455469" y="377342"/>
                      <a:pt x="2522829" y="342290"/>
                      <a:pt x="2598420" y="342290"/>
                    </a:cubicBezTo>
                    <a:cubicBezTo>
                      <a:pt x="2649626" y="342290"/>
                      <a:pt x="2696870" y="358445"/>
                      <a:pt x="2735732" y="385724"/>
                    </a:cubicBezTo>
                    <a:cubicBezTo>
                      <a:pt x="2779776" y="313487"/>
                      <a:pt x="2855824" y="262738"/>
                      <a:pt x="2944215" y="253746"/>
                    </a:cubicBezTo>
                    <a:cubicBezTo>
                      <a:pt x="2944368" y="255118"/>
                      <a:pt x="2944520" y="256489"/>
                      <a:pt x="2944520" y="257708"/>
                    </a:cubicBezTo>
                    <a:close/>
                  </a:path>
                </a:pathLst>
              </a:custGeom>
              <a:grpFill/>
              <a:ln w="1522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F96AAB5-2208-45EE-842B-FFFC3356E952}"/>
                  </a:ext>
                </a:extLst>
              </p:cNvPr>
              <p:cNvSpPr/>
              <p:nvPr/>
            </p:nvSpPr>
            <p:spPr>
              <a:xfrm>
                <a:off x="3952951" y="4081191"/>
                <a:ext cx="4711597" cy="265633"/>
              </a:xfrm>
              <a:custGeom>
                <a:avLst/>
                <a:gdLst>
                  <a:gd name="connsiteX0" fmla="*/ 4711598 w 4711597"/>
                  <a:gd name="connsiteY0" fmla="*/ 84277 h 265633"/>
                  <a:gd name="connsiteX1" fmla="*/ 4656276 w 4711597"/>
                  <a:gd name="connsiteY1" fmla="*/ 71476 h 265633"/>
                  <a:gd name="connsiteX2" fmla="*/ 4549140 w 4711597"/>
                  <a:gd name="connsiteY2" fmla="*/ 131216 h 265633"/>
                  <a:gd name="connsiteX3" fmla="*/ 4274972 w 4711597"/>
                  <a:gd name="connsiteY3" fmla="*/ 31699 h 265633"/>
                  <a:gd name="connsiteX4" fmla="*/ 3983888 w 4711597"/>
                  <a:gd name="connsiteY4" fmla="*/ 145999 h 265633"/>
                  <a:gd name="connsiteX5" fmla="*/ 3846728 w 4711597"/>
                  <a:gd name="connsiteY5" fmla="*/ 93116 h 265633"/>
                  <a:gd name="connsiteX6" fmla="*/ 3751935 w 4711597"/>
                  <a:gd name="connsiteY6" fmla="*/ 116738 h 265633"/>
                  <a:gd name="connsiteX7" fmla="*/ 3721607 w 4711597"/>
                  <a:gd name="connsiteY7" fmla="*/ 85039 h 265633"/>
                  <a:gd name="connsiteX8" fmla="*/ 3576827 w 4711597"/>
                  <a:gd name="connsiteY8" fmla="*/ 15850 h 265633"/>
                  <a:gd name="connsiteX9" fmla="*/ 3409340 w 4711597"/>
                  <a:gd name="connsiteY9" fmla="*/ 120853 h 265633"/>
                  <a:gd name="connsiteX10" fmla="*/ 3398672 w 4711597"/>
                  <a:gd name="connsiteY10" fmla="*/ 120091 h 265633"/>
                  <a:gd name="connsiteX11" fmla="*/ 3328568 w 4711597"/>
                  <a:gd name="connsiteY11" fmla="*/ 148133 h 265633"/>
                  <a:gd name="connsiteX12" fmla="*/ 3148736 w 4711597"/>
                  <a:gd name="connsiteY12" fmla="*/ 49530 h 265633"/>
                  <a:gd name="connsiteX13" fmla="*/ 2961589 w 4711597"/>
                  <a:gd name="connsiteY13" fmla="*/ 159715 h 265633"/>
                  <a:gd name="connsiteX14" fmla="*/ 2701747 w 4711597"/>
                  <a:gd name="connsiteY14" fmla="*/ 3962 h 265633"/>
                  <a:gd name="connsiteX15" fmla="*/ 2426208 w 4711597"/>
                  <a:gd name="connsiteY15" fmla="*/ 195072 h 265633"/>
                  <a:gd name="connsiteX16" fmla="*/ 2268626 w 4711597"/>
                  <a:gd name="connsiteY16" fmla="*/ 155296 h 265633"/>
                  <a:gd name="connsiteX17" fmla="*/ 2021890 w 4711597"/>
                  <a:gd name="connsiteY17" fmla="*/ 265633 h 265633"/>
                  <a:gd name="connsiteX18" fmla="*/ 1832305 w 4711597"/>
                  <a:gd name="connsiteY18" fmla="*/ 192634 h 265633"/>
                  <a:gd name="connsiteX19" fmla="*/ 1716329 w 4711597"/>
                  <a:gd name="connsiteY19" fmla="*/ 217627 h 265633"/>
                  <a:gd name="connsiteX20" fmla="*/ 1487576 w 4711597"/>
                  <a:gd name="connsiteY20" fmla="*/ 30480 h 265633"/>
                  <a:gd name="connsiteX21" fmla="*/ 1257300 w 4711597"/>
                  <a:gd name="connsiteY21" fmla="*/ 227990 h 265633"/>
                  <a:gd name="connsiteX22" fmla="*/ 975512 w 4711597"/>
                  <a:gd name="connsiteY22" fmla="*/ 89916 h 265633"/>
                  <a:gd name="connsiteX23" fmla="*/ 693115 w 4711597"/>
                  <a:gd name="connsiteY23" fmla="*/ 228752 h 265633"/>
                  <a:gd name="connsiteX24" fmla="*/ 514197 w 4711597"/>
                  <a:gd name="connsiteY24" fmla="*/ 155448 h 265633"/>
                  <a:gd name="connsiteX25" fmla="*/ 366369 w 4711597"/>
                  <a:gd name="connsiteY25" fmla="*/ 202844 h 265633"/>
                  <a:gd name="connsiteX26" fmla="*/ 187452 w 4711597"/>
                  <a:gd name="connsiteY26" fmla="*/ 71476 h 265633"/>
                  <a:gd name="connsiteX27" fmla="*/ 152 w 4711597"/>
                  <a:gd name="connsiteY27" fmla="*/ 256946 h 265633"/>
                  <a:gd name="connsiteX28" fmla="*/ 0 w 4711597"/>
                  <a:gd name="connsiteY28" fmla="*/ 254965 h 265633"/>
                  <a:gd name="connsiteX29" fmla="*/ 187452 w 4711597"/>
                  <a:gd name="connsiteY29" fmla="*/ 67513 h 265633"/>
                  <a:gd name="connsiteX30" fmla="*/ 366369 w 4711597"/>
                  <a:gd name="connsiteY30" fmla="*/ 198882 h 265633"/>
                  <a:gd name="connsiteX31" fmla="*/ 514197 w 4711597"/>
                  <a:gd name="connsiteY31" fmla="*/ 151486 h 265633"/>
                  <a:gd name="connsiteX32" fmla="*/ 693115 w 4711597"/>
                  <a:gd name="connsiteY32" fmla="*/ 224790 h 265633"/>
                  <a:gd name="connsiteX33" fmla="*/ 975512 w 4711597"/>
                  <a:gd name="connsiteY33" fmla="*/ 85954 h 265633"/>
                  <a:gd name="connsiteX34" fmla="*/ 1257300 w 4711597"/>
                  <a:gd name="connsiteY34" fmla="*/ 224028 h 265633"/>
                  <a:gd name="connsiteX35" fmla="*/ 1487576 w 4711597"/>
                  <a:gd name="connsiteY35" fmla="*/ 26518 h 265633"/>
                  <a:gd name="connsiteX36" fmla="*/ 1716329 w 4711597"/>
                  <a:gd name="connsiteY36" fmla="*/ 213665 h 265633"/>
                  <a:gd name="connsiteX37" fmla="*/ 1832305 w 4711597"/>
                  <a:gd name="connsiteY37" fmla="*/ 188671 h 265633"/>
                  <a:gd name="connsiteX38" fmla="*/ 2021890 w 4711597"/>
                  <a:gd name="connsiteY38" fmla="*/ 261671 h 265633"/>
                  <a:gd name="connsiteX39" fmla="*/ 2268626 w 4711597"/>
                  <a:gd name="connsiteY39" fmla="*/ 151333 h 265633"/>
                  <a:gd name="connsiteX40" fmla="*/ 2426208 w 4711597"/>
                  <a:gd name="connsiteY40" fmla="*/ 191110 h 265633"/>
                  <a:gd name="connsiteX41" fmla="*/ 2701747 w 4711597"/>
                  <a:gd name="connsiteY41" fmla="*/ 0 h 265633"/>
                  <a:gd name="connsiteX42" fmla="*/ 2961589 w 4711597"/>
                  <a:gd name="connsiteY42" fmla="*/ 155753 h 265633"/>
                  <a:gd name="connsiteX43" fmla="*/ 3148736 w 4711597"/>
                  <a:gd name="connsiteY43" fmla="*/ 45568 h 265633"/>
                  <a:gd name="connsiteX44" fmla="*/ 3328568 w 4711597"/>
                  <a:gd name="connsiteY44" fmla="*/ 144170 h 265633"/>
                  <a:gd name="connsiteX45" fmla="*/ 3398672 w 4711597"/>
                  <a:gd name="connsiteY45" fmla="*/ 116129 h 265633"/>
                  <a:gd name="connsiteX46" fmla="*/ 3409340 w 4711597"/>
                  <a:gd name="connsiteY46" fmla="*/ 116891 h 265633"/>
                  <a:gd name="connsiteX47" fmla="*/ 3576827 w 4711597"/>
                  <a:gd name="connsiteY47" fmla="*/ 11887 h 265633"/>
                  <a:gd name="connsiteX48" fmla="*/ 3721607 w 4711597"/>
                  <a:gd name="connsiteY48" fmla="*/ 81077 h 265633"/>
                  <a:gd name="connsiteX49" fmla="*/ 3751935 w 4711597"/>
                  <a:gd name="connsiteY49" fmla="*/ 112776 h 265633"/>
                  <a:gd name="connsiteX50" fmla="*/ 3846728 w 4711597"/>
                  <a:gd name="connsiteY50" fmla="*/ 89154 h 265633"/>
                  <a:gd name="connsiteX51" fmla="*/ 3983888 w 4711597"/>
                  <a:gd name="connsiteY51" fmla="*/ 142037 h 265633"/>
                  <a:gd name="connsiteX52" fmla="*/ 4274972 w 4711597"/>
                  <a:gd name="connsiteY52" fmla="*/ 27737 h 265633"/>
                  <a:gd name="connsiteX53" fmla="*/ 4549140 w 4711597"/>
                  <a:gd name="connsiteY53" fmla="*/ 127254 h 265633"/>
                  <a:gd name="connsiteX54" fmla="*/ 4656276 w 4711597"/>
                  <a:gd name="connsiteY54" fmla="*/ 67513 h 265633"/>
                  <a:gd name="connsiteX55" fmla="*/ 4710836 w 4711597"/>
                  <a:gd name="connsiteY55" fmla="*/ 80162 h 265633"/>
                  <a:gd name="connsiteX56" fmla="*/ 4711598 w 4711597"/>
                  <a:gd name="connsiteY56" fmla="*/ 84277 h 26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711597" h="265633">
                    <a:moveTo>
                      <a:pt x="4711598" y="84277"/>
                    </a:moveTo>
                    <a:cubicBezTo>
                      <a:pt x="4694834" y="76048"/>
                      <a:pt x="4676241" y="71476"/>
                      <a:pt x="4656276" y="71476"/>
                    </a:cubicBezTo>
                    <a:cubicBezTo>
                      <a:pt x="4611014" y="71476"/>
                      <a:pt x="4571390" y="95402"/>
                      <a:pt x="4549140" y="131216"/>
                    </a:cubicBezTo>
                    <a:cubicBezTo>
                      <a:pt x="4474921" y="69190"/>
                      <a:pt x="4379366" y="31699"/>
                      <a:pt x="4274972" y="31699"/>
                    </a:cubicBezTo>
                    <a:cubicBezTo>
                      <a:pt x="4162501" y="31699"/>
                      <a:pt x="4060240" y="75133"/>
                      <a:pt x="3983888" y="145999"/>
                    </a:cubicBezTo>
                    <a:cubicBezTo>
                      <a:pt x="3947464" y="113233"/>
                      <a:pt x="3899611" y="93116"/>
                      <a:pt x="3846728" y="93116"/>
                    </a:cubicBezTo>
                    <a:cubicBezTo>
                      <a:pt x="3812438" y="93116"/>
                      <a:pt x="3780282" y="101803"/>
                      <a:pt x="3751935" y="116738"/>
                    </a:cubicBezTo>
                    <a:cubicBezTo>
                      <a:pt x="3744925" y="103632"/>
                      <a:pt x="3734409" y="92659"/>
                      <a:pt x="3721607" y="85039"/>
                    </a:cubicBezTo>
                    <a:cubicBezTo>
                      <a:pt x="3687470" y="42824"/>
                      <a:pt x="3635349" y="15850"/>
                      <a:pt x="3576827" y="15850"/>
                    </a:cubicBezTo>
                    <a:cubicBezTo>
                      <a:pt x="3503066" y="15850"/>
                      <a:pt x="3439515" y="58826"/>
                      <a:pt x="3409340" y="120853"/>
                    </a:cubicBezTo>
                    <a:cubicBezTo>
                      <a:pt x="3405835" y="120548"/>
                      <a:pt x="3402330" y="120091"/>
                      <a:pt x="3398672" y="120091"/>
                    </a:cubicBezTo>
                    <a:cubicBezTo>
                      <a:pt x="3371545" y="120091"/>
                      <a:pt x="3346856" y="130759"/>
                      <a:pt x="3328568" y="148133"/>
                    </a:cubicBezTo>
                    <a:cubicBezTo>
                      <a:pt x="3290620" y="88849"/>
                      <a:pt x="3224326" y="49530"/>
                      <a:pt x="3148736" y="49530"/>
                    </a:cubicBezTo>
                    <a:cubicBezTo>
                      <a:pt x="3068269" y="49530"/>
                      <a:pt x="2998165" y="94031"/>
                      <a:pt x="2961589" y="159715"/>
                    </a:cubicBezTo>
                    <a:cubicBezTo>
                      <a:pt x="2912059" y="67056"/>
                      <a:pt x="2814218" y="3962"/>
                      <a:pt x="2701747" y="3962"/>
                    </a:cubicBezTo>
                    <a:cubicBezTo>
                      <a:pt x="2575560" y="3962"/>
                      <a:pt x="2468118" y="83515"/>
                      <a:pt x="2426208" y="195072"/>
                    </a:cubicBezTo>
                    <a:cubicBezTo>
                      <a:pt x="2379269" y="169621"/>
                      <a:pt x="2325623" y="155296"/>
                      <a:pt x="2268626" y="155296"/>
                    </a:cubicBezTo>
                    <a:cubicBezTo>
                      <a:pt x="2170633" y="155296"/>
                      <a:pt x="2082546" y="197815"/>
                      <a:pt x="2021890" y="265633"/>
                    </a:cubicBezTo>
                    <a:cubicBezTo>
                      <a:pt x="1971599" y="220370"/>
                      <a:pt x="1905304" y="192634"/>
                      <a:pt x="1832305" y="192634"/>
                    </a:cubicBezTo>
                    <a:cubicBezTo>
                      <a:pt x="1791004" y="192634"/>
                      <a:pt x="1751685" y="201625"/>
                      <a:pt x="1716329" y="217627"/>
                    </a:cubicBezTo>
                    <a:cubicBezTo>
                      <a:pt x="1694840" y="110947"/>
                      <a:pt x="1600657" y="30480"/>
                      <a:pt x="1487576" y="30480"/>
                    </a:cubicBezTo>
                    <a:cubicBezTo>
                      <a:pt x="1370990" y="30480"/>
                      <a:pt x="1274521" y="116129"/>
                      <a:pt x="1257300" y="227990"/>
                    </a:cubicBezTo>
                    <a:cubicBezTo>
                      <a:pt x="1192072" y="144018"/>
                      <a:pt x="1090117" y="89916"/>
                      <a:pt x="975512" y="89916"/>
                    </a:cubicBezTo>
                    <a:cubicBezTo>
                      <a:pt x="860602" y="89916"/>
                      <a:pt x="758342" y="144323"/>
                      <a:pt x="693115" y="228752"/>
                    </a:cubicBezTo>
                    <a:cubicBezTo>
                      <a:pt x="647090" y="183490"/>
                      <a:pt x="583996" y="155448"/>
                      <a:pt x="514197" y="155448"/>
                    </a:cubicBezTo>
                    <a:cubicBezTo>
                      <a:pt x="459029" y="155448"/>
                      <a:pt x="408127" y="173126"/>
                      <a:pt x="366369" y="202844"/>
                    </a:cubicBezTo>
                    <a:cubicBezTo>
                      <a:pt x="342442" y="126797"/>
                      <a:pt x="271424" y="71476"/>
                      <a:pt x="187452" y="71476"/>
                    </a:cubicBezTo>
                    <a:cubicBezTo>
                      <a:pt x="84582" y="71476"/>
                      <a:pt x="1066" y="154381"/>
                      <a:pt x="152" y="256946"/>
                    </a:cubicBezTo>
                    <a:cubicBezTo>
                      <a:pt x="152" y="256337"/>
                      <a:pt x="0" y="255727"/>
                      <a:pt x="0" y="254965"/>
                    </a:cubicBezTo>
                    <a:cubicBezTo>
                      <a:pt x="0" y="151486"/>
                      <a:pt x="83972" y="67513"/>
                      <a:pt x="187452" y="67513"/>
                    </a:cubicBezTo>
                    <a:cubicBezTo>
                      <a:pt x="271424" y="67513"/>
                      <a:pt x="342442" y="122682"/>
                      <a:pt x="366369" y="198882"/>
                    </a:cubicBezTo>
                    <a:cubicBezTo>
                      <a:pt x="408127" y="169164"/>
                      <a:pt x="459029" y="151486"/>
                      <a:pt x="514197" y="151486"/>
                    </a:cubicBezTo>
                    <a:cubicBezTo>
                      <a:pt x="583844" y="151486"/>
                      <a:pt x="646938" y="179527"/>
                      <a:pt x="693115" y="224790"/>
                    </a:cubicBezTo>
                    <a:cubicBezTo>
                      <a:pt x="758342" y="140360"/>
                      <a:pt x="860450" y="85954"/>
                      <a:pt x="975512" y="85954"/>
                    </a:cubicBezTo>
                    <a:cubicBezTo>
                      <a:pt x="1090117" y="85954"/>
                      <a:pt x="1192072" y="140056"/>
                      <a:pt x="1257300" y="224028"/>
                    </a:cubicBezTo>
                    <a:cubicBezTo>
                      <a:pt x="1274521" y="112166"/>
                      <a:pt x="1370990" y="26518"/>
                      <a:pt x="1487576" y="26518"/>
                    </a:cubicBezTo>
                    <a:cubicBezTo>
                      <a:pt x="1600657" y="26518"/>
                      <a:pt x="1694840" y="106985"/>
                      <a:pt x="1716329" y="213665"/>
                    </a:cubicBezTo>
                    <a:cubicBezTo>
                      <a:pt x="1751838" y="197815"/>
                      <a:pt x="1791004" y="188671"/>
                      <a:pt x="1832305" y="188671"/>
                    </a:cubicBezTo>
                    <a:cubicBezTo>
                      <a:pt x="1905304" y="188671"/>
                      <a:pt x="1971599" y="216408"/>
                      <a:pt x="2021890" y="261671"/>
                    </a:cubicBezTo>
                    <a:cubicBezTo>
                      <a:pt x="2082546" y="194005"/>
                      <a:pt x="2170633" y="151333"/>
                      <a:pt x="2268626" y="151333"/>
                    </a:cubicBezTo>
                    <a:cubicBezTo>
                      <a:pt x="2325623" y="151333"/>
                      <a:pt x="2379421" y="165811"/>
                      <a:pt x="2426208" y="191110"/>
                    </a:cubicBezTo>
                    <a:cubicBezTo>
                      <a:pt x="2468118" y="79553"/>
                      <a:pt x="2575407" y="0"/>
                      <a:pt x="2701747" y="0"/>
                    </a:cubicBezTo>
                    <a:cubicBezTo>
                      <a:pt x="2814218" y="0"/>
                      <a:pt x="2911906" y="63094"/>
                      <a:pt x="2961589" y="155753"/>
                    </a:cubicBezTo>
                    <a:cubicBezTo>
                      <a:pt x="2998165" y="90068"/>
                      <a:pt x="3068269" y="45568"/>
                      <a:pt x="3148736" y="45568"/>
                    </a:cubicBezTo>
                    <a:cubicBezTo>
                      <a:pt x="3224326" y="45568"/>
                      <a:pt x="3290620" y="84887"/>
                      <a:pt x="3328568" y="144170"/>
                    </a:cubicBezTo>
                    <a:cubicBezTo>
                      <a:pt x="3346856" y="126949"/>
                      <a:pt x="3371392" y="116129"/>
                      <a:pt x="3398672" y="116129"/>
                    </a:cubicBezTo>
                    <a:cubicBezTo>
                      <a:pt x="3402330" y="116129"/>
                      <a:pt x="3405835" y="116586"/>
                      <a:pt x="3409340" y="116891"/>
                    </a:cubicBezTo>
                    <a:cubicBezTo>
                      <a:pt x="3439515" y="54712"/>
                      <a:pt x="3503066" y="11887"/>
                      <a:pt x="3576827" y="11887"/>
                    </a:cubicBezTo>
                    <a:cubicBezTo>
                      <a:pt x="3635349" y="11887"/>
                      <a:pt x="3687470" y="38862"/>
                      <a:pt x="3721607" y="81077"/>
                    </a:cubicBezTo>
                    <a:cubicBezTo>
                      <a:pt x="3734257" y="88697"/>
                      <a:pt x="3744772" y="99670"/>
                      <a:pt x="3751935" y="112776"/>
                    </a:cubicBezTo>
                    <a:cubicBezTo>
                      <a:pt x="3780282" y="97841"/>
                      <a:pt x="3812438" y="89154"/>
                      <a:pt x="3846728" y="89154"/>
                    </a:cubicBezTo>
                    <a:cubicBezTo>
                      <a:pt x="3899458" y="89154"/>
                      <a:pt x="3947464" y="109271"/>
                      <a:pt x="3983888" y="142037"/>
                    </a:cubicBezTo>
                    <a:cubicBezTo>
                      <a:pt x="4060240" y="71171"/>
                      <a:pt x="4162501" y="27737"/>
                      <a:pt x="4274972" y="27737"/>
                    </a:cubicBezTo>
                    <a:cubicBezTo>
                      <a:pt x="4379366" y="27737"/>
                      <a:pt x="4474921" y="65227"/>
                      <a:pt x="4549140" y="127254"/>
                    </a:cubicBezTo>
                    <a:cubicBezTo>
                      <a:pt x="4571390" y="91440"/>
                      <a:pt x="4611014" y="67513"/>
                      <a:pt x="4656276" y="67513"/>
                    </a:cubicBezTo>
                    <a:cubicBezTo>
                      <a:pt x="4675937" y="67513"/>
                      <a:pt x="4694376" y="72085"/>
                      <a:pt x="4710836" y="80162"/>
                    </a:cubicBezTo>
                    <a:cubicBezTo>
                      <a:pt x="4711141" y="81534"/>
                      <a:pt x="4711294" y="82906"/>
                      <a:pt x="4711598" y="84277"/>
                    </a:cubicBezTo>
                    <a:close/>
                  </a:path>
                </a:pathLst>
              </a:custGeom>
              <a:grpFill/>
              <a:ln w="1522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D95B517-70F9-423A-B8F9-658E31FAB6F6}"/>
                  </a:ext>
                </a:extLst>
              </p:cNvPr>
              <p:cNvSpPr/>
              <p:nvPr/>
            </p:nvSpPr>
            <p:spPr>
              <a:xfrm>
                <a:off x="8660434" y="3836589"/>
                <a:ext cx="483564" cy="289559"/>
              </a:xfrm>
              <a:custGeom>
                <a:avLst/>
                <a:gdLst>
                  <a:gd name="connsiteX0" fmla="*/ 372313 w 483564"/>
                  <a:gd name="connsiteY0" fmla="*/ 3962 h 289559"/>
                  <a:gd name="connsiteX1" fmla="*/ 301904 w 483564"/>
                  <a:gd name="connsiteY1" fmla="*/ 60503 h 289559"/>
                  <a:gd name="connsiteX2" fmla="*/ 288035 w 483564"/>
                  <a:gd name="connsiteY2" fmla="*/ 59436 h 289559"/>
                  <a:gd name="connsiteX3" fmla="*/ 196139 w 483564"/>
                  <a:gd name="connsiteY3" fmla="*/ 120091 h 289559"/>
                  <a:gd name="connsiteX4" fmla="*/ 173279 w 483564"/>
                  <a:gd name="connsiteY4" fmla="*/ 118415 h 289559"/>
                  <a:gd name="connsiteX5" fmla="*/ 152 w 483564"/>
                  <a:gd name="connsiteY5" fmla="*/ 289560 h 289559"/>
                  <a:gd name="connsiteX6" fmla="*/ 0 w 483564"/>
                  <a:gd name="connsiteY6" fmla="*/ 287731 h 289559"/>
                  <a:gd name="connsiteX7" fmla="*/ 173279 w 483564"/>
                  <a:gd name="connsiteY7" fmla="*/ 114452 h 289559"/>
                  <a:gd name="connsiteX8" fmla="*/ 196139 w 483564"/>
                  <a:gd name="connsiteY8" fmla="*/ 116129 h 289559"/>
                  <a:gd name="connsiteX9" fmla="*/ 288035 w 483564"/>
                  <a:gd name="connsiteY9" fmla="*/ 55474 h 289559"/>
                  <a:gd name="connsiteX10" fmla="*/ 301904 w 483564"/>
                  <a:gd name="connsiteY10" fmla="*/ 56540 h 289559"/>
                  <a:gd name="connsiteX11" fmla="*/ 372313 w 483564"/>
                  <a:gd name="connsiteY11" fmla="*/ 0 h 289559"/>
                  <a:gd name="connsiteX12" fmla="*/ 428700 w 483564"/>
                  <a:gd name="connsiteY12" fmla="*/ 27432 h 289559"/>
                  <a:gd name="connsiteX13" fmla="*/ 483565 w 483564"/>
                  <a:gd name="connsiteY13" fmla="*/ 0 h 289559"/>
                  <a:gd name="connsiteX14" fmla="*/ 483565 w 483564"/>
                  <a:gd name="connsiteY14" fmla="*/ 3810 h 289559"/>
                  <a:gd name="connsiteX15" fmla="*/ 428700 w 483564"/>
                  <a:gd name="connsiteY15" fmla="*/ 31242 h 289559"/>
                  <a:gd name="connsiteX16" fmla="*/ 372313 w 483564"/>
                  <a:gd name="connsiteY16" fmla="*/ 3962 h 28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564" h="289559">
                    <a:moveTo>
                      <a:pt x="372313" y="3962"/>
                    </a:moveTo>
                    <a:cubicBezTo>
                      <a:pt x="337871" y="3962"/>
                      <a:pt x="309067" y="28194"/>
                      <a:pt x="301904" y="60503"/>
                    </a:cubicBezTo>
                    <a:cubicBezTo>
                      <a:pt x="297332" y="59893"/>
                      <a:pt x="292760" y="59436"/>
                      <a:pt x="288035" y="59436"/>
                    </a:cubicBezTo>
                    <a:cubicBezTo>
                      <a:pt x="246735" y="59436"/>
                      <a:pt x="211379" y="84430"/>
                      <a:pt x="196139" y="120091"/>
                    </a:cubicBezTo>
                    <a:cubicBezTo>
                      <a:pt x="188670" y="119024"/>
                      <a:pt x="181050" y="118415"/>
                      <a:pt x="173279" y="118415"/>
                    </a:cubicBezTo>
                    <a:cubicBezTo>
                      <a:pt x="78333" y="118415"/>
                      <a:pt x="1219" y="194920"/>
                      <a:pt x="152" y="289560"/>
                    </a:cubicBezTo>
                    <a:cubicBezTo>
                      <a:pt x="152" y="288950"/>
                      <a:pt x="0" y="288341"/>
                      <a:pt x="0" y="287731"/>
                    </a:cubicBezTo>
                    <a:cubicBezTo>
                      <a:pt x="0" y="192024"/>
                      <a:pt x="77571" y="114452"/>
                      <a:pt x="173279" y="114452"/>
                    </a:cubicBezTo>
                    <a:cubicBezTo>
                      <a:pt x="181050" y="114452"/>
                      <a:pt x="188670" y="115062"/>
                      <a:pt x="196139" y="116129"/>
                    </a:cubicBezTo>
                    <a:cubicBezTo>
                      <a:pt x="211379" y="80467"/>
                      <a:pt x="246735" y="55474"/>
                      <a:pt x="288035" y="55474"/>
                    </a:cubicBezTo>
                    <a:cubicBezTo>
                      <a:pt x="292760" y="55474"/>
                      <a:pt x="297332" y="55931"/>
                      <a:pt x="301904" y="56540"/>
                    </a:cubicBezTo>
                    <a:cubicBezTo>
                      <a:pt x="309219" y="24232"/>
                      <a:pt x="337871" y="0"/>
                      <a:pt x="372313" y="0"/>
                    </a:cubicBezTo>
                    <a:cubicBezTo>
                      <a:pt x="395173" y="0"/>
                      <a:pt x="415442" y="10820"/>
                      <a:pt x="428700" y="27432"/>
                    </a:cubicBezTo>
                    <a:cubicBezTo>
                      <a:pt x="446074" y="16916"/>
                      <a:pt x="464362" y="7620"/>
                      <a:pt x="483565" y="0"/>
                    </a:cubicBezTo>
                    <a:lnTo>
                      <a:pt x="483565" y="3810"/>
                    </a:lnTo>
                    <a:cubicBezTo>
                      <a:pt x="464515" y="11430"/>
                      <a:pt x="446227" y="20726"/>
                      <a:pt x="428700" y="31242"/>
                    </a:cubicBezTo>
                    <a:cubicBezTo>
                      <a:pt x="415290" y="14935"/>
                      <a:pt x="395173" y="3962"/>
                      <a:pt x="372313" y="3962"/>
                    </a:cubicBezTo>
                    <a:close/>
                  </a:path>
                </a:pathLst>
              </a:custGeom>
              <a:grpFill/>
              <a:ln w="15224" cap="flat">
                <a:noFill/>
                <a:prstDash val="solid"/>
                <a:miter/>
              </a:ln>
            </p:spPr>
            <p:txBody>
              <a:bodyPr rtlCol="0" anchor="ctr"/>
              <a:lstStyle/>
              <a:p>
                <a:endParaRPr lang="en-US"/>
              </a:p>
            </p:txBody>
          </p:sp>
        </p:grpSp>
      </p:grpSp>
      <p:sp>
        <p:nvSpPr>
          <p:cNvPr id="2" name="Slide Number Placeholder 1">
            <a:extLst>
              <a:ext uri="{FF2B5EF4-FFF2-40B4-BE49-F238E27FC236}">
                <a16:creationId xmlns:a16="http://schemas.microsoft.com/office/drawing/2014/main" id="{68C89A38-17A2-436D-9A86-E685DE29DA46}"/>
              </a:ext>
            </a:extLst>
          </p:cNvPr>
          <p:cNvSpPr>
            <a:spLocks noGrp="1"/>
          </p:cNvSpPr>
          <p:nvPr>
            <p:ph type="sldNum" sz="quarter" idx="10"/>
          </p:nvPr>
        </p:nvSpPr>
        <p:spPr/>
        <p:txBody>
          <a:bodyPr/>
          <a:lstStyle/>
          <a:p>
            <a:fld id="{1C146586-7EC2-481D-848F-8CE41EB2DE6C}" type="slidenum">
              <a:rPr lang="en-US" smtClean="0"/>
              <a:pPr/>
              <a:t>34</a:t>
            </a:fld>
            <a:endParaRPr lang="en-US"/>
          </a:p>
        </p:txBody>
      </p:sp>
      <p:sp>
        <p:nvSpPr>
          <p:cNvPr id="3" name="Title 2">
            <a:extLst>
              <a:ext uri="{FF2B5EF4-FFF2-40B4-BE49-F238E27FC236}">
                <a16:creationId xmlns:a16="http://schemas.microsoft.com/office/drawing/2014/main" id="{8227DD58-9D2E-41EB-BBF3-02048408AE1F}"/>
              </a:ext>
            </a:extLst>
          </p:cNvPr>
          <p:cNvSpPr>
            <a:spLocks noGrp="1"/>
          </p:cNvSpPr>
          <p:nvPr>
            <p:ph type="title"/>
          </p:nvPr>
        </p:nvSpPr>
        <p:spPr/>
        <p:txBody>
          <a:bodyPr>
            <a:normAutofit/>
          </a:bodyPr>
          <a:lstStyle/>
          <a:p>
            <a:r>
              <a:rPr lang="en-US" dirty="0">
                <a:solidFill>
                  <a:schemeClr val="accent1"/>
                </a:solidFill>
                <a:latin typeface="Calibri" panose="020F0502020204030204" pitchFamily="34" charset="0"/>
                <a:cs typeface="Calibri" panose="020F0502020204030204" pitchFamily="34" charset="0"/>
              </a:rPr>
              <a:t>Rapido as an enabler for agility is focused on: </a:t>
            </a:r>
            <a:endParaRPr lang="en-US" dirty="0">
              <a:latin typeface="Calibri" panose="020F0502020204030204" pitchFamily="34" charset="0"/>
              <a:cs typeface="Calibri" panose="020F0502020204030204" pitchFamily="34" charset="0"/>
            </a:endParaRPr>
          </a:p>
        </p:txBody>
      </p:sp>
      <p:sp>
        <p:nvSpPr>
          <p:cNvPr id="91" name="Rectangle 90">
            <a:extLst>
              <a:ext uri="{FF2B5EF4-FFF2-40B4-BE49-F238E27FC236}">
                <a16:creationId xmlns:a16="http://schemas.microsoft.com/office/drawing/2014/main" id="{C4D4F01C-4884-4D64-AE45-8706C0E2FA45}"/>
              </a:ext>
            </a:extLst>
          </p:cNvPr>
          <p:cNvSpPr/>
          <p:nvPr/>
        </p:nvSpPr>
        <p:spPr>
          <a:xfrm>
            <a:off x="8011530" y="2555517"/>
            <a:ext cx="213309" cy="2397629"/>
          </a:xfrm>
          <a:prstGeom prst="rect">
            <a:avLst/>
          </a:prstGeom>
          <a:gradFill flip="none" rotWithShape="1">
            <a:gsLst>
              <a:gs pos="17000">
                <a:srgbClr val="00B0F0">
                  <a:tint val="66000"/>
                  <a:satMod val="160000"/>
                </a:srgbClr>
              </a:gs>
              <a:gs pos="100000">
                <a:srgbClr val="00B0F0">
                  <a:tint val="23500"/>
                  <a:satMod val="160000"/>
                  <a:alpha val="1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0559D332-0A54-4101-953C-69D00E84F512}"/>
              </a:ext>
            </a:extLst>
          </p:cNvPr>
          <p:cNvSpPr/>
          <p:nvPr/>
        </p:nvSpPr>
        <p:spPr>
          <a:xfrm>
            <a:off x="7477001" y="2738722"/>
            <a:ext cx="73345" cy="1663934"/>
          </a:xfrm>
          <a:prstGeom prst="rect">
            <a:avLst/>
          </a:prstGeom>
          <a:gradFill flip="none" rotWithShape="1">
            <a:gsLst>
              <a:gs pos="17000">
                <a:srgbClr val="00B0F0">
                  <a:tint val="66000"/>
                  <a:satMod val="160000"/>
                </a:srgbClr>
              </a:gs>
              <a:gs pos="100000">
                <a:srgbClr val="00B0F0">
                  <a:tint val="23500"/>
                  <a:satMod val="160000"/>
                  <a:alpha val="1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7F80EAC6-0204-4102-BEEC-6F87CF85D7A3}"/>
              </a:ext>
            </a:extLst>
          </p:cNvPr>
          <p:cNvSpPr/>
          <p:nvPr/>
        </p:nvSpPr>
        <p:spPr>
          <a:xfrm>
            <a:off x="8688311" y="2746135"/>
            <a:ext cx="73345" cy="1663934"/>
          </a:xfrm>
          <a:prstGeom prst="rect">
            <a:avLst/>
          </a:prstGeom>
          <a:gradFill flip="none" rotWithShape="1">
            <a:gsLst>
              <a:gs pos="17000">
                <a:srgbClr val="00B0F0">
                  <a:tint val="66000"/>
                  <a:satMod val="160000"/>
                </a:srgbClr>
              </a:gs>
              <a:gs pos="100000">
                <a:srgbClr val="00B0F0">
                  <a:tint val="23500"/>
                  <a:satMod val="160000"/>
                  <a:alpha val="1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aphic 27">
            <a:extLst>
              <a:ext uri="{FF2B5EF4-FFF2-40B4-BE49-F238E27FC236}">
                <a16:creationId xmlns:a16="http://schemas.microsoft.com/office/drawing/2014/main" id="{3617A2B4-E1C0-4AB3-9A59-6C5BDDA7D3EA}"/>
              </a:ext>
            </a:extLst>
          </p:cNvPr>
          <p:cNvGrpSpPr/>
          <p:nvPr/>
        </p:nvGrpSpPr>
        <p:grpSpPr>
          <a:xfrm>
            <a:off x="7416828" y="763167"/>
            <a:ext cx="1402701" cy="3193895"/>
            <a:chOff x="7416828" y="763167"/>
            <a:chExt cx="1402701" cy="3193895"/>
          </a:xfrm>
        </p:grpSpPr>
        <p:grpSp>
          <p:nvGrpSpPr>
            <p:cNvPr id="30" name="Graphic 27">
              <a:extLst>
                <a:ext uri="{FF2B5EF4-FFF2-40B4-BE49-F238E27FC236}">
                  <a16:creationId xmlns:a16="http://schemas.microsoft.com/office/drawing/2014/main" id="{3617A2B4-E1C0-4AB3-9A59-6C5BDDA7D3EA}"/>
                </a:ext>
              </a:extLst>
            </p:cNvPr>
            <p:cNvGrpSpPr/>
            <p:nvPr/>
          </p:nvGrpSpPr>
          <p:grpSpPr>
            <a:xfrm>
              <a:off x="7969322" y="2575709"/>
              <a:ext cx="297727" cy="1381353"/>
              <a:chOff x="7969322" y="2575709"/>
              <a:chExt cx="297727" cy="1381353"/>
            </a:xfrm>
          </p:grpSpPr>
          <p:sp>
            <p:nvSpPr>
              <p:cNvPr id="31" name="Freeform: Shape 30">
                <a:extLst>
                  <a:ext uri="{FF2B5EF4-FFF2-40B4-BE49-F238E27FC236}">
                    <a16:creationId xmlns:a16="http://schemas.microsoft.com/office/drawing/2014/main" id="{5A63D389-A893-4137-AF1B-066BE65EAC11}"/>
                  </a:ext>
                </a:extLst>
              </p:cNvPr>
              <p:cNvSpPr/>
              <p:nvPr/>
            </p:nvSpPr>
            <p:spPr>
              <a:xfrm>
                <a:off x="7969322" y="2575709"/>
                <a:ext cx="297727" cy="1381353"/>
              </a:xfrm>
              <a:custGeom>
                <a:avLst/>
                <a:gdLst>
                  <a:gd name="connsiteX0" fmla="*/ 297728 w 297727"/>
                  <a:gd name="connsiteY0" fmla="*/ 216315 h 1381353"/>
                  <a:gd name="connsiteX1" fmla="*/ 250458 w 297727"/>
                  <a:gd name="connsiteY1" fmla="*/ 0 h 1381353"/>
                  <a:gd name="connsiteX2" fmla="*/ 148940 w 297727"/>
                  <a:gd name="connsiteY2" fmla="*/ 0 h 1381353"/>
                  <a:gd name="connsiteX3" fmla="*/ 148940 w 297727"/>
                  <a:gd name="connsiteY3" fmla="*/ 455 h 1381353"/>
                  <a:gd name="connsiteX4" fmla="*/ 148940 w 297727"/>
                  <a:gd name="connsiteY4" fmla="*/ 0 h 1381353"/>
                  <a:gd name="connsiteX5" fmla="*/ 47269 w 297727"/>
                  <a:gd name="connsiteY5" fmla="*/ 0 h 1381353"/>
                  <a:gd name="connsiteX6" fmla="*/ 0 w 297727"/>
                  <a:gd name="connsiteY6" fmla="*/ 216315 h 1381353"/>
                  <a:gd name="connsiteX7" fmla="*/ 148864 w 297727"/>
                  <a:gd name="connsiteY7" fmla="*/ 1381353 h 1381353"/>
                  <a:gd name="connsiteX8" fmla="*/ 148864 w 297727"/>
                  <a:gd name="connsiteY8" fmla="*/ 1380974 h 1381353"/>
                  <a:gd name="connsiteX9" fmla="*/ 148864 w 297727"/>
                  <a:gd name="connsiteY9" fmla="*/ 1381353 h 1381353"/>
                  <a:gd name="connsiteX10" fmla="*/ 297728 w 297727"/>
                  <a:gd name="connsiteY10" fmla="*/ 216315 h 138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727" h="1381353">
                    <a:moveTo>
                      <a:pt x="297728" y="216315"/>
                    </a:moveTo>
                    <a:cubicBezTo>
                      <a:pt x="297728" y="108120"/>
                      <a:pt x="272993" y="55691"/>
                      <a:pt x="250458" y="0"/>
                    </a:cubicBezTo>
                    <a:lnTo>
                      <a:pt x="148940" y="0"/>
                    </a:lnTo>
                    <a:lnTo>
                      <a:pt x="148940" y="455"/>
                    </a:lnTo>
                    <a:lnTo>
                      <a:pt x="148940" y="0"/>
                    </a:lnTo>
                    <a:lnTo>
                      <a:pt x="47269" y="0"/>
                    </a:lnTo>
                    <a:cubicBezTo>
                      <a:pt x="24735" y="55691"/>
                      <a:pt x="0" y="108120"/>
                      <a:pt x="0" y="216315"/>
                    </a:cubicBezTo>
                    <a:cubicBezTo>
                      <a:pt x="0" y="559188"/>
                      <a:pt x="148864" y="1381353"/>
                      <a:pt x="148864" y="1381353"/>
                    </a:cubicBezTo>
                    <a:lnTo>
                      <a:pt x="148864" y="1380974"/>
                    </a:lnTo>
                    <a:lnTo>
                      <a:pt x="148864" y="1381353"/>
                    </a:lnTo>
                    <a:cubicBezTo>
                      <a:pt x="148940" y="1381429"/>
                      <a:pt x="297728" y="559188"/>
                      <a:pt x="297728" y="216315"/>
                    </a:cubicBezTo>
                    <a:close/>
                  </a:path>
                </a:pathLst>
              </a:custGeom>
              <a:solidFill>
                <a:srgbClr val="F7941E"/>
              </a:solidFill>
              <a:ln w="756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44266C-F920-4382-AB51-4C3A5A29BC34}"/>
                  </a:ext>
                </a:extLst>
              </p:cNvPr>
              <p:cNvSpPr/>
              <p:nvPr/>
            </p:nvSpPr>
            <p:spPr>
              <a:xfrm>
                <a:off x="8028276" y="2575785"/>
                <a:ext cx="179820" cy="916627"/>
              </a:xfrm>
              <a:custGeom>
                <a:avLst/>
                <a:gdLst>
                  <a:gd name="connsiteX0" fmla="*/ 132930 w 179820"/>
                  <a:gd name="connsiteY0" fmla="*/ 0 h 916627"/>
                  <a:gd name="connsiteX1" fmla="*/ 89910 w 179820"/>
                  <a:gd name="connsiteY1" fmla="*/ 0 h 916627"/>
                  <a:gd name="connsiteX2" fmla="*/ 46890 w 179820"/>
                  <a:gd name="connsiteY2" fmla="*/ 0 h 916627"/>
                  <a:gd name="connsiteX3" fmla="*/ 0 w 179820"/>
                  <a:gd name="connsiteY3" fmla="*/ 218743 h 916627"/>
                  <a:gd name="connsiteX4" fmla="*/ 89910 w 179820"/>
                  <a:gd name="connsiteY4" fmla="*/ 916628 h 916627"/>
                  <a:gd name="connsiteX5" fmla="*/ 179820 w 179820"/>
                  <a:gd name="connsiteY5" fmla="*/ 218743 h 916627"/>
                  <a:gd name="connsiteX6" fmla="*/ 132930 w 179820"/>
                  <a:gd name="connsiteY6" fmla="*/ 0 h 91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820" h="916627">
                    <a:moveTo>
                      <a:pt x="132930" y="0"/>
                    </a:moveTo>
                    <a:cubicBezTo>
                      <a:pt x="133917" y="0"/>
                      <a:pt x="89910" y="0"/>
                      <a:pt x="89910" y="0"/>
                    </a:cubicBezTo>
                    <a:cubicBezTo>
                      <a:pt x="89910" y="0"/>
                      <a:pt x="45979" y="0"/>
                      <a:pt x="46890" y="0"/>
                    </a:cubicBezTo>
                    <a:cubicBezTo>
                      <a:pt x="29894" y="31108"/>
                      <a:pt x="0" y="104174"/>
                      <a:pt x="0" y="218743"/>
                    </a:cubicBezTo>
                    <a:cubicBezTo>
                      <a:pt x="0" y="416622"/>
                      <a:pt x="89910" y="916628"/>
                      <a:pt x="89910" y="916628"/>
                    </a:cubicBezTo>
                    <a:cubicBezTo>
                      <a:pt x="89910" y="916628"/>
                      <a:pt x="179820" y="416546"/>
                      <a:pt x="179820" y="218743"/>
                    </a:cubicBezTo>
                    <a:cubicBezTo>
                      <a:pt x="179896" y="104174"/>
                      <a:pt x="150002" y="31108"/>
                      <a:pt x="132930" y="0"/>
                    </a:cubicBezTo>
                    <a:close/>
                  </a:path>
                </a:pathLst>
              </a:custGeom>
              <a:solidFill>
                <a:srgbClr val="FBB040"/>
              </a:solidFill>
              <a:ln w="756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8D1244C-8364-4F15-B721-BF0BD8242750}"/>
                  </a:ext>
                </a:extLst>
              </p:cNvPr>
              <p:cNvSpPr/>
              <p:nvPr/>
            </p:nvSpPr>
            <p:spPr>
              <a:xfrm>
                <a:off x="8092237" y="2639746"/>
                <a:ext cx="51897" cy="400763"/>
              </a:xfrm>
              <a:custGeom>
                <a:avLst/>
                <a:gdLst>
                  <a:gd name="connsiteX0" fmla="*/ 25949 w 51897"/>
                  <a:gd name="connsiteY0" fmla="*/ 400764 h 400763"/>
                  <a:gd name="connsiteX1" fmla="*/ 0 w 51897"/>
                  <a:gd name="connsiteY1" fmla="*/ 154782 h 400763"/>
                  <a:gd name="connsiteX2" fmla="*/ 24431 w 51897"/>
                  <a:gd name="connsiteY2" fmla="*/ 0 h 400763"/>
                  <a:gd name="connsiteX3" fmla="*/ 27466 w 51897"/>
                  <a:gd name="connsiteY3" fmla="*/ 0 h 400763"/>
                  <a:gd name="connsiteX4" fmla="*/ 51898 w 51897"/>
                  <a:gd name="connsiteY4" fmla="*/ 154782 h 400763"/>
                  <a:gd name="connsiteX5" fmla="*/ 25949 w 51897"/>
                  <a:gd name="connsiteY5" fmla="*/ 400764 h 40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97" h="400763">
                    <a:moveTo>
                      <a:pt x="25949" y="400764"/>
                    </a:moveTo>
                    <a:cubicBezTo>
                      <a:pt x="11381" y="312902"/>
                      <a:pt x="0" y="222613"/>
                      <a:pt x="0" y="154782"/>
                    </a:cubicBezTo>
                    <a:cubicBezTo>
                      <a:pt x="0" y="83461"/>
                      <a:pt x="12974" y="31791"/>
                      <a:pt x="24431" y="0"/>
                    </a:cubicBezTo>
                    <a:lnTo>
                      <a:pt x="27466" y="0"/>
                    </a:lnTo>
                    <a:cubicBezTo>
                      <a:pt x="38923" y="31715"/>
                      <a:pt x="51898" y="83461"/>
                      <a:pt x="51898" y="154782"/>
                    </a:cubicBezTo>
                    <a:cubicBezTo>
                      <a:pt x="51973" y="222613"/>
                      <a:pt x="40592" y="312902"/>
                      <a:pt x="25949" y="400764"/>
                    </a:cubicBezTo>
                    <a:close/>
                  </a:path>
                </a:pathLst>
              </a:custGeom>
              <a:solidFill>
                <a:srgbClr val="FBD392"/>
              </a:solidFill>
              <a:ln w="7569"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A9628731-8B98-4916-8EFE-75DA018ABAFD}"/>
                </a:ext>
              </a:extLst>
            </p:cNvPr>
            <p:cNvSpPr/>
            <p:nvPr/>
          </p:nvSpPr>
          <p:spPr>
            <a:xfrm>
              <a:off x="8265424" y="1735030"/>
              <a:ext cx="396244" cy="813288"/>
            </a:xfrm>
            <a:custGeom>
              <a:avLst/>
              <a:gdLst>
                <a:gd name="connsiteX0" fmla="*/ 9745 w 396244"/>
                <a:gd name="connsiteY0" fmla="*/ 664424 h 813288"/>
                <a:gd name="connsiteX1" fmla="*/ 396245 w 396244"/>
                <a:gd name="connsiteY1" fmla="*/ 813288 h 813288"/>
                <a:gd name="connsiteX2" fmla="*/ 396245 w 396244"/>
                <a:gd name="connsiteY2" fmla="*/ 579977 h 813288"/>
                <a:gd name="connsiteX3" fmla="*/ 123555 w 396244"/>
                <a:gd name="connsiteY3" fmla="*/ 0 h 813288"/>
                <a:gd name="connsiteX4" fmla="*/ 9745 w 396244"/>
                <a:gd name="connsiteY4" fmla="*/ 664424 h 8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4" h="813288">
                  <a:moveTo>
                    <a:pt x="9745" y="664424"/>
                  </a:moveTo>
                  <a:lnTo>
                    <a:pt x="396245" y="813288"/>
                  </a:lnTo>
                  <a:lnTo>
                    <a:pt x="396245" y="579977"/>
                  </a:lnTo>
                  <a:cubicBezTo>
                    <a:pt x="396245" y="579977"/>
                    <a:pt x="135240" y="410172"/>
                    <a:pt x="123555" y="0"/>
                  </a:cubicBezTo>
                  <a:cubicBezTo>
                    <a:pt x="-49361" y="376333"/>
                    <a:pt x="9745" y="664424"/>
                    <a:pt x="9745" y="664424"/>
                  </a:cubicBezTo>
                  <a:close/>
                </a:path>
              </a:pathLst>
            </a:custGeom>
            <a:solidFill>
              <a:srgbClr val="E6E7E8"/>
            </a:solidFill>
            <a:ln w="756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DEA02ED-92AB-487F-BCEB-EE4A638525CD}"/>
                </a:ext>
              </a:extLst>
            </p:cNvPr>
            <p:cNvSpPr/>
            <p:nvPr/>
          </p:nvSpPr>
          <p:spPr>
            <a:xfrm>
              <a:off x="7416828" y="2081165"/>
              <a:ext cx="189029" cy="629977"/>
            </a:xfrm>
            <a:custGeom>
              <a:avLst/>
              <a:gdLst>
                <a:gd name="connsiteX0" fmla="*/ 143688 w 189029"/>
                <a:gd name="connsiteY0" fmla="*/ 629978 h 629977"/>
                <a:gd name="connsiteX1" fmla="*/ 45280 w 189029"/>
                <a:gd name="connsiteY1" fmla="*/ 629978 h 629977"/>
                <a:gd name="connsiteX2" fmla="*/ 363 w 189029"/>
                <a:gd name="connsiteY2" fmla="*/ 308350 h 629977"/>
                <a:gd name="connsiteX3" fmla="*/ 56130 w 189029"/>
                <a:gd name="connsiteY3" fmla="*/ 81109 h 629977"/>
                <a:gd name="connsiteX4" fmla="*/ 94522 w 189029"/>
                <a:gd name="connsiteY4" fmla="*/ 0 h 629977"/>
                <a:gd name="connsiteX5" fmla="*/ 132914 w 189029"/>
                <a:gd name="connsiteY5" fmla="*/ 81109 h 629977"/>
                <a:gd name="connsiteX6" fmla="*/ 188681 w 189029"/>
                <a:gd name="connsiteY6" fmla="*/ 308350 h 629977"/>
                <a:gd name="connsiteX7" fmla="*/ 143688 w 189029"/>
                <a:gd name="connsiteY7" fmla="*/ 629978 h 6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29" h="629977">
                  <a:moveTo>
                    <a:pt x="143688" y="629978"/>
                  </a:moveTo>
                  <a:lnTo>
                    <a:pt x="45280" y="629978"/>
                  </a:lnTo>
                  <a:cubicBezTo>
                    <a:pt x="22214" y="559112"/>
                    <a:pt x="-3355" y="454331"/>
                    <a:pt x="363" y="308350"/>
                  </a:cubicBezTo>
                  <a:cubicBezTo>
                    <a:pt x="2335" y="227469"/>
                    <a:pt x="31015" y="141580"/>
                    <a:pt x="56130" y="81109"/>
                  </a:cubicBezTo>
                  <a:cubicBezTo>
                    <a:pt x="76540" y="32246"/>
                    <a:pt x="94522" y="0"/>
                    <a:pt x="94522" y="0"/>
                  </a:cubicBezTo>
                  <a:cubicBezTo>
                    <a:pt x="94522" y="0"/>
                    <a:pt x="112504" y="32246"/>
                    <a:pt x="132914" y="81109"/>
                  </a:cubicBezTo>
                  <a:cubicBezTo>
                    <a:pt x="158028" y="141580"/>
                    <a:pt x="186708" y="227469"/>
                    <a:pt x="188681" y="308350"/>
                  </a:cubicBezTo>
                  <a:cubicBezTo>
                    <a:pt x="192323" y="454331"/>
                    <a:pt x="166753" y="559112"/>
                    <a:pt x="143688" y="629978"/>
                  </a:cubicBezTo>
                  <a:close/>
                </a:path>
              </a:pathLst>
            </a:custGeom>
            <a:solidFill>
              <a:srgbClr val="F1F2F2"/>
            </a:solidFill>
            <a:ln w="756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C571F55-B547-45C7-A3C2-6921BD10A132}"/>
                </a:ext>
              </a:extLst>
            </p:cNvPr>
            <p:cNvSpPr/>
            <p:nvPr/>
          </p:nvSpPr>
          <p:spPr>
            <a:xfrm>
              <a:off x="7574628" y="1735030"/>
              <a:ext cx="396341" cy="813288"/>
            </a:xfrm>
            <a:custGeom>
              <a:avLst/>
              <a:gdLst>
                <a:gd name="connsiteX0" fmla="*/ 386651 w 396341"/>
                <a:gd name="connsiteY0" fmla="*/ 664424 h 813288"/>
                <a:gd name="connsiteX1" fmla="*/ 0 w 396341"/>
                <a:gd name="connsiteY1" fmla="*/ 813288 h 813288"/>
                <a:gd name="connsiteX2" fmla="*/ 0 w 396341"/>
                <a:gd name="connsiteY2" fmla="*/ 579977 h 813288"/>
                <a:gd name="connsiteX3" fmla="*/ 272689 w 396341"/>
                <a:gd name="connsiteY3" fmla="*/ 0 h 813288"/>
                <a:gd name="connsiteX4" fmla="*/ 386651 w 396341"/>
                <a:gd name="connsiteY4" fmla="*/ 664424 h 81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41" h="813288">
                  <a:moveTo>
                    <a:pt x="386651" y="664424"/>
                  </a:moveTo>
                  <a:lnTo>
                    <a:pt x="0" y="813288"/>
                  </a:lnTo>
                  <a:lnTo>
                    <a:pt x="0" y="579977"/>
                  </a:lnTo>
                  <a:cubicBezTo>
                    <a:pt x="0" y="579977"/>
                    <a:pt x="261081" y="410172"/>
                    <a:pt x="272689" y="0"/>
                  </a:cubicBezTo>
                  <a:cubicBezTo>
                    <a:pt x="445605" y="376333"/>
                    <a:pt x="386651" y="664424"/>
                    <a:pt x="386651" y="664424"/>
                  </a:cubicBezTo>
                  <a:close/>
                </a:path>
              </a:pathLst>
            </a:custGeom>
            <a:solidFill>
              <a:srgbClr val="E6E7E8"/>
            </a:solidFill>
            <a:ln w="756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5D93627-EC3E-4249-8616-B0D2988D8E16}"/>
                </a:ext>
              </a:extLst>
            </p:cNvPr>
            <p:cNvSpPr/>
            <p:nvPr/>
          </p:nvSpPr>
          <p:spPr>
            <a:xfrm>
              <a:off x="7819427" y="763167"/>
              <a:ext cx="597519" cy="1640157"/>
            </a:xfrm>
            <a:custGeom>
              <a:avLst/>
              <a:gdLst>
                <a:gd name="connsiteX0" fmla="*/ 454376 w 597519"/>
                <a:gd name="connsiteY0" fmla="*/ 1640158 h 1640157"/>
                <a:gd name="connsiteX1" fmla="*/ 143295 w 597519"/>
                <a:gd name="connsiteY1" fmla="*/ 1640158 h 1640157"/>
                <a:gd name="connsiteX2" fmla="*/ 1108 w 597519"/>
                <a:gd name="connsiteY2" fmla="*/ 802818 h 1640157"/>
                <a:gd name="connsiteX3" fmla="*/ 169926 w 597519"/>
                <a:gd name="connsiteY3" fmla="*/ 226710 h 1640157"/>
                <a:gd name="connsiteX4" fmla="*/ 298760 w 597519"/>
                <a:gd name="connsiteY4" fmla="*/ 0 h 1640157"/>
                <a:gd name="connsiteX5" fmla="*/ 427669 w 597519"/>
                <a:gd name="connsiteY5" fmla="*/ 226634 h 1640157"/>
                <a:gd name="connsiteX6" fmla="*/ 596411 w 597519"/>
                <a:gd name="connsiteY6" fmla="*/ 802742 h 1640157"/>
                <a:gd name="connsiteX7" fmla="*/ 454376 w 597519"/>
                <a:gd name="connsiteY7" fmla="*/ 1640158 h 164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519" h="1640157">
                  <a:moveTo>
                    <a:pt x="454376" y="1640158"/>
                  </a:moveTo>
                  <a:lnTo>
                    <a:pt x="143295" y="1640158"/>
                  </a:lnTo>
                  <a:cubicBezTo>
                    <a:pt x="70229" y="1455785"/>
                    <a:pt x="-10425" y="1183020"/>
                    <a:pt x="1108" y="802818"/>
                  </a:cubicBezTo>
                  <a:cubicBezTo>
                    <a:pt x="7329" y="599097"/>
                    <a:pt x="92384" y="383161"/>
                    <a:pt x="169926" y="226710"/>
                  </a:cubicBezTo>
                  <a:cubicBezTo>
                    <a:pt x="237150" y="91048"/>
                    <a:pt x="298760" y="0"/>
                    <a:pt x="298760" y="0"/>
                  </a:cubicBezTo>
                  <a:cubicBezTo>
                    <a:pt x="298760" y="0"/>
                    <a:pt x="360445" y="91048"/>
                    <a:pt x="427669" y="226634"/>
                  </a:cubicBezTo>
                  <a:cubicBezTo>
                    <a:pt x="505211" y="383085"/>
                    <a:pt x="590114" y="599021"/>
                    <a:pt x="596411" y="802742"/>
                  </a:cubicBezTo>
                  <a:cubicBezTo>
                    <a:pt x="607944" y="1183020"/>
                    <a:pt x="527291" y="1455785"/>
                    <a:pt x="454376" y="1640158"/>
                  </a:cubicBezTo>
                  <a:close/>
                </a:path>
              </a:pathLst>
            </a:custGeom>
            <a:solidFill>
              <a:srgbClr val="F0F0F0"/>
            </a:solidFill>
            <a:ln w="756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D6A1F99-7B9D-4498-A93D-8816CA76F78D}"/>
                </a:ext>
              </a:extLst>
            </p:cNvPr>
            <p:cNvSpPr/>
            <p:nvPr/>
          </p:nvSpPr>
          <p:spPr>
            <a:xfrm>
              <a:off x="7989277" y="763167"/>
              <a:ext cx="257894" cy="226634"/>
            </a:xfrm>
            <a:custGeom>
              <a:avLst/>
              <a:gdLst>
                <a:gd name="connsiteX0" fmla="*/ 257894 w 257894"/>
                <a:gd name="connsiteY0" fmla="*/ 226634 h 226634"/>
                <a:gd name="connsiteX1" fmla="*/ 0 w 257894"/>
                <a:gd name="connsiteY1" fmla="*/ 226634 h 226634"/>
                <a:gd name="connsiteX2" fmla="*/ 128909 w 257894"/>
                <a:gd name="connsiteY2" fmla="*/ 0 h 226634"/>
                <a:gd name="connsiteX3" fmla="*/ 257894 w 257894"/>
                <a:gd name="connsiteY3" fmla="*/ 226634 h 226634"/>
              </a:gdLst>
              <a:ahLst/>
              <a:cxnLst>
                <a:cxn ang="0">
                  <a:pos x="connsiteX0" y="connsiteY0"/>
                </a:cxn>
                <a:cxn ang="0">
                  <a:pos x="connsiteX1" y="connsiteY1"/>
                </a:cxn>
                <a:cxn ang="0">
                  <a:pos x="connsiteX2" y="connsiteY2"/>
                </a:cxn>
                <a:cxn ang="0">
                  <a:pos x="connsiteX3" y="connsiteY3"/>
                </a:cxn>
              </a:cxnLst>
              <a:rect l="l" t="t" r="r" b="b"/>
              <a:pathLst>
                <a:path w="257894" h="226634">
                  <a:moveTo>
                    <a:pt x="257894" y="226634"/>
                  </a:moveTo>
                  <a:lnTo>
                    <a:pt x="0" y="226634"/>
                  </a:lnTo>
                  <a:cubicBezTo>
                    <a:pt x="67300" y="91048"/>
                    <a:pt x="128909" y="0"/>
                    <a:pt x="128909" y="0"/>
                  </a:cubicBezTo>
                  <a:cubicBezTo>
                    <a:pt x="128909" y="0"/>
                    <a:pt x="190594" y="91048"/>
                    <a:pt x="257894" y="226634"/>
                  </a:cubicBezTo>
                  <a:close/>
                </a:path>
              </a:pathLst>
            </a:custGeom>
            <a:solidFill>
              <a:srgbClr val="F74020"/>
            </a:solidFill>
            <a:ln w="756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F29F5B4-591E-421C-B8D1-2F4ACE60C908}"/>
                </a:ext>
              </a:extLst>
            </p:cNvPr>
            <p:cNvSpPr/>
            <p:nvPr/>
          </p:nvSpPr>
          <p:spPr>
            <a:xfrm>
              <a:off x="8118186" y="763167"/>
              <a:ext cx="298759" cy="1640157"/>
            </a:xfrm>
            <a:custGeom>
              <a:avLst/>
              <a:gdLst>
                <a:gd name="connsiteX0" fmla="*/ 155617 w 298759"/>
                <a:gd name="connsiteY0" fmla="*/ 1640158 h 1640157"/>
                <a:gd name="connsiteX1" fmla="*/ 18285 w 298759"/>
                <a:gd name="connsiteY1" fmla="*/ 1640158 h 1640157"/>
                <a:gd name="connsiteX2" fmla="*/ 18285 w 298759"/>
                <a:gd name="connsiteY2" fmla="*/ 1635302 h 1640157"/>
                <a:gd name="connsiteX3" fmla="*/ 0 w 298759"/>
                <a:gd name="connsiteY3" fmla="*/ 0 h 1640157"/>
                <a:gd name="connsiteX4" fmla="*/ 128909 w 298759"/>
                <a:gd name="connsiteY4" fmla="*/ 226634 h 1640157"/>
                <a:gd name="connsiteX5" fmla="*/ 297652 w 298759"/>
                <a:gd name="connsiteY5" fmla="*/ 802742 h 1640157"/>
                <a:gd name="connsiteX6" fmla="*/ 155617 w 298759"/>
                <a:gd name="connsiteY6" fmla="*/ 1640158 h 164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59" h="1640157">
                  <a:moveTo>
                    <a:pt x="155617" y="1640158"/>
                  </a:moveTo>
                  <a:lnTo>
                    <a:pt x="18285" y="1640158"/>
                  </a:lnTo>
                  <a:lnTo>
                    <a:pt x="18285" y="1635302"/>
                  </a:lnTo>
                  <a:cubicBezTo>
                    <a:pt x="191125" y="854639"/>
                    <a:pt x="0" y="0"/>
                    <a:pt x="0" y="0"/>
                  </a:cubicBezTo>
                  <a:cubicBezTo>
                    <a:pt x="0" y="0"/>
                    <a:pt x="61685" y="91048"/>
                    <a:pt x="128909" y="226634"/>
                  </a:cubicBezTo>
                  <a:cubicBezTo>
                    <a:pt x="206452" y="383085"/>
                    <a:pt x="291354" y="599021"/>
                    <a:pt x="297652" y="802742"/>
                  </a:cubicBezTo>
                  <a:cubicBezTo>
                    <a:pt x="309185" y="1183020"/>
                    <a:pt x="228531" y="1455785"/>
                    <a:pt x="155617" y="1640158"/>
                  </a:cubicBezTo>
                  <a:close/>
                </a:path>
              </a:pathLst>
            </a:custGeom>
            <a:solidFill>
              <a:srgbClr val="B0B0B0"/>
            </a:solidFill>
            <a:ln w="756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C1D668A-156C-49BB-A82C-101710139AD5}"/>
                </a:ext>
              </a:extLst>
            </p:cNvPr>
            <p:cNvSpPr/>
            <p:nvPr/>
          </p:nvSpPr>
          <p:spPr>
            <a:xfrm>
              <a:off x="8118186" y="763167"/>
              <a:ext cx="128984" cy="226634"/>
            </a:xfrm>
            <a:custGeom>
              <a:avLst/>
              <a:gdLst>
                <a:gd name="connsiteX0" fmla="*/ 128985 w 128984"/>
                <a:gd name="connsiteY0" fmla="*/ 226634 h 226634"/>
                <a:gd name="connsiteX1" fmla="*/ 39758 w 128984"/>
                <a:gd name="connsiteY1" fmla="*/ 226634 h 226634"/>
                <a:gd name="connsiteX2" fmla="*/ 0 w 128984"/>
                <a:gd name="connsiteY2" fmla="*/ 0 h 226634"/>
                <a:gd name="connsiteX3" fmla="*/ 128985 w 128984"/>
                <a:gd name="connsiteY3" fmla="*/ 226634 h 226634"/>
              </a:gdLst>
              <a:ahLst/>
              <a:cxnLst>
                <a:cxn ang="0">
                  <a:pos x="connsiteX0" y="connsiteY0"/>
                </a:cxn>
                <a:cxn ang="0">
                  <a:pos x="connsiteX1" y="connsiteY1"/>
                </a:cxn>
                <a:cxn ang="0">
                  <a:pos x="connsiteX2" y="connsiteY2"/>
                </a:cxn>
                <a:cxn ang="0">
                  <a:pos x="connsiteX3" y="connsiteY3"/>
                </a:cxn>
              </a:cxnLst>
              <a:rect l="l" t="t" r="r" b="b"/>
              <a:pathLst>
                <a:path w="128984" h="226634">
                  <a:moveTo>
                    <a:pt x="128985" y="226634"/>
                  </a:moveTo>
                  <a:lnTo>
                    <a:pt x="39758" y="226634"/>
                  </a:lnTo>
                  <a:cubicBezTo>
                    <a:pt x="19044" y="85282"/>
                    <a:pt x="0" y="0"/>
                    <a:pt x="0" y="0"/>
                  </a:cubicBezTo>
                  <a:cubicBezTo>
                    <a:pt x="0" y="0"/>
                    <a:pt x="61685" y="91048"/>
                    <a:pt x="128985" y="226634"/>
                  </a:cubicBezTo>
                  <a:close/>
                </a:path>
              </a:pathLst>
            </a:custGeom>
            <a:solidFill>
              <a:srgbClr val="D13E25"/>
            </a:solidFill>
            <a:ln w="756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B4C7AD0-14C0-4908-9590-2B5D3FD9C191}"/>
                </a:ext>
              </a:extLst>
            </p:cNvPr>
            <p:cNvSpPr/>
            <p:nvPr/>
          </p:nvSpPr>
          <p:spPr>
            <a:xfrm>
              <a:off x="7472958" y="2081165"/>
              <a:ext cx="76708" cy="81108"/>
            </a:xfrm>
            <a:custGeom>
              <a:avLst/>
              <a:gdLst>
                <a:gd name="connsiteX0" fmla="*/ 76708 w 76708"/>
                <a:gd name="connsiteY0" fmla="*/ 81109 h 81108"/>
                <a:gd name="connsiteX1" fmla="*/ 0 w 76708"/>
                <a:gd name="connsiteY1" fmla="*/ 81109 h 81108"/>
                <a:gd name="connsiteX2" fmla="*/ 38392 w 76708"/>
                <a:gd name="connsiteY2" fmla="*/ 0 h 81108"/>
                <a:gd name="connsiteX3" fmla="*/ 76708 w 76708"/>
                <a:gd name="connsiteY3" fmla="*/ 81109 h 81108"/>
              </a:gdLst>
              <a:ahLst/>
              <a:cxnLst>
                <a:cxn ang="0">
                  <a:pos x="connsiteX0" y="connsiteY0"/>
                </a:cxn>
                <a:cxn ang="0">
                  <a:pos x="connsiteX1" y="connsiteY1"/>
                </a:cxn>
                <a:cxn ang="0">
                  <a:pos x="connsiteX2" y="connsiteY2"/>
                </a:cxn>
                <a:cxn ang="0">
                  <a:pos x="connsiteX3" y="connsiteY3"/>
                </a:cxn>
              </a:cxnLst>
              <a:rect l="l" t="t" r="r" b="b"/>
              <a:pathLst>
                <a:path w="76708" h="81108">
                  <a:moveTo>
                    <a:pt x="76708" y="81109"/>
                  </a:moveTo>
                  <a:lnTo>
                    <a:pt x="0" y="81109"/>
                  </a:lnTo>
                  <a:cubicBezTo>
                    <a:pt x="20410" y="32246"/>
                    <a:pt x="38392" y="0"/>
                    <a:pt x="38392" y="0"/>
                  </a:cubicBezTo>
                  <a:cubicBezTo>
                    <a:pt x="38392" y="0"/>
                    <a:pt x="56298" y="32246"/>
                    <a:pt x="76708" y="81109"/>
                  </a:cubicBezTo>
                  <a:close/>
                </a:path>
              </a:pathLst>
            </a:custGeom>
            <a:solidFill>
              <a:srgbClr val="F74020"/>
            </a:solidFill>
            <a:ln w="756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99E0A9D-6823-4AC9-99DE-45D5E6CBC054}"/>
                </a:ext>
              </a:extLst>
            </p:cNvPr>
            <p:cNvSpPr/>
            <p:nvPr/>
          </p:nvSpPr>
          <p:spPr>
            <a:xfrm>
              <a:off x="7511350" y="2081165"/>
              <a:ext cx="94507" cy="629977"/>
            </a:xfrm>
            <a:custGeom>
              <a:avLst/>
              <a:gdLst>
                <a:gd name="connsiteX0" fmla="*/ 49166 w 94507"/>
                <a:gd name="connsiteY0" fmla="*/ 629978 h 629977"/>
                <a:gd name="connsiteX1" fmla="*/ 9181 w 94507"/>
                <a:gd name="connsiteY1" fmla="*/ 629978 h 629977"/>
                <a:gd name="connsiteX2" fmla="*/ 0 w 94507"/>
                <a:gd name="connsiteY2" fmla="*/ 0 h 629977"/>
                <a:gd name="connsiteX3" fmla="*/ 38392 w 94507"/>
                <a:gd name="connsiteY3" fmla="*/ 81109 h 629977"/>
                <a:gd name="connsiteX4" fmla="*/ 94159 w 94507"/>
                <a:gd name="connsiteY4" fmla="*/ 308350 h 629977"/>
                <a:gd name="connsiteX5" fmla="*/ 49166 w 94507"/>
                <a:gd name="connsiteY5" fmla="*/ 629978 h 6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07" h="629977">
                  <a:moveTo>
                    <a:pt x="49166" y="629978"/>
                  </a:moveTo>
                  <a:lnTo>
                    <a:pt x="9181" y="629978"/>
                  </a:lnTo>
                  <a:cubicBezTo>
                    <a:pt x="76253" y="302963"/>
                    <a:pt x="0" y="0"/>
                    <a:pt x="0" y="0"/>
                  </a:cubicBezTo>
                  <a:cubicBezTo>
                    <a:pt x="0" y="0"/>
                    <a:pt x="17982" y="32246"/>
                    <a:pt x="38392" y="81109"/>
                  </a:cubicBezTo>
                  <a:cubicBezTo>
                    <a:pt x="63506" y="141580"/>
                    <a:pt x="92186" y="227469"/>
                    <a:pt x="94159" y="308350"/>
                  </a:cubicBezTo>
                  <a:cubicBezTo>
                    <a:pt x="97801" y="454331"/>
                    <a:pt x="72232" y="559112"/>
                    <a:pt x="49166" y="629978"/>
                  </a:cubicBezTo>
                  <a:close/>
                </a:path>
              </a:pathLst>
            </a:custGeom>
            <a:solidFill>
              <a:srgbClr val="B0B0B0"/>
            </a:solidFill>
            <a:ln w="756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9E709F7-D414-426A-B20B-514E38DFEB83}"/>
                </a:ext>
              </a:extLst>
            </p:cNvPr>
            <p:cNvSpPr/>
            <p:nvPr/>
          </p:nvSpPr>
          <p:spPr>
            <a:xfrm>
              <a:off x="7511274" y="2081165"/>
              <a:ext cx="38392" cy="81108"/>
            </a:xfrm>
            <a:custGeom>
              <a:avLst/>
              <a:gdLst>
                <a:gd name="connsiteX0" fmla="*/ 38392 w 38392"/>
                <a:gd name="connsiteY0" fmla="*/ 81109 h 81108"/>
                <a:gd name="connsiteX1" fmla="*/ 15782 w 38392"/>
                <a:gd name="connsiteY1" fmla="*/ 81109 h 81108"/>
                <a:gd name="connsiteX2" fmla="*/ 0 w 38392"/>
                <a:gd name="connsiteY2" fmla="*/ 0 h 81108"/>
                <a:gd name="connsiteX3" fmla="*/ 38392 w 38392"/>
                <a:gd name="connsiteY3" fmla="*/ 81109 h 81108"/>
              </a:gdLst>
              <a:ahLst/>
              <a:cxnLst>
                <a:cxn ang="0">
                  <a:pos x="connsiteX0" y="connsiteY0"/>
                </a:cxn>
                <a:cxn ang="0">
                  <a:pos x="connsiteX1" y="connsiteY1"/>
                </a:cxn>
                <a:cxn ang="0">
                  <a:pos x="connsiteX2" y="connsiteY2"/>
                </a:cxn>
                <a:cxn ang="0">
                  <a:pos x="connsiteX3" y="connsiteY3"/>
                </a:cxn>
              </a:cxnLst>
              <a:rect l="l" t="t" r="r" b="b"/>
              <a:pathLst>
                <a:path w="38392" h="81108">
                  <a:moveTo>
                    <a:pt x="38392" y="81109"/>
                  </a:moveTo>
                  <a:lnTo>
                    <a:pt x="15782" y="81109"/>
                  </a:lnTo>
                  <a:cubicBezTo>
                    <a:pt x="7511" y="29970"/>
                    <a:pt x="0" y="0"/>
                    <a:pt x="0" y="0"/>
                  </a:cubicBezTo>
                  <a:cubicBezTo>
                    <a:pt x="0" y="0"/>
                    <a:pt x="17982" y="32246"/>
                    <a:pt x="38392" y="81109"/>
                  </a:cubicBezTo>
                  <a:close/>
                </a:path>
              </a:pathLst>
            </a:custGeom>
            <a:solidFill>
              <a:srgbClr val="D13E25"/>
            </a:solidFill>
            <a:ln w="756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E5987B2-8C38-4833-9DAF-21E195882DF8}"/>
                </a:ext>
              </a:extLst>
            </p:cNvPr>
            <p:cNvSpPr/>
            <p:nvPr/>
          </p:nvSpPr>
          <p:spPr>
            <a:xfrm>
              <a:off x="7895422" y="1408471"/>
              <a:ext cx="445529" cy="445529"/>
            </a:xfrm>
            <a:custGeom>
              <a:avLst/>
              <a:gdLst>
                <a:gd name="connsiteX0" fmla="*/ 445529 w 445529"/>
                <a:gd name="connsiteY0" fmla="*/ 222765 h 445529"/>
                <a:gd name="connsiteX1" fmla="*/ 222765 w 445529"/>
                <a:gd name="connsiteY1" fmla="*/ 445529 h 445529"/>
                <a:gd name="connsiteX2" fmla="*/ 0 w 445529"/>
                <a:gd name="connsiteY2" fmla="*/ 222765 h 445529"/>
                <a:gd name="connsiteX3" fmla="*/ 222765 w 445529"/>
                <a:gd name="connsiteY3" fmla="*/ 0 h 445529"/>
                <a:gd name="connsiteX4" fmla="*/ 445529 w 445529"/>
                <a:gd name="connsiteY4" fmla="*/ 222765 h 445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29" h="445529">
                  <a:moveTo>
                    <a:pt x="445529" y="222765"/>
                  </a:moveTo>
                  <a:cubicBezTo>
                    <a:pt x="445529" y="345756"/>
                    <a:pt x="345756" y="445529"/>
                    <a:pt x="222765" y="445529"/>
                  </a:cubicBezTo>
                  <a:cubicBezTo>
                    <a:pt x="99774" y="445529"/>
                    <a:pt x="0" y="345756"/>
                    <a:pt x="0" y="222765"/>
                  </a:cubicBezTo>
                  <a:cubicBezTo>
                    <a:pt x="0" y="99698"/>
                    <a:pt x="99774" y="0"/>
                    <a:pt x="222765" y="0"/>
                  </a:cubicBezTo>
                  <a:cubicBezTo>
                    <a:pt x="345832" y="0"/>
                    <a:pt x="445529" y="99774"/>
                    <a:pt x="445529" y="222765"/>
                  </a:cubicBezTo>
                  <a:close/>
                </a:path>
              </a:pathLst>
            </a:custGeom>
            <a:solidFill>
              <a:srgbClr val="FFFFFF"/>
            </a:solidFill>
            <a:ln w="756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A43348E-F12D-4C0A-89DE-8ADC1027AF76}"/>
                </a:ext>
              </a:extLst>
            </p:cNvPr>
            <p:cNvSpPr/>
            <p:nvPr/>
          </p:nvSpPr>
          <p:spPr>
            <a:xfrm>
              <a:off x="7950051" y="1463176"/>
              <a:ext cx="336195" cy="336119"/>
            </a:xfrm>
            <a:custGeom>
              <a:avLst/>
              <a:gdLst>
                <a:gd name="connsiteX0" fmla="*/ 336196 w 336195"/>
                <a:gd name="connsiteY0" fmla="*/ 168060 h 336119"/>
                <a:gd name="connsiteX1" fmla="*/ 168060 w 336195"/>
                <a:gd name="connsiteY1" fmla="*/ 336120 h 336119"/>
                <a:gd name="connsiteX2" fmla="*/ 0 w 336195"/>
                <a:gd name="connsiteY2" fmla="*/ 168060 h 336119"/>
                <a:gd name="connsiteX3" fmla="*/ 168060 w 336195"/>
                <a:gd name="connsiteY3" fmla="*/ 0 h 336119"/>
                <a:gd name="connsiteX4" fmla="*/ 336196 w 336195"/>
                <a:gd name="connsiteY4" fmla="*/ 168060 h 336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195" h="336119">
                  <a:moveTo>
                    <a:pt x="336196" y="168060"/>
                  </a:moveTo>
                  <a:cubicBezTo>
                    <a:pt x="336196" y="260929"/>
                    <a:pt x="260929" y="336120"/>
                    <a:pt x="168060" y="336120"/>
                  </a:cubicBezTo>
                  <a:cubicBezTo>
                    <a:pt x="75267" y="336120"/>
                    <a:pt x="0" y="260853"/>
                    <a:pt x="0" y="168060"/>
                  </a:cubicBezTo>
                  <a:cubicBezTo>
                    <a:pt x="0" y="75191"/>
                    <a:pt x="75267" y="0"/>
                    <a:pt x="168060" y="0"/>
                  </a:cubicBezTo>
                  <a:cubicBezTo>
                    <a:pt x="260929" y="0"/>
                    <a:pt x="336196" y="75267"/>
                    <a:pt x="336196" y="168060"/>
                  </a:cubicBezTo>
                  <a:close/>
                </a:path>
              </a:pathLst>
            </a:custGeom>
            <a:solidFill>
              <a:srgbClr val="0F7393"/>
            </a:solidFill>
            <a:ln w="756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0E53970-B8AF-4A2C-AABC-EA0901CB3878}"/>
                </a:ext>
              </a:extLst>
            </p:cNvPr>
            <p:cNvSpPr/>
            <p:nvPr/>
          </p:nvSpPr>
          <p:spPr>
            <a:xfrm>
              <a:off x="8016364" y="1529793"/>
              <a:ext cx="41123" cy="41123"/>
            </a:xfrm>
            <a:custGeom>
              <a:avLst/>
              <a:gdLst>
                <a:gd name="connsiteX0" fmla="*/ 41123 w 41123"/>
                <a:gd name="connsiteY0" fmla="*/ 20562 h 41123"/>
                <a:gd name="connsiteX1" fmla="*/ 20562 w 41123"/>
                <a:gd name="connsiteY1" fmla="*/ 41123 h 41123"/>
                <a:gd name="connsiteX2" fmla="*/ 0 w 41123"/>
                <a:gd name="connsiteY2" fmla="*/ 20562 h 41123"/>
                <a:gd name="connsiteX3" fmla="*/ 20562 w 41123"/>
                <a:gd name="connsiteY3" fmla="*/ 0 h 41123"/>
                <a:gd name="connsiteX4" fmla="*/ 41123 w 41123"/>
                <a:gd name="connsiteY4" fmla="*/ 20562 h 41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23" h="41123">
                  <a:moveTo>
                    <a:pt x="41123" y="20562"/>
                  </a:moveTo>
                  <a:cubicBezTo>
                    <a:pt x="41123" y="31943"/>
                    <a:pt x="31943" y="41123"/>
                    <a:pt x="20562" y="41123"/>
                  </a:cubicBezTo>
                  <a:cubicBezTo>
                    <a:pt x="9257" y="41123"/>
                    <a:pt x="0" y="31943"/>
                    <a:pt x="0" y="20562"/>
                  </a:cubicBezTo>
                  <a:cubicBezTo>
                    <a:pt x="0" y="9181"/>
                    <a:pt x="9181" y="0"/>
                    <a:pt x="20562" y="0"/>
                  </a:cubicBezTo>
                  <a:cubicBezTo>
                    <a:pt x="31943" y="0"/>
                    <a:pt x="41123" y="9181"/>
                    <a:pt x="41123" y="20562"/>
                  </a:cubicBezTo>
                  <a:close/>
                </a:path>
              </a:pathLst>
            </a:custGeom>
            <a:solidFill>
              <a:srgbClr val="17B2E3"/>
            </a:solidFill>
            <a:ln w="756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B51A4EB-E511-499E-9BDD-1612F14E161A}"/>
                </a:ext>
              </a:extLst>
            </p:cNvPr>
            <p:cNvSpPr/>
            <p:nvPr/>
          </p:nvSpPr>
          <p:spPr>
            <a:xfrm>
              <a:off x="8064316" y="1517273"/>
              <a:ext cx="20182" cy="20182"/>
            </a:xfrm>
            <a:custGeom>
              <a:avLst/>
              <a:gdLst>
                <a:gd name="connsiteX0" fmla="*/ 20182 w 20182"/>
                <a:gd name="connsiteY0" fmla="*/ 10091 h 20182"/>
                <a:gd name="connsiteX1" fmla="*/ 10091 w 20182"/>
                <a:gd name="connsiteY1" fmla="*/ 20182 h 20182"/>
                <a:gd name="connsiteX2" fmla="*/ 0 w 20182"/>
                <a:gd name="connsiteY2" fmla="*/ 10091 h 20182"/>
                <a:gd name="connsiteX3" fmla="*/ 10091 w 20182"/>
                <a:gd name="connsiteY3" fmla="*/ 0 h 20182"/>
                <a:gd name="connsiteX4" fmla="*/ 20182 w 20182"/>
                <a:gd name="connsiteY4" fmla="*/ 10091 h 2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2" h="20182">
                  <a:moveTo>
                    <a:pt x="20182" y="10091"/>
                  </a:moveTo>
                  <a:cubicBezTo>
                    <a:pt x="20182" y="15630"/>
                    <a:pt x="15706" y="20182"/>
                    <a:pt x="10091" y="20182"/>
                  </a:cubicBezTo>
                  <a:cubicBezTo>
                    <a:pt x="4552" y="20182"/>
                    <a:pt x="0" y="15706"/>
                    <a:pt x="0" y="10091"/>
                  </a:cubicBezTo>
                  <a:cubicBezTo>
                    <a:pt x="0" y="4552"/>
                    <a:pt x="4477" y="0"/>
                    <a:pt x="10091" y="0"/>
                  </a:cubicBezTo>
                  <a:cubicBezTo>
                    <a:pt x="15630" y="0"/>
                    <a:pt x="20182" y="4477"/>
                    <a:pt x="20182" y="10091"/>
                  </a:cubicBezTo>
                  <a:close/>
                </a:path>
              </a:pathLst>
            </a:custGeom>
            <a:solidFill>
              <a:srgbClr val="17B2E3"/>
            </a:solidFill>
            <a:ln w="756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81A98CD-DD47-4F3C-A13A-8537D805BCF2}"/>
                </a:ext>
              </a:extLst>
            </p:cNvPr>
            <p:cNvSpPr/>
            <p:nvPr/>
          </p:nvSpPr>
          <p:spPr>
            <a:xfrm>
              <a:off x="8630501" y="2081165"/>
              <a:ext cx="189029" cy="629977"/>
            </a:xfrm>
            <a:custGeom>
              <a:avLst/>
              <a:gdLst>
                <a:gd name="connsiteX0" fmla="*/ 143688 w 189029"/>
                <a:gd name="connsiteY0" fmla="*/ 629978 h 629977"/>
                <a:gd name="connsiteX1" fmla="*/ 45280 w 189029"/>
                <a:gd name="connsiteY1" fmla="*/ 629978 h 629977"/>
                <a:gd name="connsiteX2" fmla="*/ 363 w 189029"/>
                <a:gd name="connsiteY2" fmla="*/ 308350 h 629977"/>
                <a:gd name="connsiteX3" fmla="*/ 56130 w 189029"/>
                <a:gd name="connsiteY3" fmla="*/ 81109 h 629977"/>
                <a:gd name="connsiteX4" fmla="*/ 94522 w 189029"/>
                <a:gd name="connsiteY4" fmla="*/ 0 h 629977"/>
                <a:gd name="connsiteX5" fmla="*/ 132914 w 189029"/>
                <a:gd name="connsiteY5" fmla="*/ 81109 h 629977"/>
                <a:gd name="connsiteX6" fmla="*/ 188681 w 189029"/>
                <a:gd name="connsiteY6" fmla="*/ 308350 h 629977"/>
                <a:gd name="connsiteX7" fmla="*/ 143688 w 189029"/>
                <a:gd name="connsiteY7" fmla="*/ 629978 h 6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29" h="629977">
                  <a:moveTo>
                    <a:pt x="143688" y="629978"/>
                  </a:moveTo>
                  <a:lnTo>
                    <a:pt x="45280" y="629978"/>
                  </a:lnTo>
                  <a:cubicBezTo>
                    <a:pt x="22214" y="559112"/>
                    <a:pt x="-3355" y="454331"/>
                    <a:pt x="363" y="308350"/>
                  </a:cubicBezTo>
                  <a:cubicBezTo>
                    <a:pt x="2335" y="227469"/>
                    <a:pt x="31015" y="141580"/>
                    <a:pt x="56130" y="81109"/>
                  </a:cubicBezTo>
                  <a:cubicBezTo>
                    <a:pt x="76540" y="32246"/>
                    <a:pt x="94522" y="0"/>
                    <a:pt x="94522" y="0"/>
                  </a:cubicBezTo>
                  <a:cubicBezTo>
                    <a:pt x="94522" y="0"/>
                    <a:pt x="112504" y="32246"/>
                    <a:pt x="132914" y="81109"/>
                  </a:cubicBezTo>
                  <a:cubicBezTo>
                    <a:pt x="158028" y="141580"/>
                    <a:pt x="186708" y="227469"/>
                    <a:pt x="188681" y="308350"/>
                  </a:cubicBezTo>
                  <a:cubicBezTo>
                    <a:pt x="192323" y="454331"/>
                    <a:pt x="166753" y="559112"/>
                    <a:pt x="143688" y="629978"/>
                  </a:cubicBezTo>
                  <a:close/>
                </a:path>
              </a:pathLst>
            </a:custGeom>
            <a:solidFill>
              <a:srgbClr val="F1F2F2"/>
            </a:solidFill>
            <a:ln w="756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3EA6A5C-4993-46E6-8098-ECD7CF87929C}"/>
                </a:ext>
              </a:extLst>
            </p:cNvPr>
            <p:cNvSpPr/>
            <p:nvPr/>
          </p:nvSpPr>
          <p:spPr>
            <a:xfrm>
              <a:off x="8686706" y="2081165"/>
              <a:ext cx="76708" cy="81108"/>
            </a:xfrm>
            <a:custGeom>
              <a:avLst/>
              <a:gdLst>
                <a:gd name="connsiteX0" fmla="*/ 76708 w 76708"/>
                <a:gd name="connsiteY0" fmla="*/ 81109 h 81108"/>
                <a:gd name="connsiteX1" fmla="*/ 0 w 76708"/>
                <a:gd name="connsiteY1" fmla="*/ 81109 h 81108"/>
                <a:gd name="connsiteX2" fmla="*/ 38392 w 76708"/>
                <a:gd name="connsiteY2" fmla="*/ 0 h 81108"/>
                <a:gd name="connsiteX3" fmla="*/ 76708 w 76708"/>
                <a:gd name="connsiteY3" fmla="*/ 81109 h 81108"/>
              </a:gdLst>
              <a:ahLst/>
              <a:cxnLst>
                <a:cxn ang="0">
                  <a:pos x="connsiteX0" y="connsiteY0"/>
                </a:cxn>
                <a:cxn ang="0">
                  <a:pos x="connsiteX1" y="connsiteY1"/>
                </a:cxn>
                <a:cxn ang="0">
                  <a:pos x="connsiteX2" y="connsiteY2"/>
                </a:cxn>
                <a:cxn ang="0">
                  <a:pos x="connsiteX3" y="connsiteY3"/>
                </a:cxn>
              </a:cxnLst>
              <a:rect l="l" t="t" r="r" b="b"/>
              <a:pathLst>
                <a:path w="76708" h="81108">
                  <a:moveTo>
                    <a:pt x="76708" y="81109"/>
                  </a:moveTo>
                  <a:lnTo>
                    <a:pt x="0" y="81109"/>
                  </a:lnTo>
                  <a:cubicBezTo>
                    <a:pt x="20410" y="32246"/>
                    <a:pt x="38392" y="0"/>
                    <a:pt x="38392" y="0"/>
                  </a:cubicBezTo>
                  <a:cubicBezTo>
                    <a:pt x="38392" y="0"/>
                    <a:pt x="56298" y="32246"/>
                    <a:pt x="76708" y="81109"/>
                  </a:cubicBezTo>
                  <a:close/>
                </a:path>
              </a:pathLst>
            </a:custGeom>
            <a:solidFill>
              <a:srgbClr val="F74020"/>
            </a:solidFill>
            <a:ln w="756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6442047-B131-4C47-A1FE-ABD168792653}"/>
                </a:ext>
              </a:extLst>
            </p:cNvPr>
            <p:cNvSpPr/>
            <p:nvPr/>
          </p:nvSpPr>
          <p:spPr>
            <a:xfrm>
              <a:off x="8725023" y="2081165"/>
              <a:ext cx="94507" cy="629977"/>
            </a:xfrm>
            <a:custGeom>
              <a:avLst/>
              <a:gdLst>
                <a:gd name="connsiteX0" fmla="*/ 49166 w 94507"/>
                <a:gd name="connsiteY0" fmla="*/ 629978 h 629977"/>
                <a:gd name="connsiteX1" fmla="*/ 9181 w 94507"/>
                <a:gd name="connsiteY1" fmla="*/ 629978 h 629977"/>
                <a:gd name="connsiteX2" fmla="*/ 0 w 94507"/>
                <a:gd name="connsiteY2" fmla="*/ 0 h 629977"/>
                <a:gd name="connsiteX3" fmla="*/ 38392 w 94507"/>
                <a:gd name="connsiteY3" fmla="*/ 81109 h 629977"/>
                <a:gd name="connsiteX4" fmla="*/ 94159 w 94507"/>
                <a:gd name="connsiteY4" fmla="*/ 308350 h 629977"/>
                <a:gd name="connsiteX5" fmla="*/ 49166 w 94507"/>
                <a:gd name="connsiteY5" fmla="*/ 629978 h 62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07" h="629977">
                  <a:moveTo>
                    <a:pt x="49166" y="629978"/>
                  </a:moveTo>
                  <a:lnTo>
                    <a:pt x="9181" y="629978"/>
                  </a:lnTo>
                  <a:cubicBezTo>
                    <a:pt x="76253" y="302963"/>
                    <a:pt x="0" y="0"/>
                    <a:pt x="0" y="0"/>
                  </a:cubicBezTo>
                  <a:cubicBezTo>
                    <a:pt x="0" y="0"/>
                    <a:pt x="17982" y="32246"/>
                    <a:pt x="38392" y="81109"/>
                  </a:cubicBezTo>
                  <a:cubicBezTo>
                    <a:pt x="63506" y="141580"/>
                    <a:pt x="92186" y="227469"/>
                    <a:pt x="94159" y="308350"/>
                  </a:cubicBezTo>
                  <a:cubicBezTo>
                    <a:pt x="97801" y="454331"/>
                    <a:pt x="72232" y="559112"/>
                    <a:pt x="49166" y="629978"/>
                  </a:cubicBezTo>
                  <a:close/>
                </a:path>
              </a:pathLst>
            </a:custGeom>
            <a:solidFill>
              <a:srgbClr val="B0B0B0"/>
            </a:solidFill>
            <a:ln w="756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2021FA7-5715-45DC-AFDD-A47DCE41BBC9}"/>
                </a:ext>
              </a:extLst>
            </p:cNvPr>
            <p:cNvSpPr/>
            <p:nvPr/>
          </p:nvSpPr>
          <p:spPr>
            <a:xfrm>
              <a:off x="8725023" y="2081165"/>
              <a:ext cx="38391" cy="81108"/>
            </a:xfrm>
            <a:custGeom>
              <a:avLst/>
              <a:gdLst>
                <a:gd name="connsiteX0" fmla="*/ 38392 w 38391"/>
                <a:gd name="connsiteY0" fmla="*/ 81109 h 81108"/>
                <a:gd name="connsiteX1" fmla="*/ 15782 w 38391"/>
                <a:gd name="connsiteY1" fmla="*/ 81109 h 81108"/>
                <a:gd name="connsiteX2" fmla="*/ 0 w 38391"/>
                <a:gd name="connsiteY2" fmla="*/ 0 h 81108"/>
                <a:gd name="connsiteX3" fmla="*/ 38392 w 38391"/>
                <a:gd name="connsiteY3" fmla="*/ 81109 h 81108"/>
              </a:gdLst>
              <a:ahLst/>
              <a:cxnLst>
                <a:cxn ang="0">
                  <a:pos x="connsiteX0" y="connsiteY0"/>
                </a:cxn>
                <a:cxn ang="0">
                  <a:pos x="connsiteX1" y="connsiteY1"/>
                </a:cxn>
                <a:cxn ang="0">
                  <a:pos x="connsiteX2" y="connsiteY2"/>
                </a:cxn>
                <a:cxn ang="0">
                  <a:pos x="connsiteX3" y="connsiteY3"/>
                </a:cxn>
              </a:cxnLst>
              <a:rect l="l" t="t" r="r" b="b"/>
              <a:pathLst>
                <a:path w="38391" h="81108">
                  <a:moveTo>
                    <a:pt x="38392" y="81109"/>
                  </a:moveTo>
                  <a:lnTo>
                    <a:pt x="15782" y="81109"/>
                  </a:lnTo>
                  <a:cubicBezTo>
                    <a:pt x="7512" y="29970"/>
                    <a:pt x="0" y="0"/>
                    <a:pt x="0" y="0"/>
                  </a:cubicBezTo>
                  <a:cubicBezTo>
                    <a:pt x="0" y="0"/>
                    <a:pt x="17982" y="32246"/>
                    <a:pt x="38392" y="81109"/>
                  </a:cubicBezTo>
                  <a:close/>
                </a:path>
              </a:pathLst>
            </a:custGeom>
            <a:solidFill>
              <a:srgbClr val="D13E25"/>
            </a:solidFill>
            <a:ln w="7569" cap="flat">
              <a:noFill/>
              <a:prstDash val="solid"/>
              <a:miter/>
            </a:ln>
          </p:spPr>
          <p:txBody>
            <a:bodyPr rtlCol="0" anchor="ctr"/>
            <a:lstStyle/>
            <a:p>
              <a:endParaRPr lang="en-US"/>
            </a:p>
          </p:txBody>
        </p:sp>
        <p:grpSp>
          <p:nvGrpSpPr>
            <p:cNvPr id="52" name="Graphic 27">
              <a:extLst>
                <a:ext uri="{FF2B5EF4-FFF2-40B4-BE49-F238E27FC236}">
                  <a16:creationId xmlns:a16="http://schemas.microsoft.com/office/drawing/2014/main" id="{3617A2B4-E1C0-4AB3-9A59-6C5BDDA7D3EA}"/>
                </a:ext>
              </a:extLst>
            </p:cNvPr>
            <p:cNvGrpSpPr/>
            <p:nvPr/>
          </p:nvGrpSpPr>
          <p:grpSpPr>
            <a:xfrm>
              <a:off x="7895346" y="1408471"/>
              <a:ext cx="445681" cy="445529"/>
              <a:chOff x="7895346" y="1408471"/>
              <a:chExt cx="445681" cy="445529"/>
            </a:xfrm>
          </p:grpSpPr>
          <p:sp>
            <p:nvSpPr>
              <p:cNvPr id="53" name="Freeform: Shape 52">
                <a:extLst>
                  <a:ext uri="{FF2B5EF4-FFF2-40B4-BE49-F238E27FC236}">
                    <a16:creationId xmlns:a16="http://schemas.microsoft.com/office/drawing/2014/main" id="{CF03AD02-3773-4377-A94B-B984818402B6}"/>
                  </a:ext>
                </a:extLst>
              </p:cNvPr>
              <p:cNvSpPr/>
              <p:nvPr/>
            </p:nvSpPr>
            <p:spPr>
              <a:xfrm>
                <a:off x="7895346" y="1408471"/>
                <a:ext cx="445681" cy="445529"/>
              </a:xfrm>
              <a:custGeom>
                <a:avLst/>
                <a:gdLst>
                  <a:gd name="connsiteX0" fmla="*/ 222841 w 445681"/>
                  <a:gd name="connsiteY0" fmla="*/ 0 h 445529"/>
                  <a:gd name="connsiteX1" fmla="*/ 0 w 445681"/>
                  <a:gd name="connsiteY1" fmla="*/ 222765 h 445529"/>
                  <a:gd name="connsiteX2" fmla="*/ 222841 w 445681"/>
                  <a:gd name="connsiteY2" fmla="*/ 445529 h 445529"/>
                  <a:gd name="connsiteX3" fmla="*/ 445681 w 445681"/>
                  <a:gd name="connsiteY3" fmla="*/ 222765 h 445529"/>
                  <a:gd name="connsiteX4" fmla="*/ 222841 w 445681"/>
                  <a:gd name="connsiteY4" fmla="*/ 0 h 445529"/>
                  <a:gd name="connsiteX5" fmla="*/ 222841 w 445681"/>
                  <a:gd name="connsiteY5" fmla="*/ 407137 h 445529"/>
                  <a:gd name="connsiteX6" fmla="*/ 38544 w 445681"/>
                  <a:gd name="connsiteY6" fmla="*/ 222840 h 445529"/>
                  <a:gd name="connsiteX7" fmla="*/ 222841 w 445681"/>
                  <a:gd name="connsiteY7" fmla="*/ 38544 h 445529"/>
                  <a:gd name="connsiteX8" fmla="*/ 407137 w 445681"/>
                  <a:gd name="connsiteY8" fmla="*/ 222840 h 445529"/>
                  <a:gd name="connsiteX9" fmla="*/ 222841 w 445681"/>
                  <a:gd name="connsiteY9" fmla="*/ 407137 h 44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681" h="445529">
                    <a:moveTo>
                      <a:pt x="222841" y="0"/>
                    </a:moveTo>
                    <a:cubicBezTo>
                      <a:pt x="99850" y="0"/>
                      <a:pt x="0" y="99774"/>
                      <a:pt x="0" y="222765"/>
                    </a:cubicBezTo>
                    <a:cubicBezTo>
                      <a:pt x="0" y="345756"/>
                      <a:pt x="99850" y="445529"/>
                      <a:pt x="222841" y="445529"/>
                    </a:cubicBezTo>
                    <a:cubicBezTo>
                      <a:pt x="345907" y="445529"/>
                      <a:pt x="445681" y="345756"/>
                      <a:pt x="445681" y="222765"/>
                    </a:cubicBezTo>
                    <a:cubicBezTo>
                      <a:pt x="445681" y="99774"/>
                      <a:pt x="345907" y="0"/>
                      <a:pt x="222841" y="0"/>
                    </a:cubicBezTo>
                    <a:close/>
                    <a:moveTo>
                      <a:pt x="222841" y="407137"/>
                    </a:moveTo>
                    <a:cubicBezTo>
                      <a:pt x="121018" y="407137"/>
                      <a:pt x="38544" y="324663"/>
                      <a:pt x="38544" y="222840"/>
                    </a:cubicBezTo>
                    <a:cubicBezTo>
                      <a:pt x="38544" y="121018"/>
                      <a:pt x="121018" y="38544"/>
                      <a:pt x="222841" y="38544"/>
                    </a:cubicBezTo>
                    <a:cubicBezTo>
                      <a:pt x="324663" y="38544"/>
                      <a:pt x="407137" y="121018"/>
                      <a:pt x="407137" y="222840"/>
                    </a:cubicBezTo>
                    <a:cubicBezTo>
                      <a:pt x="407137" y="324587"/>
                      <a:pt x="324663" y="407137"/>
                      <a:pt x="222841" y="407137"/>
                    </a:cubicBezTo>
                    <a:close/>
                  </a:path>
                </a:pathLst>
              </a:custGeom>
              <a:solidFill>
                <a:srgbClr val="718E97"/>
              </a:solidFill>
              <a:ln w="756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F21AF0D-5677-4BDF-A2B0-0554024D9AEF}"/>
                  </a:ext>
                </a:extLst>
              </p:cNvPr>
              <p:cNvSpPr/>
              <p:nvPr/>
            </p:nvSpPr>
            <p:spPr>
              <a:xfrm>
                <a:off x="7895346" y="1631235"/>
                <a:ext cx="445681" cy="222764"/>
              </a:xfrm>
              <a:custGeom>
                <a:avLst/>
                <a:gdLst>
                  <a:gd name="connsiteX0" fmla="*/ 445681 w 445681"/>
                  <a:gd name="connsiteY0" fmla="*/ 0 h 222764"/>
                  <a:gd name="connsiteX1" fmla="*/ 222841 w 445681"/>
                  <a:gd name="connsiteY1" fmla="*/ 222765 h 222764"/>
                  <a:gd name="connsiteX2" fmla="*/ 0 w 445681"/>
                  <a:gd name="connsiteY2" fmla="*/ 0 h 222764"/>
                  <a:gd name="connsiteX3" fmla="*/ 38544 w 445681"/>
                  <a:gd name="connsiteY3" fmla="*/ 0 h 222764"/>
                  <a:gd name="connsiteX4" fmla="*/ 222841 w 445681"/>
                  <a:gd name="connsiteY4" fmla="*/ 184297 h 222764"/>
                  <a:gd name="connsiteX5" fmla="*/ 407137 w 445681"/>
                  <a:gd name="connsiteY5" fmla="*/ 0 h 222764"/>
                  <a:gd name="connsiteX6" fmla="*/ 445681 w 445681"/>
                  <a:gd name="connsiteY6" fmla="*/ 0 h 22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81" h="222764">
                    <a:moveTo>
                      <a:pt x="445681" y="0"/>
                    </a:moveTo>
                    <a:cubicBezTo>
                      <a:pt x="445681" y="122991"/>
                      <a:pt x="345907" y="222765"/>
                      <a:pt x="222841" y="222765"/>
                    </a:cubicBezTo>
                    <a:cubicBezTo>
                      <a:pt x="99850" y="222765"/>
                      <a:pt x="0" y="122991"/>
                      <a:pt x="0" y="0"/>
                    </a:cubicBezTo>
                    <a:lnTo>
                      <a:pt x="38544" y="0"/>
                    </a:lnTo>
                    <a:cubicBezTo>
                      <a:pt x="38544" y="101822"/>
                      <a:pt x="121018" y="184297"/>
                      <a:pt x="222841" y="184297"/>
                    </a:cubicBezTo>
                    <a:cubicBezTo>
                      <a:pt x="324663" y="184297"/>
                      <a:pt x="407137" y="101822"/>
                      <a:pt x="407137" y="0"/>
                    </a:cubicBezTo>
                    <a:lnTo>
                      <a:pt x="445681" y="0"/>
                    </a:lnTo>
                    <a:close/>
                  </a:path>
                </a:pathLst>
              </a:custGeom>
              <a:solidFill>
                <a:srgbClr val="556A70"/>
              </a:solidFill>
              <a:ln w="756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97CED66-C10F-4013-914E-F7B646F1B141}"/>
                  </a:ext>
                </a:extLst>
              </p:cNvPr>
              <p:cNvSpPr/>
              <p:nvPr/>
            </p:nvSpPr>
            <p:spPr>
              <a:xfrm>
                <a:off x="8113330" y="1422811"/>
                <a:ext cx="9711" cy="9711"/>
              </a:xfrm>
              <a:custGeom>
                <a:avLst/>
                <a:gdLst>
                  <a:gd name="connsiteX0" fmla="*/ 9712 w 9711"/>
                  <a:gd name="connsiteY0" fmla="*/ 4856 h 9711"/>
                  <a:gd name="connsiteX1" fmla="*/ 4856 w 9711"/>
                  <a:gd name="connsiteY1" fmla="*/ 9712 h 9711"/>
                  <a:gd name="connsiteX2" fmla="*/ 0 w 9711"/>
                  <a:gd name="connsiteY2" fmla="*/ 4856 h 9711"/>
                  <a:gd name="connsiteX3" fmla="*/ 4856 w 9711"/>
                  <a:gd name="connsiteY3" fmla="*/ 0 h 9711"/>
                  <a:gd name="connsiteX4" fmla="*/ 9712 w 9711"/>
                  <a:gd name="connsiteY4" fmla="*/ 4856 h 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1" h="9711">
                    <a:moveTo>
                      <a:pt x="9712" y="4856"/>
                    </a:moveTo>
                    <a:cubicBezTo>
                      <a:pt x="9712" y="7511"/>
                      <a:pt x="7511" y="9712"/>
                      <a:pt x="4856" y="9712"/>
                    </a:cubicBezTo>
                    <a:cubicBezTo>
                      <a:pt x="2200" y="9712"/>
                      <a:pt x="0" y="7511"/>
                      <a:pt x="0" y="4856"/>
                    </a:cubicBezTo>
                    <a:cubicBezTo>
                      <a:pt x="0" y="2200"/>
                      <a:pt x="2200" y="0"/>
                      <a:pt x="4856" y="0"/>
                    </a:cubicBezTo>
                    <a:cubicBezTo>
                      <a:pt x="7511" y="0"/>
                      <a:pt x="9712" y="2200"/>
                      <a:pt x="9712" y="4856"/>
                    </a:cubicBezTo>
                    <a:close/>
                  </a:path>
                </a:pathLst>
              </a:custGeom>
              <a:solidFill>
                <a:srgbClr val="FFFFFF"/>
              </a:solidFill>
              <a:ln w="756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21D4289-827B-4295-81D5-8C4A5E1DEB98}"/>
                  </a:ext>
                </a:extLst>
              </p:cNvPr>
              <p:cNvSpPr/>
              <p:nvPr/>
            </p:nvSpPr>
            <p:spPr>
              <a:xfrm>
                <a:off x="8113330" y="1422811"/>
                <a:ext cx="9711" cy="9711"/>
              </a:xfrm>
              <a:custGeom>
                <a:avLst/>
                <a:gdLst>
                  <a:gd name="connsiteX0" fmla="*/ 9712 w 9711"/>
                  <a:gd name="connsiteY0" fmla="*/ 4856 h 9711"/>
                  <a:gd name="connsiteX1" fmla="*/ 4856 w 9711"/>
                  <a:gd name="connsiteY1" fmla="*/ 9712 h 9711"/>
                  <a:gd name="connsiteX2" fmla="*/ 0 w 9711"/>
                  <a:gd name="connsiteY2" fmla="*/ 4856 h 9711"/>
                  <a:gd name="connsiteX3" fmla="*/ 4856 w 9711"/>
                  <a:gd name="connsiteY3" fmla="*/ 0 h 9711"/>
                  <a:gd name="connsiteX4" fmla="*/ 9712 w 9711"/>
                  <a:gd name="connsiteY4" fmla="*/ 4856 h 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1" h="9711">
                    <a:moveTo>
                      <a:pt x="9712" y="4856"/>
                    </a:moveTo>
                    <a:cubicBezTo>
                      <a:pt x="9712" y="7511"/>
                      <a:pt x="7511" y="9712"/>
                      <a:pt x="4856" y="9712"/>
                    </a:cubicBezTo>
                    <a:cubicBezTo>
                      <a:pt x="2200" y="9712"/>
                      <a:pt x="0" y="7511"/>
                      <a:pt x="0" y="4856"/>
                    </a:cubicBezTo>
                    <a:cubicBezTo>
                      <a:pt x="0" y="2200"/>
                      <a:pt x="2200" y="0"/>
                      <a:pt x="4856" y="0"/>
                    </a:cubicBezTo>
                    <a:cubicBezTo>
                      <a:pt x="7511" y="0"/>
                      <a:pt x="9712" y="2200"/>
                      <a:pt x="9712" y="4856"/>
                    </a:cubicBezTo>
                    <a:close/>
                  </a:path>
                </a:pathLst>
              </a:custGeom>
              <a:solidFill>
                <a:srgbClr val="FFFFFF"/>
              </a:solidFill>
              <a:ln w="756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9E5A4C9-DA6F-4B58-A568-EC0747D0F48D}"/>
                  </a:ext>
                </a:extLst>
              </p:cNvPr>
              <p:cNvSpPr/>
              <p:nvPr/>
            </p:nvSpPr>
            <p:spPr>
              <a:xfrm>
                <a:off x="8011533" y="1450131"/>
                <a:ext cx="9740" cy="9759"/>
              </a:xfrm>
              <a:custGeom>
                <a:avLst/>
                <a:gdLst>
                  <a:gd name="connsiteX0" fmla="*/ 9080 w 9740"/>
                  <a:gd name="connsiteY0" fmla="*/ 2422 h 9759"/>
                  <a:gd name="connsiteX1" fmla="*/ 7335 w 9740"/>
                  <a:gd name="connsiteY1" fmla="*/ 9099 h 9759"/>
                  <a:gd name="connsiteX2" fmla="*/ 658 w 9740"/>
                  <a:gd name="connsiteY2" fmla="*/ 7354 h 9759"/>
                  <a:gd name="connsiteX3" fmla="*/ 2479 w 9740"/>
                  <a:gd name="connsiteY3" fmla="*/ 677 h 9759"/>
                  <a:gd name="connsiteX4" fmla="*/ 9080 w 9740"/>
                  <a:gd name="connsiteY4" fmla="*/ 2422 h 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0" h="9759">
                    <a:moveTo>
                      <a:pt x="9080" y="2422"/>
                    </a:moveTo>
                    <a:cubicBezTo>
                      <a:pt x="10446" y="4774"/>
                      <a:pt x="9611" y="7733"/>
                      <a:pt x="7335" y="9099"/>
                    </a:cubicBezTo>
                    <a:cubicBezTo>
                      <a:pt x="4983" y="10465"/>
                      <a:pt x="2024" y="9630"/>
                      <a:pt x="658" y="7354"/>
                    </a:cubicBezTo>
                    <a:cubicBezTo>
                      <a:pt x="-708" y="5002"/>
                      <a:pt x="127" y="2043"/>
                      <a:pt x="2479" y="677"/>
                    </a:cubicBezTo>
                    <a:cubicBezTo>
                      <a:pt x="4755" y="-688"/>
                      <a:pt x="7714" y="70"/>
                      <a:pt x="9080" y="2422"/>
                    </a:cubicBezTo>
                    <a:close/>
                  </a:path>
                </a:pathLst>
              </a:custGeom>
              <a:solidFill>
                <a:srgbClr val="FFFFFF"/>
              </a:solidFill>
              <a:ln w="756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B0CBA1C-F72E-4643-9326-0EA85E054B19}"/>
                  </a:ext>
                </a:extLst>
              </p:cNvPr>
              <p:cNvSpPr/>
              <p:nvPr/>
            </p:nvSpPr>
            <p:spPr>
              <a:xfrm>
                <a:off x="7937059" y="1524613"/>
                <a:ext cx="9746" cy="9726"/>
              </a:xfrm>
              <a:custGeom>
                <a:avLst/>
                <a:gdLst>
                  <a:gd name="connsiteX0" fmla="*/ 7301 w 9746"/>
                  <a:gd name="connsiteY0" fmla="*/ 627 h 9726"/>
                  <a:gd name="connsiteX1" fmla="*/ 9122 w 9746"/>
                  <a:gd name="connsiteY1" fmla="*/ 7304 h 9726"/>
                  <a:gd name="connsiteX2" fmla="*/ 2445 w 9746"/>
                  <a:gd name="connsiteY2" fmla="*/ 9049 h 9726"/>
                  <a:gd name="connsiteX3" fmla="*/ 624 w 9746"/>
                  <a:gd name="connsiteY3" fmla="*/ 2372 h 9726"/>
                  <a:gd name="connsiteX4" fmla="*/ 7301 w 9746"/>
                  <a:gd name="connsiteY4" fmla="*/ 627 h 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6" h="9726">
                    <a:moveTo>
                      <a:pt x="7301" y="627"/>
                    </a:moveTo>
                    <a:cubicBezTo>
                      <a:pt x="9653" y="1993"/>
                      <a:pt x="10412" y="4952"/>
                      <a:pt x="9122" y="7304"/>
                    </a:cubicBezTo>
                    <a:cubicBezTo>
                      <a:pt x="7756" y="9656"/>
                      <a:pt x="4797" y="10414"/>
                      <a:pt x="2445" y="9049"/>
                    </a:cubicBezTo>
                    <a:cubicBezTo>
                      <a:pt x="93" y="7683"/>
                      <a:pt x="-666" y="4724"/>
                      <a:pt x="624" y="2372"/>
                    </a:cubicBezTo>
                    <a:cubicBezTo>
                      <a:pt x="1990" y="96"/>
                      <a:pt x="4949" y="-663"/>
                      <a:pt x="7301" y="627"/>
                    </a:cubicBezTo>
                    <a:close/>
                  </a:path>
                </a:pathLst>
              </a:custGeom>
              <a:solidFill>
                <a:srgbClr val="FFFFFF"/>
              </a:solidFill>
              <a:ln w="756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431FCE1-3689-4E75-A15B-2BD8F66EC7E2}"/>
                  </a:ext>
                </a:extLst>
              </p:cNvPr>
              <p:cNvSpPr/>
              <p:nvPr/>
            </p:nvSpPr>
            <p:spPr>
              <a:xfrm>
                <a:off x="7909762" y="1626379"/>
                <a:ext cx="9711" cy="9711"/>
              </a:xfrm>
              <a:custGeom>
                <a:avLst/>
                <a:gdLst>
                  <a:gd name="connsiteX0" fmla="*/ 4856 w 9711"/>
                  <a:gd name="connsiteY0" fmla="*/ 0 h 9711"/>
                  <a:gd name="connsiteX1" fmla="*/ 9712 w 9711"/>
                  <a:gd name="connsiteY1" fmla="*/ 4856 h 9711"/>
                  <a:gd name="connsiteX2" fmla="*/ 4856 w 9711"/>
                  <a:gd name="connsiteY2" fmla="*/ 9712 h 9711"/>
                  <a:gd name="connsiteX3" fmla="*/ 0 w 9711"/>
                  <a:gd name="connsiteY3" fmla="*/ 4856 h 9711"/>
                  <a:gd name="connsiteX4" fmla="*/ 4856 w 9711"/>
                  <a:gd name="connsiteY4" fmla="*/ 0 h 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1" h="9711">
                    <a:moveTo>
                      <a:pt x="4856" y="0"/>
                    </a:moveTo>
                    <a:cubicBezTo>
                      <a:pt x="7587" y="0"/>
                      <a:pt x="9712" y="2200"/>
                      <a:pt x="9712" y="4856"/>
                    </a:cubicBezTo>
                    <a:cubicBezTo>
                      <a:pt x="9712" y="7512"/>
                      <a:pt x="7511" y="9712"/>
                      <a:pt x="4856" y="9712"/>
                    </a:cubicBezTo>
                    <a:cubicBezTo>
                      <a:pt x="2200" y="9712"/>
                      <a:pt x="0" y="7512"/>
                      <a:pt x="0" y="4856"/>
                    </a:cubicBezTo>
                    <a:cubicBezTo>
                      <a:pt x="0" y="2200"/>
                      <a:pt x="2200" y="0"/>
                      <a:pt x="4856" y="0"/>
                    </a:cubicBezTo>
                    <a:close/>
                  </a:path>
                </a:pathLst>
              </a:custGeom>
              <a:solidFill>
                <a:srgbClr val="FFFFFF"/>
              </a:solidFill>
              <a:ln w="7569"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A2BB1C2-935D-4418-916C-0D374245E499}"/>
                  </a:ext>
                </a:extLst>
              </p:cNvPr>
              <p:cNvSpPr/>
              <p:nvPr/>
            </p:nvSpPr>
            <p:spPr>
              <a:xfrm>
                <a:off x="7936999" y="1728148"/>
                <a:ext cx="9763" cy="9742"/>
              </a:xfrm>
              <a:custGeom>
                <a:avLst/>
                <a:gdLst>
                  <a:gd name="connsiteX0" fmla="*/ 2429 w 9763"/>
                  <a:gd name="connsiteY0" fmla="*/ 660 h 9742"/>
                  <a:gd name="connsiteX1" fmla="*/ 9106 w 9763"/>
                  <a:gd name="connsiteY1" fmla="*/ 2406 h 9742"/>
                  <a:gd name="connsiteX2" fmla="*/ 7285 w 9763"/>
                  <a:gd name="connsiteY2" fmla="*/ 9083 h 9742"/>
                  <a:gd name="connsiteX3" fmla="*/ 608 w 9763"/>
                  <a:gd name="connsiteY3" fmla="*/ 7337 h 9742"/>
                  <a:gd name="connsiteX4" fmla="*/ 2429 w 9763"/>
                  <a:gd name="connsiteY4" fmla="*/ 660 h 9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 h="9742">
                    <a:moveTo>
                      <a:pt x="2429" y="660"/>
                    </a:moveTo>
                    <a:cubicBezTo>
                      <a:pt x="4781" y="-705"/>
                      <a:pt x="7740" y="129"/>
                      <a:pt x="9106" y="2406"/>
                    </a:cubicBezTo>
                    <a:cubicBezTo>
                      <a:pt x="10472" y="4758"/>
                      <a:pt x="9637" y="7717"/>
                      <a:pt x="7285" y="9083"/>
                    </a:cubicBezTo>
                    <a:cubicBezTo>
                      <a:pt x="4933" y="10448"/>
                      <a:pt x="1974" y="9614"/>
                      <a:pt x="608" y="7337"/>
                    </a:cubicBezTo>
                    <a:cubicBezTo>
                      <a:pt x="-682" y="4985"/>
                      <a:pt x="153" y="2026"/>
                      <a:pt x="2429" y="660"/>
                    </a:cubicBezTo>
                    <a:close/>
                  </a:path>
                </a:pathLst>
              </a:custGeom>
              <a:solidFill>
                <a:srgbClr val="FFFFFF"/>
              </a:solidFill>
              <a:ln w="756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82F45B6-C317-4F85-AF42-E44540F1DCDB}"/>
                  </a:ext>
                </a:extLst>
              </p:cNvPr>
              <p:cNvSpPr/>
              <p:nvPr/>
            </p:nvSpPr>
            <p:spPr>
              <a:xfrm>
                <a:off x="8011530" y="1802692"/>
                <a:ext cx="9759" cy="9723"/>
              </a:xfrm>
              <a:custGeom>
                <a:avLst/>
                <a:gdLst>
                  <a:gd name="connsiteX0" fmla="*/ 660 w 9759"/>
                  <a:gd name="connsiteY0" fmla="*/ 2445 h 9723"/>
                  <a:gd name="connsiteX1" fmla="*/ 7337 w 9759"/>
                  <a:gd name="connsiteY1" fmla="*/ 624 h 9723"/>
                  <a:gd name="connsiteX2" fmla="*/ 9082 w 9759"/>
                  <a:gd name="connsiteY2" fmla="*/ 7301 h 9723"/>
                  <a:gd name="connsiteX3" fmla="*/ 2406 w 9759"/>
                  <a:gd name="connsiteY3" fmla="*/ 9046 h 9723"/>
                  <a:gd name="connsiteX4" fmla="*/ 660 w 9759"/>
                  <a:gd name="connsiteY4" fmla="*/ 2445 h 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 h="9723">
                    <a:moveTo>
                      <a:pt x="660" y="2445"/>
                    </a:moveTo>
                    <a:cubicBezTo>
                      <a:pt x="2026" y="93"/>
                      <a:pt x="4985" y="-666"/>
                      <a:pt x="7337" y="624"/>
                    </a:cubicBezTo>
                    <a:cubicBezTo>
                      <a:pt x="9689" y="1990"/>
                      <a:pt x="10448" y="4949"/>
                      <a:pt x="9082" y="7301"/>
                    </a:cubicBezTo>
                    <a:cubicBezTo>
                      <a:pt x="7717" y="9653"/>
                      <a:pt x="4758" y="10412"/>
                      <a:pt x="2406" y="9046"/>
                    </a:cubicBezTo>
                    <a:cubicBezTo>
                      <a:pt x="129" y="7756"/>
                      <a:pt x="-705" y="4721"/>
                      <a:pt x="660" y="2445"/>
                    </a:cubicBezTo>
                    <a:close/>
                  </a:path>
                </a:pathLst>
              </a:custGeom>
              <a:solidFill>
                <a:srgbClr val="FFFFFF"/>
              </a:solidFill>
              <a:ln w="756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A7F5006-21D7-42BE-BDEA-84FE5820D60C}"/>
                  </a:ext>
                </a:extLst>
              </p:cNvPr>
              <p:cNvSpPr/>
              <p:nvPr/>
            </p:nvSpPr>
            <p:spPr>
              <a:xfrm>
                <a:off x="8113330" y="1829948"/>
                <a:ext cx="9711" cy="9711"/>
              </a:xfrm>
              <a:custGeom>
                <a:avLst/>
                <a:gdLst>
                  <a:gd name="connsiteX0" fmla="*/ 0 w 9711"/>
                  <a:gd name="connsiteY0" fmla="*/ 4856 h 9711"/>
                  <a:gd name="connsiteX1" fmla="*/ 4856 w 9711"/>
                  <a:gd name="connsiteY1" fmla="*/ 0 h 9711"/>
                  <a:gd name="connsiteX2" fmla="*/ 9712 w 9711"/>
                  <a:gd name="connsiteY2" fmla="*/ 4856 h 9711"/>
                  <a:gd name="connsiteX3" fmla="*/ 4856 w 9711"/>
                  <a:gd name="connsiteY3" fmla="*/ 9712 h 9711"/>
                  <a:gd name="connsiteX4" fmla="*/ 0 w 9711"/>
                  <a:gd name="connsiteY4" fmla="*/ 4856 h 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1" h="9711">
                    <a:moveTo>
                      <a:pt x="0" y="4856"/>
                    </a:moveTo>
                    <a:cubicBezTo>
                      <a:pt x="0" y="2200"/>
                      <a:pt x="2200" y="0"/>
                      <a:pt x="4856" y="0"/>
                    </a:cubicBezTo>
                    <a:cubicBezTo>
                      <a:pt x="7587" y="0"/>
                      <a:pt x="9712" y="2200"/>
                      <a:pt x="9712" y="4856"/>
                    </a:cubicBezTo>
                    <a:cubicBezTo>
                      <a:pt x="9712" y="7511"/>
                      <a:pt x="7511" y="9712"/>
                      <a:pt x="4856" y="9712"/>
                    </a:cubicBezTo>
                    <a:cubicBezTo>
                      <a:pt x="2124" y="9712"/>
                      <a:pt x="0" y="7587"/>
                      <a:pt x="0" y="4856"/>
                    </a:cubicBezTo>
                    <a:close/>
                  </a:path>
                </a:pathLst>
              </a:custGeom>
              <a:solidFill>
                <a:srgbClr val="FFFFFF"/>
              </a:solidFill>
              <a:ln w="756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51262B8-9A5C-4379-BE47-1D14CF35B7EE}"/>
                  </a:ext>
                </a:extLst>
              </p:cNvPr>
              <p:cNvSpPr/>
              <p:nvPr/>
            </p:nvSpPr>
            <p:spPr>
              <a:xfrm>
                <a:off x="8215102" y="1802659"/>
                <a:ext cx="9813" cy="9779"/>
              </a:xfrm>
              <a:custGeom>
                <a:avLst/>
                <a:gdLst>
                  <a:gd name="connsiteX0" fmla="*/ 658 w 9813"/>
                  <a:gd name="connsiteY0" fmla="*/ 7335 h 9779"/>
                  <a:gd name="connsiteX1" fmla="*/ 2479 w 9813"/>
                  <a:gd name="connsiteY1" fmla="*/ 658 h 9779"/>
                  <a:gd name="connsiteX2" fmla="*/ 9156 w 9813"/>
                  <a:gd name="connsiteY2" fmla="*/ 2479 h 9779"/>
                  <a:gd name="connsiteX3" fmla="*/ 7335 w 9813"/>
                  <a:gd name="connsiteY3" fmla="*/ 9156 h 9779"/>
                  <a:gd name="connsiteX4" fmla="*/ 658 w 9813"/>
                  <a:gd name="connsiteY4" fmla="*/ 7335 h 9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3" h="9779">
                    <a:moveTo>
                      <a:pt x="658" y="7335"/>
                    </a:moveTo>
                    <a:cubicBezTo>
                      <a:pt x="-708" y="4983"/>
                      <a:pt x="127" y="2024"/>
                      <a:pt x="2479" y="658"/>
                    </a:cubicBezTo>
                    <a:cubicBezTo>
                      <a:pt x="4831" y="-708"/>
                      <a:pt x="7790" y="127"/>
                      <a:pt x="9156" y="2479"/>
                    </a:cubicBezTo>
                    <a:cubicBezTo>
                      <a:pt x="10521" y="4831"/>
                      <a:pt x="9687" y="7790"/>
                      <a:pt x="7335" y="9156"/>
                    </a:cubicBezTo>
                    <a:cubicBezTo>
                      <a:pt x="4983" y="10446"/>
                      <a:pt x="2024" y="9687"/>
                      <a:pt x="658" y="7335"/>
                    </a:cubicBezTo>
                    <a:close/>
                  </a:path>
                </a:pathLst>
              </a:custGeom>
              <a:solidFill>
                <a:srgbClr val="FFFFFF"/>
              </a:solidFill>
              <a:ln w="756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4239BDE-AA02-448B-A541-FED8C7520B80}"/>
                  </a:ext>
                </a:extLst>
              </p:cNvPr>
              <p:cNvSpPr/>
              <p:nvPr/>
            </p:nvSpPr>
            <p:spPr>
              <a:xfrm>
                <a:off x="8289567" y="1728131"/>
                <a:ext cx="9746" cy="9776"/>
              </a:xfrm>
              <a:custGeom>
                <a:avLst/>
                <a:gdLst>
                  <a:gd name="connsiteX0" fmla="*/ 2445 w 9746"/>
                  <a:gd name="connsiteY0" fmla="*/ 9099 h 9776"/>
                  <a:gd name="connsiteX1" fmla="*/ 624 w 9746"/>
                  <a:gd name="connsiteY1" fmla="*/ 2422 h 9776"/>
                  <a:gd name="connsiteX2" fmla="*/ 7301 w 9746"/>
                  <a:gd name="connsiteY2" fmla="*/ 677 h 9776"/>
                  <a:gd name="connsiteX3" fmla="*/ 9122 w 9746"/>
                  <a:gd name="connsiteY3" fmla="*/ 7354 h 9776"/>
                  <a:gd name="connsiteX4" fmla="*/ 2445 w 9746"/>
                  <a:gd name="connsiteY4" fmla="*/ 9099 h 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6" h="9776">
                    <a:moveTo>
                      <a:pt x="2445" y="9099"/>
                    </a:moveTo>
                    <a:cubicBezTo>
                      <a:pt x="93" y="7733"/>
                      <a:pt x="-666" y="4774"/>
                      <a:pt x="624" y="2422"/>
                    </a:cubicBezTo>
                    <a:cubicBezTo>
                      <a:pt x="1990" y="70"/>
                      <a:pt x="4949" y="-688"/>
                      <a:pt x="7301" y="677"/>
                    </a:cubicBezTo>
                    <a:cubicBezTo>
                      <a:pt x="9653" y="2043"/>
                      <a:pt x="10412" y="5002"/>
                      <a:pt x="9122" y="7354"/>
                    </a:cubicBezTo>
                    <a:cubicBezTo>
                      <a:pt x="7756" y="9706"/>
                      <a:pt x="4797" y="10465"/>
                      <a:pt x="2445" y="9099"/>
                    </a:cubicBezTo>
                    <a:close/>
                  </a:path>
                </a:pathLst>
              </a:custGeom>
              <a:solidFill>
                <a:srgbClr val="FFFFFF"/>
              </a:solidFill>
              <a:ln w="756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E2519D7-5609-4C99-8A3D-FFE6E8A120E2}"/>
                  </a:ext>
                </a:extLst>
              </p:cNvPr>
              <p:cNvSpPr/>
              <p:nvPr/>
            </p:nvSpPr>
            <p:spPr>
              <a:xfrm>
                <a:off x="8316899" y="1626455"/>
                <a:ext cx="9711" cy="9711"/>
              </a:xfrm>
              <a:custGeom>
                <a:avLst/>
                <a:gdLst>
                  <a:gd name="connsiteX0" fmla="*/ 4856 w 9711"/>
                  <a:gd name="connsiteY0" fmla="*/ 9712 h 9711"/>
                  <a:gd name="connsiteX1" fmla="*/ 0 w 9711"/>
                  <a:gd name="connsiteY1" fmla="*/ 4856 h 9711"/>
                  <a:gd name="connsiteX2" fmla="*/ 4856 w 9711"/>
                  <a:gd name="connsiteY2" fmla="*/ 0 h 9711"/>
                  <a:gd name="connsiteX3" fmla="*/ 9712 w 9711"/>
                  <a:gd name="connsiteY3" fmla="*/ 4856 h 9711"/>
                  <a:gd name="connsiteX4" fmla="*/ 4856 w 9711"/>
                  <a:gd name="connsiteY4" fmla="*/ 9712 h 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1" h="9711">
                    <a:moveTo>
                      <a:pt x="4856" y="9712"/>
                    </a:moveTo>
                    <a:cubicBezTo>
                      <a:pt x="2200" y="9712"/>
                      <a:pt x="0" y="7511"/>
                      <a:pt x="0" y="4856"/>
                    </a:cubicBezTo>
                    <a:cubicBezTo>
                      <a:pt x="0" y="2124"/>
                      <a:pt x="2200" y="0"/>
                      <a:pt x="4856" y="0"/>
                    </a:cubicBezTo>
                    <a:cubicBezTo>
                      <a:pt x="7587" y="0"/>
                      <a:pt x="9712" y="2200"/>
                      <a:pt x="9712" y="4856"/>
                    </a:cubicBezTo>
                    <a:cubicBezTo>
                      <a:pt x="9712" y="7511"/>
                      <a:pt x="7512" y="9712"/>
                      <a:pt x="4856" y="9712"/>
                    </a:cubicBezTo>
                    <a:close/>
                  </a:path>
                </a:pathLst>
              </a:custGeom>
              <a:solidFill>
                <a:srgbClr val="FFFFFF"/>
              </a:solidFill>
              <a:ln w="7569"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A04955D-55B0-4E26-81D1-5228D1EA9E9C}"/>
                  </a:ext>
                </a:extLst>
              </p:cNvPr>
              <p:cNvSpPr/>
              <p:nvPr/>
            </p:nvSpPr>
            <p:spPr>
              <a:xfrm>
                <a:off x="8289534" y="1524655"/>
                <a:ext cx="9813" cy="9742"/>
              </a:xfrm>
              <a:custGeom>
                <a:avLst/>
                <a:gdLst>
                  <a:gd name="connsiteX0" fmla="*/ 7335 w 9813"/>
                  <a:gd name="connsiteY0" fmla="*/ 9082 h 9742"/>
                  <a:gd name="connsiteX1" fmla="*/ 658 w 9813"/>
                  <a:gd name="connsiteY1" fmla="*/ 7337 h 9742"/>
                  <a:gd name="connsiteX2" fmla="*/ 2479 w 9813"/>
                  <a:gd name="connsiteY2" fmla="*/ 660 h 9742"/>
                  <a:gd name="connsiteX3" fmla="*/ 9156 w 9813"/>
                  <a:gd name="connsiteY3" fmla="*/ 2406 h 9742"/>
                  <a:gd name="connsiteX4" fmla="*/ 7335 w 9813"/>
                  <a:gd name="connsiteY4" fmla="*/ 9082 h 9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3" h="9742">
                    <a:moveTo>
                      <a:pt x="7335" y="9082"/>
                    </a:moveTo>
                    <a:cubicBezTo>
                      <a:pt x="4983" y="10448"/>
                      <a:pt x="2024" y="9614"/>
                      <a:pt x="658" y="7337"/>
                    </a:cubicBezTo>
                    <a:cubicBezTo>
                      <a:pt x="-708" y="4985"/>
                      <a:pt x="127" y="2026"/>
                      <a:pt x="2479" y="660"/>
                    </a:cubicBezTo>
                    <a:cubicBezTo>
                      <a:pt x="4831" y="-705"/>
                      <a:pt x="7790" y="129"/>
                      <a:pt x="9156" y="2406"/>
                    </a:cubicBezTo>
                    <a:cubicBezTo>
                      <a:pt x="10521" y="4758"/>
                      <a:pt x="9687" y="7717"/>
                      <a:pt x="7335" y="9082"/>
                    </a:cubicBezTo>
                    <a:close/>
                  </a:path>
                </a:pathLst>
              </a:custGeom>
              <a:solidFill>
                <a:srgbClr val="FFFFFF"/>
              </a:solidFill>
              <a:ln w="7569"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522A2FA-14A3-4E5B-A3DF-EC885CC49E15}"/>
                  </a:ext>
                </a:extLst>
              </p:cNvPr>
              <p:cNvSpPr/>
              <p:nvPr/>
            </p:nvSpPr>
            <p:spPr>
              <a:xfrm>
                <a:off x="8215060" y="1450032"/>
                <a:ext cx="9779" cy="9799"/>
              </a:xfrm>
              <a:custGeom>
                <a:avLst/>
                <a:gdLst>
                  <a:gd name="connsiteX0" fmla="*/ 9122 w 9779"/>
                  <a:gd name="connsiteY0" fmla="*/ 7377 h 9799"/>
                  <a:gd name="connsiteX1" fmla="*/ 2445 w 9779"/>
                  <a:gd name="connsiteY1" fmla="*/ 9122 h 9799"/>
                  <a:gd name="connsiteX2" fmla="*/ 624 w 9779"/>
                  <a:gd name="connsiteY2" fmla="*/ 2445 h 9799"/>
                  <a:gd name="connsiteX3" fmla="*/ 7301 w 9779"/>
                  <a:gd name="connsiteY3" fmla="*/ 624 h 9799"/>
                  <a:gd name="connsiteX4" fmla="*/ 9122 w 9779"/>
                  <a:gd name="connsiteY4" fmla="*/ 7377 h 9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 h="9799">
                    <a:moveTo>
                      <a:pt x="9122" y="7377"/>
                    </a:moveTo>
                    <a:cubicBezTo>
                      <a:pt x="7756" y="9729"/>
                      <a:pt x="4797" y="10488"/>
                      <a:pt x="2445" y="9122"/>
                    </a:cubicBezTo>
                    <a:cubicBezTo>
                      <a:pt x="93" y="7756"/>
                      <a:pt x="-666" y="4797"/>
                      <a:pt x="624" y="2445"/>
                    </a:cubicBezTo>
                    <a:cubicBezTo>
                      <a:pt x="1990" y="93"/>
                      <a:pt x="4949" y="-666"/>
                      <a:pt x="7301" y="624"/>
                    </a:cubicBezTo>
                    <a:cubicBezTo>
                      <a:pt x="9653" y="2066"/>
                      <a:pt x="10488" y="5025"/>
                      <a:pt x="9122" y="7377"/>
                    </a:cubicBezTo>
                    <a:close/>
                  </a:path>
                </a:pathLst>
              </a:custGeom>
              <a:solidFill>
                <a:srgbClr val="FFFFFF"/>
              </a:solidFill>
              <a:ln w="7569" cap="flat">
                <a:noFill/>
                <a:prstDash val="solid"/>
                <a:miter/>
              </a:ln>
            </p:spPr>
            <p:txBody>
              <a:bodyPr rtlCol="0" anchor="ctr"/>
              <a:lstStyle/>
              <a:p>
                <a:endParaRPr lang="en-US"/>
              </a:p>
            </p:txBody>
          </p:sp>
        </p:grpSp>
        <p:sp>
          <p:nvSpPr>
            <p:cNvPr id="68" name="Freeform: Shape 67">
              <a:extLst>
                <a:ext uri="{FF2B5EF4-FFF2-40B4-BE49-F238E27FC236}">
                  <a16:creationId xmlns:a16="http://schemas.microsoft.com/office/drawing/2014/main" id="{A40ADF80-5218-4D8F-8AAB-CC157DE88A4A}"/>
                </a:ext>
              </a:extLst>
            </p:cNvPr>
            <p:cNvSpPr/>
            <p:nvPr/>
          </p:nvSpPr>
          <p:spPr>
            <a:xfrm>
              <a:off x="7961280" y="2399455"/>
              <a:ext cx="313888" cy="176329"/>
            </a:xfrm>
            <a:custGeom>
              <a:avLst/>
              <a:gdLst>
                <a:gd name="connsiteX0" fmla="*/ 313889 w 313888"/>
                <a:gd name="connsiteY0" fmla="*/ 0 h 176329"/>
                <a:gd name="connsiteX1" fmla="*/ 258501 w 313888"/>
                <a:gd name="connsiteY1" fmla="*/ 176330 h 176329"/>
                <a:gd name="connsiteX2" fmla="*/ 55008 w 313888"/>
                <a:gd name="connsiteY2" fmla="*/ 176330 h 176329"/>
                <a:gd name="connsiteX3" fmla="*/ 0 w 313888"/>
                <a:gd name="connsiteY3" fmla="*/ 0 h 176329"/>
              </a:gdLst>
              <a:ahLst/>
              <a:cxnLst>
                <a:cxn ang="0">
                  <a:pos x="connsiteX0" y="connsiteY0"/>
                </a:cxn>
                <a:cxn ang="0">
                  <a:pos x="connsiteX1" y="connsiteY1"/>
                </a:cxn>
                <a:cxn ang="0">
                  <a:pos x="connsiteX2" y="connsiteY2"/>
                </a:cxn>
                <a:cxn ang="0">
                  <a:pos x="connsiteX3" y="connsiteY3"/>
                </a:cxn>
              </a:cxnLst>
              <a:rect l="l" t="t" r="r" b="b"/>
              <a:pathLst>
                <a:path w="313888" h="176329">
                  <a:moveTo>
                    <a:pt x="313889" y="0"/>
                  </a:moveTo>
                  <a:lnTo>
                    <a:pt x="258501" y="176330"/>
                  </a:lnTo>
                  <a:lnTo>
                    <a:pt x="55008" y="176330"/>
                  </a:lnTo>
                  <a:lnTo>
                    <a:pt x="0" y="0"/>
                  </a:lnTo>
                  <a:close/>
                </a:path>
              </a:pathLst>
            </a:custGeom>
            <a:solidFill>
              <a:srgbClr val="F74020"/>
            </a:solidFill>
            <a:ln w="756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A98C395-CF2A-4940-B2EC-5DDE5EBF2E39}"/>
                </a:ext>
              </a:extLst>
            </p:cNvPr>
            <p:cNvSpPr/>
            <p:nvPr/>
          </p:nvSpPr>
          <p:spPr>
            <a:xfrm>
              <a:off x="8129188" y="2399455"/>
              <a:ext cx="145980" cy="176329"/>
            </a:xfrm>
            <a:custGeom>
              <a:avLst/>
              <a:gdLst>
                <a:gd name="connsiteX0" fmla="*/ 145981 w 145980"/>
                <a:gd name="connsiteY0" fmla="*/ 0 h 176329"/>
                <a:gd name="connsiteX1" fmla="*/ 90593 w 145980"/>
                <a:gd name="connsiteY1" fmla="*/ 176330 h 176329"/>
                <a:gd name="connsiteX2" fmla="*/ 0 w 145980"/>
                <a:gd name="connsiteY2" fmla="*/ 176330 h 176329"/>
                <a:gd name="connsiteX3" fmla="*/ 7436 w 145980"/>
                <a:gd name="connsiteY3" fmla="*/ 0 h 176329"/>
              </a:gdLst>
              <a:ahLst/>
              <a:cxnLst>
                <a:cxn ang="0">
                  <a:pos x="connsiteX0" y="connsiteY0"/>
                </a:cxn>
                <a:cxn ang="0">
                  <a:pos x="connsiteX1" y="connsiteY1"/>
                </a:cxn>
                <a:cxn ang="0">
                  <a:pos x="connsiteX2" y="connsiteY2"/>
                </a:cxn>
                <a:cxn ang="0">
                  <a:pos x="connsiteX3" y="connsiteY3"/>
                </a:cxn>
              </a:cxnLst>
              <a:rect l="l" t="t" r="r" b="b"/>
              <a:pathLst>
                <a:path w="145980" h="176329">
                  <a:moveTo>
                    <a:pt x="145981" y="0"/>
                  </a:moveTo>
                  <a:lnTo>
                    <a:pt x="90593" y="176330"/>
                  </a:lnTo>
                  <a:lnTo>
                    <a:pt x="0" y="176330"/>
                  </a:lnTo>
                  <a:lnTo>
                    <a:pt x="7436" y="0"/>
                  </a:lnTo>
                  <a:close/>
                </a:path>
              </a:pathLst>
            </a:custGeom>
            <a:solidFill>
              <a:srgbClr val="D13E25"/>
            </a:solidFill>
            <a:ln w="7569" cap="flat">
              <a:noFill/>
              <a:prstDash val="solid"/>
              <a:miter/>
            </a:ln>
          </p:spPr>
          <p:txBody>
            <a:bodyPr rtlCol="0" anchor="ctr"/>
            <a:lstStyle/>
            <a:p>
              <a:endParaRPr lang="en-US"/>
            </a:p>
          </p:txBody>
        </p:sp>
        <p:grpSp>
          <p:nvGrpSpPr>
            <p:cNvPr id="70" name="Graphic 27">
              <a:extLst>
                <a:ext uri="{FF2B5EF4-FFF2-40B4-BE49-F238E27FC236}">
                  <a16:creationId xmlns:a16="http://schemas.microsoft.com/office/drawing/2014/main" id="{3617A2B4-E1C0-4AB3-9A59-6C5BDDA7D3EA}"/>
                </a:ext>
              </a:extLst>
            </p:cNvPr>
            <p:cNvGrpSpPr/>
            <p:nvPr/>
          </p:nvGrpSpPr>
          <p:grpSpPr>
            <a:xfrm>
              <a:off x="7961280" y="2399455"/>
              <a:ext cx="313888" cy="1557607"/>
              <a:chOff x="7961280" y="2399455"/>
              <a:chExt cx="313888" cy="1557607"/>
            </a:xfrm>
          </p:grpSpPr>
          <p:grpSp>
            <p:nvGrpSpPr>
              <p:cNvPr id="71" name="Graphic 27">
                <a:extLst>
                  <a:ext uri="{FF2B5EF4-FFF2-40B4-BE49-F238E27FC236}">
                    <a16:creationId xmlns:a16="http://schemas.microsoft.com/office/drawing/2014/main" id="{3617A2B4-E1C0-4AB3-9A59-6C5BDDA7D3EA}"/>
                  </a:ext>
                </a:extLst>
              </p:cNvPr>
              <p:cNvGrpSpPr/>
              <p:nvPr/>
            </p:nvGrpSpPr>
            <p:grpSpPr>
              <a:xfrm>
                <a:off x="7969322" y="2575709"/>
                <a:ext cx="297727" cy="1381353"/>
                <a:chOff x="7969322" y="2575709"/>
                <a:chExt cx="297727" cy="1381353"/>
              </a:xfrm>
            </p:grpSpPr>
            <p:sp>
              <p:nvSpPr>
                <p:cNvPr id="72" name="Freeform: Shape 71">
                  <a:extLst>
                    <a:ext uri="{FF2B5EF4-FFF2-40B4-BE49-F238E27FC236}">
                      <a16:creationId xmlns:a16="http://schemas.microsoft.com/office/drawing/2014/main" id="{F796CFCF-6264-4C93-8FD2-C21786BE2B8E}"/>
                    </a:ext>
                  </a:extLst>
                </p:cNvPr>
                <p:cNvSpPr/>
                <p:nvPr/>
              </p:nvSpPr>
              <p:spPr>
                <a:xfrm>
                  <a:off x="7969322" y="2575709"/>
                  <a:ext cx="297727" cy="1381353"/>
                </a:xfrm>
                <a:custGeom>
                  <a:avLst/>
                  <a:gdLst>
                    <a:gd name="connsiteX0" fmla="*/ 297728 w 297727"/>
                    <a:gd name="connsiteY0" fmla="*/ 216315 h 1381353"/>
                    <a:gd name="connsiteX1" fmla="*/ 250458 w 297727"/>
                    <a:gd name="connsiteY1" fmla="*/ 0 h 1381353"/>
                    <a:gd name="connsiteX2" fmla="*/ 148940 w 297727"/>
                    <a:gd name="connsiteY2" fmla="*/ 0 h 1381353"/>
                    <a:gd name="connsiteX3" fmla="*/ 148940 w 297727"/>
                    <a:gd name="connsiteY3" fmla="*/ 455 h 1381353"/>
                    <a:gd name="connsiteX4" fmla="*/ 148940 w 297727"/>
                    <a:gd name="connsiteY4" fmla="*/ 0 h 1381353"/>
                    <a:gd name="connsiteX5" fmla="*/ 47269 w 297727"/>
                    <a:gd name="connsiteY5" fmla="*/ 0 h 1381353"/>
                    <a:gd name="connsiteX6" fmla="*/ 0 w 297727"/>
                    <a:gd name="connsiteY6" fmla="*/ 216315 h 1381353"/>
                    <a:gd name="connsiteX7" fmla="*/ 148864 w 297727"/>
                    <a:gd name="connsiteY7" fmla="*/ 1381353 h 1381353"/>
                    <a:gd name="connsiteX8" fmla="*/ 148864 w 297727"/>
                    <a:gd name="connsiteY8" fmla="*/ 1380974 h 1381353"/>
                    <a:gd name="connsiteX9" fmla="*/ 148864 w 297727"/>
                    <a:gd name="connsiteY9" fmla="*/ 1381353 h 1381353"/>
                    <a:gd name="connsiteX10" fmla="*/ 297728 w 297727"/>
                    <a:gd name="connsiteY10" fmla="*/ 216315 h 138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727" h="1381353">
                      <a:moveTo>
                        <a:pt x="297728" y="216315"/>
                      </a:moveTo>
                      <a:cubicBezTo>
                        <a:pt x="297728" y="108120"/>
                        <a:pt x="272993" y="55691"/>
                        <a:pt x="250458" y="0"/>
                      </a:cubicBezTo>
                      <a:lnTo>
                        <a:pt x="148940" y="0"/>
                      </a:lnTo>
                      <a:lnTo>
                        <a:pt x="148940" y="455"/>
                      </a:lnTo>
                      <a:lnTo>
                        <a:pt x="148940" y="0"/>
                      </a:lnTo>
                      <a:lnTo>
                        <a:pt x="47269" y="0"/>
                      </a:lnTo>
                      <a:cubicBezTo>
                        <a:pt x="24735" y="55691"/>
                        <a:pt x="0" y="108120"/>
                        <a:pt x="0" y="216315"/>
                      </a:cubicBezTo>
                      <a:cubicBezTo>
                        <a:pt x="0" y="559188"/>
                        <a:pt x="148864" y="1381353"/>
                        <a:pt x="148864" y="1381353"/>
                      </a:cubicBezTo>
                      <a:lnTo>
                        <a:pt x="148864" y="1380974"/>
                      </a:lnTo>
                      <a:lnTo>
                        <a:pt x="148864" y="1381353"/>
                      </a:lnTo>
                      <a:cubicBezTo>
                        <a:pt x="148940" y="1381429"/>
                        <a:pt x="297728" y="559188"/>
                        <a:pt x="297728" y="216315"/>
                      </a:cubicBezTo>
                      <a:close/>
                    </a:path>
                  </a:pathLst>
                </a:custGeom>
                <a:solidFill>
                  <a:srgbClr val="F7941E"/>
                </a:solidFill>
                <a:ln w="756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F38B31A-028A-4156-8389-BBBA341231DF}"/>
                    </a:ext>
                  </a:extLst>
                </p:cNvPr>
                <p:cNvSpPr/>
                <p:nvPr/>
              </p:nvSpPr>
              <p:spPr>
                <a:xfrm>
                  <a:off x="8028276" y="2575785"/>
                  <a:ext cx="179820" cy="916627"/>
                </a:xfrm>
                <a:custGeom>
                  <a:avLst/>
                  <a:gdLst>
                    <a:gd name="connsiteX0" fmla="*/ 132930 w 179820"/>
                    <a:gd name="connsiteY0" fmla="*/ 0 h 916627"/>
                    <a:gd name="connsiteX1" fmla="*/ 89910 w 179820"/>
                    <a:gd name="connsiteY1" fmla="*/ 0 h 916627"/>
                    <a:gd name="connsiteX2" fmla="*/ 46890 w 179820"/>
                    <a:gd name="connsiteY2" fmla="*/ 0 h 916627"/>
                    <a:gd name="connsiteX3" fmla="*/ 0 w 179820"/>
                    <a:gd name="connsiteY3" fmla="*/ 218743 h 916627"/>
                    <a:gd name="connsiteX4" fmla="*/ 89910 w 179820"/>
                    <a:gd name="connsiteY4" fmla="*/ 916628 h 916627"/>
                    <a:gd name="connsiteX5" fmla="*/ 179820 w 179820"/>
                    <a:gd name="connsiteY5" fmla="*/ 218743 h 916627"/>
                    <a:gd name="connsiteX6" fmla="*/ 132930 w 179820"/>
                    <a:gd name="connsiteY6" fmla="*/ 0 h 91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820" h="916627">
                      <a:moveTo>
                        <a:pt x="132930" y="0"/>
                      </a:moveTo>
                      <a:cubicBezTo>
                        <a:pt x="133917" y="0"/>
                        <a:pt x="89910" y="0"/>
                        <a:pt x="89910" y="0"/>
                      </a:cubicBezTo>
                      <a:cubicBezTo>
                        <a:pt x="89910" y="0"/>
                        <a:pt x="45979" y="0"/>
                        <a:pt x="46890" y="0"/>
                      </a:cubicBezTo>
                      <a:cubicBezTo>
                        <a:pt x="29894" y="31108"/>
                        <a:pt x="0" y="104174"/>
                        <a:pt x="0" y="218743"/>
                      </a:cubicBezTo>
                      <a:cubicBezTo>
                        <a:pt x="0" y="416622"/>
                        <a:pt x="89910" y="916628"/>
                        <a:pt x="89910" y="916628"/>
                      </a:cubicBezTo>
                      <a:cubicBezTo>
                        <a:pt x="89910" y="916628"/>
                        <a:pt x="179820" y="416546"/>
                        <a:pt x="179820" y="218743"/>
                      </a:cubicBezTo>
                      <a:cubicBezTo>
                        <a:pt x="179896" y="104174"/>
                        <a:pt x="150002" y="31108"/>
                        <a:pt x="132930" y="0"/>
                      </a:cubicBezTo>
                      <a:close/>
                    </a:path>
                  </a:pathLst>
                </a:custGeom>
                <a:solidFill>
                  <a:srgbClr val="FBB040"/>
                </a:solidFill>
                <a:ln w="7569"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81A31D6-9579-4E6E-B9E3-66936805866D}"/>
                    </a:ext>
                  </a:extLst>
                </p:cNvPr>
                <p:cNvSpPr/>
                <p:nvPr/>
              </p:nvSpPr>
              <p:spPr>
                <a:xfrm>
                  <a:off x="8092237" y="2639746"/>
                  <a:ext cx="51897" cy="400763"/>
                </a:xfrm>
                <a:custGeom>
                  <a:avLst/>
                  <a:gdLst>
                    <a:gd name="connsiteX0" fmla="*/ 25949 w 51897"/>
                    <a:gd name="connsiteY0" fmla="*/ 400764 h 400763"/>
                    <a:gd name="connsiteX1" fmla="*/ 0 w 51897"/>
                    <a:gd name="connsiteY1" fmla="*/ 154782 h 400763"/>
                    <a:gd name="connsiteX2" fmla="*/ 24431 w 51897"/>
                    <a:gd name="connsiteY2" fmla="*/ 0 h 400763"/>
                    <a:gd name="connsiteX3" fmla="*/ 27466 w 51897"/>
                    <a:gd name="connsiteY3" fmla="*/ 0 h 400763"/>
                    <a:gd name="connsiteX4" fmla="*/ 51898 w 51897"/>
                    <a:gd name="connsiteY4" fmla="*/ 154782 h 400763"/>
                    <a:gd name="connsiteX5" fmla="*/ 25949 w 51897"/>
                    <a:gd name="connsiteY5" fmla="*/ 400764 h 40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97" h="400763">
                      <a:moveTo>
                        <a:pt x="25949" y="400764"/>
                      </a:moveTo>
                      <a:cubicBezTo>
                        <a:pt x="11381" y="312902"/>
                        <a:pt x="0" y="222613"/>
                        <a:pt x="0" y="154782"/>
                      </a:cubicBezTo>
                      <a:cubicBezTo>
                        <a:pt x="0" y="83461"/>
                        <a:pt x="12974" y="31791"/>
                        <a:pt x="24431" y="0"/>
                      </a:cubicBezTo>
                      <a:lnTo>
                        <a:pt x="27466" y="0"/>
                      </a:lnTo>
                      <a:cubicBezTo>
                        <a:pt x="38923" y="31715"/>
                        <a:pt x="51898" y="83461"/>
                        <a:pt x="51898" y="154782"/>
                      </a:cubicBezTo>
                      <a:cubicBezTo>
                        <a:pt x="51973" y="222613"/>
                        <a:pt x="40592" y="312902"/>
                        <a:pt x="25949" y="400764"/>
                      </a:cubicBezTo>
                      <a:close/>
                    </a:path>
                  </a:pathLst>
                </a:custGeom>
                <a:solidFill>
                  <a:srgbClr val="FBD392"/>
                </a:solidFill>
                <a:ln w="7569" cap="flat">
                  <a:noFill/>
                  <a:prstDash val="solid"/>
                  <a:miter/>
                </a:ln>
              </p:spPr>
              <p:txBody>
                <a:bodyPr rtlCol="0" anchor="ctr"/>
                <a:lstStyle/>
                <a:p>
                  <a:endParaRPr lang="en-US"/>
                </a:p>
              </p:txBody>
            </p:sp>
          </p:grpSp>
          <p:sp>
            <p:nvSpPr>
              <p:cNvPr id="75" name="Freeform: Shape 74">
                <a:extLst>
                  <a:ext uri="{FF2B5EF4-FFF2-40B4-BE49-F238E27FC236}">
                    <a16:creationId xmlns:a16="http://schemas.microsoft.com/office/drawing/2014/main" id="{B4A8F353-F1ED-4BDB-BB9B-A640CA0C4AFD}"/>
                  </a:ext>
                </a:extLst>
              </p:cNvPr>
              <p:cNvSpPr/>
              <p:nvPr/>
            </p:nvSpPr>
            <p:spPr>
              <a:xfrm>
                <a:off x="7961280" y="2399455"/>
                <a:ext cx="313888" cy="176329"/>
              </a:xfrm>
              <a:custGeom>
                <a:avLst/>
                <a:gdLst>
                  <a:gd name="connsiteX0" fmla="*/ 313889 w 313888"/>
                  <a:gd name="connsiteY0" fmla="*/ 0 h 176329"/>
                  <a:gd name="connsiteX1" fmla="*/ 258501 w 313888"/>
                  <a:gd name="connsiteY1" fmla="*/ 176330 h 176329"/>
                  <a:gd name="connsiteX2" fmla="*/ 55008 w 313888"/>
                  <a:gd name="connsiteY2" fmla="*/ 176330 h 176329"/>
                  <a:gd name="connsiteX3" fmla="*/ 0 w 313888"/>
                  <a:gd name="connsiteY3" fmla="*/ 0 h 176329"/>
                </a:gdLst>
                <a:ahLst/>
                <a:cxnLst>
                  <a:cxn ang="0">
                    <a:pos x="connsiteX0" y="connsiteY0"/>
                  </a:cxn>
                  <a:cxn ang="0">
                    <a:pos x="connsiteX1" y="connsiteY1"/>
                  </a:cxn>
                  <a:cxn ang="0">
                    <a:pos x="connsiteX2" y="connsiteY2"/>
                  </a:cxn>
                  <a:cxn ang="0">
                    <a:pos x="connsiteX3" y="connsiteY3"/>
                  </a:cxn>
                </a:cxnLst>
                <a:rect l="l" t="t" r="r" b="b"/>
                <a:pathLst>
                  <a:path w="313888" h="176329">
                    <a:moveTo>
                      <a:pt x="313889" y="0"/>
                    </a:moveTo>
                    <a:lnTo>
                      <a:pt x="258501" y="176330"/>
                    </a:lnTo>
                    <a:lnTo>
                      <a:pt x="55008" y="176330"/>
                    </a:lnTo>
                    <a:lnTo>
                      <a:pt x="0" y="0"/>
                    </a:lnTo>
                    <a:close/>
                  </a:path>
                </a:pathLst>
              </a:custGeom>
              <a:solidFill>
                <a:srgbClr val="F74020"/>
              </a:solidFill>
              <a:ln w="7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7886757A-0CAE-4910-B16A-4B5E655DDC25}"/>
                  </a:ext>
                </a:extLst>
              </p:cNvPr>
              <p:cNvSpPr/>
              <p:nvPr/>
            </p:nvSpPr>
            <p:spPr>
              <a:xfrm>
                <a:off x="8129188" y="2399455"/>
                <a:ext cx="145980" cy="176329"/>
              </a:xfrm>
              <a:custGeom>
                <a:avLst/>
                <a:gdLst>
                  <a:gd name="connsiteX0" fmla="*/ 145981 w 145980"/>
                  <a:gd name="connsiteY0" fmla="*/ 0 h 176329"/>
                  <a:gd name="connsiteX1" fmla="*/ 90593 w 145980"/>
                  <a:gd name="connsiteY1" fmla="*/ 176330 h 176329"/>
                  <a:gd name="connsiteX2" fmla="*/ 0 w 145980"/>
                  <a:gd name="connsiteY2" fmla="*/ 176330 h 176329"/>
                  <a:gd name="connsiteX3" fmla="*/ 7436 w 145980"/>
                  <a:gd name="connsiteY3" fmla="*/ 0 h 176329"/>
                </a:gdLst>
                <a:ahLst/>
                <a:cxnLst>
                  <a:cxn ang="0">
                    <a:pos x="connsiteX0" y="connsiteY0"/>
                  </a:cxn>
                  <a:cxn ang="0">
                    <a:pos x="connsiteX1" y="connsiteY1"/>
                  </a:cxn>
                  <a:cxn ang="0">
                    <a:pos x="connsiteX2" y="connsiteY2"/>
                  </a:cxn>
                  <a:cxn ang="0">
                    <a:pos x="connsiteX3" y="connsiteY3"/>
                  </a:cxn>
                </a:cxnLst>
                <a:rect l="l" t="t" r="r" b="b"/>
                <a:pathLst>
                  <a:path w="145980" h="176329">
                    <a:moveTo>
                      <a:pt x="145981" y="0"/>
                    </a:moveTo>
                    <a:lnTo>
                      <a:pt x="90593" y="176330"/>
                    </a:lnTo>
                    <a:lnTo>
                      <a:pt x="0" y="176330"/>
                    </a:lnTo>
                    <a:lnTo>
                      <a:pt x="7436" y="0"/>
                    </a:lnTo>
                    <a:close/>
                  </a:path>
                </a:pathLst>
              </a:custGeom>
              <a:solidFill>
                <a:srgbClr val="D13E25"/>
              </a:solidFill>
              <a:ln w="7569" cap="flat">
                <a:noFill/>
                <a:prstDash val="solid"/>
                <a:miter/>
              </a:ln>
            </p:spPr>
            <p:txBody>
              <a:bodyPr rtlCol="0" anchor="ctr"/>
              <a:lstStyle/>
              <a:p>
                <a:endParaRPr lang="en-US"/>
              </a:p>
            </p:txBody>
          </p:sp>
        </p:grpSp>
        <p:grpSp>
          <p:nvGrpSpPr>
            <p:cNvPr id="77" name="Graphic 27">
              <a:extLst>
                <a:ext uri="{FF2B5EF4-FFF2-40B4-BE49-F238E27FC236}">
                  <a16:creationId xmlns:a16="http://schemas.microsoft.com/office/drawing/2014/main" id="{3617A2B4-E1C0-4AB3-9A59-6C5BDDA7D3EA}"/>
                </a:ext>
              </a:extLst>
            </p:cNvPr>
            <p:cNvGrpSpPr/>
            <p:nvPr/>
          </p:nvGrpSpPr>
          <p:grpSpPr>
            <a:xfrm>
              <a:off x="7462108" y="2711067"/>
              <a:ext cx="98407" cy="488473"/>
              <a:chOff x="7462108" y="2711067"/>
              <a:chExt cx="98407" cy="488473"/>
            </a:xfrm>
          </p:grpSpPr>
          <p:grpSp>
            <p:nvGrpSpPr>
              <p:cNvPr id="78" name="Graphic 27">
                <a:extLst>
                  <a:ext uri="{FF2B5EF4-FFF2-40B4-BE49-F238E27FC236}">
                    <a16:creationId xmlns:a16="http://schemas.microsoft.com/office/drawing/2014/main" id="{3617A2B4-E1C0-4AB3-9A59-6C5BDDA7D3EA}"/>
                  </a:ext>
                </a:extLst>
              </p:cNvPr>
              <p:cNvGrpSpPr/>
              <p:nvPr/>
            </p:nvGrpSpPr>
            <p:grpSpPr>
              <a:xfrm>
                <a:off x="7464688" y="2766379"/>
                <a:ext cx="93324" cy="433161"/>
                <a:chOff x="7464688" y="2766379"/>
                <a:chExt cx="93324" cy="433161"/>
              </a:xfrm>
            </p:grpSpPr>
            <p:sp>
              <p:nvSpPr>
                <p:cNvPr id="79" name="Freeform: Shape 78">
                  <a:extLst>
                    <a:ext uri="{FF2B5EF4-FFF2-40B4-BE49-F238E27FC236}">
                      <a16:creationId xmlns:a16="http://schemas.microsoft.com/office/drawing/2014/main" id="{E5BF71F5-8EED-4044-B2FB-421178BE3B1D}"/>
                    </a:ext>
                  </a:extLst>
                </p:cNvPr>
                <p:cNvSpPr/>
                <p:nvPr/>
              </p:nvSpPr>
              <p:spPr>
                <a:xfrm>
                  <a:off x="7464688" y="2766379"/>
                  <a:ext cx="93324" cy="433161"/>
                </a:xfrm>
                <a:custGeom>
                  <a:avLst/>
                  <a:gdLst>
                    <a:gd name="connsiteX0" fmla="*/ 93324 w 93324"/>
                    <a:gd name="connsiteY0" fmla="*/ 67831 h 433161"/>
                    <a:gd name="connsiteX1" fmla="*/ 78529 w 93324"/>
                    <a:gd name="connsiteY1" fmla="*/ 0 h 433161"/>
                    <a:gd name="connsiteX2" fmla="*/ 46662 w 93324"/>
                    <a:gd name="connsiteY2" fmla="*/ 0 h 433161"/>
                    <a:gd name="connsiteX3" fmla="*/ 46662 w 93324"/>
                    <a:gd name="connsiteY3" fmla="*/ 152 h 433161"/>
                    <a:gd name="connsiteX4" fmla="*/ 46662 w 93324"/>
                    <a:gd name="connsiteY4" fmla="*/ 0 h 433161"/>
                    <a:gd name="connsiteX5" fmla="*/ 14795 w 93324"/>
                    <a:gd name="connsiteY5" fmla="*/ 0 h 433161"/>
                    <a:gd name="connsiteX6" fmla="*/ 0 w 93324"/>
                    <a:gd name="connsiteY6" fmla="*/ 67831 h 433161"/>
                    <a:gd name="connsiteX7" fmla="*/ 46662 w 93324"/>
                    <a:gd name="connsiteY7" fmla="*/ 433162 h 433161"/>
                    <a:gd name="connsiteX8" fmla="*/ 46662 w 93324"/>
                    <a:gd name="connsiteY8" fmla="*/ 433086 h 433161"/>
                    <a:gd name="connsiteX9" fmla="*/ 46662 w 93324"/>
                    <a:gd name="connsiteY9" fmla="*/ 433162 h 433161"/>
                    <a:gd name="connsiteX10" fmla="*/ 93324 w 93324"/>
                    <a:gd name="connsiteY10" fmla="*/ 67831 h 43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324" h="433161">
                      <a:moveTo>
                        <a:pt x="93324" y="67831"/>
                      </a:moveTo>
                      <a:cubicBezTo>
                        <a:pt x="93324" y="33915"/>
                        <a:pt x="85585" y="17451"/>
                        <a:pt x="78529" y="0"/>
                      </a:cubicBezTo>
                      <a:lnTo>
                        <a:pt x="46662" y="0"/>
                      </a:lnTo>
                      <a:lnTo>
                        <a:pt x="46662" y="152"/>
                      </a:lnTo>
                      <a:lnTo>
                        <a:pt x="46662" y="0"/>
                      </a:lnTo>
                      <a:lnTo>
                        <a:pt x="14795" y="0"/>
                      </a:lnTo>
                      <a:cubicBezTo>
                        <a:pt x="7739" y="17451"/>
                        <a:pt x="0" y="33915"/>
                        <a:pt x="0" y="67831"/>
                      </a:cubicBezTo>
                      <a:cubicBezTo>
                        <a:pt x="0" y="175344"/>
                        <a:pt x="46662" y="433162"/>
                        <a:pt x="46662" y="433162"/>
                      </a:cubicBezTo>
                      <a:lnTo>
                        <a:pt x="46662" y="433086"/>
                      </a:lnTo>
                      <a:lnTo>
                        <a:pt x="46662" y="433162"/>
                      </a:lnTo>
                      <a:cubicBezTo>
                        <a:pt x="46586" y="433162"/>
                        <a:pt x="93324" y="175344"/>
                        <a:pt x="93324" y="67831"/>
                      </a:cubicBezTo>
                      <a:close/>
                    </a:path>
                  </a:pathLst>
                </a:custGeom>
                <a:solidFill>
                  <a:srgbClr val="F7941E"/>
                </a:solidFill>
                <a:ln w="756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32D321C-FF74-4729-9766-149055A3EA08}"/>
                    </a:ext>
                  </a:extLst>
                </p:cNvPr>
                <p:cNvSpPr/>
                <p:nvPr/>
              </p:nvSpPr>
              <p:spPr>
                <a:xfrm>
                  <a:off x="7483049" y="2766379"/>
                  <a:ext cx="56449" cy="287408"/>
                </a:xfrm>
                <a:custGeom>
                  <a:avLst/>
                  <a:gdLst>
                    <a:gd name="connsiteX0" fmla="*/ 41730 w 56449"/>
                    <a:gd name="connsiteY0" fmla="*/ 0 h 287408"/>
                    <a:gd name="connsiteX1" fmla="*/ 28225 w 56449"/>
                    <a:gd name="connsiteY1" fmla="*/ 0 h 287408"/>
                    <a:gd name="connsiteX2" fmla="*/ 14719 w 56449"/>
                    <a:gd name="connsiteY2" fmla="*/ 0 h 287408"/>
                    <a:gd name="connsiteX3" fmla="*/ 0 w 56449"/>
                    <a:gd name="connsiteY3" fmla="*/ 68590 h 287408"/>
                    <a:gd name="connsiteX4" fmla="*/ 28225 w 56449"/>
                    <a:gd name="connsiteY4" fmla="*/ 287409 h 287408"/>
                    <a:gd name="connsiteX5" fmla="*/ 56450 w 56449"/>
                    <a:gd name="connsiteY5" fmla="*/ 68590 h 287408"/>
                    <a:gd name="connsiteX6" fmla="*/ 41730 w 56449"/>
                    <a:gd name="connsiteY6" fmla="*/ 0 h 28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49" h="287408">
                      <a:moveTo>
                        <a:pt x="41730" y="0"/>
                      </a:moveTo>
                      <a:cubicBezTo>
                        <a:pt x="42034" y="0"/>
                        <a:pt x="28225" y="0"/>
                        <a:pt x="28225" y="0"/>
                      </a:cubicBezTo>
                      <a:cubicBezTo>
                        <a:pt x="28225" y="0"/>
                        <a:pt x="14416" y="0"/>
                        <a:pt x="14719" y="0"/>
                      </a:cubicBezTo>
                      <a:cubicBezTo>
                        <a:pt x="9408" y="9712"/>
                        <a:pt x="0" y="32626"/>
                        <a:pt x="0" y="68590"/>
                      </a:cubicBezTo>
                      <a:cubicBezTo>
                        <a:pt x="0" y="130654"/>
                        <a:pt x="28225" y="287409"/>
                        <a:pt x="28225" y="287409"/>
                      </a:cubicBezTo>
                      <a:cubicBezTo>
                        <a:pt x="28225" y="287409"/>
                        <a:pt x="56450" y="130578"/>
                        <a:pt x="56450" y="68590"/>
                      </a:cubicBezTo>
                      <a:cubicBezTo>
                        <a:pt x="56450" y="32701"/>
                        <a:pt x="47042" y="9788"/>
                        <a:pt x="41730" y="0"/>
                      </a:cubicBezTo>
                      <a:close/>
                    </a:path>
                  </a:pathLst>
                </a:custGeom>
                <a:solidFill>
                  <a:srgbClr val="FBB040"/>
                </a:solidFill>
                <a:ln w="7569"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11EED5B-96D4-414D-99AB-68E5F6966315}"/>
                    </a:ext>
                  </a:extLst>
                </p:cNvPr>
                <p:cNvSpPr/>
                <p:nvPr/>
              </p:nvSpPr>
              <p:spPr>
                <a:xfrm>
                  <a:off x="7503156" y="2786410"/>
                  <a:ext cx="16312" cy="125722"/>
                </a:xfrm>
                <a:custGeom>
                  <a:avLst/>
                  <a:gdLst>
                    <a:gd name="connsiteX0" fmla="*/ 8118 w 16312"/>
                    <a:gd name="connsiteY0" fmla="*/ 125722 h 125722"/>
                    <a:gd name="connsiteX1" fmla="*/ 0 w 16312"/>
                    <a:gd name="connsiteY1" fmla="*/ 48559 h 125722"/>
                    <a:gd name="connsiteX2" fmla="*/ 7663 w 16312"/>
                    <a:gd name="connsiteY2" fmla="*/ 0 h 125722"/>
                    <a:gd name="connsiteX3" fmla="*/ 8650 w 16312"/>
                    <a:gd name="connsiteY3" fmla="*/ 0 h 125722"/>
                    <a:gd name="connsiteX4" fmla="*/ 16313 w 16312"/>
                    <a:gd name="connsiteY4" fmla="*/ 48559 h 125722"/>
                    <a:gd name="connsiteX5" fmla="*/ 8118 w 16312"/>
                    <a:gd name="connsiteY5" fmla="*/ 125722 h 12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2" h="125722">
                      <a:moveTo>
                        <a:pt x="8118" y="125722"/>
                      </a:moveTo>
                      <a:cubicBezTo>
                        <a:pt x="3566" y="98180"/>
                        <a:pt x="0" y="69879"/>
                        <a:pt x="0" y="48559"/>
                      </a:cubicBezTo>
                      <a:cubicBezTo>
                        <a:pt x="0" y="26176"/>
                        <a:pt x="4097" y="10015"/>
                        <a:pt x="7663" y="0"/>
                      </a:cubicBezTo>
                      <a:lnTo>
                        <a:pt x="8650" y="0"/>
                      </a:lnTo>
                      <a:cubicBezTo>
                        <a:pt x="12216" y="9939"/>
                        <a:pt x="16313" y="26176"/>
                        <a:pt x="16313" y="48559"/>
                      </a:cubicBezTo>
                      <a:cubicBezTo>
                        <a:pt x="16313" y="69879"/>
                        <a:pt x="12747" y="98180"/>
                        <a:pt x="8118" y="125722"/>
                      </a:cubicBezTo>
                      <a:close/>
                    </a:path>
                  </a:pathLst>
                </a:custGeom>
                <a:solidFill>
                  <a:srgbClr val="FBD392"/>
                </a:solidFill>
                <a:ln w="7569" cap="flat">
                  <a:noFill/>
                  <a:prstDash val="solid"/>
                  <a:miter/>
                </a:ln>
              </p:spPr>
              <p:txBody>
                <a:bodyPr rtlCol="0" anchor="ctr"/>
                <a:lstStyle/>
                <a:p>
                  <a:endParaRPr lang="en-US"/>
                </a:p>
              </p:txBody>
            </p:sp>
          </p:grpSp>
          <p:sp>
            <p:nvSpPr>
              <p:cNvPr id="82" name="Freeform: Shape 81">
                <a:extLst>
                  <a:ext uri="{FF2B5EF4-FFF2-40B4-BE49-F238E27FC236}">
                    <a16:creationId xmlns:a16="http://schemas.microsoft.com/office/drawing/2014/main" id="{70F73741-1D01-4661-9F89-551D8B96D595}"/>
                  </a:ext>
                </a:extLst>
              </p:cNvPr>
              <p:cNvSpPr/>
              <p:nvPr/>
            </p:nvSpPr>
            <p:spPr>
              <a:xfrm>
                <a:off x="7462108" y="2711067"/>
                <a:ext cx="98407" cy="55311"/>
              </a:xfrm>
              <a:custGeom>
                <a:avLst/>
                <a:gdLst>
                  <a:gd name="connsiteX0" fmla="*/ 98408 w 98407"/>
                  <a:gd name="connsiteY0" fmla="*/ 0 h 55311"/>
                  <a:gd name="connsiteX1" fmla="*/ 81033 w 98407"/>
                  <a:gd name="connsiteY1" fmla="*/ 55312 h 55311"/>
                  <a:gd name="connsiteX2" fmla="*/ 17223 w 98407"/>
                  <a:gd name="connsiteY2" fmla="*/ 55312 h 55311"/>
                  <a:gd name="connsiteX3" fmla="*/ 0 w 98407"/>
                  <a:gd name="connsiteY3" fmla="*/ 0 h 55311"/>
                </a:gdLst>
                <a:ahLst/>
                <a:cxnLst>
                  <a:cxn ang="0">
                    <a:pos x="connsiteX0" y="connsiteY0"/>
                  </a:cxn>
                  <a:cxn ang="0">
                    <a:pos x="connsiteX1" y="connsiteY1"/>
                  </a:cxn>
                  <a:cxn ang="0">
                    <a:pos x="connsiteX2" y="connsiteY2"/>
                  </a:cxn>
                  <a:cxn ang="0">
                    <a:pos x="connsiteX3" y="connsiteY3"/>
                  </a:cxn>
                </a:cxnLst>
                <a:rect l="l" t="t" r="r" b="b"/>
                <a:pathLst>
                  <a:path w="98407" h="55311">
                    <a:moveTo>
                      <a:pt x="98408" y="0"/>
                    </a:moveTo>
                    <a:lnTo>
                      <a:pt x="81033" y="55312"/>
                    </a:lnTo>
                    <a:lnTo>
                      <a:pt x="17223" y="55312"/>
                    </a:lnTo>
                    <a:lnTo>
                      <a:pt x="0" y="0"/>
                    </a:lnTo>
                    <a:close/>
                  </a:path>
                </a:pathLst>
              </a:custGeom>
              <a:solidFill>
                <a:srgbClr val="F74020"/>
              </a:solidFill>
              <a:ln w="756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DF19BFB-934C-4272-85A1-E30343D7F2E7}"/>
                  </a:ext>
                </a:extLst>
              </p:cNvPr>
              <p:cNvSpPr/>
              <p:nvPr/>
            </p:nvSpPr>
            <p:spPr>
              <a:xfrm>
                <a:off x="7514764" y="2711067"/>
                <a:ext cx="45751" cy="55311"/>
              </a:xfrm>
              <a:custGeom>
                <a:avLst/>
                <a:gdLst>
                  <a:gd name="connsiteX0" fmla="*/ 45752 w 45751"/>
                  <a:gd name="connsiteY0" fmla="*/ 0 h 55311"/>
                  <a:gd name="connsiteX1" fmla="*/ 28377 w 45751"/>
                  <a:gd name="connsiteY1" fmla="*/ 55312 h 55311"/>
                  <a:gd name="connsiteX2" fmla="*/ 0 w 45751"/>
                  <a:gd name="connsiteY2" fmla="*/ 55312 h 55311"/>
                  <a:gd name="connsiteX3" fmla="*/ 2276 w 45751"/>
                  <a:gd name="connsiteY3" fmla="*/ 0 h 55311"/>
                </a:gdLst>
                <a:ahLst/>
                <a:cxnLst>
                  <a:cxn ang="0">
                    <a:pos x="connsiteX0" y="connsiteY0"/>
                  </a:cxn>
                  <a:cxn ang="0">
                    <a:pos x="connsiteX1" y="connsiteY1"/>
                  </a:cxn>
                  <a:cxn ang="0">
                    <a:pos x="connsiteX2" y="connsiteY2"/>
                  </a:cxn>
                  <a:cxn ang="0">
                    <a:pos x="connsiteX3" y="connsiteY3"/>
                  </a:cxn>
                </a:cxnLst>
                <a:rect l="l" t="t" r="r" b="b"/>
                <a:pathLst>
                  <a:path w="45751" h="55311">
                    <a:moveTo>
                      <a:pt x="45752" y="0"/>
                    </a:moveTo>
                    <a:lnTo>
                      <a:pt x="28377" y="55312"/>
                    </a:lnTo>
                    <a:lnTo>
                      <a:pt x="0" y="55312"/>
                    </a:lnTo>
                    <a:lnTo>
                      <a:pt x="2276" y="0"/>
                    </a:lnTo>
                    <a:close/>
                  </a:path>
                </a:pathLst>
              </a:custGeom>
              <a:solidFill>
                <a:srgbClr val="D13E25"/>
              </a:solidFill>
              <a:ln w="7569" cap="flat">
                <a:noFill/>
                <a:prstDash val="solid"/>
                <a:miter/>
              </a:ln>
            </p:spPr>
            <p:txBody>
              <a:bodyPr rtlCol="0" anchor="ctr"/>
              <a:lstStyle/>
              <a:p>
                <a:endParaRPr lang="en-US"/>
              </a:p>
            </p:txBody>
          </p:sp>
        </p:grpSp>
        <p:grpSp>
          <p:nvGrpSpPr>
            <p:cNvPr id="84" name="Graphic 27">
              <a:extLst>
                <a:ext uri="{FF2B5EF4-FFF2-40B4-BE49-F238E27FC236}">
                  <a16:creationId xmlns:a16="http://schemas.microsoft.com/office/drawing/2014/main" id="{3617A2B4-E1C0-4AB3-9A59-6C5BDDA7D3EA}"/>
                </a:ext>
              </a:extLst>
            </p:cNvPr>
            <p:cNvGrpSpPr/>
            <p:nvPr/>
          </p:nvGrpSpPr>
          <p:grpSpPr>
            <a:xfrm>
              <a:off x="8675781" y="2711067"/>
              <a:ext cx="98407" cy="488473"/>
              <a:chOff x="8675781" y="2711067"/>
              <a:chExt cx="98407" cy="488473"/>
            </a:xfrm>
          </p:grpSpPr>
          <p:grpSp>
            <p:nvGrpSpPr>
              <p:cNvPr id="85" name="Graphic 27">
                <a:extLst>
                  <a:ext uri="{FF2B5EF4-FFF2-40B4-BE49-F238E27FC236}">
                    <a16:creationId xmlns:a16="http://schemas.microsoft.com/office/drawing/2014/main" id="{3617A2B4-E1C0-4AB3-9A59-6C5BDDA7D3EA}"/>
                  </a:ext>
                </a:extLst>
              </p:cNvPr>
              <p:cNvGrpSpPr/>
              <p:nvPr/>
            </p:nvGrpSpPr>
            <p:grpSpPr>
              <a:xfrm>
                <a:off x="8678360" y="2766379"/>
                <a:ext cx="93324" cy="433161"/>
                <a:chOff x="8678360" y="2766379"/>
                <a:chExt cx="93324" cy="433161"/>
              </a:xfrm>
            </p:grpSpPr>
            <p:sp>
              <p:nvSpPr>
                <p:cNvPr id="86" name="Freeform: Shape 85">
                  <a:extLst>
                    <a:ext uri="{FF2B5EF4-FFF2-40B4-BE49-F238E27FC236}">
                      <a16:creationId xmlns:a16="http://schemas.microsoft.com/office/drawing/2014/main" id="{F42260B5-4643-4DA7-A1D3-E7F37B0AC5DB}"/>
                    </a:ext>
                  </a:extLst>
                </p:cNvPr>
                <p:cNvSpPr/>
                <p:nvPr/>
              </p:nvSpPr>
              <p:spPr>
                <a:xfrm>
                  <a:off x="8678360" y="2766379"/>
                  <a:ext cx="93324" cy="433161"/>
                </a:xfrm>
                <a:custGeom>
                  <a:avLst/>
                  <a:gdLst>
                    <a:gd name="connsiteX0" fmla="*/ 93324 w 93324"/>
                    <a:gd name="connsiteY0" fmla="*/ 67831 h 433161"/>
                    <a:gd name="connsiteX1" fmla="*/ 78529 w 93324"/>
                    <a:gd name="connsiteY1" fmla="*/ 0 h 433161"/>
                    <a:gd name="connsiteX2" fmla="*/ 46662 w 93324"/>
                    <a:gd name="connsiteY2" fmla="*/ 0 h 433161"/>
                    <a:gd name="connsiteX3" fmla="*/ 46662 w 93324"/>
                    <a:gd name="connsiteY3" fmla="*/ 152 h 433161"/>
                    <a:gd name="connsiteX4" fmla="*/ 46662 w 93324"/>
                    <a:gd name="connsiteY4" fmla="*/ 0 h 433161"/>
                    <a:gd name="connsiteX5" fmla="*/ 14795 w 93324"/>
                    <a:gd name="connsiteY5" fmla="*/ 0 h 433161"/>
                    <a:gd name="connsiteX6" fmla="*/ 0 w 93324"/>
                    <a:gd name="connsiteY6" fmla="*/ 67831 h 433161"/>
                    <a:gd name="connsiteX7" fmla="*/ 46662 w 93324"/>
                    <a:gd name="connsiteY7" fmla="*/ 433162 h 433161"/>
                    <a:gd name="connsiteX8" fmla="*/ 46662 w 93324"/>
                    <a:gd name="connsiteY8" fmla="*/ 433086 h 433161"/>
                    <a:gd name="connsiteX9" fmla="*/ 46662 w 93324"/>
                    <a:gd name="connsiteY9" fmla="*/ 433162 h 433161"/>
                    <a:gd name="connsiteX10" fmla="*/ 93324 w 93324"/>
                    <a:gd name="connsiteY10" fmla="*/ 67831 h 43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324" h="433161">
                      <a:moveTo>
                        <a:pt x="93324" y="67831"/>
                      </a:moveTo>
                      <a:cubicBezTo>
                        <a:pt x="93324" y="33915"/>
                        <a:pt x="85585" y="17451"/>
                        <a:pt x="78529" y="0"/>
                      </a:cubicBezTo>
                      <a:lnTo>
                        <a:pt x="46662" y="0"/>
                      </a:lnTo>
                      <a:lnTo>
                        <a:pt x="46662" y="152"/>
                      </a:lnTo>
                      <a:lnTo>
                        <a:pt x="46662" y="0"/>
                      </a:lnTo>
                      <a:lnTo>
                        <a:pt x="14795" y="0"/>
                      </a:lnTo>
                      <a:cubicBezTo>
                        <a:pt x="7739" y="17451"/>
                        <a:pt x="0" y="33915"/>
                        <a:pt x="0" y="67831"/>
                      </a:cubicBezTo>
                      <a:cubicBezTo>
                        <a:pt x="0" y="175344"/>
                        <a:pt x="46662" y="433162"/>
                        <a:pt x="46662" y="433162"/>
                      </a:cubicBezTo>
                      <a:lnTo>
                        <a:pt x="46662" y="433086"/>
                      </a:lnTo>
                      <a:lnTo>
                        <a:pt x="46662" y="433162"/>
                      </a:lnTo>
                      <a:cubicBezTo>
                        <a:pt x="46662" y="433162"/>
                        <a:pt x="93324" y="175344"/>
                        <a:pt x="93324" y="67831"/>
                      </a:cubicBezTo>
                      <a:close/>
                    </a:path>
                  </a:pathLst>
                </a:custGeom>
                <a:solidFill>
                  <a:srgbClr val="F7941E"/>
                </a:solidFill>
                <a:ln w="7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09C2EFB-D294-460D-ABA0-55B2417F5BCA}"/>
                    </a:ext>
                  </a:extLst>
                </p:cNvPr>
                <p:cNvSpPr/>
                <p:nvPr/>
              </p:nvSpPr>
              <p:spPr>
                <a:xfrm>
                  <a:off x="8696798" y="2766379"/>
                  <a:ext cx="56449" cy="287408"/>
                </a:xfrm>
                <a:custGeom>
                  <a:avLst/>
                  <a:gdLst>
                    <a:gd name="connsiteX0" fmla="*/ 41730 w 56449"/>
                    <a:gd name="connsiteY0" fmla="*/ 0 h 287408"/>
                    <a:gd name="connsiteX1" fmla="*/ 28225 w 56449"/>
                    <a:gd name="connsiteY1" fmla="*/ 0 h 287408"/>
                    <a:gd name="connsiteX2" fmla="*/ 14719 w 56449"/>
                    <a:gd name="connsiteY2" fmla="*/ 0 h 287408"/>
                    <a:gd name="connsiteX3" fmla="*/ 0 w 56449"/>
                    <a:gd name="connsiteY3" fmla="*/ 68590 h 287408"/>
                    <a:gd name="connsiteX4" fmla="*/ 28225 w 56449"/>
                    <a:gd name="connsiteY4" fmla="*/ 287409 h 287408"/>
                    <a:gd name="connsiteX5" fmla="*/ 56450 w 56449"/>
                    <a:gd name="connsiteY5" fmla="*/ 68590 h 287408"/>
                    <a:gd name="connsiteX6" fmla="*/ 41730 w 56449"/>
                    <a:gd name="connsiteY6" fmla="*/ 0 h 28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49" h="287408">
                      <a:moveTo>
                        <a:pt x="41730" y="0"/>
                      </a:moveTo>
                      <a:cubicBezTo>
                        <a:pt x="42034" y="0"/>
                        <a:pt x="28225" y="0"/>
                        <a:pt x="28225" y="0"/>
                      </a:cubicBezTo>
                      <a:cubicBezTo>
                        <a:pt x="28225" y="0"/>
                        <a:pt x="14416" y="0"/>
                        <a:pt x="14719" y="0"/>
                      </a:cubicBezTo>
                      <a:cubicBezTo>
                        <a:pt x="9408" y="9712"/>
                        <a:pt x="0" y="32626"/>
                        <a:pt x="0" y="68590"/>
                      </a:cubicBezTo>
                      <a:cubicBezTo>
                        <a:pt x="0" y="130654"/>
                        <a:pt x="28225" y="287409"/>
                        <a:pt x="28225" y="287409"/>
                      </a:cubicBezTo>
                      <a:cubicBezTo>
                        <a:pt x="28225" y="287409"/>
                        <a:pt x="56450" y="130578"/>
                        <a:pt x="56450" y="68590"/>
                      </a:cubicBezTo>
                      <a:cubicBezTo>
                        <a:pt x="56450" y="32701"/>
                        <a:pt x="47042" y="9788"/>
                        <a:pt x="41730" y="0"/>
                      </a:cubicBezTo>
                      <a:close/>
                    </a:path>
                  </a:pathLst>
                </a:custGeom>
                <a:solidFill>
                  <a:srgbClr val="FBB040"/>
                </a:solidFill>
                <a:ln w="7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8BEE892-4998-4A06-AE5F-86704E26A10A}"/>
                    </a:ext>
                  </a:extLst>
                </p:cNvPr>
                <p:cNvSpPr/>
                <p:nvPr/>
              </p:nvSpPr>
              <p:spPr>
                <a:xfrm>
                  <a:off x="8716904" y="2786410"/>
                  <a:ext cx="16312" cy="125722"/>
                </a:xfrm>
                <a:custGeom>
                  <a:avLst/>
                  <a:gdLst>
                    <a:gd name="connsiteX0" fmla="*/ 8118 w 16312"/>
                    <a:gd name="connsiteY0" fmla="*/ 125722 h 125722"/>
                    <a:gd name="connsiteX1" fmla="*/ 0 w 16312"/>
                    <a:gd name="connsiteY1" fmla="*/ 48559 h 125722"/>
                    <a:gd name="connsiteX2" fmla="*/ 7663 w 16312"/>
                    <a:gd name="connsiteY2" fmla="*/ 0 h 125722"/>
                    <a:gd name="connsiteX3" fmla="*/ 8650 w 16312"/>
                    <a:gd name="connsiteY3" fmla="*/ 0 h 125722"/>
                    <a:gd name="connsiteX4" fmla="*/ 16313 w 16312"/>
                    <a:gd name="connsiteY4" fmla="*/ 48559 h 125722"/>
                    <a:gd name="connsiteX5" fmla="*/ 8118 w 16312"/>
                    <a:gd name="connsiteY5" fmla="*/ 125722 h 12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2" h="125722">
                      <a:moveTo>
                        <a:pt x="8118" y="125722"/>
                      </a:moveTo>
                      <a:cubicBezTo>
                        <a:pt x="3566" y="98180"/>
                        <a:pt x="0" y="69879"/>
                        <a:pt x="0" y="48559"/>
                      </a:cubicBezTo>
                      <a:cubicBezTo>
                        <a:pt x="0" y="26176"/>
                        <a:pt x="4097" y="10015"/>
                        <a:pt x="7663" y="0"/>
                      </a:cubicBezTo>
                      <a:lnTo>
                        <a:pt x="8650" y="0"/>
                      </a:lnTo>
                      <a:cubicBezTo>
                        <a:pt x="12216" y="9939"/>
                        <a:pt x="16313" y="26176"/>
                        <a:pt x="16313" y="48559"/>
                      </a:cubicBezTo>
                      <a:cubicBezTo>
                        <a:pt x="16237" y="69879"/>
                        <a:pt x="12671" y="98180"/>
                        <a:pt x="8118" y="125722"/>
                      </a:cubicBezTo>
                      <a:close/>
                    </a:path>
                  </a:pathLst>
                </a:custGeom>
                <a:solidFill>
                  <a:srgbClr val="FBD392"/>
                </a:solidFill>
                <a:ln w="7569" cap="flat">
                  <a:noFill/>
                  <a:prstDash val="solid"/>
                  <a:miter/>
                </a:ln>
              </p:spPr>
              <p:txBody>
                <a:bodyPr rtlCol="0" anchor="ctr"/>
                <a:lstStyle/>
                <a:p>
                  <a:endParaRPr lang="en-US"/>
                </a:p>
              </p:txBody>
            </p:sp>
          </p:grpSp>
          <p:sp>
            <p:nvSpPr>
              <p:cNvPr id="89" name="Freeform: Shape 88">
                <a:extLst>
                  <a:ext uri="{FF2B5EF4-FFF2-40B4-BE49-F238E27FC236}">
                    <a16:creationId xmlns:a16="http://schemas.microsoft.com/office/drawing/2014/main" id="{6B936D4F-3F02-4F30-952A-5757340E0FE7}"/>
                  </a:ext>
                </a:extLst>
              </p:cNvPr>
              <p:cNvSpPr/>
              <p:nvPr/>
            </p:nvSpPr>
            <p:spPr>
              <a:xfrm>
                <a:off x="8675781" y="2711067"/>
                <a:ext cx="98407" cy="55311"/>
              </a:xfrm>
              <a:custGeom>
                <a:avLst/>
                <a:gdLst>
                  <a:gd name="connsiteX0" fmla="*/ 98408 w 98407"/>
                  <a:gd name="connsiteY0" fmla="*/ 0 h 55311"/>
                  <a:gd name="connsiteX1" fmla="*/ 81109 w 98407"/>
                  <a:gd name="connsiteY1" fmla="*/ 55312 h 55311"/>
                  <a:gd name="connsiteX2" fmla="*/ 17299 w 98407"/>
                  <a:gd name="connsiteY2" fmla="*/ 55312 h 55311"/>
                  <a:gd name="connsiteX3" fmla="*/ 0 w 98407"/>
                  <a:gd name="connsiteY3" fmla="*/ 0 h 55311"/>
                </a:gdLst>
                <a:ahLst/>
                <a:cxnLst>
                  <a:cxn ang="0">
                    <a:pos x="connsiteX0" y="connsiteY0"/>
                  </a:cxn>
                  <a:cxn ang="0">
                    <a:pos x="connsiteX1" y="connsiteY1"/>
                  </a:cxn>
                  <a:cxn ang="0">
                    <a:pos x="connsiteX2" y="connsiteY2"/>
                  </a:cxn>
                  <a:cxn ang="0">
                    <a:pos x="connsiteX3" y="connsiteY3"/>
                  </a:cxn>
                </a:cxnLst>
                <a:rect l="l" t="t" r="r" b="b"/>
                <a:pathLst>
                  <a:path w="98407" h="55311">
                    <a:moveTo>
                      <a:pt x="98408" y="0"/>
                    </a:moveTo>
                    <a:lnTo>
                      <a:pt x="81109" y="55312"/>
                    </a:lnTo>
                    <a:lnTo>
                      <a:pt x="17299" y="55312"/>
                    </a:lnTo>
                    <a:lnTo>
                      <a:pt x="0" y="0"/>
                    </a:lnTo>
                    <a:close/>
                  </a:path>
                </a:pathLst>
              </a:custGeom>
              <a:solidFill>
                <a:srgbClr val="F74020"/>
              </a:solidFill>
              <a:ln w="7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9C5784F-5399-468E-9C94-1F1A7CA41441}"/>
                  </a:ext>
                </a:extLst>
              </p:cNvPr>
              <p:cNvSpPr/>
              <p:nvPr/>
            </p:nvSpPr>
            <p:spPr>
              <a:xfrm>
                <a:off x="8728437" y="2711067"/>
                <a:ext cx="45751" cy="55311"/>
              </a:xfrm>
              <a:custGeom>
                <a:avLst/>
                <a:gdLst>
                  <a:gd name="connsiteX0" fmla="*/ 45752 w 45751"/>
                  <a:gd name="connsiteY0" fmla="*/ 0 h 55311"/>
                  <a:gd name="connsiteX1" fmla="*/ 28453 w 45751"/>
                  <a:gd name="connsiteY1" fmla="*/ 55312 h 55311"/>
                  <a:gd name="connsiteX2" fmla="*/ 0 w 45751"/>
                  <a:gd name="connsiteY2" fmla="*/ 55312 h 55311"/>
                  <a:gd name="connsiteX3" fmla="*/ 2352 w 45751"/>
                  <a:gd name="connsiteY3" fmla="*/ 0 h 55311"/>
                </a:gdLst>
                <a:ahLst/>
                <a:cxnLst>
                  <a:cxn ang="0">
                    <a:pos x="connsiteX0" y="connsiteY0"/>
                  </a:cxn>
                  <a:cxn ang="0">
                    <a:pos x="connsiteX1" y="connsiteY1"/>
                  </a:cxn>
                  <a:cxn ang="0">
                    <a:pos x="connsiteX2" y="connsiteY2"/>
                  </a:cxn>
                  <a:cxn ang="0">
                    <a:pos x="connsiteX3" y="connsiteY3"/>
                  </a:cxn>
                </a:cxnLst>
                <a:rect l="l" t="t" r="r" b="b"/>
                <a:pathLst>
                  <a:path w="45751" h="55311">
                    <a:moveTo>
                      <a:pt x="45752" y="0"/>
                    </a:moveTo>
                    <a:lnTo>
                      <a:pt x="28453" y="55312"/>
                    </a:lnTo>
                    <a:lnTo>
                      <a:pt x="0" y="55312"/>
                    </a:lnTo>
                    <a:lnTo>
                      <a:pt x="2352" y="0"/>
                    </a:lnTo>
                    <a:close/>
                  </a:path>
                </a:pathLst>
              </a:custGeom>
              <a:solidFill>
                <a:srgbClr val="D13E25"/>
              </a:solidFill>
              <a:ln w="7569" cap="flat">
                <a:noFill/>
                <a:prstDash val="solid"/>
                <a:miter/>
              </a:ln>
            </p:spPr>
            <p:txBody>
              <a:bodyPr rtlCol="0" anchor="ctr"/>
              <a:lstStyle/>
              <a:p>
                <a:endParaRPr lang="en-US"/>
              </a:p>
            </p:txBody>
          </p:sp>
        </p:grpSp>
      </p:grpSp>
      <p:sp>
        <p:nvSpPr>
          <p:cNvPr id="95" name="Rectangle 94">
            <a:extLst>
              <a:ext uri="{FF2B5EF4-FFF2-40B4-BE49-F238E27FC236}">
                <a16:creationId xmlns:a16="http://schemas.microsoft.com/office/drawing/2014/main" id="{80FF10C7-611E-42D3-ABF6-350584A1FB85}"/>
              </a:ext>
            </a:extLst>
          </p:cNvPr>
          <p:cNvSpPr/>
          <p:nvPr/>
        </p:nvSpPr>
        <p:spPr>
          <a:xfrm>
            <a:off x="584302" y="1333973"/>
            <a:ext cx="2841286" cy="896531"/>
          </a:xfrm>
          <a:prstGeom prst="rect">
            <a:avLst/>
          </a:prstGeom>
          <a:gradFill flip="none" rotWithShape="1">
            <a:gsLst>
              <a:gs pos="0">
                <a:schemeClr val="bg1"/>
              </a:gs>
              <a:gs pos="73000">
                <a:srgbClr val="E7F5F2">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1"/>
                </a:solidFill>
                <a:latin typeface="Calibri Light" panose="020F0302020204030204" pitchFamily="34" charset="0"/>
                <a:cs typeface="Calibri Light" panose="020F0302020204030204" pitchFamily="34" charset="0"/>
              </a:rPr>
              <a:t>Transforming how we provide services to our patrons</a:t>
            </a:r>
          </a:p>
        </p:txBody>
      </p:sp>
      <p:sp>
        <p:nvSpPr>
          <p:cNvPr id="96" name="Rectangle 95">
            <a:extLst>
              <a:ext uri="{FF2B5EF4-FFF2-40B4-BE49-F238E27FC236}">
                <a16:creationId xmlns:a16="http://schemas.microsoft.com/office/drawing/2014/main" id="{5F61ED86-F870-4D31-B11E-9E032393702E}"/>
              </a:ext>
            </a:extLst>
          </p:cNvPr>
          <p:cNvSpPr/>
          <p:nvPr/>
        </p:nvSpPr>
        <p:spPr>
          <a:xfrm>
            <a:off x="584302" y="2328994"/>
            <a:ext cx="2841286" cy="896531"/>
          </a:xfrm>
          <a:prstGeom prst="rect">
            <a:avLst/>
          </a:prstGeom>
          <a:gradFill flip="none" rotWithShape="1">
            <a:gsLst>
              <a:gs pos="0">
                <a:schemeClr val="bg1"/>
              </a:gs>
              <a:gs pos="73000">
                <a:srgbClr val="E7F5F2">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1"/>
                </a:solidFill>
                <a:latin typeface="Calibri Light" panose="020F0302020204030204" pitchFamily="34" charset="0"/>
                <a:cs typeface="Calibri Light" panose="020F0302020204030204" pitchFamily="34" charset="0"/>
              </a:rPr>
              <a:t>Focusing on automation and unmediated processes to meet demand </a:t>
            </a:r>
          </a:p>
        </p:txBody>
      </p:sp>
      <p:sp>
        <p:nvSpPr>
          <p:cNvPr id="99" name="Oval 98">
            <a:extLst>
              <a:ext uri="{FF2B5EF4-FFF2-40B4-BE49-F238E27FC236}">
                <a16:creationId xmlns:a16="http://schemas.microsoft.com/office/drawing/2014/main" id="{9F1F7D4C-AAED-46DF-A7D2-779647DE4897}"/>
              </a:ext>
            </a:extLst>
          </p:cNvPr>
          <p:cNvSpPr/>
          <p:nvPr/>
        </p:nvSpPr>
        <p:spPr>
          <a:xfrm>
            <a:off x="3557010" y="3002613"/>
            <a:ext cx="2988503" cy="445085"/>
          </a:xfrm>
          <a:prstGeom prst="ellipse">
            <a:avLst/>
          </a:prstGeom>
          <a:solidFill>
            <a:srgbClr val="B8B8B8">
              <a:alpha val="5098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48DF04A-5D0B-492D-B3EA-35A8DF56E162}"/>
              </a:ext>
            </a:extLst>
          </p:cNvPr>
          <p:cNvSpPr/>
          <p:nvPr/>
        </p:nvSpPr>
        <p:spPr>
          <a:xfrm>
            <a:off x="3625830" y="1971826"/>
            <a:ext cx="2988503" cy="445085"/>
          </a:xfrm>
          <a:prstGeom prst="ellipse">
            <a:avLst/>
          </a:prstGeom>
          <a:solidFill>
            <a:srgbClr val="B8B8B8">
              <a:alpha val="5098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B8056A22-F7FF-4988-89FC-9CA65247552F}"/>
              </a:ext>
            </a:extLst>
          </p:cNvPr>
          <p:cNvSpPr/>
          <p:nvPr/>
        </p:nvSpPr>
        <p:spPr>
          <a:xfrm>
            <a:off x="3659315" y="1341620"/>
            <a:ext cx="2841286" cy="896531"/>
          </a:xfrm>
          <a:prstGeom prst="rect">
            <a:avLst/>
          </a:prstGeom>
          <a:gradFill flip="none" rotWithShape="1">
            <a:gsLst>
              <a:gs pos="0">
                <a:schemeClr val="bg1"/>
              </a:gs>
              <a:gs pos="73000">
                <a:srgbClr val="E7F5F2">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1"/>
                </a:solidFill>
                <a:latin typeface="Calibri Light" panose="020F0302020204030204" pitchFamily="34" charset="0"/>
                <a:ea typeface="+mn-lt"/>
                <a:cs typeface="Calibri Light" panose="020F0302020204030204" pitchFamily="34" charset="0"/>
              </a:rPr>
              <a:t>Providing a wide community for sharing </a:t>
            </a:r>
          </a:p>
        </p:txBody>
      </p:sp>
      <p:sp>
        <p:nvSpPr>
          <p:cNvPr id="102" name="Rectangle 101">
            <a:extLst>
              <a:ext uri="{FF2B5EF4-FFF2-40B4-BE49-F238E27FC236}">
                <a16:creationId xmlns:a16="http://schemas.microsoft.com/office/drawing/2014/main" id="{E1EADC96-43E7-4839-9A51-70490E4FBE65}"/>
              </a:ext>
            </a:extLst>
          </p:cNvPr>
          <p:cNvSpPr/>
          <p:nvPr/>
        </p:nvSpPr>
        <p:spPr>
          <a:xfrm>
            <a:off x="3659315" y="2336641"/>
            <a:ext cx="2841286" cy="896531"/>
          </a:xfrm>
          <a:prstGeom prst="rect">
            <a:avLst/>
          </a:prstGeom>
          <a:gradFill flip="none" rotWithShape="1">
            <a:gsLst>
              <a:gs pos="0">
                <a:schemeClr val="bg1"/>
              </a:gs>
              <a:gs pos="73000">
                <a:srgbClr val="E7F5F2">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1"/>
                </a:solidFill>
                <a:latin typeface="Calibri Light" panose="020F0302020204030204" pitchFamily="34" charset="0"/>
                <a:cs typeface="Calibri Light" panose="020F0302020204030204" pitchFamily="34" charset="0"/>
              </a:rPr>
              <a:t>Finding solutions to future needs like </a:t>
            </a:r>
            <a:r>
              <a:rPr lang="en-US" b="1" dirty="0" err="1">
                <a:solidFill>
                  <a:schemeClr val="accent1"/>
                </a:solidFill>
                <a:latin typeface="Calibri Light" panose="020F0302020204030204" pitchFamily="34" charset="0"/>
                <a:cs typeface="Calibri Light" panose="020F0302020204030204" pitchFamily="34" charset="0"/>
              </a:rPr>
              <a:t>ebooks</a:t>
            </a:r>
            <a:r>
              <a:rPr lang="en-US" b="1" dirty="0">
                <a:solidFill>
                  <a:schemeClr val="accent1"/>
                </a:solidFill>
                <a:latin typeface="Calibri Light" panose="020F0302020204030204" pitchFamily="34" charset="0"/>
                <a:cs typeface="Calibri Light" panose="020F0302020204030204" pitchFamily="34" charset="0"/>
              </a:rPr>
              <a:t> , Controlled Digital Lending</a:t>
            </a:r>
          </a:p>
        </p:txBody>
      </p:sp>
      <p:grpSp>
        <p:nvGrpSpPr>
          <p:cNvPr id="13" name="Graphic 11">
            <a:extLst>
              <a:ext uri="{FF2B5EF4-FFF2-40B4-BE49-F238E27FC236}">
                <a16:creationId xmlns:a16="http://schemas.microsoft.com/office/drawing/2014/main" id="{E1800A44-E8A3-4566-9DBE-19D2D361DAF4}"/>
              </a:ext>
            </a:extLst>
          </p:cNvPr>
          <p:cNvGrpSpPr/>
          <p:nvPr/>
        </p:nvGrpSpPr>
        <p:grpSpPr>
          <a:xfrm>
            <a:off x="0" y="4265366"/>
            <a:ext cx="9144152" cy="806653"/>
            <a:chOff x="0" y="4265366"/>
            <a:chExt cx="9144152" cy="806653"/>
          </a:xfr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p:grpSpPr>
        <p:sp>
          <p:nvSpPr>
            <p:cNvPr id="14" name="Freeform: Shape 13">
              <a:extLst>
                <a:ext uri="{FF2B5EF4-FFF2-40B4-BE49-F238E27FC236}">
                  <a16:creationId xmlns:a16="http://schemas.microsoft.com/office/drawing/2014/main" id="{28B94527-F393-4101-A519-EEFA6B80C8C4}"/>
                </a:ext>
              </a:extLst>
            </p:cNvPr>
            <p:cNvSpPr/>
            <p:nvPr/>
          </p:nvSpPr>
          <p:spPr>
            <a:xfrm>
              <a:off x="0" y="4265366"/>
              <a:ext cx="9144000" cy="806653"/>
            </a:xfrm>
            <a:custGeom>
              <a:avLst/>
              <a:gdLst>
                <a:gd name="connsiteX0" fmla="*/ 8921191 w 9144000"/>
                <a:gd name="connsiteY0" fmla="*/ 461162 h 806653"/>
                <a:gd name="connsiteX1" fmla="*/ 8916467 w 9144000"/>
                <a:gd name="connsiteY1" fmla="*/ 460858 h 806653"/>
                <a:gd name="connsiteX2" fmla="*/ 8749284 w 9144000"/>
                <a:gd name="connsiteY2" fmla="*/ 510845 h 806653"/>
                <a:gd name="connsiteX3" fmla="*/ 8544458 w 9144000"/>
                <a:gd name="connsiteY3" fmla="*/ 403250 h 806653"/>
                <a:gd name="connsiteX4" fmla="*/ 8336433 w 9144000"/>
                <a:gd name="connsiteY4" fmla="*/ 515569 h 806653"/>
                <a:gd name="connsiteX5" fmla="*/ 8282788 w 9144000"/>
                <a:gd name="connsiteY5" fmla="*/ 503987 h 806653"/>
                <a:gd name="connsiteX6" fmla="*/ 8195615 w 9144000"/>
                <a:gd name="connsiteY6" fmla="*/ 537972 h 806653"/>
                <a:gd name="connsiteX7" fmla="*/ 8131150 w 9144000"/>
                <a:gd name="connsiteY7" fmla="*/ 491338 h 806653"/>
                <a:gd name="connsiteX8" fmla="*/ 8134808 w 9144000"/>
                <a:gd name="connsiteY8" fmla="*/ 462534 h 806653"/>
                <a:gd name="connsiteX9" fmla="*/ 8016240 w 9144000"/>
                <a:gd name="connsiteY9" fmla="*/ 343967 h 806653"/>
                <a:gd name="connsiteX10" fmla="*/ 7980427 w 9144000"/>
                <a:gd name="connsiteY10" fmla="*/ 349606 h 806653"/>
                <a:gd name="connsiteX11" fmla="*/ 7810653 w 9144000"/>
                <a:gd name="connsiteY11" fmla="*/ 251612 h 806653"/>
                <a:gd name="connsiteX12" fmla="*/ 7656424 w 9144000"/>
                <a:gd name="connsiteY12" fmla="*/ 326593 h 806653"/>
                <a:gd name="connsiteX13" fmla="*/ 7538619 w 9144000"/>
                <a:gd name="connsiteY13" fmla="*/ 300228 h 806653"/>
                <a:gd name="connsiteX14" fmla="*/ 7295846 w 9144000"/>
                <a:gd name="connsiteY14" fmla="*/ 441655 h 806653"/>
                <a:gd name="connsiteX15" fmla="*/ 7222846 w 9144000"/>
                <a:gd name="connsiteY15" fmla="*/ 423215 h 806653"/>
                <a:gd name="connsiteX16" fmla="*/ 7115861 w 9144000"/>
                <a:gd name="connsiteY16" fmla="*/ 466801 h 806653"/>
                <a:gd name="connsiteX17" fmla="*/ 6975501 w 9144000"/>
                <a:gd name="connsiteY17" fmla="*/ 395478 h 806653"/>
                <a:gd name="connsiteX18" fmla="*/ 6846875 w 9144000"/>
                <a:gd name="connsiteY18" fmla="*/ 452476 h 806653"/>
                <a:gd name="connsiteX19" fmla="*/ 6594501 w 9144000"/>
                <a:gd name="connsiteY19" fmla="*/ 311658 h 806653"/>
                <a:gd name="connsiteX20" fmla="*/ 6316828 w 9144000"/>
                <a:gd name="connsiteY20" fmla="*/ 503530 h 806653"/>
                <a:gd name="connsiteX21" fmla="*/ 6283147 w 9144000"/>
                <a:gd name="connsiteY21" fmla="*/ 499110 h 806653"/>
                <a:gd name="connsiteX22" fmla="*/ 6196127 w 9144000"/>
                <a:gd name="connsiteY22" fmla="*/ 531724 h 806653"/>
                <a:gd name="connsiteX23" fmla="*/ 6006084 w 9144000"/>
                <a:gd name="connsiteY23" fmla="*/ 460858 h 806653"/>
                <a:gd name="connsiteX24" fmla="*/ 5723230 w 9144000"/>
                <a:gd name="connsiteY24" fmla="*/ 683819 h 806653"/>
                <a:gd name="connsiteX25" fmla="*/ 5536387 w 9144000"/>
                <a:gd name="connsiteY25" fmla="*/ 593903 h 806653"/>
                <a:gd name="connsiteX26" fmla="*/ 5399075 w 9144000"/>
                <a:gd name="connsiteY26" fmla="*/ 637337 h 806653"/>
                <a:gd name="connsiteX27" fmla="*/ 5190287 w 9144000"/>
                <a:gd name="connsiteY27" fmla="*/ 505358 h 806653"/>
                <a:gd name="connsiteX28" fmla="*/ 5190592 w 9144000"/>
                <a:gd name="connsiteY28" fmla="*/ 499110 h 806653"/>
                <a:gd name="connsiteX29" fmla="*/ 5003140 w 9144000"/>
                <a:gd name="connsiteY29" fmla="*/ 311658 h 806653"/>
                <a:gd name="connsiteX30" fmla="*/ 4824222 w 9144000"/>
                <a:gd name="connsiteY30" fmla="*/ 443027 h 806653"/>
                <a:gd name="connsiteX31" fmla="*/ 4676394 w 9144000"/>
                <a:gd name="connsiteY31" fmla="*/ 395630 h 806653"/>
                <a:gd name="connsiteX32" fmla="*/ 4497476 w 9144000"/>
                <a:gd name="connsiteY32" fmla="*/ 468935 h 806653"/>
                <a:gd name="connsiteX33" fmla="*/ 4215079 w 9144000"/>
                <a:gd name="connsiteY33" fmla="*/ 330098 h 806653"/>
                <a:gd name="connsiteX34" fmla="*/ 3933292 w 9144000"/>
                <a:gd name="connsiteY34" fmla="*/ 468173 h 806653"/>
                <a:gd name="connsiteX35" fmla="*/ 3703015 w 9144000"/>
                <a:gd name="connsiteY35" fmla="*/ 270662 h 806653"/>
                <a:gd name="connsiteX36" fmla="*/ 3474263 w 9144000"/>
                <a:gd name="connsiteY36" fmla="*/ 457810 h 806653"/>
                <a:gd name="connsiteX37" fmla="*/ 3358287 w 9144000"/>
                <a:gd name="connsiteY37" fmla="*/ 432816 h 806653"/>
                <a:gd name="connsiteX38" fmla="*/ 3168701 w 9144000"/>
                <a:gd name="connsiteY38" fmla="*/ 505816 h 806653"/>
                <a:gd name="connsiteX39" fmla="*/ 2921965 w 9144000"/>
                <a:gd name="connsiteY39" fmla="*/ 395478 h 806653"/>
                <a:gd name="connsiteX40" fmla="*/ 2764384 w 9144000"/>
                <a:gd name="connsiteY40" fmla="*/ 435254 h 806653"/>
                <a:gd name="connsiteX41" fmla="*/ 2488844 w 9144000"/>
                <a:gd name="connsiteY41" fmla="*/ 244145 h 806653"/>
                <a:gd name="connsiteX42" fmla="*/ 2229002 w 9144000"/>
                <a:gd name="connsiteY42" fmla="*/ 399898 h 806653"/>
                <a:gd name="connsiteX43" fmla="*/ 2041855 w 9144000"/>
                <a:gd name="connsiteY43" fmla="*/ 289712 h 806653"/>
                <a:gd name="connsiteX44" fmla="*/ 1862023 w 9144000"/>
                <a:gd name="connsiteY44" fmla="*/ 388315 h 806653"/>
                <a:gd name="connsiteX45" fmla="*/ 1791919 w 9144000"/>
                <a:gd name="connsiteY45" fmla="*/ 360274 h 806653"/>
                <a:gd name="connsiteX46" fmla="*/ 1781251 w 9144000"/>
                <a:gd name="connsiteY46" fmla="*/ 361036 h 806653"/>
                <a:gd name="connsiteX47" fmla="*/ 1613764 w 9144000"/>
                <a:gd name="connsiteY47" fmla="*/ 256032 h 806653"/>
                <a:gd name="connsiteX48" fmla="*/ 1468984 w 9144000"/>
                <a:gd name="connsiteY48" fmla="*/ 325222 h 806653"/>
                <a:gd name="connsiteX49" fmla="*/ 1438656 w 9144000"/>
                <a:gd name="connsiteY49" fmla="*/ 356921 h 806653"/>
                <a:gd name="connsiteX50" fmla="*/ 1343863 w 9144000"/>
                <a:gd name="connsiteY50" fmla="*/ 333299 h 806653"/>
                <a:gd name="connsiteX51" fmla="*/ 1206703 w 9144000"/>
                <a:gd name="connsiteY51" fmla="*/ 386182 h 806653"/>
                <a:gd name="connsiteX52" fmla="*/ 915619 w 9144000"/>
                <a:gd name="connsiteY52" fmla="*/ 271882 h 806653"/>
                <a:gd name="connsiteX53" fmla="*/ 641452 w 9144000"/>
                <a:gd name="connsiteY53" fmla="*/ 371399 h 806653"/>
                <a:gd name="connsiteX54" fmla="*/ 534314 w 9144000"/>
                <a:gd name="connsiteY54" fmla="*/ 311658 h 806653"/>
                <a:gd name="connsiteX55" fmla="*/ 478993 w 9144000"/>
                <a:gd name="connsiteY55" fmla="*/ 324460 h 806653"/>
                <a:gd name="connsiteX56" fmla="*/ 483260 w 9144000"/>
                <a:gd name="connsiteY56" fmla="*/ 287274 h 806653"/>
                <a:gd name="connsiteX57" fmla="*/ 309982 w 9144000"/>
                <a:gd name="connsiteY57" fmla="*/ 113995 h 806653"/>
                <a:gd name="connsiteX58" fmla="*/ 287122 w 9144000"/>
                <a:gd name="connsiteY58" fmla="*/ 115672 h 806653"/>
                <a:gd name="connsiteX59" fmla="*/ 195224 w 9144000"/>
                <a:gd name="connsiteY59" fmla="*/ 55016 h 806653"/>
                <a:gd name="connsiteX60" fmla="*/ 181356 w 9144000"/>
                <a:gd name="connsiteY60" fmla="*/ 56083 h 806653"/>
                <a:gd name="connsiteX61" fmla="*/ 111100 w 9144000"/>
                <a:gd name="connsiteY61" fmla="*/ 0 h 806653"/>
                <a:gd name="connsiteX62" fmla="*/ 54864 w 9144000"/>
                <a:gd name="connsiteY62" fmla="*/ 27432 h 806653"/>
                <a:gd name="connsiteX63" fmla="*/ 0 w 9144000"/>
                <a:gd name="connsiteY63" fmla="*/ 0 h 806653"/>
                <a:gd name="connsiteX64" fmla="*/ 0 w 9144000"/>
                <a:gd name="connsiteY64" fmla="*/ 806653 h 806653"/>
                <a:gd name="connsiteX65" fmla="*/ 9144000 w 9144000"/>
                <a:gd name="connsiteY65" fmla="*/ 806653 h 806653"/>
                <a:gd name="connsiteX66" fmla="*/ 9144000 w 9144000"/>
                <a:gd name="connsiteY66" fmla="*/ 247345 h 806653"/>
                <a:gd name="connsiteX67" fmla="*/ 8921191 w 9144000"/>
                <a:gd name="connsiteY67" fmla="*/ 461162 h 80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144000" h="806653">
                  <a:moveTo>
                    <a:pt x="8921191" y="461162"/>
                  </a:moveTo>
                  <a:cubicBezTo>
                    <a:pt x="8919668" y="461162"/>
                    <a:pt x="8917991" y="460858"/>
                    <a:pt x="8916467" y="460858"/>
                  </a:cubicBezTo>
                  <a:cubicBezTo>
                    <a:pt x="8854745" y="460858"/>
                    <a:pt x="8797290" y="479298"/>
                    <a:pt x="8749284" y="510845"/>
                  </a:cubicBezTo>
                  <a:cubicBezTo>
                    <a:pt x="8704326" y="445922"/>
                    <a:pt x="8629497" y="403250"/>
                    <a:pt x="8544458" y="403250"/>
                  </a:cubicBezTo>
                  <a:cubicBezTo>
                    <a:pt x="8457438" y="403250"/>
                    <a:pt x="8380933" y="447904"/>
                    <a:pt x="8336433" y="515569"/>
                  </a:cubicBezTo>
                  <a:cubicBezTo>
                    <a:pt x="8320126" y="508102"/>
                    <a:pt x="8301838" y="503987"/>
                    <a:pt x="8282788" y="503987"/>
                  </a:cubicBezTo>
                  <a:cubicBezTo>
                    <a:pt x="8249108" y="503987"/>
                    <a:pt x="8218628" y="516941"/>
                    <a:pt x="8195615" y="537972"/>
                  </a:cubicBezTo>
                  <a:cubicBezTo>
                    <a:pt x="8176718" y="519379"/>
                    <a:pt x="8154924" y="503682"/>
                    <a:pt x="8131150" y="491338"/>
                  </a:cubicBezTo>
                  <a:cubicBezTo>
                    <a:pt x="8133436" y="482041"/>
                    <a:pt x="8134808" y="472440"/>
                    <a:pt x="8134808" y="462534"/>
                  </a:cubicBezTo>
                  <a:cubicBezTo>
                    <a:pt x="8134808" y="397154"/>
                    <a:pt x="8081772" y="343967"/>
                    <a:pt x="8016240" y="343967"/>
                  </a:cubicBezTo>
                  <a:cubicBezTo>
                    <a:pt x="8003743" y="343967"/>
                    <a:pt x="7991704" y="345948"/>
                    <a:pt x="7980427" y="349606"/>
                  </a:cubicBezTo>
                  <a:cubicBezTo>
                    <a:pt x="7946441" y="291084"/>
                    <a:pt x="7883195" y="251612"/>
                    <a:pt x="7810653" y="251612"/>
                  </a:cubicBezTo>
                  <a:cubicBezTo>
                    <a:pt x="7748016" y="251612"/>
                    <a:pt x="7692390" y="280873"/>
                    <a:pt x="7656424" y="326593"/>
                  </a:cubicBezTo>
                  <a:cubicBezTo>
                    <a:pt x="7620610" y="309829"/>
                    <a:pt x="7580833" y="300228"/>
                    <a:pt x="7538619" y="300228"/>
                  </a:cubicBezTo>
                  <a:cubicBezTo>
                    <a:pt x="7434529" y="300228"/>
                    <a:pt x="7343852" y="357226"/>
                    <a:pt x="7295846" y="441655"/>
                  </a:cubicBezTo>
                  <a:cubicBezTo>
                    <a:pt x="7274052" y="429920"/>
                    <a:pt x="7249211" y="423215"/>
                    <a:pt x="7222846" y="423215"/>
                  </a:cubicBezTo>
                  <a:cubicBezTo>
                    <a:pt x="7181241" y="423215"/>
                    <a:pt x="7143446" y="439826"/>
                    <a:pt x="7115861" y="466801"/>
                  </a:cubicBezTo>
                  <a:cubicBezTo>
                    <a:pt x="7084162" y="423672"/>
                    <a:pt x="7033108" y="395478"/>
                    <a:pt x="6975501" y="395478"/>
                  </a:cubicBezTo>
                  <a:cubicBezTo>
                    <a:pt x="6924446" y="395478"/>
                    <a:pt x="6878726" y="417576"/>
                    <a:pt x="6846875" y="452476"/>
                  </a:cubicBezTo>
                  <a:cubicBezTo>
                    <a:pt x="6794449" y="368046"/>
                    <a:pt x="6701181" y="311658"/>
                    <a:pt x="6594501" y="311658"/>
                  </a:cubicBezTo>
                  <a:cubicBezTo>
                    <a:pt x="6467552" y="311658"/>
                    <a:pt x="6359347" y="391516"/>
                    <a:pt x="6316828" y="503530"/>
                  </a:cubicBezTo>
                  <a:cubicBezTo>
                    <a:pt x="6306007" y="500634"/>
                    <a:pt x="6294882" y="499110"/>
                    <a:pt x="6283147" y="499110"/>
                  </a:cubicBezTo>
                  <a:cubicBezTo>
                    <a:pt x="6249772" y="499110"/>
                    <a:pt x="6219444" y="511454"/>
                    <a:pt x="6196127" y="531724"/>
                  </a:cubicBezTo>
                  <a:cubicBezTo>
                    <a:pt x="6145073" y="487680"/>
                    <a:pt x="6078779" y="460858"/>
                    <a:pt x="6006084" y="460858"/>
                  </a:cubicBezTo>
                  <a:cubicBezTo>
                    <a:pt x="5868772" y="460858"/>
                    <a:pt x="5754015" y="555955"/>
                    <a:pt x="5723230" y="683819"/>
                  </a:cubicBezTo>
                  <a:cubicBezTo>
                    <a:pt x="5679339" y="628955"/>
                    <a:pt x="5611978" y="593903"/>
                    <a:pt x="5536387" y="593903"/>
                  </a:cubicBezTo>
                  <a:cubicBezTo>
                    <a:pt x="5485181" y="593903"/>
                    <a:pt x="5437937" y="610057"/>
                    <a:pt x="5399075" y="637337"/>
                  </a:cubicBezTo>
                  <a:cubicBezTo>
                    <a:pt x="5355032" y="564947"/>
                    <a:pt x="5278984" y="514198"/>
                    <a:pt x="5190287" y="505358"/>
                  </a:cubicBezTo>
                  <a:cubicBezTo>
                    <a:pt x="5190287" y="503225"/>
                    <a:pt x="5190592" y="501244"/>
                    <a:pt x="5190592" y="499110"/>
                  </a:cubicBezTo>
                  <a:cubicBezTo>
                    <a:pt x="5190592" y="395630"/>
                    <a:pt x="5106619" y="311658"/>
                    <a:pt x="5003140" y="311658"/>
                  </a:cubicBezTo>
                  <a:cubicBezTo>
                    <a:pt x="4919167" y="311658"/>
                    <a:pt x="4848149" y="366827"/>
                    <a:pt x="4824222" y="443027"/>
                  </a:cubicBezTo>
                  <a:cubicBezTo>
                    <a:pt x="4782465" y="413309"/>
                    <a:pt x="4731563" y="395630"/>
                    <a:pt x="4676394" y="395630"/>
                  </a:cubicBezTo>
                  <a:cubicBezTo>
                    <a:pt x="4606747" y="395630"/>
                    <a:pt x="4543654" y="423672"/>
                    <a:pt x="4497476" y="468935"/>
                  </a:cubicBezTo>
                  <a:cubicBezTo>
                    <a:pt x="4432249" y="384505"/>
                    <a:pt x="4330142" y="330098"/>
                    <a:pt x="4215079" y="330098"/>
                  </a:cubicBezTo>
                  <a:cubicBezTo>
                    <a:pt x="4100474" y="330098"/>
                    <a:pt x="3998519" y="384200"/>
                    <a:pt x="3933292" y="468173"/>
                  </a:cubicBezTo>
                  <a:cubicBezTo>
                    <a:pt x="3916070" y="356311"/>
                    <a:pt x="3819601" y="270662"/>
                    <a:pt x="3703015" y="270662"/>
                  </a:cubicBezTo>
                  <a:cubicBezTo>
                    <a:pt x="3589934" y="270662"/>
                    <a:pt x="3495751" y="351130"/>
                    <a:pt x="3474263" y="457810"/>
                  </a:cubicBezTo>
                  <a:cubicBezTo>
                    <a:pt x="3438754" y="441960"/>
                    <a:pt x="3399587" y="432816"/>
                    <a:pt x="3358287" y="432816"/>
                  </a:cubicBezTo>
                  <a:cubicBezTo>
                    <a:pt x="3285287" y="432816"/>
                    <a:pt x="3218993" y="460553"/>
                    <a:pt x="3168701" y="505816"/>
                  </a:cubicBezTo>
                  <a:cubicBezTo>
                    <a:pt x="3108046" y="438150"/>
                    <a:pt x="3019959" y="395478"/>
                    <a:pt x="2921965" y="395478"/>
                  </a:cubicBezTo>
                  <a:cubicBezTo>
                    <a:pt x="2864968" y="395478"/>
                    <a:pt x="2811171" y="409956"/>
                    <a:pt x="2764384" y="435254"/>
                  </a:cubicBezTo>
                  <a:cubicBezTo>
                    <a:pt x="2722474" y="323698"/>
                    <a:pt x="2615184" y="244145"/>
                    <a:pt x="2488844" y="244145"/>
                  </a:cubicBezTo>
                  <a:cubicBezTo>
                    <a:pt x="2376373" y="244145"/>
                    <a:pt x="2278685" y="307238"/>
                    <a:pt x="2229002" y="399898"/>
                  </a:cubicBezTo>
                  <a:cubicBezTo>
                    <a:pt x="2192427" y="334213"/>
                    <a:pt x="2122322" y="289712"/>
                    <a:pt x="2041855" y="289712"/>
                  </a:cubicBezTo>
                  <a:cubicBezTo>
                    <a:pt x="1966265" y="289712"/>
                    <a:pt x="1899971" y="329032"/>
                    <a:pt x="1862023" y="388315"/>
                  </a:cubicBezTo>
                  <a:cubicBezTo>
                    <a:pt x="1843735" y="371094"/>
                    <a:pt x="1819199" y="360274"/>
                    <a:pt x="1791919" y="360274"/>
                  </a:cubicBezTo>
                  <a:cubicBezTo>
                    <a:pt x="1788262" y="360274"/>
                    <a:pt x="1784756" y="360731"/>
                    <a:pt x="1781251" y="361036"/>
                  </a:cubicBezTo>
                  <a:cubicBezTo>
                    <a:pt x="1751076" y="298856"/>
                    <a:pt x="1687525" y="256032"/>
                    <a:pt x="1613764" y="256032"/>
                  </a:cubicBezTo>
                  <a:cubicBezTo>
                    <a:pt x="1555242" y="256032"/>
                    <a:pt x="1503121" y="283007"/>
                    <a:pt x="1468984" y="325222"/>
                  </a:cubicBezTo>
                  <a:cubicBezTo>
                    <a:pt x="1456334" y="332842"/>
                    <a:pt x="1445819" y="343814"/>
                    <a:pt x="1438656" y="356921"/>
                  </a:cubicBezTo>
                  <a:cubicBezTo>
                    <a:pt x="1410310" y="341986"/>
                    <a:pt x="1378153" y="333299"/>
                    <a:pt x="1343863" y="333299"/>
                  </a:cubicBezTo>
                  <a:cubicBezTo>
                    <a:pt x="1291133" y="333299"/>
                    <a:pt x="1243127" y="353416"/>
                    <a:pt x="1206703" y="386182"/>
                  </a:cubicBezTo>
                  <a:cubicBezTo>
                    <a:pt x="1130351" y="315316"/>
                    <a:pt x="1028090" y="271882"/>
                    <a:pt x="915619" y="271882"/>
                  </a:cubicBezTo>
                  <a:cubicBezTo>
                    <a:pt x="811225" y="271882"/>
                    <a:pt x="715670" y="309372"/>
                    <a:pt x="641452" y="371399"/>
                  </a:cubicBezTo>
                  <a:cubicBezTo>
                    <a:pt x="619201" y="335585"/>
                    <a:pt x="579577" y="311658"/>
                    <a:pt x="534314" y="311658"/>
                  </a:cubicBezTo>
                  <a:cubicBezTo>
                    <a:pt x="514502" y="311658"/>
                    <a:pt x="495757" y="316382"/>
                    <a:pt x="478993" y="324460"/>
                  </a:cubicBezTo>
                  <a:cubicBezTo>
                    <a:pt x="481584" y="312420"/>
                    <a:pt x="483260" y="300076"/>
                    <a:pt x="483260" y="287274"/>
                  </a:cubicBezTo>
                  <a:cubicBezTo>
                    <a:pt x="483260" y="191567"/>
                    <a:pt x="405689" y="113995"/>
                    <a:pt x="309982" y="113995"/>
                  </a:cubicBezTo>
                  <a:cubicBezTo>
                    <a:pt x="302209" y="113995"/>
                    <a:pt x="294589" y="114757"/>
                    <a:pt x="287122" y="115672"/>
                  </a:cubicBezTo>
                  <a:cubicBezTo>
                    <a:pt x="271882" y="80010"/>
                    <a:pt x="236525" y="55016"/>
                    <a:pt x="195224" y="55016"/>
                  </a:cubicBezTo>
                  <a:cubicBezTo>
                    <a:pt x="190500" y="55016"/>
                    <a:pt x="185928" y="55474"/>
                    <a:pt x="181356" y="56083"/>
                  </a:cubicBezTo>
                  <a:cubicBezTo>
                    <a:pt x="174346" y="24232"/>
                    <a:pt x="145542" y="0"/>
                    <a:pt x="111100" y="0"/>
                  </a:cubicBezTo>
                  <a:cubicBezTo>
                    <a:pt x="88240" y="0"/>
                    <a:pt x="68123" y="10820"/>
                    <a:pt x="54864" y="27432"/>
                  </a:cubicBezTo>
                  <a:cubicBezTo>
                    <a:pt x="37338" y="16916"/>
                    <a:pt x="19050" y="7620"/>
                    <a:pt x="0" y="0"/>
                  </a:cubicBezTo>
                  <a:lnTo>
                    <a:pt x="0" y="806653"/>
                  </a:lnTo>
                  <a:lnTo>
                    <a:pt x="9144000" y="806653"/>
                  </a:lnTo>
                  <a:lnTo>
                    <a:pt x="9144000" y="247345"/>
                  </a:lnTo>
                  <a:cubicBezTo>
                    <a:pt x="9031681" y="263804"/>
                    <a:pt x="8942070" y="350215"/>
                    <a:pt x="8921191" y="461162"/>
                  </a:cubicBezTo>
                  <a:close/>
                </a:path>
              </a:pathLst>
            </a:custGeom>
            <a:grpFill/>
            <a:ln w="15240" cap="flat">
              <a:noFill/>
              <a:prstDash val="solid"/>
              <a:miter/>
            </a:ln>
          </p:spPr>
          <p:txBody>
            <a:bodyPr rtlCol="0" anchor="ctr"/>
            <a:lstStyle/>
            <a:p>
              <a:endParaRPr lang="en-US"/>
            </a:p>
          </p:txBody>
        </p:sp>
        <p:grpSp>
          <p:nvGrpSpPr>
            <p:cNvPr id="15" name="Graphic 11">
              <a:extLst>
                <a:ext uri="{FF2B5EF4-FFF2-40B4-BE49-F238E27FC236}">
                  <a16:creationId xmlns:a16="http://schemas.microsoft.com/office/drawing/2014/main" id="{E1800A44-E8A3-4566-9DBE-19D2D361DAF4}"/>
                </a:ext>
              </a:extLst>
            </p:cNvPr>
            <p:cNvGrpSpPr/>
            <p:nvPr/>
          </p:nvGrpSpPr>
          <p:grpSpPr>
            <a:xfrm>
              <a:off x="0" y="4265366"/>
              <a:ext cx="9144152" cy="687781"/>
              <a:chOff x="0" y="4265366"/>
              <a:chExt cx="9144152" cy="687781"/>
            </a:xfrm>
            <a:grpFill/>
          </p:grpSpPr>
          <p:sp>
            <p:nvSpPr>
              <p:cNvPr id="16" name="Freeform: Shape 15">
                <a:extLst>
                  <a:ext uri="{FF2B5EF4-FFF2-40B4-BE49-F238E27FC236}">
                    <a16:creationId xmlns:a16="http://schemas.microsoft.com/office/drawing/2014/main" id="{06FF6BC9-A572-42D4-804A-C65ED480C757}"/>
                  </a:ext>
                </a:extLst>
              </p:cNvPr>
              <p:cNvSpPr/>
              <p:nvPr/>
            </p:nvSpPr>
            <p:spPr>
              <a:xfrm>
                <a:off x="8131301" y="4512863"/>
                <a:ext cx="1012850" cy="294436"/>
              </a:xfrm>
              <a:custGeom>
                <a:avLst/>
                <a:gdLst>
                  <a:gd name="connsiteX0" fmla="*/ 789889 w 1012850"/>
                  <a:gd name="connsiteY0" fmla="*/ 213665 h 294436"/>
                  <a:gd name="connsiteX1" fmla="*/ 785165 w 1012850"/>
                  <a:gd name="connsiteY1" fmla="*/ 213360 h 294436"/>
                  <a:gd name="connsiteX2" fmla="*/ 617982 w 1012850"/>
                  <a:gd name="connsiteY2" fmla="*/ 263347 h 294436"/>
                  <a:gd name="connsiteX3" fmla="*/ 413156 w 1012850"/>
                  <a:gd name="connsiteY3" fmla="*/ 155753 h 294436"/>
                  <a:gd name="connsiteX4" fmla="*/ 205131 w 1012850"/>
                  <a:gd name="connsiteY4" fmla="*/ 268072 h 294436"/>
                  <a:gd name="connsiteX5" fmla="*/ 151486 w 1012850"/>
                  <a:gd name="connsiteY5" fmla="*/ 256489 h 294436"/>
                  <a:gd name="connsiteX6" fmla="*/ 64313 w 1012850"/>
                  <a:gd name="connsiteY6" fmla="*/ 290474 h 294436"/>
                  <a:gd name="connsiteX7" fmla="*/ 610 w 1012850"/>
                  <a:gd name="connsiteY7" fmla="*/ 244297 h 294436"/>
                  <a:gd name="connsiteX8" fmla="*/ 0 w 1012850"/>
                  <a:gd name="connsiteY8" fmla="*/ 247802 h 294436"/>
                  <a:gd name="connsiteX9" fmla="*/ 64466 w 1012850"/>
                  <a:gd name="connsiteY9" fmla="*/ 294437 h 294436"/>
                  <a:gd name="connsiteX10" fmla="*/ 151638 w 1012850"/>
                  <a:gd name="connsiteY10" fmla="*/ 260452 h 294436"/>
                  <a:gd name="connsiteX11" fmla="*/ 205283 w 1012850"/>
                  <a:gd name="connsiteY11" fmla="*/ 272034 h 294436"/>
                  <a:gd name="connsiteX12" fmla="*/ 413309 w 1012850"/>
                  <a:gd name="connsiteY12" fmla="*/ 159715 h 294436"/>
                  <a:gd name="connsiteX13" fmla="*/ 618134 w 1012850"/>
                  <a:gd name="connsiteY13" fmla="*/ 267310 h 294436"/>
                  <a:gd name="connsiteX14" fmla="*/ 785318 w 1012850"/>
                  <a:gd name="connsiteY14" fmla="*/ 217322 h 294436"/>
                  <a:gd name="connsiteX15" fmla="*/ 790042 w 1012850"/>
                  <a:gd name="connsiteY15" fmla="*/ 217627 h 294436"/>
                  <a:gd name="connsiteX16" fmla="*/ 1012851 w 1012850"/>
                  <a:gd name="connsiteY16" fmla="*/ 3810 h 294436"/>
                  <a:gd name="connsiteX17" fmla="*/ 1012851 w 1012850"/>
                  <a:gd name="connsiteY17" fmla="*/ 0 h 294436"/>
                  <a:gd name="connsiteX18" fmla="*/ 789889 w 1012850"/>
                  <a:gd name="connsiteY18" fmla="*/ 213665 h 29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2850" h="294436">
                    <a:moveTo>
                      <a:pt x="789889" y="213665"/>
                    </a:moveTo>
                    <a:cubicBezTo>
                      <a:pt x="788366" y="213665"/>
                      <a:pt x="786689" y="213360"/>
                      <a:pt x="785165" y="213360"/>
                    </a:cubicBezTo>
                    <a:cubicBezTo>
                      <a:pt x="723443" y="213360"/>
                      <a:pt x="665988" y="231800"/>
                      <a:pt x="617982" y="263347"/>
                    </a:cubicBezTo>
                    <a:cubicBezTo>
                      <a:pt x="573025" y="198425"/>
                      <a:pt x="498196" y="155753"/>
                      <a:pt x="413156" y="155753"/>
                    </a:cubicBezTo>
                    <a:cubicBezTo>
                      <a:pt x="326136" y="155753"/>
                      <a:pt x="249631" y="200406"/>
                      <a:pt x="205131" y="268072"/>
                    </a:cubicBezTo>
                    <a:cubicBezTo>
                      <a:pt x="188824" y="260604"/>
                      <a:pt x="170536" y="256489"/>
                      <a:pt x="151486" y="256489"/>
                    </a:cubicBezTo>
                    <a:cubicBezTo>
                      <a:pt x="117806" y="256489"/>
                      <a:pt x="87326" y="269443"/>
                      <a:pt x="64313" y="290474"/>
                    </a:cubicBezTo>
                    <a:cubicBezTo>
                      <a:pt x="45567" y="272034"/>
                      <a:pt x="24079" y="256642"/>
                      <a:pt x="610" y="244297"/>
                    </a:cubicBezTo>
                    <a:cubicBezTo>
                      <a:pt x="305" y="245516"/>
                      <a:pt x="153" y="246736"/>
                      <a:pt x="0" y="247802"/>
                    </a:cubicBezTo>
                    <a:cubicBezTo>
                      <a:pt x="23774" y="260147"/>
                      <a:pt x="45416" y="275844"/>
                      <a:pt x="64466" y="294437"/>
                    </a:cubicBezTo>
                    <a:cubicBezTo>
                      <a:pt x="87477" y="273406"/>
                      <a:pt x="117957" y="260452"/>
                      <a:pt x="151638" y="260452"/>
                    </a:cubicBezTo>
                    <a:cubicBezTo>
                      <a:pt x="170841" y="260452"/>
                      <a:pt x="188976" y="264566"/>
                      <a:pt x="205283" y="272034"/>
                    </a:cubicBezTo>
                    <a:cubicBezTo>
                      <a:pt x="249784" y="204368"/>
                      <a:pt x="326289" y="159715"/>
                      <a:pt x="413309" y="159715"/>
                    </a:cubicBezTo>
                    <a:cubicBezTo>
                      <a:pt x="498196" y="159715"/>
                      <a:pt x="573176" y="202387"/>
                      <a:pt x="618134" y="267310"/>
                    </a:cubicBezTo>
                    <a:cubicBezTo>
                      <a:pt x="666141" y="235763"/>
                      <a:pt x="723596" y="217322"/>
                      <a:pt x="785318" y="217322"/>
                    </a:cubicBezTo>
                    <a:cubicBezTo>
                      <a:pt x="786841" y="217322"/>
                      <a:pt x="788517" y="217475"/>
                      <a:pt x="790042" y="217627"/>
                    </a:cubicBezTo>
                    <a:cubicBezTo>
                      <a:pt x="810768" y="106680"/>
                      <a:pt x="900379" y="20117"/>
                      <a:pt x="1012851" y="3810"/>
                    </a:cubicBezTo>
                    <a:lnTo>
                      <a:pt x="1012851" y="0"/>
                    </a:lnTo>
                    <a:cubicBezTo>
                      <a:pt x="900379" y="16307"/>
                      <a:pt x="810768" y="102718"/>
                      <a:pt x="789889" y="213665"/>
                    </a:cubicBezTo>
                    <a:close/>
                  </a:path>
                </a:pathLst>
              </a:custGeom>
              <a:grpFill/>
              <a:ln w="152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AE3C5CF-FC9D-474C-A269-69F1044CA881}"/>
                  </a:ext>
                </a:extLst>
              </p:cNvPr>
              <p:cNvSpPr/>
              <p:nvPr/>
            </p:nvSpPr>
            <p:spPr>
              <a:xfrm>
                <a:off x="5190438" y="4516978"/>
                <a:ext cx="2944520" cy="436168"/>
              </a:xfrm>
              <a:custGeom>
                <a:avLst/>
                <a:gdLst>
                  <a:gd name="connsiteX0" fmla="*/ 0 w 2944520"/>
                  <a:gd name="connsiteY0" fmla="*/ 257708 h 436168"/>
                  <a:gd name="connsiteX1" fmla="*/ 208788 w 2944520"/>
                  <a:gd name="connsiteY1" fmla="*/ 389687 h 436168"/>
                  <a:gd name="connsiteX2" fmla="*/ 346101 w 2944520"/>
                  <a:gd name="connsiteY2" fmla="*/ 346253 h 436168"/>
                  <a:gd name="connsiteX3" fmla="*/ 532943 w 2944520"/>
                  <a:gd name="connsiteY3" fmla="*/ 436169 h 436168"/>
                  <a:gd name="connsiteX4" fmla="*/ 815797 w 2944520"/>
                  <a:gd name="connsiteY4" fmla="*/ 213208 h 436168"/>
                  <a:gd name="connsiteX5" fmla="*/ 1005840 w 2944520"/>
                  <a:gd name="connsiteY5" fmla="*/ 284074 h 436168"/>
                  <a:gd name="connsiteX6" fmla="*/ 1092861 w 2944520"/>
                  <a:gd name="connsiteY6" fmla="*/ 251460 h 436168"/>
                  <a:gd name="connsiteX7" fmla="*/ 1126541 w 2944520"/>
                  <a:gd name="connsiteY7" fmla="*/ 255880 h 436168"/>
                  <a:gd name="connsiteX8" fmla="*/ 1404214 w 2944520"/>
                  <a:gd name="connsiteY8" fmla="*/ 64008 h 436168"/>
                  <a:gd name="connsiteX9" fmla="*/ 1656588 w 2944520"/>
                  <a:gd name="connsiteY9" fmla="*/ 204826 h 436168"/>
                  <a:gd name="connsiteX10" fmla="*/ 1785214 w 2944520"/>
                  <a:gd name="connsiteY10" fmla="*/ 147828 h 436168"/>
                  <a:gd name="connsiteX11" fmla="*/ 1925574 w 2944520"/>
                  <a:gd name="connsiteY11" fmla="*/ 219151 h 436168"/>
                  <a:gd name="connsiteX12" fmla="*/ 2032559 w 2944520"/>
                  <a:gd name="connsiteY12" fmla="*/ 175565 h 436168"/>
                  <a:gd name="connsiteX13" fmla="*/ 2105559 w 2944520"/>
                  <a:gd name="connsiteY13" fmla="*/ 194005 h 436168"/>
                  <a:gd name="connsiteX14" fmla="*/ 2348332 w 2944520"/>
                  <a:gd name="connsiteY14" fmla="*/ 52578 h 436168"/>
                  <a:gd name="connsiteX15" fmla="*/ 2466137 w 2944520"/>
                  <a:gd name="connsiteY15" fmla="*/ 78943 h 436168"/>
                  <a:gd name="connsiteX16" fmla="*/ 2620366 w 2944520"/>
                  <a:gd name="connsiteY16" fmla="*/ 3962 h 436168"/>
                  <a:gd name="connsiteX17" fmla="*/ 2790139 w 2944520"/>
                  <a:gd name="connsiteY17" fmla="*/ 101956 h 436168"/>
                  <a:gd name="connsiteX18" fmla="*/ 2825954 w 2944520"/>
                  <a:gd name="connsiteY18" fmla="*/ 96317 h 436168"/>
                  <a:gd name="connsiteX19" fmla="*/ 2944369 w 2944520"/>
                  <a:gd name="connsiteY19" fmla="*/ 212598 h 436168"/>
                  <a:gd name="connsiteX20" fmla="*/ 2944520 w 2944520"/>
                  <a:gd name="connsiteY20" fmla="*/ 210922 h 436168"/>
                  <a:gd name="connsiteX21" fmla="*/ 2825954 w 2944520"/>
                  <a:gd name="connsiteY21" fmla="*/ 92354 h 436168"/>
                  <a:gd name="connsiteX22" fmla="*/ 2790139 w 2944520"/>
                  <a:gd name="connsiteY22" fmla="*/ 97993 h 436168"/>
                  <a:gd name="connsiteX23" fmla="*/ 2620366 w 2944520"/>
                  <a:gd name="connsiteY23" fmla="*/ 0 h 436168"/>
                  <a:gd name="connsiteX24" fmla="*/ 2466137 w 2944520"/>
                  <a:gd name="connsiteY24" fmla="*/ 74981 h 436168"/>
                  <a:gd name="connsiteX25" fmla="*/ 2348332 w 2944520"/>
                  <a:gd name="connsiteY25" fmla="*/ 48616 h 436168"/>
                  <a:gd name="connsiteX26" fmla="*/ 2105559 w 2944520"/>
                  <a:gd name="connsiteY26" fmla="*/ 190043 h 436168"/>
                  <a:gd name="connsiteX27" fmla="*/ 2032559 w 2944520"/>
                  <a:gd name="connsiteY27" fmla="*/ 171602 h 436168"/>
                  <a:gd name="connsiteX28" fmla="*/ 1925574 w 2944520"/>
                  <a:gd name="connsiteY28" fmla="*/ 215189 h 436168"/>
                  <a:gd name="connsiteX29" fmla="*/ 1785214 w 2944520"/>
                  <a:gd name="connsiteY29" fmla="*/ 143866 h 436168"/>
                  <a:gd name="connsiteX30" fmla="*/ 1656588 w 2944520"/>
                  <a:gd name="connsiteY30" fmla="*/ 200863 h 436168"/>
                  <a:gd name="connsiteX31" fmla="*/ 1404214 w 2944520"/>
                  <a:gd name="connsiteY31" fmla="*/ 60046 h 436168"/>
                  <a:gd name="connsiteX32" fmla="*/ 1126541 w 2944520"/>
                  <a:gd name="connsiteY32" fmla="*/ 251917 h 436168"/>
                  <a:gd name="connsiteX33" fmla="*/ 1092861 w 2944520"/>
                  <a:gd name="connsiteY33" fmla="*/ 247498 h 436168"/>
                  <a:gd name="connsiteX34" fmla="*/ 1005840 w 2944520"/>
                  <a:gd name="connsiteY34" fmla="*/ 280111 h 436168"/>
                  <a:gd name="connsiteX35" fmla="*/ 815797 w 2944520"/>
                  <a:gd name="connsiteY35" fmla="*/ 209245 h 436168"/>
                  <a:gd name="connsiteX36" fmla="*/ 532943 w 2944520"/>
                  <a:gd name="connsiteY36" fmla="*/ 432206 h 436168"/>
                  <a:gd name="connsiteX37" fmla="*/ 346101 w 2944520"/>
                  <a:gd name="connsiteY37" fmla="*/ 342290 h 436168"/>
                  <a:gd name="connsiteX38" fmla="*/ 208788 w 2944520"/>
                  <a:gd name="connsiteY38" fmla="*/ 385724 h 436168"/>
                  <a:gd name="connsiteX39" fmla="*/ 305 w 2944520"/>
                  <a:gd name="connsiteY39" fmla="*/ 253746 h 436168"/>
                  <a:gd name="connsiteX40" fmla="*/ 0 w 2944520"/>
                  <a:gd name="connsiteY40" fmla="*/ 257708 h 43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44520" h="436168">
                    <a:moveTo>
                      <a:pt x="0" y="257708"/>
                    </a:moveTo>
                    <a:cubicBezTo>
                      <a:pt x="88545" y="266548"/>
                      <a:pt x="164592" y="317297"/>
                      <a:pt x="208788" y="389687"/>
                    </a:cubicBezTo>
                    <a:cubicBezTo>
                      <a:pt x="247650" y="362407"/>
                      <a:pt x="295047" y="346253"/>
                      <a:pt x="346101" y="346253"/>
                    </a:cubicBezTo>
                    <a:cubicBezTo>
                      <a:pt x="421691" y="346253"/>
                      <a:pt x="489052" y="381457"/>
                      <a:pt x="532943" y="436169"/>
                    </a:cubicBezTo>
                    <a:cubicBezTo>
                      <a:pt x="563728" y="308305"/>
                      <a:pt x="678485" y="213208"/>
                      <a:pt x="815797" y="213208"/>
                    </a:cubicBezTo>
                    <a:cubicBezTo>
                      <a:pt x="888492" y="213208"/>
                      <a:pt x="954786" y="240030"/>
                      <a:pt x="1005840" y="284074"/>
                    </a:cubicBezTo>
                    <a:cubicBezTo>
                      <a:pt x="1029157" y="263804"/>
                      <a:pt x="1059485" y="251460"/>
                      <a:pt x="1092861" y="251460"/>
                    </a:cubicBezTo>
                    <a:cubicBezTo>
                      <a:pt x="1104595" y="251460"/>
                      <a:pt x="1115721" y="253136"/>
                      <a:pt x="1126541" y="255880"/>
                    </a:cubicBezTo>
                    <a:cubicBezTo>
                      <a:pt x="1169061" y="143713"/>
                      <a:pt x="1277112" y="64008"/>
                      <a:pt x="1404214" y="64008"/>
                    </a:cubicBezTo>
                    <a:cubicBezTo>
                      <a:pt x="1510894" y="64008"/>
                      <a:pt x="1604163" y="120396"/>
                      <a:pt x="1656588" y="204826"/>
                    </a:cubicBezTo>
                    <a:cubicBezTo>
                      <a:pt x="1688440" y="169926"/>
                      <a:pt x="1734160" y="147828"/>
                      <a:pt x="1785214" y="147828"/>
                    </a:cubicBezTo>
                    <a:cubicBezTo>
                      <a:pt x="1842821" y="147828"/>
                      <a:pt x="1893875" y="176022"/>
                      <a:pt x="1925574" y="219151"/>
                    </a:cubicBezTo>
                    <a:cubicBezTo>
                      <a:pt x="1953159" y="192176"/>
                      <a:pt x="1990954" y="175565"/>
                      <a:pt x="2032559" y="175565"/>
                    </a:cubicBezTo>
                    <a:cubicBezTo>
                      <a:pt x="2059077" y="175565"/>
                      <a:pt x="2083918" y="182270"/>
                      <a:pt x="2105559" y="194005"/>
                    </a:cubicBezTo>
                    <a:cubicBezTo>
                      <a:pt x="2153565" y="109576"/>
                      <a:pt x="2244243" y="52578"/>
                      <a:pt x="2348332" y="52578"/>
                    </a:cubicBezTo>
                    <a:cubicBezTo>
                      <a:pt x="2390547" y="52578"/>
                      <a:pt x="2430323" y="62179"/>
                      <a:pt x="2466137" y="78943"/>
                    </a:cubicBezTo>
                    <a:cubicBezTo>
                      <a:pt x="2502104" y="33376"/>
                      <a:pt x="2557730" y="3962"/>
                      <a:pt x="2620366" y="3962"/>
                    </a:cubicBezTo>
                    <a:cubicBezTo>
                      <a:pt x="2692909" y="3962"/>
                      <a:pt x="2756154" y="43434"/>
                      <a:pt x="2790139" y="101956"/>
                    </a:cubicBezTo>
                    <a:cubicBezTo>
                      <a:pt x="2801418" y="98298"/>
                      <a:pt x="2813457" y="96317"/>
                      <a:pt x="2825954" y="96317"/>
                    </a:cubicBezTo>
                    <a:cubicBezTo>
                      <a:pt x="2890724" y="96317"/>
                      <a:pt x="2943149" y="148133"/>
                      <a:pt x="2944369" y="212598"/>
                    </a:cubicBezTo>
                    <a:cubicBezTo>
                      <a:pt x="2944369" y="211988"/>
                      <a:pt x="2944520" y="211531"/>
                      <a:pt x="2944520" y="210922"/>
                    </a:cubicBezTo>
                    <a:cubicBezTo>
                      <a:pt x="2944520" y="145542"/>
                      <a:pt x="2891485" y="92354"/>
                      <a:pt x="2825954" y="92354"/>
                    </a:cubicBezTo>
                    <a:cubicBezTo>
                      <a:pt x="2813457" y="92354"/>
                      <a:pt x="2801418" y="94336"/>
                      <a:pt x="2790139" y="97993"/>
                    </a:cubicBezTo>
                    <a:cubicBezTo>
                      <a:pt x="2756154" y="39472"/>
                      <a:pt x="2692909" y="0"/>
                      <a:pt x="2620366" y="0"/>
                    </a:cubicBezTo>
                    <a:cubicBezTo>
                      <a:pt x="2557730" y="0"/>
                      <a:pt x="2502104" y="29261"/>
                      <a:pt x="2466137" y="74981"/>
                    </a:cubicBezTo>
                    <a:cubicBezTo>
                      <a:pt x="2430323" y="58217"/>
                      <a:pt x="2390547" y="48616"/>
                      <a:pt x="2348332" y="48616"/>
                    </a:cubicBezTo>
                    <a:cubicBezTo>
                      <a:pt x="2244243" y="48616"/>
                      <a:pt x="2153565" y="105613"/>
                      <a:pt x="2105559" y="190043"/>
                    </a:cubicBezTo>
                    <a:cubicBezTo>
                      <a:pt x="2083765" y="178308"/>
                      <a:pt x="2058924" y="171602"/>
                      <a:pt x="2032559" y="171602"/>
                    </a:cubicBezTo>
                    <a:cubicBezTo>
                      <a:pt x="1990954" y="171602"/>
                      <a:pt x="1953159" y="188214"/>
                      <a:pt x="1925574" y="215189"/>
                    </a:cubicBezTo>
                    <a:cubicBezTo>
                      <a:pt x="1893875" y="172060"/>
                      <a:pt x="1842821" y="143866"/>
                      <a:pt x="1785214" y="143866"/>
                    </a:cubicBezTo>
                    <a:cubicBezTo>
                      <a:pt x="1734160" y="143866"/>
                      <a:pt x="1688440" y="165964"/>
                      <a:pt x="1656588" y="200863"/>
                    </a:cubicBezTo>
                    <a:cubicBezTo>
                      <a:pt x="1604163" y="116434"/>
                      <a:pt x="1510894" y="60046"/>
                      <a:pt x="1404214" y="60046"/>
                    </a:cubicBezTo>
                    <a:cubicBezTo>
                      <a:pt x="1277265" y="60046"/>
                      <a:pt x="1169061" y="139903"/>
                      <a:pt x="1126541" y="251917"/>
                    </a:cubicBezTo>
                    <a:cubicBezTo>
                      <a:pt x="1115721" y="249022"/>
                      <a:pt x="1104595" y="247498"/>
                      <a:pt x="1092861" y="247498"/>
                    </a:cubicBezTo>
                    <a:cubicBezTo>
                      <a:pt x="1059485" y="247498"/>
                      <a:pt x="1029157" y="259842"/>
                      <a:pt x="1005840" y="280111"/>
                    </a:cubicBezTo>
                    <a:cubicBezTo>
                      <a:pt x="954786" y="236068"/>
                      <a:pt x="888492" y="209245"/>
                      <a:pt x="815797" y="209245"/>
                    </a:cubicBezTo>
                    <a:cubicBezTo>
                      <a:pt x="678485" y="209245"/>
                      <a:pt x="563728" y="304343"/>
                      <a:pt x="532943" y="432206"/>
                    </a:cubicBezTo>
                    <a:cubicBezTo>
                      <a:pt x="489052" y="377342"/>
                      <a:pt x="421691" y="342290"/>
                      <a:pt x="346101" y="342290"/>
                    </a:cubicBezTo>
                    <a:cubicBezTo>
                      <a:pt x="294894" y="342290"/>
                      <a:pt x="247650" y="358445"/>
                      <a:pt x="208788" y="385724"/>
                    </a:cubicBezTo>
                    <a:cubicBezTo>
                      <a:pt x="164745" y="313487"/>
                      <a:pt x="88697" y="262738"/>
                      <a:pt x="305" y="253746"/>
                    </a:cubicBezTo>
                    <a:cubicBezTo>
                      <a:pt x="153" y="255118"/>
                      <a:pt x="0" y="256489"/>
                      <a:pt x="0" y="257708"/>
                    </a:cubicBezTo>
                    <a:close/>
                  </a:path>
                </a:pathLst>
              </a:custGeom>
              <a:grpFill/>
              <a:ln w="152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4D0FF21-E422-4928-B9E5-222B1C9F24C0}"/>
                  </a:ext>
                </a:extLst>
              </p:cNvPr>
              <p:cNvSpPr/>
              <p:nvPr/>
            </p:nvSpPr>
            <p:spPr>
              <a:xfrm>
                <a:off x="479298" y="4509815"/>
                <a:ext cx="4711598" cy="265633"/>
              </a:xfrm>
              <a:custGeom>
                <a:avLst/>
                <a:gdLst>
                  <a:gd name="connsiteX0" fmla="*/ 0 w 4711598"/>
                  <a:gd name="connsiteY0" fmla="*/ 84277 h 265633"/>
                  <a:gd name="connsiteX1" fmla="*/ 55321 w 4711598"/>
                  <a:gd name="connsiteY1" fmla="*/ 71476 h 265633"/>
                  <a:gd name="connsiteX2" fmla="*/ 162458 w 4711598"/>
                  <a:gd name="connsiteY2" fmla="*/ 131216 h 265633"/>
                  <a:gd name="connsiteX3" fmla="*/ 436626 w 4711598"/>
                  <a:gd name="connsiteY3" fmla="*/ 31699 h 265633"/>
                  <a:gd name="connsiteX4" fmla="*/ 727710 w 4711598"/>
                  <a:gd name="connsiteY4" fmla="*/ 145999 h 265633"/>
                  <a:gd name="connsiteX5" fmla="*/ 864870 w 4711598"/>
                  <a:gd name="connsiteY5" fmla="*/ 93116 h 265633"/>
                  <a:gd name="connsiteX6" fmla="*/ 959663 w 4711598"/>
                  <a:gd name="connsiteY6" fmla="*/ 116738 h 265633"/>
                  <a:gd name="connsiteX7" fmla="*/ 989990 w 4711598"/>
                  <a:gd name="connsiteY7" fmla="*/ 85039 h 265633"/>
                  <a:gd name="connsiteX8" fmla="*/ 1134771 w 4711598"/>
                  <a:gd name="connsiteY8" fmla="*/ 15850 h 265633"/>
                  <a:gd name="connsiteX9" fmla="*/ 1302258 w 4711598"/>
                  <a:gd name="connsiteY9" fmla="*/ 120853 h 265633"/>
                  <a:gd name="connsiteX10" fmla="*/ 1312926 w 4711598"/>
                  <a:gd name="connsiteY10" fmla="*/ 120091 h 265633"/>
                  <a:gd name="connsiteX11" fmla="*/ 1383030 w 4711598"/>
                  <a:gd name="connsiteY11" fmla="*/ 148133 h 265633"/>
                  <a:gd name="connsiteX12" fmla="*/ 1562862 w 4711598"/>
                  <a:gd name="connsiteY12" fmla="*/ 49530 h 265633"/>
                  <a:gd name="connsiteX13" fmla="*/ 1750009 w 4711598"/>
                  <a:gd name="connsiteY13" fmla="*/ 159715 h 265633"/>
                  <a:gd name="connsiteX14" fmla="*/ 2009851 w 4711598"/>
                  <a:gd name="connsiteY14" fmla="*/ 3962 h 265633"/>
                  <a:gd name="connsiteX15" fmla="*/ 2285391 w 4711598"/>
                  <a:gd name="connsiteY15" fmla="*/ 195072 h 265633"/>
                  <a:gd name="connsiteX16" fmla="*/ 2442972 w 4711598"/>
                  <a:gd name="connsiteY16" fmla="*/ 155296 h 265633"/>
                  <a:gd name="connsiteX17" fmla="*/ 2689708 w 4711598"/>
                  <a:gd name="connsiteY17" fmla="*/ 265633 h 265633"/>
                  <a:gd name="connsiteX18" fmla="*/ 2879293 w 4711598"/>
                  <a:gd name="connsiteY18" fmla="*/ 192634 h 265633"/>
                  <a:gd name="connsiteX19" fmla="*/ 2995270 w 4711598"/>
                  <a:gd name="connsiteY19" fmla="*/ 217627 h 265633"/>
                  <a:gd name="connsiteX20" fmla="*/ 3224022 w 4711598"/>
                  <a:gd name="connsiteY20" fmla="*/ 30480 h 265633"/>
                  <a:gd name="connsiteX21" fmla="*/ 3454298 w 4711598"/>
                  <a:gd name="connsiteY21" fmla="*/ 227990 h 265633"/>
                  <a:gd name="connsiteX22" fmla="*/ 3736086 w 4711598"/>
                  <a:gd name="connsiteY22" fmla="*/ 89916 h 265633"/>
                  <a:gd name="connsiteX23" fmla="*/ 4018483 w 4711598"/>
                  <a:gd name="connsiteY23" fmla="*/ 228752 h 265633"/>
                  <a:gd name="connsiteX24" fmla="*/ 4197401 w 4711598"/>
                  <a:gd name="connsiteY24" fmla="*/ 155448 h 265633"/>
                  <a:gd name="connsiteX25" fmla="*/ 4345229 w 4711598"/>
                  <a:gd name="connsiteY25" fmla="*/ 202844 h 265633"/>
                  <a:gd name="connsiteX26" fmla="*/ 4524147 w 4711598"/>
                  <a:gd name="connsiteY26" fmla="*/ 71476 h 265633"/>
                  <a:gd name="connsiteX27" fmla="*/ 4711446 w 4711598"/>
                  <a:gd name="connsiteY27" fmla="*/ 256946 h 265633"/>
                  <a:gd name="connsiteX28" fmla="*/ 4711598 w 4711598"/>
                  <a:gd name="connsiteY28" fmla="*/ 254965 h 265633"/>
                  <a:gd name="connsiteX29" fmla="*/ 4524147 w 4711598"/>
                  <a:gd name="connsiteY29" fmla="*/ 67513 h 265633"/>
                  <a:gd name="connsiteX30" fmla="*/ 4345229 w 4711598"/>
                  <a:gd name="connsiteY30" fmla="*/ 198882 h 265633"/>
                  <a:gd name="connsiteX31" fmla="*/ 4197401 w 4711598"/>
                  <a:gd name="connsiteY31" fmla="*/ 151486 h 265633"/>
                  <a:gd name="connsiteX32" fmla="*/ 4018483 w 4711598"/>
                  <a:gd name="connsiteY32" fmla="*/ 224790 h 265633"/>
                  <a:gd name="connsiteX33" fmla="*/ 3736086 w 4711598"/>
                  <a:gd name="connsiteY33" fmla="*/ 85954 h 265633"/>
                  <a:gd name="connsiteX34" fmla="*/ 3454298 w 4711598"/>
                  <a:gd name="connsiteY34" fmla="*/ 224028 h 265633"/>
                  <a:gd name="connsiteX35" fmla="*/ 3224022 w 4711598"/>
                  <a:gd name="connsiteY35" fmla="*/ 26518 h 265633"/>
                  <a:gd name="connsiteX36" fmla="*/ 2995270 w 4711598"/>
                  <a:gd name="connsiteY36" fmla="*/ 213665 h 265633"/>
                  <a:gd name="connsiteX37" fmla="*/ 2879293 w 4711598"/>
                  <a:gd name="connsiteY37" fmla="*/ 188671 h 265633"/>
                  <a:gd name="connsiteX38" fmla="*/ 2689708 w 4711598"/>
                  <a:gd name="connsiteY38" fmla="*/ 261671 h 265633"/>
                  <a:gd name="connsiteX39" fmla="*/ 2442972 w 4711598"/>
                  <a:gd name="connsiteY39" fmla="*/ 151333 h 265633"/>
                  <a:gd name="connsiteX40" fmla="*/ 2285391 w 4711598"/>
                  <a:gd name="connsiteY40" fmla="*/ 191110 h 265633"/>
                  <a:gd name="connsiteX41" fmla="*/ 2009851 w 4711598"/>
                  <a:gd name="connsiteY41" fmla="*/ 0 h 265633"/>
                  <a:gd name="connsiteX42" fmla="*/ 1750009 w 4711598"/>
                  <a:gd name="connsiteY42" fmla="*/ 155753 h 265633"/>
                  <a:gd name="connsiteX43" fmla="*/ 1562862 w 4711598"/>
                  <a:gd name="connsiteY43" fmla="*/ 45568 h 265633"/>
                  <a:gd name="connsiteX44" fmla="*/ 1383030 w 4711598"/>
                  <a:gd name="connsiteY44" fmla="*/ 144170 h 265633"/>
                  <a:gd name="connsiteX45" fmla="*/ 1312926 w 4711598"/>
                  <a:gd name="connsiteY45" fmla="*/ 116129 h 265633"/>
                  <a:gd name="connsiteX46" fmla="*/ 1302258 w 4711598"/>
                  <a:gd name="connsiteY46" fmla="*/ 116891 h 265633"/>
                  <a:gd name="connsiteX47" fmla="*/ 1134771 w 4711598"/>
                  <a:gd name="connsiteY47" fmla="*/ 11887 h 265633"/>
                  <a:gd name="connsiteX48" fmla="*/ 989990 w 4711598"/>
                  <a:gd name="connsiteY48" fmla="*/ 81077 h 265633"/>
                  <a:gd name="connsiteX49" fmla="*/ 959663 w 4711598"/>
                  <a:gd name="connsiteY49" fmla="*/ 112776 h 265633"/>
                  <a:gd name="connsiteX50" fmla="*/ 864870 w 4711598"/>
                  <a:gd name="connsiteY50" fmla="*/ 89154 h 265633"/>
                  <a:gd name="connsiteX51" fmla="*/ 727710 w 4711598"/>
                  <a:gd name="connsiteY51" fmla="*/ 142037 h 265633"/>
                  <a:gd name="connsiteX52" fmla="*/ 436626 w 4711598"/>
                  <a:gd name="connsiteY52" fmla="*/ 27737 h 265633"/>
                  <a:gd name="connsiteX53" fmla="*/ 162458 w 4711598"/>
                  <a:gd name="connsiteY53" fmla="*/ 127254 h 265633"/>
                  <a:gd name="connsiteX54" fmla="*/ 55321 w 4711598"/>
                  <a:gd name="connsiteY54" fmla="*/ 67513 h 265633"/>
                  <a:gd name="connsiteX55" fmla="*/ 762 w 4711598"/>
                  <a:gd name="connsiteY55" fmla="*/ 80162 h 265633"/>
                  <a:gd name="connsiteX56" fmla="*/ 0 w 4711598"/>
                  <a:gd name="connsiteY56" fmla="*/ 84277 h 26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711598" h="265633">
                    <a:moveTo>
                      <a:pt x="0" y="84277"/>
                    </a:moveTo>
                    <a:cubicBezTo>
                      <a:pt x="16764" y="76048"/>
                      <a:pt x="35357" y="71476"/>
                      <a:pt x="55321" y="71476"/>
                    </a:cubicBezTo>
                    <a:cubicBezTo>
                      <a:pt x="100584" y="71476"/>
                      <a:pt x="140208" y="95402"/>
                      <a:pt x="162458" y="131216"/>
                    </a:cubicBezTo>
                    <a:cubicBezTo>
                      <a:pt x="236677" y="69190"/>
                      <a:pt x="332232" y="31699"/>
                      <a:pt x="436626" y="31699"/>
                    </a:cubicBezTo>
                    <a:cubicBezTo>
                      <a:pt x="549097" y="31699"/>
                      <a:pt x="651358" y="75133"/>
                      <a:pt x="727710" y="145999"/>
                    </a:cubicBezTo>
                    <a:cubicBezTo>
                      <a:pt x="764134" y="113233"/>
                      <a:pt x="811987" y="93116"/>
                      <a:pt x="864870" y="93116"/>
                    </a:cubicBezTo>
                    <a:cubicBezTo>
                      <a:pt x="899160" y="93116"/>
                      <a:pt x="931316" y="101803"/>
                      <a:pt x="959663" y="116738"/>
                    </a:cubicBezTo>
                    <a:cubicBezTo>
                      <a:pt x="966673" y="103632"/>
                      <a:pt x="977189" y="92659"/>
                      <a:pt x="989990" y="85039"/>
                    </a:cubicBezTo>
                    <a:cubicBezTo>
                      <a:pt x="1024128" y="42824"/>
                      <a:pt x="1076249" y="15850"/>
                      <a:pt x="1134771" y="15850"/>
                    </a:cubicBezTo>
                    <a:cubicBezTo>
                      <a:pt x="1208532" y="15850"/>
                      <a:pt x="1272083" y="58826"/>
                      <a:pt x="1302258" y="120853"/>
                    </a:cubicBezTo>
                    <a:cubicBezTo>
                      <a:pt x="1305763" y="120548"/>
                      <a:pt x="1309268" y="120091"/>
                      <a:pt x="1312926" y="120091"/>
                    </a:cubicBezTo>
                    <a:cubicBezTo>
                      <a:pt x="1340053" y="120091"/>
                      <a:pt x="1364742" y="130759"/>
                      <a:pt x="1383030" y="148133"/>
                    </a:cubicBezTo>
                    <a:cubicBezTo>
                      <a:pt x="1420978" y="88849"/>
                      <a:pt x="1487272" y="49530"/>
                      <a:pt x="1562862" y="49530"/>
                    </a:cubicBezTo>
                    <a:cubicBezTo>
                      <a:pt x="1643329" y="49530"/>
                      <a:pt x="1713433" y="94031"/>
                      <a:pt x="1750009" y="159715"/>
                    </a:cubicBezTo>
                    <a:cubicBezTo>
                      <a:pt x="1799539" y="67056"/>
                      <a:pt x="1897228" y="3962"/>
                      <a:pt x="2009851" y="3962"/>
                    </a:cubicBezTo>
                    <a:cubicBezTo>
                      <a:pt x="2136039" y="3962"/>
                      <a:pt x="2243481" y="83515"/>
                      <a:pt x="2285391" y="195072"/>
                    </a:cubicBezTo>
                    <a:cubicBezTo>
                      <a:pt x="2332330" y="169621"/>
                      <a:pt x="2385974" y="155296"/>
                      <a:pt x="2442972" y="155296"/>
                    </a:cubicBezTo>
                    <a:cubicBezTo>
                      <a:pt x="2540965" y="155296"/>
                      <a:pt x="2629053" y="197815"/>
                      <a:pt x="2689708" y="265633"/>
                    </a:cubicBezTo>
                    <a:cubicBezTo>
                      <a:pt x="2740000" y="220370"/>
                      <a:pt x="2806294" y="192634"/>
                      <a:pt x="2879293" y="192634"/>
                    </a:cubicBezTo>
                    <a:cubicBezTo>
                      <a:pt x="2920594" y="192634"/>
                      <a:pt x="2959913" y="201625"/>
                      <a:pt x="2995270" y="217627"/>
                    </a:cubicBezTo>
                    <a:cubicBezTo>
                      <a:pt x="3016758" y="110947"/>
                      <a:pt x="3110941" y="30480"/>
                      <a:pt x="3224022" y="30480"/>
                    </a:cubicBezTo>
                    <a:cubicBezTo>
                      <a:pt x="3340608" y="30480"/>
                      <a:pt x="3437077" y="116129"/>
                      <a:pt x="3454298" y="227990"/>
                    </a:cubicBezTo>
                    <a:cubicBezTo>
                      <a:pt x="3519526" y="144018"/>
                      <a:pt x="3621481" y="89916"/>
                      <a:pt x="3736086" y="89916"/>
                    </a:cubicBezTo>
                    <a:cubicBezTo>
                      <a:pt x="3850996" y="89916"/>
                      <a:pt x="3953256" y="144323"/>
                      <a:pt x="4018483" y="228752"/>
                    </a:cubicBezTo>
                    <a:cubicBezTo>
                      <a:pt x="4064508" y="183490"/>
                      <a:pt x="4127602" y="155448"/>
                      <a:pt x="4197401" y="155448"/>
                    </a:cubicBezTo>
                    <a:cubicBezTo>
                      <a:pt x="4252570" y="155448"/>
                      <a:pt x="4303471" y="173126"/>
                      <a:pt x="4345229" y="202844"/>
                    </a:cubicBezTo>
                    <a:cubicBezTo>
                      <a:pt x="4369156" y="126797"/>
                      <a:pt x="4440174" y="71476"/>
                      <a:pt x="4524147" y="71476"/>
                    </a:cubicBezTo>
                    <a:cubicBezTo>
                      <a:pt x="4627017" y="71476"/>
                      <a:pt x="4710532" y="154381"/>
                      <a:pt x="4711446" y="256946"/>
                    </a:cubicBezTo>
                    <a:cubicBezTo>
                      <a:pt x="4711446" y="256337"/>
                      <a:pt x="4711598" y="255727"/>
                      <a:pt x="4711598" y="254965"/>
                    </a:cubicBezTo>
                    <a:cubicBezTo>
                      <a:pt x="4711598" y="151486"/>
                      <a:pt x="4627626" y="67513"/>
                      <a:pt x="4524147" y="67513"/>
                    </a:cubicBezTo>
                    <a:cubicBezTo>
                      <a:pt x="4440174" y="67513"/>
                      <a:pt x="4369156" y="122682"/>
                      <a:pt x="4345229" y="198882"/>
                    </a:cubicBezTo>
                    <a:cubicBezTo>
                      <a:pt x="4303471" y="169164"/>
                      <a:pt x="4252570" y="151486"/>
                      <a:pt x="4197401" y="151486"/>
                    </a:cubicBezTo>
                    <a:cubicBezTo>
                      <a:pt x="4127754" y="151486"/>
                      <a:pt x="4064661" y="179527"/>
                      <a:pt x="4018483" y="224790"/>
                    </a:cubicBezTo>
                    <a:cubicBezTo>
                      <a:pt x="3953256" y="140360"/>
                      <a:pt x="3851148" y="85954"/>
                      <a:pt x="3736086" y="85954"/>
                    </a:cubicBezTo>
                    <a:cubicBezTo>
                      <a:pt x="3621481" y="85954"/>
                      <a:pt x="3519526" y="140056"/>
                      <a:pt x="3454298" y="224028"/>
                    </a:cubicBezTo>
                    <a:cubicBezTo>
                      <a:pt x="3437077" y="112166"/>
                      <a:pt x="3340608" y="26518"/>
                      <a:pt x="3224022" y="26518"/>
                    </a:cubicBezTo>
                    <a:cubicBezTo>
                      <a:pt x="3110941" y="26518"/>
                      <a:pt x="3016758" y="106985"/>
                      <a:pt x="2995270" y="213665"/>
                    </a:cubicBezTo>
                    <a:cubicBezTo>
                      <a:pt x="2959761" y="197815"/>
                      <a:pt x="2920594" y="188671"/>
                      <a:pt x="2879293" y="188671"/>
                    </a:cubicBezTo>
                    <a:cubicBezTo>
                      <a:pt x="2806294" y="188671"/>
                      <a:pt x="2740000" y="216408"/>
                      <a:pt x="2689708" y="261671"/>
                    </a:cubicBezTo>
                    <a:cubicBezTo>
                      <a:pt x="2629053" y="194005"/>
                      <a:pt x="2540965" y="151333"/>
                      <a:pt x="2442972" y="151333"/>
                    </a:cubicBezTo>
                    <a:cubicBezTo>
                      <a:pt x="2385974" y="151333"/>
                      <a:pt x="2332177" y="165811"/>
                      <a:pt x="2285391" y="191110"/>
                    </a:cubicBezTo>
                    <a:cubicBezTo>
                      <a:pt x="2243481" y="79553"/>
                      <a:pt x="2136191" y="0"/>
                      <a:pt x="2009851" y="0"/>
                    </a:cubicBezTo>
                    <a:cubicBezTo>
                      <a:pt x="1897380" y="0"/>
                      <a:pt x="1799692" y="63094"/>
                      <a:pt x="1750009" y="155753"/>
                    </a:cubicBezTo>
                    <a:cubicBezTo>
                      <a:pt x="1713433" y="90068"/>
                      <a:pt x="1643329" y="45568"/>
                      <a:pt x="1562862" y="45568"/>
                    </a:cubicBezTo>
                    <a:cubicBezTo>
                      <a:pt x="1487272" y="45568"/>
                      <a:pt x="1420978" y="84887"/>
                      <a:pt x="1383030" y="144170"/>
                    </a:cubicBezTo>
                    <a:cubicBezTo>
                      <a:pt x="1364742" y="126949"/>
                      <a:pt x="1340206" y="116129"/>
                      <a:pt x="1312926" y="116129"/>
                    </a:cubicBezTo>
                    <a:cubicBezTo>
                      <a:pt x="1309268" y="116129"/>
                      <a:pt x="1305763" y="116586"/>
                      <a:pt x="1302258" y="116891"/>
                    </a:cubicBezTo>
                    <a:cubicBezTo>
                      <a:pt x="1272083" y="54712"/>
                      <a:pt x="1208532" y="11887"/>
                      <a:pt x="1134771" y="11887"/>
                    </a:cubicBezTo>
                    <a:cubicBezTo>
                      <a:pt x="1076249" y="11887"/>
                      <a:pt x="1024128" y="38862"/>
                      <a:pt x="989990" y="81077"/>
                    </a:cubicBezTo>
                    <a:cubicBezTo>
                      <a:pt x="977341" y="88697"/>
                      <a:pt x="966826" y="99670"/>
                      <a:pt x="959663" y="112776"/>
                    </a:cubicBezTo>
                    <a:cubicBezTo>
                      <a:pt x="931316" y="97841"/>
                      <a:pt x="899160" y="89154"/>
                      <a:pt x="864870" y="89154"/>
                    </a:cubicBezTo>
                    <a:cubicBezTo>
                      <a:pt x="812140" y="89154"/>
                      <a:pt x="764134" y="109271"/>
                      <a:pt x="727710" y="142037"/>
                    </a:cubicBezTo>
                    <a:cubicBezTo>
                      <a:pt x="651358" y="71171"/>
                      <a:pt x="549097" y="27737"/>
                      <a:pt x="436626" y="27737"/>
                    </a:cubicBezTo>
                    <a:cubicBezTo>
                      <a:pt x="332232" y="27737"/>
                      <a:pt x="236677" y="65227"/>
                      <a:pt x="162458" y="127254"/>
                    </a:cubicBezTo>
                    <a:cubicBezTo>
                      <a:pt x="140208" y="91440"/>
                      <a:pt x="100584" y="67513"/>
                      <a:pt x="55321" y="67513"/>
                    </a:cubicBezTo>
                    <a:cubicBezTo>
                      <a:pt x="35814" y="67513"/>
                      <a:pt x="17221" y="72085"/>
                      <a:pt x="762" y="80162"/>
                    </a:cubicBezTo>
                    <a:cubicBezTo>
                      <a:pt x="457" y="81534"/>
                      <a:pt x="305" y="82906"/>
                      <a:pt x="0" y="84277"/>
                    </a:cubicBezTo>
                    <a:close/>
                  </a:path>
                </a:pathLst>
              </a:custGeom>
              <a:grpFill/>
              <a:ln w="152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0F2CFC0-4E39-404D-BC26-EF8626DC88AE}"/>
                  </a:ext>
                </a:extLst>
              </p:cNvPr>
              <p:cNvSpPr/>
              <p:nvPr/>
            </p:nvSpPr>
            <p:spPr>
              <a:xfrm>
                <a:off x="0" y="4265366"/>
                <a:ext cx="483412" cy="289407"/>
              </a:xfrm>
              <a:custGeom>
                <a:avLst/>
                <a:gdLst>
                  <a:gd name="connsiteX0" fmla="*/ 111100 w 483412"/>
                  <a:gd name="connsiteY0" fmla="*/ 3810 h 289407"/>
                  <a:gd name="connsiteX1" fmla="*/ 181508 w 483412"/>
                  <a:gd name="connsiteY1" fmla="*/ 60350 h 289407"/>
                  <a:gd name="connsiteX2" fmla="*/ 195377 w 483412"/>
                  <a:gd name="connsiteY2" fmla="*/ 59284 h 289407"/>
                  <a:gd name="connsiteX3" fmla="*/ 287274 w 483412"/>
                  <a:gd name="connsiteY3" fmla="*/ 119939 h 289407"/>
                  <a:gd name="connsiteX4" fmla="*/ 310134 w 483412"/>
                  <a:gd name="connsiteY4" fmla="*/ 118262 h 289407"/>
                  <a:gd name="connsiteX5" fmla="*/ 483260 w 483412"/>
                  <a:gd name="connsiteY5" fmla="*/ 289408 h 289407"/>
                  <a:gd name="connsiteX6" fmla="*/ 483413 w 483412"/>
                  <a:gd name="connsiteY6" fmla="*/ 287579 h 289407"/>
                  <a:gd name="connsiteX7" fmla="*/ 310134 w 483412"/>
                  <a:gd name="connsiteY7" fmla="*/ 114300 h 289407"/>
                  <a:gd name="connsiteX8" fmla="*/ 287274 w 483412"/>
                  <a:gd name="connsiteY8" fmla="*/ 115976 h 289407"/>
                  <a:gd name="connsiteX9" fmla="*/ 195377 w 483412"/>
                  <a:gd name="connsiteY9" fmla="*/ 55321 h 289407"/>
                  <a:gd name="connsiteX10" fmla="*/ 181508 w 483412"/>
                  <a:gd name="connsiteY10" fmla="*/ 56388 h 289407"/>
                  <a:gd name="connsiteX11" fmla="*/ 111100 w 483412"/>
                  <a:gd name="connsiteY11" fmla="*/ 0 h 289407"/>
                  <a:gd name="connsiteX12" fmla="*/ 54864 w 483412"/>
                  <a:gd name="connsiteY12" fmla="*/ 27432 h 289407"/>
                  <a:gd name="connsiteX13" fmla="*/ 0 w 483412"/>
                  <a:gd name="connsiteY13" fmla="*/ 0 h 289407"/>
                  <a:gd name="connsiteX14" fmla="*/ 0 w 483412"/>
                  <a:gd name="connsiteY14" fmla="*/ 3810 h 289407"/>
                  <a:gd name="connsiteX15" fmla="*/ 54864 w 483412"/>
                  <a:gd name="connsiteY15" fmla="*/ 31242 h 289407"/>
                  <a:gd name="connsiteX16" fmla="*/ 111100 w 483412"/>
                  <a:gd name="connsiteY16" fmla="*/ 3810 h 28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3412" h="289407">
                    <a:moveTo>
                      <a:pt x="111100" y="3810"/>
                    </a:moveTo>
                    <a:cubicBezTo>
                      <a:pt x="145542" y="3810"/>
                      <a:pt x="174346" y="28042"/>
                      <a:pt x="181508" y="60350"/>
                    </a:cubicBezTo>
                    <a:cubicBezTo>
                      <a:pt x="186080" y="59741"/>
                      <a:pt x="190652" y="59284"/>
                      <a:pt x="195377" y="59284"/>
                    </a:cubicBezTo>
                    <a:cubicBezTo>
                      <a:pt x="236677" y="59284"/>
                      <a:pt x="272034" y="84277"/>
                      <a:pt x="287274" y="119939"/>
                    </a:cubicBezTo>
                    <a:cubicBezTo>
                      <a:pt x="294742" y="118872"/>
                      <a:pt x="302362" y="118262"/>
                      <a:pt x="310134" y="118262"/>
                    </a:cubicBezTo>
                    <a:cubicBezTo>
                      <a:pt x="405079" y="118262"/>
                      <a:pt x="482194" y="194767"/>
                      <a:pt x="483260" y="289408"/>
                    </a:cubicBezTo>
                    <a:cubicBezTo>
                      <a:pt x="483260" y="288798"/>
                      <a:pt x="483413" y="288188"/>
                      <a:pt x="483413" y="287579"/>
                    </a:cubicBezTo>
                    <a:cubicBezTo>
                      <a:pt x="483413" y="191872"/>
                      <a:pt x="405841" y="114300"/>
                      <a:pt x="310134" y="114300"/>
                    </a:cubicBezTo>
                    <a:cubicBezTo>
                      <a:pt x="302362" y="114300"/>
                      <a:pt x="294742" y="115062"/>
                      <a:pt x="287274" y="115976"/>
                    </a:cubicBezTo>
                    <a:cubicBezTo>
                      <a:pt x="272034" y="80315"/>
                      <a:pt x="236677" y="55321"/>
                      <a:pt x="195377" y="55321"/>
                    </a:cubicBezTo>
                    <a:cubicBezTo>
                      <a:pt x="190652" y="55321"/>
                      <a:pt x="186080" y="55778"/>
                      <a:pt x="181508" y="56388"/>
                    </a:cubicBezTo>
                    <a:cubicBezTo>
                      <a:pt x="174346" y="24232"/>
                      <a:pt x="145542" y="0"/>
                      <a:pt x="111100" y="0"/>
                    </a:cubicBezTo>
                    <a:cubicBezTo>
                      <a:pt x="88240" y="0"/>
                      <a:pt x="68123" y="10820"/>
                      <a:pt x="54864" y="27432"/>
                    </a:cubicBezTo>
                    <a:cubicBezTo>
                      <a:pt x="37338" y="16916"/>
                      <a:pt x="19050" y="7620"/>
                      <a:pt x="0" y="0"/>
                    </a:cubicBezTo>
                    <a:lnTo>
                      <a:pt x="0" y="3810"/>
                    </a:lnTo>
                    <a:cubicBezTo>
                      <a:pt x="19050" y="11430"/>
                      <a:pt x="37338" y="20726"/>
                      <a:pt x="54864" y="31242"/>
                    </a:cubicBezTo>
                    <a:cubicBezTo>
                      <a:pt x="68123" y="14783"/>
                      <a:pt x="88240" y="3810"/>
                      <a:pt x="111100" y="3810"/>
                    </a:cubicBezTo>
                    <a:close/>
                  </a:path>
                </a:pathLst>
              </a:custGeom>
              <a:grpFill/>
              <a:ln w="1524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19422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2E8FAC-0F59-445D-8468-78963B4AA76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91684CE6-F321-4C35-AA8D-9082C596B7DC}"/>
              </a:ext>
            </a:extLst>
          </p:cNvPr>
          <p:cNvPicPr>
            <a:picLocks noChangeAspect="1"/>
          </p:cNvPicPr>
          <p:nvPr/>
        </p:nvPicPr>
        <p:blipFill>
          <a:blip r:embed="rId3"/>
          <a:stretch>
            <a:fillRect/>
          </a:stretch>
        </p:blipFill>
        <p:spPr>
          <a:xfrm>
            <a:off x="0" y="663051"/>
            <a:ext cx="9144000" cy="3817398"/>
          </a:xfrm>
          <a:prstGeom prst="rect">
            <a:avLst/>
          </a:prstGeom>
        </p:spPr>
      </p:pic>
      <p:sp>
        <p:nvSpPr>
          <p:cNvPr id="5" name="Rectangle 4">
            <a:extLst>
              <a:ext uri="{FF2B5EF4-FFF2-40B4-BE49-F238E27FC236}">
                <a16:creationId xmlns:a16="http://schemas.microsoft.com/office/drawing/2014/main" id="{17618851-9513-42EB-A55A-0D6F1819B4D5}"/>
              </a:ext>
            </a:extLst>
          </p:cNvPr>
          <p:cNvSpPr/>
          <p:nvPr/>
        </p:nvSpPr>
        <p:spPr>
          <a:xfrm>
            <a:off x="1877568" y="1584960"/>
            <a:ext cx="5132832" cy="120700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823F1E5-F3E4-4070-9516-5D55F15087E9}"/>
              </a:ext>
            </a:extLst>
          </p:cNvPr>
          <p:cNvSpPr/>
          <p:nvPr/>
        </p:nvSpPr>
        <p:spPr>
          <a:xfrm>
            <a:off x="6876288" y="3742944"/>
            <a:ext cx="2105948" cy="846004"/>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373DC13-6DC7-4B9C-A433-39B8FE82247C}"/>
              </a:ext>
            </a:extLst>
          </p:cNvPr>
          <p:cNvSpPr>
            <a:spLocks noGrp="1"/>
          </p:cNvSpPr>
          <p:nvPr>
            <p:ph type="title"/>
          </p:nvPr>
        </p:nvSpPr>
        <p:spPr/>
        <p:txBody>
          <a:bodyPr/>
          <a:lstStyle/>
          <a:p>
            <a:r>
              <a:rPr lang="en-US" dirty="0"/>
              <a:t>User experience and expectations</a:t>
            </a:r>
          </a:p>
        </p:txBody>
      </p:sp>
    </p:spTree>
    <p:extLst>
      <p:ext uri="{BB962C8B-B14F-4D97-AF65-F5344CB8AC3E}">
        <p14:creationId xmlns:p14="http://schemas.microsoft.com/office/powerpoint/2010/main" val="454309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EEC807-CADB-4C58-A09E-EA822E2CE765}"/>
              </a:ext>
            </a:extLst>
          </p:cNvPr>
          <p:cNvSpPr/>
          <p:nvPr/>
        </p:nvSpPr>
        <p:spPr>
          <a:xfrm>
            <a:off x="395536" y="627429"/>
            <a:ext cx="7808433" cy="4413210"/>
          </a:xfrm>
          <a:prstGeom prst="rect">
            <a:avLst/>
          </a:prstGeom>
          <a:solidFill>
            <a:schemeClr val="bg1"/>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E6592C9-6E20-43A6-B80B-C3ABB7563CA7}"/>
              </a:ext>
            </a:extLst>
          </p:cNvPr>
          <p:cNvSpPr>
            <a:spLocks noGrp="1"/>
          </p:cNvSpPr>
          <p:nvPr>
            <p:ph type="title"/>
          </p:nvPr>
        </p:nvSpPr>
        <p:spPr>
          <a:xfrm>
            <a:off x="395536" y="49841"/>
            <a:ext cx="8424936" cy="576064"/>
          </a:xfrm>
        </p:spPr>
        <p:txBody>
          <a:bodyPr>
            <a:normAutofit/>
          </a:bodyPr>
          <a:lstStyle/>
          <a:p>
            <a:r>
              <a:rPr lang="en-US" sz="3000" dirty="0">
                <a:solidFill>
                  <a:schemeClr val="accent1"/>
                </a:solidFill>
                <a:latin typeface="Calibri" panose="020F0502020204030204" pitchFamily="34" charset="0"/>
                <a:cs typeface="Calibri" panose="020F0502020204030204" pitchFamily="34" charset="0"/>
              </a:rPr>
              <a:t>Move from a library focused experience </a:t>
            </a:r>
            <a:endParaRPr lang="en-US" dirty="0">
              <a:solidFill>
                <a:schemeClr val="accent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18A090AD-32A2-4686-9E26-4C2585456BF6}"/>
              </a:ext>
            </a:extLst>
          </p:cNvPr>
          <p:cNvSpPr/>
          <p:nvPr/>
        </p:nvSpPr>
        <p:spPr>
          <a:xfrm>
            <a:off x="1619672" y="3147814"/>
            <a:ext cx="936104" cy="28803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D4177E9-8FDA-4A72-B810-42D57BA98318}"/>
              </a:ext>
            </a:extLst>
          </p:cNvPr>
          <p:cNvPicPr>
            <a:picLocks noChangeAspect="1"/>
          </p:cNvPicPr>
          <p:nvPr/>
        </p:nvPicPr>
        <p:blipFill>
          <a:blip r:embed="rId3"/>
          <a:stretch>
            <a:fillRect/>
          </a:stretch>
        </p:blipFill>
        <p:spPr>
          <a:xfrm>
            <a:off x="539552" y="814601"/>
            <a:ext cx="5747442" cy="403886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98E3C4D8-0792-4651-8830-AAB7C623991F}"/>
              </a:ext>
            </a:extLst>
          </p:cNvPr>
          <p:cNvSpPr/>
          <p:nvPr/>
        </p:nvSpPr>
        <p:spPr>
          <a:xfrm>
            <a:off x="1403648" y="2571750"/>
            <a:ext cx="2016224" cy="36004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506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aphic 22">
            <a:extLst>
              <a:ext uri="{FF2B5EF4-FFF2-40B4-BE49-F238E27FC236}">
                <a16:creationId xmlns:a16="http://schemas.microsoft.com/office/drawing/2014/main" id="{317A5C26-8241-4079-BD3B-AA2C0A7C0872}"/>
              </a:ext>
            </a:extLst>
          </p:cNvPr>
          <p:cNvGrpSpPr/>
          <p:nvPr/>
        </p:nvGrpSpPr>
        <p:grpSpPr>
          <a:xfrm>
            <a:off x="7193061" y="2208"/>
            <a:ext cx="1706008" cy="1706019"/>
            <a:chOff x="9822707" y="56217"/>
            <a:chExt cx="2274690" cy="2274690"/>
          </a:xfrm>
          <a:gradFill flip="none" rotWithShape="1">
            <a:gsLst>
              <a:gs pos="49000">
                <a:srgbClr val="006BD6"/>
              </a:gs>
              <a:gs pos="100000">
                <a:srgbClr val="006BD6">
                  <a:tint val="23500"/>
                  <a:satMod val="160000"/>
                  <a:alpha val="0"/>
                </a:srgbClr>
              </a:gs>
            </a:gsLst>
            <a:path path="circle">
              <a:fillToRect l="50000" t="50000" r="50000" b="50000"/>
            </a:path>
            <a:tileRect/>
          </a:gradFill>
        </p:grpSpPr>
        <p:grpSp>
          <p:nvGrpSpPr>
            <p:cNvPr id="25" name="Graphic 22">
              <a:extLst>
                <a:ext uri="{FF2B5EF4-FFF2-40B4-BE49-F238E27FC236}">
                  <a16:creationId xmlns:a16="http://schemas.microsoft.com/office/drawing/2014/main" id="{61532799-F94F-48C5-AB22-FDF36A07B4C9}"/>
                </a:ext>
              </a:extLst>
            </p:cNvPr>
            <p:cNvGrpSpPr/>
            <p:nvPr/>
          </p:nvGrpSpPr>
          <p:grpSpPr>
            <a:xfrm>
              <a:off x="10923745" y="56217"/>
              <a:ext cx="72795" cy="709759"/>
              <a:chOff x="10923745" y="56217"/>
              <a:chExt cx="72795" cy="709759"/>
            </a:xfrm>
            <a:grpFill/>
          </p:grpSpPr>
          <p:sp>
            <p:nvSpPr>
              <p:cNvPr id="141" name="Freeform: Shape 140">
                <a:extLst>
                  <a:ext uri="{FF2B5EF4-FFF2-40B4-BE49-F238E27FC236}">
                    <a16:creationId xmlns:a16="http://schemas.microsoft.com/office/drawing/2014/main" id="{BB00CBB0-7F53-4266-8280-8286C652D597}"/>
                  </a:ext>
                </a:extLst>
              </p:cNvPr>
              <p:cNvSpPr/>
              <p:nvPr/>
            </p:nvSpPr>
            <p:spPr>
              <a:xfrm>
                <a:off x="10923745" y="56217"/>
                <a:ext cx="72795" cy="109193"/>
              </a:xfrm>
              <a:custGeom>
                <a:avLst/>
                <a:gdLst>
                  <a:gd name="connsiteX0" fmla="*/ 72796 w 72795"/>
                  <a:gd name="connsiteY0" fmla="*/ 0 h 109193"/>
                  <a:gd name="connsiteX1" fmla="*/ 67336 w 72795"/>
                  <a:gd name="connsiteY1" fmla="*/ 109194 h 109193"/>
                  <a:gd name="connsiteX2" fmla="*/ 5278 w 72795"/>
                  <a:gd name="connsiteY2" fmla="*/ 109194 h 109193"/>
                  <a:gd name="connsiteX3" fmla="*/ 0 w 72795"/>
                  <a:gd name="connsiteY3" fmla="*/ 0 h 109193"/>
                </a:gdLst>
                <a:ahLst/>
                <a:cxnLst>
                  <a:cxn ang="0">
                    <a:pos x="connsiteX0" y="connsiteY0"/>
                  </a:cxn>
                  <a:cxn ang="0">
                    <a:pos x="connsiteX1" y="connsiteY1"/>
                  </a:cxn>
                  <a:cxn ang="0">
                    <a:pos x="connsiteX2" y="connsiteY2"/>
                  </a:cxn>
                  <a:cxn ang="0">
                    <a:pos x="connsiteX3" y="connsiteY3"/>
                  </a:cxn>
                </a:cxnLst>
                <a:rect l="l" t="t" r="r" b="b"/>
                <a:pathLst>
                  <a:path w="72795" h="109193">
                    <a:moveTo>
                      <a:pt x="72796" y="0"/>
                    </a:moveTo>
                    <a:lnTo>
                      <a:pt x="67336" y="109194"/>
                    </a:lnTo>
                    <a:lnTo>
                      <a:pt x="5278" y="109194"/>
                    </a:lnTo>
                    <a:lnTo>
                      <a:pt x="0" y="0"/>
                    </a:lnTo>
                    <a:close/>
                  </a:path>
                </a:pathLst>
              </a:custGeom>
              <a:grpFill/>
              <a:ln w="18136" cap="flat">
                <a:noFill/>
                <a:prstDash val="solid"/>
                <a:miter/>
              </a:ln>
            </p:spPr>
            <p:txBody>
              <a:bodyPr rtlCol="0" anchor="ctr"/>
              <a:lstStyle/>
              <a:p>
                <a:endParaRPr lang="en-US" sz="1350"/>
              </a:p>
            </p:txBody>
          </p:sp>
          <p:sp>
            <p:nvSpPr>
              <p:cNvPr id="142" name="Freeform: Shape 141">
                <a:extLst>
                  <a:ext uri="{FF2B5EF4-FFF2-40B4-BE49-F238E27FC236}">
                    <a16:creationId xmlns:a16="http://schemas.microsoft.com/office/drawing/2014/main" id="{1252440A-33B0-4886-8048-5BB65A988F51}"/>
                  </a:ext>
                </a:extLst>
              </p:cNvPr>
              <p:cNvSpPr/>
              <p:nvPr/>
            </p:nvSpPr>
            <p:spPr>
              <a:xfrm>
                <a:off x="10933390" y="256405"/>
                <a:ext cx="53323" cy="109193"/>
              </a:xfrm>
              <a:custGeom>
                <a:avLst/>
                <a:gdLst>
                  <a:gd name="connsiteX0" fmla="*/ 53323 w 53323"/>
                  <a:gd name="connsiteY0" fmla="*/ 0 h 109193"/>
                  <a:gd name="connsiteX1" fmla="*/ 48045 w 53323"/>
                  <a:gd name="connsiteY1" fmla="*/ 109194 h 109193"/>
                  <a:gd name="connsiteX2" fmla="*/ 5278 w 53323"/>
                  <a:gd name="connsiteY2" fmla="*/ 109194 h 109193"/>
                  <a:gd name="connsiteX3" fmla="*/ 0 w 53323"/>
                  <a:gd name="connsiteY3" fmla="*/ 0 h 109193"/>
                </a:gdLst>
                <a:ahLst/>
                <a:cxnLst>
                  <a:cxn ang="0">
                    <a:pos x="connsiteX0" y="connsiteY0"/>
                  </a:cxn>
                  <a:cxn ang="0">
                    <a:pos x="connsiteX1" y="connsiteY1"/>
                  </a:cxn>
                  <a:cxn ang="0">
                    <a:pos x="connsiteX2" y="connsiteY2"/>
                  </a:cxn>
                  <a:cxn ang="0">
                    <a:pos x="connsiteX3" y="connsiteY3"/>
                  </a:cxn>
                </a:cxnLst>
                <a:rect l="l" t="t" r="r" b="b"/>
                <a:pathLst>
                  <a:path w="53323" h="109193">
                    <a:moveTo>
                      <a:pt x="53323" y="0"/>
                    </a:moveTo>
                    <a:lnTo>
                      <a:pt x="48045" y="109194"/>
                    </a:lnTo>
                    <a:lnTo>
                      <a:pt x="5278" y="109194"/>
                    </a:lnTo>
                    <a:lnTo>
                      <a:pt x="0" y="0"/>
                    </a:lnTo>
                    <a:close/>
                  </a:path>
                </a:pathLst>
              </a:custGeom>
              <a:grpFill/>
              <a:ln w="18136" cap="flat">
                <a:noFill/>
                <a:prstDash val="solid"/>
                <a:miter/>
              </a:ln>
            </p:spPr>
            <p:txBody>
              <a:bodyPr rtlCol="0" anchor="ctr"/>
              <a:lstStyle/>
              <a:p>
                <a:endParaRPr lang="en-US" sz="1350"/>
              </a:p>
            </p:txBody>
          </p:sp>
          <p:sp>
            <p:nvSpPr>
              <p:cNvPr id="143" name="Freeform: Shape 142">
                <a:extLst>
                  <a:ext uri="{FF2B5EF4-FFF2-40B4-BE49-F238E27FC236}">
                    <a16:creationId xmlns:a16="http://schemas.microsoft.com/office/drawing/2014/main" id="{B917367E-4542-417C-9E1C-FB19398AB57E}"/>
                  </a:ext>
                </a:extLst>
              </p:cNvPr>
              <p:cNvSpPr/>
              <p:nvPr/>
            </p:nvSpPr>
            <p:spPr>
              <a:xfrm>
                <a:off x="10943218" y="456594"/>
                <a:ext cx="33668" cy="109193"/>
              </a:xfrm>
              <a:custGeom>
                <a:avLst/>
                <a:gdLst>
                  <a:gd name="connsiteX0" fmla="*/ 33668 w 33668"/>
                  <a:gd name="connsiteY0" fmla="*/ 0 h 109193"/>
                  <a:gd name="connsiteX1" fmla="*/ 28390 w 33668"/>
                  <a:gd name="connsiteY1" fmla="*/ 109194 h 109193"/>
                  <a:gd name="connsiteX2" fmla="*/ 5278 w 33668"/>
                  <a:gd name="connsiteY2" fmla="*/ 109194 h 109193"/>
                  <a:gd name="connsiteX3" fmla="*/ 0 w 33668"/>
                  <a:gd name="connsiteY3" fmla="*/ 0 h 109193"/>
                </a:gdLst>
                <a:ahLst/>
                <a:cxnLst>
                  <a:cxn ang="0">
                    <a:pos x="connsiteX0" y="connsiteY0"/>
                  </a:cxn>
                  <a:cxn ang="0">
                    <a:pos x="connsiteX1" y="connsiteY1"/>
                  </a:cxn>
                  <a:cxn ang="0">
                    <a:pos x="connsiteX2" y="connsiteY2"/>
                  </a:cxn>
                  <a:cxn ang="0">
                    <a:pos x="connsiteX3" y="connsiteY3"/>
                  </a:cxn>
                </a:cxnLst>
                <a:rect l="l" t="t" r="r" b="b"/>
                <a:pathLst>
                  <a:path w="33668" h="109193">
                    <a:moveTo>
                      <a:pt x="33668" y="0"/>
                    </a:moveTo>
                    <a:lnTo>
                      <a:pt x="28390" y="109194"/>
                    </a:lnTo>
                    <a:lnTo>
                      <a:pt x="5278" y="109194"/>
                    </a:lnTo>
                    <a:lnTo>
                      <a:pt x="0" y="0"/>
                    </a:lnTo>
                    <a:close/>
                  </a:path>
                </a:pathLst>
              </a:custGeom>
              <a:grpFill/>
              <a:ln w="18136" cap="flat">
                <a:noFill/>
                <a:prstDash val="solid"/>
                <a:miter/>
              </a:ln>
            </p:spPr>
            <p:txBody>
              <a:bodyPr rtlCol="0" anchor="ctr"/>
              <a:lstStyle/>
              <a:p>
                <a:endParaRPr lang="en-US" sz="1350"/>
              </a:p>
            </p:txBody>
          </p:sp>
          <p:sp>
            <p:nvSpPr>
              <p:cNvPr id="144" name="Freeform: Shape 143">
                <a:extLst>
                  <a:ext uri="{FF2B5EF4-FFF2-40B4-BE49-F238E27FC236}">
                    <a16:creationId xmlns:a16="http://schemas.microsoft.com/office/drawing/2014/main" id="{78A6DF9B-F025-4A4D-A406-BD71C9A9FB85}"/>
                  </a:ext>
                </a:extLst>
              </p:cNvPr>
              <p:cNvSpPr/>
              <p:nvPr/>
            </p:nvSpPr>
            <p:spPr>
              <a:xfrm>
                <a:off x="10953045" y="656783"/>
                <a:ext cx="14195" cy="109193"/>
              </a:xfrm>
              <a:custGeom>
                <a:avLst/>
                <a:gdLst>
                  <a:gd name="connsiteX0" fmla="*/ 14195 w 14195"/>
                  <a:gd name="connsiteY0" fmla="*/ 0 h 109193"/>
                  <a:gd name="connsiteX1" fmla="*/ 8736 w 14195"/>
                  <a:gd name="connsiteY1" fmla="*/ 109194 h 109193"/>
                  <a:gd name="connsiteX2" fmla="*/ 5278 w 14195"/>
                  <a:gd name="connsiteY2" fmla="*/ 109194 h 109193"/>
                  <a:gd name="connsiteX3" fmla="*/ 0 w 14195"/>
                  <a:gd name="connsiteY3" fmla="*/ 0 h 109193"/>
                </a:gdLst>
                <a:ahLst/>
                <a:cxnLst>
                  <a:cxn ang="0">
                    <a:pos x="connsiteX0" y="connsiteY0"/>
                  </a:cxn>
                  <a:cxn ang="0">
                    <a:pos x="connsiteX1" y="connsiteY1"/>
                  </a:cxn>
                  <a:cxn ang="0">
                    <a:pos x="connsiteX2" y="connsiteY2"/>
                  </a:cxn>
                  <a:cxn ang="0">
                    <a:pos x="connsiteX3" y="connsiteY3"/>
                  </a:cxn>
                </a:cxnLst>
                <a:rect l="l" t="t" r="r" b="b"/>
                <a:pathLst>
                  <a:path w="14195" h="109193">
                    <a:moveTo>
                      <a:pt x="14195" y="0"/>
                    </a:moveTo>
                    <a:lnTo>
                      <a:pt x="8736" y="109194"/>
                    </a:lnTo>
                    <a:lnTo>
                      <a:pt x="5278" y="109194"/>
                    </a:lnTo>
                    <a:lnTo>
                      <a:pt x="0" y="0"/>
                    </a:lnTo>
                    <a:close/>
                  </a:path>
                </a:pathLst>
              </a:custGeom>
              <a:grpFill/>
              <a:ln w="18136" cap="flat">
                <a:noFill/>
                <a:prstDash val="solid"/>
                <a:miter/>
              </a:ln>
            </p:spPr>
            <p:txBody>
              <a:bodyPr rtlCol="0" anchor="ctr"/>
              <a:lstStyle/>
              <a:p>
                <a:endParaRPr lang="en-US" sz="1350"/>
              </a:p>
            </p:txBody>
          </p:sp>
        </p:grpSp>
        <p:grpSp>
          <p:nvGrpSpPr>
            <p:cNvPr id="26" name="Graphic 22">
              <a:extLst>
                <a:ext uri="{FF2B5EF4-FFF2-40B4-BE49-F238E27FC236}">
                  <a16:creationId xmlns:a16="http://schemas.microsoft.com/office/drawing/2014/main" id="{606E02F2-7BAE-4E14-BD18-75CECFB73AC2}"/>
                </a:ext>
              </a:extLst>
            </p:cNvPr>
            <p:cNvGrpSpPr/>
            <p:nvPr/>
          </p:nvGrpSpPr>
          <p:grpSpPr>
            <a:xfrm>
              <a:off x="10630559" y="85517"/>
              <a:ext cx="220571" cy="695564"/>
              <a:chOff x="10630559" y="85517"/>
              <a:chExt cx="220571" cy="695564"/>
            </a:xfrm>
            <a:grpFill/>
          </p:grpSpPr>
          <p:sp>
            <p:nvSpPr>
              <p:cNvPr id="137" name="Freeform: Shape 136">
                <a:extLst>
                  <a:ext uri="{FF2B5EF4-FFF2-40B4-BE49-F238E27FC236}">
                    <a16:creationId xmlns:a16="http://schemas.microsoft.com/office/drawing/2014/main" id="{48AA84F3-1C7C-4E29-ADE2-C4DEA257D0DA}"/>
                  </a:ext>
                </a:extLst>
              </p:cNvPr>
              <p:cNvSpPr/>
              <p:nvPr/>
            </p:nvSpPr>
            <p:spPr>
              <a:xfrm>
                <a:off x="10630559" y="85517"/>
                <a:ext cx="93360" cy="123025"/>
              </a:xfrm>
              <a:custGeom>
                <a:avLst/>
                <a:gdLst>
                  <a:gd name="connsiteX0" fmla="*/ 70248 w 93360"/>
                  <a:gd name="connsiteY0" fmla="*/ 0 h 123025"/>
                  <a:gd name="connsiteX1" fmla="*/ 93361 w 93360"/>
                  <a:gd name="connsiteY1" fmla="*/ 106828 h 123025"/>
                  <a:gd name="connsiteX2" fmla="*/ 33304 w 93360"/>
                  <a:gd name="connsiteY2" fmla="*/ 123025 h 123025"/>
                  <a:gd name="connsiteX3" fmla="*/ 0 w 93360"/>
                  <a:gd name="connsiteY3" fmla="*/ 18927 h 123025"/>
                </a:gdLst>
                <a:ahLst/>
                <a:cxnLst>
                  <a:cxn ang="0">
                    <a:pos x="connsiteX0" y="connsiteY0"/>
                  </a:cxn>
                  <a:cxn ang="0">
                    <a:pos x="connsiteX1" y="connsiteY1"/>
                  </a:cxn>
                  <a:cxn ang="0">
                    <a:pos x="connsiteX2" y="connsiteY2"/>
                  </a:cxn>
                  <a:cxn ang="0">
                    <a:pos x="connsiteX3" y="connsiteY3"/>
                  </a:cxn>
                </a:cxnLst>
                <a:rect l="l" t="t" r="r" b="b"/>
                <a:pathLst>
                  <a:path w="93360" h="123025">
                    <a:moveTo>
                      <a:pt x="70248" y="0"/>
                    </a:moveTo>
                    <a:lnTo>
                      <a:pt x="93361" y="106828"/>
                    </a:lnTo>
                    <a:lnTo>
                      <a:pt x="33304" y="123025"/>
                    </a:lnTo>
                    <a:lnTo>
                      <a:pt x="0" y="18927"/>
                    </a:lnTo>
                    <a:close/>
                  </a:path>
                </a:pathLst>
              </a:custGeom>
              <a:grpFill/>
              <a:ln w="18136" cap="flat">
                <a:noFill/>
                <a:prstDash val="solid"/>
                <a:miter/>
              </a:ln>
            </p:spPr>
            <p:txBody>
              <a:bodyPr rtlCol="0" anchor="ctr"/>
              <a:lstStyle/>
              <a:p>
                <a:endParaRPr lang="en-US" sz="1350"/>
              </a:p>
            </p:txBody>
          </p:sp>
          <p:sp>
            <p:nvSpPr>
              <p:cNvPr id="138" name="Freeform: Shape 137">
                <a:extLst>
                  <a:ext uri="{FF2B5EF4-FFF2-40B4-BE49-F238E27FC236}">
                    <a16:creationId xmlns:a16="http://schemas.microsoft.com/office/drawing/2014/main" id="{2FC9C4BC-D13B-473F-9BE0-11B666EFA3D4}"/>
                  </a:ext>
                </a:extLst>
              </p:cNvPr>
              <p:cNvSpPr/>
              <p:nvPr/>
            </p:nvSpPr>
            <p:spPr>
              <a:xfrm>
                <a:off x="10691708" y="281520"/>
                <a:ext cx="74615" cy="117747"/>
              </a:xfrm>
              <a:custGeom>
                <a:avLst/>
                <a:gdLst>
                  <a:gd name="connsiteX0" fmla="*/ 51503 w 74615"/>
                  <a:gd name="connsiteY0" fmla="*/ 0 h 117747"/>
                  <a:gd name="connsiteX1" fmla="*/ 74616 w 74615"/>
                  <a:gd name="connsiteY1" fmla="*/ 106828 h 117747"/>
                  <a:gd name="connsiteX2" fmla="*/ 33486 w 74615"/>
                  <a:gd name="connsiteY2" fmla="*/ 117747 h 117747"/>
                  <a:gd name="connsiteX3" fmla="*/ 0 w 74615"/>
                  <a:gd name="connsiteY3" fmla="*/ 13649 h 117747"/>
                </a:gdLst>
                <a:ahLst/>
                <a:cxnLst>
                  <a:cxn ang="0">
                    <a:pos x="connsiteX0" y="connsiteY0"/>
                  </a:cxn>
                  <a:cxn ang="0">
                    <a:pos x="connsiteX1" y="connsiteY1"/>
                  </a:cxn>
                  <a:cxn ang="0">
                    <a:pos x="connsiteX2" y="connsiteY2"/>
                  </a:cxn>
                  <a:cxn ang="0">
                    <a:pos x="connsiteX3" y="connsiteY3"/>
                  </a:cxn>
                </a:cxnLst>
                <a:rect l="l" t="t" r="r" b="b"/>
                <a:pathLst>
                  <a:path w="74615" h="117747">
                    <a:moveTo>
                      <a:pt x="51503" y="0"/>
                    </a:moveTo>
                    <a:lnTo>
                      <a:pt x="74616" y="106828"/>
                    </a:lnTo>
                    <a:lnTo>
                      <a:pt x="33486" y="117747"/>
                    </a:lnTo>
                    <a:lnTo>
                      <a:pt x="0" y="13649"/>
                    </a:lnTo>
                    <a:close/>
                  </a:path>
                </a:pathLst>
              </a:custGeom>
              <a:grpFill/>
              <a:ln w="18136" cap="flat">
                <a:noFill/>
                <a:prstDash val="solid"/>
                <a:miter/>
              </a:ln>
            </p:spPr>
            <p:txBody>
              <a:bodyPr rtlCol="0" anchor="ctr"/>
              <a:lstStyle/>
              <a:p>
                <a:endParaRPr lang="en-US" sz="1350"/>
              </a:p>
            </p:txBody>
          </p:sp>
          <p:sp>
            <p:nvSpPr>
              <p:cNvPr id="139" name="Freeform: Shape 138">
                <a:extLst>
                  <a:ext uri="{FF2B5EF4-FFF2-40B4-BE49-F238E27FC236}">
                    <a16:creationId xmlns:a16="http://schemas.microsoft.com/office/drawing/2014/main" id="{E9B1AE27-F5DC-49DC-8EE8-63035CA461C0}"/>
                  </a:ext>
                </a:extLst>
              </p:cNvPr>
              <p:cNvSpPr/>
              <p:nvPr/>
            </p:nvSpPr>
            <p:spPr>
              <a:xfrm>
                <a:off x="10753039" y="477341"/>
                <a:ext cx="55688" cy="112833"/>
              </a:xfrm>
              <a:custGeom>
                <a:avLst/>
                <a:gdLst>
                  <a:gd name="connsiteX0" fmla="*/ 32576 w 55688"/>
                  <a:gd name="connsiteY0" fmla="*/ 0 h 112833"/>
                  <a:gd name="connsiteX1" fmla="*/ 55689 w 55688"/>
                  <a:gd name="connsiteY1" fmla="*/ 106828 h 112833"/>
                  <a:gd name="connsiteX2" fmla="*/ 33304 w 55688"/>
                  <a:gd name="connsiteY2" fmla="*/ 112834 h 112833"/>
                  <a:gd name="connsiteX3" fmla="*/ 0 w 55688"/>
                  <a:gd name="connsiteY3" fmla="*/ 8736 h 112833"/>
                </a:gdLst>
                <a:ahLst/>
                <a:cxnLst>
                  <a:cxn ang="0">
                    <a:pos x="connsiteX0" y="connsiteY0"/>
                  </a:cxn>
                  <a:cxn ang="0">
                    <a:pos x="connsiteX1" y="connsiteY1"/>
                  </a:cxn>
                  <a:cxn ang="0">
                    <a:pos x="connsiteX2" y="connsiteY2"/>
                  </a:cxn>
                  <a:cxn ang="0">
                    <a:pos x="connsiteX3" y="connsiteY3"/>
                  </a:cxn>
                </a:cxnLst>
                <a:rect l="l" t="t" r="r" b="b"/>
                <a:pathLst>
                  <a:path w="55688" h="112833">
                    <a:moveTo>
                      <a:pt x="32576" y="0"/>
                    </a:moveTo>
                    <a:lnTo>
                      <a:pt x="55689" y="106828"/>
                    </a:lnTo>
                    <a:lnTo>
                      <a:pt x="33304" y="112834"/>
                    </a:lnTo>
                    <a:lnTo>
                      <a:pt x="0" y="8736"/>
                    </a:lnTo>
                    <a:close/>
                  </a:path>
                </a:pathLst>
              </a:custGeom>
              <a:grpFill/>
              <a:ln w="18136" cap="flat">
                <a:noFill/>
                <a:prstDash val="solid"/>
                <a:miter/>
              </a:ln>
            </p:spPr>
            <p:txBody>
              <a:bodyPr rtlCol="0" anchor="ctr"/>
              <a:lstStyle/>
              <a:p>
                <a:endParaRPr lang="en-US" sz="1350"/>
              </a:p>
            </p:txBody>
          </p:sp>
          <p:sp>
            <p:nvSpPr>
              <p:cNvPr id="140" name="Freeform: Shape 139">
                <a:extLst>
                  <a:ext uri="{FF2B5EF4-FFF2-40B4-BE49-F238E27FC236}">
                    <a16:creationId xmlns:a16="http://schemas.microsoft.com/office/drawing/2014/main" id="{3E2A79FE-C48E-4418-874D-A7339B4A0071}"/>
                  </a:ext>
                </a:extLst>
              </p:cNvPr>
              <p:cNvSpPr/>
              <p:nvPr/>
            </p:nvSpPr>
            <p:spPr>
              <a:xfrm>
                <a:off x="10814187" y="673162"/>
                <a:ext cx="36943" cy="107919"/>
              </a:xfrm>
              <a:custGeom>
                <a:avLst/>
                <a:gdLst>
                  <a:gd name="connsiteX0" fmla="*/ 13831 w 36943"/>
                  <a:gd name="connsiteY0" fmla="*/ 0 h 107919"/>
                  <a:gd name="connsiteX1" fmla="*/ 36944 w 36943"/>
                  <a:gd name="connsiteY1" fmla="*/ 107010 h 107919"/>
                  <a:gd name="connsiteX2" fmla="*/ 33486 w 36943"/>
                  <a:gd name="connsiteY2" fmla="*/ 107920 h 107919"/>
                  <a:gd name="connsiteX3" fmla="*/ 0 w 36943"/>
                  <a:gd name="connsiteY3" fmla="*/ 3822 h 107919"/>
                </a:gdLst>
                <a:ahLst/>
                <a:cxnLst>
                  <a:cxn ang="0">
                    <a:pos x="connsiteX0" y="connsiteY0"/>
                  </a:cxn>
                  <a:cxn ang="0">
                    <a:pos x="connsiteX1" y="connsiteY1"/>
                  </a:cxn>
                  <a:cxn ang="0">
                    <a:pos x="connsiteX2" y="connsiteY2"/>
                  </a:cxn>
                  <a:cxn ang="0">
                    <a:pos x="connsiteX3" y="connsiteY3"/>
                  </a:cxn>
                </a:cxnLst>
                <a:rect l="l" t="t" r="r" b="b"/>
                <a:pathLst>
                  <a:path w="36943" h="107919">
                    <a:moveTo>
                      <a:pt x="13831" y="0"/>
                    </a:moveTo>
                    <a:lnTo>
                      <a:pt x="36944" y="107010"/>
                    </a:lnTo>
                    <a:lnTo>
                      <a:pt x="33486" y="107920"/>
                    </a:lnTo>
                    <a:lnTo>
                      <a:pt x="0" y="3822"/>
                    </a:lnTo>
                    <a:close/>
                  </a:path>
                </a:pathLst>
              </a:custGeom>
              <a:grpFill/>
              <a:ln w="18136" cap="flat">
                <a:noFill/>
                <a:prstDash val="solid"/>
                <a:miter/>
              </a:ln>
            </p:spPr>
            <p:txBody>
              <a:bodyPr rtlCol="0" anchor="ctr"/>
              <a:lstStyle/>
              <a:p>
                <a:endParaRPr lang="en-US" sz="1350"/>
              </a:p>
            </p:txBody>
          </p:sp>
        </p:grpSp>
        <p:grpSp>
          <p:nvGrpSpPr>
            <p:cNvPr id="27" name="Graphic 22">
              <a:extLst>
                <a:ext uri="{FF2B5EF4-FFF2-40B4-BE49-F238E27FC236}">
                  <a16:creationId xmlns:a16="http://schemas.microsoft.com/office/drawing/2014/main" id="{9D33F795-21A1-463C-92EE-FE379707A941}"/>
                </a:ext>
              </a:extLst>
            </p:cNvPr>
            <p:cNvGrpSpPr/>
            <p:nvPr/>
          </p:nvGrpSpPr>
          <p:grpSpPr>
            <a:xfrm>
              <a:off x="10359941" y="190343"/>
              <a:ext cx="387819" cy="633870"/>
              <a:chOff x="10359941" y="190343"/>
              <a:chExt cx="387819" cy="633870"/>
            </a:xfrm>
            <a:grpFill/>
          </p:grpSpPr>
          <p:sp>
            <p:nvSpPr>
              <p:cNvPr id="133" name="Freeform: Shape 132">
                <a:extLst>
                  <a:ext uri="{FF2B5EF4-FFF2-40B4-BE49-F238E27FC236}">
                    <a16:creationId xmlns:a16="http://schemas.microsoft.com/office/drawing/2014/main" id="{24099D2F-F42A-4724-8264-102EDC8FB023}"/>
                  </a:ext>
                </a:extLst>
              </p:cNvPr>
              <p:cNvSpPr/>
              <p:nvPr/>
            </p:nvSpPr>
            <p:spPr>
              <a:xfrm>
                <a:off x="10359941" y="190343"/>
                <a:ext cx="113015" cy="128302"/>
              </a:xfrm>
              <a:custGeom>
                <a:avLst/>
                <a:gdLst>
                  <a:gd name="connsiteX0" fmla="*/ 62968 w 113015"/>
                  <a:gd name="connsiteY0" fmla="*/ 0 h 128302"/>
                  <a:gd name="connsiteX1" fmla="*/ 113016 w 113015"/>
                  <a:gd name="connsiteY1" fmla="*/ 97365 h 128302"/>
                  <a:gd name="connsiteX2" fmla="*/ 59147 w 113015"/>
                  <a:gd name="connsiteY2" fmla="*/ 128303 h 128302"/>
                  <a:gd name="connsiteX3" fmla="*/ 0 w 113015"/>
                  <a:gd name="connsiteY3" fmla="*/ 36398 h 128302"/>
                </a:gdLst>
                <a:ahLst/>
                <a:cxnLst>
                  <a:cxn ang="0">
                    <a:pos x="connsiteX0" y="connsiteY0"/>
                  </a:cxn>
                  <a:cxn ang="0">
                    <a:pos x="connsiteX1" y="connsiteY1"/>
                  </a:cxn>
                  <a:cxn ang="0">
                    <a:pos x="connsiteX2" y="connsiteY2"/>
                  </a:cxn>
                  <a:cxn ang="0">
                    <a:pos x="connsiteX3" y="connsiteY3"/>
                  </a:cxn>
                </a:cxnLst>
                <a:rect l="l" t="t" r="r" b="b"/>
                <a:pathLst>
                  <a:path w="113015" h="128302">
                    <a:moveTo>
                      <a:pt x="62968" y="0"/>
                    </a:moveTo>
                    <a:lnTo>
                      <a:pt x="113016" y="97365"/>
                    </a:lnTo>
                    <a:lnTo>
                      <a:pt x="59147" y="128303"/>
                    </a:lnTo>
                    <a:lnTo>
                      <a:pt x="0" y="36398"/>
                    </a:lnTo>
                    <a:close/>
                  </a:path>
                </a:pathLst>
              </a:custGeom>
              <a:grpFill/>
              <a:ln w="18136" cap="flat">
                <a:noFill/>
                <a:prstDash val="solid"/>
                <a:miter/>
              </a:ln>
            </p:spPr>
            <p:txBody>
              <a:bodyPr rtlCol="0" anchor="ctr"/>
              <a:lstStyle/>
              <a:p>
                <a:endParaRPr lang="en-US" sz="1350"/>
              </a:p>
            </p:txBody>
          </p:sp>
          <p:sp>
            <p:nvSpPr>
              <p:cNvPr id="134" name="Freeform: Shape 133">
                <a:extLst>
                  <a:ext uri="{FF2B5EF4-FFF2-40B4-BE49-F238E27FC236}">
                    <a16:creationId xmlns:a16="http://schemas.microsoft.com/office/drawing/2014/main" id="{E5A654C2-DDEA-4429-B826-6B9DDE10BF44}"/>
                  </a:ext>
                </a:extLst>
              </p:cNvPr>
              <p:cNvSpPr/>
              <p:nvPr/>
            </p:nvSpPr>
            <p:spPr>
              <a:xfrm>
                <a:off x="10468406" y="368693"/>
                <a:ext cx="96090" cy="118475"/>
              </a:xfrm>
              <a:custGeom>
                <a:avLst/>
                <a:gdLst>
                  <a:gd name="connsiteX0" fmla="*/ 46225 w 96090"/>
                  <a:gd name="connsiteY0" fmla="*/ 0 h 118475"/>
                  <a:gd name="connsiteX1" fmla="*/ 96091 w 96090"/>
                  <a:gd name="connsiteY1" fmla="*/ 97183 h 118475"/>
                  <a:gd name="connsiteX2" fmla="*/ 59147 w 96090"/>
                  <a:gd name="connsiteY2" fmla="*/ 118475 h 118475"/>
                  <a:gd name="connsiteX3" fmla="*/ 0 w 96090"/>
                  <a:gd name="connsiteY3" fmla="*/ 26571 h 118475"/>
                </a:gdLst>
                <a:ahLst/>
                <a:cxnLst>
                  <a:cxn ang="0">
                    <a:pos x="connsiteX0" y="connsiteY0"/>
                  </a:cxn>
                  <a:cxn ang="0">
                    <a:pos x="connsiteX1" y="connsiteY1"/>
                  </a:cxn>
                  <a:cxn ang="0">
                    <a:pos x="connsiteX2" y="connsiteY2"/>
                  </a:cxn>
                  <a:cxn ang="0">
                    <a:pos x="connsiteX3" y="connsiteY3"/>
                  </a:cxn>
                </a:cxnLst>
                <a:rect l="l" t="t" r="r" b="b"/>
                <a:pathLst>
                  <a:path w="96090" h="118475">
                    <a:moveTo>
                      <a:pt x="46225" y="0"/>
                    </a:moveTo>
                    <a:lnTo>
                      <a:pt x="96091" y="97183"/>
                    </a:lnTo>
                    <a:lnTo>
                      <a:pt x="59147" y="118475"/>
                    </a:lnTo>
                    <a:lnTo>
                      <a:pt x="0" y="26571"/>
                    </a:lnTo>
                    <a:close/>
                  </a:path>
                </a:pathLst>
              </a:custGeom>
              <a:grpFill/>
              <a:ln w="18136" cap="flat">
                <a:noFill/>
                <a:prstDash val="solid"/>
                <a:miter/>
              </a:ln>
            </p:spPr>
            <p:txBody>
              <a:bodyPr rtlCol="0" anchor="ctr"/>
              <a:lstStyle/>
              <a:p>
                <a:endParaRPr lang="en-US" sz="1350"/>
              </a:p>
            </p:txBody>
          </p:sp>
          <p:sp>
            <p:nvSpPr>
              <p:cNvPr id="135" name="Freeform: Shape 134">
                <a:extLst>
                  <a:ext uri="{FF2B5EF4-FFF2-40B4-BE49-F238E27FC236}">
                    <a16:creationId xmlns:a16="http://schemas.microsoft.com/office/drawing/2014/main" id="{0E3060FE-F2E3-4FAD-8A82-F321E6B0BE78}"/>
                  </a:ext>
                </a:extLst>
              </p:cNvPr>
              <p:cNvSpPr/>
              <p:nvPr/>
            </p:nvSpPr>
            <p:spPr>
              <a:xfrm>
                <a:off x="10576872" y="546861"/>
                <a:ext cx="79347" cy="108829"/>
              </a:xfrm>
              <a:custGeom>
                <a:avLst/>
                <a:gdLst>
                  <a:gd name="connsiteX0" fmla="*/ 29300 w 79347"/>
                  <a:gd name="connsiteY0" fmla="*/ 0 h 108829"/>
                  <a:gd name="connsiteX1" fmla="*/ 79348 w 79347"/>
                  <a:gd name="connsiteY1" fmla="*/ 97183 h 108829"/>
                  <a:gd name="connsiteX2" fmla="*/ 59329 w 79347"/>
                  <a:gd name="connsiteY2" fmla="*/ 108830 h 108829"/>
                  <a:gd name="connsiteX3" fmla="*/ 0 w 79347"/>
                  <a:gd name="connsiteY3" fmla="*/ 16925 h 108829"/>
                </a:gdLst>
                <a:ahLst/>
                <a:cxnLst>
                  <a:cxn ang="0">
                    <a:pos x="connsiteX0" y="connsiteY0"/>
                  </a:cxn>
                  <a:cxn ang="0">
                    <a:pos x="connsiteX1" y="connsiteY1"/>
                  </a:cxn>
                  <a:cxn ang="0">
                    <a:pos x="connsiteX2" y="connsiteY2"/>
                  </a:cxn>
                  <a:cxn ang="0">
                    <a:pos x="connsiteX3" y="connsiteY3"/>
                  </a:cxn>
                </a:cxnLst>
                <a:rect l="l" t="t" r="r" b="b"/>
                <a:pathLst>
                  <a:path w="79347" h="108829">
                    <a:moveTo>
                      <a:pt x="29300" y="0"/>
                    </a:moveTo>
                    <a:lnTo>
                      <a:pt x="79348" y="97183"/>
                    </a:lnTo>
                    <a:lnTo>
                      <a:pt x="59329" y="108830"/>
                    </a:lnTo>
                    <a:lnTo>
                      <a:pt x="0" y="16925"/>
                    </a:lnTo>
                    <a:close/>
                  </a:path>
                </a:pathLst>
              </a:custGeom>
              <a:grpFill/>
              <a:ln w="18136" cap="flat">
                <a:noFill/>
                <a:prstDash val="solid"/>
                <a:miter/>
              </a:ln>
            </p:spPr>
            <p:txBody>
              <a:bodyPr rtlCol="0" anchor="ctr"/>
              <a:lstStyle/>
              <a:p>
                <a:endParaRPr lang="en-US" sz="1350"/>
              </a:p>
            </p:txBody>
          </p:sp>
          <p:sp>
            <p:nvSpPr>
              <p:cNvPr id="136" name="Freeform: Shape 135">
                <a:extLst>
                  <a:ext uri="{FF2B5EF4-FFF2-40B4-BE49-F238E27FC236}">
                    <a16:creationId xmlns:a16="http://schemas.microsoft.com/office/drawing/2014/main" id="{233E6C4B-68B8-4D43-AF19-CF640DFADF99}"/>
                  </a:ext>
                </a:extLst>
              </p:cNvPr>
              <p:cNvSpPr/>
              <p:nvPr/>
            </p:nvSpPr>
            <p:spPr>
              <a:xfrm>
                <a:off x="10685520" y="725211"/>
                <a:ext cx="62240" cy="99002"/>
              </a:xfrm>
              <a:custGeom>
                <a:avLst/>
                <a:gdLst>
                  <a:gd name="connsiteX0" fmla="*/ 12375 w 62240"/>
                  <a:gd name="connsiteY0" fmla="*/ 0 h 99002"/>
                  <a:gd name="connsiteX1" fmla="*/ 62241 w 62240"/>
                  <a:gd name="connsiteY1" fmla="*/ 97183 h 99002"/>
                  <a:gd name="connsiteX2" fmla="*/ 59147 w 62240"/>
                  <a:gd name="connsiteY2" fmla="*/ 99003 h 99002"/>
                  <a:gd name="connsiteX3" fmla="*/ 0 w 62240"/>
                  <a:gd name="connsiteY3" fmla="*/ 7098 h 99002"/>
                </a:gdLst>
                <a:ahLst/>
                <a:cxnLst>
                  <a:cxn ang="0">
                    <a:pos x="connsiteX0" y="connsiteY0"/>
                  </a:cxn>
                  <a:cxn ang="0">
                    <a:pos x="connsiteX1" y="connsiteY1"/>
                  </a:cxn>
                  <a:cxn ang="0">
                    <a:pos x="connsiteX2" y="connsiteY2"/>
                  </a:cxn>
                  <a:cxn ang="0">
                    <a:pos x="connsiteX3" y="connsiteY3"/>
                  </a:cxn>
                </a:cxnLst>
                <a:rect l="l" t="t" r="r" b="b"/>
                <a:pathLst>
                  <a:path w="62240" h="99002">
                    <a:moveTo>
                      <a:pt x="12375" y="0"/>
                    </a:moveTo>
                    <a:lnTo>
                      <a:pt x="62241" y="97183"/>
                    </a:lnTo>
                    <a:lnTo>
                      <a:pt x="59147" y="99003"/>
                    </a:lnTo>
                    <a:lnTo>
                      <a:pt x="0" y="7098"/>
                    </a:lnTo>
                    <a:close/>
                  </a:path>
                </a:pathLst>
              </a:custGeom>
              <a:grpFill/>
              <a:ln w="18136" cap="flat">
                <a:noFill/>
                <a:prstDash val="solid"/>
                <a:miter/>
              </a:ln>
            </p:spPr>
            <p:txBody>
              <a:bodyPr rtlCol="0" anchor="ctr"/>
              <a:lstStyle/>
              <a:p>
                <a:endParaRPr lang="en-US" sz="1350"/>
              </a:p>
            </p:txBody>
          </p:sp>
        </p:grpSp>
        <p:grpSp>
          <p:nvGrpSpPr>
            <p:cNvPr id="28" name="Graphic 22">
              <a:extLst>
                <a:ext uri="{FF2B5EF4-FFF2-40B4-BE49-F238E27FC236}">
                  <a16:creationId xmlns:a16="http://schemas.microsoft.com/office/drawing/2014/main" id="{59B6FB8C-F252-45C3-801D-8C2B112B98E3}"/>
                </a:ext>
              </a:extLst>
            </p:cNvPr>
            <p:cNvGrpSpPr/>
            <p:nvPr/>
          </p:nvGrpSpPr>
          <p:grpSpPr>
            <a:xfrm>
              <a:off x="10130087" y="363597"/>
              <a:ext cx="528862" cy="528862"/>
              <a:chOff x="10130087" y="363597"/>
              <a:chExt cx="528862" cy="528862"/>
            </a:xfrm>
            <a:grpFill/>
          </p:grpSpPr>
          <p:sp>
            <p:nvSpPr>
              <p:cNvPr id="129" name="Freeform: Shape 128">
                <a:extLst>
                  <a:ext uri="{FF2B5EF4-FFF2-40B4-BE49-F238E27FC236}">
                    <a16:creationId xmlns:a16="http://schemas.microsoft.com/office/drawing/2014/main" id="{B89CEA5E-691F-4E42-AC88-03E024B0703C}"/>
                  </a:ext>
                </a:extLst>
              </p:cNvPr>
              <p:cNvSpPr/>
              <p:nvPr/>
            </p:nvSpPr>
            <p:spPr>
              <a:xfrm>
                <a:off x="10130087" y="363597"/>
                <a:ext cx="124845" cy="124845"/>
              </a:xfrm>
              <a:custGeom>
                <a:avLst/>
                <a:gdLst>
                  <a:gd name="connsiteX0" fmla="*/ 51503 w 124845"/>
                  <a:gd name="connsiteY0" fmla="*/ 0 h 124845"/>
                  <a:gd name="connsiteX1" fmla="*/ 124845 w 124845"/>
                  <a:gd name="connsiteY1" fmla="*/ 80985 h 124845"/>
                  <a:gd name="connsiteX2" fmla="*/ 80985 w 124845"/>
                  <a:gd name="connsiteY2" fmla="*/ 124845 h 124845"/>
                  <a:gd name="connsiteX3" fmla="*/ 0 w 124845"/>
                  <a:gd name="connsiteY3" fmla="*/ 51503 h 124845"/>
                </a:gdLst>
                <a:ahLst/>
                <a:cxnLst>
                  <a:cxn ang="0">
                    <a:pos x="connsiteX0" y="connsiteY0"/>
                  </a:cxn>
                  <a:cxn ang="0">
                    <a:pos x="connsiteX1" y="connsiteY1"/>
                  </a:cxn>
                  <a:cxn ang="0">
                    <a:pos x="connsiteX2" y="connsiteY2"/>
                  </a:cxn>
                  <a:cxn ang="0">
                    <a:pos x="connsiteX3" y="connsiteY3"/>
                  </a:cxn>
                </a:cxnLst>
                <a:rect l="l" t="t" r="r" b="b"/>
                <a:pathLst>
                  <a:path w="124845" h="124845">
                    <a:moveTo>
                      <a:pt x="51503" y="0"/>
                    </a:moveTo>
                    <a:lnTo>
                      <a:pt x="124845" y="80985"/>
                    </a:lnTo>
                    <a:lnTo>
                      <a:pt x="80985" y="124845"/>
                    </a:lnTo>
                    <a:lnTo>
                      <a:pt x="0" y="51503"/>
                    </a:lnTo>
                    <a:close/>
                  </a:path>
                </a:pathLst>
              </a:custGeom>
              <a:grpFill/>
              <a:ln w="18136" cap="flat">
                <a:noFill/>
                <a:prstDash val="solid"/>
                <a:miter/>
              </a:ln>
            </p:spPr>
            <p:txBody>
              <a:bodyPr rtlCol="0" anchor="ctr"/>
              <a:lstStyle/>
              <a:p>
                <a:endParaRPr lang="en-US" sz="1350"/>
              </a:p>
            </p:txBody>
          </p:sp>
          <p:sp>
            <p:nvSpPr>
              <p:cNvPr id="130" name="Freeform: Shape 129">
                <a:extLst>
                  <a:ext uri="{FF2B5EF4-FFF2-40B4-BE49-F238E27FC236}">
                    <a16:creationId xmlns:a16="http://schemas.microsoft.com/office/drawing/2014/main" id="{D0B50761-5512-44E7-9662-147D9A68D501}"/>
                  </a:ext>
                </a:extLst>
              </p:cNvPr>
              <p:cNvSpPr/>
              <p:nvPr/>
            </p:nvSpPr>
            <p:spPr>
              <a:xfrm>
                <a:off x="10278591" y="512101"/>
                <a:ext cx="111013" cy="111013"/>
              </a:xfrm>
              <a:custGeom>
                <a:avLst/>
                <a:gdLst>
                  <a:gd name="connsiteX0" fmla="*/ 37672 w 111013"/>
                  <a:gd name="connsiteY0" fmla="*/ 0 h 111013"/>
                  <a:gd name="connsiteX1" fmla="*/ 111014 w 111013"/>
                  <a:gd name="connsiteY1" fmla="*/ 80985 h 111013"/>
                  <a:gd name="connsiteX2" fmla="*/ 80985 w 111013"/>
                  <a:gd name="connsiteY2" fmla="*/ 111014 h 111013"/>
                  <a:gd name="connsiteX3" fmla="*/ 0 w 111013"/>
                  <a:gd name="connsiteY3" fmla="*/ 37672 h 111013"/>
                </a:gdLst>
                <a:ahLst/>
                <a:cxnLst>
                  <a:cxn ang="0">
                    <a:pos x="connsiteX0" y="connsiteY0"/>
                  </a:cxn>
                  <a:cxn ang="0">
                    <a:pos x="connsiteX1" y="connsiteY1"/>
                  </a:cxn>
                  <a:cxn ang="0">
                    <a:pos x="connsiteX2" y="connsiteY2"/>
                  </a:cxn>
                  <a:cxn ang="0">
                    <a:pos x="connsiteX3" y="connsiteY3"/>
                  </a:cxn>
                </a:cxnLst>
                <a:rect l="l" t="t" r="r" b="b"/>
                <a:pathLst>
                  <a:path w="111013" h="111013">
                    <a:moveTo>
                      <a:pt x="37672" y="0"/>
                    </a:moveTo>
                    <a:lnTo>
                      <a:pt x="111014" y="80985"/>
                    </a:lnTo>
                    <a:lnTo>
                      <a:pt x="80985" y="111014"/>
                    </a:lnTo>
                    <a:lnTo>
                      <a:pt x="0" y="37672"/>
                    </a:lnTo>
                    <a:close/>
                  </a:path>
                </a:pathLst>
              </a:custGeom>
              <a:grpFill/>
              <a:ln w="18136" cap="flat">
                <a:noFill/>
                <a:prstDash val="solid"/>
                <a:miter/>
              </a:ln>
            </p:spPr>
            <p:txBody>
              <a:bodyPr rtlCol="0" anchor="ctr"/>
              <a:lstStyle/>
              <a:p>
                <a:endParaRPr lang="en-US" sz="1350"/>
              </a:p>
            </p:txBody>
          </p:sp>
          <p:sp>
            <p:nvSpPr>
              <p:cNvPr id="131" name="Freeform: Shape 130">
                <a:extLst>
                  <a:ext uri="{FF2B5EF4-FFF2-40B4-BE49-F238E27FC236}">
                    <a16:creationId xmlns:a16="http://schemas.microsoft.com/office/drawing/2014/main" id="{40986348-C43B-4F44-A18A-59C0572172D3}"/>
                  </a:ext>
                </a:extLst>
              </p:cNvPr>
              <p:cNvSpPr/>
              <p:nvPr/>
            </p:nvSpPr>
            <p:spPr>
              <a:xfrm>
                <a:off x="10427095" y="660605"/>
                <a:ext cx="97182" cy="97182"/>
              </a:xfrm>
              <a:custGeom>
                <a:avLst/>
                <a:gdLst>
                  <a:gd name="connsiteX0" fmla="*/ 23841 w 97182"/>
                  <a:gd name="connsiteY0" fmla="*/ 0 h 97182"/>
                  <a:gd name="connsiteX1" fmla="*/ 97183 w 97182"/>
                  <a:gd name="connsiteY1" fmla="*/ 80804 h 97182"/>
                  <a:gd name="connsiteX2" fmla="*/ 80804 w 97182"/>
                  <a:gd name="connsiteY2" fmla="*/ 97183 h 97182"/>
                  <a:gd name="connsiteX3" fmla="*/ 0 w 97182"/>
                  <a:gd name="connsiteY3" fmla="*/ 23841 h 97182"/>
                </a:gdLst>
                <a:ahLst/>
                <a:cxnLst>
                  <a:cxn ang="0">
                    <a:pos x="connsiteX0" y="connsiteY0"/>
                  </a:cxn>
                  <a:cxn ang="0">
                    <a:pos x="connsiteX1" y="connsiteY1"/>
                  </a:cxn>
                  <a:cxn ang="0">
                    <a:pos x="connsiteX2" y="connsiteY2"/>
                  </a:cxn>
                  <a:cxn ang="0">
                    <a:pos x="connsiteX3" y="connsiteY3"/>
                  </a:cxn>
                </a:cxnLst>
                <a:rect l="l" t="t" r="r" b="b"/>
                <a:pathLst>
                  <a:path w="97182" h="97182">
                    <a:moveTo>
                      <a:pt x="23841" y="0"/>
                    </a:moveTo>
                    <a:lnTo>
                      <a:pt x="97183" y="80804"/>
                    </a:lnTo>
                    <a:lnTo>
                      <a:pt x="80804" y="97183"/>
                    </a:lnTo>
                    <a:lnTo>
                      <a:pt x="0" y="23841"/>
                    </a:lnTo>
                    <a:close/>
                  </a:path>
                </a:pathLst>
              </a:custGeom>
              <a:grpFill/>
              <a:ln w="18136" cap="flat">
                <a:noFill/>
                <a:prstDash val="solid"/>
                <a:miter/>
              </a:ln>
            </p:spPr>
            <p:txBody>
              <a:bodyPr rtlCol="0" anchor="ctr"/>
              <a:lstStyle/>
              <a:p>
                <a:endParaRPr lang="en-US" sz="1350"/>
              </a:p>
            </p:txBody>
          </p:sp>
          <p:sp>
            <p:nvSpPr>
              <p:cNvPr id="132" name="Freeform: Shape 131">
                <a:extLst>
                  <a:ext uri="{FF2B5EF4-FFF2-40B4-BE49-F238E27FC236}">
                    <a16:creationId xmlns:a16="http://schemas.microsoft.com/office/drawing/2014/main" id="{2F2D5387-B4A2-42B7-B067-7BF6EBDDDF72}"/>
                  </a:ext>
                </a:extLst>
              </p:cNvPr>
              <p:cNvSpPr/>
              <p:nvPr/>
            </p:nvSpPr>
            <p:spPr>
              <a:xfrm>
                <a:off x="10575416" y="808926"/>
                <a:ext cx="83533" cy="83533"/>
              </a:xfrm>
              <a:custGeom>
                <a:avLst/>
                <a:gdLst>
                  <a:gd name="connsiteX0" fmla="*/ 10191 w 83533"/>
                  <a:gd name="connsiteY0" fmla="*/ 0 h 83533"/>
                  <a:gd name="connsiteX1" fmla="*/ 83533 w 83533"/>
                  <a:gd name="connsiteY1" fmla="*/ 80985 h 83533"/>
                  <a:gd name="connsiteX2" fmla="*/ 80985 w 83533"/>
                  <a:gd name="connsiteY2" fmla="*/ 83533 h 83533"/>
                  <a:gd name="connsiteX3" fmla="*/ 0 w 83533"/>
                  <a:gd name="connsiteY3" fmla="*/ 10191 h 83533"/>
                </a:gdLst>
                <a:ahLst/>
                <a:cxnLst>
                  <a:cxn ang="0">
                    <a:pos x="connsiteX0" y="connsiteY0"/>
                  </a:cxn>
                  <a:cxn ang="0">
                    <a:pos x="connsiteX1" y="connsiteY1"/>
                  </a:cxn>
                  <a:cxn ang="0">
                    <a:pos x="connsiteX2" y="connsiteY2"/>
                  </a:cxn>
                  <a:cxn ang="0">
                    <a:pos x="connsiteX3" y="connsiteY3"/>
                  </a:cxn>
                </a:cxnLst>
                <a:rect l="l" t="t" r="r" b="b"/>
                <a:pathLst>
                  <a:path w="83533" h="83533">
                    <a:moveTo>
                      <a:pt x="10191" y="0"/>
                    </a:moveTo>
                    <a:lnTo>
                      <a:pt x="83533" y="80985"/>
                    </a:lnTo>
                    <a:lnTo>
                      <a:pt x="80985" y="83533"/>
                    </a:lnTo>
                    <a:lnTo>
                      <a:pt x="0" y="10191"/>
                    </a:lnTo>
                    <a:close/>
                  </a:path>
                </a:pathLst>
              </a:custGeom>
              <a:grpFill/>
              <a:ln w="18136" cap="flat">
                <a:noFill/>
                <a:prstDash val="solid"/>
                <a:miter/>
              </a:ln>
            </p:spPr>
            <p:txBody>
              <a:bodyPr rtlCol="0" anchor="ctr"/>
              <a:lstStyle/>
              <a:p>
                <a:endParaRPr lang="en-US" sz="1350"/>
              </a:p>
            </p:txBody>
          </p:sp>
        </p:grpSp>
        <p:grpSp>
          <p:nvGrpSpPr>
            <p:cNvPr id="29" name="Graphic 22">
              <a:extLst>
                <a:ext uri="{FF2B5EF4-FFF2-40B4-BE49-F238E27FC236}">
                  <a16:creationId xmlns:a16="http://schemas.microsoft.com/office/drawing/2014/main" id="{E4AFC351-21E1-4343-B764-7DA813658385}"/>
                </a:ext>
              </a:extLst>
            </p:cNvPr>
            <p:cNvGrpSpPr/>
            <p:nvPr/>
          </p:nvGrpSpPr>
          <p:grpSpPr>
            <a:xfrm>
              <a:off x="9956833" y="593451"/>
              <a:ext cx="633870" cy="387819"/>
              <a:chOff x="9956833" y="593451"/>
              <a:chExt cx="633870" cy="387819"/>
            </a:xfrm>
            <a:grpFill/>
          </p:grpSpPr>
          <p:sp>
            <p:nvSpPr>
              <p:cNvPr id="125" name="Freeform: Shape 124">
                <a:extLst>
                  <a:ext uri="{FF2B5EF4-FFF2-40B4-BE49-F238E27FC236}">
                    <a16:creationId xmlns:a16="http://schemas.microsoft.com/office/drawing/2014/main" id="{7913E45A-33A4-45E1-8BFC-01092EE21146}"/>
                  </a:ext>
                </a:extLst>
              </p:cNvPr>
              <p:cNvSpPr/>
              <p:nvPr/>
            </p:nvSpPr>
            <p:spPr>
              <a:xfrm>
                <a:off x="9956833" y="593451"/>
                <a:ext cx="128302" cy="113015"/>
              </a:xfrm>
              <a:custGeom>
                <a:avLst/>
                <a:gdLst>
                  <a:gd name="connsiteX0" fmla="*/ 36398 w 128302"/>
                  <a:gd name="connsiteY0" fmla="*/ 0 h 113015"/>
                  <a:gd name="connsiteX1" fmla="*/ 128303 w 128302"/>
                  <a:gd name="connsiteY1" fmla="*/ 59147 h 113015"/>
                  <a:gd name="connsiteX2" fmla="*/ 97365 w 128302"/>
                  <a:gd name="connsiteY2" fmla="*/ 113016 h 113015"/>
                  <a:gd name="connsiteX3" fmla="*/ 0 w 128302"/>
                  <a:gd name="connsiteY3" fmla="*/ 62968 h 113015"/>
                </a:gdLst>
                <a:ahLst/>
                <a:cxnLst>
                  <a:cxn ang="0">
                    <a:pos x="connsiteX0" y="connsiteY0"/>
                  </a:cxn>
                  <a:cxn ang="0">
                    <a:pos x="connsiteX1" y="connsiteY1"/>
                  </a:cxn>
                  <a:cxn ang="0">
                    <a:pos x="connsiteX2" y="connsiteY2"/>
                  </a:cxn>
                  <a:cxn ang="0">
                    <a:pos x="connsiteX3" y="connsiteY3"/>
                  </a:cxn>
                </a:cxnLst>
                <a:rect l="l" t="t" r="r" b="b"/>
                <a:pathLst>
                  <a:path w="128302" h="113015">
                    <a:moveTo>
                      <a:pt x="36398" y="0"/>
                    </a:moveTo>
                    <a:lnTo>
                      <a:pt x="128303" y="59147"/>
                    </a:lnTo>
                    <a:lnTo>
                      <a:pt x="97365" y="113016"/>
                    </a:lnTo>
                    <a:lnTo>
                      <a:pt x="0" y="62968"/>
                    </a:lnTo>
                    <a:close/>
                  </a:path>
                </a:pathLst>
              </a:custGeom>
              <a:grpFill/>
              <a:ln w="18136" cap="flat">
                <a:noFill/>
                <a:prstDash val="solid"/>
                <a:miter/>
              </a:ln>
            </p:spPr>
            <p:txBody>
              <a:bodyPr rtlCol="0" anchor="ctr"/>
              <a:lstStyle/>
              <a:p>
                <a:endParaRPr lang="en-US" sz="1350"/>
              </a:p>
            </p:txBody>
          </p:sp>
          <p:sp>
            <p:nvSpPr>
              <p:cNvPr id="126" name="Freeform: Shape 125">
                <a:extLst>
                  <a:ext uri="{FF2B5EF4-FFF2-40B4-BE49-F238E27FC236}">
                    <a16:creationId xmlns:a16="http://schemas.microsoft.com/office/drawing/2014/main" id="{C93D84B9-8F3C-4BE4-9E09-9C81A8783FAB}"/>
                  </a:ext>
                </a:extLst>
              </p:cNvPr>
              <p:cNvSpPr/>
              <p:nvPr/>
            </p:nvSpPr>
            <p:spPr>
              <a:xfrm>
                <a:off x="10135183" y="701916"/>
                <a:ext cx="118475" cy="96090"/>
              </a:xfrm>
              <a:custGeom>
                <a:avLst/>
                <a:gdLst>
                  <a:gd name="connsiteX0" fmla="*/ 26571 w 118475"/>
                  <a:gd name="connsiteY0" fmla="*/ 0 h 96090"/>
                  <a:gd name="connsiteX1" fmla="*/ 118475 w 118475"/>
                  <a:gd name="connsiteY1" fmla="*/ 59147 h 96090"/>
                  <a:gd name="connsiteX2" fmla="*/ 97183 w 118475"/>
                  <a:gd name="connsiteY2" fmla="*/ 96091 h 96090"/>
                  <a:gd name="connsiteX3" fmla="*/ 0 w 118475"/>
                  <a:gd name="connsiteY3" fmla="*/ 46225 h 96090"/>
                </a:gdLst>
                <a:ahLst/>
                <a:cxnLst>
                  <a:cxn ang="0">
                    <a:pos x="connsiteX0" y="connsiteY0"/>
                  </a:cxn>
                  <a:cxn ang="0">
                    <a:pos x="connsiteX1" y="connsiteY1"/>
                  </a:cxn>
                  <a:cxn ang="0">
                    <a:pos x="connsiteX2" y="connsiteY2"/>
                  </a:cxn>
                  <a:cxn ang="0">
                    <a:pos x="connsiteX3" y="connsiteY3"/>
                  </a:cxn>
                </a:cxnLst>
                <a:rect l="l" t="t" r="r" b="b"/>
                <a:pathLst>
                  <a:path w="118475" h="96090">
                    <a:moveTo>
                      <a:pt x="26571" y="0"/>
                    </a:moveTo>
                    <a:lnTo>
                      <a:pt x="118475" y="59147"/>
                    </a:lnTo>
                    <a:lnTo>
                      <a:pt x="97183" y="96091"/>
                    </a:lnTo>
                    <a:lnTo>
                      <a:pt x="0" y="46225"/>
                    </a:lnTo>
                    <a:close/>
                  </a:path>
                </a:pathLst>
              </a:custGeom>
              <a:grpFill/>
              <a:ln w="18136" cap="flat">
                <a:noFill/>
                <a:prstDash val="solid"/>
                <a:miter/>
              </a:ln>
            </p:spPr>
            <p:txBody>
              <a:bodyPr rtlCol="0" anchor="ctr"/>
              <a:lstStyle/>
              <a:p>
                <a:endParaRPr lang="en-US" sz="1350"/>
              </a:p>
            </p:txBody>
          </p:sp>
          <p:sp>
            <p:nvSpPr>
              <p:cNvPr id="127" name="Freeform: Shape 126">
                <a:extLst>
                  <a:ext uri="{FF2B5EF4-FFF2-40B4-BE49-F238E27FC236}">
                    <a16:creationId xmlns:a16="http://schemas.microsoft.com/office/drawing/2014/main" id="{11A56A2F-7C03-4B44-A299-96BF5CAF4D17}"/>
                  </a:ext>
                </a:extLst>
              </p:cNvPr>
              <p:cNvSpPr/>
              <p:nvPr/>
            </p:nvSpPr>
            <p:spPr>
              <a:xfrm>
                <a:off x="10313351" y="810564"/>
                <a:ext cx="108829" cy="79165"/>
              </a:xfrm>
              <a:custGeom>
                <a:avLst/>
                <a:gdLst>
                  <a:gd name="connsiteX0" fmla="*/ 16925 w 108829"/>
                  <a:gd name="connsiteY0" fmla="*/ 0 h 79165"/>
                  <a:gd name="connsiteX1" fmla="*/ 108830 w 108829"/>
                  <a:gd name="connsiteY1" fmla="*/ 59147 h 79165"/>
                  <a:gd name="connsiteX2" fmla="*/ 97183 w 108829"/>
                  <a:gd name="connsiteY2" fmla="*/ 79166 h 79165"/>
                  <a:gd name="connsiteX3" fmla="*/ 0 w 108829"/>
                  <a:gd name="connsiteY3" fmla="*/ 29118 h 79165"/>
                </a:gdLst>
                <a:ahLst/>
                <a:cxnLst>
                  <a:cxn ang="0">
                    <a:pos x="connsiteX0" y="connsiteY0"/>
                  </a:cxn>
                  <a:cxn ang="0">
                    <a:pos x="connsiteX1" y="connsiteY1"/>
                  </a:cxn>
                  <a:cxn ang="0">
                    <a:pos x="connsiteX2" y="connsiteY2"/>
                  </a:cxn>
                  <a:cxn ang="0">
                    <a:pos x="connsiteX3" y="connsiteY3"/>
                  </a:cxn>
                </a:cxnLst>
                <a:rect l="l" t="t" r="r" b="b"/>
                <a:pathLst>
                  <a:path w="108829" h="79165">
                    <a:moveTo>
                      <a:pt x="16925" y="0"/>
                    </a:moveTo>
                    <a:lnTo>
                      <a:pt x="108830" y="59147"/>
                    </a:lnTo>
                    <a:lnTo>
                      <a:pt x="97183" y="79166"/>
                    </a:lnTo>
                    <a:lnTo>
                      <a:pt x="0" y="29118"/>
                    </a:lnTo>
                    <a:close/>
                  </a:path>
                </a:pathLst>
              </a:custGeom>
              <a:grpFill/>
              <a:ln w="18136" cap="flat">
                <a:noFill/>
                <a:prstDash val="solid"/>
                <a:miter/>
              </a:ln>
            </p:spPr>
            <p:txBody>
              <a:bodyPr rtlCol="0" anchor="ctr"/>
              <a:lstStyle/>
              <a:p>
                <a:endParaRPr lang="en-US" sz="1350"/>
              </a:p>
            </p:txBody>
          </p:sp>
          <p:sp>
            <p:nvSpPr>
              <p:cNvPr id="128" name="Freeform: Shape 127">
                <a:extLst>
                  <a:ext uri="{FF2B5EF4-FFF2-40B4-BE49-F238E27FC236}">
                    <a16:creationId xmlns:a16="http://schemas.microsoft.com/office/drawing/2014/main" id="{770826D0-6F4F-4E64-AAE7-4968DE736524}"/>
                  </a:ext>
                </a:extLst>
              </p:cNvPr>
              <p:cNvSpPr/>
              <p:nvPr/>
            </p:nvSpPr>
            <p:spPr>
              <a:xfrm>
                <a:off x="10491701" y="919030"/>
                <a:ext cx="99002" cy="62240"/>
              </a:xfrm>
              <a:custGeom>
                <a:avLst/>
                <a:gdLst>
                  <a:gd name="connsiteX0" fmla="*/ 7098 w 99002"/>
                  <a:gd name="connsiteY0" fmla="*/ 0 h 62240"/>
                  <a:gd name="connsiteX1" fmla="*/ 99003 w 99002"/>
                  <a:gd name="connsiteY1" fmla="*/ 59147 h 62240"/>
                  <a:gd name="connsiteX2" fmla="*/ 97183 w 99002"/>
                  <a:gd name="connsiteY2" fmla="*/ 62241 h 62240"/>
                  <a:gd name="connsiteX3" fmla="*/ 0 w 99002"/>
                  <a:gd name="connsiteY3" fmla="*/ 12375 h 62240"/>
                </a:gdLst>
                <a:ahLst/>
                <a:cxnLst>
                  <a:cxn ang="0">
                    <a:pos x="connsiteX0" y="connsiteY0"/>
                  </a:cxn>
                  <a:cxn ang="0">
                    <a:pos x="connsiteX1" y="connsiteY1"/>
                  </a:cxn>
                  <a:cxn ang="0">
                    <a:pos x="connsiteX2" y="connsiteY2"/>
                  </a:cxn>
                  <a:cxn ang="0">
                    <a:pos x="connsiteX3" y="connsiteY3"/>
                  </a:cxn>
                </a:cxnLst>
                <a:rect l="l" t="t" r="r" b="b"/>
                <a:pathLst>
                  <a:path w="99002" h="62240">
                    <a:moveTo>
                      <a:pt x="7098" y="0"/>
                    </a:moveTo>
                    <a:lnTo>
                      <a:pt x="99003" y="59147"/>
                    </a:lnTo>
                    <a:lnTo>
                      <a:pt x="97183" y="62241"/>
                    </a:lnTo>
                    <a:lnTo>
                      <a:pt x="0" y="12375"/>
                    </a:lnTo>
                    <a:close/>
                  </a:path>
                </a:pathLst>
              </a:custGeom>
              <a:grpFill/>
              <a:ln w="18136" cap="flat">
                <a:noFill/>
                <a:prstDash val="solid"/>
                <a:miter/>
              </a:ln>
            </p:spPr>
            <p:txBody>
              <a:bodyPr rtlCol="0" anchor="ctr"/>
              <a:lstStyle/>
              <a:p>
                <a:endParaRPr lang="en-US" sz="1350"/>
              </a:p>
            </p:txBody>
          </p:sp>
        </p:grpSp>
        <p:grpSp>
          <p:nvGrpSpPr>
            <p:cNvPr id="30" name="Graphic 22">
              <a:extLst>
                <a:ext uri="{FF2B5EF4-FFF2-40B4-BE49-F238E27FC236}">
                  <a16:creationId xmlns:a16="http://schemas.microsoft.com/office/drawing/2014/main" id="{E3F56C9D-FFD8-4DFE-8F4F-800A900094DC}"/>
                </a:ext>
              </a:extLst>
            </p:cNvPr>
            <p:cNvGrpSpPr/>
            <p:nvPr/>
          </p:nvGrpSpPr>
          <p:grpSpPr>
            <a:xfrm>
              <a:off x="9852007" y="864069"/>
              <a:ext cx="695564" cy="220571"/>
              <a:chOff x="9852007" y="864069"/>
              <a:chExt cx="695564" cy="220571"/>
            </a:xfrm>
            <a:grpFill/>
          </p:grpSpPr>
          <p:sp>
            <p:nvSpPr>
              <p:cNvPr id="121" name="Freeform: Shape 120">
                <a:extLst>
                  <a:ext uri="{FF2B5EF4-FFF2-40B4-BE49-F238E27FC236}">
                    <a16:creationId xmlns:a16="http://schemas.microsoft.com/office/drawing/2014/main" id="{511AC834-7574-4F4C-8E74-FA52CD2D8E31}"/>
                  </a:ext>
                </a:extLst>
              </p:cNvPr>
              <p:cNvSpPr/>
              <p:nvPr/>
            </p:nvSpPr>
            <p:spPr>
              <a:xfrm>
                <a:off x="9852007" y="864069"/>
                <a:ext cx="123025" cy="93360"/>
              </a:xfrm>
              <a:custGeom>
                <a:avLst/>
                <a:gdLst>
                  <a:gd name="connsiteX0" fmla="*/ 18927 w 123025"/>
                  <a:gd name="connsiteY0" fmla="*/ 0 h 93360"/>
                  <a:gd name="connsiteX1" fmla="*/ 123025 w 123025"/>
                  <a:gd name="connsiteY1" fmla="*/ 33304 h 93360"/>
                  <a:gd name="connsiteX2" fmla="*/ 106828 w 123025"/>
                  <a:gd name="connsiteY2" fmla="*/ 93361 h 93360"/>
                  <a:gd name="connsiteX3" fmla="*/ 0 w 123025"/>
                  <a:gd name="connsiteY3" fmla="*/ 70248 h 93360"/>
                </a:gdLst>
                <a:ahLst/>
                <a:cxnLst>
                  <a:cxn ang="0">
                    <a:pos x="connsiteX0" y="connsiteY0"/>
                  </a:cxn>
                  <a:cxn ang="0">
                    <a:pos x="connsiteX1" y="connsiteY1"/>
                  </a:cxn>
                  <a:cxn ang="0">
                    <a:pos x="connsiteX2" y="connsiteY2"/>
                  </a:cxn>
                  <a:cxn ang="0">
                    <a:pos x="connsiteX3" y="connsiteY3"/>
                  </a:cxn>
                </a:cxnLst>
                <a:rect l="l" t="t" r="r" b="b"/>
                <a:pathLst>
                  <a:path w="123025" h="93360">
                    <a:moveTo>
                      <a:pt x="18927" y="0"/>
                    </a:moveTo>
                    <a:lnTo>
                      <a:pt x="123025" y="33304"/>
                    </a:lnTo>
                    <a:lnTo>
                      <a:pt x="106828" y="93361"/>
                    </a:lnTo>
                    <a:lnTo>
                      <a:pt x="0" y="70248"/>
                    </a:lnTo>
                    <a:close/>
                  </a:path>
                </a:pathLst>
              </a:custGeom>
              <a:grpFill/>
              <a:ln w="18136" cap="flat">
                <a:noFill/>
                <a:prstDash val="solid"/>
                <a:miter/>
              </a:ln>
            </p:spPr>
            <p:txBody>
              <a:bodyPr rtlCol="0" anchor="ctr"/>
              <a:lstStyle/>
              <a:p>
                <a:endParaRPr lang="en-US" sz="1350"/>
              </a:p>
            </p:txBody>
          </p:sp>
          <p:sp>
            <p:nvSpPr>
              <p:cNvPr id="122" name="Freeform: Shape 121">
                <a:extLst>
                  <a:ext uri="{FF2B5EF4-FFF2-40B4-BE49-F238E27FC236}">
                    <a16:creationId xmlns:a16="http://schemas.microsoft.com/office/drawing/2014/main" id="{6757899B-0ABD-4D20-8BA0-9956B74D71EA}"/>
                  </a:ext>
                </a:extLst>
              </p:cNvPr>
              <p:cNvSpPr/>
              <p:nvPr/>
            </p:nvSpPr>
            <p:spPr>
              <a:xfrm>
                <a:off x="10048010" y="925218"/>
                <a:ext cx="117747" cy="74615"/>
              </a:xfrm>
              <a:custGeom>
                <a:avLst/>
                <a:gdLst>
                  <a:gd name="connsiteX0" fmla="*/ 13649 w 117747"/>
                  <a:gd name="connsiteY0" fmla="*/ 0 h 74615"/>
                  <a:gd name="connsiteX1" fmla="*/ 117747 w 117747"/>
                  <a:gd name="connsiteY1" fmla="*/ 33486 h 74615"/>
                  <a:gd name="connsiteX2" fmla="*/ 106828 w 117747"/>
                  <a:gd name="connsiteY2" fmla="*/ 74616 h 74615"/>
                  <a:gd name="connsiteX3" fmla="*/ 0 w 117747"/>
                  <a:gd name="connsiteY3" fmla="*/ 51503 h 74615"/>
                </a:gdLst>
                <a:ahLst/>
                <a:cxnLst>
                  <a:cxn ang="0">
                    <a:pos x="connsiteX0" y="connsiteY0"/>
                  </a:cxn>
                  <a:cxn ang="0">
                    <a:pos x="connsiteX1" y="connsiteY1"/>
                  </a:cxn>
                  <a:cxn ang="0">
                    <a:pos x="connsiteX2" y="connsiteY2"/>
                  </a:cxn>
                  <a:cxn ang="0">
                    <a:pos x="connsiteX3" y="connsiteY3"/>
                  </a:cxn>
                </a:cxnLst>
                <a:rect l="l" t="t" r="r" b="b"/>
                <a:pathLst>
                  <a:path w="117747" h="74615">
                    <a:moveTo>
                      <a:pt x="13649" y="0"/>
                    </a:moveTo>
                    <a:lnTo>
                      <a:pt x="117747" y="33486"/>
                    </a:lnTo>
                    <a:lnTo>
                      <a:pt x="106828" y="74616"/>
                    </a:lnTo>
                    <a:lnTo>
                      <a:pt x="0" y="51503"/>
                    </a:lnTo>
                    <a:close/>
                  </a:path>
                </a:pathLst>
              </a:custGeom>
              <a:grpFill/>
              <a:ln w="18136" cap="flat">
                <a:noFill/>
                <a:prstDash val="solid"/>
                <a:miter/>
              </a:ln>
            </p:spPr>
            <p:txBody>
              <a:bodyPr rtlCol="0" anchor="ctr"/>
              <a:lstStyle/>
              <a:p>
                <a:endParaRPr lang="en-US" sz="1350"/>
              </a:p>
            </p:txBody>
          </p:sp>
          <p:sp>
            <p:nvSpPr>
              <p:cNvPr id="123" name="Freeform: Shape 122">
                <a:extLst>
                  <a:ext uri="{FF2B5EF4-FFF2-40B4-BE49-F238E27FC236}">
                    <a16:creationId xmlns:a16="http://schemas.microsoft.com/office/drawing/2014/main" id="{8BF1673E-2699-4059-A0C5-B4455353286A}"/>
                  </a:ext>
                </a:extLst>
              </p:cNvPr>
              <p:cNvSpPr/>
              <p:nvPr/>
            </p:nvSpPr>
            <p:spPr>
              <a:xfrm>
                <a:off x="10243831" y="986549"/>
                <a:ext cx="112833" cy="55688"/>
              </a:xfrm>
              <a:custGeom>
                <a:avLst/>
                <a:gdLst>
                  <a:gd name="connsiteX0" fmla="*/ 8736 w 112833"/>
                  <a:gd name="connsiteY0" fmla="*/ 0 h 55688"/>
                  <a:gd name="connsiteX1" fmla="*/ 112834 w 112833"/>
                  <a:gd name="connsiteY1" fmla="*/ 33304 h 55688"/>
                  <a:gd name="connsiteX2" fmla="*/ 106828 w 112833"/>
                  <a:gd name="connsiteY2" fmla="*/ 55689 h 55688"/>
                  <a:gd name="connsiteX3" fmla="*/ 0 w 112833"/>
                  <a:gd name="connsiteY3" fmla="*/ 32576 h 55688"/>
                </a:gdLst>
                <a:ahLst/>
                <a:cxnLst>
                  <a:cxn ang="0">
                    <a:pos x="connsiteX0" y="connsiteY0"/>
                  </a:cxn>
                  <a:cxn ang="0">
                    <a:pos x="connsiteX1" y="connsiteY1"/>
                  </a:cxn>
                  <a:cxn ang="0">
                    <a:pos x="connsiteX2" y="connsiteY2"/>
                  </a:cxn>
                  <a:cxn ang="0">
                    <a:pos x="connsiteX3" y="connsiteY3"/>
                  </a:cxn>
                </a:cxnLst>
                <a:rect l="l" t="t" r="r" b="b"/>
                <a:pathLst>
                  <a:path w="112833" h="55688">
                    <a:moveTo>
                      <a:pt x="8736" y="0"/>
                    </a:moveTo>
                    <a:lnTo>
                      <a:pt x="112834" y="33304"/>
                    </a:lnTo>
                    <a:lnTo>
                      <a:pt x="106828" y="55689"/>
                    </a:lnTo>
                    <a:lnTo>
                      <a:pt x="0" y="32576"/>
                    </a:lnTo>
                    <a:close/>
                  </a:path>
                </a:pathLst>
              </a:custGeom>
              <a:grpFill/>
              <a:ln w="18136" cap="flat">
                <a:noFill/>
                <a:prstDash val="solid"/>
                <a:miter/>
              </a:ln>
            </p:spPr>
            <p:txBody>
              <a:bodyPr rtlCol="0" anchor="ctr"/>
              <a:lstStyle/>
              <a:p>
                <a:endParaRPr lang="en-US" sz="1350"/>
              </a:p>
            </p:txBody>
          </p:sp>
          <p:sp>
            <p:nvSpPr>
              <p:cNvPr id="124" name="Freeform: Shape 123">
                <a:extLst>
                  <a:ext uri="{FF2B5EF4-FFF2-40B4-BE49-F238E27FC236}">
                    <a16:creationId xmlns:a16="http://schemas.microsoft.com/office/drawing/2014/main" id="{63B9E0D8-87EF-4066-BA79-732837705E42}"/>
                  </a:ext>
                </a:extLst>
              </p:cNvPr>
              <p:cNvSpPr/>
              <p:nvPr/>
            </p:nvSpPr>
            <p:spPr>
              <a:xfrm>
                <a:off x="10439652" y="1047697"/>
                <a:ext cx="107919" cy="36943"/>
              </a:xfrm>
              <a:custGeom>
                <a:avLst/>
                <a:gdLst>
                  <a:gd name="connsiteX0" fmla="*/ 3822 w 107919"/>
                  <a:gd name="connsiteY0" fmla="*/ 0 h 36943"/>
                  <a:gd name="connsiteX1" fmla="*/ 107920 w 107919"/>
                  <a:gd name="connsiteY1" fmla="*/ 33486 h 36943"/>
                  <a:gd name="connsiteX2" fmla="*/ 107010 w 107919"/>
                  <a:gd name="connsiteY2" fmla="*/ 36944 h 36943"/>
                  <a:gd name="connsiteX3" fmla="*/ 0 w 107919"/>
                  <a:gd name="connsiteY3" fmla="*/ 13831 h 36943"/>
                </a:gdLst>
                <a:ahLst/>
                <a:cxnLst>
                  <a:cxn ang="0">
                    <a:pos x="connsiteX0" y="connsiteY0"/>
                  </a:cxn>
                  <a:cxn ang="0">
                    <a:pos x="connsiteX1" y="connsiteY1"/>
                  </a:cxn>
                  <a:cxn ang="0">
                    <a:pos x="connsiteX2" y="connsiteY2"/>
                  </a:cxn>
                  <a:cxn ang="0">
                    <a:pos x="connsiteX3" y="connsiteY3"/>
                  </a:cxn>
                </a:cxnLst>
                <a:rect l="l" t="t" r="r" b="b"/>
                <a:pathLst>
                  <a:path w="107919" h="36943">
                    <a:moveTo>
                      <a:pt x="3822" y="0"/>
                    </a:moveTo>
                    <a:lnTo>
                      <a:pt x="107920" y="33486"/>
                    </a:lnTo>
                    <a:lnTo>
                      <a:pt x="107010" y="36944"/>
                    </a:lnTo>
                    <a:lnTo>
                      <a:pt x="0" y="13831"/>
                    </a:lnTo>
                    <a:close/>
                  </a:path>
                </a:pathLst>
              </a:custGeom>
              <a:grpFill/>
              <a:ln w="18136" cap="flat">
                <a:noFill/>
                <a:prstDash val="solid"/>
                <a:miter/>
              </a:ln>
            </p:spPr>
            <p:txBody>
              <a:bodyPr rtlCol="0" anchor="ctr"/>
              <a:lstStyle/>
              <a:p>
                <a:endParaRPr lang="en-US" sz="1350"/>
              </a:p>
            </p:txBody>
          </p:sp>
        </p:grpSp>
        <p:grpSp>
          <p:nvGrpSpPr>
            <p:cNvPr id="31" name="Graphic 22">
              <a:extLst>
                <a:ext uri="{FF2B5EF4-FFF2-40B4-BE49-F238E27FC236}">
                  <a16:creationId xmlns:a16="http://schemas.microsoft.com/office/drawing/2014/main" id="{64D37855-1A9A-4959-A3E0-B1F976CB5285}"/>
                </a:ext>
              </a:extLst>
            </p:cNvPr>
            <p:cNvGrpSpPr/>
            <p:nvPr/>
          </p:nvGrpSpPr>
          <p:grpSpPr>
            <a:xfrm>
              <a:off x="9822707" y="1157255"/>
              <a:ext cx="709759" cy="72795"/>
              <a:chOff x="9822707" y="1157255"/>
              <a:chExt cx="709759" cy="72795"/>
            </a:xfrm>
            <a:grpFill/>
          </p:grpSpPr>
          <p:sp>
            <p:nvSpPr>
              <p:cNvPr id="117" name="Freeform: Shape 116">
                <a:extLst>
                  <a:ext uri="{FF2B5EF4-FFF2-40B4-BE49-F238E27FC236}">
                    <a16:creationId xmlns:a16="http://schemas.microsoft.com/office/drawing/2014/main" id="{A42FADD0-7B26-494E-B4FB-D8D6D7254E4C}"/>
                  </a:ext>
                </a:extLst>
              </p:cNvPr>
              <p:cNvSpPr/>
              <p:nvPr/>
            </p:nvSpPr>
            <p:spPr>
              <a:xfrm>
                <a:off x="9822707" y="1157255"/>
                <a:ext cx="109193" cy="72795"/>
              </a:xfrm>
              <a:custGeom>
                <a:avLst/>
                <a:gdLst>
                  <a:gd name="connsiteX0" fmla="*/ 0 w 109193"/>
                  <a:gd name="connsiteY0" fmla="*/ 0 h 72795"/>
                  <a:gd name="connsiteX1" fmla="*/ 109194 w 109193"/>
                  <a:gd name="connsiteY1" fmla="*/ 5278 h 72795"/>
                  <a:gd name="connsiteX2" fmla="*/ 109194 w 109193"/>
                  <a:gd name="connsiteY2" fmla="*/ 67336 h 72795"/>
                  <a:gd name="connsiteX3" fmla="*/ 0 w 109193"/>
                  <a:gd name="connsiteY3" fmla="*/ 72796 h 72795"/>
                </a:gdLst>
                <a:ahLst/>
                <a:cxnLst>
                  <a:cxn ang="0">
                    <a:pos x="connsiteX0" y="connsiteY0"/>
                  </a:cxn>
                  <a:cxn ang="0">
                    <a:pos x="connsiteX1" y="connsiteY1"/>
                  </a:cxn>
                  <a:cxn ang="0">
                    <a:pos x="connsiteX2" y="connsiteY2"/>
                  </a:cxn>
                  <a:cxn ang="0">
                    <a:pos x="connsiteX3" y="connsiteY3"/>
                  </a:cxn>
                </a:cxnLst>
                <a:rect l="l" t="t" r="r" b="b"/>
                <a:pathLst>
                  <a:path w="109193" h="72795">
                    <a:moveTo>
                      <a:pt x="0" y="0"/>
                    </a:moveTo>
                    <a:lnTo>
                      <a:pt x="109194" y="5278"/>
                    </a:lnTo>
                    <a:lnTo>
                      <a:pt x="109194" y="67336"/>
                    </a:lnTo>
                    <a:lnTo>
                      <a:pt x="0" y="72796"/>
                    </a:lnTo>
                    <a:close/>
                  </a:path>
                </a:pathLst>
              </a:custGeom>
              <a:grpFill/>
              <a:ln w="18136" cap="flat">
                <a:noFill/>
                <a:prstDash val="solid"/>
                <a:miter/>
              </a:ln>
            </p:spPr>
            <p:txBody>
              <a:bodyPr rtlCol="0" anchor="ctr"/>
              <a:lstStyle/>
              <a:p>
                <a:endParaRPr lang="en-US" sz="1350"/>
              </a:p>
            </p:txBody>
          </p:sp>
          <p:sp>
            <p:nvSpPr>
              <p:cNvPr id="118" name="Freeform: Shape 117">
                <a:extLst>
                  <a:ext uri="{FF2B5EF4-FFF2-40B4-BE49-F238E27FC236}">
                    <a16:creationId xmlns:a16="http://schemas.microsoft.com/office/drawing/2014/main" id="{D5473772-D9DD-4C34-B5E4-7B547B71D201}"/>
                  </a:ext>
                </a:extLst>
              </p:cNvPr>
              <p:cNvSpPr/>
              <p:nvPr/>
            </p:nvSpPr>
            <p:spPr>
              <a:xfrm>
                <a:off x="10022895" y="1166900"/>
                <a:ext cx="109193" cy="53323"/>
              </a:xfrm>
              <a:custGeom>
                <a:avLst/>
                <a:gdLst>
                  <a:gd name="connsiteX0" fmla="*/ 0 w 109193"/>
                  <a:gd name="connsiteY0" fmla="*/ 0 h 53323"/>
                  <a:gd name="connsiteX1" fmla="*/ 109194 w 109193"/>
                  <a:gd name="connsiteY1" fmla="*/ 5460 h 53323"/>
                  <a:gd name="connsiteX2" fmla="*/ 109194 w 109193"/>
                  <a:gd name="connsiteY2" fmla="*/ 48045 h 53323"/>
                  <a:gd name="connsiteX3" fmla="*/ 0 w 109193"/>
                  <a:gd name="connsiteY3" fmla="*/ 53323 h 53323"/>
                </a:gdLst>
                <a:ahLst/>
                <a:cxnLst>
                  <a:cxn ang="0">
                    <a:pos x="connsiteX0" y="connsiteY0"/>
                  </a:cxn>
                  <a:cxn ang="0">
                    <a:pos x="connsiteX1" y="connsiteY1"/>
                  </a:cxn>
                  <a:cxn ang="0">
                    <a:pos x="connsiteX2" y="connsiteY2"/>
                  </a:cxn>
                  <a:cxn ang="0">
                    <a:pos x="connsiteX3" y="connsiteY3"/>
                  </a:cxn>
                </a:cxnLst>
                <a:rect l="l" t="t" r="r" b="b"/>
                <a:pathLst>
                  <a:path w="109193" h="53323">
                    <a:moveTo>
                      <a:pt x="0" y="0"/>
                    </a:moveTo>
                    <a:lnTo>
                      <a:pt x="109194" y="5460"/>
                    </a:lnTo>
                    <a:lnTo>
                      <a:pt x="109194" y="48045"/>
                    </a:lnTo>
                    <a:lnTo>
                      <a:pt x="0" y="53323"/>
                    </a:lnTo>
                    <a:close/>
                  </a:path>
                </a:pathLst>
              </a:custGeom>
              <a:grpFill/>
              <a:ln w="18136" cap="flat">
                <a:noFill/>
                <a:prstDash val="solid"/>
                <a:miter/>
              </a:ln>
            </p:spPr>
            <p:txBody>
              <a:bodyPr rtlCol="0" anchor="ctr"/>
              <a:lstStyle/>
              <a:p>
                <a:endParaRPr lang="en-US" sz="1350"/>
              </a:p>
            </p:txBody>
          </p:sp>
          <p:sp>
            <p:nvSpPr>
              <p:cNvPr id="119" name="Freeform: Shape 118">
                <a:extLst>
                  <a:ext uri="{FF2B5EF4-FFF2-40B4-BE49-F238E27FC236}">
                    <a16:creationId xmlns:a16="http://schemas.microsoft.com/office/drawing/2014/main" id="{13288C15-D829-45D5-8C72-1FB71F3B23BD}"/>
                  </a:ext>
                </a:extLst>
              </p:cNvPr>
              <p:cNvSpPr/>
              <p:nvPr/>
            </p:nvSpPr>
            <p:spPr>
              <a:xfrm>
                <a:off x="10223084" y="1176728"/>
                <a:ext cx="109193" cy="33668"/>
              </a:xfrm>
              <a:custGeom>
                <a:avLst/>
                <a:gdLst>
                  <a:gd name="connsiteX0" fmla="*/ 0 w 109193"/>
                  <a:gd name="connsiteY0" fmla="*/ 0 h 33668"/>
                  <a:gd name="connsiteX1" fmla="*/ 109194 w 109193"/>
                  <a:gd name="connsiteY1" fmla="*/ 5278 h 33668"/>
                  <a:gd name="connsiteX2" fmla="*/ 109194 w 109193"/>
                  <a:gd name="connsiteY2" fmla="*/ 28390 h 33668"/>
                  <a:gd name="connsiteX3" fmla="*/ 0 w 109193"/>
                  <a:gd name="connsiteY3" fmla="*/ 33668 h 33668"/>
                </a:gdLst>
                <a:ahLst/>
                <a:cxnLst>
                  <a:cxn ang="0">
                    <a:pos x="connsiteX0" y="connsiteY0"/>
                  </a:cxn>
                  <a:cxn ang="0">
                    <a:pos x="connsiteX1" y="connsiteY1"/>
                  </a:cxn>
                  <a:cxn ang="0">
                    <a:pos x="connsiteX2" y="connsiteY2"/>
                  </a:cxn>
                  <a:cxn ang="0">
                    <a:pos x="connsiteX3" y="connsiteY3"/>
                  </a:cxn>
                </a:cxnLst>
                <a:rect l="l" t="t" r="r" b="b"/>
                <a:pathLst>
                  <a:path w="109193" h="33668">
                    <a:moveTo>
                      <a:pt x="0" y="0"/>
                    </a:moveTo>
                    <a:lnTo>
                      <a:pt x="109194" y="5278"/>
                    </a:lnTo>
                    <a:lnTo>
                      <a:pt x="109194" y="28390"/>
                    </a:lnTo>
                    <a:lnTo>
                      <a:pt x="0" y="33668"/>
                    </a:lnTo>
                    <a:close/>
                  </a:path>
                </a:pathLst>
              </a:custGeom>
              <a:grpFill/>
              <a:ln w="18136" cap="flat">
                <a:noFill/>
                <a:prstDash val="solid"/>
                <a:miter/>
              </a:ln>
            </p:spPr>
            <p:txBody>
              <a:bodyPr rtlCol="0" anchor="ctr"/>
              <a:lstStyle/>
              <a:p>
                <a:endParaRPr lang="en-US" sz="1350"/>
              </a:p>
            </p:txBody>
          </p:sp>
          <p:sp>
            <p:nvSpPr>
              <p:cNvPr id="120" name="Freeform: Shape 119">
                <a:extLst>
                  <a:ext uri="{FF2B5EF4-FFF2-40B4-BE49-F238E27FC236}">
                    <a16:creationId xmlns:a16="http://schemas.microsoft.com/office/drawing/2014/main" id="{61634AE8-8489-4A59-A923-0C69EA4A9D9D}"/>
                  </a:ext>
                </a:extLst>
              </p:cNvPr>
              <p:cNvSpPr/>
              <p:nvPr/>
            </p:nvSpPr>
            <p:spPr>
              <a:xfrm>
                <a:off x="10423273" y="1186555"/>
                <a:ext cx="109193" cy="14195"/>
              </a:xfrm>
              <a:custGeom>
                <a:avLst/>
                <a:gdLst>
                  <a:gd name="connsiteX0" fmla="*/ 0 w 109193"/>
                  <a:gd name="connsiteY0" fmla="*/ 0 h 14195"/>
                  <a:gd name="connsiteX1" fmla="*/ 109194 w 109193"/>
                  <a:gd name="connsiteY1" fmla="*/ 5278 h 14195"/>
                  <a:gd name="connsiteX2" fmla="*/ 109194 w 109193"/>
                  <a:gd name="connsiteY2" fmla="*/ 8736 h 14195"/>
                  <a:gd name="connsiteX3" fmla="*/ 0 w 109193"/>
                  <a:gd name="connsiteY3" fmla="*/ 14195 h 14195"/>
                </a:gdLst>
                <a:ahLst/>
                <a:cxnLst>
                  <a:cxn ang="0">
                    <a:pos x="connsiteX0" y="connsiteY0"/>
                  </a:cxn>
                  <a:cxn ang="0">
                    <a:pos x="connsiteX1" y="connsiteY1"/>
                  </a:cxn>
                  <a:cxn ang="0">
                    <a:pos x="connsiteX2" y="connsiteY2"/>
                  </a:cxn>
                  <a:cxn ang="0">
                    <a:pos x="connsiteX3" y="connsiteY3"/>
                  </a:cxn>
                </a:cxnLst>
                <a:rect l="l" t="t" r="r" b="b"/>
                <a:pathLst>
                  <a:path w="109193" h="14195">
                    <a:moveTo>
                      <a:pt x="0" y="0"/>
                    </a:moveTo>
                    <a:lnTo>
                      <a:pt x="109194" y="5278"/>
                    </a:lnTo>
                    <a:lnTo>
                      <a:pt x="109194" y="8736"/>
                    </a:lnTo>
                    <a:lnTo>
                      <a:pt x="0" y="14195"/>
                    </a:lnTo>
                    <a:close/>
                  </a:path>
                </a:pathLst>
              </a:custGeom>
              <a:grpFill/>
              <a:ln w="18136" cap="flat">
                <a:noFill/>
                <a:prstDash val="solid"/>
                <a:miter/>
              </a:ln>
            </p:spPr>
            <p:txBody>
              <a:bodyPr rtlCol="0" anchor="ctr"/>
              <a:lstStyle/>
              <a:p>
                <a:endParaRPr lang="en-US" sz="1350"/>
              </a:p>
            </p:txBody>
          </p:sp>
        </p:grpSp>
        <p:grpSp>
          <p:nvGrpSpPr>
            <p:cNvPr id="32" name="Graphic 22">
              <a:extLst>
                <a:ext uri="{FF2B5EF4-FFF2-40B4-BE49-F238E27FC236}">
                  <a16:creationId xmlns:a16="http://schemas.microsoft.com/office/drawing/2014/main" id="{0CD14C81-5018-4CAB-9498-0261F8D48DD4}"/>
                </a:ext>
              </a:extLst>
            </p:cNvPr>
            <p:cNvGrpSpPr/>
            <p:nvPr/>
          </p:nvGrpSpPr>
          <p:grpSpPr>
            <a:xfrm>
              <a:off x="9852007" y="1302483"/>
              <a:ext cx="695564" cy="220571"/>
              <a:chOff x="9852007" y="1302483"/>
              <a:chExt cx="695564" cy="220571"/>
            </a:xfrm>
            <a:grpFill/>
          </p:grpSpPr>
          <p:sp>
            <p:nvSpPr>
              <p:cNvPr id="113" name="Freeform: Shape 112">
                <a:extLst>
                  <a:ext uri="{FF2B5EF4-FFF2-40B4-BE49-F238E27FC236}">
                    <a16:creationId xmlns:a16="http://schemas.microsoft.com/office/drawing/2014/main" id="{4B87B1D4-7822-4B45-8DD8-93A6D56913A7}"/>
                  </a:ext>
                </a:extLst>
              </p:cNvPr>
              <p:cNvSpPr/>
              <p:nvPr/>
            </p:nvSpPr>
            <p:spPr>
              <a:xfrm>
                <a:off x="9852007" y="1429694"/>
                <a:ext cx="123025" cy="93360"/>
              </a:xfrm>
              <a:custGeom>
                <a:avLst/>
                <a:gdLst>
                  <a:gd name="connsiteX0" fmla="*/ 0 w 123025"/>
                  <a:gd name="connsiteY0" fmla="*/ 23113 h 93360"/>
                  <a:gd name="connsiteX1" fmla="*/ 106828 w 123025"/>
                  <a:gd name="connsiteY1" fmla="*/ 0 h 93360"/>
                  <a:gd name="connsiteX2" fmla="*/ 123025 w 123025"/>
                  <a:gd name="connsiteY2" fmla="*/ 60057 h 93360"/>
                  <a:gd name="connsiteX3" fmla="*/ 18927 w 123025"/>
                  <a:gd name="connsiteY3" fmla="*/ 93361 h 93360"/>
                </a:gdLst>
                <a:ahLst/>
                <a:cxnLst>
                  <a:cxn ang="0">
                    <a:pos x="connsiteX0" y="connsiteY0"/>
                  </a:cxn>
                  <a:cxn ang="0">
                    <a:pos x="connsiteX1" y="connsiteY1"/>
                  </a:cxn>
                  <a:cxn ang="0">
                    <a:pos x="connsiteX2" y="connsiteY2"/>
                  </a:cxn>
                  <a:cxn ang="0">
                    <a:pos x="connsiteX3" y="connsiteY3"/>
                  </a:cxn>
                </a:cxnLst>
                <a:rect l="l" t="t" r="r" b="b"/>
                <a:pathLst>
                  <a:path w="123025" h="93360">
                    <a:moveTo>
                      <a:pt x="0" y="23113"/>
                    </a:moveTo>
                    <a:lnTo>
                      <a:pt x="106828" y="0"/>
                    </a:lnTo>
                    <a:lnTo>
                      <a:pt x="123025" y="60057"/>
                    </a:lnTo>
                    <a:lnTo>
                      <a:pt x="18927" y="93361"/>
                    </a:lnTo>
                    <a:close/>
                  </a:path>
                </a:pathLst>
              </a:custGeom>
              <a:grpFill/>
              <a:ln w="18136" cap="flat">
                <a:noFill/>
                <a:prstDash val="solid"/>
                <a:miter/>
              </a:ln>
            </p:spPr>
            <p:txBody>
              <a:bodyPr rtlCol="0" anchor="ctr"/>
              <a:lstStyle/>
              <a:p>
                <a:endParaRPr lang="en-US" sz="1350"/>
              </a:p>
            </p:txBody>
          </p:sp>
          <p:sp>
            <p:nvSpPr>
              <p:cNvPr id="114" name="Freeform: Shape 113">
                <a:extLst>
                  <a:ext uri="{FF2B5EF4-FFF2-40B4-BE49-F238E27FC236}">
                    <a16:creationId xmlns:a16="http://schemas.microsoft.com/office/drawing/2014/main" id="{33070C69-0CBD-4FE4-BE0C-5B2E2035E646}"/>
                  </a:ext>
                </a:extLst>
              </p:cNvPr>
              <p:cNvSpPr/>
              <p:nvPr/>
            </p:nvSpPr>
            <p:spPr>
              <a:xfrm>
                <a:off x="10048010" y="1387290"/>
                <a:ext cx="117747" cy="74615"/>
              </a:xfrm>
              <a:custGeom>
                <a:avLst/>
                <a:gdLst>
                  <a:gd name="connsiteX0" fmla="*/ 0 w 117747"/>
                  <a:gd name="connsiteY0" fmla="*/ 23113 h 74615"/>
                  <a:gd name="connsiteX1" fmla="*/ 106828 w 117747"/>
                  <a:gd name="connsiteY1" fmla="*/ 0 h 74615"/>
                  <a:gd name="connsiteX2" fmla="*/ 117747 w 117747"/>
                  <a:gd name="connsiteY2" fmla="*/ 41130 h 74615"/>
                  <a:gd name="connsiteX3" fmla="*/ 13649 w 117747"/>
                  <a:gd name="connsiteY3" fmla="*/ 74616 h 74615"/>
                </a:gdLst>
                <a:ahLst/>
                <a:cxnLst>
                  <a:cxn ang="0">
                    <a:pos x="connsiteX0" y="connsiteY0"/>
                  </a:cxn>
                  <a:cxn ang="0">
                    <a:pos x="connsiteX1" y="connsiteY1"/>
                  </a:cxn>
                  <a:cxn ang="0">
                    <a:pos x="connsiteX2" y="connsiteY2"/>
                  </a:cxn>
                  <a:cxn ang="0">
                    <a:pos x="connsiteX3" y="connsiteY3"/>
                  </a:cxn>
                </a:cxnLst>
                <a:rect l="l" t="t" r="r" b="b"/>
                <a:pathLst>
                  <a:path w="117747" h="74615">
                    <a:moveTo>
                      <a:pt x="0" y="23113"/>
                    </a:moveTo>
                    <a:lnTo>
                      <a:pt x="106828" y="0"/>
                    </a:lnTo>
                    <a:lnTo>
                      <a:pt x="117747" y="41130"/>
                    </a:lnTo>
                    <a:lnTo>
                      <a:pt x="13649" y="74616"/>
                    </a:lnTo>
                    <a:close/>
                  </a:path>
                </a:pathLst>
              </a:custGeom>
              <a:grpFill/>
              <a:ln w="18136" cap="flat">
                <a:noFill/>
                <a:prstDash val="solid"/>
                <a:miter/>
              </a:ln>
            </p:spPr>
            <p:txBody>
              <a:bodyPr rtlCol="0" anchor="ctr"/>
              <a:lstStyle/>
              <a:p>
                <a:endParaRPr lang="en-US" sz="1350"/>
              </a:p>
            </p:txBody>
          </p:sp>
          <p:sp>
            <p:nvSpPr>
              <p:cNvPr id="115" name="Freeform: Shape 114">
                <a:extLst>
                  <a:ext uri="{FF2B5EF4-FFF2-40B4-BE49-F238E27FC236}">
                    <a16:creationId xmlns:a16="http://schemas.microsoft.com/office/drawing/2014/main" id="{135DBC37-C8F6-4614-ABB2-4FBD80336564}"/>
                  </a:ext>
                </a:extLst>
              </p:cNvPr>
              <p:cNvSpPr/>
              <p:nvPr/>
            </p:nvSpPr>
            <p:spPr>
              <a:xfrm>
                <a:off x="10243831" y="1344887"/>
                <a:ext cx="112833" cy="55688"/>
              </a:xfrm>
              <a:custGeom>
                <a:avLst/>
                <a:gdLst>
                  <a:gd name="connsiteX0" fmla="*/ 0 w 112833"/>
                  <a:gd name="connsiteY0" fmla="*/ 23113 h 55688"/>
                  <a:gd name="connsiteX1" fmla="*/ 106828 w 112833"/>
                  <a:gd name="connsiteY1" fmla="*/ 0 h 55688"/>
                  <a:gd name="connsiteX2" fmla="*/ 112834 w 112833"/>
                  <a:gd name="connsiteY2" fmla="*/ 22385 h 55688"/>
                  <a:gd name="connsiteX3" fmla="*/ 8736 w 112833"/>
                  <a:gd name="connsiteY3" fmla="*/ 55689 h 55688"/>
                </a:gdLst>
                <a:ahLst/>
                <a:cxnLst>
                  <a:cxn ang="0">
                    <a:pos x="connsiteX0" y="connsiteY0"/>
                  </a:cxn>
                  <a:cxn ang="0">
                    <a:pos x="connsiteX1" y="connsiteY1"/>
                  </a:cxn>
                  <a:cxn ang="0">
                    <a:pos x="connsiteX2" y="connsiteY2"/>
                  </a:cxn>
                  <a:cxn ang="0">
                    <a:pos x="connsiteX3" y="connsiteY3"/>
                  </a:cxn>
                </a:cxnLst>
                <a:rect l="l" t="t" r="r" b="b"/>
                <a:pathLst>
                  <a:path w="112833" h="55688">
                    <a:moveTo>
                      <a:pt x="0" y="23113"/>
                    </a:moveTo>
                    <a:lnTo>
                      <a:pt x="106828" y="0"/>
                    </a:lnTo>
                    <a:lnTo>
                      <a:pt x="112834" y="22385"/>
                    </a:lnTo>
                    <a:lnTo>
                      <a:pt x="8736" y="55689"/>
                    </a:lnTo>
                    <a:close/>
                  </a:path>
                </a:pathLst>
              </a:custGeom>
              <a:grpFill/>
              <a:ln w="18136" cap="flat">
                <a:noFill/>
                <a:prstDash val="solid"/>
                <a:miter/>
              </a:ln>
            </p:spPr>
            <p:txBody>
              <a:bodyPr rtlCol="0" anchor="ctr"/>
              <a:lstStyle/>
              <a:p>
                <a:endParaRPr lang="en-US" sz="1350"/>
              </a:p>
            </p:txBody>
          </p:sp>
          <p:sp>
            <p:nvSpPr>
              <p:cNvPr id="116" name="Freeform: Shape 115">
                <a:extLst>
                  <a:ext uri="{FF2B5EF4-FFF2-40B4-BE49-F238E27FC236}">
                    <a16:creationId xmlns:a16="http://schemas.microsoft.com/office/drawing/2014/main" id="{4D95DEAC-9634-4297-B49A-FA8AFEA7F148}"/>
                  </a:ext>
                </a:extLst>
              </p:cNvPr>
              <p:cNvSpPr/>
              <p:nvPr/>
            </p:nvSpPr>
            <p:spPr>
              <a:xfrm>
                <a:off x="10439652" y="1302483"/>
                <a:ext cx="107919" cy="36943"/>
              </a:xfrm>
              <a:custGeom>
                <a:avLst/>
                <a:gdLst>
                  <a:gd name="connsiteX0" fmla="*/ 0 w 107919"/>
                  <a:gd name="connsiteY0" fmla="*/ 23113 h 36943"/>
                  <a:gd name="connsiteX1" fmla="*/ 107010 w 107919"/>
                  <a:gd name="connsiteY1" fmla="*/ 0 h 36943"/>
                  <a:gd name="connsiteX2" fmla="*/ 107920 w 107919"/>
                  <a:gd name="connsiteY2" fmla="*/ 3458 h 36943"/>
                  <a:gd name="connsiteX3" fmla="*/ 3822 w 107919"/>
                  <a:gd name="connsiteY3" fmla="*/ 36944 h 36943"/>
                </a:gdLst>
                <a:ahLst/>
                <a:cxnLst>
                  <a:cxn ang="0">
                    <a:pos x="connsiteX0" y="connsiteY0"/>
                  </a:cxn>
                  <a:cxn ang="0">
                    <a:pos x="connsiteX1" y="connsiteY1"/>
                  </a:cxn>
                  <a:cxn ang="0">
                    <a:pos x="connsiteX2" y="connsiteY2"/>
                  </a:cxn>
                  <a:cxn ang="0">
                    <a:pos x="connsiteX3" y="connsiteY3"/>
                  </a:cxn>
                </a:cxnLst>
                <a:rect l="l" t="t" r="r" b="b"/>
                <a:pathLst>
                  <a:path w="107919" h="36943">
                    <a:moveTo>
                      <a:pt x="0" y="23113"/>
                    </a:moveTo>
                    <a:lnTo>
                      <a:pt x="107010" y="0"/>
                    </a:lnTo>
                    <a:lnTo>
                      <a:pt x="107920" y="3458"/>
                    </a:lnTo>
                    <a:lnTo>
                      <a:pt x="3822" y="36944"/>
                    </a:lnTo>
                    <a:close/>
                  </a:path>
                </a:pathLst>
              </a:custGeom>
              <a:grpFill/>
              <a:ln w="18136" cap="flat">
                <a:noFill/>
                <a:prstDash val="solid"/>
                <a:miter/>
              </a:ln>
            </p:spPr>
            <p:txBody>
              <a:bodyPr rtlCol="0" anchor="ctr"/>
              <a:lstStyle/>
              <a:p>
                <a:endParaRPr lang="en-US" sz="1350"/>
              </a:p>
            </p:txBody>
          </p:sp>
        </p:grpSp>
        <p:grpSp>
          <p:nvGrpSpPr>
            <p:cNvPr id="33" name="Graphic 22">
              <a:extLst>
                <a:ext uri="{FF2B5EF4-FFF2-40B4-BE49-F238E27FC236}">
                  <a16:creationId xmlns:a16="http://schemas.microsoft.com/office/drawing/2014/main" id="{57461240-B754-4334-861B-A1F09FD7E331}"/>
                </a:ext>
              </a:extLst>
            </p:cNvPr>
            <p:cNvGrpSpPr/>
            <p:nvPr/>
          </p:nvGrpSpPr>
          <p:grpSpPr>
            <a:xfrm>
              <a:off x="9956833" y="1405853"/>
              <a:ext cx="633870" cy="388002"/>
              <a:chOff x="9956833" y="1405853"/>
              <a:chExt cx="633870" cy="388002"/>
            </a:xfrm>
            <a:grpFill/>
          </p:grpSpPr>
          <p:sp>
            <p:nvSpPr>
              <p:cNvPr id="109" name="Freeform: Shape 108">
                <a:extLst>
                  <a:ext uri="{FF2B5EF4-FFF2-40B4-BE49-F238E27FC236}">
                    <a16:creationId xmlns:a16="http://schemas.microsoft.com/office/drawing/2014/main" id="{9779F23E-C737-4540-A9E7-6B977208C6F9}"/>
                  </a:ext>
                </a:extLst>
              </p:cNvPr>
              <p:cNvSpPr/>
              <p:nvPr/>
            </p:nvSpPr>
            <p:spPr>
              <a:xfrm>
                <a:off x="9956833" y="1680840"/>
                <a:ext cx="128302" cy="113015"/>
              </a:xfrm>
              <a:custGeom>
                <a:avLst/>
                <a:gdLst>
                  <a:gd name="connsiteX0" fmla="*/ 0 w 128302"/>
                  <a:gd name="connsiteY0" fmla="*/ 49865 h 113015"/>
                  <a:gd name="connsiteX1" fmla="*/ 97365 w 128302"/>
                  <a:gd name="connsiteY1" fmla="*/ 0 h 113015"/>
                  <a:gd name="connsiteX2" fmla="*/ 128303 w 128302"/>
                  <a:gd name="connsiteY2" fmla="*/ 53687 h 113015"/>
                  <a:gd name="connsiteX3" fmla="*/ 36398 w 128302"/>
                  <a:gd name="connsiteY3" fmla="*/ 113016 h 113015"/>
                </a:gdLst>
                <a:ahLst/>
                <a:cxnLst>
                  <a:cxn ang="0">
                    <a:pos x="connsiteX0" y="connsiteY0"/>
                  </a:cxn>
                  <a:cxn ang="0">
                    <a:pos x="connsiteX1" y="connsiteY1"/>
                  </a:cxn>
                  <a:cxn ang="0">
                    <a:pos x="connsiteX2" y="connsiteY2"/>
                  </a:cxn>
                  <a:cxn ang="0">
                    <a:pos x="connsiteX3" y="connsiteY3"/>
                  </a:cxn>
                </a:cxnLst>
                <a:rect l="l" t="t" r="r" b="b"/>
                <a:pathLst>
                  <a:path w="128302" h="113015">
                    <a:moveTo>
                      <a:pt x="0" y="49865"/>
                    </a:moveTo>
                    <a:lnTo>
                      <a:pt x="97365" y="0"/>
                    </a:lnTo>
                    <a:lnTo>
                      <a:pt x="128303" y="53687"/>
                    </a:lnTo>
                    <a:lnTo>
                      <a:pt x="36398" y="113016"/>
                    </a:lnTo>
                    <a:close/>
                  </a:path>
                </a:pathLst>
              </a:custGeom>
              <a:grpFill/>
              <a:ln w="18136" cap="flat">
                <a:noFill/>
                <a:prstDash val="solid"/>
                <a:miter/>
              </a:ln>
            </p:spPr>
            <p:txBody>
              <a:bodyPr rtlCol="0" anchor="ctr"/>
              <a:lstStyle/>
              <a:p>
                <a:endParaRPr lang="en-US" sz="1350"/>
              </a:p>
            </p:txBody>
          </p:sp>
          <p:sp>
            <p:nvSpPr>
              <p:cNvPr id="110" name="Freeform: Shape 109">
                <a:extLst>
                  <a:ext uri="{FF2B5EF4-FFF2-40B4-BE49-F238E27FC236}">
                    <a16:creationId xmlns:a16="http://schemas.microsoft.com/office/drawing/2014/main" id="{BD141857-1C6B-4325-890E-4D24F2134780}"/>
                  </a:ext>
                </a:extLst>
              </p:cNvPr>
              <p:cNvSpPr/>
              <p:nvPr/>
            </p:nvSpPr>
            <p:spPr>
              <a:xfrm>
                <a:off x="10135183" y="1589117"/>
                <a:ext cx="118475" cy="96090"/>
              </a:xfrm>
              <a:custGeom>
                <a:avLst/>
                <a:gdLst>
                  <a:gd name="connsiteX0" fmla="*/ 0 w 118475"/>
                  <a:gd name="connsiteY0" fmla="*/ 50047 h 96090"/>
                  <a:gd name="connsiteX1" fmla="*/ 97183 w 118475"/>
                  <a:gd name="connsiteY1" fmla="*/ 0 h 96090"/>
                  <a:gd name="connsiteX2" fmla="*/ 118475 w 118475"/>
                  <a:gd name="connsiteY2" fmla="*/ 36944 h 96090"/>
                  <a:gd name="connsiteX3" fmla="*/ 26571 w 118475"/>
                  <a:gd name="connsiteY3" fmla="*/ 96091 h 96090"/>
                </a:gdLst>
                <a:ahLst/>
                <a:cxnLst>
                  <a:cxn ang="0">
                    <a:pos x="connsiteX0" y="connsiteY0"/>
                  </a:cxn>
                  <a:cxn ang="0">
                    <a:pos x="connsiteX1" y="connsiteY1"/>
                  </a:cxn>
                  <a:cxn ang="0">
                    <a:pos x="connsiteX2" y="connsiteY2"/>
                  </a:cxn>
                  <a:cxn ang="0">
                    <a:pos x="connsiteX3" y="connsiteY3"/>
                  </a:cxn>
                </a:cxnLst>
                <a:rect l="l" t="t" r="r" b="b"/>
                <a:pathLst>
                  <a:path w="118475" h="96090">
                    <a:moveTo>
                      <a:pt x="0" y="50047"/>
                    </a:moveTo>
                    <a:lnTo>
                      <a:pt x="97183" y="0"/>
                    </a:lnTo>
                    <a:lnTo>
                      <a:pt x="118475" y="36944"/>
                    </a:lnTo>
                    <a:lnTo>
                      <a:pt x="26571" y="96091"/>
                    </a:lnTo>
                    <a:close/>
                  </a:path>
                </a:pathLst>
              </a:custGeom>
              <a:grpFill/>
              <a:ln w="18136" cap="flat">
                <a:noFill/>
                <a:prstDash val="solid"/>
                <a:miter/>
              </a:ln>
            </p:spPr>
            <p:txBody>
              <a:bodyPr rtlCol="0" anchor="ctr"/>
              <a:lstStyle/>
              <a:p>
                <a:endParaRPr lang="en-US" sz="1350"/>
              </a:p>
            </p:txBody>
          </p:sp>
          <p:sp>
            <p:nvSpPr>
              <p:cNvPr id="111" name="Freeform: Shape 110">
                <a:extLst>
                  <a:ext uri="{FF2B5EF4-FFF2-40B4-BE49-F238E27FC236}">
                    <a16:creationId xmlns:a16="http://schemas.microsoft.com/office/drawing/2014/main" id="{C928FBBC-630A-44F0-8EF8-0B003A7FA4FD}"/>
                  </a:ext>
                </a:extLst>
              </p:cNvPr>
              <p:cNvSpPr/>
              <p:nvPr/>
            </p:nvSpPr>
            <p:spPr>
              <a:xfrm>
                <a:off x="10313351" y="1497394"/>
                <a:ext cx="108829" cy="79347"/>
              </a:xfrm>
              <a:custGeom>
                <a:avLst/>
                <a:gdLst>
                  <a:gd name="connsiteX0" fmla="*/ 0 w 108829"/>
                  <a:gd name="connsiteY0" fmla="*/ 50047 h 79347"/>
                  <a:gd name="connsiteX1" fmla="*/ 97183 w 108829"/>
                  <a:gd name="connsiteY1" fmla="*/ 0 h 79347"/>
                  <a:gd name="connsiteX2" fmla="*/ 108830 w 108829"/>
                  <a:gd name="connsiteY2" fmla="*/ 20019 h 79347"/>
                  <a:gd name="connsiteX3" fmla="*/ 16925 w 108829"/>
                  <a:gd name="connsiteY3" fmla="*/ 79348 h 79347"/>
                </a:gdLst>
                <a:ahLst/>
                <a:cxnLst>
                  <a:cxn ang="0">
                    <a:pos x="connsiteX0" y="connsiteY0"/>
                  </a:cxn>
                  <a:cxn ang="0">
                    <a:pos x="connsiteX1" y="connsiteY1"/>
                  </a:cxn>
                  <a:cxn ang="0">
                    <a:pos x="connsiteX2" y="connsiteY2"/>
                  </a:cxn>
                  <a:cxn ang="0">
                    <a:pos x="connsiteX3" y="connsiteY3"/>
                  </a:cxn>
                </a:cxnLst>
                <a:rect l="l" t="t" r="r" b="b"/>
                <a:pathLst>
                  <a:path w="108829" h="79347">
                    <a:moveTo>
                      <a:pt x="0" y="50047"/>
                    </a:moveTo>
                    <a:lnTo>
                      <a:pt x="97183" y="0"/>
                    </a:lnTo>
                    <a:lnTo>
                      <a:pt x="108830" y="20019"/>
                    </a:lnTo>
                    <a:lnTo>
                      <a:pt x="16925" y="79348"/>
                    </a:lnTo>
                    <a:close/>
                  </a:path>
                </a:pathLst>
              </a:custGeom>
              <a:grpFill/>
              <a:ln w="18136" cap="flat">
                <a:noFill/>
                <a:prstDash val="solid"/>
                <a:miter/>
              </a:ln>
            </p:spPr>
            <p:txBody>
              <a:bodyPr rtlCol="0" anchor="ctr"/>
              <a:lstStyle/>
              <a:p>
                <a:endParaRPr lang="en-US" sz="1350"/>
              </a:p>
            </p:txBody>
          </p:sp>
          <p:sp>
            <p:nvSpPr>
              <p:cNvPr id="112" name="Freeform: Shape 111">
                <a:extLst>
                  <a:ext uri="{FF2B5EF4-FFF2-40B4-BE49-F238E27FC236}">
                    <a16:creationId xmlns:a16="http://schemas.microsoft.com/office/drawing/2014/main" id="{BF3AB8F1-64CE-407C-8646-2D1FC861C209}"/>
                  </a:ext>
                </a:extLst>
              </p:cNvPr>
              <p:cNvSpPr/>
              <p:nvPr/>
            </p:nvSpPr>
            <p:spPr>
              <a:xfrm>
                <a:off x="10491701" y="1405853"/>
                <a:ext cx="99002" cy="62240"/>
              </a:xfrm>
              <a:custGeom>
                <a:avLst/>
                <a:gdLst>
                  <a:gd name="connsiteX0" fmla="*/ 0 w 99002"/>
                  <a:gd name="connsiteY0" fmla="*/ 50047 h 62240"/>
                  <a:gd name="connsiteX1" fmla="*/ 97183 w 99002"/>
                  <a:gd name="connsiteY1" fmla="*/ 0 h 62240"/>
                  <a:gd name="connsiteX2" fmla="*/ 99003 w 99002"/>
                  <a:gd name="connsiteY2" fmla="*/ 3094 h 62240"/>
                  <a:gd name="connsiteX3" fmla="*/ 7098 w 99002"/>
                  <a:gd name="connsiteY3" fmla="*/ 62240 h 62240"/>
                </a:gdLst>
                <a:ahLst/>
                <a:cxnLst>
                  <a:cxn ang="0">
                    <a:pos x="connsiteX0" y="connsiteY0"/>
                  </a:cxn>
                  <a:cxn ang="0">
                    <a:pos x="connsiteX1" y="connsiteY1"/>
                  </a:cxn>
                  <a:cxn ang="0">
                    <a:pos x="connsiteX2" y="connsiteY2"/>
                  </a:cxn>
                  <a:cxn ang="0">
                    <a:pos x="connsiteX3" y="connsiteY3"/>
                  </a:cxn>
                </a:cxnLst>
                <a:rect l="l" t="t" r="r" b="b"/>
                <a:pathLst>
                  <a:path w="99002" h="62240">
                    <a:moveTo>
                      <a:pt x="0" y="50047"/>
                    </a:moveTo>
                    <a:lnTo>
                      <a:pt x="97183" y="0"/>
                    </a:lnTo>
                    <a:lnTo>
                      <a:pt x="99003" y="3094"/>
                    </a:lnTo>
                    <a:lnTo>
                      <a:pt x="7098" y="62240"/>
                    </a:lnTo>
                    <a:close/>
                  </a:path>
                </a:pathLst>
              </a:custGeom>
              <a:grpFill/>
              <a:ln w="18136" cap="flat">
                <a:noFill/>
                <a:prstDash val="solid"/>
                <a:miter/>
              </a:ln>
            </p:spPr>
            <p:txBody>
              <a:bodyPr rtlCol="0" anchor="ctr"/>
              <a:lstStyle/>
              <a:p>
                <a:endParaRPr lang="en-US" sz="1350"/>
              </a:p>
            </p:txBody>
          </p:sp>
        </p:grpSp>
        <p:grpSp>
          <p:nvGrpSpPr>
            <p:cNvPr id="34" name="Graphic 22">
              <a:extLst>
                <a:ext uri="{FF2B5EF4-FFF2-40B4-BE49-F238E27FC236}">
                  <a16:creationId xmlns:a16="http://schemas.microsoft.com/office/drawing/2014/main" id="{71EC900B-663D-4976-9517-1E06D2E6FBBF}"/>
                </a:ext>
              </a:extLst>
            </p:cNvPr>
            <p:cNvGrpSpPr/>
            <p:nvPr/>
          </p:nvGrpSpPr>
          <p:grpSpPr>
            <a:xfrm>
              <a:off x="10130087" y="1494664"/>
              <a:ext cx="528862" cy="528863"/>
              <a:chOff x="10130087" y="1494664"/>
              <a:chExt cx="528862" cy="528863"/>
            </a:xfrm>
            <a:grpFill/>
          </p:grpSpPr>
          <p:sp>
            <p:nvSpPr>
              <p:cNvPr id="105" name="Freeform: Shape 104">
                <a:extLst>
                  <a:ext uri="{FF2B5EF4-FFF2-40B4-BE49-F238E27FC236}">
                    <a16:creationId xmlns:a16="http://schemas.microsoft.com/office/drawing/2014/main" id="{22230E5D-10C6-4EE2-8675-6B2CB4564216}"/>
                  </a:ext>
                </a:extLst>
              </p:cNvPr>
              <p:cNvSpPr/>
              <p:nvPr/>
            </p:nvSpPr>
            <p:spPr>
              <a:xfrm>
                <a:off x="10130087" y="1898682"/>
                <a:ext cx="124845" cy="124845"/>
              </a:xfrm>
              <a:custGeom>
                <a:avLst/>
                <a:gdLst>
                  <a:gd name="connsiteX0" fmla="*/ 0 w 124845"/>
                  <a:gd name="connsiteY0" fmla="*/ 73342 h 124845"/>
                  <a:gd name="connsiteX1" fmla="*/ 80985 w 124845"/>
                  <a:gd name="connsiteY1" fmla="*/ 0 h 124845"/>
                  <a:gd name="connsiteX2" fmla="*/ 124845 w 124845"/>
                  <a:gd name="connsiteY2" fmla="*/ 43860 h 124845"/>
                  <a:gd name="connsiteX3" fmla="*/ 51503 w 124845"/>
                  <a:gd name="connsiteY3" fmla="*/ 124845 h 124845"/>
                </a:gdLst>
                <a:ahLst/>
                <a:cxnLst>
                  <a:cxn ang="0">
                    <a:pos x="connsiteX0" y="connsiteY0"/>
                  </a:cxn>
                  <a:cxn ang="0">
                    <a:pos x="connsiteX1" y="connsiteY1"/>
                  </a:cxn>
                  <a:cxn ang="0">
                    <a:pos x="connsiteX2" y="connsiteY2"/>
                  </a:cxn>
                  <a:cxn ang="0">
                    <a:pos x="connsiteX3" y="connsiteY3"/>
                  </a:cxn>
                </a:cxnLst>
                <a:rect l="l" t="t" r="r" b="b"/>
                <a:pathLst>
                  <a:path w="124845" h="124845">
                    <a:moveTo>
                      <a:pt x="0" y="73342"/>
                    </a:moveTo>
                    <a:lnTo>
                      <a:pt x="80985" y="0"/>
                    </a:lnTo>
                    <a:lnTo>
                      <a:pt x="124845" y="43860"/>
                    </a:lnTo>
                    <a:lnTo>
                      <a:pt x="51503" y="124845"/>
                    </a:lnTo>
                    <a:close/>
                  </a:path>
                </a:pathLst>
              </a:custGeom>
              <a:grpFill/>
              <a:ln w="18136" cap="flat">
                <a:noFill/>
                <a:prstDash val="solid"/>
                <a:miter/>
              </a:ln>
            </p:spPr>
            <p:txBody>
              <a:bodyPr rtlCol="0" anchor="ctr"/>
              <a:lstStyle/>
              <a:p>
                <a:endParaRPr lang="en-US" sz="1350"/>
              </a:p>
            </p:txBody>
          </p:sp>
          <p:sp>
            <p:nvSpPr>
              <p:cNvPr id="106" name="Freeform: Shape 105">
                <a:extLst>
                  <a:ext uri="{FF2B5EF4-FFF2-40B4-BE49-F238E27FC236}">
                    <a16:creationId xmlns:a16="http://schemas.microsoft.com/office/drawing/2014/main" id="{06700A03-195D-44A9-9554-33048D858BD1}"/>
                  </a:ext>
                </a:extLst>
              </p:cNvPr>
              <p:cNvSpPr/>
              <p:nvPr/>
            </p:nvSpPr>
            <p:spPr>
              <a:xfrm>
                <a:off x="10278591" y="1764009"/>
                <a:ext cx="111013" cy="111013"/>
              </a:xfrm>
              <a:custGeom>
                <a:avLst/>
                <a:gdLst>
                  <a:gd name="connsiteX0" fmla="*/ 0 w 111013"/>
                  <a:gd name="connsiteY0" fmla="*/ 73342 h 111013"/>
                  <a:gd name="connsiteX1" fmla="*/ 80985 w 111013"/>
                  <a:gd name="connsiteY1" fmla="*/ 0 h 111013"/>
                  <a:gd name="connsiteX2" fmla="*/ 111014 w 111013"/>
                  <a:gd name="connsiteY2" fmla="*/ 30028 h 111013"/>
                  <a:gd name="connsiteX3" fmla="*/ 37672 w 111013"/>
                  <a:gd name="connsiteY3" fmla="*/ 111014 h 111013"/>
                </a:gdLst>
                <a:ahLst/>
                <a:cxnLst>
                  <a:cxn ang="0">
                    <a:pos x="connsiteX0" y="connsiteY0"/>
                  </a:cxn>
                  <a:cxn ang="0">
                    <a:pos x="connsiteX1" y="connsiteY1"/>
                  </a:cxn>
                  <a:cxn ang="0">
                    <a:pos x="connsiteX2" y="connsiteY2"/>
                  </a:cxn>
                  <a:cxn ang="0">
                    <a:pos x="connsiteX3" y="connsiteY3"/>
                  </a:cxn>
                </a:cxnLst>
                <a:rect l="l" t="t" r="r" b="b"/>
                <a:pathLst>
                  <a:path w="111013" h="111013">
                    <a:moveTo>
                      <a:pt x="0" y="73342"/>
                    </a:moveTo>
                    <a:lnTo>
                      <a:pt x="80985" y="0"/>
                    </a:lnTo>
                    <a:lnTo>
                      <a:pt x="111014" y="30028"/>
                    </a:lnTo>
                    <a:lnTo>
                      <a:pt x="37672" y="111014"/>
                    </a:lnTo>
                    <a:close/>
                  </a:path>
                </a:pathLst>
              </a:custGeom>
              <a:grpFill/>
              <a:ln w="18136" cap="flat">
                <a:noFill/>
                <a:prstDash val="solid"/>
                <a:miter/>
              </a:ln>
            </p:spPr>
            <p:txBody>
              <a:bodyPr rtlCol="0" anchor="ctr"/>
              <a:lstStyle/>
              <a:p>
                <a:endParaRPr lang="en-US" sz="1350"/>
              </a:p>
            </p:txBody>
          </p:sp>
          <p:sp>
            <p:nvSpPr>
              <p:cNvPr id="107" name="Freeform: Shape 106">
                <a:extLst>
                  <a:ext uri="{FF2B5EF4-FFF2-40B4-BE49-F238E27FC236}">
                    <a16:creationId xmlns:a16="http://schemas.microsoft.com/office/drawing/2014/main" id="{22A8EE6E-D7CE-4829-9098-830D42793C2F}"/>
                  </a:ext>
                </a:extLst>
              </p:cNvPr>
              <p:cNvSpPr/>
              <p:nvPr/>
            </p:nvSpPr>
            <p:spPr>
              <a:xfrm>
                <a:off x="10427095" y="1629337"/>
                <a:ext cx="97182" cy="97364"/>
              </a:xfrm>
              <a:custGeom>
                <a:avLst/>
                <a:gdLst>
                  <a:gd name="connsiteX0" fmla="*/ 0 w 97182"/>
                  <a:gd name="connsiteY0" fmla="*/ 73524 h 97364"/>
                  <a:gd name="connsiteX1" fmla="*/ 80804 w 97182"/>
                  <a:gd name="connsiteY1" fmla="*/ 0 h 97364"/>
                  <a:gd name="connsiteX2" fmla="*/ 97183 w 97182"/>
                  <a:gd name="connsiteY2" fmla="*/ 16379 h 97364"/>
                  <a:gd name="connsiteX3" fmla="*/ 23841 w 97182"/>
                  <a:gd name="connsiteY3" fmla="*/ 97365 h 97364"/>
                </a:gdLst>
                <a:ahLst/>
                <a:cxnLst>
                  <a:cxn ang="0">
                    <a:pos x="connsiteX0" y="connsiteY0"/>
                  </a:cxn>
                  <a:cxn ang="0">
                    <a:pos x="connsiteX1" y="connsiteY1"/>
                  </a:cxn>
                  <a:cxn ang="0">
                    <a:pos x="connsiteX2" y="connsiteY2"/>
                  </a:cxn>
                  <a:cxn ang="0">
                    <a:pos x="connsiteX3" y="connsiteY3"/>
                  </a:cxn>
                </a:cxnLst>
                <a:rect l="l" t="t" r="r" b="b"/>
                <a:pathLst>
                  <a:path w="97182" h="97364">
                    <a:moveTo>
                      <a:pt x="0" y="73524"/>
                    </a:moveTo>
                    <a:lnTo>
                      <a:pt x="80804" y="0"/>
                    </a:lnTo>
                    <a:lnTo>
                      <a:pt x="97183" y="16379"/>
                    </a:lnTo>
                    <a:lnTo>
                      <a:pt x="23841" y="97365"/>
                    </a:lnTo>
                    <a:close/>
                  </a:path>
                </a:pathLst>
              </a:custGeom>
              <a:grpFill/>
              <a:ln w="18136" cap="flat">
                <a:noFill/>
                <a:prstDash val="solid"/>
                <a:miter/>
              </a:ln>
            </p:spPr>
            <p:txBody>
              <a:bodyPr rtlCol="0" anchor="ctr"/>
              <a:lstStyle/>
              <a:p>
                <a:endParaRPr lang="en-US" sz="1350"/>
              </a:p>
            </p:txBody>
          </p:sp>
          <p:sp>
            <p:nvSpPr>
              <p:cNvPr id="108" name="Freeform: Shape 107">
                <a:extLst>
                  <a:ext uri="{FF2B5EF4-FFF2-40B4-BE49-F238E27FC236}">
                    <a16:creationId xmlns:a16="http://schemas.microsoft.com/office/drawing/2014/main" id="{2DAC72C3-EB74-4884-94E9-6C8B51F20CA7}"/>
                  </a:ext>
                </a:extLst>
              </p:cNvPr>
              <p:cNvSpPr/>
              <p:nvPr/>
            </p:nvSpPr>
            <p:spPr>
              <a:xfrm>
                <a:off x="10575416" y="1494664"/>
                <a:ext cx="83533" cy="83533"/>
              </a:xfrm>
              <a:custGeom>
                <a:avLst/>
                <a:gdLst>
                  <a:gd name="connsiteX0" fmla="*/ 0 w 83533"/>
                  <a:gd name="connsiteY0" fmla="*/ 73524 h 83533"/>
                  <a:gd name="connsiteX1" fmla="*/ 80985 w 83533"/>
                  <a:gd name="connsiteY1" fmla="*/ 0 h 83533"/>
                  <a:gd name="connsiteX2" fmla="*/ 83533 w 83533"/>
                  <a:gd name="connsiteY2" fmla="*/ 2548 h 83533"/>
                  <a:gd name="connsiteX3" fmla="*/ 10191 w 83533"/>
                  <a:gd name="connsiteY3" fmla="*/ 83533 h 83533"/>
                </a:gdLst>
                <a:ahLst/>
                <a:cxnLst>
                  <a:cxn ang="0">
                    <a:pos x="connsiteX0" y="connsiteY0"/>
                  </a:cxn>
                  <a:cxn ang="0">
                    <a:pos x="connsiteX1" y="connsiteY1"/>
                  </a:cxn>
                  <a:cxn ang="0">
                    <a:pos x="connsiteX2" y="connsiteY2"/>
                  </a:cxn>
                  <a:cxn ang="0">
                    <a:pos x="connsiteX3" y="connsiteY3"/>
                  </a:cxn>
                </a:cxnLst>
                <a:rect l="l" t="t" r="r" b="b"/>
                <a:pathLst>
                  <a:path w="83533" h="83533">
                    <a:moveTo>
                      <a:pt x="0" y="73524"/>
                    </a:moveTo>
                    <a:lnTo>
                      <a:pt x="80985" y="0"/>
                    </a:lnTo>
                    <a:lnTo>
                      <a:pt x="83533" y="2548"/>
                    </a:lnTo>
                    <a:lnTo>
                      <a:pt x="10191" y="83533"/>
                    </a:lnTo>
                    <a:close/>
                  </a:path>
                </a:pathLst>
              </a:custGeom>
              <a:grpFill/>
              <a:ln w="18136" cap="flat">
                <a:noFill/>
                <a:prstDash val="solid"/>
                <a:miter/>
              </a:ln>
            </p:spPr>
            <p:txBody>
              <a:bodyPr rtlCol="0" anchor="ctr"/>
              <a:lstStyle/>
              <a:p>
                <a:endParaRPr lang="en-US" sz="1350"/>
              </a:p>
            </p:txBody>
          </p:sp>
        </p:grpSp>
        <p:grpSp>
          <p:nvGrpSpPr>
            <p:cNvPr id="35" name="Graphic 22">
              <a:extLst>
                <a:ext uri="{FF2B5EF4-FFF2-40B4-BE49-F238E27FC236}">
                  <a16:creationId xmlns:a16="http://schemas.microsoft.com/office/drawing/2014/main" id="{5DE2FE80-DFEA-4DAC-9B3A-FF4F07EDF379}"/>
                </a:ext>
              </a:extLst>
            </p:cNvPr>
            <p:cNvGrpSpPr/>
            <p:nvPr/>
          </p:nvGrpSpPr>
          <p:grpSpPr>
            <a:xfrm>
              <a:off x="10359941" y="1563092"/>
              <a:ext cx="387819" cy="633688"/>
              <a:chOff x="10359941" y="1563092"/>
              <a:chExt cx="387819" cy="633688"/>
            </a:xfrm>
            <a:grpFill/>
          </p:grpSpPr>
          <p:sp>
            <p:nvSpPr>
              <p:cNvPr id="101" name="Freeform: Shape 100">
                <a:extLst>
                  <a:ext uri="{FF2B5EF4-FFF2-40B4-BE49-F238E27FC236}">
                    <a16:creationId xmlns:a16="http://schemas.microsoft.com/office/drawing/2014/main" id="{123973B8-2320-4450-A91C-06134BFACF4E}"/>
                  </a:ext>
                </a:extLst>
              </p:cNvPr>
              <p:cNvSpPr/>
              <p:nvPr/>
            </p:nvSpPr>
            <p:spPr>
              <a:xfrm>
                <a:off x="10359941" y="2068478"/>
                <a:ext cx="113015" cy="128302"/>
              </a:xfrm>
              <a:custGeom>
                <a:avLst/>
                <a:gdLst>
                  <a:gd name="connsiteX0" fmla="*/ 0 w 113015"/>
                  <a:gd name="connsiteY0" fmla="*/ 91905 h 128302"/>
                  <a:gd name="connsiteX1" fmla="*/ 59147 w 113015"/>
                  <a:gd name="connsiteY1" fmla="*/ 0 h 128302"/>
                  <a:gd name="connsiteX2" fmla="*/ 113016 w 113015"/>
                  <a:gd name="connsiteY2" fmla="*/ 31120 h 128302"/>
                  <a:gd name="connsiteX3" fmla="*/ 62968 w 113015"/>
                  <a:gd name="connsiteY3" fmla="*/ 128303 h 128302"/>
                </a:gdLst>
                <a:ahLst/>
                <a:cxnLst>
                  <a:cxn ang="0">
                    <a:pos x="connsiteX0" y="connsiteY0"/>
                  </a:cxn>
                  <a:cxn ang="0">
                    <a:pos x="connsiteX1" y="connsiteY1"/>
                  </a:cxn>
                  <a:cxn ang="0">
                    <a:pos x="connsiteX2" y="connsiteY2"/>
                  </a:cxn>
                  <a:cxn ang="0">
                    <a:pos x="connsiteX3" y="connsiteY3"/>
                  </a:cxn>
                </a:cxnLst>
                <a:rect l="l" t="t" r="r" b="b"/>
                <a:pathLst>
                  <a:path w="113015" h="128302">
                    <a:moveTo>
                      <a:pt x="0" y="91905"/>
                    </a:moveTo>
                    <a:lnTo>
                      <a:pt x="59147" y="0"/>
                    </a:lnTo>
                    <a:lnTo>
                      <a:pt x="113016" y="31120"/>
                    </a:lnTo>
                    <a:lnTo>
                      <a:pt x="62968" y="128303"/>
                    </a:lnTo>
                    <a:close/>
                  </a:path>
                </a:pathLst>
              </a:custGeom>
              <a:grpFill/>
              <a:ln w="18136" cap="flat">
                <a:noFill/>
                <a:prstDash val="solid"/>
                <a:miter/>
              </a:ln>
            </p:spPr>
            <p:txBody>
              <a:bodyPr rtlCol="0" anchor="ctr"/>
              <a:lstStyle/>
              <a:p>
                <a:endParaRPr lang="en-US" sz="1350"/>
              </a:p>
            </p:txBody>
          </p:sp>
          <p:sp>
            <p:nvSpPr>
              <p:cNvPr id="102" name="Freeform: Shape 101">
                <a:extLst>
                  <a:ext uri="{FF2B5EF4-FFF2-40B4-BE49-F238E27FC236}">
                    <a16:creationId xmlns:a16="http://schemas.microsoft.com/office/drawing/2014/main" id="{415C1DFB-4575-489B-9A9C-5FC16D03E320}"/>
                  </a:ext>
                </a:extLst>
              </p:cNvPr>
              <p:cNvSpPr/>
              <p:nvPr/>
            </p:nvSpPr>
            <p:spPr>
              <a:xfrm>
                <a:off x="10468406" y="1899956"/>
                <a:ext cx="96090" cy="118475"/>
              </a:xfrm>
              <a:custGeom>
                <a:avLst/>
                <a:gdLst>
                  <a:gd name="connsiteX0" fmla="*/ 0 w 96090"/>
                  <a:gd name="connsiteY0" fmla="*/ 91905 h 118475"/>
                  <a:gd name="connsiteX1" fmla="*/ 59147 w 96090"/>
                  <a:gd name="connsiteY1" fmla="*/ 0 h 118475"/>
                  <a:gd name="connsiteX2" fmla="*/ 96091 w 96090"/>
                  <a:gd name="connsiteY2" fmla="*/ 21293 h 118475"/>
                  <a:gd name="connsiteX3" fmla="*/ 46225 w 96090"/>
                  <a:gd name="connsiteY3" fmla="*/ 118475 h 118475"/>
                </a:gdLst>
                <a:ahLst/>
                <a:cxnLst>
                  <a:cxn ang="0">
                    <a:pos x="connsiteX0" y="connsiteY0"/>
                  </a:cxn>
                  <a:cxn ang="0">
                    <a:pos x="connsiteX1" y="connsiteY1"/>
                  </a:cxn>
                  <a:cxn ang="0">
                    <a:pos x="connsiteX2" y="connsiteY2"/>
                  </a:cxn>
                  <a:cxn ang="0">
                    <a:pos x="connsiteX3" y="connsiteY3"/>
                  </a:cxn>
                </a:cxnLst>
                <a:rect l="l" t="t" r="r" b="b"/>
                <a:pathLst>
                  <a:path w="96090" h="118475">
                    <a:moveTo>
                      <a:pt x="0" y="91905"/>
                    </a:moveTo>
                    <a:lnTo>
                      <a:pt x="59147" y="0"/>
                    </a:lnTo>
                    <a:lnTo>
                      <a:pt x="96091" y="21293"/>
                    </a:lnTo>
                    <a:lnTo>
                      <a:pt x="46225" y="118475"/>
                    </a:lnTo>
                    <a:close/>
                  </a:path>
                </a:pathLst>
              </a:custGeom>
              <a:grpFill/>
              <a:ln w="18136" cap="flat">
                <a:noFill/>
                <a:prstDash val="solid"/>
                <a:miter/>
              </a:ln>
            </p:spPr>
            <p:txBody>
              <a:bodyPr rtlCol="0" anchor="ctr"/>
              <a:lstStyle/>
              <a:p>
                <a:endParaRPr lang="en-US" sz="1350"/>
              </a:p>
            </p:txBody>
          </p:sp>
          <p:sp>
            <p:nvSpPr>
              <p:cNvPr id="103" name="Freeform: Shape 102">
                <a:extLst>
                  <a:ext uri="{FF2B5EF4-FFF2-40B4-BE49-F238E27FC236}">
                    <a16:creationId xmlns:a16="http://schemas.microsoft.com/office/drawing/2014/main" id="{9792DF26-975D-4D81-A42A-DAC0120C3F97}"/>
                  </a:ext>
                </a:extLst>
              </p:cNvPr>
              <p:cNvSpPr/>
              <p:nvPr/>
            </p:nvSpPr>
            <p:spPr>
              <a:xfrm>
                <a:off x="10576872" y="1731433"/>
                <a:ext cx="79347" cy="108829"/>
              </a:xfrm>
              <a:custGeom>
                <a:avLst/>
                <a:gdLst>
                  <a:gd name="connsiteX0" fmla="*/ 0 w 79347"/>
                  <a:gd name="connsiteY0" fmla="*/ 91905 h 108829"/>
                  <a:gd name="connsiteX1" fmla="*/ 59329 w 79347"/>
                  <a:gd name="connsiteY1" fmla="*/ 0 h 108829"/>
                  <a:gd name="connsiteX2" fmla="*/ 79348 w 79347"/>
                  <a:gd name="connsiteY2" fmla="*/ 11647 h 108829"/>
                  <a:gd name="connsiteX3" fmla="*/ 29300 w 79347"/>
                  <a:gd name="connsiteY3" fmla="*/ 108830 h 108829"/>
                </a:gdLst>
                <a:ahLst/>
                <a:cxnLst>
                  <a:cxn ang="0">
                    <a:pos x="connsiteX0" y="connsiteY0"/>
                  </a:cxn>
                  <a:cxn ang="0">
                    <a:pos x="connsiteX1" y="connsiteY1"/>
                  </a:cxn>
                  <a:cxn ang="0">
                    <a:pos x="connsiteX2" y="connsiteY2"/>
                  </a:cxn>
                  <a:cxn ang="0">
                    <a:pos x="connsiteX3" y="connsiteY3"/>
                  </a:cxn>
                </a:cxnLst>
                <a:rect l="l" t="t" r="r" b="b"/>
                <a:pathLst>
                  <a:path w="79347" h="108829">
                    <a:moveTo>
                      <a:pt x="0" y="91905"/>
                    </a:moveTo>
                    <a:lnTo>
                      <a:pt x="59329" y="0"/>
                    </a:lnTo>
                    <a:lnTo>
                      <a:pt x="79348" y="11647"/>
                    </a:lnTo>
                    <a:lnTo>
                      <a:pt x="29300" y="108830"/>
                    </a:lnTo>
                    <a:close/>
                  </a:path>
                </a:pathLst>
              </a:custGeom>
              <a:grpFill/>
              <a:ln w="18136" cap="flat">
                <a:noFill/>
                <a:prstDash val="solid"/>
                <a:miter/>
              </a:ln>
            </p:spPr>
            <p:txBody>
              <a:bodyPr rtlCol="0" anchor="ctr"/>
              <a:lstStyle/>
              <a:p>
                <a:endParaRPr lang="en-US" sz="1350"/>
              </a:p>
            </p:txBody>
          </p:sp>
          <p:sp>
            <p:nvSpPr>
              <p:cNvPr id="104" name="Freeform: Shape 103">
                <a:extLst>
                  <a:ext uri="{FF2B5EF4-FFF2-40B4-BE49-F238E27FC236}">
                    <a16:creationId xmlns:a16="http://schemas.microsoft.com/office/drawing/2014/main" id="{A9E9CD8E-AEF8-4CF6-B828-7B97F5B8918B}"/>
                  </a:ext>
                </a:extLst>
              </p:cNvPr>
              <p:cNvSpPr/>
              <p:nvPr/>
            </p:nvSpPr>
            <p:spPr>
              <a:xfrm>
                <a:off x="10685520" y="1563092"/>
                <a:ext cx="62240" cy="99002"/>
              </a:xfrm>
              <a:custGeom>
                <a:avLst/>
                <a:gdLst>
                  <a:gd name="connsiteX0" fmla="*/ 0 w 62240"/>
                  <a:gd name="connsiteY0" fmla="*/ 91905 h 99002"/>
                  <a:gd name="connsiteX1" fmla="*/ 59147 w 62240"/>
                  <a:gd name="connsiteY1" fmla="*/ 0 h 99002"/>
                  <a:gd name="connsiteX2" fmla="*/ 62241 w 62240"/>
                  <a:gd name="connsiteY2" fmla="*/ 1638 h 99002"/>
                  <a:gd name="connsiteX3" fmla="*/ 12375 w 62240"/>
                  <a:gd name="connsiteY3" fmla="*/ 99002 h 99002"/>
                </a:gdLst>
                <a:ahLst/>
                <a:cxnLst>
                  <a:cxn ang="0">
                    <a:pos x="connsiteX0" y="connsiteY0"/>
                  </a:cxn>
                  <a:cxn ang="0">
                    <a:pos x="connsiteX1" y="connsiteY1"/>
                  </a:cxn>
                  <a:cxn ang="0">
                    <a:pos x="connsiteX2" y="connsiteY2"/>
                  </a:cxn>
                  <a:cxn ang="0">
                    <a:pos x="connsiteX3" y="connsiteY3"/>
                  </a:cxn>
                </a:cxnLst>
                <a:rect l="l" t="t" r="r" b="b"/>
                <a:pathLst>
                  <a:path w="62240" h="99002">
                    <a:moveTo>
                      <a:pt x="0" y="91905"/>
                    </a:moveTo>
                    <a:lnTo>
                      <a:pt x="59147" y="0"/>
                    </a:lnTo>
                    <a:lnTo>
                      <a:pt x="62241" y="1638"/>
                    </a:lnTo>
                    <a:lnTo>
                      <a:pt x="12375" y="99002"/>
                    </a:lnTo>
                    <a:close/>
                  </a:path>
                </a:pathLst>
              </a:custGeom>
              <a:grpFill/>
              <a:ln w="18136" cap="flat">
                <a:noFill/>
                <a:prstDash val="solid"/>
                <a:miter/>
              </a:ln>
            </p:spPr>
            <p:txBody>
              <a:bodyPr rtlCol="0" anchor="ctr"/>
              <a:lstStyle/>
              <a:p>
                <a:endParaRPr lang="en-US" sz="1350"/>
              </a:p>
            </p:txBody>
          </p:sp>
        </p:grpSp>
        <p:grpSp>
          <p:nvGrpSpPr>
            <p:cNvPr id="36" name="Graphic 22">
              <a:extLst>
                <a:ext uri="{FF2B5EF4-FFF2-40B4-BE49-F238E27FC236}">
                  <a16:creationId xmlns:a16="http://schemas.microsoft.com/office/drawing/2014/main" id="{DDF21F1C-6968-42E4-B321-EEE0DEAACB7F}"/>
                </a:ext>
              </a:extLst>
            </p:cNvPr>
            <p:cNvGrpSpPr/>
            <p:nvPr/>
          </p:nvGrpSpPr>
          <p:grpSpPr>
            <a:xfrm>
              <a:off x="10630559" y="1606224"/>
              <a:ext cx="220571" cy="695383"/>
              <a:chOff x="10630559" y="1606224"/>
              <a:chExt cx="220571" cy="695383"/>
            </a:xfrm>
            <a:grpFill/>
          </p:grpSpPr>
          <p:sp>
            <p:nvSpPr>
              <p:cNvPr id="97" name="Freeform: Shape 96">
                <a:extLst>
                  <a:ext uri="{FF2B5EF4-FFF2-40B4-BE49-F238E27FC236}">
                    <a16:creationId xmlns:a16="http://schemas.microsoft.com/office/drawing/2014/main" id="{A4FA7C7B-9812-4E69-9870-5CD5543FA7BD}"/>
                  </a:ext>
                </a:extLst>
              </p:cNvPr>
              <p:cNvSpPr/>
              <p:nvPr/>
            </p:nvSpPr>
            <p:spPr>
              <a:xfrm>
                <a:off x="10630559" y="2178764"/>
                <a:ext cx="93360" cy="122843"/>
              </a:xfrm>
              <a:custGeom>
                <a:avLst/>
                <a:gdLst>
                  <a:gd name="connsiteX0" fmla="*/ 0 w 93360"/>
                  <a:gd name="connsiteY0" fmla="*/ 104098 h 122843"/>
                  <a:gd name="connsiteX1" fmla="*/ 33304 w 93360"/>
                  <a:gd name="connsiteY1" fmla="*/ 0 h 122843"/>
                  <a:gd name="connsiteX2" fmla="*/ 93361 w 93360"/>
                  <a:gd name="connsiteY2" fmla="*/ 16015 h 122843"/>
                  <a:gd name="connsiteX3" fmla="*/ 70248 w 93360"/>
                  <a:gd name="connsiteY3" fmla="*/ 122843 h 122843"/>
                </a:gdLst>
                <a:ahLst/>
                <a:cxnLst>
                  <a:cxn ang="0">
                    <a:pos x="connsiteX0" y="connsiteY0"/>
                  </a:cxn>
                  <a:cxn ang="0">
                    <a:pos x="connsiteX1" y="connsiteY1"/>
                  </a:cxn>
                  <a:cxn ang="0">
                    <a:pos x="connsiteX2" y="connsiteY2"/>
                  </a:cxn>
                  <a:cxn ang="0">
                    <a:pos x="connsiteX3" y="connsiteY3"/>
                  </a:cxn>
                </a:cxnLst>
                <a:rect l="l" t="t" r="r" b="b"/>
                <a:pathLst>
                  <a:path w="93360" h="122843">
                    <a:moveTo>
                      <a:pt x="0" y="104098"/>
                    </a:moveTo>
                    <a:lnTo>
                      <a:pt x="33304" y="0"/>
                    </a:lnTo>
                    <a:lnTo>
                      <a:pt x="93361" y="16015"/>
                    </a:lnTo>
                    <a:lnTo>
                      <a:pt x="70248" y="122843"/>
                    </a:lnTo>
                    <a:close/>
                  </a:path>
                </a:pathLst>
              </a:custGeom>
              <a:grpFill/>
              <a:ln w="18136" cap="flat">
                <a:noFill/>
                <a:prstDash val="solid"/>
                <a:miter/>
              </a:ln>
            </p:spPr>
            <p:txBody>
              <a:bodyPr rtlCol="0" anchor="ctr"/>
              <a:lstStyle/>
              <a:p>
                <a:endParaRPr lang="en-US" sz="1350"/>
              </a:p>
            </p:txBody>
          </p:sp>
          <p:sp>
            <p:nvSpPr>
              <p:cNvPr id="98" name="Freeform: Shape 97">
                <a:extLst>
                  <a:ext uri="{FF2B5EF4-FFF2-40B4-BE49-F238E27FC236}">
                    <a16:creationId xmlns:a16="http://schemas.microsoft.com/office/drawing/2014/main" id="{30A0B6B7-16D5-4C6A-878B-FE9E7DA40062}"/>
                  </a:ext>
                </a:extLst>
              </p:cNvPr>
              <p:cNvSpPr/>
              <p:nvPr/>
            </p:nvSpPr>
            <p:spPr>
              <a:xfrm>
                <a:off x="10691708" y="1987857"/>
                <a:ext cx="74615" cy="117929"/>
              </a:xfrm>
              <a:custGeom>
                <a:avLst/>
                <a:gdLst>
                  <a:gd name="connsiteX0" fmla="*/ 0 w 74615"/>
                  <a:gd name="connsiteY0" fmla="*/ 104098 h 117929"/>
                  <a:gd name="connsiteX1" fmla="*/ 33486 w 74615"/>
                  <a:gd name="connsiteY1" fmla="*/ 0 h 117929"/>
                  <a:gd name="connsiteX2" fmla="*/ 74616 w 74615"/>
                  <a:gd name="connsiteY2" fmla="*/ 11101 h 117929"/>
                  <a:gd name="connsiteX3" fmla="*/ 51503 w 74615"/>
                  <a:gd name="connsiteY3" fmla="*/ 117929 h 117929"/>
                </a:gdLst>
                <a:ahLst/>
                <a:cxnLst>
                  <a:cxn ang="0">
                    <a:pos x="connsiteX0" y="connsiteY0"/>
                  </a:cxn>
                  <a:cxn ang="0">
                    <a:pos x="connsiteX1" y="connsiteY1"/>
                  </a:cxn>
                  <a:cxn ang="0">
                    <a:pos x="connsiteX2" y="connsiteY2"/>
                  </a:cxn>
                  <a:cxn ang="0">
                    <a:pos x="connsiteX3" y="connsiteY3"/>
                  </a:cxn>
                </a:cxnLst>
                <a:rect l="l" t="t" r="r" b="b"/>
                <a:pathLst>
                  <a:path w="74615" h="117929">
                    <a:moveTo>
                      <a:pt x="0" y="104098"/>
                    </a:moveTo>
                    <a:lnTo>
                      <a:pt x="33486" y="0"/>
                    </a:lnTo>
                    <a:lnTo>
                      <a:pt x="74616" y="11101"/>
                    </a:lnTo>
                    <a:lnTo>
                      <a:pt x="51503" y="117929"/>
                    </a:lnTo>
                    <a:close/>
                  </a:path>
                </a:pathLst>
              </a:custGeom>
              <a:grpFill/>
              <a:ln w="18136" cap="flat">
                <a:noFill/>
                <a:prstDash val="solid"/>
                <a:miter/>
              </a:ln>
            </p:spPr>
            <p:txBody>
              <a:bodyPr rtlCol="0" anchor="ctr"/>
              <a:lstStyle/>
              <a:p>
                <a:endParaRPr lang="en-US" sz="1350"/>
              </a:p>
            </p:txBody>
          </p:sp>
          <p:sp>
            <p:nvSpPr>
              <p:cNvPr id="99" name="Freeform: Shape 98">
                <a:extLst>
                  <a:ext uri="{FF2B5EF4-FFF2-40B4-BE49-F238E27FC236}">
                    <a16:creationId xmlns:a16="http://schemas.microsoft.com/office/drawing/2014/main" id="{26183E88-B70E-4FBC-80AA-BDC61BE19D4D}"/>
                  </a:ext>
                </a:extLst>
              </p:cNvPr>
              <p:cNvSpPr/>
              <p:nvPr/>
            </p:nvSpPr>
            <p:spPr>
              <a:xfrm>
                <a:off x="10753039" y="1796949"/>
                <a:ext cx="55688" cy="112833"/>
              </a:xfrm>
              <a:custGeom>
                <a:avLst/>
                <a:gdLst>
                  <a:gd name="connsiteX0" fmla="*/ 0 w 55688"/>
                  <a:gd name="connsiteY0" fmla="*/ 104098 h 112833"/>
                  <a:gd name="connsiteX1" fmla="*/ 33304 w 55688"/>
                  <a:gd name="connsiteY1" fmla="*/ 0 h 112833"/>
                  <a:gd name="connsiteX2" fmla="*/ 55689 w 55688"/>
                  <a:gd name="connsiteY2" fmla="*/ 6006 h 112833"/>
                  <a:gd name="connsiteX3" fmla="*/ 32576 w 55688"/>
                  <a:gd name="connsiteY3" fmla="*/ 112834 h 112833"/>
                </a:gdLst>
                <a:ahLst/>
                <a:cxnLst>
                  <a:cxn ang="0">
                    <a:pos x="connsiteX0" y="connsiteY0"/>
                  </a:cxn>
                  <a:cxn ang="0">
                    <a:pos x="connsiteX1" y="connsiteY1"/>
                  </a:cxn>
                  <a:cxn ang="0">
                    <a:pos x="connsiteX2" y="connsiteY2"/>
                  </a:cxn>
                  <a:cxn ang="0">
                    <a:pos x="connsiteX3" y="connsiteY3"/>
                  </a:cxn>
                </a:cxnLst>
                <a:rect l="l" t="t" r="r" b="b"/>
                <a:pathLst>
                  <a:path w="55688" h="112833">
                    <a:moveTo>
                      <a:pt x="0" y="104098"/>
                    </a:moveTo>
                    <a:lnTo>
                      <a:pt x="33304" y="0"/>
                    </a:lnTo>
                    <a:lnTo>
                      <a:pt x="55689" y="6006"/>
                    </a:lnTo>
                    <a:lnTo>
                      <a:pt x="32576" y="112834"/>
                    </a:lnTo>
                    <a:close/>
                  </a:path>
                </a:pathLst>
              </a:custGeom>
              <a:grpFill/>
              <a:ln w="18136" cap="flat">
                <a:noFill/>
                <a:prstDash val="solid"/>
                <a:miter/>
              </a:ln>
            </p:spPr>
            <p:txBody>
              <a:bodyPr rtlCol="0" anchor="ctr"/>
              <a:lstStyle/>
              <a:p>
                <a:endParaRPr lang="en-US" sz="1350"/>
              </a:p>
            </p:txBody>
          </p:sp>
          <p:sp>
            <p:nvSpPr>
              <p:cNvPr id="100" name="Freeform: Shape 99">
                <a:extLst>
                  <a:ext uri="{FF2B5EF4-FFF2-40B4-BE49-F238E27FC236}">
                    <a16:creationId xmlns:a16="http://schemas.microsoft.com/office/drawing/2014/main" id="{526C21A6-9313-4E8F-826F-DCBC681B7F2F}"/>
                  </a:ext>
                </a:extLst>
              </p:cNvPr>
              <p:cNvSpPr/>
              <p:nvPr/>
            </p:nvSpPr>
            <p:spPr>
              <a:xfrm>
                <a:off x="10814187" y="1606224"/>
                <a:ext cx="36943" cy="107737"/>
              </a:xfrm>
              <a:custGeom>
                <a:avLst/>
                <a:gdLst>
                  <a:gd name="connsiteX0" fmla="*/ 0 w 36943"/>
                  <a:gd name="connsiteY0" fmla="*/ 104098 h 107737"/>
                  <a:gd name="connsiteX1" fmla="*/ 33486 w 36943"/>
                  <a:gd name="connsiteY1" fmla="*/ 0 h 107737"/>
                  <a:gd name="connsiteX2" fmla="*/ 36944 w 36943"/>
                  <a:gd name="connsiteY2" fmla="*/ 910 h 107737"/>
                  <a:gd name="connsiteX3" fmla="*/ 13831 w 36943"/>
                  <a:gd name="connsiteY3" fmla="*/ 107738 h 107737"/>
                </a:gdLst>
                <a:ahLst/>
                <a:cxnLst>
                  <a:cxn ang="0">
                    <a:pos x="connsiteX0" y="connsiteY0"/>
                  </a:cxn>
                  <a:cxn ang="0">
                    <a:pos x="connsiteX1" y="connsiteY1"/>
                  </a:cxn>
                  <a:cxn ang="0">
                    <a:pos x="connsiteX2" y="connsiteY2"/>
                  </a:cxn>
                  <a:cxn ang="0">
                    <a:pos x="connsiteX3" y="connsiteY3"/>
                  </a:cxn>
                </a:cxnLst>
                <a:rect l="l" t="t" r="r" b="b"/>
                <a:pathLst>
                  <a:path w="36943" h="107737">
                    <a:moveTo>
                      <a:pt x="0" y="104098"/>
                    </a:moveTo>
                    <a:lnTo>
                      <a:pt x="33486" y="0"/>
                    </a:lnTo>
                    <a:lnTo>
                      <a:pt x="36944" y="910"/>
                    </a:lnTo>
                    <a:lnTo>
                      <a:pt x="13831" y="107738"/>
                    </a:lnTo>
                    <a:close/>
                  </a:path>
                </a:pathLst>
              </a:custGeom>
              <a:grpFill/>
              <a:ln w="18136" cap="flat">
                <a:noFill/>
                <a:prstDash val="solid"/>
                <a:miter/>
              </a:ln>
            </p:spPr>
            <p:txBody>
              <a:bodyPr rtlCol="0" anchor="ctr"/>
              <a:lstStyle/>
              <a:p>
                <a:endParaRPr lang="en-US" sz="1350"/>
              </a:p>
            </p:txBody>
          </p:sp>
        </p:grpSp>
        <p:grpSp>
          <p:nvGrpSpPr>
            <p:cNvPr id="37" name="Graphic 22">
              <a:extLst>
                <a:ext uri="{FF2B5EF4-FFF2-40B4-BE49-F238E27FC236}">
                  <a16:creationId xmlns:a16="http://schemas.microsoft.com/office/drawing/2014/main" id="{619133BE-3A5C-4CFF-9776-E25F40641B5F}"/>
                </a:ext>
              </a:extLst>
            </p:cNvPr>
            <p:cNvGrpSpPr/>
            <p:nvPr/>
          </p:nvGrpSpPr>
          <p:grpSpPr>
            <a:xfrm>
              <a:off x="10923745" y="1621147"/>
              <a:ext cx="72795" cy="709760"/>
              <a:chOff x="10923745" y="1621147"/>
              <a:chExt cx="72795" cy="709760"/>
            </a:xfrm>
            <a:grpFill/>
          </p:grpSpPr>
          <p:sp>
            <p:nvSpPr>
              <p:cNvPr id="93" name="Freeform: Shape 92">
                <a:extLst>
                  <a:ext uri="{FF2B5EF4-FFF2-40B4-BE49-F238E27FC236}">
                    <a16:creationId xmlns:a16="http://schemas.microsoft.com/office/drawing/2014/main" id="{1544387F-3492-4FDA-8749-5B09BAB3CCD9}"/>
                  </a:ext>
                </a:extLst>
              </p:cNvPr>
              <p:cNvSpPr/>
              <p:nvPr/>
            </p:nvSpPr>
            <p:spPr>
              <a:xfrm>
                <a:off x="10923745" y="2221714"/>
                <a:ext cx="72795" cy="109193"/>
              </a:xfrm>
              <a:custGeom>
                <a:avLst/>
                <a:gdLst>
                  <a:gd name="connsiteX0" fmla="*/ 0 w 72795"/>
                  <a:gd name="connsiteY0" fmla="*/ 109194 h 109193"/>
                  <a:gd name="connsiteX1" fmla="*/ 5278 w 72795"/>
                  <a:gd name="connsiteY1" fmla="*/ 0 h 109193"/>
                  <a:gd name="connsiteX2" fmla="*/ 67336 w 72795"/>
                  <a:gd name="connsiteY2" fmla="*/ 0 h 109193"/>
                  <a:gd name="connsiteX3" fmla="*/ 72796 w 72795"/>
                  <a:gd name="connsiteY3" fmla="*/ 109194 h 109193"/>
                </a:gdLst>
                <a:ahLst/>
                <a:cxnLst>
                  <a:cxn ang="0">
                    <a:pos x="connsiteX0" y="connsiteY0"/>
                  </a:cxn>
                  <a:cxn ang="0">
                    <a:pos x="connsiteX1" y="connsiteY1"/>
                  </a:cxn>
                  <a:cxn ang="0">
                    <a:pos x="connsiteX2" y="connsiteY2"/>
                  </a:cxn>
                  <a:cxn ang="0">
                    <a:pos x="connsiteX3" y="connsiteY3"/>
                  </a:cxn>
                </a:cxnLst>
                <a:rect l="l" t="t" r="r" b="b"/>
                <a:pathLst>
                  <a:path w="72795" h="109193">
                    <a:moveTo>
                      <a:pt x="0" y="109194"/>
                    </a:moveTo>
                    <a:lnTo>
                      <a:pt x="5278" y="0"/>
                    </a:lnTo>
                    <a:lnTo>
                      <a:pt x="67336" y="0"/>
                    </a:lnTo>
                    <a:lnTo>
                      <a:pt x="72796" y="109194"/>
                    </a:lnTo>
                    <a:close/>
                  </a:path>
                </a:pathLst>
              </a:custGeom>
              <a:grpFill/>
              <a:ln w="18136" cap="flat">
                <a:noFill/>
                <a:prstDash val="solid"/>
                <a:miter/>
              </a:ln>
            </p:spPr>
            <p:txBody>
              <a:bodyPr rtlCol="0" anchor="ctr"/>
              <a:lstStyle/>
              <a:p>
                <a:endParaRPr lang="en-US" sz="1350"/>
              </a:p>
            </p:txBody>
          </p:sp>
          <p:sp>
            <p:nvSpPr>
              <p:cNvPr id="94" name="Freeform: Shape 93">
                <a:extLst>
                  <a:ext uri="{FF2B5EF4-FFF2-40B4-BE49-F238E27FC236}">
                    <a16:creationId xmlns:a16="http://schemas.microsoft.com/office/drawing/2014/main" id="{6ABC7BB4-0A3F-4A80-8A20-6C32835B0724}"/>
                  </a:ext>
                </a:extLst>
              </p:cNvPr>
              <p:cNvSpPr/>
              <p:nvPr/>
            </p:nvSpPr>
            <p:spPr>
              <a:xfrm>
                <a:off x="10933390" y="2021525"/>
                <a:ext cx="53323" cy="109193"/>
              </a:xfrm>
              <a:custGeom>
                <a:avLst/>
                <a:gdLst>
                  <a:gd name="connsiteX0" fmla="*/ 0 w 53323"/>
                  <a:gd name="connsiteY0" fmla="*/ 109194 h 109193"/>
                  <a:gd name="connsiteX1" fmla="*/ 5278 w 53323"/>
                  <a:gd name="connsiteY1" fmla="*/ 0 h 109193"/>
                  <a:gd name="connsiteX2" fmla="*/ 48045 w 53323"/>
                  <a:gd name="connsiteY2" fmla="*/ 0 h 109193"/>
                  <a:gd name="connsiteX3" fmla="*/ 53323 w 53323"/>
                  <a:gd name="connsiteY3" fmla="*/ 109194 h 109193"/>
                </a:gdLst>
                <a:ahLst/>
                <a:cxnLst>
                  <a:cxn ang="0">
                    <a:pos x="connsiteX0" y="connsiteY0"/>
                  </a:cxn>
                  <a:cxn ang="0">
                    <a:pos x="connsiteX1" y="connsiteY1"/>
                  </a:cxn>
                  <a:cxn ang="0">
                    <a:pos x="connsiteX2" y="connsiteY2"/>
                  </a:cxn>
                  <a:cxn ang="0">
                    <a:pos x="connsiteX3" y="connsiteY3"/>
                  </a:cxn>
                </a:cxnLst>
                <a:rect l="l" t="t" r="r" b="b"/>
                <a:pathLst>
                  <a:path w="53323" h="109193">
                    <a:moveTo>
                      <a:pt x="0" y="109194"/>
                    </a:moveTo>
                    <a:lnTo>
                      <a:pt x="5278" y="0"/>
                    </a:lnTo>
                    <a:lnTo>
                      <a:pt x="48045" y="0"/>
                    </a:lnTo>
                    <a:lnTo>
                      <a:pt x="53323" y="109194"/>
                    </a:lnTo>
                    <a:close/>
                  </a:path>
                </a:pathLst>
              </a:custGeom>
              <a:grpFill/>
              <a:ln w="18136" cap="flat">
                <a:noFill/>
                <a:prstDash val="solid"/>
                <a:miter/>
              </a:ln>
            </p:spPr>
            <p:txBody>
              <a:bodyPr rtlCol="0" anchor="ctr"/>
              <a:lstStyle/>
              <a:p>
                <a:endParaRPr lang="en-US" sz="1350"/>
              </a:p>
            </p:txBody>
          </p:sp>
          <p:sp>
            <p:nvSpPr>
              <p:cNvPr id="95" name="Freeform: Shape 94">
                <a:extLst>
                  <a:ext uri="{FF2B5EF4-FFF2-40B4-BE49-F238E27FC236}">
                    <a16:creationId xmlns:a16="http://schemas.microsoft.com/office/drawing/2014/main" id="{443D04DA-0FAD-4C31-BCE4-AE828BAD8E93}"/>
                  </a:ext>
                </a:extLst>
              </p:cNvPr>
              <p:cNvSpPr/>
              <p:nvPr/>
            </p:nvSpPr>
            <p:spPr>
              <a:xfrm>
                <a:off x="10943218" y="1821336"/>
                <a:ext cx="33668" cy="109193"/>
              </a:xfrm>
              <a:custGeom>
                <a:avLst/>
                <a:gdLst>
                  <a:gd name="connsiteX0" fmla="*/ 0 w 33668"/>
                  <a:gd name="connsiteY0" fmla="*/ 109194 h 109193"/>
                  <a:gd name="connsiteX1" fmla="*/ 5278 w 33668"/>
                  <a:gd name="connsiteY1" fmla="*/ 0 h 109193"/>
                  <a:gd name="connsiteX2" fmla="*/ 28390 w 33668"/>
                  <a:gd name="connsiteY2" fmla="*/ 0 h 109193"/>
                  <a:gd name="connsiteX3" fmla="*/ 33668 w 33668"/>
                  <a:gd name="connsiteY3" fmla="*/ 109194 h 109193"/>
                </a:gdLst>
                <a:ahLst/>
                <a:cxnLst>
                  <a:cxn ang="0">
                    <a:pos x="connsiteX0" y="connsiteY0"/>
                  </a:cxn>
                  <a:cxn ang="0">
                    <a:pos x="connsiteX1" y="connsiteY1"/>
                  </a:cxn>
                  <a:cxn ang="0">
                    <a:pos x="connsiteX2" y="connsiteY2"/>
                  </a:cxn>
                  <a:cxn ang="0">
                    <a:pos x="connsiteX3" y="connsiteY3"/>
                  </a:cxn>
                </a:cxnLst>
                <a:rect l="l" t="t" r="r" b="b"/>
                <a:pathLst>
                  <a:path w="33668" h="109193">
                    <a:moveTo>
                      <a:pt x="0" y="109194"/>
                    </a:moveTo>
                    <a:lnTo>
                      <a:pt x="5278" y="0"/>
                    </a:lnTo>
                    <a:lnTo>
                      <a:pt x="28390" y="0"/>
                    </a:lnTo>
                    <a:lnTo>
                      <a:pt x="33668" y="109194"/>
                    </a:lnTo>
                    <a:close/>
                  </a:path>
                </a:pathLst>
              </a:custGeom>
              <a:grpFill/>
              <a:ln w="18136" cap="flat">
                <a:noFill/>
                <a:prstDash val="solid"/>
                <a:miter/>
              </a:ln>
            </p:spPr>
            <p:txBody>
              <a:bodyPr rtlCol="0" anchor="ctr"/>
              <a:lstStyle/>
              <a:p>
                <a:endParaRPr lang="en-US" sz="1350"/>
              </a:p>
            </p:txBody>
          </p:sp>
          <p:sp>
            <p:nvSpPr>
              <p:cNvPr id="96" name="Freeform: Shape 95">
                <a:extLst>
                  <a:ext uri="{FF2B5EF4-FFF2-40B4-BE49-F238E27FC236}">
                    <a16:creationId xmlns:a16="http://schemas.microsoft.com/office/drawing/2014/main" id="{440C2D37-B3D8-4405-8396-1AB5D6364E48}"/>
                  </a:ext>
                </a:extLst>
              </p:cNvPr>
              <p:cNvSpPr/>
              <p:nvPr/>
            </p:nvSpPr>
            <p:spPr>
              <a:xfrm>
                <a:off x="10953045" y="1621147"/>
                <a:ext cx="14195" cy="109193"/>
              </a:xfrm>
              <a:custGeom>
                <a:avLst/>
                <a:gdLst>
                  <a:gd name="connsiteX0" fmla="*/ 0 w 14195"/>
                  <a:gd name="connsiteY0" fmla="*/ 109194 h 109193"/>
                  <a:gd name="connsiteX1" fmla="*/ 5278 w 14195"/>
                  <a:gd name="connsiteY1" fmla="*/ 0 h 109193"/>
                  <a:gd name="connsiteX2" fmla="*/ 8736 w 14195"/>
                  <a:gd name="connsiteY2" fmla="*/ 0 h 109193"/>
                  <a:gd name="connsiteX3" fmla="*/ 14195 w 14195"/>
                  <a:gd name="connsiteY3" fmla="*/ 109194 h 109193"/>
                </a:gdLst>
                <a:ahLst/>
                <a:cxnLst>
                  <a:cxn ang="0">
                    <a:pos x="connsiteX0" y="connsiteY0"/>
                  </a:cxn>
                  <a:cxn ang="0">
                    <a:pos x="connsiteX1" y="connsiteY1"/>
                  </a:cxn>
                  <a:cxn ang="0">
                    <a:pos x="connsiteX2" y="connsiteY2"/>
                  </a:cxn>
                  <a:cxn ang="0">
                    <a:pos x="connsiteX3" y="connsiteY3"/>
                  </a:cxn>
                </a:cxnLst>
                <a:rect l="l" t="t" r="r" b="b"/>
                <a:pathLst>
                  <a:path w="14195" h="109193">
                    <a:moveTo>
                      <a:pt x="0" y="109194"/>
                    </a:moveTo>
                    <a:lnTo>
                      <a:pt x="5278" y="0"/>
                    </a:lnTo>
                    <a:lnTo>
                      <a:pt x="8736" y="0"/>
                    </a:lnTo>
                    <a:lnTo>
                      <a:pt x="14195" y="109194"/>
                    </a:lnTo>
                    <a:close/>
                  </a:path>
                </a:pathLst>
              </a:custGeom>
              <a:grpFill/>
              <a:ln w="18136" cap="flat">
                <a:noFill/>
                <a:prstDash val="solid"/>
                <a:miter/>
              </a:ln>
            </p:spPr>
            <p:txBody>
              <a:bodyPr rtlCol="0" anchor="ctr"/>
              <a:lstStyle/>
              <a:p>
                <a:endParaRPr lang="en-US" sz="1350"/>
              </a:p>
            </p:txBody>
          </p:sp>
        </p:grpSp>
        <p:grpSp>
          <p:nvGrpSpPr>
            <p:cNvPr id="38" name="Graphic 22">
              <a:extLst>
                <a:ext uri="{FF2B5EF4-FFF2-40B4-BE49-F238E27FC236}">
                  <a16:creationId xmlns:a16="http://schemas.microsoft.com/office/drawing/2014/main" id="{5EEF87B0-A789-46C4-97EA-B2F5B609963D}"/>
                </a:ext>
              </a:extLst>
            </p:cNvPr>
            <p:cNvGrpSpPr/>
            <p:nvPr/>
          </p:nvGrpSpPr>
          <p:grpSpPr>
            <a:xfrm>
              <a:off x="11068973" y="1606224"/>
              <a:ext cx="220571" cy="695383"/>
              <a:chOff x="11068973" y="1606224"/>
              <a:chExt cx="220571" cy="695383"/>
            </a:xfrm>
            <a:grpFill/>
          </p:grpSpPr>
          <p:sp>
            <p:nvSpPr>
              <p:cNvPr id="89" name="Freeform: Shape 88">
                <a:extLst>
                  <a:ext uri="{FF2B5EF4-FFF2-40B4-BE49-F238E27FC236}">
                    <a16:creationId xmlns:a16="http://schemas.microsoft.com/office/drawing/2014/main" id="{AD8C83FF-208B-45BE-864C-B15C71C8CA42}"/>
                  </a:ext>
                </a:extLst>
              </p:cNvPr>
              <p:cNvSpPr/>
              <p:nvPr/>
            </p:nvSpPr>
            <p:spPr>
              <a:xfrm>
                <a:off x="11196184" y="2178764"/>
                <a:ext cx="93360" cy="122843"/>
              </a:xfrm>
              <a:custGeom>
                <a:avLst/>
                <a:gdLst>
                  <a:gd name="connsiteX0" fmla="*/ 23113 w 93360"/>
                  <a:gd name="connsiteY0" fmla="*/ 122843 h 122843"/>
                  <a:gd name="connsiteX1" fmla="*/ 0 w 93360"/>
                  <a:gd name="connsiteY1" fmla="*/ 16015 h 122843"/>
                  <a:gd name="connsiteX2" fmla="*/ 60057 w 93360"/>
                  <a:gd name="connsiteY2" fmla="*/ 0 h 122843"/>
                  <a:gd name="connsiteX3" fmla="*/ 93361 w 93360"/>
                  <a:gd name="connsiteY3" fmla="*/ 104098 h 122843"/>
                </a:gdLst>
                <a:ahLst/>
                <a:cxnLst>
                  <a:cxn ang="0">
                    <a:pos x="connsiteX0" y="connsiteY0"/>
                  </a:cxn>
                  <a:cxn ang="0">
                    <a:pos x="connsiteX1" y="connsiteY1"/>
                  </a:cxn>
                  <a:cxn ang="0">
                    <a:pos x="connsiteX2" y="connsiteY2"/>
                  </a:cxn>
                  <a:cxn ang="0">
                    <a:pos x="connsiteX3" y="connsiteY3"/>
                  </a:cxn>
                </a:cxnLst>
                <a:rect l="l" t="t" r="r" b="b"/>
                <a:pathLst>
                  <a:path w="93360" h="122843">
                    <a:moveTo>
                      <a:pt x="23113" y="122843"/>
                    </a:moveTo>
                    <a:lnTo>
                      <a:pt x="0" y="16015"/>
                    </a:lnTo>
                    <a:lnTo>
                      <a:pt x="60057" y="0"/>
                    </a:lnTo>
                    <a:lnTo>
                      <a:pt x="93361" y="104098"/>
                    </a:lnTo>
                    <a:close/>
                  </a:path>
                </a:pathLst>
              </a:custGeom>
              <a:grpFill/>
              <a:ln w="18136" cap="flat">
                <a:noFill/>
                <a:prstDash val="solid"/>
                <a:miter/>
              </a:ln>
            </p:spPr>
            <p:txBody>
              <a:bodyPr rtlCol="0" anchor="ctr"/>
              <a:lstStyle/>
              <a:p>
                <a:endParaRPr lang="en-US" sz="1350"/>
              </a:p>
            </p:txBody>
          </p:sp>
          <p:sp>
            <p:nvSpPr>
              <p:cNvPr id="90" name="Freeform: Shape 89">
                <a:extLst>
                  <a:ext uri="{FF2B5EF4-FFF2-40B4-BE49-F238E27FC236}">
                    <a16:creationId xmlns:a16="http://schemas.microsoft.com/office/drawing/2014/main" id="{1A72E195-215B-4F9F-8AF5-D95DC5BF7140}"/>
                  </a:ext>
                </a:extLst>
              </p:cNvPr>
              <p:cNvSpPr/>
              <p:nvPr/>
            </p:nvSpPr>
            <p:spPr>
              <a:xfrm>
                <a:off x="11153780" y="1987857"/>
                <a:ext cx="74615" cy="117929"/>
              </a:xfrm>
              <a:custGeom>
                <a:avLst/>
                <a:gdLst>
                  <a:gd name="connsiteX0" fmla="*/ 23113 w 74615"/>
                  <a:gd name="connsiteY0" fmla="*/ 117929 h 117929"/>
                  <a:gd name="connsiteX1" fmla="*/ 0 w 74615"/>
                  <a:gd name="connsiteY1" fmla="*/ 11101 h 117929"/>
                  <a:gd name="connsiteX2" fmla="*/ 41130 w 74615"/>
                  <a:gd name="connsiteY2" fmla="*/ 0 h 117929"/>
                  <a:gd name="connsiteX3" fmla="*/ 74616 w 74615"/>
                  <a:gd name="connsiteY3" fmla="*/ 104098 h 117929"/>
                </a:gdLst>
                <a:ahLst/>
                <a:cxnLst>
                  <a:cxn ang="0">
                    <a:pos x="connsiteX0" y="connsiteY0"/>
                  </a:cxn>
                  <a:cxn ang="0">
                    <a:pos x="connsiteX1" y="connsiteY1"/>
                  </a:cxn>
                  <a:cxn ang="0">
                    <a:pos x="connsiteX2" y="connsiteY2"/>
                  </a:cxn>
                  <a:cxn ang="0">
                    <a:pos x="connsiteX3" y="connsiteY3"/>
                  </a:cxn>
                </a:cxnLst>
                <a:rect l="l" t="t" r="r" b="b"/>
                <a:pathLst>
                  <a:path w="74615" h="117929">
                    <a:moveTo>
                      <a:pt x="23113" y="117929"/>
                    </a:moveTo>
                    <a:lnTo>
                      <a:pt x="0" y="11101"/>
                    </a:lnTo>
                    <a:lnTo>
                      <a:pt x="41130" y="0"/>
                    </a:lnTo>
                    <a:lnTo>
                      <a:pt x="74616" y="104098"/>
                    </a:lnTo>
                    <a:close/>
                  </a:path>
                </a:pathLst>
              </a:custGeom>
              <a:grpFill/>
              <a:ln w="18136" cap="flat">
                <a:noFill/>
                <a:prstDash val="solid"/>
                <a:miter/>
              </a:ln>
            </p:spPr>
            <p:txBody>
              <a:bodyPr rtlCol="0" anchor="ctr"/>
              <a:lstStyle/>
              <a:p>
                <a:endParaRPr lang="en-US" sz="1350"/>
              </a:p>
            </p:txBody>
          </p:sp>
          <p:sp>
            <p:nvSpPr>
              <p:cNvPr id="91" name="Freeform: Shape 90">
                <a:extLst>
                  <a:ext uri="{FF2B5EF4-FFF2-40B4-BE49-F238E27FC236}">
                    <a16:creationId xmlns:a16="http://schemas.microsoft.com/office/drawing/2014/main" id="{B8F35AE4-908A-4618-AD78-BC1B3F61CD2F}"/>
                  </a:ext>
                </a:extLst>
              </p:cNvPr>
              <p:cNvSpPr/>
              <p:nvPr/>
            </p:nvSpPr>
            <p:spPr>
              <a:xfrm>
                <a:off x="11111377" y="1796949"/>
                <a:ext cx="55688" cy="112833"/>
              </a:xfrm>
              <a:custGeom>
                <a:avLst/>
                <a:gdLst>
                  <a:gd name="connsiteX0" fmla="*/ 23113 w 55688"/>
                  <a:gd name="connsiteY0" fmla="*/ 112834 h 112833"/>
                  <a:gd name="connsiteX1" fmla="*/ 0 w 55688"/>
                  <a:gd name="connsiteY1" fmla="*/ 6006 h 112833"/>
                  <a:gd name="connsiteX2" fmla="*/ 22385 w 55688"/>
                  <a:gd name="connsiteY2" fmla="*/ 0 h 112833"/>
                  <a:gd name="connsiteX3" fmla="*/ 55689 w 55688"/>
                  <a:gd name="connsiteY3" fmla="*/ 104098 h 112833"/>
                </a:gdLst>
                <a:ahLst/>
                <a:cxnLst>
                  <a:cxn ang="0">
                    <a:pos x="connsiteX0" y="connsiteY0"/>
                  </a:cxn>
                  <a:cxn ang="0">
                    <a:pos x="connsiteX1" y="connsiteY1"/>
                  </a:cxn>
                  <a:cxn ang="0">
                    <a:pos x="connsiteX2" y="connsiteY2"/>
                  </a:cxn>
                  <a:cxn ang="0">
                    <a:pos x="connsiteX3" y="connsiteY3"/>
                  </a:cxn>
                </a:cxnLst>
                <a:rect l="l" t="t" r="r" b="b"/>
                <a:pathLst>
                  <a:path w="55688" h="112833">
                    <a:moveTo>
                      <a:pt x="23113" y="112834"/>
                    </a:moveTo>
                    <a:lnTo>
                      <a:pt x="0" y="6006"/>
                    </a:lnTo>
                    <a:lnTo>
                      <a:pt x="22385" y="0"/>
                    </a:lnTo>
                    <a:lnTo>
                      <a:pt x="55689" y="104098"/>
                    </a:lnTo>
                    <a:close/>
                  </a:path>
                </a:pathLst>
              </a:custGeom>
              <a:grpFill/>
              <a:ln w="18136" cap="flat">
                <a:noFill/>
                <a:prstDash val="solid"/>
                <a:miter/>
              </a:ln>
            </p:spPr>
            <p:txBody>
              <a:bodyPr rtlCol="0" anchor="ctr"/>
              <a:lstStyle/>
              <a:p>
                <a:endParaRPr lang="en-US" sz="1350"/>
              </a:p>
            </p:txBody>
          </p:sp>
          <p:sp>
            <p:nvSpPr>
              <p:cNvPr id="92" name="Freeform: Shape 91">
                <a:extLst>
                  <a:ext uri="{FF2B5EF4-FFF2-40B4-BE49-F238E27FC236}">
                    <a16:creationId xmlns:a16="http://schemas.microsoft.com/office/drawing/2014/main" id="{5021F07E-3D3C-48E2-AE7B-60E9B6F08E18}"/>
                  </a:ext>
                </a:extLst>
              </p:cNvPr>
              <p:cNvSpPr/>
              <p:nvPr/>
            </p:nvSpPr>
            <p:spPr>
              <a:xfrm>
                <a:off x="11068973" y="1606224"/>
                <a:ext cx="36943" cy="107737"/>
              </a:xfrm>
              <a:custGeom>
                <a:avLst/>
                <a:gdLst>
                  <a:gd name="connsiteX0" fmla="*/ 23113 w 36943"/>
                  <a:gd name="connsiteY0" fmla="*/ 107738 h 107737"/>
                  <a:gd name="connsiteX1" fmla="*/ 0 w 36943"/>
                  <a:gd name="connsiteY1" fmla="*/ 910 h 107737"/>
                  <a:gd name="connsiteX2" fmla="*/ 3458 w 36943"/>
                  <a:gd name="connsiteY2" fmla="*/ 0 h 107737"/>
                  <a:gd name="connsiteX3" fmla="*/ 36944 w 36943"/>
                  <a:gd name="connsiteY3" fmla="*/ 104098 h 107737"/>
                </a:gdLst>
                <a:ahLst/>
                <a:cxnLst>
                  <a:cxn ang="0">
                    <a:pos x="connsiteX0" y="connsiteY0"/>
                  </a:cxn>
                  <a:cxn ang="0">
                    <a:pos x="connsiteX1" y="connsiteY1"/>
                  </a:cxn>
                  <a:cxn ang="0">
                    <a:pos x="connsiteX2" y="connsiteY2"/>
                  </a:cxn>
                  <a:cxn ang="0">
                    <a:pos x="connsiteX3" y="connsiteY3"/>
                  </a:cxn>
                </a:cxnLst>
                <a:rect l="l" t="t" r="r" b="b"/>
                <a:pathLst>
                  <a:path w="36943" h="107737">
                    <a:moveTo>
                      <a:pt x="23113" y="107738"/>
                    </a:moveTo>
                    <a:lnTo>
                      <a:pt x="0" y="910"/>
                    </a:lnTo>
                    <a:lnTo>
                      <a:pt x="3458" y="0"/>
                    </a:lnTo>
                    <a:lnTo>
                      <a:pt x="36944" y="104098"/>
                    </a:lnTo>
                    <a:close/>
                  </a:path>
                </a:pathLst>
              </a:custGeom>
              <a:grpFill/>
              <a:ln w="18136" cap="flat">
                <a:noFill/>
                <a:prstDash val="solid"/>
                <a:miter/>
              </a:ln>
            </p:spPr>
            <p:txBody>
              <a:bodyPr rtlCol="0" anchor="ctr"/>
              <a:lstStyle/>
              <a:p>
                <a:endParaRPr lang="en-US" sz="1350"/>
              </a:p>
            </p:txBody>
          </p:sp>
        </p:grpSp>
        <p:grpSp>
          <p:nvGrpSpPr>
            <p:cNvPr id="39" name="Graphic 22">
              <a:extLst>
                <a:ext uri="{FF2B5EF4-FFF2-40B4-BE49-F238E27FC236}">
                  <a16:creationId xmlns:a16="http://schemas.microsoft.com/office/drawing/2014/main" id="{363CF318-708A-49B8-B57E-26D3F93485AB}"/>
                </a:ext>
              </a:extLst>
            </p:cNvPr>
            <p:cNvGrpSpPr/>
            <p:nvPr/>
          </p:nvGrpSpPr>
          <p:grpSpPr>
            <a:xfrm>
              <a:off x="11172343" y="1563092"/>
              <a:ext cx="388002" cy="633688"/>
              <a:chOff x="11172343" y="1563092"/>
              <a:chExt cx="388002" cy="633688"/>
            </a:xfrm>
            <a:grpFill/>
          </p:grpSpPr>
          <p:sp>
            <p:nvSpPr>
              <p:cNvPr id="85" name="Freeform: Shape 84">
                <a:extLst>
                  <a:ext uri="{FF2B5EF4-FFF2-40B4-BE49-F238E27FC236}">
                    <a16:creationId xmlns:a16="http://schemas.microsoft.com/office/drawing/2014/main" id="{A6A12885-7865-4359-B04C-B6E1E8CFC3BA}"/>
                  </a:ext>
                </a:extLst>
              </p:cNvPr>
              <p:cNvSpPr/>
              <p:nvPr/>
            </p:nvSpPr>
            <p:spPr>
              <a:xfrm>
                <a:off x="11447330" y="2068478"/>
                <a:ext cx="113015" cy="128302"/>
              </a:xfrm>
              <a:custGeom>
                <a:avLst/>
                <a:gdLst>
                  <a:gd name="connsiteX0" fmla="*/ 49865 w 113015"/>
                  <a:gd name="connsiteY0" fmla="*/ 128303 h 128302"/>
                  <a:gd name="connsiteX1" fmla="*/ 0 w 113015"/>
                  <a:gd name="connsiteY1" fmla="*/ 31120 h 128302"/>
                  <a:gd name="connsiteX2" fmla="*/ 53687 w 113015"/>
                  <a:gd name="connsiteY2" fmla="*/ 0 h 128302"/>
                  <a:gd name="connsiteX3" fmla="*/ 113016 w 113015"/>
                  <a:gd name="connsiteY3" fmla="*/ 91905 h 128302"/>
                </a:gdLst>
                <a:ahLst/>
                <a:cxnLst>
                  <a:cxn ang="0">
                    <a:pos x="connsiteX0" y="connsiteY0"/>
                  </a:cxn>
                  <a:cxn ang="0">
                    <a:pos x="connsiteX1" y="connsiteY1"/>
                  </a:cxn>
                  <a:cxn ang="0">
                    <a:pos x="connsiteX2" y="connsiteY2"/>
                  </a:cxn>
                  <a:cxn ang="0">
                    <a:pos x="connsiteX3" y="connsiteY3"/>
                  </a:cxn>
                </a:cxnLst>
                <a:rect l="l" t="t" r="r" b="b"/>
                <a:pathLst>
                  <a:path w="113015" h="128302">
                    <a:moveTo>
                      <a:pt x="49865" y="128303"/>
                    </a:moveTo>
                    <a:lnTo>
                      <a:pt x="0" y="31120"/>
                    </a:lnTo>
                    <a:lnTo>
                      <a:pt x="53687" y="0"/>
                    </a:lnTo>
                    <a:lnTo>
                      <a:pt x="113016" y="91905"/>
                    </a:lnTo>
                    <a:close/>
                  </a:path>
                </a:pathLst>
              </a:custGeom>
              <a:grpFill/>
              <a:ln w="18136" cap="flat">
                <a:noFill/>
                <a:prstDash val="solid"/>
                <a:miter/>
              </a:ln>
            </p:spPr>
            <p:txBody>
              <a:bodyPr rtlCol="0" anchor="ctr"/>
              <a:lstStyle/>
              <a:p>
                <a:endParaRPr lang="en-US" sz="1350"/>
              </a:p>
            </p:txBody>
          </p:sp>
          <p:sp>
            <p:nvSpPr>
              <p:cNvPr id="86" name="Freeform: Shape 85">
                <a:extLst>
                  <a:ext uri="{FF2B5EF4-FFF2-40B4-BE49-F238E27FC236}">
                    <a16:creationId xmlns:a16="http://schemas.microsoft.com/office/drawing/2014/main" id="{62D5640C-AA26-48E6-8681-A6E86AEB3073}"/>
                  </a:ext>
                </a:extLst>
              </p:cNvPr>
              <p:cNvSpPr/>
              <p:nvPr/>
            </p:nvSpPr>
            <p:spPr>
              <a:xfrm>
                <a:off x="11355607" y="1899956"/>
                <a:ext cx="96090" cy="118475"/>
              </a:xfrm>
              <a:custGeom>
                <a:avLst/>
                <a:gdLst>
                  <a:gd name="connsiteX0" fmla="*/ 50047 w 96090"/>
                  <a:gd name="connsiteY0" fmla="*/ 118475 h 118475"/>
                  <a:gd name="connsiteX1" fmla="*/ 0 w 96090"/>
                  <a:gd name="connsiteY1" fmla="*/ 21293 h 118475"/>
                  <a:gd name="connsiteX2" fmla="*/ 36944 w 96090"/>
                  <a:gd name="connsiteY2" fmla="*/ 0 h 118475"/>
                  <a:gd name="connsiteX3" fmla="*/ 96091 w 96090"/>
                  <a:gd name="connsiteY3" fmla="*/ 91905 h 118475"/>
                </a:gdLst>
                <a:ahLst/>
                <a:cxnLst>
                  <a:cxn ang="0">
                    <a:pos x="connsiteX0" y="connsiteY0"/>
                  </a:cxn>
                  <a:cxn ang="0">
                    <a:pos x="connsiteX1" y="connsiteY1"/>
                  </a:cxn>
                  <a:cxn ang="0">
                    <a:pos x="connsiteX2" y="connsiteY2"/>
                  </a:cxn>
                  <a:cxn ang="0">
                    <a:pos x="connsiteX3" y="connsiteY3"/>
                  </a:cxn>
                </a:cxnLst>
                <a:rect l="l" t="t" r="r" b="b"/>
                <a:pathLst>
                  <a:path w="96090" h="118475">
                    <a:moveTo>
                      <a:pt x="50047" y="118475"/>
                    </a:moveTo>
                    <a:lnTo>
                      <a:pt x="0" y="21293"/>
                    </a:lnTo>
                    <a:lnTo>
                      <a:pt x="36944" y="0"/>
                    </a:lnTo>
                    <a:lnTo>
                      <a:pt x="96091" y="91905"/>
                    </a:lnTo>
                    <a:close/>
                  </a:path>
                </a:pathLst>
              </a:custGeom>
              <a:grpFill/>
              <a:ln w="18136" cap="flat">
                <a:noFill/>
                <a:prstDash val="solid"/>
                <a:miter/>
              </a:ln>
            </p:spPr>
            <p:txBody>
              <a:bodyPr rtlCol="0" anchor="ctr"/>
              <a:lstStyle/>
              <a:p>
                <a:endParaRPr lang="en-US" sz="1350"/>
              </a:p>
            </p:txBody>
          </p:sp>
          <p:sp>
            <p:nvSpPr>
              <p:cNvPr id="87" name="Freeform: Shape 86">
                <a:extLst>
                  <a:ext uri="{FF2B5EF4-FFF2-40B4-BE49-F238E27FC236}">
                    <a16:creationId xmlns:a16="http://schemas.microsoft.com/office/drawing/2014/main" id="{6CEECFAD-C23B-4F3D-88E1-7C78DEA17E91}"/>
                  </a:ext>
                </a:extLst>
              </p:cNvPr>
              <p:cNvSpPr/>
              <p:nvPr/>
            </p:nvSpPr>
            <p:spPr>
              <a:xfrm>
                <a:off x="11263884" y="1731433"/>
                <a:ext cx="79347" cy="108829"/>
              </a:xfrm>
              <a:custGeom>
                <a:avLst/>
                <a:gdLst>
                  <a:gd name="connsiteX0" fmla="*/ 50047 w 79347"/>
                  <a:gd name="connsiteY0" fmla="*/ 108830 h 108829"/>
                  <a:gd name="connsiteX1" fmla="*/ 0 w 79347"/>
                  <a:gd name="connsiteY1" fmla="*/ 11647 h 108829"/>
                  <a:gd name="connsiteX2" fmla="*/ 20019 w 79347"/>
                  <a:gd name="connsiteY2" fmla="*/ 0 h 108829"/>
                  <a:gd name="connsiteX3" fmla="*/ 79348 w 79347"/>
                  <a:gd name="connsiteY3" fmla="*/ 91905 h 108829"/>
                </a:gdLst>
                <a:ahLst/>
                <a:cxnLst>
                  <a:cxn ang="0">
                    <a:pos x="connsiteX0" y="connsiteY0"/>
                  </a:cxn>
                  <a:cxn ang="0">
                    <a:pos x="connsiteX1" y="connsiteY1"/>
                  </a:cxn>
                  <a:cxn ang="0">
                    <a:pos x="connsiteX2" y="connsiteY2"/>
                  </a:cxn>
                  <a:cxn ang="0">
                    <a:pos x="connsiteX3" y="connsiteY3"/>
                  </a:cxn>
                </a:cxnLst>
                <a:rect l="l" t="t" r="r" b="b"/>
                <a:pathLst>
                  <a:path w="79347" h="108829">
                    <a:moveTo>
                      <a:pt x="50047" y="108830"/>
                    </a:moveTo>
                    <a:lnTo>
                      <a:pt x="0" y="11647"/>
                    </a:lnTo>
                    <a:lnTo>
                      <a:pt x="20019" y="0"/>
                    </a:lnTo>
                    <a:lnTo>
                      <a:pt x="79348" y="91905"/>
                    </a:lnTo>
                    <a:close/>
                  </a:path>
                </a:pathLst>
              </a:custGeom>
              <a:grpFill/>
              <a:ln w="18136" cap="flat">
                <a:noFill/>
                <a:prstDash val="solid"/>
                <a:miter/>
              </a:ln>
            </p:spPr>
            <p:txBody>
              <a:bodyPr rtlCol="0" anchor="ctr"/>
              <a:lstStyle/>
              <a:p>
                <a:endParaRPr lang="en-US" sz="1350"/>
              </a:p>
            </p:txBody>
          </p:sp>
          <p:sp>
            <p:nvSpPr>
              <p:cNvPr id="88" name="Freeform: Shape 87">
                <a:extLst>
                  <a:ext uri="{FF2B5EF4-FFF2-40B4-BE49-F238E27FC236}">
                    <a16:creationId xmlns:a16="http://schemas.microsoft.com/office/drawing/2014/main" id="{FE603AE7-39D5-4075-8B7C-35B25FDB00EB}"/>
                  </a:ext>
                </a:extLst>
              </p:cNvPr>
              <p:cNvSpPr/>
              <p:nvPr/>
            </p:nvSpPr>
            <p:spPr>
              <a:xfrm>
                <a:off x="11172343" y="1563092"/>
                <a:ext cx="62240" cy="99002"/>
              </a:xfrm>
              <a:custGeom>
                <a:avLst/>
                <a:gdLst>
                  <a:gd name="connsiteX0" fmla="*/ 50047 w 62240"/>
                  <a:gd name="connsiteY0" fmla="*/ 99002 h 99002"/>
                  <a:gd name="connsiteX1" fmla="*/ 0 w 62240"/>
                  <a:gd name="connsiteY1" fmla="*/ 1638 h 99002"/>
                  <a:gd name="connsiteX2" fmla="*/ 3094 w 62240"/>
                  <a:gd name="connsiteY2" fmla="*/ 0 h 99002"/>
                  <a:gd name="connsiteX3" fmla="*/ 62240 w 62240"/>
                  <a:gd name="connsiteY3" fmla="*/ 91905 h 99002"/>
                </a:gdLst>
                <a:ahLst/>
                <a:cxnLst>
                  <a:cxn ang="0">
                    <a:pos x="connsiteX0" y="connsiteY0"/>
                  </a:cxn>
                  <a:cxn ang="0">
                    <a:pos x="connsiteX1" y="connsiteY1"/>
                  </a:cxn>
                  <a:cxn ang="0">
                    <a:pos x="connsiteX2" y="connsiteY2"/>
                  </a:cxn>
                  <a:cxn ang="0">
                    <a:pos x="connsiteX3" y="connsiteY3"/>
                  </a:cxn>
                </a:cxnLst>
                <a:rect l="l" t="t" r="r" b="b"/>
                <a:pathLst>
                  <a:path w="62240" h="99002">
                    <a:moveTo>
                      <a:pt x="50047" y="99002"/>
                    </a:moveTo>
                    <a:lnTo>
                      <a:pt x="0" y="1638"/>
                    </a:lnTo>
                    <a:lnTo>
                      <a:pt x="3094" y="0"/>
                    </a:lnTo>
                    <a:lnTo>
                      <a:pt x="62240" y="91905"/>
                    </a:lnTo>
                    <a:close/>
                  </a:path>
                </a:pathLst>
              </a:custGeom>
              <a:grpFill/>
              <a:ln w="18136" cap="flat">
                <a:noFill/>
                <a:prstDash val="solid"/>
                <a:miter/>
              </a:ln>
            </p:spPr>
            <p:txBody>
              <a:bodyPr rtlCol="0" anchor="ctr"/>
              <a:lstStyle/>
              <a:p>
                <a:endParaRPr lang="en-US" sz="1350"/>
              </a:p>
            </p:txBody>
          </p:sp>
        </p:grpSp>
        <p:grpSp>
          <p:nvGrpSpPr>
            <p:cNvPr id="40" name="Graphic 22">
              <a:extLst>
                <a:ext uri="{FF2B5EF4-FFF2-40B4-BE49-F238E27FC236}">
                  <a16:creationId xmlns:a16="http://schemas.microsoft.com/office/drawing/2014/main" id="{90B11C1A-CBBF-46D8-8C34-DF5C1F0132AE}"/>
                </a:ext>
              </a:extLst>
            </p:cNvPr>
            <p:cNvGrpSpPr/>
            <p:nvPr/>
          </p:nvGrpSpPr>
          <p:grpSpPr>
            <a:xfrm>
              <a:off x="11261154" y="1494664"/>
              <a:ext cx="528863" cy="528863"/>
              <a:chOff x="11261154" y="1494664"/>
              <a:chExt cx="528863" cy="528863"/>
            </a:xfrm>
            <a:grpFill/>
          </p:grpSpPr>
          <p:sp>
            <p:nvSpPr>
              <p:cNvPr id="81" name="Freeform: Shape 80">
                <a:extLst>
                  <a:ext uri="{FF2B5EF4-FFF2-40B4-BE49-F238E27FC236}">
                    <a16:creationId xmlns:a16="http://schemas.microsoft.com/office/drawing/2014/main" id="{3FAD640D-46C8-4490-9B90-B904E7BD3F4E}"/>
                  </a:ext>
                </a:extLst>
              </p:cNvPr>
              <p:cNvSpPr/>
              <p:nvPr/>
            </p:nvSpPr>
            <p:spPr>
              <a:xfrm>
                <a:off x="11665172" y="1898682"/>
                <a:ext cx="124845" cy="124845"/>
              </a:xfrm>
              <a:custGeom>
                <a:avLst/>
                <a:gdLst>
                  <a:gd name="connsiteX0" fmla="*/ 73342 w 124845"/>
                  <a:gd name="connsiteY0" fmla="*/ 124845 h 124845"/>
                  <a:gd name="connsiteX1" fmla="*/ 0 w 124845"/>
                  <a:gd name="connsiteY1" fmla="*/ 43860 h 124845"/>
                  <a:gd name="connsiteX2" fmla="*/ 43860 w 124845"/>
                  <a:gd name="connsiteY2" fmla="*/ 0 h 124845"/>
                  <a:gd name="connsiteX3" fmla="*/ 124845 w 124845"/>
                  <a:gd name="connsiteY3" fmla="*/ 73342 h 124845"/>
                </a:gdLst>
                <a:ahLst/>
                <a:cxnLst>
                  <a:cxn ang="0">
                    <a:pos x="connsiteX0" y="connsiteY0"/>
                  </a:cxn>
                  <a:cxn ang="0">
                    <a:pos x="connsiteX1" y="connsiteY1"/>
                  </a:cxn>
                  <a:cxn ang="0">
                    <a:pos x="connsiteX2" y="connsiteY2"/>
                  </a:cxn>
                  <a:cxn ang="0">
                    <a:pos x="connsiteX3" y="connsiteY3"/>
                  </a:cxn>
                </a:cxnLst>
                <a:rect l="l" t="t" r="r" b="b"/>
                <a:pathLst>
                  <a:path w="124845" h="124845">
                    <a:moveTo>
                      <a:pt x="73342" y="124845"/>
                    </a:moveTo>
                    <a:lnTo>
                      <a:pt x="0" y="43860"/>
                    </a:lnTo>
                    <a:lnTo>
                      <a:pt x="43860" y="0"/>
                    </a:lnTo>
                    <a:lnTo>
                      <a:pt x="124845" y="73342"/>
                    </a:lnTo>
                    <a:close/>
                  </a:path>
                </a:pathLst>
              </a:custGeom>
              <a:grpFill/>
              <a:ln w="18136" cap="flat">
                <a:noFill/>
                <a:prstDash val="solid"/>
                <a:miter/>
              </a:ln>
            </p:spPr>
            <p:txBody>
              <a:bodyPr rtlCol="0" anchor="ctr"/>
              <a:lstStyle/>
              <a:p>
                <a:endParaRPr lang="en-US" sz="1350"/>
              </a:p>
            </p:txBody>
          </p:sp>
          <p:sp>
            <p:nvSpPr>
              <p:cNvPr id="82" name="Freeform: Shape 81">
                <a:extLst>
                  <a:ext uri="{FF2B5EF4-FFF2-40B4-BE49-F238E27FC236}">
                    <a16:creationId xmlns:a16="http://schemas.microsoft.com/office/drawing/2014/main" id="{B76F04DA-321D-4DA0-A971-25B13E668622}"/>
                  </a:ext>
                </a:extLst>
              </p:cNvPr>
              <p:cNvSpPr/>
              <p:nvPr/>
            </p:nvSpPr>
            <p:spPr>
              <a:xfrm>
                <a:off x="11530499" y="1764009"/>
                <a:ext cx="111013" cy="111013"/>
              </a:xfrm>
              <a:custGeom>
                <a:avLst/>
                <a:gdLst>
                  <a:gd name="connsiteX0" fmla="*/ 73342 w 111013"/>
                  <a:gd name="connsiteY0" fmla="*/ 111014 h 111013"/>
                  <a:gd name="connsiteX1" fmla="*/ 0 w 111013"/>
                  <a:gd name="connsiteY1" fmla="*/ 30028 h 111013"/>
                  <a:gd name="connsiteX2" fmla="*/ 30028 w 111013"/>
                  <a:gd name="connsiteY2" fmla="*/ 0 h 111013"/>
                  <a:gd name="connsiteX3" fmla="*/ 111014 w 111013"/>
                  <a:gd name="connsiteY3" fmla="*/ 73342 h 111013"/>
                </a:gdLst>
                <a:ahLst/>
                <a:cxnLst>
                  <a:cxn ang="0">
                    <a:pos x="connsiteX0" y="connsiteY0"/>
                  </a:cxn>
                  <a:cxn ang="0">
                    <a:pos x="connsiteX1" y="connsiteY1"/>
                  </a:cxn>
                  <a:cxn ang="0">
                    <a:pos x="connsiteX2" y="connsiteY2"/>
                  </a:cxn>
                  <a:cxn ang="0">
                    <a:pos x="connsiteX3" y="connsiteY3"/>
                  </a:cxn>
                </a:cxnLst>
                <a:rect l="l" t="t" r="r" b="b"/>
                <a:pathLst>
                  <a:path w="111013" h="111013">
                    <a:moveTo>
                      <a:pt x="73342" y="111014"/>
                    </a:moveTo>
                    <a:lnTo>
                      <a:pt x="0" y="30028"/>
                    </a:lnTo>
                    <a:lnTo>
                      <a:pt x="30028" y="0"/>
                    </a:lnTo>
                    <a:lnTo>
                      <a:pt x="111014" y="73342"/>
                    </a:lnTo>
                    <a:close/>
                  </a:path>
                </a:pathLst>
              </a:custGeom>
              <a:grpFill/>
              <a:ln w="18136" cap="flat">
                <a:noFill/>
                <a:prstDash val="solid"/>
                <a:miter/>
              </a:ln>
            </p:spPr>
            <p:txBody>
              <a:bodyPr rtlCol="0" anchor="ctr"/>
              <a:lstStyle/>
              <a:p>
                <a:endParaRPr lang="en-US" sz="1350"/>
              </a:p>
            </p:txBody>
          </p:sp>
          <p:sp>
            <p:nvSpPr>
              <p:cNvPr id="83" name="Freeform: Shape 82">
                <a:extLst>
                  <a:ext uri="{FF2B5EF4-FFF2-40B4-BE49-F238E27FC236}">
                    <a16:creationId xmlns:a16="http://schemas.microsoft.com/office/drawing/2014/main" id="{43BAD26F-03C0-4E56-B72C-3D08A4CB07F6}"/>
                  </a:ext>
                </a:extLst>
              </p:cNvPr>
              <p:cNvSpPr/>
              <p:nvPr/>
            </p:nvSpPr>
            <p:spPr>
              <a:xfrm>
                <a:off x="11395827" y="1629337"/>
                <a:ext cx="97364" cy="97364"/>
              </a:xfrm>
              <a:custGeom>
                <a:avLst/>
                <a:gdLst>
                  <a:gd name="connsiteX0" fmla="*/ 73524 w 97364"/>
                  <a:gd name="connsiteY0" fmla="*/ 97365 h 97364"/>
                  <a:gd name="connsiteX1" fmla="*/ 0 w 97364"/>
                  <a:gd name="connsiteY1" fmla="*/ 16379 h 97364"/>
                  <a:gd name="connsiteX2" fmla="*/ 16379 w 97364"/>
                  <a:gd name="connsiteY2" fmla="*/ 0 h 97364"/>
                  <a:gd name="connsiteX3" fmla="*/ 97365 w 97364"/>
                  <a:gd name="connsiteY3" fmla="*/ 73524 h 97364"/>
                </a:gdLst>
                <a:ahLst/>
                <a:cxnLst>
                  <a:cxn ang="0">
                    <a:pos x="connsiteX0" y="connsiteY0"/>
                  </a:cxn>
                  <a:cxn ang="0">
                    <a:pos x="connsiteX1" y="connsiteY1"/>
                  </a:cxn>
                  <a:cxn ang="0">
                    <a:pos x="connsiteX2" y="connsiteY2"/>
                  </a:cxn>
                  <a:cxn ang="0">
                    <a:pos x="connsiteX3" y="connsiteY3"/>
                  </a:cxn>
                </a:cxnLst>
                <a:rect l="l" t="t" r="r" b="b"/>
                <a:pathLst>
                  <a:path w="97364" h="97364">
                    <a:moveTo>
                      <a:pt x="73524" y="97365"/>
                    </a:moveTo>
                    <a:lnTo>
                      <a:pt x="0" y="16379"/>
                    </a:lnTo>
                    <a:lnTo>
                      <a:pt x="16379" y="0"/>
                    </a:lnTo>
                    <a:lnTo>
                      <a:pt x="97365" y="73524"/>
                    </a:lnTo>
                    <a:close/>
                  </a:path>
                </a:pathLst>
              </a:custGeom>
              <a:grpFill/>
              <a:ln w="18136" cap="flat">
                <a:noFill/>
                <a:prstDash val="solid"/>
                <a:miter/>
              </a:ln>
            </p:spPr>
            <p:txBody>
              <a:bodyPr rtlCol="0" anchor="ctr"/>
              <a:lstStyle/>
              <a:p>
                <a:endParaRPr lang="en-US" sz="1350"/>
              </a:p>
            </p:txBody>
          </p:sp>
          <p:sp>
            <p:nvSpPr>
              <p:cNvPr id="84" name="Freeform: Shape 83">
                <a:extLst>
                  <a:ext uri="{FF2B5EF4-FFF2-40B4-BE49-F238E27FC236}">
                    <a16:creationId xmlns:a16="http://schemas.microsoft.com/office/drawing/2014/main" id="{072674B0-96E0-4207-ABDF-2B17032BCAFC}"/>
                  </a:ext>
                </a:extLst>
              </p:cNvPr>
              <p:cNvSpPr/>
              <p:nvPr/>
            </p:nvSpPr>
            <p:spPr>
              <a:xfrm>
                <a:off x="11261154" y="1494664"/>
                <a:ext cx="83533" cy="83533"/>
              </a:xfrm>
              <a:custGeom>
                <a:avLst/>
                <a:gdLst>
                  <a:gd name="connsiteX0" fmla="*/ 73524 w 83533"/>
                  <a:gd name="connsiteY0" fmla="*/ 83533 h 83533"/>
                  <a:gd name="connsiteX1" fmla="*/ 0 w 83533"/>
                  <a:gd name="connsiteY1" fmla="*/ 2548 h 83533"/>
                  <a:gd name="connsiteX2" fmla="*/ 2548 w 83533"/>
                  <a:gd name="connsiteY2" fmla="*/ 0 h 83533"/>
                  <a:gd name="connsiteX3" fmla="*/ 83533 w 83533"/>
                  <a:gd name="connsiteY3" fmla="*/ 73524 h 83533"/>
                </a:gdLst>
                <a:ahLst/>
                <a:cxnLst>
                  <a:cxn ang="0">
                    <a:pos x="connsiteX0" y="connsiteY0"/>
                  </a:cxn>
                  <a:cxn ang="0">
                    <a:pos x="connsiteX1" y="connsiteY1"/>
                  </a:cxn>
                  <a:cxn ang="0">
                    <a:pos x="connsiteX2" y="connsiteY2"/>
                  </a:cxn>
                  <a:cxn ang="0">
                    <a:pos x="connsiteX3" y="connsiteY3"/>
                  </a:cxn>
                </a:cxnLst>
                <a:rect l="l" t="t" r="r" b="b"/>
                <a:pathLst>
                  <a:path w="83533" h="83533">
                    <a:moveTo>
                      <a:pt x="73524" y="83533"/>
                    </a:moveTo>
                    <a:lnTo>
                      <a:pt x="0" y="2548"/>
                    </a:lnTo>
                    <a:lnTo>
                      <a:pt x="2548" y="0"/>
                    </a:lnTo>
                    <a:lnTo>
                      <a:pt x="83533" y="73524"/>
                    </a:lnTo>
                    <a:close/>
                  </a:path>
                </a:pathLst>
              </a:custGeom>
              <a:grpFill/>
              <a:ln w="18136" cap="flat">
                <a:noFill/>
                <a:prstDash val="solid"/>
                <a:miter/>
              </a:ln>
            </p:spPr>
            <p:txBody>
              <a:bodyPr rtlCol="0" anchor="ctr"/>
              <a:lstStyle/>
              <a:p>
                <a:endParaRPr lang="en-US" sz="1350"/>
              </a:p>
            </p:txBody>
          </p:sp>
        </p:grpSp>
        <p:grpSp>
          <p:nvGrpSpPr>
            <p:cNvPr id="41" name="Graphic 22">
              <a:extLst>
                <a:ext uri="{FF2B5EF4-FFF2-40B4-BE49-F238E27FC236}">
                  <a16:creationId xmlns:a16="http://schemas.microsoft.com/office/drawing/2014/main" id="{A5206E4A-FB0E-4408-8167-533432A7F4ED}"/>
                </a:ext>
              </a:extLst>
            </p:cNvPr>
            <p:cNvGrpSpPr/>
            <p:nvPr/>
          </p:nvGrpSpPr>
          <p:grpSpPr>
            <a:xfrm>
              <a:off x="11329582" y="1405853"/>
              <a:ext cx="633688" cy="388002"/>
              <a:chOff x="11329582" y="1405853"/>
              <a:chExt cx="633688" cy="388002"/>
            </a:xfrm>
            <a:grpFill/>
          </p:grpSpPr>
          <p:sp>
            <p:nvSpPr>
              <p:cNvPr id="77" name="Freeform: Shape 76">
                <a:extLst>
                  <a:ext uri="{FF2B5EF4-FFF2-40B4-BE49-F238E27FC236}">
                    <a16:creationId xmlns:a16="http://schemas.microsoft.com/office/drawing/2014/main" id="{2CA494C4-3113-408A-BF56-19212AC3A2B7}"/>
                  </a:ext>
                </a:extLst>
              </p:cNvPr>
              <p:cNvSpPr/>
              <p:nvPr/>
            </p:nvSpPr>
            <p:spPr>
              <a:xfrm>
                <a:off x="11834968" y="1680840"/>
                <a:ext cx="128302" cy="113015"/>
              </a:xfrm>
              <a:custGeom>
                <a:avLst/>
                <a:gdLst>
                  <a:gd name="connsiteX0" fmla="*/ 91905 w 128302"/>
                  <a:gd name="connsiteY0" fmla="*/ 113016 h 113015"/>
                  <a:gd name="connsiteX1" fmla="*/ 0 w 128302"/>
                  <a:gd name="connsiteY1" fmla="*/ 53687 h 113015"/>
                  <a:gd name="connsiteX2" fmla="*/ 31120 w 128302"/>
                  <a:gd name="connsiteY2" fmla="*/ 0 h 113015"/>
                  <a:gd name="connsiteX3" fmla="*/ 128303 w 128302"/>
                  <a:gd name="connsiteY3" fmla="*/ 49865 h 113015"/>
                </a:gdLst>
                <a:ahLst/>
                <a:cxnLst>
                  <a:cxn ang="0">
                    <a:pos x="connsiteX0" y="connsiteY0"/>
                  </a:cxn>
                  <a:cxn ang="0">
                    <a:pos x="connsiteX1" y="connsiteY1"/>
                  </a:cxn>
                  <a:cxn ang="0">
                    <a:pos x="connsiteX2" y="connsiteY2"/>
                  </a:cxn>
                  <a:cxn ang="0">
                    <a:pos x="connsiteX3" y="connsiteY3"/>
                  </a:cxn>
                </a:cxnLst>
                <a:rect l="l" t="t" r="r" b="b"/>
                <a:pathLst>
                  <a:path w="128302" h="113015">
                    <a:moveTo>
                      <a:pt x="91905" y="113016"/>
                    </a:moveTo>
                    <a:lnTo>
                      <a:pt x="0" y="53687"/>
                    </a:lnTo>
                    <a:lnTo>
                      <a:pt x="31120" y="0"/>
                    </a:lnTo>
                    <a:lnTo>
                      <a:pt x="128303" y="49865"/>
                    </a:lnTo>
                    <a:close/>
                  </a:path>
                </a:pathLst>
              </a:custGeom>
              <a:grpFill/>
              <a:ln w="18136" cap="flat">
                <a:noFill/>
                <a:prstDash val="solid"/>
                <a:miter/>
              </a:ln>
            </p:spPr>
            <p:txBody>
              <a:bodyPr rtlCol="0" anchor="ctr"/>
              <a:lstStyle/>
              <a:p>
                <a:endParaRPr lang="en-US" sz="1350"/>
              </a:p>
            </p:txBody>
          </p:sp>
          <p:sp>
            <p:nvSpPr>
              <p:cNvPr id="78" name="Freeform: Shape 77">
                <a:extLst>
                  <a:ext uri="{FF2B5EF4-FFF2-40B4-BE49-F238E27FC236}">
                    <a16:creationId xmlns:a16="http://schemas.microsoft.com/office/drawing/2014/main" id="{0D83CECA-F6AC-4BBF-9F7D-90B5ECCCF6D5}"/>
                  </a:ext>
                </a:extLst>
              </p:cNvPr>
              <p:cNvSpPr/>
              <p:nvPr/>
            </p:nvSpPr>
            <p:spPr>
              <a:xfrm>
                <a:off x="11666446" y="1589117"/>
                <a:ext cx="118475" cy="96090"/>
              </a:xfrm>
              <a:custGeom>
                <a:avLst/>
                <a:gdLst>
                  <a:gd name="connsiteX0" fmla="*/ 91905 w 118475"/>
                  <a:gd name="connsiteY0" fmla="*/ 96091 h 96090"/>
                  <a:gd name="connsiteX1" fmla="*/ 0 w 118475"/>
                  <a:gd name="connsiteY1" fmla="*/ 36944 h 96090"/>
                  <a:gd name="connsiteX2" fmla="*/ 21293 w 118475"/>
                  <a:gd name="connsiteY2" fmla="*/ 0 h 96090"/>
                  <a:gd name="connsiteX3" fmla="*/ 118475 w 118475"/>
                  <a:gd name="connsiteY3" fmla="*/ 50047 h 96090"/>
                </a:gdLst>
                <a:ahLst/>
                <a:cxnLst>
                  <a:cxn ang="0">
                    <a:pos x="connsiteX0" y="connsiteY0"/>
                  </a:cxn>
                  <a:cxn ang="0">
                    <a:pos x="connsiteX1" y="connsiteY1"/>
                  </a:cxn>
                  <a:cxn ang="0">
                    <a:pos x="connsiteX2" y="connsiteY2"/>
                  </a:cxn>
                  <a:cxn ang="0">
                    <a:pos x="connsiteX3" y="connsiteY3"/>
                  </a:cxn>
                </a:cxnLst>
                <a:rect l="l" t="t" r="r" b="b"/>
                <a:pathLst>
                  <a:path w="118475" h="96090">
                    <a:moveTo>
                      <a:pt x="91905" y="96091"/>
                    </a:moveTo>
                    <a:lnTo>
                      <a:pt x="0" y="36944"/>
                    </a:lnTo>
                    <a:lnTo>
                      <a:pt x="21293" y="0"/>
                    </a:lnTo>
                    <a:lnTo>
                      <a:pt x="118475" y="50047"/>
                    </a:lnTo>
                    <a:close/>
                  </a:path>
                </a:pathLst>
              </a:custGeom>
              <a:grpFill/>
              <a:ln w="18136" cap="flat">
                <a:noFill/>
                <a:prstDash val="solid"/>
                <a:miter/>
              </a:ln>
            </p:spPr>
            <p:txBody>
              <a:bodyPr rtlCol="0" anchor="ctr"/>
              <a:lstStyle/>
              <a:p>
                <a:endParaRPr lang="en-US" sz="1350"/>
              </a:p>
            </p:txBody>
          </p:sp>
          <p:sp>
            <p:nvSpPr>
              <p:cNvPr id="79" name="Freeform: Shape 78">
                <a:extLst>
                  <a:ext uri="{FF2B5EF4-FFF2-40B4-BE49-F238E27FC236}">
                    <a16:creationId xmlns:a16="http://schemas.microsoft.com/office/drawing/2014/main" id="{01EEE473-4269-4C60-B0FA-7C5E22F63C2F}"/>
                  </a:ext>
                </a:extLst>
              </p:cNvPr>
              <p:cNvSpPr/>
              <p:nvPr/>
            </p:nvSpPr>
            <p:spPr>
              <a:xfrm>
                <a:off x="11497923" y="1497394"/>
                <a:ext cx="108829" cy="79347"/>
              </a:xfrm>
              <a:custGeom>
                <a:avLst/>
                <a:gdLst>
                  <a:gd name="connsiteX0" fmla="*/ 91905 w 108829"/>
                  <a:gd name="connsiteY0" fmla="*/ 79348 h 79347"/>
                  <a:gd name="connsiteX1" fmla="*/ 0 w 108829"/>
                  <a:gd name="connsiteY1" fmla="*/ 20019 h 79347"/>
                  <a:gd name="connsiteX2" fmla="*/ 11647 w 108829"/>
                  <a:gd name="connsiteY2" fmla="*/ 0 h 79347"/>
                  <a:gd name="connsiteX3" fmla="*/ 108830 w 108829"/>
                  <a:gd name="connsiteY3" fmla="*/ 50047 h 79347"/>
                </a:gdLst>
                <a:ahLst/>
                <a:cxnLst>
                  <a:cxn ang="0">
                    <a:pos x="connsiteX0" y="connsiteY0"/>
                  </a:cxn>
                  <a:cxn ang="0">
                    <a:pos x="connsiteX1" y="connsiteY1"/>
                  </a:cxn>
                  <a:cxn ang="0">
                    <a:pos x="connsiteX2" y="connsiteY2"/>
                  </a:cxn>
                  <a:cxn ang="0">
                    <a:pos x="connsiteX3" y="connsiteY3"/>
                  </a:cxn>
                </a:cxnLst>
                <a:rect l="l" t="t" r="r" b="b"/>
                <a:pathLst>
                  <a:path w="108829" h="79347">
                    <a:moveTo>
                      <a:pt x="91905" y="79348"/>
                    </a:moveTo>
                    <a:lnTo>
                      <a:pt x="0" y="20019"/>
                    </a:lnTo>
                    <a:lnTo>
                      <a:pt x="11647" y="0"/>
                    </a:lnTo>
                    <a:lnTo>
                      <a:pt x="108830" y="50047"/>
                    </a:lnTo>
                    <a:close/>
                  </a:path>
                </a:pathLst>
              </a:custGeom>
              <a:grpFill/>
              <a:ln w="18136" cap="flat">
                <a:noFill/>
                <a:prstDash val="solid"/>
                <a:miter/>
              </a:ln>
            </p:spPr>
            <p:txBody>
              <a:bodyPr rtlCol="0" anchor="ctr"/>
              <a:lstStyle/>
              <a:p>
                <a:endParaRPr lang="en-US" sz="1350"/>
              </a:p>
            </p:txBody>
          </p:sp>
          <p:sp>
            <p:nvSpPr>
              <p:cNvPr id="80" name="Freeform: Shape 79">
                <a:extLst>
                  <a:ext uri="{FF2B5EF4-FFF2-40B4-BE49-F238E27FC236}">
                    <a16:creationId xmlns:a16="http://schemas.microsoft.com/office/drawing/2014/main" id="{29191D16-5C22-49BE-BF8F-722068AB29BC}"/>
                  </a:ext>
                </a:extLst>
              </p:cNvPr>
              <p:cNvSpPr/>
              <p:nvPr/>
            </p:nvSpPr>
            <p:spPr>
              <a:xfrm>
                <a:off x="11329582" y="1405853"/>
                <a:ext cx="99002" cy="62240"/>
              </a:xfrm>
              <a:custGeom>
                <a:avLst/>
                <a:gdLst>
                  <a:gd name="connsiteX0" fmla="*/ 91905 w 99002"/>
                  <a:gd name="connsiteY0" fmla="*/ 62240 h 62240"/>
                  <a:gd name="connsiteX1" fmla="*/ 0 w 99002"/>
                  <a:gd name="connsiteY1" fmla="*/ 3094 h 62240"/>
                  <a:gd name="connsiteX2" fmla="*/ 1638 w 99002"/>
                  <a:gd name="connsiteY2" fmla="*/ 0 h 62240"/>
                  <a:gd name="connsiteX3" fmla="*/ 99002 w 99002"/>
                  <a:gd name="connsiteY3" fmla="*/ 50047 h 62240"/>
                </a:gdLst>
                <a:ahLst/>
                <a:cxnLst>
                  <a:cxn ang="0">
                    <a:pos x="connsiteX0" y="connsiteY0"/>
                  </a:cxn>
                  <a:cxn ang="0">
                    <a:pos x="connsiteX1" y="connsiteY1"/>
                  </a:cxn>
                  <a:cxn ang="0">
                    <a:pos x="connsiteX2" y="connsiteY2"/>
                  </a:cxn>
                  <a:cxn ang="0">
                    <a:pos x="connsiteX3" y="connsiteY3"/>
                  </a:cxn>
                </a:cxnLst>
                <a:rect l="l" t="t" r="r" b="b"/>
                <a:pathLst>
                  <a:path w="99002" h="62240">
                    <a:moveTo>
                      <a:pt x="91905" y="62240"/>
                    </a:moveTo>
                    <a:lnTo>
                      <a:pt x="0" y="3094"/>
                    </a:lnTo>
                    <a:lnTo>
                      <a:pt x="1638" y="0"/>
                    </a:lnTo>
                    <a:lnTo>
                      <a:pt x="99002" y="50047"/>
                    </a:lnTo>
                    <a:close/>
                  </a:path>
                </a:pathLst>
              </a:custGeom>
              <a:grpFill/>
              <a:ln w="18136" cap="flat">
                <a:noFill/>
                <a:prstDash val="solid"/>
                <a:miter/>
              </a:ln>
            </p:spPr>
            <p:txBody>
              <a:bodyPr rtlCol="0" anchor="ctr"/>
              <a:lstStyle/>
              <a:p>
                <a:endParaRPr lang="en-US" sz="1350"/>
              </a:p>
            </p:txBody>
          </p:sp>
        </p:grpSp>
        <p:grpSp>
          <p:nvGrpSpPr>
            <p:cNvPr id="42" name="Graphic 22">
              <a:extLst>
                <a:ext uri="{FF2B5EF4-FFF2-40B4-BE49-F238E27FC236}">
                  <a16:creationId xmlns:a16="http://schemas.microsoft.com/office/drawing/2014/main" id="{109F6922-B454-4269-8930-08E97677FFA4}"/>
                </a:ext>
              </a:extLst>
            </p:cNvPr>
            <p:cNvGrpSpPr/>
            <p:nvPr/>
          </p:nvGrpSpPr>
          <p:grpSpPr>
            <a:xfrm>
              <a:off x="11372714" y="1302483"/>
              <a:ext cx="695383" cy="220571"/>
              <a:chOff x="11372714" y="1302483"/>
              <a:chExt cx="695383" cy="220571"/>
            </a:xfrm>
            <a:grpFill/>
          </p:grpSpPr>
          <p:sp>
            <p:nvSpPr>
              <p:cNvPr id="73" name="Freeform: Shape 72">
                <a:extLst>
                  <a:ext uri="{FF2B5EF4-FFF2-40B4-BE49-F238E27FC236}">
                    <a16:creationId xmlns:a16="http://schemas.microsoft.com/office/drawing/2014/main" id="{AE40F517-6ED4-44D7-8897-07363764F13A}"/>
                  </a:ext>
                </a:extLst>
              </p:cNvPr>
              <p:cNvSpPr/>
              <p:nvPr/>
            </p:nvSpPr>
            <p:spPr>
              <a:xfrm>
                <a:off x="11945254" y="1429694"/>
                <a:ext cx="122843" cy="93360"/>
              </a:xfrm>
              <a:custGeom>
                <a:avLst/>
                <a:gdLst>
                  <a:gd name="connsiteX0" fmla="*/ 104098 w 122843"/>
                  <a:gd name="connsiteY0" fmla="*/ 93361 h 93360"/>
                  <a:gd name="connsiteX1" fmla="*/ 0 w 122843"/>
                  <a:gd name="connsiteY1" fmla="*/ 60057 h 93360"/>
                  <a:gd name="connsiteX2" fmla="*/ 16015 w 122843"/>
                  <a:gd name="connsiteY2" fmla="*/ 0 h 93360"/>
                  <a:gd name="connsiteX3" fmla="*/ 122843 w 122843"/>
                  <a:gd name="connsiteY3" fmla="*/ 23113 h 93360"/>
                </a:gdLst>
                <a:ahLst/>
                <a:cxnLst>
                  <a:cxn ang="0">
                    <a:pos x="connsiteX0" y="connsiteY0"/>
                  </a:cxn>
                  <a:cxn ang="0">
                    <a:pos x="connsiteX1" y="connsiteY1"/>
                  </a:cxn>
                  <a:cxn ang="0">
                    <a:pos x="connsiteX2" y="connsiteY2"/>
                  </a:cxn>
                  <a:cxn ang="0">
                    <a:pos x="connsiteX3" y="connsiteY3"/>
                  </a:cxn>
                </a:cxnLst>
                <a:rect l="l" t="t" r="r" b="b"/>
                <a:pathLst>
                  <a:path w="122843" h="93360">
                    <a:moveTo>
                      <a:pt x="104098" y="93361"/>
                    </a:moveTo>
                    <a:lnTo>
                      <a:pt x="0" y="60057"/>
                    </a:lnTo>
                    <a:lnTo>
                      <a:pt x="16015" y="0"/>
                    </a:lnTo>
                    <a:lnTo>
                      <a:pt x="122843" y="23113"/>
                    </a:lnTo>
                    <a:close/>
                  </a:path>
                </a:pathLst>
              </a:custGeom>
              <a:grpFill/>
              <a:ln w="18136" cap="flat">
                <a:noFill/>
                <a:prstDash val="solid"/>
                <a:miter/>
              </a:ln>
            </p:spPr>
            <p:txBody>
              <a:bodyPr rtlCol="0" anchor="ctr"/>
              <a:lstStyle/>
              <a:p>
                <a:endParaRPr lang="en-US" sz="1350"/>
              </a:p>
            </p:txBody>
          </p:sp>
          <p:sp>
            <p:nvSpPr>
              <p:cNvPr id="74" name="Freeform: Shape 73">
                <a:extLst>
                  <a:ext uri="{FF2B5EF4-FFF2-40B4-BE49-F238E27FC236}">
                    <a16:creationId xmlns:a16="http://schemas.microsoft.com/office/drawing/2014/main" id="{D348F9F8-40E0-4419-9146-AB5B89461426}"/>
                  </a:ext>
                </a:extLst>
              </p:cNvPr>
              <p:cNvSpPr/>
              <p:nvPr/>
            </p:nvSpPr>
            <p:spPr>
              <a:xfrm>
                <a:off x="11754347" y="1387290"/>
                <a:ext cx="117929" cy="74615"/>
              </a:xfrm>
              <a:custGeom>
                <a:avLst/>
                <a:gdLst>
                  <a:gd name="connsiteX0" fmla="*/ 104098 w 117929"/>
                  <a:gd name="connsiteY0" fmla="*/ 74616 h 74615"/>
                  <a:gd name="connsiteX1" fmla="*/ 0 w 117929"/>
                  <a:gd name="connsiteY1" fmla="*/ 41130 h 74615"/>
                  <a:gd name="connsiteX2" fmla="*/ 11101 w 117929"/>
                  <a:gd name="connsiteY2" fmla="*/ 0 h 74615"/>
                  <a:gd name="connsiteX3" fmla="*/ 117929 w 117929"/>
                  <a:gd name="connsiteY3" fmla="*/ 23113 h 74615"/>
                </a:gdLst>
                <a:ahLst/>
                <a:cxnLst>
                  <a:cxn ang="0">
                    <a:pos x="connsiteX0" y="connsiteY0"/>
                  </a:cxn>
                  <a:cxn ang="0">
                    <a:pos x="connsiteX1" y="connsiteY1"/>
                  </a:cxn>
                  <a:cxn ang="0">
                    <a:pos x="connsiteX2" y="connsiteY2"/>
                  </a:cxn>
                  <a:cxn ang="0">
                    <a:pos x="connsiteX3" y="connsiteY3"/>
                  </a:cxn>
                </a:cxnLst>
                <a:rect l="l" t="t" r="r" b="b"/>
                <a:pathLst>
                  <a:path w="117929" h="74615">
                    <a:moveTo>
                      <a:pt x="104098" y="74616"/>
                    </a:moveTo>
                    <a:lnTo>
                      <a:pt x="0" y="41130"/>
                    </a:lnTo>
                    <a:lnTo>
                      <a:pt x="11101" y="0"/>
                    </a:lnTo>
                    <a:lnTo>
                      <a:pt x="117929" y="23113"/>
                    </a:lnTo>
                    <a:close/>
                  </a:path>
                </a:pathLst>
              </a:custGeom>
              <a:grpFill/>
              <a:ln w="18136" cap="flat">
                <a:noFill/>
                <a:prstDash val="solid"/>
                <a:miter/>
              </a:ln>
            </p:spPr>
            <p:txBody>
              <a:bodyPr rtlCol="0" anchor="ctr"/>
              <a:lstStyle/>
              <a:p>
                <a:endParaRPr lang="en-US" sz="1350"/>
              </a:p>
            </p:txBody>
          </p:sp>
          <p:sp>
            <p:nvSpPr>
              <p:cNvPr id="75" name="Freeform: Shape 74">
                <a:extLst>
                  <a:ext uri="{FF2B5EF4-FFF2-40B4-BE49-F238E27FC236}">
                    <a16:creationId xmlns:a16="http://schemas.microsoft.com/office/drawing/2014/main" id="{0FC21E30-A93B-41D3-BFC6-78713B3A3DAF}"/>
                  </a:ext>
                </a:extLst>
              </p:cNvPr>
              <p:cNvSpPr/>
              <p:nvPr/>
            </p:nvSpPr>
            <p:spPr>
              <a:xfrm>
                <a:off x="11563439" y="1344887"/>
                <a:ext cx="112833" cy="55688"/>
              </a:xfrm>
              <a:custGeom>
                <a:avLst/>
                <a:gdLst>
                  <a:gd name="connsiteX0" fmla="*/ 104098 w 112833"/>
                  <a:gd name="connsiteY0" fmla="*/ 55689 h 55688"/>
                  <a:gd name="connsiteX1" fmla="*/ 0 w 112833"/>
                  <a:gd name="connsiteY1" fmla="*/ 22385 h 55688"/>
                  <a:gd name="connsiteX2" fmla="*/ 6006 w 112833"/>
                  <a:gd name="connsiteY2" fmla="*/ 0 h 55688"/>
                  <a:gd name="connsiteX3" fmla="*/ 112834 w 112833"/>
                  <a:gd name="connsiteY3" fmla="*/ 23113 h 55688"/>
                </a:gdLst>
                <a:ahLst/>
                <a:cxnLst>
                  <a:cxn ang="0">
                    <a:pos x="connsiteX0" y="connsiteY0"/>
                  </a:cxn>
                  <a:cxn ang="0">
                    <a:pos x="connsiteX1" y="connsiteY1"/>
                  </a:cxn>
                  <a:cxn ang="0">
                    <a:pos x="connsiteX2" y="connsiteY2"/>
                  </a:cxn>
                  <a:cxn ang="0">
                    <a:pos x="connsiteX3" y="connsiteY3"/>
                  </a:cxn>
                </a:cxnLst>
                <a:rect l="l" t="t" r="r" b="b"/>
                <a:pathLst>
                  <a:path w="112833" h="55688">
                    <a:moveTo>
                      <a:pt x="104098" y="55689"/>
                    </a:moveTo>
                    <a:lnTo>
                      <a:pt x="0" y="22385"/>
                    </a:lnTo>
                    <a:lnTo>
                      <a:pt x="6006" y="0"/>
                    </a:lnTo>
                    <a:lnTo>
                      <a:pt x="112834" y="23113"/>
                    </a:lnTo>
                    <a:close/>
                  </a:path>
                </a:pathLst>
              </a:custGeom>
              <a:grpFill/>
              <a:ln w="18136" cap="flat">
                <a:noFill/>
                <a:prstDash val="solid"/>
                <a:miter/>
              </a:ln>
            </p:spPr>
            <p:txBody>
              <a:bodyPr rtlCol="0" anchor="ctr"/>
              <a:lstStyle/>
              <a:p>
                <a:endParaRPr lang="en-US" sz="1350"/>
              </a:p>
            </p:txBody>
          </p:sp>
          <p:sp>
            <p:nvSpPr>
              <p:cNvPr id="76" name="Freeform: Shape 75">
                <a:extLst>
                  <a:ext uri="{FF2B5EF4-FFF2-40B4-BE49-F238E27FC236}">
                    <a16:creationId xmlns:a16="http://schemas.microsoft.com/office/drawing/2014/main" id="{BFC5E48D-1F80-48C9-9759-5088210EE9DD}"/>
                  </a:ext>
                </a:extLst>
              </p:cNvPr>
              <p:cNvSpPr/>
              <p:nvPr/>
            </p:nvSpPr>
            <p:spPr>
              <a:xfrm>
                <a:off x="11372714" y="1302483"/>
                <a:ext cx="107737" cy="36943"/>
              </a:xfrm>
              <a:custGeom>
                <a:avLst/>
                <a:gdLst>
                  <a:gd name="connsiteX0" fmla="*/ 104098 w 107737"/>
                  <a:gd name="connsiteY0" fmla="*/ 36944 h 36943"/>
                  <a:gd name="connsiteX1" fmla="*/ 0 w 107737"/>
                  <a:gd name="connsiteY1" fmla="*/ 3458 h 36943"/>
                  <a:gd name="connsiteX2" fmla="*/ 910 w 107737"/>
                  <a:gd name="connsiteY2" fmla="*/ 0 h 36943"/>
                  <a:gd name="connsiteX3" fmla="*/ 107738 w 107737"/>
                  <a:gd name="connsiteY3" fmla="*/ 23113 h 36943"/>
                </a:gdLst>
                <a:ahLst/>
                <a:cxnLst>
                  <a:cxn ang="0">
                    <a:pos x="connsiteX0" y="connsiteY0"/>
                  </a:cxn>
                  <a:cxn ang="0">
                    <a:pos x="connsiteX1" y="connsiteY1"/>
                  </a:cxn>
                  <a:cxn ang="0">
                    <a:pos x="connsiteX2" y="connsiteY2"/>
                  </a:cxn>
                  <a:cxn ang="0">
                    <a:pos x="connsiteX3" y="connsiteY3"/>
                  </a:cxn>
                </a:cxnLst>
                <a:rect l="l" t="t" r="r" b="b"/>
                <a:pathLst>
                  <a:path w="107737" h="36943">
                    <a:moveTo>
                      <a:pt x="104098" y="36944"/>
                    </a:moveTo>
                    <a:lnTo>
                      <a:pt x="0" y="3458"/>
                    </a:lnTo>
                    <a:lnTo>
                      <a:pt x="910" y="0"/>
                    </a:lnTo>
                    <a:lnTo>
                      <a:pt x="107738" y="23113"/>
                    </a:lnTo>
                    <a:close/>
                  </a:path>
                </a:pathLst>
              </a:custGeom>
              <a:grpFill/>
              <a:ln w="18136" cap="flat">
                <a:noFill/>
                <a:prstDash val="solid"/>
                <a:miter/>
              </a:ln>
            </p:spPr>
            <p:txBody>
              <a:bodyPr rtlCol="0" anchor="ctr"/>
              <a:lstStyle/>
              <a:p>
                <a:endParaRPr lang="en-US" sz="1350"/>
              </a:p>
            </p:txBody>
          </p:sp>
        </p:grpSp>
        <p:grpSp>
          <p:nvGrpSpPr>
            <p:cNvPr id="43" name="Graphic 22">
              <a:extLst>
                <a:ext uri="{FF2B5EF4-FFF2-40B4-BE49-F238E27FC236}">
                  <a16:creationId xmlns:a16="http://schemas.microsoft.com/office/drawing/2014/main" id="{9557DF60-D411-44E1-89BC-D25FD42E1870}"/>
                </a:ext>
              </a:extLst>
            </p:cNvPr>
            <p:cNvGrpSpPr/>
            <p:nvPr/>
          </p:nvGrpSpPr>
          <p:grpSpPr>
            <a:xfrm>
              <a:off x="11387637" y="1157255"/>
              <a:ext cx="709760" cy="72795"/>
              <a:chOff x="11387637" y="1157255"/>
              <a:chExt cx="709760" cy="72795"/>
            </a:xfrm>
            <a:grpFill/>
          </p:grpSpPr>
          <p:sp>
            <p:nvSpPr>
              <p:cNvPr id="69" name="Freeform: Shape 68">
                <a:extLst>
                  <a:ext uri="{FF2B5EF4-FFF2-40B4-BE49-F238E27FC236}">
                    <a16:creationId xmlns:a16="http://schemas.microsoft.com/office/drawing/2014/main" id="{E1676D9B-AB33-4A56-A1CF-7BA97FEAB9EA}"/>
                  </a:ext>
                </a:extLst>
              </p:cNvPr>
              <p:cNvSpPr/>
              <p:nvPr/>
            </p:nvSpPr>
            <p:spPr>
              <a:xfrm>
                <a:off x="11988204" y="1157255"/>
                <a:ext cx="109193" cy="72795"/>
              </a:xfrm>
              <a:custGeom>
                <a:avLst/>
                <a:gdLst>
                  <a:gd name="connsiteX0" fmla="*/ 109194 w 109193"/>
                  <a:gd name="connsiteY0" fmla="*/ 72796 h 72795"/>
                  <a:gd name="connsiteX1" fmla="*/ 0 w 109193"/>
                  <a:gd name="connsiteY1" fmla="*/ 67336 h 72795"/>
                  <a:gd name="connsiteX2" fmla="*/ 0 w 109193"/>
                  <a:gd name="connsiteY2" fmla="*/ 5278 h 72795"/>
                  <a:gd name="connsiteX3" fmla="*/ 109194 w 109193"/>
                  <a:gd name="connsiteY3" fmla="*/ 0 h 72795"/>
                </a:gdLst>
                <a:ahLst/>
                <a:cxnLst>
                  <a:cxn ang="0">
                    <a:pos x="connsiteX0" y="connsiteY0"/>
                  </a:cxn>
                  <a:cxn ang="0">
                    <a:pos x="connsiteX1" y="connsiteY1"/>
                  </a:cxn>
                  <a:cxn ang="0">
                    <a:pos x="connsiteX2" y="connsiteY2"/>
                  </a:cxn>
                  <a:cxn ang="0">
                    <a:pos x="connsiteX3" y="connsiteY3"/>
                  </a:cxn>
                </a:cxnLst>
                <a:rect l="l" t="t" r="r" b="b"/>
                <a:pathLst>
                  <a:path w="109193" h="72795">
                    <a:moveTo>
                      <a:pt x="109194" y="72796"/>
                    </a:moveTo>
                    <a:lnTo>
                      <a:pt x="0" y="67336"/>
                    </a:lnTo>
                    <a:lnTo>
                      <a:pt x="0" y="5278"/>
                    </a:lnTo>
                    <a:lnTo>
                      <a:pt x="109194" y="0"/>
                    </a:lnTo>
                    <a:close/>
                  </a:path>
                </a:pathLst>
              </a:custGeom>
              <a:grpFill/>
              <a:ln w="18136" cap="flat">
                <a:noFill/>
                <a:prstDash val="solid"/>
                <a:miter/>
              </a:ln>
            </p:spPr>
            <p:txBody>
              <a:bodyPr rtlCol="0" anchor="ctr"/>
              <a:lstStyle/>
              <a:p>
                <a:endParaRPr lang="en-US" sz="1350"/>
              </a:p>
            </p:txBody>
          </p:sp>
          <p:sp>
            <p:nvSpPr>
              <p:cNvPr id="70" name="Freeform: Shape 69">
                <a:extLst>
                  <a:ext uri="{FF2B5EF4-FFF2-40B4-BE49-F238E27FC236}">
                    <a16:creationId xmlns:a16="http://schemas.microsoft.com/office/drawing/2014/main" id="{CF29989E-AC35-48A3-A809-459B4971306F}"/>
                  </a:ext>
                </a:extLst>
              </p:cNvPr>
              <p:cNvSpPr/>
              <p:nvPr/>
            </p:nvSpPr>
            <p:spPr>
              <a:xfrm>
                <a:off x="11788015" y="1166900"/>
                <a:ext cx="109193" cy="53323"/>
              </a:xfrm>
              <a:custGeom>
                <a:avLst/>
                <a:gdLst>
                  <a:gd name="connsiteX0" fmla="*/ 109194 w 109193"/>
                  <a:gd name="connsiteY0" fmla="*/ 53323 h 53323"/>
                  <a:gd name="connsiteX1" fmla="*/ 0 w 109193"/>
                  <a:gd name="connsiteY1" fmla="*/ 48045 h 53323"/>
                  <a:gd name="connsiteX2" fmla="*/ 0 w 109193"/>
                  <a:gd name="connsiteY2" fmla="*/ 5460 h 53323"/>
                  <a:gd name="connsiteX3" fmla="*/ 109194 w 109193"/>
                  <a:gd name="connsiteY3" fmla="*/ 0 h 53323"/>
                </a:gdLst>
                <a:ahLst/>
                <a:cxnLst>
                  <a:cxn ang="0">
                    <a:pos x="connsiteX0" y="connsiteY0"/>
                  </a:cxn>
                  <a:cxn ang="0">
                    <a:pos x="connsiteX1" y="connsiteY1"/>
                  </a:cxn>
                  <a:cxn ang="0">
                    <a:pos x="connsiteX2" y="connsiteY2"/>
                  </a:cxn>
                  <a:cxn ang="0">
                    <a:pos x="connsiteX3" y="connsiteY3"/>
                  </a:cxn>
                </a:cxnLst>
                <a:rect l="l" t="t" r="r" b="b"/>
                <a:pathLst>
                  <a:path w="109193" h="53323">
                    <a:moveTo>
                      <a:pt x="109194" y="53323"/>
                    </a:moveTo>
                    <a:lnTo>
                      <a:pt x="0" y="48045"/>
                    </a:lnTo>
                    <a:lnTo>
                      <a:pt x="0" y="5460"/>
                    </a:lnTo>
                    <a:lnTo>
                      <a:pt x="109194" y="0"/>
                    </a:lnTo>
                    <a:close/>
                  </a:path>
                </a:pathLst>
              </a:custGeom>
              <a:grpFill/>
              <a:ln w="18136" cap="flat">
                <a:noFill/>
                <a:prstDash val="solid"/>
                <a:miter/>
              </a:ln>
            </p:spPr>
            <p:txBody>
              <a:bodyPr rtlCol="0" anchor="ctr"/>
              <a:lstStyle/>
              <a:p>
                <a:endParaRPr lang="en-US" sz="1350"/>
              </a:p>
            </p:txBody>
          </p:sp>
          <p:sp>
            <p:nvSpPr>
              <p:cNvPr id="71" name="Freeform: Shape 70">
                <a:extLst>
                  <a:ext uri="{FF2B5EF4-FFF2-40B4-BE49-F238E27FC236}">
                    <a16:creationId xmlns:a16="http://schemas.microsoft.com/office/drawing/2014/main" id="{CD13D9C1-9EB4-45E4-AEFD-A1874570087D}"/>
                  </a:ext>
                </a:extLst>
              </p:cNvPr>
              <p:cNvSpPr/>
              <p:nvPr/>
            </p:nvSpPr>
            <p:spPr>
              <a:xfrm>
                <a:off x="11587826" y="1176728"/>
                <a:ext cx="109193" cy="33668"/>
              </a:xfrm>
              <a:custGeom>
                <a:avLst/>
                <a:gdLst>
                  <a:gd name="connsiteX0" fmla="*/ 109194 w 109193"/>
                  <a:gd name="connsiteY0" fmla="*/ 33668 h 33668"/>
                  <a:gd name="connsiteX1" fmla="*/ 0 w 109193"/>
                  <a:gd name="connsiteY1" fmla="*/ 28390 h 33668"/>
                  <a:gd name="connsiteX2" fmla="*/ 0 w 109193"/>
                  <a:gd name="connsiteY2" fmla="*/ 5278 h 33668"/>
                  <a:gd name="connsiteX3" fmla="*/ 109194 w 109193"/>
                  <a:gd name="connsiteY3" fmla="*/ 0 h 33668"/>
                </a:gdLst>
                <a:ahLst/>
                <a:cxnLst>
                  <a:cxn ang="0">
                    <a:pos x="connsiteX0" y="connsiteY0"/>
                  </a:cxn>
                  <a:cxn ang="0">
                    <a:pos x="connsiteX1" y="connsiteY1"/>
                  </a:cxn>
                  <a:cxn ang="0">
                    <a:pos x="connsiteX2" y="connsiteY2"/>
                  </a:cxn>
                  <a:cxn ang="0">
                    <a:pos x="connsiteX3" y="connsiteY3"/>
                  </a:cxn>
                </a:cxnLst>
                <a:rect l="l" t="t" r="r" b="b"/>
                <a:pathLst>
                  <a:path w="109193" h="33668">
                    <a:moveTo>
                      <a:pt x="109194" y="33668"/>
                    </a:moveTo>
                    <a:lnTo>
                      <a:pt x="0" y="28390"/>
                    </a:lnTo>
                    <a:lnTo>
                      <a:pt x="0" y="5278"/>
                    </a:lnTo>
                    <a:lnTo>
                      <a:pt x="109194" y="0"/>
                    </a:lnTo>
                    <a:close/>
                  </a:path>
                </a:pathLst>
              </a:custGeom>
              <a:grpFill/>
              <a:ln w="18136" cap="flat">
                <a:noFill/>
                <a:prstDash val="solid"/>
                <a:miter/>
              </a:ln>
            </p:spPr>
            <p:txBody>
              <a:bodyPr rtlCol="0" anchor="ctr"/>
              <a:lstStyle/>
              <a:p>
                <a:endParaRPr lang="en-US" sz="1350"/>
              </a:p>
            </p:txBody>
          </p:sp>
          <p:sp>
            <p:nvSpPr>
              <p:cNvPr id="72" name="Freeform: Shape 71">
                <a:extLst>
                  <a:ext uri="{FF2B5EF4-FFF2-40B4-BE49-F238E27FC236}">
                    <a16:creationId xmlns:a16="http://schemas.microsoft.com/office/drawing/2014/main" id="{AD4FE0F5-FCF1-47FE-BE3B-5720C45233AA}"/>
                  </a:ext>
                </a:extLst>
              </p:cNvPr>
              <p:cNvSpPr/>
              <p:nvPr/>
            </p:nvSpPr>
            <p:spPr>
              <a:xfrm>
                <a:off x="11387637" y="1186555"/>
                <a:ext cx="109193" cy="14195"/>
              </a:xfrm>
              <a:custGeom>
                <a:avLst/>
                <a:gdLst>
                  <a:gd name="connsiteX0" fmla="*/ 109194 w 109193"/>
                  <a:gd name="connsiteY0" fmla="*/ 14195 h 14195"/>
                  <a:gd name="connsiteX1" fmla="*/ 0 w 109193"/>
                  <a:gd name="connsiteY1" fmla="*/ 8736 h 14195"/>
                  <a:gd name="connsiteX2" fmla="*/ 0 w 109193"/>
                  <a:gd name="connsiteY2" fmla="*/ 5278 h 14195"/>
                  <a:gd name="connsiteX3" fmla="*/ 109194 w 109193"/>
                  <a:gd name="connsiteY3" fmla="*/ 0 h 14195"/>
                </a:gdLst>
                <a:ahLst/>
                <a:cxnLst>
                  <a:cxn ang="0">
                    <a:pos x="connsiteX0" y="connsiteY0"/>
                  </a:cxn>
                  <a:cxn ang="0">
                    <a:pos x="connsiteX1" y="connsiteY1"/>
                  </a:cxn>
                  <a:cxn ang="0">
                    <a:pos x="connsiteX2" y="connsiteY2"/>
                  </a:cxn>
                  <a:cxn ang="0">
                    <a:pos x="connsiteX3" y="connsiteY3"/>
                  </a:cxn>
                </a:cxnLst>
                <a:rect l="l" t="t" r="r" b="b"/>
                <a:pathLst>
                  <a:path w="109193" h="14195">
                    <a:moveTo>
                      <a:pt x="109194" y="14195"/>
                    </a:moveTo>
                    <a:lnTo>
                      <a:pt x="0" y="8736"/>
                    </a:lnTo>
                    <a:lnTo>
                      <a:pt x="0" y="5278"/>
                    </a:lnTo>
                    <a:lnTo>
                      <a:pt x="109194" y="0"/>
                    </a:lnTo>
                    <a:close/>
                  </a:path>
                </a:pathLst>
              </a:custGeom>
              <a:grpFill/>
              <a:ln w="18136" cap="flat">
                <a:noFill/>
                <a:prstDash val="solid"/>
                <a:miter/>
              </a:ln>
            </p:spPr>
            <p:txBody>
              <a:bodyPr rtlCol="0" anchor="ctr"/>
              <a:lstStyle/>
              <a:p>
                <a:endParaRPr lang="en-US" sz="1350"/>
              </a:p>
            </p:txBody>
          </p:sp>
        </p:grpSp>
        <p:grpSp>
          <p:nvGrpSpPr>
            <p:cNvPr id="44" name="Graphic 22">
              <a:extLst>
                <a:ext uri="{FF2B5EF4-FFF2-40B4-BE49-F238E27FC236}">
                  <a16:creationId xmlns:a16="http://schemas.microsoft.com/office/drawing/2014/main" id="{8F9AC746-1491-412E-B050-967DE313BAFD}"/>
                </a:ext>
              </a:extLst>
            </p:cNvPr>
            <p:cNvGrpSpPr/>
            <p:nvPr/>
          </p:nvGrpSpPr>
          <p:grpSpPr>
            <a:xfrm>
              <a:off x="11372714" y="864069"/>
              <a:ext cx="695383" cy="220571"/>
              <a:chOff x="11372714" y="864069"/>
              <a:chExt cx="695383" cy="220571"/>
            </a:xfrm>
            <a:grpFill/>
          </p:grpSpPr>
          <p:sp>
            <p:nvSpPr>
              <p:cNvPr id="65" name="Freeform: Shape 64">
                <a:extLst>
                  <a:ext uri="{FF2B5EF4-FFF2-40B4-BE49-F238E27FC236}">
                    <a16:creationId xmlns:a16="http://schemas.microsoft.com/office/drawing/2014/main" id="{78BFCD9E-233F-4E2C-BA0D-2EFF4C695D61}"/>
                  </a:ext>
                </a:extLst>
              </p:cNvPr>
              <p:cNvSpPr/>
              <p:nvPr/>
            </p:nvSpPr>
            <p:spPr>
              <a:xfrm>
                <a:off x="11945254" y="864069"/>
                <a:ext cx="122843" cy="93360"/>
              </a:xfrm>
              <a:custGeom>
                <a:avLst/>
                <a:gdLst>
                  <a:gd name="connsiteX0" fmla="*/ 122843 w 122843"/>
                  <a:gd name="connsiteY0" fmla="*/ 70248 h 93360"/>
                  <a:gd name="connsiteX1" fmla="*/ 16015 w 122843"/>
                  <a:gd name="connsiteY1" fmla="*/ 93361 h 93360"/>
                  <a:gd name="connsiteX2" fmla="*/ 0 w 122843"/>
                  <a:gd name="connsiteY2" fmla="*/ 33304 h 93360"/>
                  <a:gd name="connsiteX3" fmla="*/ 104098 w 122843"/>
                  <a:gd name="connsiteY3" fmla="*/ 0 h 93360"/>
                </a:gdLst>
                <a:ahLst/>
                <a:cxnLst>
                  <a:cxn ang="0">
                    <a:pos x="connsiteX0" y="connsiteY0"/>
                  </a:cxn>
                  <a:cxn ang="0">
                    <a:pos x="connsiteX1" y="connsiteY1"/>
                  </a:cxn>
                  <a:cxn ang="0">
                    <a:pos x="connsiteX2" y="connsiteY2"/>
                  </a:cxn>
                  <a:cxn ang="0">
                    <a:pos x="connsiteX3" y="connsiteY3"/>
                  </a:cxn>
                </a:cxnLst>
                <a:rect l="l" t="t" r="r" b="b"/>
                <a:pathLst>
                  <a:path w="122843" h="93360">
                    <a:moveTo>
                      <a:pt x="122843" y="70248"/>
                    </a:moveTo>
                    <a:lnTo>
                      <a:pt x="16015" y="93361"/>
                    </a:lnTo>
                    <a:lnTo>
                      <a:pt x="0" y="33304"/>
                    </a:lnTo>
                    <a:lnTo>
                      <a:pt x="104098" y="0"/>
                    </a:lnTo>
                    <a:close/>
                  </a:path>
                </a:pathLst>
              </a:custGeom>
              <a:grpFill/>
              <a:ln w="18136" cap="flat">
                <a:noFill/>
                <a:prstDash val="solid"/>
                <a:miter/>
              </a:ln>
            </p:spPr>
            <p:txBody>
              <a:bodyPr rtlCol="0" anchor="ctr"/>
              <a:lstStyle/>
              <a:p>
                <a:endParaRPr lang="en-US" sz="1350"/>
              </a:p>
            </p:txBody>
          </p:sp>
          <p:sp>
            <p:nvSpPr>
              <p:cNvPr id="66" name="Freeform: Shape 65">
                <a:extLst>
                  <a:ext uri="{FF2B5EF4-FFF2-40B4-BE49-F238E27FC236}">
                    <a16:creationId xmlns:a16="http://schemas.microsoft.com/office/drawing/2014/main" id="{D337744A-EDE7-4521-B37B-025597FBE999}"/>
                  </a:ext>
                </a:extLst>
              </p:cNvPr>
              <p:cNvSpPr/>
              <p:nvPr/>
            </p:nvSpPr>
            <p:spPr>
              <a:xfrm>
                <a:off x="11754347" y="925218"/>
                <a:ext cx="117929" cy="74615"/>
              </a:xfrm>
              <a:custGeom>
                <a:avLst/>
                <a:gdLst>
                  <a:gd name="connsiteX0" fmla="*/ 117929 w 117929"/>
                  <a:gd name="connsiteY0" fmla="*/ 51503 h 74615"/>
                  <a:gd name="connsiteX1" fmla="*/ 11101 w 117929"/>
                  <a:gd name="connsiteY1" fmla="*/ 74616 h 74615"/>
                  <a:gd name="connsiteX2" fmla="*/ 0 w 117929"/>
                  <a:gd name="connsiteY2" fmla="*/ 33486 h 74615"/>
                  <a:gd name="connsiteX3" fmla="*/ 104098 w 117929"/>
                  <a:gd name="connsiteY3" fmla="*/ 0 h 74615"/>
                </a:gdLst>
                <a:ahLst/>
                <a:cxnLst>
                  <a:cxn ang="0">
                    <a:pos x="connsiteX0" y="connsiteY0"/>
                  </a:cxn>
                  <a:cxn ang="0">
                    <a:pos x="connsiteX1" y="connsiteY1"/>
                  </a:cxn>
                  <a:cxn ang="0">
                    <a:pos x="connsiteX2" y="connsiteY2"/>
                  </a:cxn>
                  <a:cxn ang="0">
                    <a:pos x="connsiteX3" y="connsiteY3"/>
                  </a:cxn>
                </a:cxnLst>
                <a:rect l="l" t="t" r="r" b="b"/>
                <a:pathLst>
                  <a:path w="117929" h="74615">
                    <a:moveTo>
                      <a:pt x="117929" y="51503"/>
                    </a:moveTo>
                    <a:lnTo>
                      <a:pt x="11101" y="74616"/>
                    </a:lnTo>
                    <a:lnTo>
                      <a:pt x="0" y="33486"/>
                    </a:lnTo>
                    <a:lnTo>
                      <a:pt x="104098" y="0"/>
                    </a:lnTo>
                    <a:close/>
                  </a:path>
                </a:pathLst>
              </a:custGeom>
              <a:grpFill/>
              <a:ln w="18136" cap="flat">
                <a:noFill/>
                <a:prstDash val="solid"/>
                <a:miter/>
              </a:ln>
            </p:spPr>
            <p:txBody>
              <a:bodyPr rtlCol="0" anchor="ctr"/>
              <a:lstStyle/>
              <a:p>
                <a:endParaRPr lang="en-US" sz="1350"/>
              </a:p>
            </p:txBody>
          </p:sp>
          <p:sp>
            <p:nvSpPr>
              <p:cNvPr id="67" name="Freeform: Shape 66">
                <a:extLst>
                  <a:ext uri="{FF2B5EF4-FFF2-40B4-BE49-F238E27FC236}">
                    <a16:creationId xmlns:a16="http://schemas.microsoft.com/office/drawing/2014/main" id="{880B516B-DFCA-4069-8829-2BD9F5492724}"/>
                  </a:ext>
                </a:extLst>
              </p:cNvPr>
              <p:cNvSpPr/>
              <p:nvPr/>
            </p:nvSpPr>
            <p:spPr>
              <a:xfrm>
                <a:off x="11563439" y="986549"/>
                <a:ext cx="112833" cy="55688"/>
              </a:xfrm>
              <a:custGeom>
                <a:avLst/>
                <a:gdLst>
                  <a:gd name="connsiteX0" fmla="*/ 112834 w 112833"/>
                  <a:gd name="connsiteY0" fmla="*/ 32576 h 55688"/>
                  <a:gd name="connsiteX1" fmla="*/ 6006 w 112833"/>
                  <a:gd name="connsiteY1" fmla="*/ 55689 h 55688"/>
                  <a:gd name="connsiteX2" fmla="*/ 0 w 112833"/>
                  <a:gd name="connsiteY2" fmla="*/ 33304 h 55688"/>
                  <a:gd name="connsiteX3" fmla="*/ 104098 w 112833"/>
                  <a:gd name="connsiteY3" fmla="*/ 0 h 55688"/>
                </a:gdLst>
                <a:ahLst/>
                <a:cxnLst>
                  <a:cxn ang="0">
                    <a:pos x="connsiteX0" y="connsiteY0"/>
                  </a:cxn>
                  <a:cxn ang="0">
                    <a:pos x="connsiteX1" y="connsiteY1"/>
                  </a:cxn>
                  <a:cxn ang="0">
                    <a:pos x="connsiteX2" y="connsiteY2"/>
                  </a:cxn>
                  <a:cxn ang="0">
                    <a:pos x="connsiteX3" y="connsiteY3"/>
                  </a:cxn>
                </a:cxnLst>
                <a:rect l="l" t="t" r="r" b="b"/>
                <a:pathLst>
                  <a:path w="112833" h="55688">
                    <a:moveTo>
                      <a:pt x="112834" y="32576"/>
                    </a:moveTo>
                    <a:lnTo>
                      <a:pt x="6006" y="55689"/>
                    </a:lnTo>
                    <a:lnTo>
                      <a:pt x="0" y="33304"/>
                    </a:lnTo>
                    <a:lnTo>
                      <a:pt x="104098" y="0"/>
                    </a:lnTo>
                    <a:close/>
                  </a:path>
                </a:pathLst>
              </a:custGeom>
              <a:grpFill/>
              <a:ln w="18136" cap="flat">
                <a:noFill/>
                <a:prstDash val="solid"/>
                <a:miter/>
              </a:ln>
            </p:spPr>
            <p:txBody>
              <a:bodyPr rtlCol="0" anchor="ctr"/>
              <a:lstStyle/>
              <a:p>
                <a:endParaRPr lang="en-US" sz="1350"/>
              </a:p>
            </p:txBody>
          </p:sp>
          <p:sp>
            <p:nvSpPr>
              <p:cNvPr id="68" name="Freeform: Shape 67">
                <a:extLst>
                  <a:ext uri="{FF2B5EF4-FFF2-40B4-BE49-F238E27FC236}">
                    <a16:creationId xmlns:a16="http://schemas.microsoft.com/office/drawing/2014/main" id="{A6F54159-7988-4B43-B1B3-263009454D3C}"/>
                  </a:ext>
                </a:extLst>
              </p:cNvPr>
              <p:cNvSpPr/>
              <p:nvPr/>
            </p:nvSpPr>
            <p:spPr>
              <a:xfrm>
                <a:off x="11372714" y="1047697"/>
                <a:ext cx="107737" cy="36943"/>
              </a:xfrm>
              <a:custGeom>
                <a:avLst/>
                <a:gdLst>
                  <a:gd name="connsiteX0" fmla="*/ 107738 w 107737"/>
                  <a:gd name="connsiteY0" fmla="*/ 13831 h 36943"/>
                  <a:gd name="connsiteX1" fmla="*/ 910 w 107737"/>
                  <a:gd name="connsiteY1" fmla="*/ 36944 h 36943"/>
                  <a:gd name="connsiteX2" fmla="*/ 0 w 107737"/>
                  <a:gd name="connsiteY2" fmla="*/ 33486 h 36943"/>
                  <a:gd name="connsiteX3" fmla="*/ 104098 w 107737"/>
                  <a:gd name="connsiteY3" fmla="*/ 0 h 36943"/>
                </a:gdLst>
                <a:ahLst/>
                <a:cxnLst>
                  <a:cxn ang="0">
                    <a:pos x="connsiteX0" y="connsiteY0"/>
                  </a:cxn>
                  <a:cxn ang="0">
                    <a:pos x="connsiteX1" y="connsiteY1"/>
                  </a:cxn>
                  <a:cxn ang="0">
                    <a:pos x="connsiteX2" y="connsiteY2"/>
                  </a:cxn>
                  <a:cxn ang="0">
                    <a:pos x="connsiteX3" y="connsiteY3"/>
                  </a:cxn>
                </a:cxnLst>
                <a:rect l="l" t="t" r="r" b="b"/>
                <a:pathLst>
                  <a:path w="107737" h="36943">
                    <a:moveTo>
                      <a:pt x="107738" y="13831"/>
                    </a:moveTo>
                    <a:lnTo>
                      <a:pt x="910" y="36944"/>
                    </a:lnTo>
                    <a:lnTo>
                      <a:pt x="0" y="33486"/>
                    </a:lnTo>
                    <a:lnTo>
                      <a:pt x="104098" y="0"/>
                    </a:lnTo>
                    <a:close/>
                  </a:path>
                </a:pathLst>
              </a:custGeom>
              <a:grpFill/>
              <a:ln w="18136" cap="flat">
                <a:noFill/>
                <a:prstDash val="solid"/>
                <a:miter/>
              </a:ln>
            </p:spPr>
            <p:txBody>
              <a:bodyPr rtlCol="0" anchor="ctr"/>
              <a:lstStyle/>
              <a:p>
                <a:endParaRPr lang="en-US" sz="1350"/>
              </a:p>
            </p:txBody>
          </p:sp>
        </p:grpSp>
        <p:grpSp>
          <p:nvGrpSpPr>
            <p:cNvPr id="45" name="Graphic 22">
              <a:extLst>
                <a:ext uri="{FF2B5EF4-FFF2-40B4-BE49-F238E27FC236}">
                  <a16:creationId xmlns:a16="http://schemas.microsoft.com/office/drawing/2014/main" id="{B3070B5F-1B5D-4434-B5D5-FCB5548480AC}"/>
                </a:ext>
              </a:extLst>
            </p:cNvPr>
            <p:cNvGrpSpPr/>
            <p:nvPr/>
          </p:nvGrpSpPr>
          <p:grpSpPr>
            <a:xfrm>
              <a:off x="11329582" y="593451"/>
              <a:ext cx="633688" cy="387819"/>
              <a:chOff x="11329582" y="593451"/>
              <a:chExt cx="633688" cy="387819"/>
            </a:xfrm>
            <a:grpFill/>
          </p:grpSpPr>
          <p:sp>
            <p:nvSpPr>
              <p:cNvPr id="61" name="Freeform: Shape 60">
                <a:extLst>
                  <a:ext uri="{FF2B5EF4-FFF2-40B4-BE49-F238E27FC236}">
                    <a16:creationId xmlns:a16="http://schemas.microsoft.com/office/drawing/2014/main" id="{F5E5B8CF-7DCB-4A21-9292-8F3C552E9FCE}"/>
                  </a:ext>
                </a:extLst>
              </p:cNvPr>
              <p:cNvSpPr/>
              <p:nvPr/>
            </p:nvSpPr>
            <p:spPr>
              <a:xfrm>
                <a:off x="11834968" y="593451"/>
                <a:ext cx="128302" cy="113015"/>
              </a:xfrm>
              <a:custGeom>
                <a:avLst/>
                <a:gdLst>
                  <a:gd name="connsiteX0" fmla="*/ 128303 w 128302"/>
                  <a:gd name="connsiteY0" fmla="*/ 62968 h 113015"/>
                  <a:gd name="connsiteX1" fmla="*/ 31120 w 128302"/>
                  <a:gd name="connsiteY1" fmla="*/ 113016 h 113015"/>
                  <a:gd name="connsiteX2" fmla="*/ 0 w 128302"/>
                  <a:gd name="connsiteY2" fmla="*/ 59147 h 113015"/>
                  <a:gd name="connsiteX3" fmla="*/ 91905 w 128302"/>
                  <a:gd name="connsiteY3" fmla="*/ 0 h 113015"/>
                </a:gdLst>
                <a:ahLst/>
                <a:cxnLst>
                  <a:cxn ang="0">
                    <a:pos x="connsiteX0" y="connsiteY0"/>
                  </a:cxn>
                  <a:cxn ang="0">
                    <a:pos x="connsiteX1" y="connsiteY1"/>
                  </a:cxn>
                  <a:cxn ang="0">
                    <a:pos x="connsiteX2" y="connsiteY2"/>
                  </a:cxn>
                  <a:cxn ang="0">
                    <a:pos x="connsiteX3" y="connsiteY3"/>
                  </a:cxn>
                </a:cxnLst>
                <a:rect l="l" t="t" r="r" b="b"/>
                <a:pathLst>
                  <a:path w="128302" h="113015">
                    <a:moveTo>
                      <a:pt x="128303" y="62968"/>
                    </a:moveTo>
                    <a:lnTo>
                      <a:pt x="31120" y="113016"/>
                    </a:lnTo>
                    <a:lnTo>
                      <a:pt x="0" y="59147"/>
                    </a:lnTo>
                    <a:lnTo>
                      <a:pt x="91905" y="0"/>
                    </a:lnTo>
                    <a:close/>
                  </a:path>
                </a:pathLst>
              </a:custGeom>
              <a:grpFill/>
              <a:ln w="18136" cap="flat">
                <a:noFill/>
                <a:prstDash val="solid"/>
                <a:miter/>
              </a:ln>
            </p:spPr>
            <p:txBody>
              <a:bodyPr rtlCol="0" anchor="ctr"/>
              <a:lstStyle/>
              <a:p>
                <a:endParaRPr lang="en-US" sz="1350"/>
              </a:p>
            </p:txBody>
          </p:sp>
          <p:sp>
            <p:nvSpPr>
              <p:cNvPr id="62" name="Freeform: Shape 61">
                <a:extLst>
                  <a:ext uri="{FF2B5EF4-FFF2-40B4-BE49-F238E27FC236}">
                    <a16:creationId xmlns:a16="http://schemas.microsoft.com/office/drawing/2014/main" id="{76A7C8EC-3E45-4317-AEEB-C50F11BE005A}"/>
                  </a:ext>
                </a:extLst>
              </p:cNvPr>
              <p:cNvSpPr/>
              <p:nvPr/>
            </p:nvSpPr>
            <p:spPr>
              <a:xfrm>
                <a:off x="11666446" y="701916"/>
                <a:ext cx="118475" cy="96090"/>
              </a:xfrm>
              <a:custGeom>
                <a:avLst/>
                <a:gdLst>
                  <a:gd name="connsiteX0" fmla="*/ 118475 w 118475"/>
                  <a:gd name="connsiteY0" fmla="*/ 46225 h 96090"/>
                  <a:gd name="connsiteX1" fmla="*/ 21293 w 118475"/>
                  <a:gd name="connsiteY1" fmla="*/ 96091 h 96090"/>
                  <a:gd name="connsiteX2" fmla="*/ 0 w 118475"/>
                  <a:gd name="connsiteY2" fmla="*/ 59147 h 96090"/>
                  <a:gd name="connsiteX3" fmla="*/ 91905 w 118475"/>
                  <a:gd name="connsiteY3" fmla="*/ 0 h 96090"/>
                </a:gdLst>
                <a:ahLst/>
                <a:cxnLst>
                  <a:cxn ang="0">
                    <a:pos x="connsiteX0" y="connsiteY0"/>
                  </a:cxn>
                  <a:cxn ang="0">
                    <a:pos x="connsiteX1" y="connsiteY1"/>
                  </a:cxn>
                  <a:cxn ang="0">
                    <a:pos x="connsiteX2" y="connsiteY2"/>
                  </a:cxn>
                  <a:cxn ang="0">
                    <a:pos x="connsiteX3" y="connsiteY3"/>
                  </a:cxn>
                </a:cxnLst>
                <a:rect l="l" t="t" r="r" b="b"/>
                <a:pathLst>
                  <a:path w="118475" h="96090">
                    <a:moveTo>
                      <a:pt x="118475" y="46225"/>
                    </a:moveTo>
                    <a:lnTo>
                      <a:pt x="21293" y="96091"/>
                    </a:lnTo>
                    <a:lnTo>
                      <a:pt x="0" y="59147"/>
                    </a:lnTo>
                    <a:lnTo>
                      <a:pt x="91905" y="0"/>
                    </a:lnTo>
                    <a:close/>
                  </a:path>
                </a:pathLst>
              </a:custGeom>
              <a:grpFill/>
              <a:ln w="18136" cap="flat">
                <a:noFill/>
                <a:prstDash val="solid"/>
                <a:miter/>
              </a:ln>
            </p:spPr>
            <p:txBody>
              <a:bodyPr rtlCol="0" anchor="ctr"/>
              <a:lstStyle/>
              <a:p>
                <a:endParaRPr lang="en-US" sz="1350"/>
              </a:p>
            </p:txBody>
          </p:sp>
          <p:sp>
            <p:nvSpPr>
              <p:cNvPr id="63" name="Freeform: Shape 62">
                <a:extLst>
                  <a:ext uri="{FF2B5EF4-FFF2-40B4-BE49-F238E27FC236}">
                    <a16:creationId xmlns:a16="http://schemas.microsoft.com/office/drawing/2014/main" id="{4B0F8432-9156-4340-97DF-8408B990A54C}"/>
                  </a:ext>
                </a:extLst>
              </p:cNvPr>
              <p:cNvSpPr/>
              <p:nvPr/>
            </p:nvSpPr>
            <p:spPr>
              <a:xfrm>
                <a:off x="11497923" y="810564"/>
                <a:ext cx="108829" cy="79165"/>
              </a:xfrm>
              <a:custGeom>
                <a:avLst/>
                <a:gdLst>
                  <a:gd name="connsiteX0" fmla="*/ 108830 w 108829"/>
                  <a:gd name="connsiteY0" fmla="*/ 29118 h 79165"/>
                  <a:gd name="connsiteX1" fmla="*/ 11647 w 108829"/>
                  <a:gd name="connsiteY1" fmla="*/ 79166 h 79165"/>
                  <a:gd name="connsiteX2" fmla="*/ 0 w 108829"/>
                  <a:gd name="connsiteY2" fmla="*/ 59147 h 79165"/>
                  <a:gd name="connsiteX3" fmla="*/ 91905 w 108829"/>
                  <a:gd name="connsiteY3" fmla="*/ 0 h 79165"/>
                </a:gdLst>
                <a:ahLst/>
                <a:cxnLst>
                  <a:cxn ang="0">
                    <a:pos x="connsiteX0" y="connsiteY0"/>
                  </a:cxn>
                  <a:cxn ang="0">
                    <a:pos x="connsiteX1" y="connsiteY1"/>
                  </a:cxn>
                  <a:cxn ang="0">
                    <a:pos x="connsiteX2" y="connsiteY2"/>
                  </a:cxn>
                  <a:cxn ang="0">
                    <a:pos x="connsiteX3" y="connsiteY3"/>
                  </a:cxn>
                </a:cxnLst>
                <a:rect l="l" t="t" r="r" b="b"/>
                <a:pathLst>
                  <a:path w="108829" h="79165">
                    <a:moveTo>
                      <a:pt x="108830" y="29118"/>
                    </a:moveTo>
                    <a:lnTo>
                      <a:pt x="11647" y="79166"/>
                    </a:lnTo>
                    <a:lnTo>
                      <a:pt x="0" y="59147"/>
                    </a:lnTo>
                    <a:lnTo>
                      <a:pt x="91905" y="0"/>
                    </a:lnTo>
                    <a:close/>
                  </a:path>
                </a:pathLst>
              </a:custGeom>
              <a:grpFill/>
              <a:ln w="18136" cap="flat">
                <a:noFill/>
                <a:prstDash val="solid"/>
                <a:miter/>
              </a:ln>
            </p:spPr>
            <p:txBody>
              <a:bodyPr rtlCol="0" anchor="ctr"/>
              <a:lstStyle/>
              <a:p>
                <a:endParaRPr lang="en-US" sz="1350"/>
              </a:p>
            </p:txBody>
          </p:sp>
          <p:sp>
            <p:nvSpPr>
              <p:cNvPr id="64" name="Freeform: Shape 63">
                <a:extLst>
                  <a:ext uri="{FF2B5EF4-FFF2-40B4-BE49-F238E27FC236}">
                    <a16:creationId xmlns:a16="http://schemas.microsoft.com/office/drawing/2014/main" id="{4205FC42-D894-42D2-8DBF-854EFE5DD2DB}"/>
                  </a:ext>
                </a:extLst>
              </p:cNvPr>
              <p:cNvSpPr/>
              <p:nvPr/>
            </p:nvSpPr>
            <p:spPr>
              <a:xfrm>
                <a:off x="11329582" y="919030"/>
                <a:ext cx="99002" cy="62240"/>
              </a:xfrm>
              <a:custGeom>
                <a:avLst/>
                <a:gdLst>
                  <a:gd name="connsiteX0" fmla="*/ 99002 w 99002"/>
                  <a:gd name="connsiteY0" fmla="*/ 12375 h 62240"/>
                  <a:gd name="connsiteX1" fmla="*/ 1638 w 99002"/>
                  <a:gd name="connsiteY1" fmla="*/ 62241 h 62240"/>
                  <a:gd name="connsiteX2" fmla="*/ 0 w 99002"/>
                  <a:gd name="connsiteY2" fmla="*/ 59147 h 62240"/>
                  <a:gd name="connsiteX3" fmla="*/ 91905 w 99002"/>
                  <a:gd name="connsiteY3" fmla="*/ 0 h 62240"/>
                </a:gdLst>
                <a:ahLst/>
                <a:cxnLst>
                  <a:cxn ang="0">
                    <a:pos x="connsiteX0" y="connsiteY0"/>
                  </a:cxn>
                  <a:cxn ang="0">
                    <a:pos x="connsiteX1" y="connsiteY1"/>
                  </a:cxn>
                  <a:cxn ang="0">
                    <a:pos x="connsiteX2" y="connsiteY2"/>
                  </a:cxn>
                  <a:cxn ang="0">
                    <a:pos x="connsiteX3" y="connsiteY3"/>
                  </a:cxn>
                </a:cxnLst>
                <a:rect l="l" t="t" r="r" b="b"/>
                <a:pathLst>
                  <a:path w="99002" h="62240">
                    <a:moveTo>
                      <a:pt x="99002" y="12375"/>
                    </a:moveTo>
                    <a:lnTo>
                      <a:pt x="1638" y="62241"/>
                    </a:lnTo>
                    <a:lnTo>
                      <a:pt x="0" y="59147"/>
                    </a:lnTo>
                    <a:lnTo>
                      <a:pt x="91905" y="0"/>
                    </a:lnTo>
                    <a:close/>
                  </a:path>
                </a:pathLst>
              </a:custGeom>
              <a:grpFill/>
              <a:ln w="18136" cap="flat">
                <a:noFill/>
                <a:prstDash val="solid"/>
                <a:miter/>
              </a:ln>
            </p:spPr>
            <p:txBody>
              <a:bodyPr rtlCol="0" anchor="ctr"/>
              <a:lstStyle/>
              <a:p>
                <a:endParaRPr lang="en-US" sz="1350"/>
              </a:p>
            </p:txBody>
          </p:sp>
        </p:grpSp>
        <p:grpSp>
          <p:nvGrpSpPr>
            <p:cNvPr id="46" name="Graphic 22">
              <a:extLst>
                <a:ext uri="{FF2B5EF4-FFF2-40B4-BE49-F238E27FC236}">
                  <a16:creationId xmlns:a16="http://schemas.microsoft.com/office/drawing/2014/main" id="{4C47978C-F216-49B1-984B-70023432F4B1}"/>
                </a:ext>
              </a:extLst>
            </p:cNvPr>
            <p:cNvGrpSpPr/>
            <p:nvPr/>
          </p:nvGrpSpPr>
          <p:grpSpPr>
            <a:xfrm>
              <a:off x="11261154" y="363597"/>
              <a:ext cx="528863" cy="528862"/>
              <a:chOff x="11261154" y="363597"/>
              <a:chExt cx="528863" cy="528862"/>
            </a:xfrm>
            <a:grpFill/>
          </p:grpSpPr>
          <p:sp>
            <p:nvSpPr>
              <p:cNvPr id="57" name="Freeform: Shape 56">
                <a:extLst>
                  <a:ext uri="{FF2B5EF4-FFF2-40B4-BE49-F238E27FC236}">
                    <a16:creationId xmlns:a16="http://schemas.microsoft.com/office/drawing/2014/main" id="{B50D1688-A3C0-4BFB-8834-6F376C805452}"/>
                  </a:ext>
                </a:extLst>
              </p:cNvPr>
              <p:cNvSpPr/>
              <p:nvPr/>
            </p:nvSpPr>
            <p:spPr>
              <a:xfrm>
                <a:off x="11665172" y="363597"/>
                <a:ext cx="124845" cy="124845"/>
              </a:xfrm>
              <a:custGeom>
                <a:avLst/>
                <a:gdLst>
                  <a:gd name="connsiteX0" fmla="*/ 124845 w 124845"/>
                  <a:gd name="connsiteY0" fmla="*/ 51503 h 124845"/>
                  <a:gd name="connsiteX1" fmla="*/ 43860 w 124845"/>
                  <a:gd name="connsiteY1" fmla="*/ 124845 h 124845"/>
                  <a:gd name="connsiteX2" fmla="*/ 0 w 124845"/>
                  <a:gd name="connsiteY2" fmla="*/ 80985 h 124845"/>
                  <a:gd name="connsiteX3" fmla="*/ 73342 w 124845"/>
                  <a:gd name="connsiteY3" fmla="*/ 0 h 124845"/>
                </a:gdLst>
                <a:ahLst/>
                <a:cxnLst>
                  <a:cxn ang="0">
                    <a:pos x="connsiteX0" y="connsiteY0"/>
                  </a:cxn>
                  <a:cxn ang="0">
                    <a:pos x="connsiteX1" y="connsiteY1"/>
                  </a:cxn>
                  <a:cxn ang="0">
                    <a:pos x="connsiteX2" y="connsiteY2"/>
                  </a:cxn>
                  <a:cxn ang="0">
                    <a:pos x="connsiteX3" y="connsiteY3"/>
                  </a:cxn>
                </a:cxnLst>
                <a:rect l="l" t="t" r="r" b="b"/>
                <a:pathLst>
                  <a:path w="124845" h="124845">
                    <a:moveTo>
                      <a:pt x="124845" y="51503"/>
                    </a:moveTo>
                    <a:lnTo>
                      <a:pt x="43860" y="124845"/>
                    </a:lnTo>
                    <a:lnTo>
                      <a:pt x="0" y="80985"/>
                    </a:lnTo>
                    <a:lnTo>
                      <a:pt x="73342" y="0"/>
                    </a:lnTo>
                    <a:close/>
                  </a:path>
                </a:pathLst>
              </a:custGeom>
              <a:grpFill/>
              <a:ln w="18136" cap="flat">
                <a:noFill/>
                <a:prstDash val="solid"/>
                <a:miter/>
              </a:ln>
            </p:spPr>
            <p:txBody>
              <a:bodyPr rtlCol="0" anchor="ctr"/>
              <a:lstStyle/>
              <a:p>
                <a:endParaRPr lang="en-US" sz="1350"/>
              </a:p>
            </p:txBody>
          </p:sp>
          <p:sp>
            <p:nvSpPr>
              <p:cNvPr id="58" name="Freeform: Shape 57">
                <a:extLst>
                  <a:ext uri="{FF2B5EF4-FFF2-40B4-BE49-F238E27FC236}">
                    <a16:creationId xmlns:a16="http://schemas.microsoft.com/office/drawing/2014/main" id="{062C9715-59DB-4424-A619-7C4E653F0BEC}"/>
                  </a:ext>
                </a:extLst>
              </p:cNvPr>
              <p:cNvSpPr/>
              <p:nvPr/>
            </p:nvSpPr>
            <p:spPr>
              <a:xfrm>
                <a:off x="11530499" y="512101"/>
                <a:ext cx="111013" cy="111013"/>
              </a:xfrm>
              <a:custGeom>
                <a:avLst/>
                <a:gdLst>
                  <a:gd name="connsiteX0" fmla="*/ 111014 w 111013"/>
                  <a:gd name="connsiteY0" fmla="*/ 37672 h 111013"/>
                  <a:gd name="connsiteX1" fmla="*/ 30028 w 111013"/>
                  <a:gd name="connsiteY1" fmla="*/ 111014 h 111013"/>
                  <a:gd name="connsiteX2" fmla="*/ 0 w 111013"/>
                  <a:gd name="connsiteY2" fmla="*/ 80985 h 111013"/>
                  <a:gd name="connsiteX3" fmla="*/ 73342 w 111013"/>
                  <a:gd name="connsiteY3" fmla="*/ 0 h 111013"/>
                </a:gdLst>
                <a:ahLst/>
                <a:cxnLst>
                  <a:cxn ang="0">
                    <a:pos x="connsiteX0" y="connsiteY0"/>
                  </a:cxn>
                  <a:cxn ang="0">
                    <a:pos x="connsiteX1" y="connsiteY1"/>
                  </a:cxn>
                  <a:cxn ang="0">
                    <a:pos x="connsiteX2" y="connsiteY2"/>
                  </a:cxn>
                  <a:cxn ang="0">
                    <a:pos x="connsiteX3" y="connsiteY3"/>
                  </a:cxn>
                </a:cxnLst>
                <a:rect l="l" t="t" r="r" b="b"/>
                <a:pathLst>
                  <a:path w="111013" h="111013">
                    <a:moveTo>
                      <a:pt x="111014" y="37672"/>
                    </a:moveTo>
                    <a:lnTo>
                      <a:pt x="30028" y="111014"/>
                    </a:lnTo>
                    <a:lnTo>
                      <a:pt x="0" y="80985"/>
                    </a:lnTo>
                    <a:lnTo>
                      <a:pt x="73342" y="0"/>
                    </a:lnTo>
                    <a:close/>
                  </a:path>
                </a:pathLst>
              </a:custGeom>
              <a:grpFill/>
              <a:ln w="18136" cap="flat">
                <a:noFill/>
                <a:prstDash val="solid"/>
                <a:miter/>
              </a:ln>
            </p:spPr>
            <p:txBody>
              <a:bodyPr rtlCol="0" anchor="ctr"/>
              <a:lstStyle/>
              <a:p>
                <a:endParaRPr lang="en-US" sz="1350"/>
              </a:p>
            </p:txBody>
          </p:sp>
          <p:sp>
            <p:nvSpPr>
              <p:cNvPr id="59" name="Freeform: Shape 58">
                <a:extLst>
                  <a:ext uri="{FF2B5EF4-FFF2-40B4-BE49-F238E27FC236}">
                    <a16:creationId xmlns:a16="http://schemas.microsoft.com/office/drawing/2014/main" id="{0CB8E061-D4A6-4BD8-B029-8FC5DEC9FF5A}"/>
                  </a:ext>
                </a:extLst>
              </p:cNvPr>
              <p:cNvSpPr/>
              <p:nvPr/>
            </p:nvSpPr>
            <p:spPr>
              <a:xfrm>
                <a:off x="11395827" y="660605"/>
                <a:ext cx="97364" cy="97182"/>
              </a:xfrm>
              <a:custGeom>
                <a:avLst/>
                <a:gdLst>
                  <a:gd name="connsiteX0" fmla="*/ 97365 w 97364"/>
                  <a:gd name="connsiteY0" fmla="*/ 23841 h 97182"/>
                  <a:gd name="connsiteX1" fmla="*/ 16379 w 97364"/>
                  <a:gd name="connsiteY1" fmla="*/ 97183 h 97182"/>
                  <a:gd name="connsiteX2" fmla="*/ 0 w 97364"/>
                  <a:gd name="connsiteY2" fmla="*/ 80804 h 97182"/>
                  <a:gd name="connsiteX3" fmla="*/ 73524 w 97364"/>
                  <a:gd name="connsiteY3" fmla="*/ 0 h 97182"/>
                </a:gdLst>
                <a:ahLst/>
                <a:cxnLst>
                  <a:cxn ang="0">
                    <a:pos x="connsiteX0" y="connsiteY0"/>
                  </a:cxn>
                  <a:cxn ang="0">
                    <a:pos x="connsiteX1" y="connsiteY1"/>
                  </a:cxn>
                  <a:cxn ang="0">
                    <a:pos x="connsiteX2" y="connsiteY2"/>
                  </a:cxn>
                  <a:cxn ang="0">
                    <a:pos x="connsiteX3" y="connsiteY3"/>
                  </a:cxn>
                </a:cxnLst>
                <a:rect l="l" t="t" r="r" b="b"/>
                <a:pathLst>
                  <a:path w="97364" h="97182">
                    <a:moveTo>
                      <a:pt x="97365" y="23841"/>
                    </a:moveTo>
                    <a:lnTo>
                      <a:pt x="16379" y="97183"/>
                    </a:lnTo>
                    <a:lnTo>
                      <a:pt x="0" y="80804"/>
                    </a:lnTo>
                    <a:lnTo>
                      <a:pt x="73524" y="0"/>
                    </a:lnTo>
                    <a:close/>
                  </a:path>
                </a:pathLst>
              </a:custGeom>
              <a:grpFill/>
              <a:ln w="18136" cap="flat">
                <a:noFill/>
                <a:prstDash val="solid"/>
                <a:miter/>
              </a:ln>
            </p:spPr>
            <p:txBody>
              <a:bodyPr rtlCol="0" anchor="ctr"/>
              <a:lstStyle/>
              <a:p>
                <a:endParaRPr lang="en-US" sz="1350"/>
              </a:p>
            </p:txBody>
          </p:sp>
          <p:sp>
            <p:nvSpPr>
              <p:cNvPr id="60" name="Freeform: Shape 59">
                <a:extLst>
                  <a:ext uri="{FF2B5EF4-FFF2-40B4-BE49-F238E27FC236}">
                    <a16:creationId xmlns:a16="http://schemas.microsoft.com/office/drawing/2014/main" id="{C996ED54-FEFC-415C-B2B9-BC4849199EF7}"/>
                  </a:ext>
                </a:extLst>
              </p:cNvPr>
              <p:cNvSpPr/>
              <p:nvPr/>
            </p:nvSpPr>
            <p:spPr>
              <a:xfrm>
                <a:off x="11261154" y="808926"/>
                <a:ext cx="83533" cy="83533"/>
              </a:xfrm>
              <a:custGeom>
                <a:avLst/>
                <a:gdLst>
                  <a:gd name="connsiteX0" fmla="*/ 83533 w 83533"/>
                  <a:gd name="connsiteY0" fmla="*/ 10191 h 83533"/>
                  <a:gd name="connsiteX1" fmla="*/ 2548 w 83533"/>
                  <a:gd name="connsiteY1" fmla="*/ 83533 h 83533"/>
                  <a:gd name="connsiteX2" fmla="*/ 0 w 83533"/>
                  <a:gd name="connsiteY2" fmla="*/ 80985 h 83533"/>
                  <a:gd name="connsiteX3" fmla="*/ 73524 w 83533"/>
                  <a:gd name="connsiteY3" fmla="*/ 0 h 83533"/>
                </a:gdLst>
                <a:ahLst/>
                <a:cxnLst>
                  <a:cxn ang="0">
                    <a:pos x="connsiteX0" y="connsiteY0"/>
                  </a:cxn>
                  <a:cxn ang="0">
                    <a:pos x="connsiteX1" y="connsiteY1"/>
                  </a:cxn>
                  <a:cxn ang="0">
                    <a:pos x="connsiteX2" y="connsiteY2"/>
                  </a:cxn>
                  <a:cxn ang="0">
                    <a:pos x="connsiteX3" y="connsiteY3"/>
                  </a:cxn>
                </a:cxnLst>
                <a:rect l="l" t="t" r="r" b="b"/>
                <a:pathLst>
                  <a:path w="83533" h="83533">
                    <a:moveTo>
                      <a:pt x="83533" y="10191"/>
                    </a:moveTo>
                    <a:lnTo>
                      <a:pt x="2548" y="83533"/>
                    </a:lnTo>
                    <a:lnTo>
                      <a:pt x="0" y="80985"/>
                    </a:lnTo>
                    <a:lnTo>
                      <a:pt x="73524" y="0"/>
                    </a:lnTo>
                    <a:close/>
                  </a:path>
                </a:pathLst>
              </a:custGeom>
              <a:grpFill/>
              <a:ln w="18136" cap="flat">
                <a:noFill/>
                <a:prstDash val="solid"/>
                <a:miter/>
              </a:ln>
            </p:spPr>
            <p:txBody>
              <a:bodyPr rtlCol="0" anchor="ctr"/>
              <a:lstStyle/>
              <a:p>
                <a:endParaRPr lang="en-US" sz="1350"/>
              </a:p>
            </p:txBody>
          </p:sp>
        </p:grpSp>
        <p:grpSp>
          <p:nvGrpSpPr>
            <p:cNvPr id="47" name="Graphic 22">
              <a:extLst>
                <a:ext uri="{FF2B5EF4-FFF2-40B4-BE49-F238E27FC236}">
                  <a16:creationId xmlns:a16="http://schemas.microsoft.com/office/drawing/2014/main" id="{6B43E0B9-EDDD-4EF1-AF7A-764600B8D2D4}"/>
                </a:ext>
              </a:extLst>
            </p:cNvPr>
            <p:cNvGrpSpPr/>
            <p:nvPr/>
          </p:nvGrpSpPr>
          <p:grpSpPr>
            <a:xfrm>
              <a:off x="11172343" y="190343"/>
              <a:ext cx="388002" cy="633870"/>
              <a:chOff x="11172343" y="190343"/>
              <a:chExt cx="388002" cy="633870"/>
            </a:xfrm>
            <a:grpFill/>
          </p:grpSpPr>
          <p:sp>
            <p:nvSpPr>
              <p:cNvPr id="53" name="Freeform: Shape 52">
                <a:extLst>
                  <a:ext uri="{FF2B5EF4-FFF2-40B4-BE49-F238E27FC236}">
                    <a16:creationId xmlns:a16="http://schemas.microsoft.com/office/drawing/2014/main" id="{878159B0-ECFE-4E61-9E20-96A9A6B988FE}"/>
                  </a:ext>
                </a:extLst>
              </p:cNvPr>
              <p:cNvSpPr/>
              <p:nvPr/>
            </p:nvSpPr>
            <p:spPr>
              <a:xfrm>
                <a:off x="11447330" y="190343"/>
                <a:ext cx="113015" cy="128302"/>
              </a:xfrm>
              <a:custGeom>
                <a:avLst/>
                <a:gdLst>
                  <a:gd name="connsiteX0" fmla="*/ 113016 w 113015"/>
                  <a:gd name="connsiteY0" fmla="*/ 36398 h 128302"/>
                  <a:gd name="connsiteX1" fmla="*/ 53687 w 113015"/>
                  <a:gd name="connsiteY1" fmla="*/ 128303 h 128302"/>
                  <a:gd name="connsiteX2" fmla="*/ 0 w 113015"/>
                  <a:gd name="connsiteY2" fmla="*/ 97365 h 128302"/>
                  <a:gd name="connsiteX3" fmla="*/ 49865 w 113015"/>
                  <a:gd name="connsiteY3" fmla="*/ 0 h 128302"/>
                </a:gdLst>
                <a:ahLst/>
                <a:cxnLst>
                  <a:cxn ang="0">
                    <a:pos x="connsiteX0" y="connsiteY0"/>
                  </a:cxn>
                  <a:cxn ang="0">
                    <a:pos x="connsiteX1" y="connsiteY1"/>
                  </a:cxn>
                  <a:cxn ang="0">
                    <a:pos x="connsiteX2" y="connsiteY2"/>
                  </a:cxn>
                  <a:cxn ang="0">
                    <a:pos x="connsiteX3" y="connsiteY3"/>
                  </a:cxn>
                </a:cxnLst>
                <a:rect l="l" t="t" r="r" b="b"/>
                <a:pathLst>
                  <a:path w="113015" h="128302">
                    <a:moveTo>
                      <a:pt x="113016" y="36398"/>
                    </a:moveTo>
                    <a:lnTo>
                      <a:pt x="53687" y="128303"/>
                    </a:lnTo>
                    <a:lnTo>
                      <a:pt x="0" y="97365"/>
                    </a:lnTo>
                    <a:lnTo>
                      <a:pt x="49865" y="0"/>
                    </a:lnTo>
                    <a:close/>
                  </a:path>
                </a:pathLst>
              </a:custGeom>
              <a:grpFill/>
              <a:ln w="18136" cap="flat">
                <a:noFill/>
                <a:prstDash val="solid"/>
                <a:miter/>
              </a:ln>
            </p:spPr>
            <p:txBody>
              <a:bodyPr rtlCol="0" anchor="ctr"/>
              <a:lstStyle/>
              <a:p>
                <a:endParaRPr lang="en-US" sz="1350"/>
              </a:p>
            </p:txBody>
          </p:sp>
          <p:sp>
            <p:nvSpPr>
              <p:cNvPr id="54" name="Freeform: Shape 53">
                <a:extLst>
                  <a:ext uri="{FF2B5EF4-FFF2-40B4-BE49-F238E27FC236}">
                    <a16:creationId xmlns:a16="http://schemas.microsoft.com/office/drawing/2014/main" id="{D7991F59-AD5C-4F39-B697-930F367673D4}"/>
                  </a:ext>
                </a:extLst>
              </p:cNvPr>
              <p:cNvSpPr/>
              <p:nvPr/>
            </p:nvSpPr>
            <p:spPr>
              <a:xfrm>
                <a:off x="11355607" y="368693"/>
                <a:ext cx="96090" cy="118475"/>
              </a:xfrm>
              <a:custGeom>
                <a:avLst/>
                <a:gdLst>
                  <a:gd name="connsiteX0" fmla="*/ 96091 w 96090"/>
                  <a:gd name="connsiteY0" fmla="*/ 26571 h 118475"/>
                  <a:gd name="connsiteX1" fmla="*/ 36944 w 96090"/>
                  <a:gd name="connsiteY1" fmla="*/ 118475 h 118475"/>
                  <a:gd name="connsiteX2" fmla="*/ 0 w 96090"/>
                  <a:gd name="connsiteY2" fmla="*/ 97183 h 118475"/>
                  <a:gd name="connsiteX3" fmla="*/ 50047 w 96090"/>
                  <a:gd name="connsiteY3" fmla="*/ 0 h 118475"/>
                </a:gdLst>
                <a:ahLst/>
                <a:cxnLst>
                  <a:cxn ang="0">
                    <a:pos x="connsiteX0" y="connsiteY0"/>
                  </a:cxn>
                  <a:cxn ang="0">
                    <a:pos x="connsiteX1" y="connsiteY1"/>
                  </a:cxn>
                  <a:cxn ang="0">
                    <a:pos x="connsiteX2" y="connsiteY2"/>
                  </a:cxn>
                  <a:cxn ang="0">
                    <a:pos x="connsiteX3" y="connsiteY3"/>
                  </a:cxn>
                </a:cxnLst>
                <a:rect l="l" t="t" r="r" b="b"/>
                <a:pathLst>
                  <a:path w="96090" h="118475">
                    <a:moveTo>
                      <a:pt x="96091" y="26571"/>
                    </a:moveTo>
                    <a:lnTo>
                      <a:pt x="36944" y="118475"/>
                    </a:lnTo>
                    <a:lnTo>
                      <a:pt x="0" y="97183"/>
                    </a:lnTo>
                    <a:lnTo>
                      <a:pt x="50047" y="0"/>
                    </a:lnTo>
                    <a:close/>
                  </a:path>
                </a:pathLst>
              </a:custGeom>
              <a:grpFill/>
              <a:ln w="18136" cap="flat">
                <a:noFill/>
                <a:prstDash val="solid"/>
                <a:miter/>
              </a:ln>
            </p:spPr>
            <p:txBody>
              <a:bodyPr rtlCol="0" anchor="ctr"/>
              <a:lstStyle/>
              <a:p>
                <a:endParaRPr lang="en-US" sz="1350"/>
              </a:p>
            </p:txBody>
          </p:sp>
          <p:sp>
            <p:nvSpPr>
              <p:cNvPr id="55" name="Freeform: Shape 54">
                <a:extLst>
                  <a:ext uri="{FF2B5EF4-FFF2-40B4-BE49-F238E27FC236}">
                    <a16:creationId xmlns:a16="http://schemas.microsoft.com/office/drawing/2014/main" id="{6A0FF321-1B60-4D16-9524-69085CF17D3C}"/>
                  </a:ext>
                </a:extLst>
              </p:cNvPr>
              <p:cNvSpPr/>
              <p:nvPr/>
            </p:nvSpPr>
            <p:spPr>
              <a:xfrm>
                <a:off x="11263884" y="546861"/>
                <a:ext cx="79347" cy="108829"/>
              </a:xfrm>
              <a:custGeom>
                <a:avLst/>
                <a:gdLst>
                  <a:gd name="connsiteX0" fmla="*/ 79348 w 79347"/>
                  <a:gd name="connsiteY0" fmla="*/ 16925 h 108829"/>
                  <a:gd name="connsiteX1" fmla="*/ 20019 w 79347"/>
                  <a:gd name="connsiteY1" fmla="*/ 108830 h 108829"/>
                  <a:gd name="connsiteX2" fmla="*/ 0 w 79347"/>
                  <a:gd name="connsiteY2" fmla="*/ 97183 h 108829"/>
                  <a:gd name="connsiteX3" fmla="*/ 50047 w 79347"/>
                  <a:gd name="connsiteY3" fmla="*/ 0 h 108829"/>
                </a:gdLst>
                <a:ahLst/>
                <a:cxnLst>
                  <a:cxn ang="0">
                    <a:pos x="connsiteX0" y="connsiteY0"/>
                  </a:cxn>
                  <a:cxn ang="0">
                    <a:pos x="connsiteX1" y="connsiteY1"/>
                  </a:cxn>
                  <a:cxn ang="0">
                    <a:pos x="connsiteX2" y="connsiteY2"/>
                  </a:cxn>
                  <a:cxn ang="0">
                    <a:pos x="connsiteX3" y="connsiteY3"/>
                  </a:cxn>
                </a:cxnLst>
                <a:rect l="l" t="t" r="r" b="b"/>
                <a:pathLst>
                  <a:path w="79347" h="108829">
                    <a:moveTo>
                      <a:pt x="79348" y="16925"/>
                    </a:moveTo>
                    <a:lnTo>
                      <a:pt x="20019" y="108830"/>
                    </a:lnTo>
                    <a:lnTo>
                      <a:pt x="0" y="97183"/>
                    </a:lnTo>
                    <a:lnTo>
                      <a:pt x="50047" y="0"/>
                    </a:lnTo>
                    <a:close/>
                  </a:path>
                </a:pathLst>
              </a:custGeom>
              <a:grpFill/>
              <a:ln w="18136" cap="flat">
                <a:noFill/>
                <a:prstDash val="solid"/>
                <a:miter/>
              </a:ln>
            </p:spPr>
            <p:txBody>
              <a:bodyPr rtlCol="0" anchor="ctr"/>
              <a:lstStyle/>
              <a:p>
                <a:endParaRPr lang="en-US" sz="1350"/>
              </a:p>
            </p:txBody>
          </p:sp>
          <p:sp>
            <p:nvSpPr>
              <p:cNvPr id="56" name="Freeform: Shape 55">
                <a:extLst>
                  <a:ext uri="{FF2B5EF4-FFF2-40B4-BE49-F238E27FC236}">
                    <a16:creationId xmlns:a16="http://schemas.microsoft.com/office/drawing/2014/main" id="{22F7640C-5EF1-407C-BD29-EB934AAE80FF}"/>
                  </a:ext>
                </a:extLst>
              </p:cNvPr>
              <p:cNvSpPr/>
              <p:nvPr/>
            </p:nvSpPr>
            <p:spPr>
              <a:xfrm>
                <a:off x="11172343" y="725211"/>
                <a:ext cx="62240" cy="99002"/>
              </a:xfrm>
              <a:custGeom>
                <a:avLst/>
                <a:gdLst>
                  <a:gd name="connsiteX0" fmla="*/ 62240 w 62240"/>
                  <a:gd name="connsiteY0" fmla="*/ 7098 h 99002"/>
                  <a:gd name="connsiteX1" fmla="*/ 3094 w 62240"/>
                  <a:gd name="connsiteY1" fmla="*/ 99003 h 99002"/>
                  <a:gd name="connsiteX2" fmla="*/ 0 w 62240"/>
                  <a:gd name="connsiteY2" fmla="*/ 97183 h 99002"/>
                  <a:gd name="connsiteX3" fmla="*/ 50047 w 62240"/>
                  <a:gd name="connsiteY3" fmla="*/ 0 h 99002"/>
                </a:gdLst>
                <a:ahLst/>
                <a:cxnLst>
                  <a:cxn ang="0">
                    <a:pos x="connsiteX0" y="connsiteY0"/>
                  </a:cxn>
                  <a:cxn ang="0">
                    <a:pos x="connsiteX1" y="connsiteY1"/>
                  </a:cxn>
                  <a:cxn ang="0">
                    <a:pos x="connsiteX2" y="connsiteY2"/>
                  </a:cxn>
                  <a:cxn ang="0">
                    <a:pos x="connsiteX3" y="connsiteY3"/>
                  </a:cxn>
                </a:cxnLst>
                <a:rect l="l" t="t" r="r" b="b"/>
                <a:pathLst>
                  <a:path w="62240" h="99002">
                    <a:moveTo>
                      <a:pt x="62240" y="7098"/>
                    </a:moveTo>
                    <a:lnTo>
                      <a:pt x="3094" y="99003"/>
                    </a:lnTo>
                    <a:lnTo>
                      <a:pt x="0" y="97183"/>
                    </a:lnTo>
                    <a:lnTo>
                      <a:pt x="50047" y="0"/>
                    </a:lnTo>
                    <a:close/>
                  </a:path>
                </a:pathLst>
              </a:custGeom>
              <a:grpFill/>
              <a:ln w="18136" cap="flat">
                <a:noFill/>
                <a:prstDash val="solid"/>
                <a:miter/>
              </a:ln>
            </p:spPr>
            <p:txBody>
              <a:bodyPr rtlCol="0" anchor="ctr"/>
              <a:lstStyle/>
              <a:p>
                <a:endParaRPr lang="en-US" sz="1350"/>
              </a:p>
            </p:txBody>
          </p:sp>
        </p:grpSp>
        <p:grpSp>
          <p:nvGrpSpPr>
            <p:cNvPr id="48" name="Graphic 22">
              <a:extLst>
                <a:ext uri="{FF2B5EF4-FFF2-40B4-BE49-F238E27FC236}">
                  <a16:creationId xmlns:a16="http://schemas.microsoft.com/office/drawing/2014/main" id="{E2507A3A-22DA-4BF4-BB07-96EC7A7E465D}"/>
                </a:ext>
              </a:extLst>
            </p:cNvPr>
            <p:cNvGrpSpPr/>
            <p:nvPr/>
          </p:nvGrpSpPr>
          <p:grpSpPr>
            <a:xfrm>
              <a:off x="11068973" y="85517"/>
              <a:ext cx="220571" cy="695564"/>
              <a:chOff x="11068973" y="85517"/>
              <a:chExt cx="220571" cy="695564"/>
            </a:xfrm>
            <a:grpFill/>
          </p:grpSpPr>
          <p:sp>
            <p:nvSpPr>
              <p:cNvPr id="49" name="Freeform: Shape 48">
                <a:extLst>
                  <a:ext uri="{FF2B5EF4-FFF2-40B4-BE49-F238E27FC236}">
                    <a16:creationId xmlns:a16="http://schemas.microsoft.com/office/drawing/2014/main" id="{2CF69412-F4BB-4ADB-B3AA-A1D37A1E663B}"/>
                  </a:ext>
                </a:extLst>
              </p:cNvPr>
              <p:cNvSpPr/>
              <p:nvPr/>
            </p:nvSpPr>
            <p:spPr>
              <a:xfrm>
                <a:off x="11196184" y="85517"/>
                <a:ext cx="93360" cy="123025"/>
              </a:xfrm>
              <a:custGeom>
                <a:avLst/>
                <a:gdLst>
                  <a:gd name="connsiteX0" fmla="*/ 93361 w 93360"/>
                  <a:gd name="connsiteY0" fmla="*/ 18927 h 123025"/>
                  <a:gd name="connsiteX1" fmla="*/ 60057 w 93360"/>
                  <a:gd name="connsiteY1" fmla="*/ 123025 h 123025"/>
                  <a:gd name="connsiteX2" fmla="*/ 0 w 93360"/>
                  <a:gd name="connsiteY2" fmla="*/ 106828 h 123025"/>
                  <a:gd name="connsiteX3" fmla="*/ 23113 w 93360"/>
                  <a:gd name="connsiteY3" fmla="*/ 0 h 123025"/>
                </a:gdLst>
                <a:ahLst/>
                <a:cxnLst>
                  <a:cxn ang="0">
                    <a:pos x="connsiteX0" y="connsiteY0"/>
                  </a:cxn>
                  <a:cxn ang="0">
                    <a:pos x="connsiteX1" y="connsiteY1"/>
                  </a:cxn>
                  <a:cxn ang="0">
                    <a:pos x="connsiteX2" y="connsiteY2"/>
                  </a:cxn>
                  <a:cxn ang="0">
                    <a:pos x="connsiteX3" y="connsiteY3"/>
                  </a:cxn>
                </a:cxnLst>
                <a:rect l="l" t="t" r="r" b="b"/>
                <a:pathLst>
                  <a:path w="93360" h="123025">
                    <a:moveTo>
                      <a:pt x="93361" y="18927"/>
                    </a:moveTo>
                    <a:lnTo>
                      <a:pt x="60057" y="123025"/>
                    </a:lnTo>
                    <a:lnTo>
                      <a:pt x="0" y="106828"/>
                    </a:lnTo>
                    <a:lnTo>
                      <a:pt x="23113" y="0"/>
                    </a:lnTo>
                    <a:close/>
                  </a:path>
                </a:pathLst>
              </a:custGeom>
              <a:grpFill/>
              <a:ln w="18136" cap="flat">
                <a:noFill/>
                <a:prstDash val="solid"/>
                <a:miter/>
              </a:ln>
            </p:spPr>
            <p:txBody>
              <a:bodyPr rtlCol="0" anchor="ctr"/>
              <a:lstStyle/>
              <a:p>
                <a:endParaRPr lang="en-US" sz="1350"/>
              </a:p>
            </p:txBody>
          </p:sp>
          <p:sp>
            <p:nvSpPr>
              <p:cNvPr id="50" name="Freeform: Shape 49">
                <a:extLst>
                  <a:ext uri="{FF2B5EF4-FFF2-40B4-BE49-F238E27FC236}">
                    <a16:creationId xmlns:a16="http://schemas.microsoft.com/office/drawing/2014/main" id="{7DFB4F41-25ED-4C98-A5B0-3DAA6E8C7F29}"/>
                  </a:ext>
                </a:extLst>
              </p:cNvPr>
              <p:cNvSpPr/>
              <p:nvPr/>
            </p:nvSpPr>
            <p:spPr>
              <a:xfrm>
                <a:off x="11153780" y="281520"/>
                <a:ext cx="74615" cy="117747"/>
              </a:xfrm>
              <a:custGeom>
                <a:avLst/>
                <a:gdLst>
                  <a:gd name="connsiteX0" fmla="*/ 74616 w 74615"/>
                  <a:gd name="connsiteY0" fmla="*/ 13649 h 117747"/>
                  <a:gd name="connsiteX1" fmla="*/ 41130 w 74615"/>
                  <a:gd name="connsiteY1" fmla="*/ 117747 h 117747"/>
                  <a:gd name="connsiteX2" fmla="*/ 0 w 74615"/>
                  <a:gd name="connsiteY2" fmla="*/ 106828 h 117747"/>
                  <a:gd name="connsiteX3" fmla="*/ 23113 w 74615"/>
                  <a:gd name="connsiteY3" fmla="*/ 0 h 117747"/>
                </a:gdLst>
                <a:ahLst/>
                <a:cxnLst>
                  <a:cxn ang="0">
                    <a:pos x="connsiteX0" y="connsiteY0"/>
                  </a:cxn>
                  <a:cxn ang="0">
                    <a:pos x="connsiteX1" y="connsiteY1"/>
                  </a:cxn>
                  <a:cxn ang="0">
                    <a:pos x="connsiteX2" y="connsiteY2"/>
                  </a:cxn>
                  <a:cxn ang="0">
                    <a:pos x="connsiteX3" y="connsiteY3"/>
                  </a:cxn>
                </a:cxnLst>
                <a:rect l="l" t="t" r="r" b="b"/>
                <a:pathLst>
                  <a:path w="74615" h="117747">
                    <a:moveTo>
                      <a:pt x="74616" y="13649"/>
                    </a:moveTo>
                    <a:lnTo>
                      <a:pt x="41130" y="117747"/>
                    </a:lnTo>
                    <a:lnTo>
                      <a:pt x="0" y="106828"/>
                    </a:lnTo>
                    <a:lnTo>
                      <a:pt x="23113" y="0"/>
                    </a:lnTo>
                    <a:close/>
                  </a:path>
                </a:pathLst>
              </a:custGeom>
              <a:grpFill/>
              <a:ln w="18136" cap="flat">
                <a:noFill/>
                <a:prstDash val="solid"/>
                <a:miter/>
              </a:ln>
            </p:spPr>
            <p:txBody>
              <a:bodyPr rtlCol="0" anchor="ctr"/>
              <a:lstStyle/>
              <a:p>
                <a:endParaRPr lang="en-US" sz="1350"/>
              </a:p>
            </p:txBody>
          </p:sp>
          <p:sp>
            <p:nvSpPr>
              <p:cNvPr id="51" name="Freeform: Shape 50">
                <a:extLst>
                  <a:ext uri="{FF2B5EF4-FFF2-40B4-BE49-F238E27FC236}">
                    <a16:creationId xmlns:a16="http://schemas.microsoft.com/office/drawing/2014/main" id="{A9A86D1F-E1C7-4630-85DA-0E70E7693FBC}"/>
                  </a:ext>
                </a:extLst>
              </p:cNvPr>
              <p:cNvSpPr/>
              <p:nvPr/>
            </p:nvSpPr>
            <p:spPr>
              <a:xfrm>
                <a:off x="11111377" y="477341"/>
                <a:ext cx="55688" cy="112833"/>
              </a:xfrm>
              <a:custGeom>
                <a:avLst/>
                <a:gdLst>
                  <a:gd name="connsiteX0" fmla="*/ 55689 w 55688"/>
                  <a:gd name="connsiteY0" fmla="*/ 8736 h 112833"/>
                  <a:gd name="connsiteX1" fmla="*/ 22385 w 55688"/>
                  <a:gd name="connsiteY1" fmla="*/ 112834 h 112833"/>
                  <a:gd name="connsiteX2" fmla="*/ 0 w 55688"/>
                  <a:gd name="connsiteY2" fmla="*/ 106828 h 112833"/>
                  <a:gd name="connsiteX3" fmla="*/ 23113 w 55688"/>
                  <a:gd name="connsiteY3" fmla="*/ 0 h 112833"/>
                </a:gdLst>
                <a:ahLst/>
                <a:cxnLst>
                  <a:cxn ang="0">
                    <a:pos x="connsiteX0" y="connsiteY0"/>
                  </a:cxn>
                  <a:cxn ang="0">
                    <a:pos x="connsiteX1" y="connsiteY1"/>
                  </a:cxn>
                  <a:cxn ang="0">
                    <a:pos x="connsiteX2" y="connsiteY2"/>
                  </a:cxn>
                  <a:cxn ang="0">
                    <a:pos x="connsiteX3" y="connsiteY3"/>
                  </a:cxn>
                </a:cxnLst>
                <a:rect l="l" t="t" r="r" b="b"/>
                <a:pathLst>
                  <a:path w="55688" h="112833">
                    <a:moveTo>
                      <a:pt x="55689" y="8736"/>
                    </a:moveTo>
                    <a:lnTo>
                      <a:pt x="22385" y="112834"/>
                    </a:lnTo>
                    <a:lnTo>
                      <a:pt x="0" y="106828"/>
                    </a:lnTo>
                    <a:lnTo>
                      <a:pt x="23113" y="0"/>
                    </a:lnTo>
                    <a:close/>
                  </a:path>
                </a:pathLst>
              </a:custGeom>
              <a:grpFill/>
              <a:ln w="18136" cap="flat">
                <a:noFill/>
                <a:prstDash val="solid"/>
                <a:miter/>
              </a:ln>
            </p:spPr>
            <p:txBody>
              <a:bodyPr rtlCol="0" anchor="ctr"/>
              <a:lstStyle/>
              <a:p>
                <a:endParaRPr lang="en-US" sz="1350"/>
              </a:p>
            </p:txBody>
          </p:sp>
          <p:sp>
            <p:nvSpPr>
              <p:cNvPr id="52" name="Freeform: Shape 51">
                <a:extLst>
                  <a:ext uri="{FF2B5EF4-FFF2-40B4-BE49-F238E27FC236}">
                    <a16:creationId xmlns:a16="http://schemas.microsoft.com/office/drawing/2014/main" id="{06588942-EDCA-4810-BCBE-70C94E38F282}"/>
                  </a:ext>
                </a:extLst>
              </p:cNvPr>
              <p:cNvSpPr/>
              <p:nvPr/>
            </p:nvSpPr>
            <p:spPr>
              <a:xfrm>
                <a:off x="11068973" y="673162"/>
                <a:ext cx="36943" cy="107919"/>
              </a:xfrm>
              <a:custGeom>
                <a:avLst/>
                <a:gdLst>
                  <a:gd name="connsiteX0" fmla="*/ 36944 w 36943"/>
                  <a:gd name="connsiteY0" fmla="*/ 3822 h 107919"/>
                  <a:gd name="connsiteX1" fmla="*/ 3458 w 36943"/>
                  <a:gd name="connsiteY1" fmla="*/ 107920 h 107919"/>
                  <a:gd name="connsiteX2" fmla="*/ 0 w 36943"/>
                  <a:gd name="connsiteY2" fmla="*/ 107010 h 107919"/>
                  <a:gd name="connsiteX3" fmla="*/ 23113 w 36943"/>
                  <a:gd name="connsiteY3" fmla="*/ 0 h 107919"/>
                </a:gdLst>
                <a:ahLst/>
                <a:cxnLst>
                  <a:cxn ang="0">
                    <a:pos x="connsiteX0" y="connsiteY0"/>
                  </a:cxn>
                  <a:cxn ang="0">
                    <a:pos x="connsiteX1" y="connsiteY1"/>
                  </a:cxn>
                  <a:cxn ang="0">
                    <a:pos x="connsiteX2" y="connsiteY2"/>
                  </a:cxn>
                  <a:cxn ang="0">
                    <a:pos x="connsiteX3" y="connsiteY3"/>
                  </a:cxn>
                </a:cxnLst>
                <a:rect l="l" t="t" r="r" b="b"/>
                <a:pathLst>
                  <a:path w="36943" h="107919">
                    <a:moveTo>
                      <a:pt x="36944" y="3822"/>
                    </a:moveTo>
                    <a:lnTo>
                      <a:pt x="3458" y="107920"/>
                    </a:lnTo>
                    <a:lnTo>
                      <a:pt x="0" y="107010"/>
                    </a:lnTo>
                    <a:lnTo>
                      <a:pt x="23113" y="0"/>
                    </a:lnTo>
                    <a:close/>
                  </a:path>
                </a:pathLst>
              </a:custGeom>
              <a:grpFill/>
              <a:ln w="18136" cap="flat">
                <a:noFill/>
                <a:prstDash val="solid"/>
                <a:miter/>
              </a:ln>
            </p:spPr>
            <p:txBody>
              <a:bodyPr rtlCol="0" anchor="ctr"/>
              <a:lstStyle/>
              <a:p>
                <a:endParaRPr lang="en-US" sz="1350"/>
              </a:p>
            </p:txBody>
          </p:sp>
        </p:grpSp>
      </p:grpSp>
      <p:sp>
        <p:nvSpPr>
          <p:cNvPr id="3" name="Title 2">
            <a:extLst>
              <a:ext uri="{FF2B5EF4-FFF2-40B4-BE49-F238E27FC236}">
                <a16:creationId xmlns:a16="http://schemas.microsoft.com/office/drawing/2014/main" id="{BE6592C9-6E20-43A6-B80B-C3ABB7563CA7}"/>
              </a:ext>
            </a:extLst>
          </p:cNvPr>
          <p:cNvSpPr>
            <a:spLocks noGrp="1"/>
          </p:cNvSpPr>
          <p:nvPr>
            <p:ph type="title"/>
          </p:nvPr>
        </p:nvSpPr>
        <p:spPr>
          <a:xfrm>
            <a:off x="395536" y="49841"/>
            <a:ext cx="8424936" cy="576064"/>
          </a:xfrm>
        </p:spPr>
        <p:txBody>
          <a:bodyPr/>
          <a:lstStyle/>
          <a:p>
            <a:r>
              <a:rPr lang="en-US" sz="3000" dirty="0">
                <a:solidFill>
                  <a:schemeClr val="accent1"/>
                </a:solidFill>
                <a:latin typeface="Calibri" panose="020F0502020204030204" pitchFamily="34" charset="0"/>
                <a:cs typeface="Calibri" panose="020F0502020204030204" pitchFamily="34" charset="0"/>
              </a:rPr>
              <a:t>To a patron intuitive service </a:t>
            </a:r>
          </a:p>
        </p:txBody>
      </p:sp>
      <p:sp>
        <p:nvSpPr>
          <p:cNvPr id="4" name="Rectangle 3">
            <a:extLst>
              <a:ext uri="{FF2B5EF4-FFF2-40B4-BE49-F238E27FC236}">
                <a16:creationId xmlns:a16="http://schemas.microsoft.com/office/drawing/2014/main" id="{46524841-7642-43A8-ABA7-7798DFDC3B39}"/>
              </a:ext>
            </a:extLst>
          </p:cNvPr>
          <p:cNvSpPr/>
          <p:nvPr/>
        </p:nvSpPr>
        <p:spPr>
          <a:xfrm>
            <a:off x="395536" y="627429"/>
            <a:ext cx="7808433" cy="4413210"/>
          </a:xfrm>
          <a:prstGeom prst="rect">
            <a:avLst/>
          </a:prstGeom>
          <a:solidFill>
            <a:schemeClr val="bg1"/>
          </a:solidFill>
          <a:ln w="63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E80ECB8-424D-42AD-9B01-3C2974003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35" y="688854"/>
            <a:ext cx="6006831" cy="4190596"/>
          </a:xfrm>
          <a:prstGeom prst="rect">
            <a:avLst/>
          </a:prstGeom>
          <a:effectLst>
            <a:outerShdw blurRad="50800" dist="38100" dir="2700000" algn="tl" rotWithShape="0">
              <a:prstClr val="black">
                <a:alpha val="40000"/>
              </a:prstClr>
            </a:outerShdw>
          </a:effectLst>
        </p:spPr>
      </p:pic>
      <p:sp>
        <p:nvSpPr>
          <p:cNvPr id="23" name="Rectangle 22">
            <a:extLst>
              <a:ext uri="{FF2B5EF4-FFF2-40B4-BE49-F238E27FC236}">
                <a16:creationId xmlns:a16="http://schemas.microsoft.com/office/drawing/2014/main" id="{FCFD3900-21E5-4D45-B42D-56BF5B5641E3}"/>
              </a:ext>
            </a:extLst>
          </p:cNvPr>
          <p:cNvSpPr/>
          <p:nvPr/>
        </p:nvSpPr>
        <p:spPr>
          <a:xfrm>
            <a:off x="2189262" y="2542034"/>
            <a:ext cx="3816574" cy="177177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421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8325BA-8C32-4BAC-B904-F5C1D822D0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46" y="-20537"/>
            <a:ext cx="8925309" cy="5022517"/>
          </a:xfrm>
          <a:prstGeom prst="rect">
            <a:avLst/>
          </a:prstGeom>
        </p:spPr>
      </p:pic>
      <p:grpSp>
        <p:nvGrpSpPr>
          <p:cNvPr id="4" name="Group 3">
            <a:extLst>
              <a:ext uri="{FF2B5EF4-FFF2-40B4-BE49-F238E27FC236}">
                <a16:creationId xmlns:a16="http://schemas.microsoft.com/office/drawing/2014/main" id="{A8C08E08-33E4-4E2A-9578-E463E6F5449A}"/>
              </a:ext>
            </a:extLst>
          </p:cNvPr>
          <p:cNvGrpSpPr/>
          <p:nvPr/>
        </p:nvGrpSpPr>
        <p:grpSpPr>
          <a:xfrm>
            <a:off x="702420" y="1535381"/>
            <a:ext cx="1436531" cy="1436531"/>
            <a:chOff x="702419" y="1535380"/>
            <a:chExt cx="1436531" cy="1436531"/>
          </a:xfrm>
        </p:grpSpPr>
        <p:sp>
          <p:nvSpPr>
            <p:cNvPr id="8" name="Oval 7">
              <a:extLst>
                <a:ext uri="{FF2B5EF4-FFF2-40B4-BE49-F238E27FC236}">
                  <a16:creationId xmlns:a16="http://schemas.microsoft.com/office/drawing/2014/main" id="{96A25027-A9A2-4242-B213-B6C3CF3A5567}"/>
                </a:ext>
              </a:extLst>
            </p:cNvPr>
            <p:cNvSpPr/>
            <p:nvPr/>
          </p:nvSpPr>
          <p:spPr>
            <a:xfrm>
              <a:off x="702419" y="1535380"/>
              <a:ext cx="1436531" cy="1436531"/>
            </a:xfrm>
            <a:prstGeom prst="ellipse">
              <a:avLst/>
            </a:prstGeom>
            <a:solidFill>
              <a:srgbClr val="92D3D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grpSp>
          <p:nvGrpSpPr>
            <p:cNvPr id="13" name="Group 4">
              <a:extLst>
                <a:ext uri="{FF2B5EF4-FFF2-40B4-BE49-F238E27FC236}">
                  <a16:creationId xmlns:a16="http://schemas.microsoft.com/office/drawing/2014/main" id="{03ABB18A-1087-4CD7-B7C8-4B07D9989EA7}"/>
                </a:ext>
              </a:extLst>
            </p:cNvPr>
            <p:cNvGrpSpPr>
              <a:grpSpLocks noChangeAspect="1"/>
            </p:cNvGrpSpPr>
            <p:nvPr/>
          </p:nvGrpSpPr>
          <p:grpSpPr bwMode="auto">
            <a:xfrm>
              <a:off x="1129968" y="2035444"/>
              <a:ext cx="532478" cy="419209"/>
              <a:chOff x="-80" y="1105"/>
              <a:chExt cx="1871" cy="1473"/>
            </a:xfrm>
            <a:solidFill>
              <a:schemeClr val="accent1">
                <a:lumMod val="50000"/>
              </a:schemeClr>
            </a:solidFill>
          </p:grpSpPr>
          <p:sp>
            <p:nvSpPr>
              <p:cNvPr id="25" name="Freeform 5">
                <a:extLst>
                  <a:ext uri="{FF2B5EF4-FFF2-40B4-BE49-F238E27FC236}">
                    <a16:creationId xmlns:a16="http://schemas.microsoft.com/office/drawing/2014/main" id="{BD613B93-0027-4EF4-A530-C2EDA791E50C}"/>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26" name="Rectangle 6">
                <a:extLst>
                  <a:ext uri="{FF2B5EF4-FFF2-40B4-BE49-F238E27FC236}">
                    <a16:creationId xmlns:a16="http://schemas.microsoft.com/office/drawing/2014/main" id="{0B0EFB9E-D43E-45B0-9A85-5819A53FFED2}"/>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sp>
        <p:nvSpPr>
          <p:cNvPr id="15" name="TextBox 14">
            <a:extLst>
              <a:ext uri="{FF2B5EF4-FFF2-40B4-BE49-F238E27FC236}">
                <a16:creationId xmlns:a16="http://schemas.microsoft.com/office/drawing/2014/main" id="{80C1723A-5B41-4BE3-9746-5367E65508CA}"/>
              </a:ext>
            </a:extLst>
          </p:cNvPr>
          <p:cNvSpPr txBox="1"/>
          <p:nvPr/>
        </p:nvSpPr>
        <p:spPr>
          <a:xfrm>
            <a:off x="323527" y="123478"/>
            <a:ext cx="8065523" cy="553998"/>
          </a:xfrm>
          <a:prstGeom prst="rect">
            <a:avLst/>
          </a:prstGeom>
          <a:noFill/>
        </p:spPr>
        <p:txBody>
          <a:bodyPr wrap="square" rtlCol="0">
            <a:spAutoFit/>
          </a:bodyPr>
          <a:lstStyle/>
          <a:p>
            <a:pPr>
              <a:spcBef>
                <a:spcPct val="0"/>
              </a:spcBef>
            </a:pPr>
            <a:r>
              <a:rPr lang="en-US" sz="3000" b="1" dirty="0">
                <a:solidFill>
                  <a:schemeClr val="accent1"/>
                </a:solidFill>
                <a:latin typeface="Calibri" panose="020F0502020204030204" pitchFamily="34" charset="0"/>
                <a:ea typeface="+mj-ea"/>
                <a:cs typeface="Calibri" panose="020F0502020204030204" pitchFamily="34" charset="0"/>
              </a:rPr>
              <a:t>One platform for all communities of sharing </a:t>
            </a:r>
          </a:p>
        </p:txBody>
      </p:sp>
      <p:grpSp>
        <p:nvGrpSpPr>
          <p:cNvPr id="6" name="Group 5">
            <a:extLst>
              <a:ext uri="{FF2B5EF4-FFF2-40B4-BE49-F238E27FC236}">
                <a16:creationId xmlns:a16="http://schemas.microsoft.com/office/drawing/2014/main" id="{DDC7420E-CEFB-4D29-935B-3B52AB0B1ECD}"/>
              </a:ext>
            </a:extLst>
          </p:cNvPr>
          <p:cNvGrpSpPr/>
          <p:nvPr/>
        </p:nvGrpSpPr>
        <p:grpSpPr>
          <a:xfrm>
            <a:off x="1817190" y="1163705"/>
            <a:ext cx="2214100" cy="2214099"/>
            <a:chOff x="1817189" y="1163705"/>
            <a:chExt cx="2214100" cy="2214099"/>
          </a:xfrm>
        </p:grpSpPr>
        <p:sp>
          <p:nvSpPr>
            <p:cNvPr id="9" name="Oval 8">
              <a:extLst>
                <a:ext uri="{FF2B5EF4-FFF2-40B4-BE49-F238E27FC236}">
                  <a16:creationId xmlns:a16="http://schemas.microsoft.com/office/drawing/2014/main" id="{8B01DD7B-F858-4452-8280-059807139598}"/>
                </a:ext>
              </a:extLst>
            </p:cNvPr>
            <p:cNvSpPr/>
            <p:nvPr/>
          </p:nvSpPr>
          <p:spPr>
            <a:xfrm>
              <a:off x="1817189" y="1163705"/>
              <a:ext cx="2214100" cy="2214099"/>
            </a:xfrm>
            <a:prstGeom prst="ellipse">
              <a:avLst/>
            </a:prstGeom>
            <a:solidFill>
              <a:srgbClr val="53B9CD">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grpSp>
          <p:nvGrpSpPr>
            <p:cNvPr id="52" name="Group 4">
              <a:extLst>
                <a:ext uri="{FF2B5EF4-FFF2-40B4-BE49-F238E27FC236}">
                  <a16:creationId xmlns:a16="http://schemas.microsoft.com/office/drawing/2014/main" id="{EFCB98DF-DCE3-4970-8B96-9F2671E8236A}"/>
                </a:ext>
              </a:extLst>
            </p:cNvPr>
            <p:cNvGrpSpPr>
              <a:grpSpLocks noChangeAspect="1"/>
            </p:cNvGrpSpPr>
            <p:nvPr/>
          </p:nvGrpSpPr>
          <p:grpSpPr bwMode="auto">
            <a:xfrm>
              <a:off x="2290111" y="1505808"/>
              <a:ext cx="532478" cy="419209"/>
              <a:chOff x="-80" y="1105"/>
              <a:chExt cx="1871" cy="1473"/>
            </a:xfrm>
            <a:solidFill>
              <a:schemeClr val="accent1">
                <a:lumMod val="50000"/>
              </a:schemeClr>
            </a:solidFill>
          </p:grpSpPr>
          <p:sp>
            <p:nvSpPr>
              <p:cNvPr id="53" name="Freeform 5">
                <a:extLst>
                  <a:ext uri="{FF2B5EF4-FFF2-40B4-BE49-F238E27FC236}">
                    <a16:creationId xmlns:a16="http://schemas.microsoft.com/office/drawing/2014/main" id="{306E4AD9-57D2-4A7F-9F1F-F43301F68CDC}"/>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54" name="Rectangle 6">
                <a:extLst>
                  <a:ext uri="{FF2B5EF4-FFF2-40B4-BE49-F238E27FC236}">
                    <a16:creationId xmlns:a16="http://schemas.microsoft.com/office/drawing/2014/main" id="{516A9AA8-EF57-49D9-9344-538BB21E57C7}"/>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55" name="Group 4">
              <a:extLst>
                <a:ext uri="{FF2B5EF4-FFF2-40B4-BE49-F238E27FC236}">
                  <a16:creationId xmlns:a16="http://schemas.microsoft.com/office/drawing/2014/main" id="{67085A80-BED0-45D8-A1F0-CEB43E953426}"/>
                </a:ext>
              </a:extLst>
            </p:cNvPr>
            <p:cNvGrpSpPr>
              <a:grpSpLocks noChangeAspect="1"/>
            </p:cNvGrpSpPr>
            <p:nvPr/>
          </p:nvGrpSpPr>
          <p:grpSpPr bwMode="auto">
            <a:xfrm>
              <a:off x="2092330" y="2077659"/>
              <a:ext cx="532478" cy="419209"/>
              <a:chOff x="-80" y="1105"/>
              <a:chExt cx="1871" cy="1473"/>
            </a:xfrm>
            <a:solidFill>
              <a:schemeClr val="accent1">
                <a:lumMod val="50000"/>
              </a:schemeClr>
            </a:solidFill>
          </p:grpSpPr>
          <p:sp>
            <p:nvSpPr>
              <p:cNvPr id="56" name="Freeform 5">
                <a:extLst>
                  <a:ext uri="{FF2B5EF4-FFF2-40B4-BE49-F238E27FC236}">
                    <a16:creationId xmlns:a16="http://schemas.microsoft.com/office/drawing/2014/main" id="{38040D82-ABB6-4254-BD16-BEFEFABC4EFE}"/>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57" name="Rectangle 6">
                <a:extLst>
                  <a:ext uri="{FF2B5EF4-FFF2-40B4-BE49-F238E27FC236}">
                    <a16:creationId xmlns:a16="http://schemas.microsoft.com/office/drawing/2014/main" id="{E353EFFE-015A-4EA0-A5F2-2BCEC852911C}"/>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58" name="Group 4">
              <a:extLst>
                <a:ext uri="{FF2B5EF4-FFF2-40B4-BE49-F238E27FC236}">
                  <a16:creationId xmlns:a16="http://schemas.microsoft.com/office/drawing/2014/main" id="{957CF30E-B068-47E6-AEC1-04E751A97F34}"/>
                </a:ext>
              </a:extLst>
            </p:cNvPr>
            <p:cNvGrpSpPr>
              <a:grpSpLocks noChangeAspect="1"/>
            </p:cNvGrpSpPr>
            <p:nvPr/>
          </p:nvGrpSpPr>
          <p:grpSpPr bwMode="auto">
            <a:xfrm>
              <a:off x="2452233" y="2667205"/>
              <a:ext cx="532478" cy="419209"/>
              <a:chOff x="-80" y="1105"/>
              <a:chExt cx="1871" cy="1473"/>
            </a:xfrm>
            <a:solidFill>
              <a:schemeClr val="accent1">
                <a:lumMod val="50000"/>
              </a:schemeClr>
            </a:solidFill>
          </p:grpSpPr>
          <p:sp>
            <p:nvSpPr>
              <p:cNvPr id="59" name="Freeform 5">
                <a:extLst>
                  <a:ext uri="{FF2B5EF4-FFF2-40B4-BE49-F238E27FC236}">
                    <a16:creationId xmlns:a16="http://schemas.microsoft.com/office/drawing/2014/main" id="{287B1F9E-5EFB-4EDF-95E9-632B9692584D}"/>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60" name="Rectangle 6">
                <a:extLst>
                  <a:ext uri="{FF2B5EF4-FFF2-40B4-BE49-F238E27FC236}">
                    <a16:creationId xmlns:a16="http://schemas.microsoft.com/office/drawing/2014/main" id="{CF739EDA-DF2F-43FB-91ED-68AF1A40093F}"/>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grpSp>
        <p:nvGrpSpPr>
          <p:cNvPr id="89" name="Group 88">
            <a:extLst>
              <a:ext uri="{FF2B5EF4-FFF2-40B4-BE49-F238E27FC236}">
                <a16:creationId xmlns:a16="http://schemas.microsoft.com/office/drawing/2014/main" id="{7C0D10DD-2BE8-4DF1-8AF5-FA9AD2E453D2}"/>
              </a:ext>
            </a:extLst>
          </p:cNvPr>
          <p:cNvGrpSpPr/>
          <p:nvPr/>
        </p:nvGrpSpPr>
        <p:grpSpPr>
          <a:xfrm>
            <a:off x="6351706" y="3261127"/>
            <a:ext cx="678960" cy="678960"/>
            <a:chOff x="5908040" y="1691879"/>
            <a:chExt cx="678960" cy="678960"/>
          </a:xfrm>
          <a:effectLst>
            <a:outerShdw blurRad="63500" sx="102000" sy="102000" algn="ctr" rotWithShape="0">
              <a:prstClr val="black">
                <a:alpha val="40000"/>
              </a:prstClr>
            </a:outerShdw>
          </a:effectLst>
        </p:grpSpPr>
        <p:sp>
          <p:nvSpPr>
            <p:cNvPr id="90" name="Oval 89">
              <a:extLst>
                <a:ext uri="{FF2B5EF4-FFF2-40B4-BE49-F238E27FC236}">
                  <a16:creationId xmlns:a16="http://schemas.microsoft.com/office/drawing/2014/main" id="{2DB7925B-1CAF-41C0-9AE6-98D4D53E95FE}"/>
                </a:ext>
              </a:extLst>
            </p:cNvPr>
            <p:cNvSpPr/>
            <p:nvPr/>
          </p:nvSpPr>
          <p:spPr>
            <a:xfrm>
              <a:off x="5908040" y="1691879"/>
              <a:ext cx="678960" cy="67896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grpSp>
          <p:nvGrpSpPr>
            <p:cNvPr id="91" name="Group 4">
              <a:extLst>
                <a:ext uri="{FF2B5EF4-FFF2-40B4-BE49-F238E27FC236}">
                  <a16:creationId xmlns:a16="http://schemas.microsoft.com/office/drawing/2014/main" id="{F3BF26B7-ACA6-4BF1-B474-99539FB8D313}"/>
                </a:ext>
              </a:extLst>
            </p:cNvPr>
            <p:cNvGrpSpPr>
              <a:grpSpLocks noChangeAspect="1"/>
            </p:cNvGrpSpPr>
            <p:nvPr/>
          </p:nvGrpSpPr>
          <p:grpSpPr bwMode="auto">
            <a:xfrm>
              <a:off x="6018269" y="1822703"/>
              <a:ext cx="458502" cy="360969"/>
              <a:chOff x="-80" y="1105"/>
              <a:chExt cx="1871" cy="1473"/>
            </a:xfrm>
            <a:solidFill>
              <a:schemeClr val="accent1"/>
            </a:solidFill>
          </p:grpSpPr>
          <p:sp>
            <p:nvSpPr>
              <p:cNvPr id="92" name="Freeform 5">
                <a:extLst>
                  <a:ext uri="{FF2B5EF4-FFF2-40B4-BE49-F238E27FC236}">
                    <a16:creationId xmlns:a16="http://schemas.microsoft.com/office/drawing/2014/main" id="{E553E423-C283-4ACC-A66A-139FC2FAA6A9}"/>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93" name="Rectangle 6">
                <a:extLst>
                  <a:ext uri="{FF2B5EF4-FFF2-40B4-BE49-F238E27FC236}">
                    <a16:creationId xmlns:a16="http://schemas.microsoft.com/office/drawing/2014/main" id="{C19CEA15-8AE1-4766-A2DA-036E4F35E831}"/>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grpSp>
        <p:nvGrpSpPr>
          <p:cNvPr id="31" name="Group 30">
            <a:extLst>
              <a:ext uri="{FF2B5EF4-FFF2-40B4-BE49-F238E27FC236}">
                <a16:creationId xmlns:a16="http://schemas.microsoft.com/office/drawing/2014/main" id="{D89E8456-8F40-4BCC-8970-023E1BB7048B}"/>
              </a:ext>
            </a:extLst>
          </p:cNvPr>
          <p:cNvGrpSpPr/>
          <p:nvPr/>
        </p:nvGrpSpPr>
        <p:grpSpPr>
          <a:xfrm>
            <a:off x="6891454" y="609624"/>
            <a:ext cx="497502" cy="514238"/>
            <a:chOff x="6891454" y="609623"/>
            <a:chExt cx="497502" cy="514238"/>
          </a:xfrm>
        </p:grpSpPr>
        <p:grpSp>
          <p:nvGrpSpPr>
            <p:cNvPr id="94" name="Group 4">
              <a:extLst>
                <a:ext uri="{FF2B5EF4-FFF2-40B4-BE49-F238E27FC236}">
                  <a16:creationId xmlns:a16="http://schemas.microsoft.com/office/drawing/2014/main" id="{DF567C8A-AEB2-4562-87CC-1D6EB9B277B6}"/>
                </a:ext>
              </a:extLst>
            </p:cNvPr>
            <p:cNvGrpSpPr>
              <a:grpSpLocks noChangeAspect="1"/>
            </p:cNvGrpSpPr>
            <p:nvPr/>
          </p:nvGrpSpPr>
          <p:grpSpPr bwMode="auto">
            <a:xfrm>
              <a:off x="6970892" y="609623"/>
              <a:ext cx="418064" cy="329133"/>
              <a:chOff x="-80" y="1105"/>
              <a:chExt cx="1871" cy="1473"/>
            </a:xfrm>
            <a:solidFill>
              <a:schemeClr val="accent1"/>
            </a:solidFill>
          </p:grpSpPr>
          <p:sp>
            <p:nvSpPr>
              <p:cNvPr id="95" name="Freeform 5">
                <a:extLst>
                  <a:ext uri="{FF2B5EF4-FFF2-40B4-BE49-F238E27FC236}">
                    <a16:creationId xmlns:a16="http://schemas.microsoft.com/office/drawing/2014/main" id="{315CC1D0-EC0B-4BE8-8229-B39A9C0ACC1B}"/>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96" name="Rectangle 6">
                <a:extLst>
                  <a:ext uri="{FF2B5EF4-FFF2-40B4-BE49-F238E27FC236}">
                    <a16:creationId xmlns:a16="http://schemas.microsoft.com/office/drawing/2014/main" id="{944B62A4-2EEB-40D2-8E48-056266AE3637}"/>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cxnSp>
          <p:nvCxnSpPr>
            <p:cNvPr id="113" name="Straight Connector 112">
              <a:extLst>
                <a:ext uri="{FF2B5EF4-FFF2-40B4-BE49-F238E27FC236}">
                  <a16:creationId xmlns:a16="http://schemas.microsoft.com/office/drawing/2014/main" id="{2E54D1FA-0C5C-4229-88CD-B051FC471A25}"/>
                </a:ext>
              </a:extLst>
            </p:cNvPr>
            <p:cNvCxnSpPr>
              <a:cxnSpLocks/>
            </p:cNvCxnSpPr>
            <p:nvPr/>
          </p:nvCxnSpPr>
          <p:spPr>
            <a:xfrm flipV="1">
              <a:off x="6891454" y="938756"/>
              <a:ext cx="301423" cy="185105"/>
            </a:xfrm>
            <a:prstGeom prst="line">
              <a:avLst/>
            </a:prstGeom>
            <a:ln w="15875" cap="rnd">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42F8A493-3807-4B87-86B3-D9F66946C726}"/>
              </a:ext>
            </a:extLst>
          </p:cNvPr>
          <p:cNvGrpSpPr/>
          <p:nvPr/>
        </p:nvGrpSpPr>
        <p:grpSpPr>
          <a:xfrm>
            <a:off x="7043855" y="984146"/>
            <a:ext cx="798175" cy="329133"/>
            <a:chOff x="7043854" y="984146"/>
            <a:chExt cx="798175" cy="329133"/>
          </a:xfrm>
        </p:grpSpPr>
        <p:grpSp>
          <p:nvGrpSpPr>
            <p:cNvPr id="97" name="Group 4">
              <a:extLst>
                <a:ext uri="{FF2B5EF4-FFF2-40B4-BE49-F238E27FC236}">
                  <a16:creationId xmlns:a16="http://schemas.microsoft.com/office/drawing/2014/main" id="{8EB02A76-2B81-4F7F-A5B7-987DBB545367}"/>
                </a:ext>
              </a:extLst>
            </p:cNvPr>
            <p:cNvGrpSpPr>
              <a:grpSpLocks noChangeAspect="1"/>
            </p:cNvGrpSpPr>
            <p:nvPr/>
          </p:nvGrpSpPr>
          <p:grpSpPr bwMode="auto">
            <a:xfrm>
              <a:off x="7423965" y="984146"/>
              <a:ext cx="418064" cy="329133"/>
              <a:chOff x="-80" y="1105"/>
              <a:chExt cx="1871" cy="1473"/>
            </a:xfrm>
            <a:solidFill>
              <a:schemeClr val="accent1"/>
            </a:solidFill>
          </p:grpSpPr>
          <p:sp>
            <p:nvSpPr>
              <p:cNvPr id="98" name="Freeform 5">
                <a:extLst>
                  <a:ext uri="{FF2B5EF4-FFF2-40B4-BE49-F238E27FC236}">
                    <a16:creationId xmlns:a16="http://schemas.microsoft.com/office/drawing/2014/main" id="{04E79291-6E13-4EBC-89FB-5B96FB88B83E}"/>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99" name="Rectangle 6">
                <a:extLst>
                  <a:ext uri="{FF2B5EF4-FFF2-40B4-BE49-F238E27FC236}">
                    <a16:creationId xmlns:a16="http://schemas.microsoft.com/office/drawing/2014/main" id="{E5F57CAD-C0C4-4E49-BECE-90D3902ED2C0}"/>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cxnSp>
          <p:nvCxnSpPr>
            <p:cNvPr id="117" name="Straight Connector 116">
              <a:extLst>
                <a:ext uri="{FF2B5EF4-FFF2-40B4-BE49-F238E27FC236}">
                  <a16:creationId xmlns:a16="http://schemas.microsoft.com/office/drawing/2014/main" id="{5A8E013A-69A6-44ED-A69B-80383461CE03}"/>
                </a:ext>
              </a:extLst>
            </p:cNvPr>
            <p:cNvCxnSpPr>
              <a:cxnSpLocks/>
            </p:cNvCxnSpPr>
            <p:nvPr/>
          </p:nvCxnSpPr>
          <p:spPr>
            <a:xfrm flipV="1">
              <a:off x="7043854" y="1202289"/>
              <a:ext cx="394750" cy="73972"/>
            </a:xfrm>
            <a:prstGeom prst="line">
              <a:avLst/>
            </a:prstGeom>
            <a:ln w="15875" cap="rnd">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5AC40BA5-CFC4-40EF-9B15-06FEF921D8CC}"/>
              </a:ext>
            </a:extLst>
          </p:cNvPr>
          <p:cNvGrpSpPr/>
          <p:nvPr/>
        </p:nvGrpSpPr>
        <p:grpSpPr>
          <a:xfrm>
            <a:off x="7092829" y="1477162"/>
            <a:ext cx="650997" cy="329133"/>
            <a:chOff x="7092828" y="1477161"/>
            <a:chExt cx="650997" cy="329133"/>
          </a:xfrm>
        </p:grpSpPr>
        <p:grpSp>
          <p:nvGrpSpPr>
            <p:cNvPr id="100" name="Group 4">
              <a:extLst>
                <a:ext uri="{FF2B5EF4-FFF2-40B4-BE49-F238E27FC236}">
                  <a16:creationId xmlns:a16="http://schemas.microsoft.com/office/drawing/2014/main" id="{E38D7702-2D9E-458B-A454-67876A68684F}"/>
                </a:ext>
              </a:extLst>
            </p:cNvPr>
            <p:cNvGrpSpPr>
              <a:grpSpLocks noChangeAspect="1"/>
            </p:cNvGrpSpPr>
            <p:nvPr/>
          </p:nvGrpSpPr>
          <p:grpSpPr bwMode="auto">
            <a:xfrm>
              <a:off x="7325761" y="1477161"/>
              <a:ext cx="418064" cy="329133"/>
              <a:chOff x="-80" y="1105"/>
              <a:chExt cx="1871" cy="1473"/>
            </a:xfrm>
            <a:solidFill>
              <a:schemeClr val="accent1"/>
            </a:solidFill>
          </p:grpSpPr>
          <p:sp>
            <p:nvSpPr>
              <p:cNvPr id="101" name="Freeform 5">
                <a:extLst>
                  <a:ext uri="{FF2B5EF4-FFF2-40B4-BE49-F238E27FC236}">
                    <a16:creationId xmlns:a16="http://schemas.microsoft.com/office/drawing/2014/main" id="{32B7621A-BAC2-4F8B-842D-6BAC8A719C73}"/>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02" name="Rectangle 6">
                <a:extLst>
                  <a:ext uri="{FF2B5EF4-FFF2-40B4-BE49-F238E27FC236}">
                    <a16:creationId xmlns:a16="http://schemas.microsoft.com/office/drawing/2014/main" id="{888757A8-E6D8-4EB5-A715-4F6C71F6A580}"/>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cxnSp>
          <p:nvCxnSpPr>
            <p:cNvPr id="120" name="Straight Connector 119">
              <a:extLst>
                <a:ext uri="{FF2B5EF4-FFF2-40B4-BE49-F238E27FC236}">
                  <a16:creationId xmlns:a16="http://schemas.microsoft.com/office/drawing/2014/main" id="{C0FFB7F0-3B59-4980-BF45-1480768D94BE}"/>
                </a:ext>
              </a:extLst>
            </p:cNvPr>
            <p:cNvCxnSpPr>
              <a:cxnSpLocks/>
            </p:cNvCxnSpPr>
            <p:nvPr/>
          </p:nvCxnSpPr>
          <p:spPr>
            <a:xfrm>
              <a:off x="7092828" y="1616049"/>
              <a:ext cx="232540" cy="74503"/>
            </a:xfrm>
            <a:prstGeom prst="line">
              <a:avLst/>
            </a:prstGeom>
            <a:ln w="15875" cap="rnd">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059D84FB-59E1-4295-893A-9EC64CC98F26}"/>
              </a:ext>
            </a:extLst>
          </p:cNvPr>
          <p:cNvGrpSpPr/>
          <p:nvPr/>
        </p:nvGrpSpPr>
        <p:grpSpPr>
          <a:xfrm>
            <a:off x="7364222" y="1966039"/>
            <a:ext cx="591697" cy="554714"/>
            <a:chOff x="7364221" y="1966039"/>
            <a:chExt cx="591697" cy="554714"/>
          </a:xfrm>
        </p:grpSpPr>
        <p:grpSp>
          <p:nvGrpSpPr>
            <p:cNvPr id="103" name="Group 4">
              <a:extLst>
                <a:ext uri="{FF2B5EF4-FFF2-40B4-BE49-F238E27FC236}">
                  <a16:creationId xmlns:a16="http://schemas.microsoft.com/office/drawing/2014/main" id="{FA1EBFD5-1E49-4577-BC6A-904C35CDCAD6}"/>
                </a:ext>
              </a:extLst>
            </p:cNvPr>
            <p:cNvGrpSpPr>
              <a:grpSpLocks noChangeAspect="1"/>
            </p:cNvGrpSpPr>
            <p:nvPr/>
          </p:nvGrpSpPr>
          <p:grpSpPr bwMode="auto">
            <a:xfrm>
              <a:off x="7537854" y="1966039"/>
              <a:ext cx="418064" cy="329133"/>
              <a:chOff x="-80" y="1105"/>
              <a:chExt cx="1871" cy="1473"/>
            </a:xfrm>
            <a:solidFill>
              <a:schemeClr val="accent1"/>
            </a:solidFill>
          </p:grpSpPr>
          <p:sp>
            <p:nvSpPr>
              <p:cNvPr id="104" name="Freeform 5">
                <a:extLst>
                  <a:ext uri="{FF2B5EF4-FFF2-40B4-BE49-F238E27FC236}">
                    <a16:creationId xmlns:a16="http://schemas.microsoft.com/office/drawing/2014/main" id="{3103E6FE-5C2C-4516-9475-908BB2F436CB}"/>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05" name="Rectangle 6">
                <a:extLst>
                  <a:ext uri="{FF2B5EF4-FFF2-40B4-BE49-F238E27FC236}">
                    <a16:creationId xmlns:a16="http://schemas.microsoft.com/office/drawing/2014/main" id="{932D2D2D-E7C1-4E3A-BC45-2833B9B3D8F6}"/>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cxnSp>
          <p:nvCxnSpPr>
            <p:cNvPr id="125" name="Straight Connector 124">
              <a:extLst>
                <a:ext uri="{FF2B5EF4-FFF2-40B4-BE49-F238E27FC236}">
                  <a16:creationId xmlns:a16="http://schemas.microsoft.com/office/drawing/2014/main" id="{6E2CA9D9-D56F-469A-B4BF-DD8AE3F569C4}"/>
                </a:ext>
              </a:extLst>
            </p:cNvPr>
            <p:cNvCxnSpPr>
              <a:cxnSpLocks/>
            </p:cNvCxnSpPr>
            <p:nvPr/>
          </p:nvCxnSpPr>
          <p:spPr>
            <a:xfrm flipV="1">
              <a:off x="7364221" y="2295172"/>
              <a:ext cx="348484" cy="225581"/>
            </a:xfrm>
            <a:prstGeom prst="line">
              <a:avLst/>
            </a:prstGeom>
            <a:ln w="15875" cap="rnd">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26A74F4D-3CEF-4434-984B-895C756A516B}"/>
              </a:ext>
            </a:extLst>
          </p:cNvPr>
          <p:cNvGrpSpPr/>
          <p:nvPr/>
        </p:nvGrpSpPr>
        <p:grpSpPr>
          <a:xfrm>
            <a:off x="7227369" y="2342658"/>
            <a:ext cx="1161682" cy="458743"/>
            <a:chOff x="7227369" y="2342657"/>
            <a:chExt cx="1161682" cy="458743"/>
          </a:xfrm>
        </p:grpSpPr>
        <p:grpSp>
          <p:nvGrpSpPr>
            <p:cNvPr id="106" name="Group 4">
              <a:extLst>
                <a:ext uri="{FF2B5EF4-FFF2-40B4-BE49-F238E27FC236}">
                  <a16:creationId xmlns:a16="http://schemas.microsoft.com/office/drawing/2014/main" id="{9E0B0C0D-AB87-4BBA-AB52-605903C60165}"/>
                </a:ext>
              </a:extLst>
            </p:cNvPr>
            <p:cNvGrpSpPr>
              <a:grpSpLocks noChangeAspect="1"/>
            </p:cNvGrpSpPr>
            <p:nvPr/>
          </p:nvGrpSpPr>
          <p:grpSpPr bwMode="auto">
            <a:xfrm>
              <a:off x="7970987" y="2342657"/>
              <a:ext cx="418064" cy="329133"/>
              <a:chOff x="-80" y="1105"/>
              <a:chExt cx="1871" cy="1473"/>
            </a:xfrm>
            <a:solidFill>
              <a:schemeClr val="accent1"/>
            </a:solidFill>
          </p:grpSpPr>
          <p:sp>
            <p:nvSpPr>
              <p:cNvPr id="107" name="Freeform 5">
                <a:extLst>
                  <a:ext uri="{FF2B5EF4-FFF2-40B4-BE49-F238E27FC236}">
                    <a16:creationId xmlns:a16="http://schemas.microsoft.com/office/drawing/2014/main" id="{15ABAAED-55FD-4AA9-81B2-A28B94E4D033}"/>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08" name="Rectangle 6">
                <a:extLst>
                  <a:ext uri="{FF2B5EF4-FFF2-40B4-BE49-F238E27FC236}">
                    <a16:creationId xmlns:a16="http://schemas.microsoft.com/office/drawing/2014/main" id="{E9EBF967-BF58-437C-98BF-4B5DC90C6C23}"/>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cxnSp>
          <p:nvCxnSpPr>
            <p:cNvPr id="127" name="Straight Connector 126">
              <a:extLst>
                <a:ext uri="{FF2B5EF4-FFF2-40B4-BE49-F238E27FC236}">
                  <a16:creationId xmlns:a16="http://schemas.microsoft.com/office/drawing/2014/main" id="{2301FB02-3F07-4158-846B-54A2F77EC87A}"/>
                </a:ext>
              </a:extLst>
            </p:cNvPr>
            <p:cNvCxnSpPr>
              <a:cxnSpLocks/>
            </p:cNvCxnSpPr>
            <p:nvPr/>
          </p:nvCxnSpPr>
          <p:spPr>
            <a:xfrm flipV="1">
              <a:off x="7227369" y="2542981"/>
              <a:ext cx="766713" cy="258419"/>
            </a:xfrm>
            <a:prstGeom prst="line">
              <a:avLst/>
            </a:prstGeom>
            <a:ln w="15875" cap="rnd">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950E05D-1B45-4AEE-BD89-CE9E0AE4C4D0}"/>
              </a:ext>
            </a:extLst>
          </p:cNvPr>
          <p:cNvGrpSpPr/>
          <p:nvPr/>
        </p:nvGrpSpPr>
        <p:grpSpPr>
          <a:xfrm>
            <a:off x="7457903" y="2885300"/>
            <a:ext cx="666371" cy="329146"/>
            <a:chOff x="7457902" y="2885299"/>
            <a:chExt cx="666371" cy="329146"/>
          </a:xfrm>
        </p:grpSpPr>
        <p:grpSp>
          <p:nvGrpSpPr>
            <p:cNvPr id="109" name="Group 4">
              <a:extLst>
                <a:ext uri="{FF2B5EF4-FFF2-40B4-BE49-F238E27FC236}">
                  <a16:creationId xmlns:a16="http://schemas.microsoft.com/office/drawing/2014/main" id="{212B6508-3224-4782-8903-A61917EB9887}"/>
                </a:ext>
              </a:extLst>
            </p:cNvPr>
            <p:cNvGrpSpPr>
              <a:grpSpLocks noChangeAspect="1"/>
            </p:cNvGrpSpPr>
            <p:nvPr/>
          </p:nvGrpSpPr>
          <p:grpSpPr bwMode="auto">
            <a:xfrm>
              <a:off x="7706209" y="2885312"/>
              <a:ext cx="418064" cy="329133"/>
              <a:chOff x="-80" y="1105"/>
              <a:chExt cx="1871" cy="1473"/>
            </a:xfrm>
            <a:solidFill>
              <a:schemeClr val="accent1"/>
            </a:solidFill>
          </p:grpSpPr>
          <p:sp>
            <p:nvSpPr>
              <p:cNvPr id="110" name="Freeform 5">
                <a:extLst>
                  <a:ext uri="{FF2B5EF4-FFF2-40B4-BE49-F238E27FC236}">
                    <a16:creationId xmlns:a16="http://schemas.microsoft.com/office/drawing/2014/main" id="{DE4FAA04-B402-4E66-91DB-B789B97EB268}"/>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1" name="Rectangle 6">
                <a:extLst>
                  <a:ext uri="{FF2B5EF4-FFF2-40B4-BE49-F238E27FC236}">
                    <a16:creationId xmlns:a16="http://schemas.microsoft.com/office/drawing/2014/main" id="{1CEFAAA0-51DE-490C-A81D-D4C01EB38106}"/>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cxnSp>
          <p:nvCxnSpPr>
            <p:cNvPr id="131" name="Straight Connector 130">
              <a:extLst>
                <a:ext uri="{FF2B5EF4-FFF2-40B4-BE49-F238E27FC236}">
                  <a16:creationId xmlns:a16="http://schemas.microsoft.com/office/drawing/2014/main" id="{B87C5ADF-F673-450F-BB3B-A4E2A3EA8F18}"/>
                </a:ext>
              </a:extLst>
            </p:cNvPr>
            <p:cNvCxnSpPr>
              <a:cxnSpLocks/>
            </p:cNvCxnSpPr>
            <p:nvPr/>
          </p:nvCxnSpPr>
          <p:spPr>
            <a:xfrm>
              <a:off x="7457902" y="2885299"/>
              <a:ext cx="273236" cy="209166"/>
            </a:xfrm>
            <a:prstGeom prst="line">
              <a:avLst/>
            </a:prstGeom>
            <a:ln w="15875" cap="rnd">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DBDCE01B-8512-41E1-9CF8-F86149C75909}"/>
              </a:ext>
            </a:extLst>
          </p:cNvPr>
          <p:cNvGrpSpPr/>
          <p:nvPr/>
        </p:nvGrpSpPr>
        <p:grpSpPr>
          <a:xfrm>
            <a:off x="6790494" y="2428200"/>
            <a:ext cx="678960" cy="678960"/>
            <a:chOff x="5908040" y="1691879"/>
            <a:chExt cx="678960" cy="678960"/>
          </a:xfrm>
          <a:effectLst>
            <a:outerShdw blurRad="63500" sx="102000" sy="102000" algn="ctr" rotWithShape="0">
              <a:prstClr val="black">
                <a:alpha val="40000"/>
              </a:prstClr>
            </a:outerShdw>
          </a:effectLst>
        </p:grpSpPr>
        <p:sp>
          <p:nvSpPr>
            <p:cNvPr id="85" name="Oval 84">
              <a:extLst>
                <a:ext uri="{FF2B5EF4-FFF2-40B4-BE49-F238E27FC236}">
                  <a16:creationId xmlns:a16="http://schemas.microsoft.com/office/drawing/2014/main" id="{78C16700-D08F-4C37-A518-E9D096711373}"/>
                </a:ext>
              </a:extLst>
            </p:cNvPr>
            <p:cNvSpPr/>
            <p:nvPr/>
          </p:nvSpPr>
          <p:spPr>
            <a:xfrm>
              <a:off x="5908040" y="1691879"/>
              <a:ext cx="678960" cy="67896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grpSp>
          <p:nvGrpSpPr>
            <p:cNvPr id="86" name="Group 4">
              <a:extLst>
                <a:ext uri="{FF2B5EF4-FFF2-40B4-BE49-F238E27FC236}">
                  <a16:creationId xmlns:a16="http://schemas.microsoft.com/office/drawing/2014/main" id="{841A5F66-E4E8-4962-B50F-5BD441A018C4}"/>
                </a:ext>
              </a:extLst>
            </p:cNvPr>
            <p:cNvGrpSpPr>
              <a:grpSpLocks noChangeAspect="1"/>
            </p:cNvGrpSpPr>
            <p:nvPr/>
          </p:nvGrpSpPr>
          <p:grpSpPr bwMode="auto">
            <a:xfrm>
              <a:off x="6018269" y="1822703"/>
              <a:ext cx="458502" cy="360969"/>
              <a:chOff x="-80" y="1105"/>
              <a:chExt cx="1871" cy="1473"/>
            </a:xfrm>
            <a:solidFill>
              <a:schemeClr val="accent1"/>
            </a:solidFill>
          </p:grpSpPr>
          <p:sp>
            <p:nvSpPr>
              <p:cNvPr id="87" name="Freeform 5">
                <a:extLst>
                  <a:ext uri="{FF2B5EF4-FFF2-40B4-BE49-F238E27FC236}">
                    <a16:creationId xmlns:a16="http://schemas.microsoft.com/office/drawing/2014/main" id="{6734601E-BB10-4153-A328-0317D3ACF683}"/>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88" name="Rectangle 6">
                <a:extLst>
                  <a:ext uri="{FF2B5EF4-FFF2-40B4-BE49-F238E27FC236}">
                    <a16:creationId xmlns:a16="http://schemas.microsoft.com/office/drawing/2014/main" id="{F3F38DE9-CCBC-4167-8522-064FD54B1F8C}"/>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sp>
        <p:nvSpPr>
          <p:cNvPr id="134" name="Oval 133">
            <a:extLst>
              <a:ext uri="{FF2B5EF4-FFF2-40B4-BE49-F238E27FC236}">
                <a16:creationId xmlns:a16="http://schemas.microsoft.com/office/drawing/2014/main" id="{BDBEC005-CC1B-48B3-9E16-7638F3F8484D}"/>
              </a:ext>
            </a:extLst>
          </p:cNvPr>
          <p:cNvSpPr/>
          <p:nvPr/>
        </p:nvSpPr>
        <p:spPr>
          <a:xfrm>
            <a:off x="807151" y="2837987"/>
            <a:ext cx="1233807" cy="325740"/>
          </a:xfrm>
          <a:prstGeom prst="ellipse">
            <a:avLst/>
          </a:prstGeom>
          <a:solidFill>
            <a:schemeClr val="accent1">
              <a:alpha val="75000"/>
            </a:schemeClr>
          </a:solidFill>
          <a:ln>
            <a:solidFill>
              <a:schemeClr val="accent1">
                <a:shade val="5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sp>
        <p:nvSpPr>
          <p:cNvPr id="135" name="Oval 134">
            <a:extLst>
              <a:ext uri="{FF2B5EF4-FFF2-40B4-BE49-F238E27FC236}">
                <a16:creationId xmlns:a16="http://schemas.microsoft.com/office/drawing/2014/main" id="{FAC7A4C8-EEC9-44E9-B9F7-15265804C839}"/>
              </a:ext>
            </a:extLst>
          </p:cNvPr>
          <p:cNvSpPr/>
          <p:nvPr/>
        </p:nvSpPr>
        <p:spPr>
          <a:xfrm>
            <a:off x="2148622" y="3248847"/>
            <a:ext cx="1573608" cy="325740"/>
          </a:xfrm>
          <a:prstGeom prst="ellipse">
            <a:avLst/>
          </a:prstGeom>
          <a:solidFill>
            <a:schemeClr val="accent1">
              <a:alpha val="75000"/>
            </a:schemeClr>
          </a:solidFill>
          <a:ln>
            <a:solidFill>
              <a:schemeClr val="accent1">
                <a:shade val="5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sp>
        <p:nvSpPr>
          <p:cNvPr id="136" name="Oval 135">
            <a:extLst>
              <a:ext uri="{FF2B5EF4-FFF2-40B4-BE49-F238E27FC236}">
                <a16:creationId xmlns:a16="http://schemas.microsoft.com/office/drawing/2014/main" id="{D1BFA09D-325B-45CA-A01B-D230AAC1DAC9}"/>
              </a:ext>
            </a:extLst>
          </p:cNvPr>
          <p:cNvSpPr/>
          <p:nvPr/>
        </p:nvSpPr>
        <p:spPr>
          <a:xfrm>
            <a:off x="3552453" y="3786465"/>
            <a:ext cx="2144269" cy="325740"/>
          </a:xfrm>
          <a:prstGeom prst="ellipse">
            <a:avLst/>
          </a:prstGeom>
          <a:solidFill>
            <a:schemeClr val="accent1">
              <a:alpha val="75000"/>
            </a:schemeClr>
          </a:solidFill>
          <a:ln>
            <a:solidFill>
              <a:schemeClr val="accent1">
                <a:shade val="50000"/>
              </a:schemeClr>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grpSp>
        <p:nvGrpSpPr>
          <p:cNvPr id="28" name="Group 27">
            <a:extLst>
              <a:ext uri="{FF2B5EF4-FFF2-40B4-BE49-F238E27FC236}">
                <a16:creationId xmlns:a16="http://schemas.microsoft.com/office/drawing/2014/main" id="{3411A662-8281-4BF9-A62A-D5CF68F97A93}"/>
              </a:ext>
            </a:extLst>
          </p:cNvPr>
          <p:cNvGrpSpPr/>
          <p:nvPr/>
        </p:nvGrpSpPr>
        <p:grpSpPr>
          <a:xfrm>
            <a:off x="265158" y="2982919"/>
            <a:ext cx="1883465" cy="546041"/>
            <a:chOff x="265157" y="2982922"/>
            <a:chExt cx="1883465" cy="546041"/>
          </a:xfrm>
        </p:grpSpPr>
        <p:sp>
          <p:nvSpPr>
            <p:cNvPr id="17" name="TextBox 16">
              <a:extLst>
                <a:ext uri="{FF2B5EF4-FFF2-40B4-BE49-F238E27FC236}">
                  <a16:creationId xmlns:a16="http://schemas.microsoft.com/office/drawing/2014/main" id="{E849E937-DA54-440B-A0FB-122D1C9E2EC3}"/>
                </a:ext>
              </a:extLst>
            </p:cNvPr>
            <p:cNvSpPr txBox="1"/>
            <p:nvPr/>
          </p:nvSpPr>
          <p:spPr>
            <a:xfrm>
              <a:off x="265157" y="3221186"/>
              <a:ext cx="1883465" cy="307777"/>
            </a:xfrm>
            <a:prstGeom prst="rect">
              <a:avLst/>
            </a:prstGeom>
            <a:solidFill>
              <a:schemeClr val="accent1">
                <a:lumMod val="20000"/>
                <a:lumOff val="80000"/>
              </a:schemeClr>
            </a:solidFill>
          </p:spPr>
          <p:txBody>
            <a:bodyPr wrap="square" rtlCol="0">
              <a:spAutoFit/>
            </a:bodyPr>
            <a:lstStyle/>
            <a:p>
              <a:pPr defTabSz="914378"/>
              <a:r>
                <a:rPr lang="en-US" sz="1400" b="1">
                  <a:solidFill>
                    <a:srgbClr val="000000"/>
                  </a:solidFill>
                  <a:latin typeface="Calibri Light" panose="020F0302020204030204" pitchFamily="34" charset="0"/>
                  <a:cs typeface="Calibri Light" panose="020F0302020204030204" pitchFamily="34" charset="0"/>
                </a:rPr>
                <a:t>Rapido member </a:t>
              </a:r>
            </a:p>
          </p:txBody>
        </p:sp>
        <p:cxnSp>
          <p:nvCxnSpPr>
            <p:cNvPr id="140" name="Straight Connector 139">
              <a:extLst>
                <a:ext uri="{FF2B5EF4-FFF2-40B4-BE49-F238E27FC236}">
                  <a16:creationId xmlns:a16="http://schemas.microsoft.com/office/drawing/2014/main" id="{207A8695-8BA4-45A3-91BF-8BC68AED1899}"/>
                </a:ext>
              </a:extLst>
            </p:cNvPr>
            <p:cNvCxnSpPr>
              <a:cxnSpLocks/>
            </p:cNvCxnSpPr>
            <p:nvPr/>
          </p:nvCxnSpPr>
          <p:spPr>
            <a:xfrm>
              <a:off x="1408297" y="2982922"/>
              <a:ext cx="0" cy="238264"/>
            </a:xfrm>
            <a:prstGeom prst="line">
              <a:avLst/>
            </a:prstGeom>
            <a:ln w="28575" cap="rnd">
              <a:solidFill>
                <a:srgbClr val="92D3DF"/>
              </a:solidFill>
              <a:tailEnd type="ova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706E096-6811-46C0-8776-3630B6D24FDE}"/>
              </a:ext>
            </a:extLst>
          </p:cNvPr>
          <p:cNvGrpSpPr/>
          <p:nvPr/>
        </p:nvGrpSpPr>
        <p:grpSpPr>
          <a:xfrm>
            <a:off x="988337" y="3377605"/>
            <a:ext cx="2060383" cy="671837"/>
            <a:chOff x="988336" y="3377606"/>
            <a:chExt cx="2060383" cy="671837"/>
          </a:xfrm>
        </p:grpSpPr>
        <p:sp>
          <p:nvSpPr>
            <p:cNvPr id="18" name="TextBox 17">
              <a:extLst>
                <a:ext uri="{FF2B5EF4-FFF2-40B4-BE49-F238E27FC236}">
                  <a16:creationId xmlns:a16="http://schemas.microsoft.com/office/drawing/2014/main" id="{324F32BF-07E9-4D55-9517-BB4EB758887E}"/>
                </a:ext>
              </a:extLst>
            </p:cNvPr>
            <p:cNvSpPr txBox="1"/>
            <p:nvPr/>
          </p:nvSpPr>
          <p:spPr>
            <a:xfrm>
              <a:off x="988336" y="3741666"/>
              <a:ext cx="2060383" cy="307777"/>
            </a:xfrm>
            <a:prstGeom prst="rect">
              <a:avLst/>
            </a:prstGeom>
            <a:solidFill>
              <a:schemeClr val="accent1">
                <a:lumMod val="20000"/>
                <a:lumOff val="80000"/>
              </a:schemeClr>
            </a:solidFill>
          </p:spPr>
          <p:txBody>
            <a:bodyPr wrap="square" rtlCol="0">
              <a:spAutoFit/>
            </a:bodyPr>
            <a:lstStyle/>
            <a:p>
              <a:pPr defTabSz="914378"/>
              <a:r>
                <a:rPr lang="en-US" sz="1400" b="1">
                  <a:solidFill>
                    <a:srgbClr val="003466"/>
                  </a:solidFill>
                  <a:latin typeface="Calibri Light" panose="020F0302020204030204" pitchFamily="34" charset="0"/>
                  <a:cs typeface="Calibri Light" panose="020F0302020204030204" pitchFamily="34" charset="0"/>
                </a:rPr>
                <a:t>Courier group \ consortia </a:t>
              </a:r>
            </a:p>
          </p:txBody>
        </p:sp>
        <p:cxnSp>
          <p:nvCxnSpPr>
            <p:cNvPr id="149" name="Straight Connector 148">
              <a:extLst>
                <a:ext uri="{FF2B5EF4-FFF2-40B4-BE49-F238E27FC236}">
                  <a16:creationId xmlns:a16="http://schemas.microsoft.com/office/drawing/2014/main" id="{5746FC07-5888-47AD-8BBD-96BDD15C20FD}"/>
                </a:ext>
              </a:extLst>
            </p:cNvPr>
            <p:cNvCxnSpPr>
              <a:cxnSpLocks/>
            </p:cNvCxnSpPr>
            <p:nvPr/>
          </p:nvCxnSpPr>
          <p:spPr>
            <a:xfrm>
              <a:off x="2842502" y="3377606"/>
              <a:ext cx="0" cy="315163"/>
            </a:xfrm>
            <a:prstGeom prst="line">
              <a:avLst/>
            </a:prstGeom>
            <a:ln w="28575" cap="rnd">
              <a:solidFill>
                <a:srgbClr val="53B9CD"/>
              </a:solidFill>
              <a:tailEnd type="ova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D22B29E9-8AF0-4E06-A290-AAB9A4481E6E}"/>
              </a:ext>
            </a:extLst>
          </p:cNvPr>
          <p:cNvGrpSpPr/>
          <p:nvPr/>
        </p:nvGrpSpPr>
        <p:grpSpPr>
          <a:xfrm>
            <a:off x="1817190" y="3949333"/>
            <a:ext cx="2944207" cy="514903"/>
            <a:chOff x="1817189" y="3949335"/>
            <a:chExt cx="2944207" cy="514903"/>
          </a:xfrm>
        </p:grpSpPr>
        <p:sp>
          <p:nvSpPr>
            <p:cNvPr id="22" name="TextBox 21">
              <a:extLst>
                <a:ext uri="{FF2B5EF4-FFF2-40B4-BE49-F238E27FC236}">
                  <a16:creationId xmlns:a16="http://schemas.microsoft.com/office/drawing/2014/main" id="{32B81E27-D21F-4243-8941-AF5F4E049C8D}"/>
                </a:ext>
              </a:extLst>
            </p:cNvPr>
            <p:cNvSpPr txBox="1"/>
            <p:nvPr/>
          </p:nvSpPr>
          <p:spPr>
            <a:xfrm>
              <a:off x="1817189" y="4156461"/>
              <a:ext cx="2944207" cy="307777"/>
            </a:xfrm>
            <a:prstGeom prst="rect">
              <a:avLst/>
            </a:prstGeom>
            <a:solidFill>
              <a:schemeClr val="accent1">
                <a:lumMod val="20000"/>
                <a:lumOff val="80000"/>
              </a:schemeClr>
            </a:solidFill>
          </p:spPr>
          <p:txBody>
            <a:bodyPr wrap="square" rtlCol="0">
              <a:spAutoFit/>
            </a:bodyPr>
            <a:lstStyle/>
            <a:p>
              <a:pPr defTabSz="914378"/>
              <a:r>
                <a:rPr lang="en-US" sz="1400" b="1">
                  <a:solidFill>
                    <a:srgbClr val="003466"/>
                  </a:solidFill>
                  <a:latin typeface="Calibri Light" panose="020F0302020204030204" pitchFamily="34" charset="0"/>
                  <a:cs typeface="Calibri Light" panose="020F0302020204030204" pitchFamily="34" charset="0"/>
                </a:rPr>
                <a:t>Next priority – e.g. nation wide </a:t>
              </a:r>
            </a:p>
          </p:txBody>
        </p:sp>
        <p:cxnSp>
          <p:nvCxnSpPr>
            <p:cNvPr id="151" name="Straight Connector 150">
              <a:extLst>
                <a:ext uri="{FF2B5EF4-FFF2-40B4-BE49-F238E27FC236}">
                  <a16:creationId xmlns:a16="http://schemas.microsoft.com/office/drawing/2014/main" id="{451FBD9A-F650-4291-BF1B-3F3F5FCE9FF6}"/>
                </a:ext>
              </a:extLst>
            </p:cNvPr>
            <p:cNvCxnSpPr>
              <a:cxnSpLocks/>
            </p:cNvCxnSpPr>
            <p:nvPr/>
          </p:nvCxnSpPr>
          <p:spPr>
            <a:xfrm>
              <a:off x="4640560" y="3949335"/>
              <a:ext cx="0" cy="315163"/>
            </a:xfrm>
            <a:prstGeom prst="line">
              <a:avLst/>
            </a:prstGeom>
            <a:ln w="28575" cap="rnd">
              <a:solidFill>
                <a:srgbClr val="486AE5"/>
              </a:solidFill>
              <a:tailEnd type="ova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D721653-E7DA-49CE-B55C-3B954E9326ED}"/>
              </a:ext>
            </a:extLst>
          </p:cNvPr>
          <p:cNvGrpSpPr/>
          <p:nvPr/>
        </p:nvGrpSpPr>
        <p:grpSpPr>
          <a:xfrm>
            <a:off x="675878" y="4576166"/>
            <a:ext cx="5090055" cy="307777"/>
            <a:chOff x="675877" y="4576171"/>
            <a:chExt cx="5090055" cy="307777"/>
          </a:xfrm>
        </p:grpSpPr>
        <p:cxnSp>
          <p:nvCxnSpPr>
            <p:cNvPr id="14" name="Straight Connector 13">
              <a:extLst>
                <a:ext uri="{FF2B5EF4-FFF2-40B4-BE49-F238E27FC236}">
                  <a16:creationId xmlns:a16="http://schemas.microsoft.com/office/drawing/2014/main" id="{EB124804-D2D3-4EA5-B7DB-5C9D9EDA7E88}"/>
                </a:ext>
              </a:extLst>
            </p:cNvPr>
            <p:cNvCxnSpPr>
              <a:cxnSpLocks/>
            </p:cNvCxnSpPr>
            <p:nvPr/>
          </p:nvCxnSpPr>
          <p:spPr>
            <a:xfrm>
              <a:off x="675877" y="4576171"/>
              <a:ext cx="509005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5AA9A8E8-65F8-4A77-9903-B81B12BDB1C9}"/>
                </a:ext>
              </a:extLst>
            </p:cNvPr>
            <p:cNvSpPr txBox="1"/>
            <p:nvPr/>
          </p:nvSpPr>
          <p:spPr>
            <a:xfrm>
              <a:off x="1758332" y="4576171"/>
              <a:ext cx="707245" cy="307777"/>
            </a:xfrm>
            <a:prstGeom prst="rect">
              <a:avLst/>
            </a:prstGeom>
            <a:noFill/>
          </p:spPr>
          <p:txBody>
            <a:bodyPr wrap="none" rtlCol="0">
              <a:spAutoFit/>
            </a:bodyPr>
            <a:lstStyle/>
            <a:p>
              <a:pPr defTabSz="914378"/>
              <a:r>
                <a:rPr lang="en-US" sz="1400" b="1">
                  <a:solidFill>
                    <a:srgbClr val="53B9CD"/>
                  </a:solidFill>
                  <a:latin typeface="Calibri"/>
                </a:rPr>
                <a:t>Rapido</a:t>
              </a:r>
            </a:p>
          </p:txBody>
        </p:sp>
      </p:grpSp>
      <p:grpSp>
        <p:nvGrpSpPr>
          <p:cNvPr id="40" name="Group 39">
            <a:extLst>
              <a:ext uri="{FF2B5EF4-FFF2-40B4-BE49-F238E27FC236}">
                <a16:creationId xmlns:a16="http://schemas.microsoft.com/office/drawing/2014/main" id="{5B531217-C955-433C-AE9E-45E44DC192F6}"/>
              </a:ext>
            </a:extLst>
          </p:cNvPr>
          <p:cNvGrpSpPr/>
          <p:nvPr/>
        </p:nvGrpSpPr>
        <p:grpSpPr>
          <a:xfrm>
            <a:off x="5765932" y="4576166"/>
            <a:ext cx="3268722" cy="307777"/>
            <a:chOff x="5765932" y="4576171"/>
            <a:chExt cx="3268722" cy="307777"/>
          </a:xfrm>
        </p:grpSpPr>
        <p:cxnSp>
          <p:nvCxnSpPr>
            <p:cNvPr id="16" name="Straight Connector 15">
              <a:extLst>
                <a:ext uri="{FF2B5EF4-FFF2-40B4-BE49-F238E27FC236}">
                  <a16:creationId xmlns:a16="http://schemas.microsoft.com/office/drawing/2014/main" id="{3E6C9DFD-DEF1-4429-BB12-483C2E778B00}"/>
                </a:ext>
              </a:extLst>
            </p:cNvPr>
            <p:cNvCxnSpPr>
              <a:cxnSpLocks/>
            </p:cNvCxnSpPr>
            <p:nvPr/>
          </p:nvCxnSpPr>
          <p:spPr>
            <a:xfrm>
              <a:off x="5765932" y="4576171"/>
              <a:ext cx="3268722" cy="0"/>
            </a:xfrm>
            <a:prstGeom prst="line">
              <a:avLst/>
            </a:prstGeom>
            <a:ln w="38100"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C3203FB0-FEA3-4FEB-894A-9999ADCDC51E}"/>
                </a:ext>
              </a:extLst>
            </p:cNvPr>
            <p:cNvSpPr txBox="1"/>
            <p:nvPr/>
          </p:nvSpPr>
          <p:spPr>
            <a:xfrm>
              <a:off x="6773928" y="4576171"/>
              <a:ext cx="1469120" cy="307777"/>
            </a:xfrm>
            <a:prstGeom prst="rect">
              <a:avLst/>
            </a:prstGeom>
            <a:noFill/>
          </p:spPr>
          <p:txBody>
            <a:bodyPr wrap="none" rtlCol="0">
              <a:spAutoFit/>
            </a:bodyPr>
            <a:lstStyle/>
            <a:p>
              <a:pPr defTabSz="914378"/>
              <a:r>
                <a:rPr lang="en-US" sz="1400" b="1">
                  <a:solidFill>
                    <a:srgbClr val="FDB813">
                      <a:lumMod val="75000"/>
                    </a:srgbClr>
                  </a:solidFill>
                  <a:latin typeface="Calibri"/>
                </a:rPr>
                <a:t>External partners</a:t>
              </a:r>
            </a:p>
          </p:txBody>
        </p:sp>
      </p:grpSp>
      <p:grpSp>
        <p:nvGrpSpPr>
          <p:cNvPr id="12" name="Group 11">
            <a:extLst>
              <a:ext uri="{FF2B5EF4-FFF2-40B4-BE49-F238E27FC236}">
                <a16:creationId xmlns:a16="http://schemas.microsoft.com/office/drawing/2014/main" id="{E22CE3D1-9623-4880-BE20-86E17D6E2A85}"/>
              </a:ext>
            </a:extLst>
          </p:cNvPr>
          <p:cNvGrpSpPr/>
          <p:nvPr/>
        </p:nvGrpSpPr>
        <p:grpSpPr>
          <a:xfrm>
            <a:off x="2976234" y="610671"/>
            <a:ext cx="3320168" cy="3320168"/>
            <a:chOff x="2976233" y="610670"/>
            <a:chExt cx="3320168" cy="3320168"/>
          </a:xfrm>
        </p:grpSpPr>
        <p:sp>
          <p:nvSpPr>
            <p:cNvPr id="10" name="Oval 9">
              <a:extLst>
                <a:ext uri="{FF2B5EF4-FFF2-40B4-BE49-F238E27FC236}">
                  <a16:creationId xmlns:a16="http://schemas.microsoft.com/office/drawing/2014/main" id="{5A3D7F65-B1C7-45C5-84B6-6599AA248E49}"/>
                </a:ext>
              </a:extLst>
            </p:cNvPr>
            <p:cNvSpPr/>
            <p:nvPr/>
          </p:nvSpPr>
          <p:spPr>
            <a:xfrm>
              <a:off x="2976233" y="610670"/>
              <a:ext cx="3320168" cy="3320168"/>
            </a:xfrm>
            <a:prstGeom prst="ellipse">
              <a:avLst/>
            </a:prstGeom>
            <a:solidFill>
              <a:srgbClr val="486AE5">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grpSp>
          <p:nvGrpSpPr>
            <p:cNvPr id="61" name="Group 4">
              <a:extLst>
                <a:ext uri="{FF2B5EF4-FFF2-40B4-BE49-F238E27FC236}">
                  <a16:creationId xmlns:a16="http://schemas.microsoft.com/office/drawing/2014/main" id="{3D499820-4858-4240-8F57-CA226FCAC17A}"/>
                </a:ext>
              </a:extLst>
            </p:cNvPr>
            <p:cNvGrpSpPr>
              <a:grpSpLocks noChangeAspect="1"/>
            </p:cNvGrpSpPr>
            <p:nvPr/>
          </p:nvGrpSpPr>
          <p:grpSpPr bwMode="auto">
            <a:xfrm>
              <a:off x="3801619" y="1029935"/>
              <a:ext cx="532478" cy="419209"/>
              <a:chOff x="-80" y="1105"/>
              <a:chExt cx="1871" cy="1473"/>
            </a:xfrm>
            <a:solidFill>
              <a:schemeClr val="bg1"/>
            </a:solidFill>
          </p:grpSpPr>
          <p:sp>
            <p:nvSpPr>
              <p:cNvPr id="62" name="Freeform 5">
                <a:extLst>
                  <a:ext uri="{FF2B5EF4-FFF2-40B4-BE49-F238E27FC236}">
                    <a16:creationId xmlns:a16="http://schemas.microsoft.com/office/drawing/2014/main" id="{8CD4F367-A0FF-4A7B-BD6A-E00739A36612}"/>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63" name="Rectangle 6">
                <a:extLst>
                  <a:ext uri="{FF2B5EF4-FFF2-40B4-BE49-F238E27FC236}">
                    <a16:creationId xmlns:a16="http://schemas.microsoft.com/office/drawing/2014/main" id="{3EC507C2-20FB-4D0D-972E-D14662F9E37E}"/>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67" name="Group 4">
              <a:extLst>
                <a:ext uri="{FF2B5EF4-FFF2-40B4-BE49-F238E27FC236}">
                  <a16:creationId xmlns:a16="http://schemas.microsoft.com/office/drawing/2014/main" id="{DAAA5B15-67C0-4202-AC1B-32C40B1BC02D}"/>
                </a:ext>
              </a:extLst>
            </p:cNvPr>
            <p:cNvGrpSpPr>
              <a:grpSpLocks noChangeAspect="1"/>
            </p:cNvGrpSpPr>
            <p:nvPr/>
          </p:nvGrpSpPr>
          <p:grpSpPr bwMode="auto">
            <a:xfrm>
              <a:off x="4370078" y="1459210"/>
              <a:ext cx="532478" cy="419209"/>
              <a:chOff x="-80" y="1105"/>
              <a:chExt cx="1871" cy="1473"/>
            </a:xfrm>
            <a:solidFill>
              <a:schemeClr val="bg1"/>
            </a:solidFill>
          </p:grpSpPr>
          <p:sp>
            <p:nvSpPr>
              <p:cNvPr id="68" name="Freeform 5">
                <a:extLst>
                  <a:ext uri="{FF2B5EF4-FFF2-40B4-BE49-F238E27FC236}">
                    <a16:creationId xmlns:a16="http://schemas.microsoft.com/office/drawing/2014/main" id="{38AA490D-C923-4725-A815-DAF6231DCC03}"/>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69" name="Rectangle 6">
                <a:extLst>
                  <a:ext uri="{FF2B5EF4-FFF2-40B4-BE49-F238E27FC236}">
                    <a16:creationId xmlns:a16="http://schemas.microsoft.com/office/drawing/2014/main" id="{B545C08D-25D5-4447-ADDE-B3C1CEC681FF}"/>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70" name="Group 4">
              <a:extLst>
                <a:ext uri="{FF2B5EF4-FFF2-40B4-BE49-F238E27FC236}">
                  <a16:creationId xmlns:a16="http://schemas.microsoft.com/office/drawing/2014/main" id="{B7D8DBFF-BF66-4DA4-BCD6-A922645B5C70}"/>
                </a:ext>
              </a:extLst>
            </p:cNvPr>
            <p:cNvGrpSpPr>
              <a:grpSpLocks noChangeAspect="1"/>
            </p:cNvGrpSpPr>
            <p:nvPr/>
          </p:nvGrpSpPr>
          <p:grpSpPr bwMode="auto">
            <a:xfrm>
              <a:off x="3948489" y="2020437"/>
              <a:ext cx="532478" cy="419209"/>
              <a:chOff x="-80" y="1105"/>
              <a:chExt cx="1871" cy="1473"/>
            </a:xfrm>
            <a:solidFill>
              <a:schemeClr val="bg1"/>
            </a:solidFill>
          </p:grpSpPr>
          <p:sp>
            <p:nvSpPr>
              <p:cNvPr id="71" name="Freeform 5">
                <a:extLst>
                  <a:ext uri="{FF2B5EF4-FFF2-40B4-BE49-F238E27FC236}">
                    <a16:creationId xmlns:a16="http://schemas.microsoft.com/office/drawing/2014/main" id="{512CE8DA-8206-4612-8558-38222EDF6B14}"/>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72" name="Rectangle 6">
                <a:extLst>
                  <a:ext uri="{FF2B5EF4-FFF2-40B4-BE49-F238E27FC236}">
                    <a16:creationId xmlns:a16="http://schemas.microsoft.com/office/drawing/2014/main" id="{CF3E6D28-BD1E-41F0-906F-F97FC3FD1CB0}"/>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73" name="Group 4">
              <a:extLst>
                <a:ext uri="{FF2B5EF4-FFF2-40B4-BE49-F238E27FC236}">
                  <a16:creationId xmlns:a16="http://schemas.microsoft.com/office/drawing/2014/main" id="{6E174AEB-20C1-43AC-84A7-58E6F4E07751}"/>
                </a:ext>
              </a:extLst>
            </p:cNvPr>
            <p:cNvGrpSpPr>
              <a:grpSpLocks noChangeAspect="1"/>
            </p:cNvGrpSpPr>
            <p:nvPr/>
          </p:nvGrpSpPr>
          <p:grpSpPr bwMode="auto">
            <a:xfrm>
              <a:off x="4442297" y="2641506"/>
              <a:ext cx="532478" cy="419209"/>
              <a:chOff x="-80" y="1105"/>
              <a:chExt cx="1871" cy="1473"/>
            </a:xfrm>
            <a:solidFill>
              <a:schemeClr val="bg1"/>
            </a:solidFill>
          </p:grpSpPr>
          <p:sp>
            <p:nvSpPr>
              <p:cNvPr id="74" name="Freeform 5">
                <a:extLst>
                  <a:ext uri="{FF2B5EF4-FFF2-40B4-BE49-F238E27FC236}">
                    <a16:creationId xmlns:a16="http://schemas.microsoft.com/office/drawing/2014/main" id="{37AA8505-8C5C-4EBA-AD1A-6B33749E27F6}"/>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75" name="Rectangle 6">
                <a:extLst>
                  <a:ext uri="{FF2B5EF4-FFF2-40B4-BE49-F238E27FC236}">
                    <a16:creationId xmlns:a16="http://schemas.microsoft.com/office/drawing/2014/main" id="{A8ED9178-9E63-4334-A4F4-D23999BC4878}"/>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76" name="Group 4">
              <a:extLst>
                <a:ext uri="{FF2B5EF4-FFF2-40B4-BE49-F238E27FC236}">
                  <a16:creationId xmlns:a16="http://schemas.microsoft.com/office/drawing/2014/main" id="{A66B14C9-0DF0-4890-BEA2-34A8E83E7C9A}"/>
                </a:ext>
              </a:extLst>
            </p:cNvPr>
            <p:cNvGrpSpPr>
              <a:grpSpLocks noChangeAspect="1"/>
            </p:cNvGrpSpPr>
            <p:nvPr/>
          </p:nvGrpSpPr>
          <p:grpSpPr bwMode="auto">
            <a:xfrm>
              <a:off x="3722230" y="2861023"/>
              <a:ext cx="532478" cy="419209"/>
              <a:chOff x="-80" y="1105"/>
              <a:chExt cx="1871" cy="1473"/>
            </a:xfrm>
            <a:solidFill>
              <a:schemeClr val="bg1"/>
            </a:solidFill>
          </p:grpSpPr>
          <p:sp>
            <p:nvSpPr>
              <p:cNvPr id="77" name="Freeform 5">
                <a:extLst>
                  <a:ext uri="{FF2B5EF4-FFF2-40B4-BE49-F238E27FC236}">
                    <a16:creationId xmlns:a16="http://schemas.microsoft.com/office/drawing/2014/main" id="{ABDD25A7-32E1-4CCA-83A1-99013A8EA4D1}"/>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78" name="Rectangle 6">
                <a:extLst>
                  <a:ext uri="{FF2B5EF4-FFF2-40B4-BE49-F238E27FC236}">
                    <a16:creationId xmlns:a16="http://schemas.microsoft.com/office/drawing/2014/main" id="{7F8E5C3F-C1C3-4ED3-BB2C-AB24A65D806F}"/>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112" name="Group 4">
              <a:extLst>
                <a:ext uri="{FF2B5EF4-FFF2-40B4-BE49-F238E27FC236}">
                  <a16:creationId xmlns:a16="http://schemas.microsoft.com/office/drawing/2014/main" id="{1A89B36E-1DDB-4F19-9BE2-E45935237FD5}"/>
                </a:ext>
              </a:extLst>
            </p:cNvPr>
            <p:cNvGrpSpPr>
              <a:grpSpLocks noChangeAspect="1"/>
            </p:cNvGrpSpPr>
            <p:nvPr/>
          </p:nvGrpSpPr>
          <p:grpSpPr bwMode="auto">
            <a:xfrm>
              <a:off x="5050499" y="2001692"/>
              <a:ext cx="532478" cy="419209"/>
              <a:chOff x="-80" y="1105"/>
              <a:chExt cx="1871" cy="1473"/>
            </a:xfrm>
            <a:solidFill>
              <a:schemeClr val="bg1"/>
            </a:solidFill>
          </p:grpSpPr>
          <p:sp>
            <p:nvSpPr>
              <p:cNvPr id="114" name="Freeform 5">
                <a:extLst>
                  <a:ext uri="{FF2B5EF4-FFF2-40B4-BE49-F238E27FC236}">
                    <a16:creationId xmlns:a16="http://schemas.microsoft.com/office/drawing/2014/main" id="{71502666-7F11-437A-9326-588A5617F347}"/>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5" name="Rectangle 6">
                <a:extLst>
                  <a:ext uri="{FF2B5EF4-FFF2-40B4-BE49-F238E27FC236}">
                    <a16:creationId xmlns:a16="http://schemas.microsoft.com/office/drawing/2014/main" id="{3948EE28-4422-441C-8E7D-39D78BCEC4B2}"/>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116" name="Group 4">
              <a:extLst>
                <a:ext uri="{FF2B5EF4-FFF2-40B4-BE49-F238E27FC236}">
                  <a16:creationId xmlns:a16="http://schemas.microsoft.com/office/drawing/2014/main" id="{589EB6A4-6AE4-48F1-A16E-F3CF6164FADB}"/>
                </a:ext>
              </a:extLst>
            </p:cNvPr>
            <p:cNvGrpSpPr>
              <a:grpSpLocks noChangeAspect="1"/>
            </p:cNvGrpSpPr>
            <p:nvPr/>
          </p:nvGrpSpPr>
          <p:grpSpPr bwMode="auto">
            <a:xfrm>
              <a:off x="5169858" y="1204421"/>
              <a:ext cx="532478" cy="419209"/>
              <a:chOff x="-80" y="1105"/>
              <a:chExt cx="1871" cy="1473"/>
            </a:xfrm>
            <a:solidFill>
              <a:schemeClr val="bg1"/>
            </a:solidFill>
          </p:grpSpPr>
          <p:sp>
            <p:nvSpPr>
              <p:cNvPr id="118" name="Freeform 5">
                <a:extLst>
                  <a:ext uri="{FF2B5EF4-FFF2-40B4-BE49-F238E27FC236}">
                    <a16:creationId xmlns:a16="http://schemas.microsoft.com/office/drawing/2014/main" id="{08825FA6-602F-4A9B-86CE-B128E99D00C7}"/>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9" name="Rectangle 6">
                <a:extLst>
                  <a:ext uri="{FF2B5EF4-FFF2-40B4-BE49-F238E27FC236}">
                    <a16:creationId xmlns:a16="http://schemas.microsoft.com/office/drawing/2014/main" id="{90052E74-34E3-468A-B6DC-B630E467564F}"/>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121" name="Group 4">
              <a:extLst>
                <a:ext uri="{FF2B5EF4-FFF2-40B4-BE49-F238E27FC236}">
                  <a16:creationId xmlns:a16="http://schemas.microsoft.com/office/drawing/2014/main" id="{43282E2D-0320-4AEE-BBB2-6F007C10BDCD}"/>
                </a:ext>
              </a:extLst>
            </p:cNvPr>
            <p:cNvGrpSpPr>
              <a:grpSpLocks noChangeAspect="1"/>
            </p:cNvGrpSpPr>
            <p:nvPr/>
          </p:nvGrpSpPr>
          <p:grpSpPr bwMode="auto">
            <a:xfrm>
              <a:off x="5233454" y="2707193"/>
              <a:ext cx="532478" cy="419209"/>
              <a:chOff x="-80" y="1105"/>
              <a:chExt cx="1871" cy="1473"/>
            </a:xfrm>
            <a:solidFill>
              <a:schemeClr val="bg1"/>
            </a:solidFill>
          </p:grpSpPr>
          <p:sp>
            <p:nvSpPr>
              <p:cNvPr id="122" name="Freeform 5">
                <a:extLst>
                  <a:ext uri="{FF2B5EF4-FFF2-40B4-BE49-F238E27FC236}">
                    <a16:creationId xmlns:a16="http://schemas.microsoft.com/office/drawing/2014/main" id="{D3C9C3D9-52DF-4443-B311-F947D5E74904}"/>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23" name="Rectangle 6">
                <a:extLst>
                  <a:ext uri="{FF2B5EF4-FFF2-40B4-BE49-F238E27FC236}">
                    <a16:creationId xmlns:a16="http://schemas.microsoft.com/office/drawing/2014/main" id="{4048F727-ECC7-4C5A-8ECF-18046C50CAB1}"/>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grpSp>
        <p:nvGrpSpPr>
          <p:cNvPr id="24" name="Group 23">
            <a:extLst>
              <a:ext uri="{FF2B5EF4-FFF2-40B4-BE49-F238E27FC236}">
                <a16:creationId xmlns:a16="http://schemas.microsoft.com/office/drawing/2014/main" id="{2BB214D8-BA63-440B-98BF-F360DD596EBD}"/>
              </a:ext>
            </a:extLst>
          </p:cNvPr>
          <p:cNvGrpSpPr/>
          <p:nvPr/>
        </p:nvGrpSpPr>
        <p:grpSpPr>
          <a:xfrm>
            <a:off x="5988430" y="2660479"/>
            <a:ext cx="856687" cy="224821"/>
            <a:chOff x="5988429" y="2660478"/>
            <a:chExt cx="856687" cy="224821"/>
          </a:xfrm>
        </p:grpSpPr>
        <p:sp>
          <p:nvSpPr>
            <p:cNvPr id="139" name="Rectangle 138">
              <a:extLst>
                <a:ext uri="{FF2B5EF4-FFF2-40B4-BE49-F238E27FC236}">
                  <a16:creationId xmlns:a16="http://schemas.microsoft.com/office/drawing/2014/main" id="{6EB6C18B-BA3C-4168-86DD-20BDAC48232C}"/>
                </a:ext>
              </a:extLst>
            </p:cNvPr>
            <p:cNvSpPr/>
            <p:nvPr/>
          </p:nvSpPr>
          <p:spPr>
            <a:xfrm>
              <a:off x="5988429" y="2660478"/>
              <a:ext cx="758208" cy="224821"/>
            </a:xfrm>
            <a:prstGeom prst="rect">
              <a:avLst/>
            </a:prstGeom>
            <a:gradFill flip="none" rotWithShape="1">
              <a:gsLst>
                <a:gs pos="25000">
                  <a:srgbClr val="718BEB">
                    <a:tint val="66000"/>
                    <a:satMod val="160000"/>
                  </a:srgbClr>
                </a:gs>
                <a:gs pos="81000">
                  <a:srgbClr val="718BEB">
                    <a:tint val="23500"/>
                    <a:satMod val="160000"/>
                    <a:alpha val="0"/>
                  </a:srgb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sp>
          <p:nvSpPr>
            <p:cNvPr id="124" name="Arrow: Chevron 123">
              <a:extLst>
                <a:ext uri="{FF2B5EF4-FFF2-40B4-BE49-F238E27FC236}">
                  <a16:creationId xmlns:a16="http://schemas.microsoft.com/office/drawing/2014/main" id="{E53DD20D-7EEC-40FF-BE86-6697383BA057}"/>
                </a:ext>
              </a:extLst>
            </p:cNvPr>
            <p:cNvSpPr/>
            <p:nvPr/>
          </p:nvSpPr>
          <p:spPr>
            <a:xfrm>
              <a:off x="6702741" y="2678106"/>
              <a:ext cx="142375" cy="187483"/>
            </a:xfrm>
            <a:prstGeom prst="chevron">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000000"/>
                </a:solidFill>
                <a:latin typeface="Calibri"/>
              </a:endParaRPr>
            </a:p>
          </p:txBody>
        </p:sp>
      </p:grpSp>
      <p:grpSp>
        <p:nvGrpSpPr>
          <p:cNvPr id="27" name="Group 26">
            <a:extLst>
              <a:ext uri="{FF2B5EF4-FFF2-40B4-BE49-F238E27FC236}">
                <a16:creationId xmlns:a16="http://schemas.microsoft.com/office/drawing/2014/main" id="{EA8BEAD8-94C3-42A7-994E-098E62EF3536}"/>
              </a:ext>
            </a:extLst>
          </p:cNvPr>
          <p:cNvGrpSpPr/>
          <p:nvPr/>
        </p:nvGrpSpPr>
        <p:grpSpPr>
          <a:xfrm>
            <a:off x="5566337" y="3488197"/>
            <a:ext cx="829396" cy="224821"/>
            <a:chOff x="5566336" y="3488196"/>
            <a:chExt cx="829396" cy="224821"/>
          </a:xfrm>
        </p:grpSpPr>
        <p:sp>
          <p:nvSpPr>
            <p:cNvPr id="141" name="Rectangle 140">
              <a:extLst>
                <a:ext uri="{FF2B5EF4-FFF2-40B4-BE49-F238E27FC236}">
                  <a16:creationId xmlns:a16="http://schemas.microsoft.com/office/drawing/2014/main" id="{F7D2F48D-E391-40E7-B881-1EAA62D6EDEE}"/>
                </a:ext>
              </a:extLst>
            </p:cNvPr>
            <p:cNvSpPr/>
            <p:nvPr/>
          </p:nvSpPr>
          <p:spPr>
            <a:xfrm>
              <a:off x="5566336" y="3488196"/>
              <a:ext cx="758208" cy="224821"/>
            </a:xfrm>
            <a:prstGeom prst="rect">
              <a:avLst/>
            </a:prstGeom>
            <a:gradFill flip="none" rotWithShape="1">
              <a:gsLst>
                <a:gs pos="25000">
                  <a:srgbClr val="718BEB">
                    <a:tint val="66000"/>
                    <a:satMod val="160000"/>
                  </a:srgbClr>
                </a:gs>
                <a:gs pos="81000">
                  <a:srgbClr val="718BEB">
                    <a:tint val="23500"/>
                    <a:satMod val="160000"/>
                    <a:alpha val="0"/>
                  </a:srgb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sp>
          <p:nvSpPr>
            <p:cNvPr id="126" name="Arrow: Chevron 125">
              <a:extLst>
                <a:ext uri="{FF2B5EF4-FFF2-40B4-BE49-F238E27FC236}">
                  <a16:creationId xmlns:a16="http://schemas.microsoft.com/office/drawing/2014/main" id="{059F867B-302C-447C-8573-D77141A25202}"/>
                </a:ext>
              </a:extLst>
            </p:cNvPr>
            <p:cNvSpPr/>
            <p:nvPr/>
          </p:nvSpPr>
          <p:spPr>
            <a:xfrm>
              <a:off x="6253357" y="3504083"/>
              <a:ext cx="142375" cy="187483"/>
            </a:xfrm>
            <a:prstGeom prst="chevron">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000000"/>
                </a:solidFill>
                <a:latin typeface="Calibri"/>
              </a:endParaRPr>
            </a:p>
          </p:txBody>
        </p:sp>
      </p:grpSp>
      <p:grpSp>
        <p:nvGrpSpPr>
          <p:cNvPr id="38" name="Group 37">
            <a:extLst>
              <a:ext uri="{FF2B5EF4-FFF2-40B4-BE49-F238E27FC236}">
                <a16:creationId xmlns:a16="http://schemas.microsoft.com/office/drawing/2014/main" id="{A0350439-0E3A-4DBC-8B32-521520FD8A2B}"/>
              </a:ext>
            </a:extLst>
          </p:cNvPr>
          <p:cNvGrpSpPr/>
          <p:nvPr/>
        </p:nvGrpSpPr>
        <p:grpSpPr>
          <a:xfrm>
            <a:off x="5753827" y="3951577"/>
            <a:ext cx="2706603" cy="519710"/>
            <a:chOff x="5753827" y="3951579"/>
            <a:chExt cx="2706603" cy="519710"/>
          </a:xfrm>
        </p:grpSpPr>
        <p:cxnSp>
          <p:nvCxnSpPr>
            <p:cNvPr id="143" name="Straight Connector 142">
              <a:extLst>
                <a:ext uri="{FF2B5EF4-FFF2-40B4-BE49-F238E27FC236}">
                  <a16:creationId xmlns:a16="http://schemas.microsoft.com/office/drawing/2014/main" id="{70D94FAC-F75F-465A-BA9B-86DE1398E55C}"/>
                </a:ext>
              </a:extLst>
            </p:cNvPr>
            <p:cNvCxnSpPr>
              <a:cxnSpLocks/>
            </p:cNvCxnSpPr>
            <p:nvPr/>
          </p:nvCxnSpPr>
          <p:spPr>
            <a:xfrm>
              <a:off x="6704188" y="3951579"/>
              <a:ext cx="0" cy="145985"/>
            </a:xfrm>
            <a:prstGeom prst="line">
              <a:avLst/>
            </a:prstGeom>
            <a:ln w="28575" cap="rnd">
              <a:solidFill>
                <a:srgbClr val="486AE5"/>
              </a:solidFill>
              <a:tailEnd type="ova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EFBED5F1-FE0B-404B-B38D-BAB774BB1E4B}"/>
                </a:ext>
              </a:extLst>
            </p:cNvPr>
            <p:cNvSpPr txBox="1"/>
            <p:nvPr/>
          </p:nvSpPr>
          <p:spPr>
            <a:xfrm>
              <a:off x="5753827" y="4163512"/>
              <a:ext cx="2706603" cy="307777"/>
            </a:xfrm>
            <a:prstGeom prst="rect">
              <a:avLst/>
            </a:prstGeom>
            <a:solidFill>
              <a:schemeClr val="accent1">
                <a:lumMod val="20000"/>
                <a:lumOff val="80000"/>
              </a:schemeClr>
            </a:solidFill>
          </p:spPr>
          <p:txBody>
            <a:bodyPr wrap="square" rtlCol="0">
              <a:spAutoFit/>
            </a:bodyPr>
            <a:lstStyle/>
            <a:p>
              <a:pPr defTabSz="914378"/>
              <a:r>
                <a:rPr lang="en-US" sz="1400" b="1">
                  <a:solidFill>
                    <a:srgbClr val="003466"/>
                  </a:solidFill>
                  <a:latin typeface="Calibri Light" panose="020F0302020204030204" pitchFamily="34" charset="0"/>
                  <a:cs typeface="Calibri Light" panose="020F0302020204030204" pitchFamily="34" charset="0"/>
                </a:rPr>
                <a:t>Other Resource Sharing solutions </a:t>
              </a:r>
            </a:p>
          </p:txBody>
        </p:sp>
      </p:grpSp>
      <p:sp>
        <p:nvSpPr>
          <p:cNvPr id="19" name="Arrow: Chevron 18">
            <a:extLst>
              <a:ext uri="{FF2B5EF4-FFF2-40B4-BE49-F238E27FC236}">
                <a16:creationId xmlns:a16="http://schemas.microsoft.com/office/drawing/2014/main" id="{D41C9E04-CA24-4D37-A6C6-BF5B5B80AE9F}"/>
              </a:ext>
            </a:extLst>
          </p:cNvPr>
          <p:cNvSpPr/>
          <p:nvPr/>
        </p:nvSpPr>
        <p:spPr>
          <a:xfrm>
            <a:off x="1788851" y="2182063"/>
            <a:ext cx="181374" cy="238838"/>
          </a:xfrm>
          <a:prstGeom prst="chevron">
            <a:avLst/>
          </a:prstGeom>
          <a:solidFill>
            <a:schemeClr val="bg1"/>
          </a:solidFill>
          <a:ln>
            <a:solidFill>
              <a:srgbClr val="53B9C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000000"/>
              </a:solidFill>
              <a:latin typeface="Calibri"/>
            </a:endParaRPr>
          </a:p>
        </p:txBody>
      </p:sp>
      <p:sp>
        <p:nvSpPr>
          <p:cNvPr id="20" name="Arrow: Chevron 19">
            <a:extLst>
              <a:ext uri="{FF2B5EF4-FFF2-40B4-BE49-F238E27FC236}">
                <a16:creationId xmlns:a16="http://schemas.microsoft.com/office/drawing/2014/main" id="{E535415E-0757-466E-8431-0499D62ED37F}"/>
              </a:ext>
            </a:extLst>
          </p:cNvPr>
          <p:cNvSpPr/>
          <p:nvPr/>
        </p:nvSpPr>
        <p:spPr>
          <a:xfrm>
            <a:off x="2924239" y="2182063"/>
            <a:ext cx="181374" cy="238838"/>
          </a:xfrm>
          <a:prstGeom prst="chevron">
            <a:avLst/>
          </a:prstGeom>
          <a:solidFill>
            <a:schemeClr val="bg1"/>
          </a:solidFill>
          <a:ln>
            <a:solidFill>
              <a:srgbClr val="486AE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000000"/>
              </a:solidFill>
              <a:latin typeface="Calibri"/>
            </a:endParaRPr>
          </a:p>
        </p:txBody>
      </p:sp>
      <p:grpSp>
        <p:nvGrpSpPr>
          <p:cNvPr id="83" name="Group 82">
            <a:extLst>
              <a:ext uri="{FF2B5EF4-FFF2-40B4-BE49-F238E27FC236}">
                <a16:creationId xmlns:a16="http://schemas.microsoft.com/office/drawing/2014/main" id="{B25E9E00-75F5-48D9-8291-9A2A1222373F}"/>
              </a:ext>
            </a:extLst>
          </p:cNvPr>
          <p:cNvGrpSpPr/>
          <p:nvPr/>
        </p:nvGrpSpPr>
        <p:grpSpPr>
          <a:xfrm>
            <a:off x="6448577" y="1123861"/>
            <a:ext cx="678960" cy="678960"/>
            <a:chOff x="5908040" y="1691879"/>
            <a:chExt cx="678960" cy="678960"/>
          </a:xfrm>
          <a:effectLst>
            <a:outerShdw blurRad="63500" sx="102000" sy="102000" algn="ctr" rotWithShape="0">
              <a:prstClr val="black">
                <a:alpha val="40000"/>
              </a:prstClr>
            </a:outerShdw>
          </a:effectLst>
        </p:grpSpPr>
        <p:sp>
          <p:nvSpPr>
            <p:cNvPr id="82" name="Oval 81">
              <a:extLst>
                <a:ext uri="{FF2B5EF4-FFF2-40B4-BE49-F238E27FC236}">
                  <a16:creationId xmlns:a16="http://schemas.microsoft.com/office/drawing/2014/main" id="{06886F58-5A00-4215-A556-6682FA94B14B}"/>
                </a:ext>
              </a:extLst>
            </p:cNvPr>
            <p:cNvSpPr/>
            <p:nvPr/>
          </p:nvSpPr>
          <p:spPr>
            <a:xfrm>
              <a:off x="5908040" y="1691879"/>
              <a:ext cx="678960" cy="678960"/>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grpSp>
          <p:nvGrpSpPr>
            <p:cNvPr id="79" name="Group 4">
              <a:extLst>
                <a:ext uri="{FF2B5EF4-FFF2-40B4-BE49-F238E27FC236}">
                  <a16:creationId xmlns:a16="http://schemas.microsoft.com/office/drawing/2014/main" id="{16074E99-5443-4706-95B7-E0DB6397ADED}"/>
                </a:ext>
              </a:extLst>
            </p:cNvPr>
            <p:cNvGrpSpPr>
              <a:grpSpLocks noChangeAspect="1"/>
            </p:cNvGrpSpPr>
            <p:nvPr/>
          </p:nvGrpSpPr>
          <p:grpSpPr bwMode="auto">
            <a:xfrm>
              <a:off x="6018269" y="1822703"/>
              <a:ext cx="458502" cy="360969"/>
              <a:chOff x="-80" y="1105"/>
              <a:chExt cx="1871" cy="1473"/>
            </a:xfrm>
            <a:solidFill>
              <a:schemeClr val="accent1"/>
            </a:solidFill>
          </p:grpSpPr>
          <p:sp>
            <p:nvSpPr>
              <p:cNvPr id="80" name="Freeform 5">
                <a:extLst>
                  <a:ext uri="{FF2B5EF4-FFF2-40B4-BE49-F238E27FC236}">
                    <a16:creationId xmlns:a16="http://schemas.microsoft.com/office/drawing/2014/main" id="{70E25CBE-19BB-48E1-B353-F42354F0F0F2}"/>
                  </a:ext>
                </a:extLst>
              </p:cNvPr>
              <p:cNvSpPr>
                <a:spLocks noEditPoints="1"/>
              </p:cNvSpPr>
              <p:nvPr/>
            </p:nvSpPr>
            <p:spPr bwMode="auto">
              <a:xfrm>
                <a:off x="-80" y="1105"/>
                <a:ext cx="1871" cy="1473"/>
              </a:xfrm>
              <a:custGeom>
                <a:avLst/>
                <a:gdLst>
                  <a:gd name="T0" fmla="*/ 0 w 1871"/>
                  <a:gd name="T1" fmla="*/ 1281 h 1473"/>
                  <a:gd name="T2" fmla="*/ 1787 w 1871"/>
                  <a:gd name="T3" fmla="*/ 564 h 1473"/>
                  <a:gd name="T4" fmla="*/ 1825 w 1871"/>
                  <a:gd name="T5" fmla="*/ 1429 h 1473"/>
                  <a:gd name="T6" fmla="*/ 474 w 1871"/>
                  <a:gd name="T7" fmla="*/ 1281 h 1473"/>
                  <a:gd name="T8" fmla="*/ 316 w 1871"/>
                  <a:gd name="T9" fmla="*/ 739 h 1473"/>
                  <a:gd name="T10" fmla="*/ 372 w 1871"/>
                  <a:gd name="T11" fmla="*/ 688 h 1473"/>
                  <a:gd name="T12" fmla="*/ 424 w 1871"/>
                  <a:gd name="T13" fmla="*/ 692 h 1473"/>
                  <a:gd name="T14" fmla="*/ 472 w 1871"/>
                  <a:gd name="T15" fmla="*/ 753 h 1473"/>
                  <a:gd name="T16" fmla="*/ 672 w 1871"/>
                  <a:gd name="T17" fmla="*/ 771 h 1473"/>
                  <a:gd name="T18" fmla="*/ 696 w 1871"/>
                  <a:gd name="T19" fmla="*/ 710 h 1473"/>
                  <a:gd name="T20" fmla="*/ 758 w 1871"/>
                  <a:gd name="T21" fmla="*/ 686 h 1473"/>
                  <a:gd name="T22" fmla="*/ 814 w 1871"/>
                  <a:gd name="T23" fmla="*/ 710 h 1473"/>
                  <a:gd name="T24" fmla="*/ 836 w 1871"/>
                  <a:gd name="T25" fmla="*/ 1281 h 1473"/>
                  <a:gd name="T26" fmla="*/ 1037 w 1871"/>
                  <a:gd name="T27" fmla="*/ 753 h 1473"/>
                  <a:gd name="T28" fmla="*/ 1083 w 1871"/>
                  <a:gd name="T29" fmla="*/ 692 h 1473"/>
                  <a:gd name="T30" fmla="*/ 1135 w 1871"/>
                  <a:gd name="T31" fmla="*/ 688 h 1473"/>
                  <a:gd name="T32" fmla="*/ 1193 w 1871"/>
                  <a:gd name="T33" fmla="*/ 739 h 1473"/>
                  <a:gd name="T34" fmla="*/ 1399 w 1871"/>
                  <a:gd name="T35" fmla="*/ 1281 h 1473"/>
                  <a:gd name="T36" fmla="*/ 1413 w 1871"/>
                  <a:gd name="T37" fmla="*/ 722 h 1473"/>
                  <a:gd name="T38" fmla="*/ 1477 w 1871"/>
                  <a:gd name="T39" fmla="*/ 686 h 1473"/>
                  <a:gd name="T40" fmla="*/ 1527 w 1871"/>
                  <a:gd name="T41" fmla="*/ 700 h 1473"/>
                  <a:gd name="T42" fmla="*/ 1563 w 1871"/>
                  <a:gd name="T43" fmla="*/ 771 h 1473"/>
                  <a:gd name="T44" fmla="*/ 1585 w 1871"/>
                  <a:gd name="T45" fmla="*/ 518 h 1473"/>
                  <a:gd name="T46" fmla="*/ 1609 w 1871"/>
                  <a:gd name="T47" fmla="*/ 771 h 1473"/>
                  <a:gd name="T48" fmla="*/ 1599 w 1871"/>
                  <a:gd name="T49" fmla="*/ 720 h 1473"/>
                  <a:gd name="T50" fmla="*/ 1531 w 1871"/>
                  <a:gd name="T51" fmla="*/ 650 h 1473"/>
                  <a:gd name="T52" fmla="*/ 1477 w 1871"/>
                  <a:gd name="T53" fmla="*/ 640 h 1473"/>
                  <a:gd name="T54" fmla="*/ 1429 w 1871"/>
                  <a:gd name="T55" fmla="*/ 650 h 1473"/>
                  <a:gd name="T56" fmla="*/ 1363 w 1871"/>
                  <a:gd name="T57" fmla="*/ 720 h 1473"/>
                  <a:gd name="T58" fmla="*/ 1353 w 1871"/>
                  <a:gd name="T59" fmla="*/ 1281 h 1473"/>
                  <a:gd name="T60" fmla="*/ 1243 w 1871"/>
                  <a:gd name="T61" fmla="*/ 745 h 1473"/>
                  <a:gd name="T62" fmla="*/ 1189 w 1871"/>
                  <a:gd name="T63" fmla="*/ 662 h 1473"/>
                  <a:gd name="T64" fmla="*/ 1133 w 1871"/>
                  <a:gd name="T65" fmla="*/ 640 h 1473"/>
                  <a:gd name="T66" fmla="*/ 1089 w 1871"/>
                  <a:gd name="T67" fmla="*/ 642 h 1473"/>
                  <a:gd name="T68" fmla="*/ 1027 w 1871"/>
                  <a:gd name="T69" fmla="*/ 678 h 1473"/>
                  <a:gd name="T70" fmla="*/ 991 w 1871"/>
                  <a:gd name="T71" fmla="*/ 757 h 1473"/>
                  <a:gd name="T72" fmla="*/ 882 w 1871"/>
                  <a:gd name="T73" fmla="*/ 771 h 1473"/>
                  <a:gd name="T74" fmla="*/ 860 w 1871"/>
                  <a:gd name="T75" fmla="*/ 698 h 1473"/>
                  <a:gd name="T76" fmla="*/ 794 w 1871"/>
                  <a:gd name="T77" fmla="*/ 646 h 1473"/>
                  <a:gd name="T78" fmla="*/ 752 w 1871"/>
                  <a:gd name="T79" fmla="*/ 640 h 1473"/>
                  <a:gd name="T80" fmla="*/ 692 w 1871"/>
                  <a:gd name="T81" fmla="*/ 656 h 1473"/>
                  <a:gd name="T82" fmla="*/ 632 w 1871"/>
                  <a:gd name="T83" fmla="*/ 732 h 1473"/>
                  <a:gd name="T84" fmla="*/ 518 w 1871"/>
                  <a:gd name="T85" fmla="*/ 1281 h 1473"/>
                  <a:gd name="T86" fmla="*/ 512 w 1871"/>
                  <a:gd name="T87" fmla="*/ 732 h 1473"/>
                  <a:gd name="T88" fmla="*/ 454 w 1871"/>
                  <a:gd name="T89" fmla="*/ 656 h 1473"/>
                  <a:gd name="T90" fmla="*/ 394 w 1871"/>
                  <a:gd name="T91" fmla="*/ 640 h 1473"/>
                  <a:gd name="T92" fmla="*/ 352 w 1871"/>
                  <a:gd name="T93" fmla="*/ 646 h 1473"/>
                  <a:gd name="T94" fmla="*/ 284 w 1871"/>
                  <a:gd name="T95" fmla="*/ 698 h 1473"/>
                  <a:gd name="T96" fmla="*/ 264 w 1871"/>
                  <a:gd name="T97" fmla="*/ 771 h 1473"/>
                  <a:gd name="T98" fmla="*/ 1375 w 1871"/>
                  <a:gd name="T99" fmla="*/ 518 h 1473"/>
                  <a:gd name="T100" fmla="*/ 936 w 1871"/>
                  <a:gd name="T101" fmla="*/ 48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1" h="1473">
                    <a:moveTo>
                      <a:pt x="0" y="352"/>
                    </a:moveTo>
                    <a:lnTo>
                      <a:pt x="0" y="564"/>
                    </a:lnTo>
                    <a:lnTo>
                      <a:pt x="86" y="564"/>
                    </a:lnTo>
                    <a:lnTo>
                      <a:pt x="86" y="1281"/>
                    </a:lnTo>
                    <a:lnTo>
                      <a:pt x="0" y="1281"/>
                    </a:lnTo>
                    <a:lnTo>
                      <a:pt x="0" y="1473"/>
                    </a:lnTo>
                    <a:lnTo>
                      <a:pt x="1871" y="1473"/>
                    </a:lnTo>
                    <a:lnTo>
                      <a:pt x="1871" y="1281"/>
                    </a:lnTo>
                    <a:lnTo>
                      <a:pt x="1787" y="1281"/>
                    </a:lnTo>
                    <a:lnTo>
                      <a:pt x="1787" y="564"/>
                    </a:lnTo>
                    <a:lnTo>
                      <a:pt x="1871" y="564"/>
                    </a:lnTo>
                    <a:lnTo>
                      <a:pt x="1871" y="352"/>
                    </a:lnTo>
                    <a:lnTo>
                      <a:pt x="936" y="0"/>
                    </a:lnTo>
                    <a:lnTo>
                      <a:pt x="0" y="352"/>
                    </a:lnTo>
                    <a:close/>
                    <a:moveTo>
                      <a:pt x="1825" y="1429"/>
                    </a:moveTo>
                    <a:lnTo>
                      <a:pt x="46" y="1429"/>
                    </a:lnTo>
                    <a:lnTo>
                      <a:pt x="46" y="1327"/>
                    </a:lnTo>
                    <a:lnTo>
                      <a:pt x="1825" y="1327"/>
                    </a:lnTo>
                    <a:lnTo>
                      <a:pt x="1825" y="1429"/>
                    </a:lnTo>
                    <a:close/>
                    <a:moveTo>
                      <a:pt x="474" y="1281"/>
                    </a:moveTo>
                    <a:lnTo>
                      <a:pt x="308" y="1281"/>
                    </a:lnTo>
                    <a:lnTo>
                      <a:pt x="308" y="771"/>
                    </a:lnTo>
                    <a:lnTo>
                      <a:pt x="308" y="771"/>
                    </a:lnTo>
                    <a:lnTo>
                      <a:pt x="310" y="753"/>
                    </a:lnTo>
                    <a:lnTo>
                      <a:pt x="316" y="739"/>
                    </a:lnTo>
                    <a:lnTo>
                      <a:pt x="322" y="722"/>
                    </a:lnTo>
                    <a:lnTo>
                      <a:pt x="332" y="710"/>
                    </a:lnTo>
                    <a:lnTo>
                      <a:pt x="344" y="700"/>
                    </a:lnTo>
                    <a:lnTo>
                      <a:pt x="358" y="692"/>
                    </a:lnTo>
                    <a:lnTo>
                      <a:pt x="372" y="688"/>
                    </a:lnTo>
                    <a:lnTo>
                      <a:pt x="388" y="686"/>
                    </a:lnTo>
                    <a:lnTo>
                      <a:pt x="394" y="686"/>
                    </a:lnTo>
                    <a:lnTo>
                      <a:pt x="394" y="686"/>
                    </a:lnTo>
                    <a:lnTo>
                      <a:pt x="410" y="688"/>
                    </a:lnTo>
                    <a:lnTo>
                      <a:pt x="424" y="692"/>
                    </a:lnTo>
                    <a:lnTo>
                      <a:pt x="438" y="700"/>
                    </a:lnTo>
                    <a:lnTo>
                      <a:pt x="450" y="710"/>
                    </a:lnTo>
                    <a:lnTo>
                      <a:pt x="460" y="722"/>
                    </a:lnTo>
                    <a:lnTo>
                      <a:pt x="466" y="739"/>
                    </a:lnTo>
                    <a:lnTo>
                      <a:pt x="472" y="753"/>
                    </a:lnTo>
                    <a:lnTo>
                      <a:pt x="474" y="771"/>
                    </a:lnTo>
                    <a:lnTo>
                      <a:pt x="474" y="1281"/>
                    </a:lnTo>
                    <a:close/>
                    <a:moveTo>
                      <a:pt x="836" y="1281"/>
                    </a:moveTo>
                    <a:lnTo>
                      <a:pt x="672" y="1281"/>
                    </a:lnTo>
                    <a:lnTo>
                      <a:pt x="672" y="771"/>
                    </a:lnTo>
                    <a:lnTo>
                      <a:pt x="672" y="771"/>
                    </a:lnTo>
                    <a:lnTo>
                      <a:pt x="674" y="753"/>
                    </a:lnTo>
                    <a:lnTo>
                      <a:pt x="678" y="739"/>
                    </a:lnTo>
                    <a:lnTo>
                      <a:pt x="686" y="722"/>
                    </a:lnTo>
                    <a:lnTo>
                      <a:pt x="696" y="710"/>
                    </a:lnTo>
                    <a:lnTo>
                      <a:pt x="708" y="700"/>
                    </a:lnTo>
                    <a:lnTo>
                      <a:pt x="720" y="692"/>
                    </a:lnTo>
                    <a:lnTo>
                      <a:pt x="736" y="688"/>
                    </a:lnTo>
                    <a:lnTo>
                      <a:pt x="752" y="686"/>
                    </a:lnTo>
                    <a:lnTo>
                      <a:pt x="758" y="686"/>
                    </a:lnTo>
                    <a:lnTo>
                      <a:pt x="758" y="686"/>
                    </a:lnTo>
                    <a:lnTo>
                      <a:pt x="774" y="688"/>
                    </a:lnTo>
                    <a:lnTo>
                      <a:pt x="788" y="692"/>
                    </a:lnTo>
                    <a:lnTo>
                      <a:pt x="802" y="700"/>
                    </a:lnTo>
                    <a:lnTo>
                      <a:pt x="814" y="710"/>
                    </a:lnTo>
                    <a:lnTo>
                      <a:pt x="822" y="722"/>
                    </a:lnTo>
                    <a:lnTo>
                      <a:pt x="830" y="739"/>
                    </a:lnTo>
                    <a:lnTo>
                      <a:pt x="834" y="753"/>
                    </a:lnTo>
                    <a:lnTo>
                      <a:pt x="836" y="771"/>
                    </a:lnTo>
                    <a:lnTo>
                      <a:pt x="836" y="1281"/>
                    </a:lnTo>
                    <a:close/>
                    <a:moveTo>
                      <a:pt x="1199" y="1281"/>
                    </a:moveTo>
                    <a:lnTo>
                      <a:pt x="1035" y="1281"/>
                    </a:lnTo>
                    <a:lnTo>
                      <a:pt x="1035" y="771"/>
                    </a:lnTo>
                    <a:lnTo>
                      <a:pt x="1035" y="771"/>
                    </a:lnTo>
                    <a:lnTo>
                      <a:pt x="1037" y="753"/>
                    </a:lnTo>
                    <a:lnTo>
                      <a:pt x="1041" y="739"/>
                    </a:lnTo>
                    <a:lnTo>
                      <a:pt x="1049" y="722"/>
                    </a:lnTo>
                    <a:lnTo>
                      <a:pt x="1059" y="710"/>
                    </a:lnTo>
                    <a:lnTo>
                      <a:pt x="1069" y="700"/>
                    </a:lnTo>
                    <a:lnTo>
                      <a:pt x="1083" y="692"/>
                    </a:lnTo>
                    <a:lnTo>
                      <a:pt x="1099" y="688"/>
                    </a:lnTo>
                    <a:lnTo>
                      <a:pt x="1115" y="686"/>
                    </a:lnTo>
                    <a:lnTo>
                      <a:pt x="1119" y="686"/>
                    </a:lnTo>
                    <a:lnTo>
                      <a:pt x="1119" y="686"/>
                    </a:lnTo>
                    <a:lnTo>
                      <a:pt x="1135" y="688"/>
                    </a:lnTo>
                    <a:lnTo>
                      <a:pt x="1151" y="692"/>
                    </a:lnTo>
                    <a:lnTo>
                      <a:pt x="1165" y="700"/>
                    </a:lnTo>
                    <a:lnTo>
                      <a:pt x="1175" y="710"/>
                    </a:lnTo>
                    <a:lnTo>
                      <a:pt x="1185" y="722"/>
                    </a:lnTo>
                    <a:lnTo>
                      <a:pt x="1193" y="739"/>
                    </a:lnTo>
                    <a:lnTo>
                      <a:pt x="1197" y="753"/>
                    </a:lnTo>
                    <a:lnTo>
                      <a:pt x="1199" y="771"/>
                    </a:lnTo>
                    <a:lnTo>
                      <a:pt x="1199" y="1281"/>
                    </a:lnTo>
                    <a:close/>
                    <a:moveTo>
                      <a:pt x="1563" y="1281"/>
                    </a:moveTo>
                    <a:lnTo>
                      <a:pt x="1399" y="1281"/>
                    </a:lnTo>
                    <a:lnTo>
                      <a:pt x="1399" y="771"/>
                    </a:lnTo>
                    <a:lnTo>
                      <a:pt x="1399" y="771"/>
                    </a:lnTo>
                    <a:lnTo>
                      <a:pt x="1401" y="753"/>
                    </a:lnTo>
                    <a:lnTo>
                      <a:pt x="1405" y="739"/>
                    </a:lnTo>
                    <a:lnTo>
                      <a:pt x="1413" y="722"/>
                    </a:lnTo>
                    <a:lnTo>
                      <a:pt x="1421" y="710"/>
                    </a:lnTo>
                    <a:lnTo>
                      <a:pt x="1433" y="700"/>
                    </a:lnTo>
                    <a:lnTo>
                      <a:pt x="1447" y="692"/>
                    </a:lnTo>
                    <a:lnTo>
                      <a:pt x="1461" y="688"/>
                    </a:lnTo>
                    <a:lnTo>
                      <a:pt x="1477" y="686"/>
                    </a:lnTo>
                    <a:lnTo>
                      <a:pt x="1483" y="686"/>
                    </a:lnTo>
                    <a:lnTo>
                      <a:pt x="1483" y="686"/>
                    </a:lnTo>
                    <a:lnTo>
                      <a:pt x="1499" y="688"/>
                    </a:lnTo>
                    <a:lnTo>
                      <a:pt x="1515" y="692"/>
                    </a:lnTo>
                    <a:lnTo>
                      <a:pt x="1527" y="700"/>
                    </a:lnTo>
                    <a:lnTo>
                      <a:pt x="1539" y="710"/>
                    </a:lnTo>
                    <a:lnTo>
                      <a:pt x="1549" y="722"/>
                    </a:lnTo>
                    <a:lnTo>
                      <a:pt x="1557" y="739"/>
                    </a:lnTo>
                    <a:lnTo>
                      <a:pt x="1561" y="753"/>
                    </a:lnTo>
                    <a:lnTo>
                      <a:pt x="1563" y="771"/>
                    </a:lnTo>
                    <a:lnTo>
                      <a:pt x="1563" y="1281"/>
                    </a:lnTo>
                    <a:close/>
                    <a:moveTo>
                      <a:pt x="1825" y="518"/>
                    </a:moveTo>
                    <a:lnTo>
                      <a:pt x="1763" y="518"/>
                    </a:lnTo>
                    <a:lnTo>
                      <a:pt x="1741" y="518"/>
                    </a:lnTo>
                    <a:lnTo>
                      <a:pt x="1585" y="518"/>
                    </a:lnTo>
                    <a:lnTo>
                      <a:pt x="1585" y="564"/>
                    </a:lnTo>
                    <a:lnTo>
                      <a:pt x="1741" y="564"/>
                    </a:lnTo>
                    <a:lnTo>
                      <a:pt x="1741" y="1281"/>
                    </a:lnTo>
                    <a:lnTo>
                      <a:pt x="1609" y="1281"/>
                    </a:lnTo>
                    <a:lnTo>
                      <a:pt x="1609" y="771"/>
                    </a:lnTo>
                    <a:lnTo>
                      <a:pt x="1609" y="771"/>
                    </a:lnTo>
                    <a:lnTo>
                      <a:pt x="1607" y="757"/>
                    </a:lnTo>
                    <a:lnTo>
                      <a:pt x="1605" y="745"/>
                    </a:lnTo>
                    <a:lnTo>
                      <a:pt x="1603" y="732"/>
                    </a:lnTo>
                    <a:lnTo>
                      <a:pt x="1599" y="720"/>
                    </a:lnTo>
                    <a:lnTo>
                      <a:pt x="1587" y="698"/>
                    </a:lnTo>
                    <a:lnTo>
                      <a:pt x="1571" y="678"/>
                    </a:lnTo>
                    <a:lnTo>
                      <a:pt x="1553" y="662"/>
                    </a:lnTo>
                    <a:lnTo>
                      <a:pt x="1543" y="656"/>
                    </a:lnTo>
                    <a:lnTo>
                      <a:pt x="1531" y="650"/>
                    </a:lnTo>
                    <a:lnTo>
                      <a:pt x="1521" y="646"/>
                    </a:lnTo>
                    <a:lnTo>
                      <a:pt x="1509" y="642"/>
                    </a:lnTo>
                    <a:lnTo>
                      <a:pt x="1497" y="640"/>
                    </a:lnTo>
                    <a:lnTo>
                      <a:pt x="1483" y="640"/>
                    </a:lnTo>
                    <a:lnTo>
                      <a:pt x="1477" y="640"/>
                    </a:lnTo>
                    <a:lnTo>
                      <a:pt x="1477" y="640"/>
                    </a:lnTo>
                    <a:lnTo>
                      <a:pt x="1465" y="640"/>
                    </a:lnTo>
                    <a:lnTo>
                      <a:pt x="1453" y="642"/>
                    </a:lnTo>
                    <a:lnTo>
                      <a:pt x="1441" y="646"/>
                    </a:lnTo>
                    <a:lnTo>
                      <a:pt x="1429" y="650"/>
                    </a:lnTo>
                    <a:lnTo>
                      <a:pt x="1419" y="656"/>
                    </a:lnTo>
                    <a:lnTo>
                      <a:pt x="1409" y="662"/>
                    </a:lnTo>
                    <a:lnTo>
                      <a:pt x="1389" y="678"/>
                    </a:lnTo>
                    <a:lnTo>
                      <a:pt x="1375" y="698"/>
                    </a:lnTo>
                    <a:lnTo>
                      <a:pt x="1363" y="720"/>
                    </a:lnTo>
                    <a:lnTo>
                      <a:pt x="1359" y="732"/>
                    </a:lnTo>
                    <a:lnTo>
                      <a:pt x="1355" y="745"/>
                    </a:lnTo>
                    <a:lnTo>
                      <a:pt x="1353" y="757"/>
                    </a:lnTo>
                    <a:lnTo>
                      <a:pt x="1353" y="771"/>
                    </a:lnTo>
                    <a:lnTo>
                      <a:pt x="1353" y="1281"/>
                    </a:lnTo>
                    <a:lnTo>
                      <a:pt x="1245" y="1281"/>
                    </a:lnTo>
                    <a:lnTo>
                      <a:pt x="1245" y="771"/>
                    </a:lnTo>
                    <a:lnTo>
                      <a:pt x="1245" y="771"/>
                    </a:lnTo>
                    <a:lnTo>
                      <a:pt x="1243" y="757"/>
                    </a:lnTo>
                    <a:lnTo>
                      <a:pt x="1243" y="745"/>
                    </a:lnTo>
                    <a:lnTo>
                      <a:pt x="1239" y="732"/>
                    </a:lnTo>
                    <a:lnTo>
                      <a:pt x="1235" y="720"/>
                    </a:lnTo>
                    <a:lnTo>
                      <a:pt x="1223" y="698"/>
                    </a:lnTo>
                    <a:lnTo>
                      <a:pt x="1207" y="678"/>
                    </a:lnTo>
                    <a:lnTo>
                      <a:pt x="1189" y="662"/>
                    </a:lnTo>
                    <a:lnTo>
                      <a:pt x="1179" y="656"/>
                    </a:lnTo>
                    <a:lnTo>
                      <a:pt x="1169" y="650"/>
                    </a:lnTo>
                    <a:lnTo>
                      <a:pt x="1157" y="646"/>
                    </a:lnTo>
                    <a:lnTo>
                      <a:pt x="1145" y="642"/>
                    </a:lnTo>
                    <a:lnTo>
                      <a:pt x="1133" y="640"/>
                    </a:lnTo>
                    <a:lnTo>
                      <a:pt x="1119" y="640"/>
                    </a:lnTo>
                    <a:lnTo>
                      <a:pt x="1115" y="640"/>
                    </a:lnTo>
                    <a:lnTo>
                      <a:pt x="1115" y="640"/>
                    </a:lnTo>
                    <a:lnTo>
                      <a:pt x="1101" y="640"/>
                    </a:lnTo>
                    <a:lnTo>
                      <a:pt x="1089" y="642"/>
                    </a:lnTo>
                    <a:lnTo>
                      <a:pt x="1077" y="646"/>
                    </a:lnTo>
                    <a:lnTo>
                      <a:pt x="1065" y="650"/>
                    </a:lnTo>
                    <a:lnTo>
                      <a:pt x="1055" y="656"/>
                    </a:lnTo>
                    <a:lnTo>
                      <a:pt x="1045" y="662"/>
                    </a:lnTo>
                    <a:lnTo>
                      <a:pt x="1027" y="678"/>
                    </a:lnTo>
                    <a:lnTo>
                      <a:pt x="1011" y="698"/>
                    </a:lnTo>
                    <a:lnTo>
                      <a:pt x="999" y="720"/>
                    </a:lnTo>
                    <a:lnTo>
                      <a:pt x="995" y="732"/>
                    </a:lnTo>
                    <a:lnTo>
                      <a:pt x="991" y="745"/>
                    </a:lnTo>
                    <a:lnTo>
                      <a:pt x="991" y="757"/>
                    </a:lnTo>
                    <a:lnTo>
                      <a:pt x="989" y="771"/>
                    </a:lnTo>
                    <a:lnTo>
                      <a:pt x="989" y="1281"/>
                    </a:lnTo>
                    <a:lnTo>
                      <a:pt x="882" y="1281"/>
                    </a:lnTo>
                    <a:lnTo>
                      <a:pt x="882" y="771"/>
                    </a:lnTo>
                    <a:lnTo>
                      <a:pt x="882" y="771"/>
                    </a:lnTo>
                    <a:lnTo>
                      <a:pt x="882" y="757"/>
                    </a:lnTo>
                    <a:lnTo>
                      <a:pt x="880" y="745"/>
                    </a:lnTo>
                    <a:lnTo>
                      <a:pt x="876" y="732"/>
                    </a:lnTo>
                    <a:lnTo>
                      <a:pt x="872" y="720"/>
                    </a:lnTo>
                    <a:lnTo>
                      <a:pt x="860" y="698"/>
                    </a:lnTo>
                    <a:lnTo>
                      <a:pt x="846" y="678"/>
                    </a:lnTo>
                    <a:lnTo>
                      <a:pt x="826" y="662"/>
                    </a:lnTo>
                    <a:lnTo>
                      <a:pt x="816" y="656"/>
                    </a:lnTo>
                    <a:lnTo>
                      <a:pt x="806" y="650"/>
                    </a:lnTo>
                    <a:lnTo>
                      <a:pt x="794" y="646"/>
                    </a:lnTo>
                    <a:lnTo>
                      <a:pt x="782" y="642"/>
                    </a:lnTo>
                    <a:lnTo>
                      <a:pt x="770" y="640"/>
                    </a:lnTo>
                    <a:lnTo>
                      <a:pt x="758" y="640"/>
                    </a:lnTo>
                    <a:lnTo>
                      <a:pt x="752" y="640"/>
                    </a:lnTo>
                    <a:lnTo>
                      <a:pt x="752" y="640"/>
                    </a:lnTo>
                    <a:lnTo>
                      <a:pt x="740" y="640"/>
                    </a:lnTo>
                    <a:lnTo>
                      <a:pt x="726" y="642"/>
                    </a:lnTo>
                    <a:lnTo>
                      <a:pt x="714" y="646"/>
                    </a:lnTo>
                    <a:lnTo>
                      <a:pt x="704" y="650"/>
                    </a:lnTo>
                    <a:lnTo>
                      <a:pt x="692" y="656"/>
                    </a:lnTo>
                    <a:lnTo>
                      <a:pt x="682" y="662"/>
                    </a:lnTo>
                    <a:lnTo>
                      <a:pt x="664" y="678"/>
                    </a:lnTo>
                    <a:lnTo>
                      <a:pt x="648" y="698"/>
                    </a:lnTo>
                    <a:lnTo>
                      <a:pt x="636" y="720"/>
                    </a:lnTo>
                    <a:lnTo>
                      <a:pt x="632" y="732"/>
                    </a:lnTo>
                    <a:lnTo>
                      <a:pt x="630" y="745"/>
                    </a:lnTo>
                    <a:lnTo>
                      <a:pt x="628" y="757"/>
                    </a:lnTo>
                    <a:lnTo>
                      <a:pt x="626" y="771"/>
                    </a:lnTo>
                    <a:lnTo>
                      <a:pt x="626" y="1281"/>
                    </a:lnTo>
                    <a:lnTo>
                      <a:pt x="518" y="1281"/>
                    </a:lnTo>
                    <a:lnTo>
                      <a:pt x="518" y="771"/>
                    </a:lnTo>
                    <a:lnTo>
                      <a:pt x="518" y="771"/>
                    </a:lnTo>
                    <a:lnTo>
                      <a:pt x="518" y="757"/>
                    </a:lnTo>
                    <a:lnTo>
                      <a:pt x="516" y="745"/>
                    </a:lnTo>
                    <a:lnTo>
                      <a:pt x="512" y="732"/>
                    </a:lnTo>
                    <a:lnTo>
                      <a:pt x="508" y="720"/>
                    </a:lnTo>
                    <a:lnTo>
                      <a:pt x="498" y="698"/>
                    </a:lnTo>
                    <a:lnTo>
                      <a:pt x="482" y="678"/>
                    </a:lnTo>
                    <a:lnTo>
                      <a:pt x="464" y="662"/>
                    </a:lnTo>
                    <a:lnTo>
                      <a:pt x="454" y="656"/>
                    </a:lnTo>
                    <a:lnTo>
                      <a:pt x="442" y="650"/>
                    </a:lnTo>
                    <a:lnTo>
                      <a:pt x="430" y="646"/>
                    </a:lnTo>
                    <a:lnTo>
                      <a:pt x="418" y="642"/>
                    </a:lnTo>
                    <a:lnTo>
                      <a:pt x="406" y="640"/>
                    </a:lnTo>
                    <a:lnTo>
                      <a:pt x="394" y="640"/>
                    </a:lnTo>
                    <a:lnTo>
                      <a:pt x="388" y="640"/>
                    </a:lnTo>
                    <a:lnTo>
                      <a:pt x="388" y="640"/>
                    </a:lnTo>
                    <a:lnTo>
                      <a:pt x="376" y="640"/>
                    </a:lnTo>
                    <a:lnTo>
                      <a:pt x="364" y="642"/>
                    </a:lnTo>
                    <a:lnTo>
                      <a:pt x="352" y="646"/>
                    </a:lnTo>
                    <a:lnTo>
                      <a:pt x="340" y="650"/>
                    </a:lnTo>
                    <a:lnTo>
                      <a:pt x="328" y="656"/>
                    </a:lnTo>
                    <a:lnTo>
                      <a:pt x="318" y="662"/>
                    </a:lnTo>
                    <a:lnTo>
                      <a:pt x="300" y="678"/>
                    </a:lnTo>
                    <a:lnTo>
                      <a:pt x="284" y="698"/>
                    </a:lnTo>
                    <a:lnTo>
                      <a:pt x="274" y="720"/>
                    </a:lnTo>
                    <a:lnTo>
                      <a:pt x="270" y="732"/>
                    </a:lnTo>
                    <a:lnTo>
                      <a:pt x="266" y="745"/>
                    </a:lnTo>
                    <a:lnTo>
                      <a:pt x="264" y="757"/>
                    </a:lnTo>
                    <a:lnTo>
                      <a:pt x="264" y="771"/>
                    </a:lnTo>
                    <a:lnTo>
                      <a:pt x="264" y="1281"/>
                    </a:lnTo>
                    <a:lnTo>
                      <a:pt x="130" y="1281"/>
                    </a:lnTo>
                    <a:lnTo>
                      <a:pt x="130" y="564"/>
                    </a:lnTo>
                    <a:lnTo>
                      <a:pt x="1375" y="564"/>
                    </a:lnTo>
                    <a:lnTo>
                      <a:pt x="1375" y="518"/>
                    </a:lnTo>
                    <a:lnTo>
                      <a:pt x="130" y="518"/>
                    </a:lnTo>
                    <a:lnTo>
                      <a:pt x="108" y="518"/>
                    </a:lnTo>
                    <a:lnTo>
                      <a:pt x="46" y="518"/>
                    </a:lnTo>
                    <a:lnTo>
                      <a:pt x="46" y="384"/>
                    </a:lnTo>
                    <a:lnTo>
                      <a:pt x="936" y="48"/>
                    </a:lnTo>
                    <a:lnTo>
                      <a:pt x="1825" y="384"/>
                    </a:lnTo>
                    <a:lnTo>
                      <a:pt x="1825"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81" name="Rectangle 6">
                <a:extLst>
                  <a:ext uri="{FF2B5EF4-FFF2-40B4-BE49-F238E27FC236}">
                    <a16:creationId xmlns:a16="http://schemas.microsoft.com/office/drawing/2014/main" id="{8940DB82-5981-4F38-BEB9-20ABB1E35E8B}"/>
                  </a:ext>
                </a:extLst>
              </p:cNvPr>
              <p:cNvSpPr>
                <a:spLocks noChangeArrowheads="1"/>
              </p:cNvSpPr>
              <p:nvPr/>
            </p:nvSpPr>
            <p:spPr bwMode="auto">
              <a:xfrm>
                <a:off x="416" y="1473"/>
                <a:ext cx="879" cy="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grpSp>
        <p:nvGrpSpPr>
          <p:cNvPr id="23" name="Group 22">
            <a:extLst>
              <a:ext uri="{FF2B5EF4-FFF2-40B4-BE49-F238E27FC236}">
                <a16:creationId xmlns:a16="http://schemas.microsoft.com/office/drawing/2014/main" id="{5A5DEDD1-1743-4C7F-B66D-62655F8BE4EB}"/>
              </a:ext>
            </a:extLst>
          </p:cNvPr>
          <p:cNvGrpSpPr/>
          <p:nvPr/>
        </p:nvGrpSpPr>
        <p:grpSpPr>
          <a:xfrm>
            <a:off x="5993651" y="1391031"/>
            <a:ext cx="475750" cy="219508"/>
            <a:chOff x="5993650" y="1391031"/>
            <a:chExt cx="475750" cy="219508"/>
          </a:xfrm>
        </p:grpSpPr>
        <p:sp>
          <p:nvSpPr>
            <p:cNvPr id="3" name="Rectangle 2">
              <a:extLst>
                <a:ext uri="{FF2B5EF4-FFF2-40B4-BE49-F238E27FC236}">
                  <a16:creationId xmlns:a16="http://schemas.microsoft.com/office/drawing/2014/main" id="{3A5F72E2-23CB-4804-9308-E5AEE24AD061}"/>
                </a:ext>
              </a:extLst>
            </p:cNvPr>
            <p:cNvSpPr/>
            <p:nvPr/>
          </p:nvSpPr>
          <p:spPr>
            <a:xfrm>
              <a:off x="5993650" y="1391031"/>
              <a:ext cx="405239" cy="219508"/>
            </a:xfrm>
            <a:prstGeom prst="rect">
              <a:avLst/>
            </a:prstGeom>
            <a:gradFill flip="none" rotWithShape="1">
              <a:gsLst>
                <a:gs pos="25000">
                  <a:srgbClr val="718BEB">
                    <a:tint val="66000"/>
                    <a:satMod val="160000"/>
                  </a:srgbClr>
                </a:gs>
                <a:gs pos="81000">
                  <a:srgbClr val="718BEB">
                    <a:tint val="23500"/>
                    <a:satMod val="160000"/>
                    <a:alpha val="0"/>
                  </a:srgb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Calibri"/>
              </a:endParaRPr>
            </a:p>
          </p:txBody>
        </p:sp>
        <p:sp>
          <p:nvSpPr>
            <p:cNvPr id="21" name="Arrow: Chevron 20">
              <a:extLst>
                <a:ext uri="{FF2B5EF4-FFF2-40B4-BE49-F238E27FC236}">
                  <a16:creationId xmlns:a16="http://schemas.microsoft.com/office/drawing/2014/main" id="{71B7CDD3-685C-40B6-845F-D002C0241EB0}"/>
                </a:ext>
              </a:extLst>
            </p:cNvPr>
            <p:cNvSpPr/>
            <p:nvPr/>
          </p:nvSpPr>
          <p:spPr>
            <a:xfrm>
              <a:off x="6327025" y="1412765"/>
              <a:ext cx="142375" cy="187483"/>
            </a:xfrm>
            <a:prstGeom prst="chevron">
              <a:avLst/>
            </a:prstGeom>
            <a:solidFill>
              <a:schemeClr val="bg1"/>
            </a:solidFill>
            <a:ln>
              <a:solidFill>
                <a:schemeClr val="accent1">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000000"/>
                </a:solidFill>
                <a:latin typeface="Calibri"/>
              </a:endParaRPr>
            </a:p>
          </p:txBody>
        </p:sp>
      </p:grpSp>
    </p:spTree>
    <p:extLst>
      <p:ext uri="{BB962C8B-B14F-4D97-AF65-F5344CB8AC3E}">
        <p14:creationId xmlns:p14="http://schemas.microsoft.com/office/powerpoint/2010/main" val="3812687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778F05-7AA8-4581-B007-E671EB4C92E7}"/>
              </a:ext>
            </a:extLst>
          </p:cNvPr>
          <p:cNvSpPr>
            <a:spLocks noGrp="1"/>
          </p:cNvSpPr>
          <p:nvPr>
            <p:ph type="title"/>
          </p:nvPr>
        </p:nvSpPr>
        <p:spPr/>
        <p:txBody>
          <a:bodyPr>
            <a:normAutofit/>
          </a:bodyPr>
          <a:lstStyle/>
          <a:p>
            <a:r>
              <a:rPr lang="en-US" dirty="0"/>
              <a:t>Rapido Main Initiatives</a:t>
            </a:r>
          </a:p>
        </p:txBody>
      </p:sp>
      <p:sp>
        <p:nvSpPr>
          <p:cNvPr id="5" name="Shape 1816">
            <a:extLst>
              <a:ext uri="{FF2B5EF4-FFF2-40B4-BE49-F238E27FC236}">
                <a16:creationId xmlns:a16="http://schemas.microsoft.com/office/drawing/2014/main" id="{98116BE3-B68E-4764-BBF9-AE7735123BF6}"/>
              </a:ext>
            </a:extLst>
          </p:cNvPr>
          <p:cNvSpPr/>
          <p:nvPr/>
        </p:nvSpPr>
        <p:spPr>
          <a:xfrm>
            <a:off x="391124" y="843559"/>
            <a:ext cx="4122678" cy="1063958"/>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algn="ctr" defTabSz="685852">
              <a:defRPr sz="3200">
                <a:solidFill>
                  <a:srgbClr val="FFFFFF"/>
                </a:solidFill>
              </a:defRPr>
            </a:pPr>
            <a:endParaRPr sz="1200" dirty="0">
              <a:solidFill>
                <a:srgbClr val="FFFFFF"/>
              </a:solidFill>
              <a:latin typeface="Roboto Regular"/>
              <a:cs typeface="Roboto Regular"/>
            </a:endParaRPr>
          </a:p>
        </p:txBody>
      </p:sp>
      <p:sp>
        <p:nvSpPr>
          <p:cNvPr id="6" name="Shape 1816">
            <a:extLst>
              <a:ext uri="{FF2B5EF4-FFF2-40B4-BE49-F238E27FC236}">
                <a16:creationId xmlns:a16="http://schemas.microsoft.com/office/drawing/2014/main" id="{A59A1135-9A47-4380-B993-73CD9547893C}"/>
              </a:ext>
            </a:extLst>
          </p:cNvPr>
          <p:cNvSpPr/>
          <p:nvPr/>
        </p:nvSpPr>
        <p:spPr>
          <a:xfrm>
            <a:off x="391124" y="2067694"/>
            <a:ext cx="4122678" cy="1056858"/>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algn="ctr" defTabSz="685852">
              <a:defRPr sz="3200">
                <a:solidFill>
                  <a:srgbClr val="FFFFFF"/>
                </a:solidFill>
              </a:defRPr>
            </a:pPr>
            <a:endParaRPr sz="1200" dirty="0">
              <a:solidFill>
                <a:srgbClr val="FFFFFF"/>
              </a:solidFill>
              <a:latin typeface="Roboto Regular"/>
              <a:cs typeface="Roboto Regular"/>
            </a:endParaRPr>
          </a:p>
        </p:txBody>
      </p:sp>
      <p:sp>
        <p:nvSpPr>
          <p:cNvPr id="7" name="Shape 1816">
            <a:extLst>
              <a:ext uri="{FF2B5EF4-FFF2-40B4-BE49-F238E27FC236}">
                <a16:creationId xmlns:a16="http://schemas.microsoft.com/office/drawing/2014/main" id="{E96BF581-828B-4801-9749-3DCA4104787F}"/>
              </a:ext>
            </a:extLst>
          </p:cNvPr>
          <p:cNvSpPr/>
          <p:nvPr/>
        </p:nvSpPr>
        <p:spPr>
          <a:xfrm>
            <a:off x="375312" y="3281347"/>
            <a:ext cx="4095173" cy="1057148"/>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algn="ctr" defTabSz="685852">
              <a:defRPr sz="3200">
                <a:solidFill>
                  <a:srgbClr val="FFFFFF"/>
                </a:solidFill>
              </a:defRPr>
            </a:pPr>
            <a:endParaRPr sz="1200" dirty="0">
              <a:solidFill>
                <a:srgbClr val="FFFFFF"/>
              </a:solidFill>
              <a:latin typeface="Roboto Regular"/>
              <a:cs typeface="Roboto Regular"/>
            </a:endParaRPr>
          </a:p>
        </p:txBody>
      </p:sp>
      <p:sp>
        <p:nvSpPr>
          <p:cNvPr id="11" name="Shape 1816">
            <a:extLst>
              <a:ext uri="{FF2B5EF4-FFF2-40B4-BE49-F238E27FC236}">
                <a16:creationId xmlns:a16="http://schemas.microsoft.com/office/drawing/2014/main" id="{16DC662D-6145-4B2B-81BB-867826867039}"/>
              </a:ext>
            </a:extLst>
          </p:cNvPr>
          <p:cNvSpPr/>
          <p:nvPr/>
        </p:nvSpPr>
        <p:spPr>
          <a:xfrm>
            <a:off x="4693381" y="843559"/>
            <a:ext cx="4122678" cy="1063958"/>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algn="ctr" defTabSz="685852">
              <a:defRPr sz="3200">
                <a:solidFill>
                  <a:srgbClr val="FFFFFF"/>
                </a:solidFill>
              </a:defRPr>
            </a:pPr>
            <a:endParaRPr sz="1200" dirty="0">
              <a:solidFill>
                <a:srgbClr val="FFFFFF"/>
              </a:solidFill>
              <a:latin typeface="Roboto Regular"/>
              <a:cs typeface="Roboto Regular"/>
            </a:endParaRPr>
          </a:p>
        </p:txBody>
      </p:sp>
      <p:sp>
        <p:nvSpPr>
          <p:cNvPr id="12" name="Shape 1816">
            <a:extLst>
              <a:ext uri="{FF2B5EF4-FFF2-40B4-BE49-F238E27FC236}">
                <a16:creationId xmlns:a16="http://schemas.microsoft.com/office/drawing/2014/main" id="{A55A871F-A04E-4F6A-97EC-8DEFBFA3C5C2}"/>
              </a:ext>
            </a:extLst>
          </p:cNvPr>
          <p:cNvSpPr/>
          <p:nvPr/>
        </p:nvSpPr>
        <p:spPr>
          <a:xfrm>
            <a:off x="4693381" y="2067694"/>
            <a:ext cx="4122678" cy="1056858"/>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algn="ctr" defTabSz="685852">
              <a:defRPr sz="3200">
                <a:solidFill>
                  <a:srgbClr val="FFFFFF"/>
                </a:solidFill>
              </a:defRPr>
            </a:pPr>
            <a:endParaRPr sz="1200" dirty="0">
              <a:solidFill>
                <a:srgbClr val="FFFFFF"/>
              </a:solidFill>
              <a:latin typeface="Roboto Regular"/>
              <a:cs typeface="Roboto Regular"/>
            </a:endParaRPr>
          </a:p>
        </p:txBody>
      </p:sp>
      <p:sp>
        <p:nvSpPr>
          <p:cNvPr id="13" name="Shape 1816">
            <a:extLst>
              <a:ext uri="{FF2B5EF4-FFF2-40B4-BE49-F238E27FC236}">
                <a16:creationId xmlns:a16="http://schemas.microsoft.com/office/drawing/2014/main" id="{EDC85A5D-754A-46A2-9561-C6EEC79A0562}"/>
              </a:ext>
            </a:extLst>
          </p:cNvPr>
          <p:cNvSpPr/>
          <p:nvPr/>
        </p:nvSpPr>
        <p:spPr>
          <a:xfrm>
            <a:off x="4693382" y="3298321"/>
            <a:ext cx="4095173" cy="1057148"/>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algn="ctr" defTabSz="685852">
              <a:defRPr sz="3200">
                <a:solidFill>
                  <a:srgbClr val="FFFFFF"/>
                </a:solidFill>
              </a:defRPr>
            </a:pPr>
            <a:endParaRPr sz="1200" dirty="0">
              <a:solidFill>
                <a:srgbClr val="FFFFFF"/>
              </a:solidFill>
              <a:latin typeface="Roboto Regular"/>
              <a:cs typeface="Roboto Regular"/>
            </a:endParaRPr>
          </a:p>
        </p:txBody>
      </p:sp>
      <p:sp>
        <p:nvSpPr>
          <p:cNvPr id="24" name="Rectangle 23">
            <a:extLst>
              <a:ext uri="{FF2B5EF4-FFF2-40B4-BE49-F238E27FC236}">
                <a16:creationId xmlns:a16="http://schemas.microsoft.com/office/drawing/2014/main" id="{51E9F328-C6C2-4F46-850F-80EFE5CDAA65}"/>
              </a:ext>
            </a:extLst>
          </p:cNvPr>
          <p:cNvSpPr/>
          <p:nvPr/>
        </p:nvSpPr>
        <p:spPr>
          <a:xfrm>
            <a:off x="5520082" y="1038463"/>
            <a:ext cx="2938633" cy="738627"/>
          </a:xfrm>
          <a:prstGeom prst="rect">
            <a:avLst/>
          </a:prstGeom>
        </p:spPr>
        <p:txBody>
          <a:bodyPr wrap="square" lIns="182843" tIns="91422" rIns="182843" bIns="91422">
            <a:spAutoFit/>
          </a:bodyPr>
          <a:lstStyle/>
          <a:p>
            <a:r>
              <a:rPr lang="en-US" b="1" dirty="0">
                <a:solidFill>
                  <a:schemeClr val="accent1"/>
                </a:solidFill>
                <a:latin typeface="Calibri Light" panose="020F0302020204030204" pitchFamily="34" charset="0"/>
                <a:ea typeface="Open Sans" panose="020B0606030504020204" pitchFamily="34" charset="0"/>
                <a:cs typeface="Calibri Light" panose="020F0302020204030204" pitchFamily="34" charset="0"/>
              </a:rPr>
              <a:t>CDL</a:t>
            </a:r>
            <a:br>
              <a:rPr lang="en-US" dirty="0">
                <a:latin typeface="Calibri Light" panose="020F0302020204030204" pitchFamily="34" charset="0"/>
                <a:ea typeface="Open Sans" panose="020B0606030504020204" pitchFamily="34" charset="0"/>
                <a:cs typeface="Calibri Light" panose="020F0302020204030204" pitchFamily="34" charset="0"/>
              </a:rPr>
            </a:br>
            <a:r>
              <a:rPr lang="en-US" dirty="0">
                <a:latin typeface="Calibri Light" panose="020F0302020204030204" pitchFamily="34" charset="0"/>
                <a:ea typeface="Open Sans" panose="020B0606030504020204" pitchFamily="34" charset="0"/>
                <a:cs typeface="Calibri Light" panose="020F0302020204030204" pitchFamily="34" charset="0"/>
              </a:rPr>
              <a:t>Controlled Digital Lending</a:t>
            </a:r>
          </a:p>
        </p:txBody>
      </p:sp>
      <p:sp>
        <p:nvSpPr>
          <p:cNvPr id="25" name="Rectangle 24">
            <a:extLst>
              <a:ext uri="{FF2B5EF4-FFF2-40B4-BE49-F238E27FC236}">
                <a16:creationId xmlns:a16="http://schemas.microsoft.com/office/drawing/2014/main" id="{29230DCB-4D6F-4FA3-A90E-7AE07E27163C}"/>
              </a:ext>
            </a:extLst>
          </p:cNvPr>
          <p:cNvSpPr/>
          <p:nvPr/>
        </p:nvSpPr>
        <p:spPr>
          <a:xfrm>
            <a:off x="5493466" y="3258828"/>
            <a:ext cx="2938633" cy="1015626"/>
          </a:xfrm>
          <a:prstGeom prst="rect">
            <a:avLst/>
          </a:prstGeom>
        </p:spPr>
        <p:txBody>
          <a:bodyPr wrap="square" lIns="182843" tIns="91422" rIns="182843" bIns="91422">
            <a:spAutoFit/>
          </a:bodyPr>
          <a:lstStyle/>
          <a:p>
            <a:r>
              <a:rPr lang="en-US" b="1" dirty="0">
                <a:solidFill>
                  <a:schemeClr val="accent1"/>
                </a:solidFill>
                <a:latin typeface="Calibri Light" panose="020F0302020204030204" pitchFamily="34" charset="0"/>
                <a:ea typeface="Open Sans" panose="020B0606030504020204" pitchFamily="34" charset="0"/>
                <a:cs typeface="Calibri Light" panose="020F0302020204030204" pitchFamily="34" charset="0"/>
              </a:rPr>
              <a:t>Resource sharing fees</a:t>
            </a:r>
            <a:br>
              <a:rPr lang="en-US" dirty="0">
                <a:latin typeface="Calibri Light" panose="020F0302020204030204" pitchFamily="34" charset="0"/>
                <a:ea typeface="Open Sans" panose="020B0606030504020204" pitchFamily="34" charset="0"/>
                <a:cs typeface="Calibri Light" panose="020F0302020204030204" pitchFamily="34" charset="0"/>
              </a:rPr>
            </a:br>
            <a:r>
              <a:rPr lang="en-US" dirty="0">
                <a:latin typeface="Calibri Light" panose="020F0302020204030204" pitchFamily="34" charset="0"/>
                <a:ea typeface="Open Sans" panose="020B0606030504020204" pitchFamily="34" charset="0"/>
                <a:cs typeface="Calibri Light" panose="020F0302020204030204" pitchFamily="34" charset="0"/>
              </a:rPr>
              <a:t>Interlibrary Loan Fee Management </a:t>
            </a:r>
          </a:p>
        </p:txBody>
      </p:sp>
      <p:sp>
        <p:nvSpPr>
          <p:cNvPr id="28" name="Rectangle 27">
            <a:extLst>
              <a:ext uri="{FF2B5EF4-FFF2-40B4-BE49-F238E27FC236}">
                <a16:creationId xmlns:a16="http://schemas.microsoft.com/office/drawing/2014/main" id="{AE2E775C-FB0C-4738-A1E4-39A5CA6EE5E3}"/>
              </a:ext>
            </a:extLst>
          </p:cNvPr>
          <p:cNvSpPr/>
          <p:nvPr/>
        </p:nvSpPr>
        <p:spPr>
          <a:xfrm>
            <a:off x="1278143" y="889358"/>
            <a:ext cx="2938633" cy="1015626"/>
          </a:xfrm>
          <a:prstGeom prst="rect">
            <a:avLst/>
          </a:prstGeom>
        </p:spPr>
        <p:txBody>
          <a:bodyPr wrap="square" lIns="182843" tIns="91422" rIns="182843" bIns="91422">
            <a:spAutoFit/>
          </a:bodyPr>
          <a:lstStyle/>
          <a:p>
            <a:r>
              <a:rPr lang="en-US" b="1" dirty="0">
                <a:solidFill>
                  <a:schemeClr val="accent1"/>
                </a:solidFill>
                <a:latin typeface="Calibri Light" panose="020F0302020204030204" pitchFamily="34" charset="0"/>
                <a:ea typeface="Open Sans" panose="020B0606030504020204" pitchFamily="34" charset="0"/>
                <a:cs typeface="Calibri Light" panose="020F0302020204030204" pitchFamily="34" charset="0"/>
              </a:rPr>
              <a:t>Production </a:t>
            </a:r>
            <a:br>
              <a:rPr lang="en-US" dirty="0">
                <a:latin typeface="Calibri Light" panose="020F0302020204030204" pitchFamily="34" charset="0"/>
                <a:ea typeface="Open Sans" panose="020B0606030504020204" pitchFamily="34" charset="0"/>
                <a:cs typeface="Calibri Light" panose="020F0302020204030204" pitchFamily="34" charset="0"/>
              </a:rPr>
            </a:br>
            <a:r>
              <a:rPr lang="en-US" dirty="0">
                <a:latin typeface="Calibri Light" panose="020F0302020204030204" pitchFamily="34" charset="0"/>
                <a:ea typeface="Open Sans" panose="020B0606030504020204" pitchFamily="34" charset="0"/>
                <a:cs typeface="Calibri Light" panose="020F0302020204030204" pitchFamily="34" charset="0"/>
              </a:rPr>
              <a:t>Get all the EA and Dev partners live </a:t>
            </a:r>
          </a:p>
        </p:txBody>
      </p:sp>
      <p:sp>
        <p:nvSpPr>
          <p:cNvPr id="32" name="Rectangle 31">
            <a:extLst>
              <a:ext uri="{FF2B5EF4-FFF2-40B4-BE49-F238E27FC236}">
                <a16:creationId xmlns:a16="http://schemas.microsoft.com/office/drawing/2014/main" id="{570AC66B-ECDF-4B00-AADB-F45A0BB4F6E2}"/>
              </a:ext>
            </a:extLst>
          </p:cNvPr>
          <p:cNvSpPr/>
          <p:nvPr/>
        </p:nvSpPr>
        <p:spPr>
          <a:xfrm>
            <a:off x="5557629" y="2078200"/>
            <a:ext cx="2938633" cy="1015626"/>
          </a:xfrm>
          <a:prstGeom prst="rect">
            <a:avLst/>
          </a:prstGeom>
        </p:spPr>
        <p:txBody>
          <a:bodyPr wrap="square" lIns="182843" tIns="91422" rIns="182843" bIns="91422">
            <a:spAutoFit/>
          </a:bodyPr>
          <a:lstStyle/>
          <a:p>
            <a:r>
              <a:rPr lang="en-US" b="1" dirty="0">
                <a:solidFill>
                  <a:schemeClr val="accent1"/>
                </a:solidFill>
                <a:latin typeface="Calibri Light" panose="020F0302020204030204" pitchFamily="34" charset="0"/>
                <a:ea typeface="Open Sans" panose="020B0606030504020204" pitchFamily="34" charset="0"/>
                <a:cs typeface="Calibri Light" panose="020F0302020204030204" pitchFamily="34" charset="0"/>
              </a:rPr>
              <a:t>eBooks</a:t>
            </a:r>
            <a:br>
              <a:rPr lang="en-US" dirty="0">
                <a:latin typeface="Calibri Light" panose="020F0302020204030204" pitchFamily="34" charset="0"/>
                <a:ea typeface="Open Sans" panose="020B0606030504020204" pitchFamily="34" charset="0"/>
                <a:cs typeface="Calibri Light" panose="020F0302020204030204" pitchFamily="34" charset="0"/>
              </a:rPr>
            </a:br>
            <a:r>
              <a:rPr lang="en-US" dirty="0">
                <a:latin typeface="Calibri Light" panose="020F0302020204030204" pitchFamily="34" charset="0"/>
                <a:ea typeface="Open Sans" panose="020B0606030504020204" pitchFamily="34" charset="0"/>
                <a:cs typeface="Calibri Light" panose="020F0302020204030204" pitchFamily="34" charset="0"/>
              </a:rPr>
              <a:t>Resource sharing of eBooks/pilot with PQ</a:t>
            </a:r>
          </a:p>
        </p:txBody>
      </p:sp>
      <p:sp>
        <p:nvSpPr>
          <p:cNvPr id="33" name="Rectangle 32">
            <a:extLst>
              <a:ext uri="{FF2B5EF4-FFF2-40B4-BE49-F238E27FC236}">
                <a16:creationId xmlns:a16="http://schemas.microsoft.com/office/drawing/2014/main" id="{8FD1E4EF-0596-4DD5-A61E-19E8A786A354}"/>
              </a:ext>
            </a:extLst>
          </p:cNvPr>
          <p:cNvSpPr/>
          <p:nvPr/>
        </p:nvSpPr>
        <p:spPr>
          <a:xfrm>
            <a:off x="1278924" y="2059234"/>
            <a:ext cx="2938633" cy="738627"/>
          </a:xfrm>
          <a:prstGeom prst="rect">
            <a:avLst/>
          </a:prstGeom>
        </p:spPr>
        <p:txBody>
          <a:bodyPr wrap="square" lIns="182843" tIns="91422" rIns="182843" bIns="91422">
            <a:spAutoFit/>
          </a:bodyPr>
          <a:lstStyle/>
          <a:p>
            <a:r>
              <a:rPr lang="en-US" b="1" dirty="0">
                <a:solidFill>
                  <a:schemeClr val="accent1"/>
                </a:solidFill>
                <a:latin typeface="Calibri Light" panose="020F0302020204030204" pitchFamily="34" charset="0"/>
                <a:ea typeface="Open Sans" panose="020B0606030504020204" pitchFamily="34" charset="0"/>
                <a:cs typeface="Calibri Light" panose="020F0302020204030204" pitchFamily="34" charset="0"/>
              </a:rPr>
              <a:t>Eco-System - Integrations</a:t>
            </a:r>
            <a:br>
              <a:rPr lang="en-US" dirty="0">
                <a:latin typeface="Calibri Light" panose="020F0302020204030204" pitchFamily="34" charset="0"/>
                <a:ea typeface="Open Sans" panose="020B0606030504020204" pitchFamily="34" charset="0"/>
                <a:cs typeface="Calibri Light" panose="020F0302020204030204" pitchFamily="34" charset="0"/>
              </a:rPr>
            </a:br>
            <a:r>
              <a:rPr lang="en-US" dirty="0">
                <a:latin typeface="Calibri Light" panose="020F0302020204030204" pitchFamily="34" charset="0"/>
                <a:ea typeface="Open Sans" panose="020B0606030504020204" pitchFamily="34" charset="0"/>
                <a:cs typeface="Calibri Light" panose="020F0302020204030204" pitchFamily="34" charset="0"/>
              </a:rPr>
              <a:t>ILLiad, </a:t>
            </a:r>
            <a:r>
              <a:rPr lang="en-US" dirty="0" err="1">
                <a:latin typeface="Calibri Light" panose="020F0302020204030204" pitchFamily="34" charset="0"/>
                <a:ea typeface="Open Sans" panose="020B0606030504020204" pitchFamily="34" charset="0"/>
                <a:cs typeface="Calibri Light" panose="020F0302020204030204" pitchFamily="34" charset="0"/>
              </a:rPr>
              <a:t>ReShare</a:t>
            </a:r>
            <a:r>
              <a:rPr lang="en-US" dirty="0">
                <a:latin typeface="Calibri Light" panose="020F0302020204030204" pitchFamily="34" charset="0"/>
                <a:ea typeface="Open Sans" panose="020B0606030504020204" pitchFamily="34" charset="0"/>
                <a:cs typeface="Calibri Light" panose="020F0302020204030204" pitchFamily="34" charset="0"/>
              </a:rPr>
              <a:t>, IDS, </a:t>
            </a:r>
            <a:r>
              <a:rPr lang="en-US" dirty="0" err="1">
                <a:latin typeface="Calibri Light" panose="020F0302020204030204" pitchFamily="34" charset="0"/>
                <a:ea typeface="Open Sans" panose="020B0606030504020204" pitchFamily="34" charset="0"/>
                <a:cs typeface="Calibri Light" panose="020F0302020204030204" pitchFamily="34" charset="0"/>
              </a:rPr>
              <a:t>RapidR</a:t>
            </a:r>
            <a:endParaRPr lang="en-US" dirty="0">
              <a:latin typeface="Calibri Light" panose="020F0302020204030204" pitchFamily="34" charset="0"/>
              <a:ea typeface="Open Sans" panose="020B0606030504020204" pitchFamily="34" charset="0"/>
              <a:cs typeface="Calibri Light" panose="020F0302020204030204" pitchFamily="34" charset="0"/>
            </a:endParaRPr>
          </a:p>
        </p:txBody>
      </p:sp>
      <p:sp>
        <p:nvSpPr>
          <p:cNvPr id="34" name="Rectangle 33">
            <a:extLst>
              <a:ext uri="{FF2B5EF4-FFF2-40B4-BE49-F238E27FC236}">
                <a16:creationId xmlns:a16="http://schemas.microsoft.com/office/drawing/2014/main" id="{E4EE499C-5F1B-41BF-B1A0-22EB36938815}"/>
              </a:ext>
            </a:extLst>
          </p:cNvPr>
          <p:cNvSpPr/>
          <p:nvPr/>
        </p:nvSpPr>
        <p:spPr>
          <a:xfrm>
            <a:off x="1241137" y="2999528"/>
            <a:ext cx="2938633" cy="1292625"/>
          </a:xfrm>
          <a:prstGeom prst="rect">
            <a:avLst/>
          </a:prstGeom>
        </p:spPr>
        <p:txBody>
          <a:bodyPr wrap="square" lIns="182843" tIns="91422" rIns="182843" bIns="91422">
            <a:spAutoFit/>
          </a:bodyPr>
          <a:lstStyle/>
          <a:p>
            <a:endParaRPr lang="en-US" b="1" dirty="0">
              <a:solidFill>
                <a:schemeClr val="accent1"/>
              </a:solidFill>
              <a:latin typeface="Calibri Light" panose="020F0302020204030204" pitchFamily="34" charset="0"/>
              <a:ea typeface="Open Sans" panose="020B0606030504020204" pitchFamily="34" charset="0"/>
              <a:cs typeface="Calibri Light" panose="020F0302020204030204" pitchFamily="34" charset="0"/>
            </a:endParaRPr>
          </a:p>
          <a:p>
            <a:r>
              <a:rPr lang="en-US" b="1" dirty="0">
                <a:solidFill>
                  <a:schemeClr val="accent1"/>
                </a:solidFill>
                <a:latin typeface="Calibri Light" panose="020F0302020204030204" pitchFamily="34" charset="0"/>
                <a:ea typeface="Open Sans" panose="020B0606030504020204" pitchFamily="34" charset="0"/>
                <a:cs typeface="Calibri Light" panose="020F0302020204030204" pitchFamily="34" charset="0"/>
              </a:rPr>
              <a:t>Rapido for Non-Alma</a:t>
            </a:r>
            <a:br>
              <a:rPr lang="en-US" dirty="0">
                <a:latin typeface="Calibri Light" panose="020F0302020204030204" pitchFamily="34" charset="0"/>
                <a:ea typeface="Open Sans" panose="020B0606030504020204" pitchFamily="34" charset="0"/>
                <a:cs typeface="Calibri Light" panose="020F0302020204030204" pitchFamily="34" charset="0"/>
              </a:rPr>
            </a:br>
            <a:r>
              <a:rPr lang="en-US" dirty="0">
                <a:latin typeface="Calibri Light" panose="020F0302020204030204" pitchFamily="34" charset="0"/>
                <a:ea typeface="Open Sans" panose="020B0606030504020204" pitchFamily="34" charset="0"/>
                <a:cs typeface="Calibri Light" panose="020F0302020204030204" pitchFamily="34" charset="0"/>
              </a:rPr>
              <a:t>Conceptual/HLD + estimation</a:t>
            </a:r>
          </a:p>
        </p:txBody>
      </p:sp>
      <p:sp>
        <p:nvSpPr>
          <p:cNvPr id="48" name="AutoShape 7">
            <a:extLst>
              <a:ext uri="{FF2B5EF4-FFF2-40B4-BE49-F238E27FC236}">
                <a16:creationId xmlns:a16="http://schemas.microsoft.com/office/drawing/2014/main" id="{961E64B9-FF46-4143-A576-8AF771172A7E}"/>
              </a:ext>
            </a:extLst>
          </p:cNvPr>
          <p:cNvSpPr>
            <a:spLocks/>
          </p:cNvSpPr>
          <p:nvPr/>
        </p:nvSpPr>
        <p:spPr bwMode="auto">
          <a:xfrm>
            <a:off x="4886124" y="1075103"/>
            <a:ext cx="560326" cy="56107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5"/>
          </a:solidFill>
          <a:ln w="57150" cap="flat" cmpd="sng">
            <a:solidFill>
              <a:schemeClr val="bg1">
                <a:alpha val="0"/>
              </a:scheme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49" name="AutoShape 7">
            <a:extLst>
              <a:ext uri="{FF2B5EF4-FFF2-40B4-BE49-F238E27FC236}">
                <a16:creationId xmlns:a16="http://schemas.microsoft.com/office/drawing/2014/main" id="{15E608F6-3EB9-4908-A605-6EDAF47ED2A3}"/>
              </a:ext>
            </a:extLst>
          </p:cNvPr>
          <p:cNvSpPr>
            <a:spLocks/>
          </p:cNvSpPr>
          <p:nvPr/>
        </p:nvSpPr>
        <p:spPr bwMode="auto">
          <a:xfrm>
            <a:off x="656931" y="2298713"/>
            <a:ext cx="560326" cy="56107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6"/>
          </a:solidFill>
          <a:ln w="57150" cap="flat" cmpd="sng">
            <a:solidFill>
              <a:schemeClr val="bg1">
                <a:alpha val="0"/>
              </a:scheme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50" name="AutoShape 7">
            <a:extLst>
              <a:ext uri="{FF2B5EF4-FFF2-40B4-BE49-F238E27FC236}">
                <a16:creationId xmlns:a16="http://schemas.microsoft.com/office/drawing/2014/main" id="{F544AB83-3F47-4E54-A610-B40A37DE2EF0}"/>
              </a:ext>
            </a:extLst>
          </p:cNvPr>
          <p:cNvSpPr>
            <a:spLocks/>
          </p:cNvSpPr>
          <p:nvPr/>
        </p:nvSpPr>
        <p:spPr bwMode="auto">
          <a:xfrm>
            <a:off x="641814" y="1076552"/>
            <a:ext cx="560326" cy="56107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50CFDA"/>
          </a:solidFill>
          <a:ln w="76200" cap="flat" cmpd="sng">
            <a:solidFill>
              <a:schemeClr val="bg1">
                <a:alpha val="0"/>
              </a:scheme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51" name="AutoShape 7">
            <a:extLst>
              <a:ext uri="{FF2B5EF4-FFF2-40B4-BE49-F238E27FC236}">
                <a16:creationId xmlns:a16="http://schemas.microsoft.com/office/drawing/2014/main" id="{C2B20A23-D847-4FD2-951F-BD3AD9E5BEF4}"/>
              </a:ext>
            </a:extLst>
          </p:cNvPr>
          <p:cNvSpPr>
            <a:spLocks/>
          </p:cNvSpPr>
          <p:nvPr/>
        </p:nvSpPr>
        <p:spPr bwMode="auto">
          <a:xfrm>
            <a:off x="650361" y="3505880"/>
            <a:ext cx="560326" cy="56107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002060"/>
          </a:solidFill>
          <a:ln w="57150" cap="flat" cmpd="sng">
            <a:solidFill>
              <a:schemeClr val="bg1">
                <a:alpha val="0"/>
              </a:scheme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grpSp>
        <p:nvGrpSpPr>
          <p:cNvPr id="52" name="Group 51">
            <a:extLst>
              <a:ext uri="{FF2B5EF4-FFF2-40B4-BE49-F238E27FC236}">
                <a16:creationId xmlns:a16="http://schemas.microsoft.com/office/drawing/2014/main" id="{DBB8703F-00E4-4CC3-B4B3-D4D2C50078DB}"/>
              </a:ext>
            </a:extLst>
          </p:cNvPr>
          <p:cNvGrpSpPr/>
          <p:nvPr/>
        </p:nvGrpSpPr>
        <p:grpSpPr>
          <a:xfrm>
            <a:off x="719987" y="2421274"/>
            <a:ext cx="397170" cy="356718"/>
            <a:chOff x="1682750" y="815975"/>
            <a:chExt cx="1371600" cy="1231900"/>
          </a:xfrm>
        </p:grpSpPr>
        <p:sp>
          <p:nvSpPr>
            <p:cNvPr id="53" name="Freeform 5">
              <a:extLst>
                <a:ext uri="{FF2B5EF4-FFF2-40B4-BE49-F238E27FC236}">
                  <a16:creationId xmlns:a16="http://schemas.microsoft.com/office/drawing/2014/main" id="{39980B20-7648-4508-9E21-E54718D6EFC7}"/>
                </a:ext>
              </a:extLst>
            </p:cNvPr>
            <p:cNvSpPr>
              <a:spLocks/>
            </p:cNvSpPr>
            <p:nvPr/>
          </p:nvSpPr>
          <p:spPr bwMode="auto">
            <a:xfrm>
              <a:off x="2032000" y="815975"/>
              <a:ext cx="828675" cy="942975"/>
            </a:xfrm>
            <a:custGeom>
              <a:avLst/>
              <a:gdLst>
                <a:gd name="T0" fmla="*/ 226 w 522"/>
                <a:gd name="T1" fmla="*/ 594 h 594"/>
                <a:gd name="T2" fmla="*/ 34 w 522"/>
                <a:gd name="T3" fmla="*/ 594 h 594"/>
                <a:gd name="T4" fmla="*/ 34 w 522"/>
                <a:gd name="T5" fmla="*/ 594 h 594"/>
                <a:gd name="T6" fmla="*/ 26 w 522"/>
                <a:gd name="T7" fmla="*/ 594 h 594"/>
                <a:gd name="T8" fmla="*/ 20 w 522"/>
                <a:gd name="T9" fmla="*/ 592 h 594"/>
                <a:gd name="T10" fmla="*/ 16 w 522"/>
                <a:gd name="T11" fmla="*/ 590 h 594"/>
                <a:gd name="T12" fmla="*/ 10 w 522"/>
                <a:gd name="T13" fmla="*/ 586 h 594"/>
                <a:gd name="T14" fmla="*/ 6 w 522"/>
                <a:gd name="T15" fmla="*/ 580 h 594"/>
                <a:gd name="T16" fmla="*/ 4 w 522"/>
                <a:gd name="T17" fmla="*/ 574 h 594"/>
                <a:gd name="T18" fmla="*/ 2 w 522"/>
                <a:gd name="T19" fmla="*/ 568 h 594"/>
                <a:gd name="T20" fmla="*/ 0 w 522"/>
                <a:gd name="T21" fmla="*/ 562 h 594"/>
                <a:gd name="T22" fmla="*/ 0 w 522"/>
                <a:gd name="T23" fmla="*/ 34 h 594"/>
                <a:gd name="T24" fmla="*/ 0 w 522"/>
                <a:gd name="T25" fmla="*/ 34 h 594"/>
                <a:gd name="T26" fmla="*/ 2 w 522"/>
                <a:gd name="T27" fmla="*/ 26 h 594"/>
                <a:gd name="T28" fmla="*/ 4 w 522"/>
                <a:gd name="T29" fmla="*/ 20 h 594"/>
                <a:gd name="T30" fmla="*/ 6 w 522"/>
                <a:gd name="T31" fmla="*/ 14 h 594"/>
                <a:gd name="T32" fmla="*/ 10 w 522"/>
                <a:gd name="T33" fmla="*/ 10 h 594"/>
                <a:gd name="T34" fmla="*/ 16 w 522"/>
                <a:gd name="T35" fmla="*/ 6 h 594"/>
                <a:gd name="T36" fmla="*/ 20 w 522"/>
                <a:gd name="T37" fmla="*/ 2 h 594"/>
                <a:gd name="T38" fmla="*/ 26 w 522"/>
                <a:gd name="T39" fmla="*/ 0 h 594"/>
                <a:gd name="T40" fmla="*/ 34 w 522"/>
                <a:gd name="T41" fmla="*/ 0 h 594"/>
                <a:gd name="T42" fmla="*/ 488 w 522"/>
                <a:gd name="T43" fmla="*/ 0 h 594"/>
                <a:gd name="T44" fmla="*/ 488 w 522"/>
                <a:gd name="T45" fmla="*/ 0 h 594"/>
                <a:gd name="T46" fmla="*/ 496 w 522"/>
                <a:gd name="T47" fmla="*/ 0 h 594"/>
                <a:gd name="T48" fmla="*/ 502 w 522"/>
                <a:gd name="T49" fmla="*/ 2 h 594"/>
                <a:gd name="T50" fmla="*/ 506 w 522"/>
                <a:gd name="T51" fmla="*/ 6 h 594"/>
                <a:gd name="T52" fmla="*/ 512 w 522"/>
                <a:gd name="T53" fmla="*/ 10 h 594"/>
                <a:gd name="T54" fmla="*/ 516 w 522"/>
                <a:gd name="T55" fmla="*/ 14 h 594"/>
                <a:gd name="T56" fmla="*/ 518 w 522"/>
                <a:gd name="T57" fmla="*/ 20 h 594"/>
                <a:gd name="T58" fmla="*/ 520 w 522"/>
                <a:gd name="T59" fmla="*/ 26 h 594"/>
                <a:gd name="T60" fmla="*/ 522 w 522"/>
                <a:gd name="T61" fmla="*/ 34 h 594"/>
                <a:gd name="T62" fmla="*/ 522 w 522"/>
                <a:gd name="T63" fmla="*/ 37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2" h="594">
                  <a:moveTo>
                    <a:pt x="226" y="594"/>
                  </a:moveTo>
                  <a:lnTo>
                    <a:pt x="34" y="594"/>
                  </a:lnTo>
                  <a:lnTo>
                    <a:pt x="34" y="594"/>
                  </a:lnTo>
                  <a:lnTo>
                    <a:pt x="26" y="594"/>
                  </a:lnTo>
                  <a:lnTo>
                    <a:pt x="20" y="592"/>
                  </a:lnTo>
                  <a:lnTo>
                    <a:pt x="16" y="590"/>
                  </a:lnTo>
                  <a:lnTo>
                    <a:pt x="10" y="586"/>
                  </a:lnTo>
                  <a:lnTo>
                    <a:pt x="6" y="580"/>
                  </a:lnTo>
                  <a:lnTo>
                    <a:pt x="4" y="574"/>
                  </a:lnTo>
                  <a:lnTo>
                    <a:pt x="2" y="568"/>
                  </a:lnTo>
                  <a:lnTo>
                    <a:pt x="0" y="562"/>
                  </a:lnTo>
                  <a:lnTo>
                    <a:pt x="0" y="34"/>
                  </a:lnTo>
                  <a:lnTo>
                    <a:pt x="0" y="34"/>
                  </a:lnTo>
                  <a:lnTo>
                    <a:pt x="2" y="26"/>
                  </a:lnTo>
                  <a:lnTo>
                    <a:pt x="4" y="20"/>
                  </a:lnTo>
                  <a:lnTo>
                    <a:pt x="6" y="14"/>
                  </a:lnTo>
                  <a:lnTo>
                    <a:pt x="10" y="10"/>
                  </a:lnTo>
                  <a:lnTo>
                    <a:pt x="16" y="6"/>
                  </a:lnTo>
                  <a:lnTo>
                    <a:pt x="20" y="2"/>
                  </a:lnTo>
                  <a:lnTo>
                    <a:pt x="26" y="0"/>
                  </a:lnTo>
                  <a:lnTo>
                    <a:pt x="34" y="0"/>
                  </a:lnTo>
                  <a:lnTo>
                    <a:pt x="488" y="0"/>
                  </a:lnTo>
                  <a:lnTo>
                    <a:pt x="488" y="0"/>
                  </a:lnTo>
                  <a:lnTo>
                    <a:pt x="496" y="0"/>
                  </a:lnTo>
                  <a:lnTo>
                    <a:pt x="502" y="2"/>
                  </a:lnTo>
                  <a:lnTo>
                    <a:pt x="506" y="6"/>
                  </a:lnTo>
                  <a:lnTo>
                    <a:pt x="512" y="10"/>
                  </a:lnTo>
                  <a:lnTo>
                    <a:pt x="516" y="14"/>
                  </a:lnTo>
                  <a:lnTo>
                    <a:pt x="518" y="20"/>
                  </a:lnTo>
                  <a:lnTo>
                    <a:pt x="520" y="26"/>
                  </a:lnTo>
                  <a:lnTo>
                    <a:pt x="522" y="34"/>
                  </a:lnTo>
                  <a:lnTo>
                    <a:pt x="522" y="378"/>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6">
              <a:extLst>
                <a:ext uri="{FF2B5EF4-FFF2-40B4-BE49-F238E27FC236}">
                  <a16:creationId xmlns:a16="http://schemas.microsoft.com/office/drawing/2014/main" id="{63D157A0-6EDC-4D7B-B67A-55615043C373}"/>
                </a:ext>
              </a:extLst>
            </p:cNvPr>
            <p:cNvSpPr>
              <a:spLocks/>
            </p:cNvSpPr>
            <p:nvPr/>
          </p:nvSpPr>
          <p:spPr bwMode="auto">
            <a:xfrm>
              <a:off x="2479675" y="1473200"/>
              <a:ext cx="574675" cy="574675"/>
            </a:xfrm>
            <a:custGeom>
              <a:avLst/>
              <a:gdLst>
                <a:gd name="T0" fmla="*/ 358 w 362"/>
                <a:gd name="T1" fmla="*/ 206 h 362"/>
                <a:gd name="T2" fmla="*/ 362 w 362"/>
                <a:gd name="T3" fmla="*/ 168 h 362"/>
                <a:gd name="T4" fmla="*/ 344 w 362"/>
                <a:gd name="T5" fmla="*/ 150 h 362"/>
                <a:gd name="T6" fmla="*/ 318 w 362"/>
                <a:gd name="T7" fmla="*/ 146 h 362"/>
                <a:gd name="T8" fmla="*/ 308 w 362"/>
                <a:gd name="T9" fmla="*/ 126 h 362"/>
                <a:gd name="T10" fmla="*/ 310 w 362"/>
                <a:gd name="T11" fmla="*/ 96 h 362"/>
                <a:gd name="T12" fmla="*/ 324 w 362"/>
                <a:gd name="T13" fmla="*/ 74 h 362"/>
                <a:gd name="T14" fmla="*/ 302 w 362"/>
                <a:gd name="T15" fmla="*/ 44 h 362"/>
                <a:gd name="T16" fmla="*/ 276 w 362"/>
                <a:gd name="T17" fmla="*/ 44 h 362"/>
                <a:gd name="T18" fmla="*/ 254 w 362"/>
                <a:gd name="T19" fmla="*/ 60 h 362"/>
                <a:gd name="T20" fmla="*/ 232 w 362"/>
                <a:gd name="T21" fmla="*/ 54 h 362"/>
                <a:gd name="T22" fmla="*/ 212 w 362"/>
                <a:gd name="T23" fmla="*/ 30 h 362"/>
                <a:gd name="T24" fmla="*/ 206 w 362"/>
                <a:gd name="T25" fmla="*/ 4 h 362"/>
                <a:gd name="T26" fmla="*/ 170 w 362"/>
                <a:gd name="T27" fmla="*/ 0 h 362"/>
                <a:gd name="T28" fmla="*/ 152 w 362"/>
                <a:gd name="T29" fmla="*/ 18 h 362"/>
                <a:gd name="T30" fmla="*/ 148 w 362"/>
                <a:gd name="T31" fmla="*/ 44 h 362"/>
                <a:gd name="T32" fmla="*/ 128 w 362"/>
                <a:gd name="T33" fmla="*/ 54 h 362"/>
                <a:gd name="T34" fmla="*/ 96 w 362"/>
                <a:gd name="T35" fmla="*/ 52 h 362"/>
                <a:gd name="T36" fmla="*/ 74 w 362"/>
                <a:gd name="T37" fmla="*/ 38 h 362"/>
                <a:gd name="T38" fmla="*/ 44 w 362"/>
                <a:gd name="T39" fmla="*/ 60 h 362"/>
                <a:gd name="T40" fmla="*/ 44 w 362"/>
                <a:gd name="T41" fmla="*/ 86 h 362"/>
                <a:gd name="T42" fmla="*/ 60 w 362"/>
                <a:gd name="T43" fmla="*/ 108 h 362"/>
                <a:gd name="T44" fmla="*/ 54 w 362"/>
                <a:gd name="T45" fmla="*/ 130 h 362"/>
                <a:gd name="T46" fmla="*/ 32 w 362"/>
                <a:gd name="T47" fmla="*/ 150 h 362"/>
                <a:gd name="T48" fmla="*/ 6 w 362"/>
                <a:gd name="T49" fmla="*/ 156 h 362"/>
                <a:gd name="T50" fmla="*/ 0 w 362"/>
                <a:gd name="T51" fmla="*/ 192 h 362"/>
                <a:gd name="T52" fmla="*/ 18 w 362"/>
                <a:gd name="T53" fmla="*/ 210 h 362"/>
                <a:gd name="T54" fmla="*/ 46 w 362"/>
                <a:gd name="T55" fmla="*/ 216 h 362"/>
                <a:gd name="T56" fmla="*/ 56 w 362"/>
                <a:gd name="T57" fmla="*/ 234 h 362"/>
                <a:gd name="T58" fmla="*/ 54 w 362"/>
                <a:gd name="T59" fmla="*/ 266 h 362"/>
                <a:gd name="T60" fmla="*/ 40 w 362"/>
                <a:gd name="T61" fmla="*/ 288 h 362"/>
                <a:gd name="T62" fmla="*/ 62 w 362"/>
                <a:gd name="T63" fmla="*/ 318 h 362"/>
                <a:gd name="T64" fmla="*/ 88 w 362"/>
                <a:gd name="T65" fmla="*/ 318 h 362"/>
                <a:gd name="T66" fmla="*/ 110 w 362"/>
                <a:gd name="T67" fmla="*/ 302 h 362"/>
                <a:gd name="T68" fmla="*/ 130 w 362"/>
                <a:gd name="T69" fmla="*/ 308 h 362"/>
                <a:gd name="T70" fmla="*/ 152 w 362"/>
                <a:gd name="T71" fmla="*/ 332 h 362"/>
                <a:gd name="T72" fmla="*/ 156 w 362"/>
                <a:gd name="T73" fmla="*/ 356 h 362"/>
                <a:gd name="T74" fmla="*/ 194 w 362"/>
                <a:gd name="T75" fmla="*/ 362 h 362"/>
                <a:gd name="T76" fmla="*/ 212 w 362"/>
                <a:gd name="T77" fmla="*/ 344 h 362"/>
                <a:gd name="T78" fmla="*/ 216 w 362"/>
                <a:gd name="T79" fmla="*/ 318 h 362"/>
                <a:gd name="T80" fmla="*/ 236 w 362"/>
                <a:gd name="T81" fmla="*/ 306 h 362"/>
                <a:gd name="T82" fmla="*/ 266 w 362"/>
                <a:gd name="T83" fmla="*/ 308 h 362"/>
                <a:gd name="T84" fmla="*/ 288 w 362"/>
                <a:gd name="T85" fmla="*/ 322 h 362"/>
                <a:gd name="T86" fmla="*/ 318 w 362"/>
                <a:gd name="T87" fmla="*/ 300 h 362"/>
                <a:gd name="T88" fmla="*/ 318 w 362"/>
                <a:gd name="T89" fmla="*/ 274 h 362"/>
                <a:gd name="T90" fmla="*/ 302 w 362"/>
                <a:gd name="T91" fmla="*/ 252 h 362"/>
                <a:gd name="T92" fmla="*/ 308 w 362"/>
                <a:gd name="T93" fmla="*/ 232 h 362"/>
                <a:gd name="T94" fmla="*/ 332 w 362"/>
                <a:gd name="T95" fmla="*/ 21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 h="362">
                  <a:moveTo>
                    <a:pt x="344" y="210"/>
                  </a:moveTo>
                  <a:lnTo>
                    <a:pt x="344" y="210"/>
                  </a:lnTo>
                  <a:lnTo>
                    <a:pt x="352" y="210"/>
                  </a:lnTo>
                  <a:lnTo>
                    <a:pt x="358" y="206"/>
                  </a:lnTo>
                  <a:lnTo>
                    <a:pt x="362" y="200"/>
                  </a:lnTo>
                  <a:lnTo>
                    <a:pt x="362" y="192"/>
                  </a:lnTo>
                  <a:lnTo>
                    <a:pt x="362" y="168"/>
                  </a:lnTo>
                  <a:lnTo>
                    <a:pt x="362" y="168"/>
                  </a:lnTo>
                  <a:lnTo>
                    <a:pt x="362" y="162"/>
                  </a:lnTo>
                  <a:lnTo>
                    <a:pt x="358" y="156"/>
                  </a:lnTo>
                  <a:lnTo>
                    <a:pt x="352" y="152"/>
                  </a:lnTo>
                  <a:lnTo>
                    <a:pt x="344" y="150"/>
                  </a:lnTo>
                  <a:lnTo>
                    <a:pt x="332" y="150"/>
                  </a:lnTo>
                  <a:lnTo>
                    <a:pt x="332" y="150"/>
                  </a:lnTo>
                  <a:lnTo>
                    <a:pt x="324" y="150"/>
                  </a:lnTo>
                  <a:lnTo>
                    <a:pt x="318" y="146"/>
                  </a:lnTo>
                  <a:lnTo>
                    <a:pt x="312" y="142"/>
                  </a:lnTo>
                  <a:lnTo>
                    <a:pt x="310" y="136"/>
                  </a:lnTo>
                  <a:lnTo>
                    <a:pt x="310" y="136"/>
                  </a:lnTo>
                  <a:lnTo>
                    <a:pt x="308" y="126"/>
                  </a:lnTo>
                  <a:lnTo>
                    <a:pt x="306" y="116"/>
                  </a:lnTo>
                  <a:lnTo>
                    <a:pt x="306" y="104"/>
                  </a:lnTo>
                  <a:lnTo>
                    <a:pt x="308" y="98"/>
                  </a:lnTo>
                  <a:lnTo>
                    <a:pt x="310" y="96"/>
                  </a:lnTo>
                  <a:lnTo>
                    <a:pt x="318" y="86"/>
                  </a:lnTo>
                  <a:lnTo>
                    <a:pt x="318" y="86"/>
                  </a:lnTo>
                  <a:lnTo>
                    <a:pt x="322" y="80"/>
                  </a:lnTo>
                  <a:lnTo>
                    <a:pt x="324" y="74"/>
                  </a:lnTo>
                  <a:lnTo>
                    <a:pt x="322" y="66"/>
                  </a:lnTo>
                  <a:lnTo>
                    <a:pt x="318" y="60"/>
                  </a:lnTo>
                  <a:lnTo>
                    <a:pt x="302" y="44"/>
                  </a:lnTo>
                  <a:lnTo>
                    <a:pt x="302" y="44"/>
                  </a:lnTo>
                  <a:lnTo>
                    <a:pt x="296" y="40"/>
                  </a:lnTo>
                  <a:lnTo>
                    <a:pt x="288" y="38"/>
                  </a:lnTo>
                  <a:lnTo>
                    <a:pt x="282" y="40"/>
                  </a:lnTo>
                  <a:lnTo>
                    <a:pt x="276" y="44"/>
                  </a:lnTo>
                  <a:lnTo>
                    <a:pt x="266" y="52"/>
                  </a:lnTo>
                  <a:lnTo>
                    <a:pt x="266" y="52"/>
                  </a:lnTo>
                  <a:lnTo>
                    <a:pt x="260" y="58"/>
                  </a:lnTo>
                  <a:lnTo>
                    <a:pt x="254" y="60"/>
                  </a:lnTo>
                  <a:lnTo>
                    <a:pt x="246" y="60"/>
                  </a:lnTo>
                  <a:lnTo>
                    <a:pt x="240" y="58"/>
                  </a:lnTo>
                  <a:lnTo>
                    <a:pt x="240" y="58"/>
                  </a:lnTo>
                  <a:lnTo>
                    <a:pt x="232" y="54"/>
                  </a:lnTo>
                  <a:lnTo>
                    <a:pt x="224" y="46"/>
                  </a:lnTo>
                  <a:lnTo>
                    <a:pt x="216" y="38"/>
                  </a:lnTo>
                  <a:lnTo>
                    <a:pt x="212" y="34"/>
                  </a:lnTo>
                  <a:lnTo>
                    <a:pt x="212" y="30"/>
                  </a:lnTo>
                  <a:lnTo>
                    <a:pt x="212" y="18"/>
                  </a:lnTo>
                  <a:lnTo>
                    <a:pt x="212" y="18"/>
                  </a:lnTo>
                  <a:lnTo>
                    <a:pt x="210" y="10"/>
                  </a:lnTo>
                  <a:lnTo>
                    <a:pt x="206" y="4"/>
                  </a:lnTo>
                  <a:lnTo>
                    <a:pt x="200" y="0"/>
                  </a:lnTo>
                  <a:lnTo>
                    <a:pt x="194" y="0"/>
                  </a:lnTo>
                  <a:lnTo>
                    <a:pt x="170" y="0"/>
                  </a:lnTo>
                  <a:lnTo>
                    <a:pt x="170" y="0"/>
                  </a:lnTo>
                  <a:lnTo>
                    <a:pt x="162" y="0"/>
                  </a:lnTo>
                  <a:lnTo>
                    <a:pt x="156" y="4"/>
                  </a:lnTo>
                  <a:lnTo>
                    <a:pt x="152" y="10"/>
                  </a:lnTo>
                  <a:lnTo>
                    <a:pt x="152" y="18"/>
                  </a:lnTo>
                  <a:lnTo>
                    <a:pt x="152" y="30"/>
                  </a:lnTo>
                  <a:lnTo>
                    <a:pt x="152" y="30"/>
                  </a:lnTo>
                  <a:lnTo>
                    <a:pt x="150" y="38"/>
                  </a:lnTo>
                  <a:lnTo>
                    <a:pt x="148" y="44"/>
                  </a:lnTo>
                  <a:lnTo>
                    <a:pt x="142" y="50"/>
                  </a:lnTo>
                  <a:lnTo>
                    <a:pt x="136" y="52"/>
                  </a:lnTo>
                  <a:lnTo>
                    <a:pt x="136" y="52"/>
                  </a:lnTo>
                  <a:lnTo>
                    <a:pt x="128" y="54"/>
                  </a:lnTo>
                  <a:lnTo>
                    <a:pt x="116" y="56"/>
                  </a:lnTo>
                  <a:lnTo>
                    <a:pt x="104" y="56"/>
                  </a:lnTo>
                  <a:lnTo>
                    <a:pt x="100" y="54"/>
                  </a:lnTo>
                  <a:lnTo>
                    <a:pt x="96" y="52"/>
                  </a:lnTo>
                  <a:lnTo>
                    <a:pt x="88" y="44"/>
                  </a:lnTo>
                  <a:lnTo>
                    <a:pt x="88" y="44"/>
                  </a:lnTo>
                  <a:lnTo>
                    <a:pt x="82" y="40"/>
                  </a:lnTo>
                  <a:lnTo>
                    <a:pt x="74" y="38"/>
                  </a:lnTo>
                  <a:lnTo>
                    <a:pt x="68" y="40"/>
                  </a:lnTo>
                  <a:lnTo>
                    <a:pt x="62" y="44"/>
                  </a:lnTo>
                  <a:lnTo>
                    <a:pt x="44" y="60"/>
                  </a:lnTo>
                  <a:lnTo>
                    <a:pt x="44" y="60"/>
                  </a:lnTo>
                  <a:lnTo>
                    <a:pt x="40" y="66"/>
                  </a:lnTo>
                  <a:lnTo>
                    <a:pt x="40" y="74"/>
                  </a:lnTo>
                  <a:lnTo>
                    <a:pt x="40" y="80"/>
                  </a:lnTo>
                  <a:lnTo>
                    <a:pt x="44" y="86"/>
                  </a:lnTo>
                  <a:lnTo>
                    <a:pt x="54" y="96"/>
                  </a:lnTo>
                  <a:lnTo>
                    <a:pt x="54" y="96"/>
                  </a:lnTo>
                  <a:lnTo>
                    <a:pt x="58" y="102"/>
                  </a:lnTo>
                  <a:lnTo>
                    <a:pt x="60" y="108"/>
                  </a:lnTo>
                  <a:lnTo>
                    <a:pt x="62" y="116"/>
                  </a:lnTo>
                  <a:lnTo>
                    <a:pt x="60" y="122"/>
                  </a:lnTo>
                  <a:lnTo>
                    <a:pt x="60" y="122"/>
                  </a:lnTo>
                  <a:lnTo>
                    <a:pt x="54" y="130"/>
                  </a:lnTo>
                  <a:lnTo>
                    <a:pt x="48" y="138"/>
                  </a:lnTo>
                  <a:lnTo>
                    <a:pt x="40" y="146"/>
                  </a:lnTo>
                  <a:lnTo>
                    <a:pt x="34" y="150"/>
                  </a:lnTo>
                  <a:lnTo>
                    <a:pt x="32" y="150"/>
                  </a:lnTo>
                  <a:lnTo>
                    <a:pt x="18" y="150"/>
                  </a:lnTo>
                  <a:lnTo>
                    <a:pt x="18" y="150"/>
                  </a:lnTo>
                  <a:lnTo>
                    <a:pt x="12" y="152"/>
                  </a:lnTo>
                  <a:lnTo>
                    <a:pt x="6" y="156"/>
                  </a:lnTo>
                  <a:lnTo>
                    <a:pt x="2" y="162"/>
                  </a:lnTo>
                  <a:lnTo>
                    <a:pt x="0" y="168"/>
                  </a:lnTo>
                  <a:lnTo>
                    <a:pt x="0" y="192"/>
                  </a:lnTo>
                  <a:lnTo>
                    <a:pt x="0" y="192"/>
                  </a:lnTo>
                  <a:lnTo>
                    <a:pt x="2" y="200"/>
                  </a:lnTo>
                  <a:lnTo>
                    <a:pt x="6" y="206"/>
                  </a:lnTo>
                  <a:lnTo>
                    <a:pt x="12" y="210"/>
                  </a:lnTo>
                  <a:lnTo>
                    <a:pt x="18" y="210"/>
                  </a:lnTo>
                  <a:lnTo>
                    <a:pt x="32" y="210"/>
                  </a:lnTo>
                  <a:lnTo>
                    <a:pt x="32" y="210"/>
                  </a:lnTo>
                  <a:lnTo>
                    <a:pt x="38" y="212"/>
                  </a:lnTo>
                  <a:lnTo>
                    <a:pt x="46" y="216"/>
                  </a:lnTo>
                  <a:lnTo>
                    <a:pt x="50" y="220"/>
                  </a:lnTo>
                  <a:lnTo>
                    <a:pt x="54" y="226"/>
                  </a:lnTo>
                  <a:lnTo>
                    <a:pt x="54" y="226"/>
                  </a:lnTo>
                  <a:lnTo>
                    <a:pt x="56" y="234"/>
                  </a:lnTo>
                  <a:lnTo>
                    <a:pt x="58" y="246"/>
                  </a:lnTo>
                  <a:lnTo>
                    <a:pt x="58" y="258"/>
                  </a:lnTo>
                  <a:lnTo>
                    <a:pt x="56" y="262"/>
                  </a:lnTo>
                  <a:lnTo>
                    <a:pt x="54" y="266"/>
                  </a:lnTo>
                  <a:lnTo>
                    <a:pt x="44" y="274"/>
                  </a:lnTo>
                  <a:lnTo>
                    <a:pt x="44" y="274"/>
                  </a:lnTo>
                  <a:lnTo>
                    <a:pt x="40" y="280"/>
                  </a:lnTo>
                  <a:lnTo>
                    <a:pt x="40" y="288"/>
                  </a:lnTo>
                  <a:lnTo>
                    <a:pt x="40" y="294"/>
                  </a:lnTo>
                  <a:lnTo>
                    <a:pt x="44" y="300"/>
                  </a:lnTo>
                  <a:lnTo>
                    <a:pt x="62" y="318"/>
                  </a:lnTo>
                  <a:lnTo>
                    <a:pt x="62" y="318"/>
                  </a:lnTo>
                  <a:lnTo>
                    <a:pt x="68" y="322"/>
                  </a:lnTo>
                  <a:lnTo>
                    <a:pt x="74" y="322"/>
                  </a:lnTo>
                  <a:lnTo>
                    <a:pt x="82" y="322"/>
                  </a:lnTo>
                  <a:lnTo>
                    <a:pt x="88" y="318"/>
                  </a:lnTo>
                  <a:lnTo>
                    <a:pt x="96" y="308"/>
                  </a:lnTo>
                  <a:lnTo>
                    <a:pt x="96" y="308"/>
                  </a:lnTo>
                  <a:lnTo>
                    <a:pt x="102" y="304"/>
                  </a:lnTo>
                  <a:lnTo>
                    <a:pt x="110" y="302"/>
                  </a:lnTo>
                  <a:lnTo>
                    <a:pt x="116" y="300"/>
                  </a:lnTo>
                  <a:lnTo>
                    <a:pt x="122" y="302"/>
                  </a:lnTo>
                  <a:lnTo>
                    <a:pt x="122" y="302"/>
                  </a:lnTo>
                  <a:lnTo>
                    <a:pt x="130" y="308"/>
                  </a:lnTo>
                  <a:lnTo>
                    <a:pt x="140" y="314"/>
                  </a:lnTo>
                  <a:lnTo>
                    <a:pt x="148" y="324"/>
                  </a:lnTo>
                  <a:lnTo>
                    <a:pt x="150" y="328"/>
                  </a:lnTo>
                  <a:lnTo>
                    <a:pt x="152" y="332"/>
                  </a:lnTo>
                  <a:lnTo>
                    <a:pt x="152" y="344"/>
                  </a:lnTo>
                  <a:lnTo>
                    <a:pt x="152" y="344"/>
                  </a:lnTo>
                  <a:lnTo>
                    <a:pt x="152" y="350"/>
                  </a:lnTo>
                  <a:lnTo>
                    <a:pt x="156" y="356"/>
                  </a:lnTo>
                  <a:lnTo>
                    <a:pt x="162" y="360"/>
                  </a:lnTo>
                  <a:lnTo>
                    <a:pt x="170" y="362"/>
                  </a:lnTo>
                  <a:lnTo>
                    <a:pt x="194" y="362"/>
                  </a:lnTo>
                  <a:lnTo>
                    <a:pt x="194" y="362"/>
                  </a:lnTo>
                  <a:lnTo>
                    <a:pt x="200" y="360"/>
                  </a:lnTo>
                  <a:lnTo>
                    <a:pt x="206" y="356"/>
                  </a:lnTo>
                  <a:lnTo>
                    <a:pt x="210" y="350"/>
                  </a:lnTo>
                  <a:lnTo>
                    <a:pt x="212" y="344"/>
                  </a:lnTo>
                  <a:lnTo>
                    <a:pt x="212" y="332"/>
                  </a:lnTo>
                  <a:lnTo>
                    <a:pt x="212" y="332"/>
                  </a:lnTo>
                  <a:lnTo>
                    <a:pt x="214" y="324"/>
                  </a:lnTo>
                  <a:lnTo>
                    <a:pt x="216" y="318"/>
                  </a:lnTo>
                  <a:lnTo>
                    <a:pt x="220" y="312"/>
                  </a:lnTo>
                  <a:lnTo>
                    <a:pt x="226" y="308"/>
                  </a:lnTo>
                  <a:lnTo>
                    <a:pt x="226" y="308"/>
                  </a:lnTo>
                  <a:lnTo>
                    <a:pt x="236" y="306"/>
                  </a:lnTo>
                  <a:lnTo>
                    <a:pt x="248" y="304"/>
                  </a:lnTo>
                  <a:lnTo>
                    <a:pt x="258" y="306"/>
                  </a:lnTo>
                  <a:lnTo>
                    <a:pt x="264" y="306"/>
                  </a:lnTo>
                  <a:lnTo>
                    <a:pt x="266" y="308"/>
                  </a:lnTo>
                  <a:lnTo>
                    <a:pt x="276" y="318"/>
                  </a:lnTo>
                  <a:lnTo>
                    <a:pt x="276" y="318"/>
                  </a:lnTo>
                  <a:lnTo>
                    <a:pt x="282" y="322"/>
                  </a:lnTo>
                  <a:lnTo>
                    <a:pt x="288" y="322"/>
                  </a:lnTo>
                  <a:lnTo>
                    <a:pt x="296" y="322"/>
                  </a:lnTo>
                  <a:lnTo>
                    <a:pt x="302" y="318"/>
                  </a:lnTo>
                  <a:lnTo>
                    <a:pt x="318" y="300"/>
                  </a:lnTo>
                  <a:lnTo>
                    <a:pt x="318" y="300"/>
                  </a:lnTo>
                  <a:lnTo>
                    <a:pt x="322" y="294"/>
                  </a:lnTo>
                  <a:lnTo>
                    <a:pt x="324" y="288"/>
                  </a:lnTo>
                  <a:lnTo>
                    <a:pt x="322" y="280"/>
                  </a:lnTo>
                  <a:lnTo>
                    <a:pt x="318" y="274"/>
                  </a:lnTo>
                  <a:lnTo>
                    <a:pt x="310" y="266"/>
                  </a:lnTo>
                  <a:lnTo>
                    <a:pt x="310" y="266"/>
                  </a:lnTo>
                  <a:lnTo>
                    <a:pt x="306" y="260"/>
                  </a:lnTo>
                  <a:lnTo>
                    <a:pt x="302" y="252"/>
                  </a:lnTo>
                  <a:lnTo>
                    <a:pt x="302" y="246"/>
                  </a:lnTo>
                  <a:lnTo>
                    <a:pt x="304" y="240"/>
                  </a:lnTo>
                  <a:lnTo>
                    <a:pt x="304" y="240"/>
                  </a:lnTo>
                  <a:lnTo>
                    <a:pt x="308" y="232"/>
                  </a:lnTo>
                  <a:lnTo>
                    <a:pt x="316" y="222"/>
                  </a:lnTo>
                  <a:lnTo>
                    <a:pt x="324" y="214"/>
                  </a:lnTo>
                  <a:lnTo>
                    <a:pt x="328" y="212"/>
                  </a:lnTo>
                  <a:lnTo>
                    <a:pt x="332" y="210"/>
                  </a:lnTo>
                  <a:lnTo>
                    <a:pt x="344" y="210"/>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7">
              <a:extLst>
                <a:ext uri="{FF2B5EF4-FFF2-40B4-BE49-F238E27FC236}">
                  <a16:creationId xmlns:a16="http://schemas.microsoft.com/office/drawing/2014/main" id="{468126D5-8453-4DA4-ACEB-9589AC97313F}"/>
                </a:ext>
              </a:extLst>
            </p:cNvPr>
            <p:cNvSpPr>
              <a:spLocks/>
            </p:cNvSpPr>
            <p:nvPr/>
          </p:nvSpPr>
          <p:spPr bwMode="auto">
            <a:xfrm>
              <a:off x="2657475" y="1647825"/>
              <a:ext cx="222250" cy="225425"/>
            </a:xfrm>
            <a:custGeom>
              <a:avLst/>
              <a:gdLst>
                <a:gd name="T0" fmla="*/ 140 w 140"/>
                <a:gd name="T1" fmla="*/ 70 h 142"/>
                <a:gd name="T2" fmla="*/ 140 w 140"/>
                <a:gd name="T3" fmla="*/ 70 h 142"/>
                <a:gd name="T4" fmla="*/ 138 w 140"/>
                <a:gd name="T5" fmla="*/ 84 h 142"/>
                <a:gd name="T6" fmla="*/ 134 w 140"/>
                <a:gd name="T7" fmla="*/ 98 h 142"/>
                <a:gd name="T8" fmla="*/ 128 w 140"/>
                <a:gd name="T9" fmla="*/ 110 h 142"/>
                <a:gd name="T10" fmla="*/ 120 w 140"/>
                <a:gd name="T11" fmla="*/ 120 h 142"/>
                <a:gd name="T12" fmla="*/ 110 w 140"/>
                <a:gd name="T13" fmla="*/ 130 h 142"/>
                <a:gd name="T14" fmla="*/ 98 w 140"/>
                <a:gd name="T15" fmla="*/ 136 h 142"/>
                <a:gd name="T16" fmla="*/ 84 w 140"/>
                <a:gd name="T17" fmla="*/ 140 h 142"/>
                <a:gd name="T18" fmla="*/ 70 w 140"/>
                <a:gd name="T19" fmla="*/ 142 h 142"/>
                <a:gd name="T20" fmla="*/ 70 w 140"/>
                <a:gd name="T21" fmla="*/ 142 h 142"/>
                <a:gd name="T22" fmla="*/ 56 w 140"/>
                <a:gd name="T23" fmla="*/ 140 h 142"/>
                <a:gd name="T24" fmla="*/ 42 w 140"/>
                <a:gd name="T25" fmla="*/ 136 h 142"/>
                <a:gd name="T26" fmla="*/ 30 w 140"/>
                <a:gd name="T27" fmla="*/ 130 h 142"/>
                <a:gd name="T28" fmla="*/ 20 w 140"/>
                <a:gd name="T29" fmla="*/ 120 h 142"/>
                <a:gd name="T30" fmla="*/ 12 w 140"/>
                <a:gd name="T31" fmla="*/ 110 h 142"/>
                <a:gd name="T32" fmla="*/ 4 w 140"/>
                <a:gd name="T33" fmla="*/ 98 h 142"/>
                <a:gd name="T34" fmla="*/ 0 w 140"/>
                <a:gd name="T35" fmla="*/ 84 h 142"/>
                <a:gd name="T36" fmla="*/ 0 w 140"/>
                <a:gd name="T37" fmla="*/ 70 h 142"/>
                <a:gd name="T38" fmla="*/ 0 w 140"/>
                <a:gd name="T39" fmla="*/ 70 h 142"/>
                <a:gd name="T40" fmla="*/ 0 w 140"/>
                <a:gd name="T41" fmla="*/ 56 h 142"/>
                <a:gd name="T42" fmla="*/ 4 w 140"/>
                <a:gd name="T43" fmla="*/ 44 h 142"/>
                <a:gd name="T44" fmla="*/ 12 w 140"/>
                <a:gd name="T45" fmla="*/ 32 h 142"/>
                <a:gd name="T46" fmla="*/ 20 w 140"/>
                <a:gd name="T47" fmla="*/ 20 h 142"/>
                <a:gd name="T48" fmla="*/ 30 w 140"/>
                <a:gd name="T49" fmla="*/ 12 h 142"/>
                <a:gd name="T50" fmla="*/ 42 w 140"/>
                <a:gd name="T51" fmla="*/ 6 h 142"/>
                <a:gd name="T52" fmla="*/ 56 w 140"/>
                <a:gd name="T53" fmla="*/ 2 h 142"/>
                <a:gd name="T54" fmla="*/ 70 w 140"/>
                <a:gd name="T55" fmla="*/ 0 h 142"/>
                <a:gd name="T56" fmla="*/ 70 w 140"/>
                <a:gd name="T57" fmla="*/ 0 h 142"/>
                <a:gd name="T58" fmla="*/ 84 w 140"/>
                <a:gd name="T59" fmla="*/ 2 h 142"/>
                <a:gd name="T60" fmla="*/ 98 w 140"/>
                <a:gd name="T61" fmla="*/ 6 h 142"/>
                <a:gd name="T62" fmla="*/ 110 w 140"/>
                <a:gd name="T63" fmla="*/ 12 h 142"/>
                <a:gd name="T64" fmla="*/ 120 w 140"/>
                <a:gd name="T65" fmla="*/ 20 h 142"/>
                <a:gd name="T66" fmla="*/ 128 w 140"/>
                <a:gd name="T67" fmla="*/ 32 h 142"/>
                <a:gd name="T68" fmla="*/ 134 w 140"/>
                <a:gd name="T69" fmla="*/ 44 h 142"/>
                <a:gd name="T70" fmla="*/ 138 w 140"/>
                <a:gd name="T71" fmla="*/ 56 h 142"/>
                <a:gd name="T72" fmla="*/ 140 w 140"/>
                <a:gd name="T73" fmla="*/ 70 h 142"/>
                <a:gd name="T74" fmla="*/ 140 w 140"/>
                <a:gd name="T75" fmla="*/ 7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40" y="70"/>
                  </a:moveTo>
                  <a:lnTo>
                    <a:pt x="140" y="70"/>
                  </a:lnTo>
                  <a:lnTo>
                    <a:pt x="138" y="84"/>
                  </a:lnTo>
                  <a:lnTo>
                    <a:pt x="134" y="98"/>
                  </a:lnTo>
                  <a:lnTo>
                    <a:pt x="128" y="110"/>
                  </a:lnTo>
                  <a:lnTo>
                    <a:pt x="120" y="120"/>
                  </a:lnTo>
                  <a:lnTo>
                    <a:pt x="110" y="130"/>
                  </a:lnTo>
                  <a:lnTo>
                    <a:pt x="98" y="136"/>
                  </a:lnTo>
                  <a:lnTo>
                    <a:pt x="84" y="140"/>
                  </a:lnTo>
                  <a:lnTo>
                    <a:pt x="70" y="142"/>
                  </a:lnTo>
                  <a:lnTo>
                    <a:pt x="70" y="142"/>
                  </a:lnTo>
                  <a:lnTo>
                    <a:pt x="56" y="140"/>
                  </a:lnTo>
                  <a:lnTo>
                    <a:pt x="42" y="136"/>
                  </a:lnTo>
                  <a:lnTo>
                    <a:pt x="30" y="130"/>
                  </a:lnTo>
                  <a:lnTo>
                    <a:pt x="20" y="120"/>
                  </a:lnTo>
                  <a:lnTo>
                    <a:pt x="12" y="110"/>
                  </a:lnTo>
                  <a:lnTo>
                    <a:pt x="4" y="98"/>
                  </a:lnTo>
                  <a:lnTo>
                    <a:pt x="0" y="84"/>
                  </a:lnTo>
                  <a:lnTo>
                    <a:pt x="0" y="70"/>
                  </a:lnTo>
                  <a:lnTo>
                    <a:pt x="0" y="70"/>
                  </a:lnTo>
                  <a:lnTo>
                    <a:pt x="0" y="56"/>
                  </a:lnTo>
                  <a:lnTo>
                    <a:pt x="4" y="44"/>
                  </a:lnTo>
                  <a:lnTo>
                    <a:pt x="12" y="32"/>
                  </a:lnTo>
                  <a:lnTo>
                    <a:pt x="20" y="20"/>
                  </a:lnTo>
                  <a:lnTo>
                    <a:pt x="30" y="12"/>
                  </a:lnTo>
                  <a:lnTo>
                    <a:pt x="42" y="6"/>
                  </a:lnTo>
                  <a:lnTo>
                    <a:pt x="56" y="2"/>
                  </a:lnTo>
                  <a:lnTo>
                    <a:pt x="70" y="0"/>
                  </a:lnTo>
                  <a:lnTo>
                    <a:pt x="70" y="0"/>
                  </a:lnTo>
                  <a:lnTo>
                    <a:pt x="84" y="2"/>
                  </a:lnTo>
                  <a:lnTo>
                    <a:pt x="98" y="6"/>
                  </a:lnTo>
                  <a:lnTo>
                    <a:pt x="110" y="12"/>
                  </a:lnTo>
                  <a:lnTo>
                    <a:pt x="120" y="20"/>
                  </a:lnTo>
                  <a:lnTo>
                    <a:pt x="128" y="32"/>
                  </a:lnTo>
                  <a:lnTo>
                    <a:pt x="134" y="44"/>
                  </a:lnTo>
                  <a:lnTo>
                    <a:pt x="138" y="56"/>
                  </a:lnTo>
                  <a:lnTo>
                    <a:pt x="140" y="70"/>
                  </a:lnTo>
                  <a:lnTo>
                    <a:pt x="140" y="70"/>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8">
              <a:extLst>
                <a:ext uri="{FF2B5EF4-FFF2-40B4-BE49-F238E27FC236}">
                  <a16:creationId xmlns:a16="http://schemas.microsoft.com/office/drawing/2014/main" id="{C61E4EF2-2355-4EF1-9739-13E7DAC7AD87}"/>
                </a:ext>
              </a:extLst>
            </p:cNvPr>
            <p:cNvSpPr>
              <a:spLocks/>
            </p:cNvSpPr>
            <p:nvPr/>
          </p:nvSpPr>
          <p:spPr bwMode="auto">
            <a:xfrm>
              <a:off x="2295525" y="1174750"/>
              <a:ext cx="301625" cy="304800"/>
            </a:xfrm>
            <a:custGeom>
              <a:avLst/>
              <a:gdLst>
                <a:gd name="T0" fmla="*/ 184 w 190"/>
                <a:gd name="T1" fmla="*/ 112 h 192"/>
                <a:gd name="T2" fmla="*/ 190 w 190"/>
                <a:gd name="T3" fmla="*/ 102 h 192"/>
                <a:gd name="T4" fmla="*/ 190 w 190"/>
                <a:gd name="T5" fmla="*/ 86 h 192"/>
                <a:gd name="T6" fmla="*/ 182 w 190"/>
                <a:gd name="T7" fmla="*/ 80 h 192"/>
                <a:gd name="T8" fmla="*/ 168 w 190"/>
                <a:gd name="T9" fmla="*/ 78 h 192"/>
                <a:gd name="T10" fmla="*/ 162 w 190"/>
                <a:gd name="T11" fmla="*/ 72 h 192"/>
                <a:gd name="T12" fmla="*/ 162 w 190"/>
                <a:gd name="T13" fmla="*/ 52 h 192"/>
                <a:gd name="T14" fmla="*/ 170 w 190"/>
                <a:gd name="T15" fmla="*/ 44 h 192"/>
                <a:gd name="T16" fmla="*/ 168 w 190"/>
                <a:gd name="T17" fmla="*/ 34 h 192"/>
                <a:gd name="T18" fmla="*/ 156 w 190"/>
                <a:gd name="T19" fmla="*/ 22 h 192"/>
                <a:gd name="T20" fmla="*/ 144 w 190"/>
                <a:gd name="T21" fmla="*/ 24 h 192"/>
                <a:gd name="T22" fmla="*/ 134 w 190"/>
                <a:gd name="T23" fmla="*/ 32 h 192"/>
                <a:gd name="T24" fmla="*/ 126 w 190"/>
                <a:gd name="T25" fmla="*/ 32 h 192"/>
                <a:gd name="T26" fmla="*/ 112 w 190"/>
                <a:gd name="T27" fmla="*/ 16 h 192"/>
                <a:gd name="T28" fmla="*/ 110 w 190"/>
                <a:gd name="T29" fmla="*/ 6 h 192"/>
                <a:gd name="T30" fmla="*/ 102 w 190"/>
                <a:gd name="T31" fmla="*/ 0 h 192"/>
                <a:gd name="T32" fmla="*/ 86 w 190"/>
                <a:gd name="T33" fmla="*/ 2 h 192"/>
                <a:gd name="T34" fmla="*/ 80 w 190"/>
                <a:gd name="T35" fmla="*/ 10 h 192"/>
                <a:gd name="T36" fmla="*/ 78 w 190"/>
                <a:gd name="T37" fmla="*/ 24 h 192"/>
                <a:gd name="T38" fmla="*/ 72 w 190"/>
                <a:gd name="T39" fmla="*/ 28 h 192"/>
                <a:gd name="T40" fmla="*/ 50 w 190"/>
                <a:gd name="T41" fmla="*/ 28 h 192"/>
                <a:gd name="T42" fmla="*/ 42 w 190"/>
                <a:gd name="T43" fmla="*/ 22 h 192"/>
                <a:gd name="T44" fmla="*/ 32 w 190"/>
                <a:gd name="T45" fmla="*/ 24 h 192"/>
                <a:gd name="T46" fmla="*/ 22 w 190"/>
                <a:gd name="T47" fmla="*/ 36 h 192"/>
                <a:gd name="T48" fmla="*/ 24 w 190"/>
                <a:gd name="T49" fmla="*/ 46 h 192"/>
                <a:gd name="T50" fmla="*/ 32 w 190"/>
                <a:gd name="T51" fmla="*/ 58 h 192"/>
                <a:gd name="T52" fmla="*/ 32 w 190"/>
                <a:gd name="T53" fmla="*/ 66 h 192"/>
                <a:gd name="T54" fmla="*/ 16 w 190"/>
                <a:gd name="T55" fmla="*/ 80 h 192"/>
                <a:gd name="T56" fmla="*/ 6 w 190"/>
                <a:gd name="T57" fmla="*/ 80 h 192"/>
                <a:gd name="T58" fmla="*/ 0 w 190"/>
                <a:gd name="T59" fmla="*/ 90 h 192"/>
                <a:gd name="T60" fmla="*/ 0 w 190"/>
                <a:gd name="T61" fmla="*/ 106 h 192"/>
                <a:gd name="T62" fmla="*/ 10 w 190"/>
                <a:gd name="T63" fmla="*/ 112 h 192"/>
                <a:gd name="T64" fmla="*/ 24 w 190"/>
                <a:gd name="T65" fmla="*/ 114 h 192"/>
                <a:gd name="T66" fmla="*/ 28 w 190"/>
                <a:gd name="T67" fmla="*/ 120 h 192"/>
                <a:gd name="T68" fmla="*/ 28 w 190"/>
                <a:gd name="T69" fmla="*/ 140 h 192"/>
                <a:gd name="T70" fmla="*/ 22 w 190"/>
                <a:gd name="T71" fmla="*/ 148 h 192"/>
                <a:gd name="T72" fmla="*/ 24 w 190"/>
                <a:gd name="T73" fmla="*/ 158 h 192"/>
                <a:gd name="T74" fmla="*/ 36 w 190"/>
                <a:gd name="T75" fmla="*/ 170 h 192"/>
                <a:gd name="T76" fmla="*/ 46 w 190"/>
                <a:gd name="T77" fmla="*/ 168 h 192"/>
                <a:gd name="T78" fmla="*/ 58 w 190"/>
                <a:gd name="T79" fmla="*/ 160 h 192"/>
                <a:gd name="T80" fmla="*/ 64 w 190"/>
                <a:gd name="T81" fmla="*/ 160 h 192"/>
                <a:gd name="T82" fmla="*/ 80 w 190"/>
                <a:gd name="T83" fmla="*/ 176 h 192"/>
                <a:gd name="T84" fmla="*/ 80 w 190"/>
                <a:gd name="T85" fmla="*/ 186 h 192"/>
                <a:gd name="T86" fmla="*/ 90 w 190"/>
                <a:gd name="T87" fmla="*/ 192 h 192"/>
                <a:gd name="T88" fmla="*/ 106 w 190"/>
                <a:gd name="T89" fmla="*/ 190 h 192"/>
                <a:gd name="T90" fmla="*/ 112 w 190"/>
                <a:gd name="T91" fmla="*/ 182 h 192"/>
                <a:gd name="T92" fmla="*/ 114 w 190"/>
                <a:gd name="T93" fmla="*/ 168 h 192"/>
                <a:gd name="T94" fmla="*/ 120 w 190"/>
                <a:gd name="T95" fmla="*/ 164 h 192"/>
                <a:gd name="T96" fmla="*/ 140 w 190"/>
                <a:gd name="T97" fmla="*/ 164 h 192"/>
                <a:gd name="T98" fmla="*/ 148 w 190"/>
                <a:gd name="T99" fmla="*/ 170 h 192"/>
                <a:gd name="T100" fmla="*/ 158 w 190"/>
                <a:gd name="T101" fmla="*/ 168 h 192"/>
                <a:gd name="T102" fmla="*/ 170 w 190"/>
                <a:gd name="T103" fmla="*/ 156 h 192"/>
                <a:gd name="T104" fmla="*/ 168 w 190"/>
                <a:gd name="T105" fmla="*/ 146 h 192"/>
                <a:gd name="T106" fmla="*/ 160 w 190"/>
                <a:gd name="T107" fmla="*/ 134 h 192"/>
                <a:gd name="T108" fmla="*/ 160 w 190"/>
                <a:gd name="T109" fmla="*/ 126 h 192"/>
                <a:gd name="T110" fmla="*/ 174 w 190"/>
                <a:gd name="T111"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2">
                  <a:moveTo>
                    <a:pt x="182" y="112"/>
                  </a:moveTo>
                  <a:lnTo>
                    <a:pt x="182" y="112"/>
                  </a:lnTo>
                  <a:lnTo>
                    <a:pt x="184" y="112"/>
                  </a:lnTo>
                  <a:lnTo>
                    <a:pt x="188" y="110"/>
                  </a:lnTo>
                  <a:lnTo>
                    <a:pt x="190" y="106"/>
                  </a:lnTo>
                  <a:lnTo>
                    <a:pt x="190" y="102"/>
                  </a:lnTo>
                  <a:lnTo>
                    <a:pt x="190" y="90"/>
                  </a:lnTo>
                  <a:lnTo>
                    <a:pt x="190" y="90"/>
                  </a:lnTo>
                  <a:lnTo>
                    <a:pt x="190" y="86"/>
                  </a:lnTo>
                  <a:lnTo>
                    <a:pt x="188" y="82"/>
                  </a:lnTo>
                  <a:lnTo>
                    <a:pt x="184" y="80"/>
                  </a:lnTo>
                  <a:lnTo>
                    <a:pt x="182" y="80"/>
                  </a:lnTo>
                  <a:lnTo>
                    <a:pt x="174" y="80"/>
                  </a:lnTo>
                  <a:lnTo>
                    <a:pt x="174" y="80"/>
                  </a:lnTo>
                  <a:lnTo>
                    <a:pt x="168" y="78"/>
                  </a:lnTo>
                  <a:lnTo>
                    <a:pt x="164" y="76"/>
                  </a:lnTo>
                  <a:lnTo>
                    <a:pt x="162" y="72"/>
                  </a:lnTo>
                  <a:lnTo>
                    <a:pt x="162" y="72"/>
                  </a:lnTo>
                  <a:lnTo>
                    <a:pt x="160" y="62"/>
                  </a:lnTo>
                  <a:lnTo>
                    <a:pt x="160" y="56"/>
                  </a:lnTo>
                  <a:lnTo>
                    <a:pt x="162" y="52"/>
                  </a:lnTo>
                  <a:lnTo>
                    <a:pt x="168" y="46"/>
                  </a:lnTo>
                  <a:lnTo>
                    <a:pt x="168" y="46"/>
                  </a:lnTo>
                  <a:lnTo>
                    <a:pt x="170" y="44"/>
                  </a:lnTo>
                  <a:lnTo>
                    <a:pt x="170" y="40"/>
                  </a:lnTo>
                  <a:lnTo>
                    <a:pt x="170" y="36"/>
                  </a:lnTo>
                  <a:lnTo>
                    <a:pt x="168" y="34"/>
                  </a:lnTo>
                  <a:lnTo>
                    <a:pt x="158" y="24"/>
                  </a:lnTo>
                  <a:lnTo>
                    <a:pt x="158" y="24"/>
                  </a:lnTo>
                  <a:lnTo>
                    <a:pt x="156" y="22"/>
                  </a:lnTo>
                  <a:lnTo>
                    <a:pt x="152" y="22"/>
                  </a:lnTo>
                  <a:lnTo>
                    <a:pt x="148" y="22"/>
                  </a:lnTo>
                  <a:lnTo>
                    <a:pt x="144" y="24"/>
                  </a:lnTo>
                  <a:lnTo>
                    <a:pt x="140" y="28"/>
                  </a:lnTo>
                  <a:lnTo>
                    <a:pt x="140" y="28"/>
                  </a:lnTo>
                  <a:lnTo>
                    <a:pt x="134" y="32"/>
                  </a:lnTo>
                  <a:lnTo>
                    <a:pt x="130" y="32"/>
                  </a:lnTo>
                  <a:lnTo>
                    <a:pt x="126" y="32"/>
                  </a:lnTo>
                  <a:lnTo>
                    <a:pt x="126" y="32"/>
                  </a:lnTo>
                  <a:lnTo>
                    <a:pt x="118" y="26"/>
                  </a:lnTo>
                  <a:lnTo>
                    <a:pt x="114" y="22"/>
                  </a:lnTo>
                  <a:lnTo>
                    <a:pt x="112" y="16"/>
                  </a:lnTo>
                  <a:lnTo>
                    <a:pt x="112" y="10"/>
                  </a:lnTo>
                  <a:lnTo>
                    <a:pt x="112" y="10"/>
                  </a:lnTo>
                  <a:lnTo>
                    <a:pt x="110" y="6"/>
                  </a:lnTo>
                  <a:lnTo>
                    <a:pt x="108" y="4"/>
                  </a:lnTo>
                  <a:lnTo>
                    <a:pt x="106" y="2"/>
                  </a:lnTo>
                  <a:lnTo>
                    <a:pt x="102" y="0"/>
                  </a:lnTo>
                  <a:lnTo>
                    <a:pt x="90" y="0"/>
                  </a:lnTo>
                  <a:lnTo>
                    <a:pt x="90" y="0"/>
                  </a:lnTo>
                  <a:lnTo>
                    <a:pt x="86" y="2"/>
                  </a:lnTo>
                  <a:lnTo>
                    <a:pt x="82" y="4"/>
                  </a:lnTo>
                  <a:lnTo>
                    <a:pt x="80" y="6"/>
                  </a:lnTo>
                  <a:lnTo>
                    <a:pt x="80" y="10"/>
                  </a:lnTo>
                  <a:lnTo>
                    <a:pt x="80" y="16"/>
                  </a:lnTo>
                  <a:lnTo>
                    <a:pt x="80" y="16"/>
                  </a:lnTo>
                  <a:lnTo>
                    <a:pt x="78" y="24"/>
                  </a:lnTo>
                  <a:lnTo>
                    <a:pt x="74" y="28"/>
                  </a:lnTo>
                  <a:lnTo>
                    <a:pt x="72" y="28"/>
                  </a:lnTo>
                  <a:lnTo>
                    <a:pt x="72" y="28"/>
                  </a:lnTo>
                  <a:lnTo>
                    <a:pt x="62" y="30"/>
                  </a:lnTo>
                  <a:lnTo>
                    <a:pt x="56" y="30"/>
                  </a:lnTo>
                  <a:lnTo>
                    <a:pt x="50" y="28"/>
                  </a:lnTo>
                  <a:lnTo>
                    <a:pt x="46" y="24"/>
                  </a:lnTo>
                  <a:lnTo>
                    <a:pt x="46" y="24"/>
                  </a:lnTo>
                  <a:lnTo>
                    <a:pt x="42" y="22"/>
                  </a:lnTo>
                  <a:lnTo>
                    <a:pt x="40" y="22"/>
                  </a:lnTo>
                  <a:lnTo>
                    <a:pt x="36" y="22"/>
                  </a:lnTo>
                  <a:lnTo>
                    <a:pt x="32" y="24"/>
                  </a:lnTo>
                  <a:lnTo>
                    <a:pt x="24" y="34"/>
                  </a:lnTo>
                  <a:lnTo>
                    <a:pt x="24" y="34"/>
                  </a:lnTo>
                  <a:lnTo>
                    <a:pt x="22" y="36"/>
                  </a:lnTo>
                  <a:lnTo>
                    <a:pt x="20" y="40"/>
                  </a:lnTo>
                  <a:lnTo>
                    <a:pt x="22" y="44"/>
                  </a:lnTo>
                  <a:lnTo>
                    <a:pt x="24" y="46"/>
                  </a:lnTo>
                  <a:lnTo>
                    <a:pt x="28" y="52"/>
                  </a:lnTo>
                  <a:lnTo>
                    <a:pt x="28" y="52"/>
                  </a:lnTo>
                  <a:lnTo>
                    <a:pt x="32" y="58"/>
                  </a:lnTo>
                  <a:lnTo>
                    <a:pt x="32" y="62"/>
                  </a:lnTo>
                  <a:lnTo>
                    <a:pt x="32" y="66"/>
                  </a:lnTo>
                  <a:lnTo>
                    <a:pt x="32" y="66"/>
                  </a:lnTo>
                  <a:lnTo>
                    <a:pt x="26" y="74"/>
                  </a:lnTo>
                  <a:lnTo>
                    <a:pt x="20" y="78"/>
                  </a:lnTo>
                  <a:lnTo>
                    <a:pt x="16" y="80"/>
                  </a:lnTo>
                  <a:lnTo>
                    <a:pt x="10" y="80"/>
                  </a:lnTo>
                  <a:lnTo>
                    <a:pt x="10" y="80"/>
                  </a:lnTo>
                  <a:lnTo>
                    <a:pt x="6" y="80"/>
                  </a:lnTo>
                  <a:lnTo>
                    <a:pt x="2" y="82"/>
                  </a:lnTo>
                  <a:lnTo>
                    <a:pt x="0" y="86"/>
                  </a:lnTo>
                  <a:lnTo>
                    <a:pt x="0" y="90"/>
                  </a:lnTo>
                  <a:lnTo>
                    <a:pt x="0" y="102"/>
                  </a:lnTo>
                  <a:lnTo>
                    <a:pt x="0" y="102"/>
                  </a:lnTo>
                  <a:lnTo>
                    <a:pt x="0" y="106"/>
                  </a:lnTo>
                  <a:lnTo>
                    <a:pt x="2" y="110"/>
                  </a:lnTo>
                  <a:lnTo>
                    <a:pt x="6" y="112"/>
                  </a:lnTo>
                  <a:lnTo>
                    <a:pt x="10" y="112"/>
                  </a:lnTo>
                  <a:lnTo>
                    <a:pt x="16" y="112"/>
                  </a:lnTo>
                  <a:lnTo>
                    <a:pt x="16" y="112"/>
                  </a:lnTo>
                  <a:lnTo>
                    <a:pt x="24" y="114"/>
                  </a:lnTo>
                  <a:lnTo>
                    <a:pt x="26" y="116"/>
                  </a:lnTo>
                  <a:lnTo>
                    <a:pt x="28" y="120"/>
                  </a:lnTo>
                  <a:lnTo>
                    <a:pt x="28" y="120"/>
                  </a:lnTo>
                  <a:lnTo>
                    <a:pt x="30" y="130"/>
                  </a:lnTo>
                  <a:lnTo>
                    <a:pt x="30" y="136"/>
                  </a:lnTo>
                  <a:lnTo>
                    <a:pt x="28" y="140"/>
                  </a:lnTo>
                  <a:lnTo>
                    <a:pt x="24" y="146"/>
                  </a:lnTo>
                  <a:lnTo>
                    <a:pt x="24" y="146"/>
                  </a:lnTo>
                  <a:lnTo>
                    <a:pt x="22" y="148"/>
                  </a:lnTo>
                  <a:lnTo>
                    <a:pt x="20" y="152"/>
                  </a:lnTo>
                  <a:lnTo>
                    <a:pt x="22" y="156"/>
                  </a:lnTo>
                  <a:lnTo>
                    <a:pt x="24" y="158"/>
                  </a:lnTo>
                  <a:lnTo>
                    <a:pt x="32" y="168"/>
                  </a:lnTo>
                  <a:lnTo>
                    <a:pt x="32" y="168"/>
                  </a:lnTo>
                  <a:lnTo>
                    <a:pt x="36" y="170"/>
                  </a:lnTo>
                  <a:lnTo>
                    <a:pt x="40" y="170"/>
                  </a:lnTo>
                  <a:lnTo>
                    <a:pt x="42" y="170"/>
                  </a:lnTo>
                  <a:lnTo>
                    <a:pt x="46" y="168"/>
                  </a:lnTo>
                  <a:lnTo>
                    <a:pt x="50" y="164"/>
                  </a:lnTo>
                  <a:lnTo>
                    <a:pt x="50" y="164"/>
                  </a:lnTo>
                  <a:lnTo>
                    <a:pt x="58" y="160"/>
                  </a:lnTo>
                  <a:lnTo>
                    <a:pt x="62" y="160"/>
                  </a:lnTo>
                  <a:lnTo>
                    <a:pt x="64" y="160"/>
                  </a:lnTo>
                  <a:lnTo>
                    <a:pt x="64" y="160"/>
                  </a:lnTo>
                  <a:lnTo>
                    <a:pt x="74" y="166"/>
                  </a:lnTo>
                  <a:lnTo>
                    <a:pt x="78" y="170"/>
                  </a:lnTo>
                  <a:lnTo>
                    <a:pt x="80" y="176"/>
                  </a:lnTo>
                  <a:lnTo>
                    <a:pt x="80" y="182"/>
                  </a:lnTo>
                  <a:lnTo>
                    <a:pt x="80" y="182"/>
                  </a:lnTo>
                  <a:lnTo>
                    <a:pt x="80" y="186"/>
                  </a:lnTo>
                  <a:lnTo>
                    <a:pt x="82" y="188"/>
                  </a:lnTo>
                  <a:lnTo>
                    <a:pt x="86" y="190"/>
                  </a:lnTo>
                  <a:lnTo>
                    <a:pt x="90" y="192"/>
                  </a:lnTo>
                  <a:lnTo>
                    <a:pt x="102" y="192"/>
                  </a:lnTo>
                  <a:lnTo>
                    <a:pt x="102" y="192"/>
                  </a:lnTo>
                  <a:lnTo>
                    <a:pt x="106" y="190"/>
                  </a:lnTo>
                  <a:lnTo>
                    <a:pt x="108" y="188"/>
                  </a:lnTo>
                  <a:lnTo>
                    <a:pt x="110" y="186"/>
                  </a:lnTo>
                  <a:lnTo>
                    <a:pt x="112" y="182"/>
                  </a:lnTo>
                  <a:lnTo>
                    <a:pt x="112" y="176"/>
                  </a:lnTo>
                  <a:lnTo>
                    <a:pt x="112" y="176"/>
                  </a:lnTo>
                  <a:lnTo>
                    <a:pt x="114" y="168"/>
                  </a:lnTo>
                  <a:lnTo>
                    <a:pt x="116" y="164"/>
                  </a:lnTo>
                  <a:lnTo>
                    <a:pt x="120" y="164"/>
                  </a:lnTo>
                  <a:lnTo>
                    <a:pt x="120" y="164"/>
                  </a:lnTo>
                  <a:lnTo>
                    <a:pt x="130" y="162"/>
                  </a:lnTo>
                  <a:lnTo>
                    <a:pt x="136" y="162"/>
                  </a:lnTo>
                  <a:lnTo>
                    <a:pt x="140" y="164"/>
                  </a:lnTo>
                  <a:lnTo>
                    <a:pt x="144" y="168"/>
                  </a:lnTo>
                  <a:lnTo>
                    <a:pt x="144" y="168"/>
                  </a:lnTo>
                  <a:lnTo>
                    <a:pt x="148" y="170"/>
                  </a:lnTo>
                  <a:lnTo>
                    <a:pt x="152" y="170"/>
                  </a:lnTo>
                  <a:lnTo>
                    <a:pt x="156" y="170"/>
                  </a:lnTo>
                  <a:lnTo>
                    <a:pt x="158" y="168"/>
                  </a:lnTo>
                  <a:lnTo>
                    <a:pt x="168" y="158"/>
                  </a:lnTo>
                  <a:lnTo>
                    <a:pt x="168" y="158"/>
                  </a:lnTo>
                  <a:lnTo>
                    <a:pt x="170" y="156"/>
                  </a:lnTo>
                  <a:lnTo>
                    <a:pt x="170" y="152"/>
                  </a:lnTo>
                  <a:lnTo>
                    <a:pt x="170" y="148"/>
                  </a:lnTo>
                  <a:lnTo>
                    <a:pt x="168" y="146"/>
                  </a:lnTo>
                  <a:lnTo>
                    <a:pt x="162" y="140"/>
                  </a:lnTo>
                  <a:lnTo>
                    <a:pt x="162" y="140"/>
                  </a:lnTo>
                  <a:lnTo>
                    <a:pt x="160" y="134"/>
                  </a:lnTo>
                  <a:lnTo>
                    <a:pt x="158" y="130"/>
                  </a:lnTo>
                  <a:lnTo>
                    <a:pt x="160" y="126"/>
                  </a:lnTo>
                  <a:lnTo>
                    <a:pt x="160" y="126"/>
                  </a:lnTo>
                  <a:lnTo>
                    <a:pt x="166" y="118"/>
                  </a:lnTo>
                  <a:lnTo>
                    <a:pt x="170" y="114"/>
                  </a:lnTo>
                  <a:lnTo>
                    <a:pt x="174" y="112"/>
                  </a:lnTo>
                  <a:lnTo>
                    <a:pt x="182" y="112"/>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 name="Rectangle 9">
              <a:extLst>
                <a:ext uri="{FF2B5EF4-FFF2-40B4-BE49-F238E27FC236}">
                  <a16:creationId xmlns:a16="http://schemas.microsoft.com/office/drawing/2014/main" id="{5C42A5AC-D685-441B-9AC8-9C36694D312D}"/>
                </a:ext>
              </a:extLst>
            </p:cNvPr>
            <p:cNvSpPr>
              <a:spLocks noChangeArrowheads="1"/>
            </p:cNvSpPr>
            <p:nvPr userDrawn="1"/>
          </p:nvSpPr>
          <p:spPr bwMode="auto">
            <a:xfrm>
              <a:off x="1682750" y="1175339"/>
              <a:ext cx="263524"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Rectangle 10">
              <a:extLst>
                <a:ext uri="{FF2B5EF4-FFF2-40B4-BE49-F238E27FC236}">
                  <a16:creationId xmlns:a16="http://schemas.microsoft.com/office/drawing/2014/main" id="{2E1D5D17-B349-406A-AC94-722842FBECE1}"/>
                </a:ext>
              </a:extLst>
            </p:cNvPr>
            <p:cNvSpPr>
              <a:spLocks noChangeArrowheads="1"/>
            </p:cNvSpPr>
            <p:nvPr userDrawn="1"/>
          </p:nvSpPr>
          <p:spPr bwMode="auto">
            <a:xfrm>
              <a:off x="1682750" y="1461088"/>
              <a:ext cx="123826" cy="34924"/>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Rectangle 11">
              <a:extLst>
                <a:ext uri="{FF2B5EF4-FFF2-40B4-BE49-F238E27FC236}">
                  <a16:creationId xmlns:a16="http://schemas.microsoft.com/office/drawing/2014/main" id="{3B1C5413-CA3C-41D4-B7DA-5C22BF1237F5}"/>
                </a:ext>
              </a:extLst>
            </p:cNvPr>
            <p:cNvSpPr>
              <a:spLocks noChangeArrowheads="1"/>
            </p:cNvSpPr>
            <p:nvPr/>
          </p:nvSpPr>
          <p:spPr bwMode="auto">
            <a:xfrm>
              <a:off x="1682750" y="1546225"/>
              <a:ext cx="26352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Rectangle 12">
              <a:extLst>
                <a:ext uri="{FF2B5EF4-FFF2-40B4-BE49-F238E27FC236}">
                  <a16:creationId xmlns:a16="http://schemas.microsoft.com/office/drawing/2014/main" id="{F16F073A-9366-41D2-98C7-230A956D6C16}"/>
                </a:ext>
              </a:extLst>
            </p:cNvPr>
            <p:cNvSpPr>
              <a:spLocks noChangeArrowheads="1"/>
            </p:cNvSpPr>
            <p:nvPr userDrawn="1"/>
          </p:nvSpPr>
          <p:spPr bwMode="auto">
            <a:xfrm>
              <a:off x="1806576" y="1270588"/>
              <a:ext cx="139701"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Rectangle 13">
              <a:extLst>
                <a:ext uri="{FF2B5EF4-FFF2-40B4-BE49-F238E27FC236}">
                  <a16:creationId xmlns:a16="http://schemas.microsoft.com/office/drawing/2014/main" id="{4A5BF2F8-3288-4733-A00A-087A4A0F2400}"/>
                </a:ext>
              </a:extLst>
            </p:cNvPr>
            <p:cNvSpPr>
              <a:spLocks noChangeArrowheads="1"/>
            </p:cNvSpPr>
            <p:nvPr userDrawn="1"/>
          </p:nvSpPr>
          <p:spPr bwMode="auto">
            <a:xfrm>
              <a:off x="1806576" y="1365839"/>
              <a:ext cx="139701"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Rectangle 14">
              <a:extLst>
                <a:ext uri="{FF2B5EF4-FFF2-40B4-BE49-F238E27FC236}">
                  <a16:creationId xmlns:a16="http://schemas.microsoft.com/office/drawing/2014/main" id="{B396B299-E917-4B68-875E-0DD1F9E43316}"/>
                </a:ext>
              </a:extLst>
            </p:cNvPr>
            <p:cNvSpPr>
              <a:spLocks noChangeArrowheads="1"/>
            </p:cNvSpPr>
            <p:nvPr/>
          </p:nvSpPr>
          <p:spPr bwMode="auto">
            <a:xfrm>
              <a:off x="1806575" y="1641475"/>
              <a:ext cx="139700"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Rectangle 15">
              <a:extLst>
                <a:ext uri="{FF2B5EF4-FFF2-40B4-BE49-F238E27FC236}">
                  <a16:creationId xmlns:a16="http://schemas.microsoft.com/office/drawing/2014/main" id="{2B740AA1-B15A-4238-B40A-3209DBBF9B7E}"/>
                </a:ext>
              </a:extLst>
            </p:cNvPr>
            <p:cNvSpPr>
              <a:spLocks noChangeArrowheads="1"/>
            </p:cNvSpPr>
            <p:nvPr/>
          </p:nvSpPr>
          <p:spPr bwMode="auto">
            <a:xfrm>
              <a:off x="1806575" y="1736725"/>
              <a:ext cx="139700"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Rectangle 16">
              <a:extLst>
                <a:ext uri="{FF2B5EF4-FFF2-40B4-BE49-F238E27FC236}">
                  <a16:creationId xmlns:a16="http://schemas.microsoft.com/office/drawing/2014/main" id="{FBA24BA9-9274-437A-BE00-29C6EE6679BE}"/>
                </a:ext>
              </a:extLst>
            </p:cNvPr>
            <p:cNvSpPr>
              <a:spLocks noChangeArrowheads="1"/>
            </p:cNvSpPr>
            <p:nvPr/>
          </p:nvSpPr>
          <p:spPr bwMode="auto">
            <a:xfrm>
              <a:off x="1682750" y="1831975"/>
              <a:ext cx="11747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Rectangle 19">
              <a:extLst>
                <a:ext uri="{FF2B5EF4-FFF2-40B4-BE49-F238E27FC236}">
                  <a16:creationId xmlns:a16="http://schemas.microsoft.com/office/drawing/2014/main" id="{B5CA077D-63DC-4947-9D8E-D7A1B6DF68E9}"/>
                </a:ext>
              </a:extLst>
            </p:cNvPr>
            <p:cNvSpPr>
              <a:spLocks noChangeArrowheads="1"/>
            </p:cNvSpPr>
            <p:nvPr/>
          </p:nvSpPr>
          <p:spPr bwMode="auto">
            <a:xfrm>
              <a:off x="1968500" y="1831975"/>
              <a:ext cx="11747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Rectangle 20">
              <a:extLst>
                <a:ext uri="{FF2B5EF4-FFF2-40B4-BE49-F238E27FC236}">
                  <a16:creationId xmlns:a16="http://schemas.microsoft.com/office/drawing/2014/main" id="{E66BDC96-3EF6-4E41-B1D0-BAF6DB2EB70A}"/>
                </a:ext>
              </a:extLst>
            </p:cNvPr>
            <p:cNvSpPr>
              <a:spLocks noChangeArrowheads="1"/>
            </p:cNvSpPr>
            <p:nvPr/>
          </p:nvSpPr>
          <p:spPr bwMode="auto">
            <a:xfrm>
              <a:off x="1968500" y="1927225"/>
              <a:ext cx="238125" cy="34925"/>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Line 21">
              <a:extLst>
                <a:ext uri="{FF2B5EF4-FFF2-40B4-BE49-F238E27FC236}">
                  <a16:creationId xmlns:a16="http://schemas.microsoft.com/office/drawing/2014/main" id="{84F8AF0D-97E7-4324-BF3C-2D35C970D8B9}"/>
                </a:ext>
              </a:extLst>
            </p:cNvPr>
            <p:cNvSpPr>
              <a:spLocks noChangeShapeType="1"/>
            </p:cNvSpPr>
            <p:nvPr/>
          </p:nvSpPr>
          <p:spPr bwMode="auto">
            <a:xfrm>
              <a:off x="2032000" y="1016000"/>
              <a:ext cx="828675" cy="0"/>
            </a:xfrm>
            <a:prstGeom prst="line">
              <a:avLst/>
            </a:prstGeom>
            <a:noFill/>
            <a:ln w="1270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8" name="Rectangle 22">
              <a:extLst>
                <a:ext uri="{FF2B5EF4-FFF2-40B4-BE49-F238E27FC236}">
                  <a16:creationId xmlns:a16="http://schemas.microsoft.com/office/drawing/2014/main" id="{C461D134-D3C1-4458-A689-D7A1ABFEB452}"/>
                </a:ext>
              </a:extLst>
            </p:cNvPr>
            <p:cNvSpPr>
              <a:spLocks noChangeArrowheads="1"/>
            </p:cNvSpPr>
            <p:nvPr/>
          </p:nvSpPr>
          <p:spPr bwMode="auto">
            <a:xfrm>
              <a:off x="2114550"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Rectangle 23">
              <a:extLst>
                <a:ext uri="{FF2B5EF4-FFF2-40B4-BE49-F238E27FC236}">
                  <a16:creationId xmlns:a16="http://schemas.microsoft.com/office/drawing/2014/main" id="{D68835B0-9005-42A1-A66E-2DECBB6ADB35}"/>
                </a:ext>
              </a:extLst>
            </p:cNvPr>
            <p:cNvSpPr>
              <a:spLocks noChangeArrowheads="1"/>
            </p:cNvSpPr>
            <p:nvPr/>
          </p:nvSpPr>
          <p:spPr bwMode="auto">
            <a:xfrm>
              <a:off x="2222500"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Rectangle 24">
              <a:extLst>
                <a:ext uri="{FF2B5EF4-FFF2-40B4-BE49-F238E27FC236}">
                  <a16:creationId xmlns:a16="http://schemas.microsoft.com/office/drawing/2014/main" id="{970DC699-97D7-4786-8F6A-4907D3B25081}"/>
                </a:ext>
              </a:extLst>
            </p:cNvPr>
            <p:cNvSpPr>
              <a:spLocks noChangeArrowheads="1"/>
            </p:cNvSpPr>
            <p:nvPr/>
          </p:nvSpPr>
          <p:spPr bwMode="auto">
            <a:xfrm>
              <a:off x="2327275"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Freeform 25">
              <a:extLst>
                <a:ext uri="{FF2B5EF4-FFF2-40B4-BE49-F238E27FC236}">
                  <a16:creationId xmlns:a16="http://schemas.microsoft.com/office/drawing/2014/main" id="{309205DB-30CF-470D-A736-7C23355D3FC9}"/>
                </a:ext>
              </a:extLst>
            </p:cNvPr>
            <p:cNvSpPr>
              <a:spLocks/>
            </p:cNvSpPr>
            <p:nvPr/>
          </p:nvSpPr>
          <p:spPr bwMode="auto">
            <a:xfrm>
              <a:off x="2409825" y="1292225"/>
              <a:ext cx="73025" cy="73025"/>
            </a:xfrm>
            <a:custGeom>
              <a:avLst/>
              <a:gdLst>
                <a:gd name="T0" fmla="*/ 46 w 46"/>
                <a:gd name="T1" fmla="*/ 22 h 46"/>
                <a:gd name="T2" fmla="*/ 46 w 46"/>
                <a:gd name="T3" fmla="*/ 22 h 46"/>
                <a:gd name="T4" fmla="*/ 44 w 46"/>
                <a:gd name="T5" fmla="*/ 32 h 46"/>
                <a:gd name="T6" fmla="*/ 38 w 46"/>
                <a:gd name="T7" fmla="*/ 38 h 46"/>
                <a:gd name="T8" fmla="*/ 32 w 46"/>
                <a:gd name="T9" fmla="*/ 44 h 46"/>
                <a:gd name="T10" fmla="*/ 22 w 46"/>
                <a:gd name="T11" fmla="*/ 46 h 46"/>
                <a:gd name="T12" fmla="*/ 22 w 46"/>
                <a:gd name="T13" fmla="*/ 46 h 46"/>
                <a:gd name="T14" fmla="*/ 14 w 46"/>
                <a:gd name="T15" fmla="*/ 44 h 46"/>
                <a:gd name="T16" fmla="*/ 6 w 46"/>
                <a:gd name="T17" fmla="*/ 38 h 46"/>
                <a:gd name="T18" fmla="*/ 2 w 46"/>
                <a:gd name="T19" fmla="*/ 32 h 46"/>
                <a:gd name="T20" fmla="*/ 0 w 46"/>
                <a:gd name="T21" fmla="*/ 22 h 46"/>
                <a:gd name="T22" fmla="*/ 0 w 46"/>
                <a:gd name="T23" fmla="*/ 22 h 46"/>
                <a:gd name="T24" fmla="*/ 2 w 46"/>
                <a:gd name="T25" fmla="*/ 14 h 46"/>
                <a:gd name="T26" fmla="*/ 6 w 46"/>
                <a:gd name="T27" fmla="*/ 6 h 46"/>
                <a:gd name="T28" fmla="*/ 14 w 46"/>
                <a:gd name="T29" fmla="*/ 2 h 46"/>
                <a:gd name="T30" fmla="*/ 22 w 46"/>
                <a:gd name="T31" fmla="*/ 0 h 46"/>
                <a:gd name="T32" fmla="*/ 22 w 46"/>
                <a:gd name="T33" fmla="*/ 0 h 46"/>
                <a:gd name="T34" fmla="*/ 32 w 46"/>
                <a:gd name="T35" fmla="*/ 2 h 46"/>
                <a:gd name="T36" fmla="*/ 38 w 46"/>
                <a:gd name="T37" fmla="*/ 6 h 46"/>
                <a:gd name="T38" fmla="*/ 44 w 46"/>
                <a:gd name="T39" fmla="*/ 14 h 46"/>
                <a:gd name="T40" fmla="*/ 46 w 46"/>
                <a:gd name="T41" fmla="*/ 22 h 46"/>
                <a:gd name="T42" fmla="*/ 46 w 46"/>
                <a:gd name="T4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46" y="22"/>
                  </a:moveTo>
                  <a:lnTo>
                    <a:pt x="46" y="22"/>
                  </a:lnTo>
                  <a:lnTo>
                    <a:pt x="44" y="32"/>
                  </a:lnTo>
                  <a:lnTo>
                    <a:pt x="38" y="38"/>
                  </a:lnTo>
                  <a:lnTo>
                    <a:pt x="32" y="44"/>
                  </a:lnTo>
                  <a:lnTo>
                    <a:pt x="22" y="46"/>
                  </a:lnTo>
                  <a:lnTo>
                    <a:pt x="22" y="46"/>
                  </a:lnTo>
                  <a:lnTo>
                    <a:pt x="14" y="44"/>
                  </a:lnTo>
                  <a:lnTo>
                    <a:pt x="6" y="38"/>
                  </a:lnTo>
                  <a:lnTo>
                    <a:pt x="2" y="32"/>
                  </a:lnTo>
                  <a:lnTo>
                    <a:pt x="0" y="22"/>
                  </a:lnTo>
                  <a:lnTo>
                    <a:pt x="0" y="22"/>
                  </a:lnTo>
                  <a:lnTo>
                    <a:pt x="2" y="14"/>
                  </a:lnTo>
                  <a:lnTo>
                    <a:pt x="6" y="6"/>
                  </a:lnTo>
                  <a:lnTo>
                    <a:pt x="14" y="2"/>
                  </a:lnTo>
                  <a:lnTo>
                    <a:pt x="22" y="0"/>
                  </a:lnTo>
                  <a:lnTo>
                    <a:pt x="22" y="0"/>
                  </a:lnTo>
                  <a:lnTo>
                    <a:pt x="32" y="2"/>
                  </a:lnTo>
                  <a:lnTo>
                    <a:pt x="38" y="6"/>
                  </a:lnTo>
                  <a:lnTo>
                    <a:pt x="44" y="14"/>
                  </a:lnTo>
                  <a:lnTo>
                    <a:pt x="46" y="22"/>
                  </a:lnTo>
                  <a:lnTo>
                    <a:pt x="46" y="22"/>
                  </a:lnTo>
                  <a:close/>
                </a:path>
              </a:pathLst>
            </a:custGeom>
            <a:solidFill>
              <a:srgbClr val="5567AF"/>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72" name="Group 71">
            <a:extLst>
              <a:ext uri="{FF2B5EF4-FFF2-40B4-BE49-F238E27FC236}">
                <a16:creationId xmlns:a16="http://schemas.microsoft.com/office/drawing/2014/main" id="{1FD61858-8049-4763-BBB5-10D1B15A12D0}"/>
              </a:ext>
            </a:extLst>
          </p:cNvPr>
          <p:cNvGrpSpPr/>
          <p:nvPr/>
        </p:nvGrpSpPr>
        <p:grpSpPr>
          <a:xfrm>
            <a:off x="782989" y="3645842"/>
            <a:ext cx="295592" cy="294677"/>
            <a:chOff x="6423025" y="2190750"/>
            <a:chExt cx="1025525" cy="1022350"/>
          </a:xfrm>
        </p:grpSpPr>
        <p:sp>
          <p:nvSpPr>
            <p:cNvPr id="73" name="Freeform 45">
              <a:extLst>
                <a:ext uri="{FF2B5EF4-FFF2-40B4-BE49-F238E27FC236}">
                  <a16:creationId xmlns:a16="http://schemas.microsoft.com/office/drawing/2014/main" id="{C9C346C3-4D3E-41D5-8195-542C2CF9A8D3}"/>
                </a:ext>
              </a:extLst>
            </p:cNvPr>
            <p:cNvSpPr>
              <a:spLocks/>
            </p:cNvSpPr>
            <p:nvPr/>
          </p:nvSpPr>
          <p:spPr bwMode="auto">
            <a:xfrm>
              <a:off x="6423025" y="2190750"/>
              <a:ext cx="1025525" cy="1022350"/>
            </a:xfrm>
            <a:custGeom>
              <a:avLst/>
              <a:gdLst>
                <a:gd name="T0" fmla="*/ 646 w 646"/>
                <a:gd name="T1" fmla="*/ 322 h 644"/>
                <a:gd name="T2" fmla="*/ 638 w 646"/>
                <a:gd name="T3" fmla="*/ 386 h 644"/>
                <a:gd name="T4" fmla="*/ 620 w 646"/>
                <a:gd name="T5" fmla="*/ 448 h 644"/>
                <a:gd name="T6" fmla="*/ 590 w 646"/>
                <a:gd name="T7" fmla="*/ 502 h 644"/>
                <a:gd name="T8" fmla="*/ 550 w 646"/>
                <a:gd name="T9" fmla="*/ 550 h 644"/>
                <a:gd name="T10" fmla="*/ 504 w 646"/>
                <a:gd name="T11" fmla="*/ 590 h 644"/>
                <a:gd name="T12" fmla="*/ 448 w 646"/>
                <a:gd name="T13" fmla="*/ 618 h 644"/>
                <a:gd name="T14" fmla="*/ 388 w 646"/>
                <a:gd name="T15" fmla="*/ 638 h 644"/>
                <a:gd name="T16" fmla="*/ 322 w 646"/>
                <a:gd name="T17" fmla="*/ 644 h 644"/>
                <a:gd name="T18" fmla="*/ 290 w 646"/>
                <a:gd name="T19" fmla="*/ 642 h 644"/>
                <a:gd name="T20" fmla="*/ 226 w 646"/>
                <a:gd name="T21" fmla="*/ 630 h 644"/>
                <a:gd name="T22" fmla="*/ 170 w 646"/>
                <a:gd name="T23" fmla="*/ 606 h 644"/>
                <a:gd name="T24" fmla="*/ 118 w 646"/>
                <a:gd name="T25" fmla="*/ 570 h 644"/>
                <a:gd name="T26" fmla="*/ 74 w 646"/>
                <a:gd name="T27" fmla="*/ 526 h 644"/>
                <a:gd name="T28" fmla="*/ 40 w 646"/>
                <a:gd name="T29" fmla="*/ 476 h 644"/>
                <a:gd name="T30" fmla="*/ 14 w 646"/>
                <a:gd name="T31" fmla="*/ 418 h 644"/>
                <a:gd name="T32" fmla="*/ 2 w 646"/>
                <a:gd name="T33" fmla="*/ 354 h 644"/>
                <a:gd name="T34" fmla="*/ 0 w 646"/>
                <a:gd name="T35" fmla="*/ 322 h 644"/>
                <a:gd name="T36" fmla="*/ 6 w 646"/>
                <a:gd name="T37" fmla="*/ 256 h 644"/>
                <a:gd name="T38" fmla="*/ 26 w 646"/>
                <a:gd name="T39" fmla="*/ 196 h 644"/>
                <a:gd name="T40" fmla="*/ 56 w 646"/>
                <a:gd name="T41" fmla="*/ 142 h 644"/>
                <a:gd name="T42" fmla="*/ 94 w 646"/>
                <a:gd name="T43" fmla="*/ 94 h 644"/>
                <a:gd name="T44" fmla="*/ 142 w 646"/>
                <a:gd name="T45" fmla="*/ 54 h 644"/>
                <a:gd name="T46" fmla="*/ 198 w 646"/>
                <a:gd name="T47" fmla="*/ 24 h 644"/>
                <a:gd name="T48" fmla="*/ 258 w 646"/>
                <a:gd name="T49" fmla="*/ 6 h 644"/>
                <a:gd name="T50" fmla="*/ 322 w 646"/>
                <a:gd name="T51" fmla="*/ 0 h 644"/>
                <a:gd name="T52" fmla="*/ 356 w 646"/>
                <a:gd name="T53" fmla="*/ 0 h 644"/>
                <a:gd name="T54" fmla="*/ 418 w 646"/>
                <a:gd name="T55" fmla="*/ 14 h 644"/>
                <a:gd name="T56" fmla="*/ 476 w 646"/>
                <a:gd name="T57" fmla="*/ 38 h 644"/>
                <a:gd name="T58" fmla="*/ 528 w 646"/>
                <a:gd name="T59" fmla="*/ 72 h 644"/>
                <a:gd name="T60" fmla="*/ 572 w 646"/>
                <a:gd name="T61" fmla="*/ 116 h 644"/>
                <a:gd name="T62" fmla="*/ 606 w 646"/>
                <a:gd name="T63" fmla="*/ 168 h 644"/>
                <a:gd name="T64" fmla="*/ 630 w 646"/>
                <a:gd name="T65" fmla="*/ 226 h 644"/>
                <a:gd name="T66" fmla="*/ 644 w 646"/>
                <a:gd name="T67" fmla="*/ 288 h 644"/>
                <a:gd name="T68" fmla="*/ 646 w 646"/>
                <a:gd name="T69" fmla="*/ 32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6" h="644">
                  <a:moveTo>
                    <a:pt x="646" y="322"/>
                  </a:moveTo>
                  <a:lnTo>
                    <a:pt x="646" y="322"/>
                  </a:lnTo>
                  <a:lnTo>
                    <a:pt x="644" y="354"/>
                  </a:lnTo>
                  <a:lnTo>
                    <a:pt x="638" y="386"/>
                  </a:lnTo>
                  <a:lnTo>
                    <a:pt x="630" y="418"/>
                  </a:lnTo>
                  <a:lnTo>
                    <a:pt x="620" y="448"/>
                  </a:lnTo>
                  <a:lnTo>
                    <a:pt x="606" y="476"/>
                  </a:lnTo>
                  <a:lnTo>
                    <a:pt x="590" y="502"/>
                  </a:lnTo>
                  <a:lnTo>
                    <a:pt x="572" y="526"/>
                  </a:lnTo>
                  <a:lnTo>
                    <a:pt x="550" y="550"/>
                  </a:lnTo>
                  <a:lnTo>
                    <a:pt x="528" y="570"/>
                  </a:lnTo>
                  <a:lnTo>
                    <a:pt x="504" y="590"/>
                  </a:lnTo>
                  <a:lnTo>
                    <a:pt x="476" y="606"/>
                  </a:lnTo>
                  <a:lnTo>
                    <a:pt x="448" y="618"/>
                  </a:lnTo>
                  <a:lnTo>
                    <a:pt x="418" y="630"/>
                  </a:lnTo>
                  <a:lnTo>
                    <a:pt x="388" y="638"/>
                  </a:lnTo>
                  <a:lnTo>
                    <a:pt x="356" y="642"/>
                  </a:lnTo>
                  <a:lnTo>
                    <a:pt x="322" y="644"/>
                  </a:lnTo>
                  <a:lnTo>
                    <a:pt x="322" y="644"/>
                  </a:lnTo>
                  <a:lnTo>
                    <a:pt x="290" y="642"/>
                  </a:lnTo>
                  <a:lnTo>
                    <a:pt x="258" y="638"/>
                  </a:lnTo>
                  <a:lnTo>
                    <a:pt x="226" y="630"/>
                  </a:lnTo>
                  <a:lnTo>
                    <a:pt x="198" y="618"/>
                  </a:lnTo>
                  <a:lnTo>
                    <a:pt x="170" y="606"/>
                  </a:lnTo>
                  <a:lnTo>
                    <a:pt x="142" y="590"/>
                  </a:lnTo>
                  <a:lnTo>
                    <a:pt x="118" y="570"/>
                  </a:lnTo>
                  <a:lnTo>
                    <a:pt x="94" y="550"/>
                  </a:lnTo>
                  <a:lnTo>
                    <a:pt x="74" y="526"/>
                  </a:lnTo>
                  <a:lnTo>
                    <a:pt x="56" y="502"/>
                  </a:lnTo>
                  <a:lnTo>
                    <a:pt x="40" y="476"/>
                  </a:lnTo>
                  <a:lnTo>
                    <a:pt x="26" y="448"/>
                  </a:lnTo>
                  <a:lnTo>
                    <a:pt x="14" y="418"/>
                  </a:lnTo>
                  <a:lnTo>
                    <a:pt x="6" y="386"/>
                  </a:lnTo>
                  <a:lnTo>
                    <a:pt x="2" y="354"/>
                  </a:lnTo>
                  <a:lnTo>
                    <a:pt x="0" y="322"/>
                  </a:lnTo>
                  <a:lnTo>
                    <a:pt x="0" y="322"/>
                  </a:lnTo>
                  <a:lnTo>
                    <a:pt x="2" y="288"/>
                  </a:lnTo>
                  <a:lnTo>
                    <a:pt x="6" y="256"/>
                  </a:lnTo>
                  <a:lnTo>
                    <a:pt x="14" y="226"/>
                  </a:lnTo>
                  <a:lnTo>
                    <a:pt x="26" y="196"/>
                  </a:lnTo>
                  <a:lnTo>
                    <a:pt x="40" y="168"/>
                  </a:lnTo>
                  <a:lnTo>
                    <a:pt x="56" y="142"/>
                  </a:lnTo>
                  <a:lnTo>
                    <a:pt x="74" y="116"/>
                  </a:lnTo>
                  <a:lnTo>
                    <a:pt x="94" y="94"/>
                  </a:lnTo>
                  <a:lnTo>
                    <a:pt x="118" y="72"/>
                  </a:lnTo>
                  <a:lnTo>
                    <a:pt x="142" y="54"/>
                  </a:lnTo>
                  <a:lnTo>
                    <a:pt x="170" y="38"/>
                  </a:lnTo>
                  <a:lnTo>
                    <a:pt x="198" y="24"/>
                  </a:lnTo>
                  <a:lnTo>
                    <a:pt x="226" y="14"/>
                  </a:lnTo>
                  <a:lnTo>
                    <a:pt x="258" y="6"/>
                  </a:lnTo>
                  <a:lnTo>
                    <a:pt x="290" y="0"/>
                  </a:lnTo>
                  <a:lnTo>
                    <a:pt x="322" y="0"/>
                  </a:lnTo>
                  <a:lnTo>
                    <a:pt x="322" y="0"/>
                  </a:lnTo>
                  <a:lnTo>
                    <a:pt x="356" y="0"/>
                  </a:lnTo>
                  <a:lnTo>
                    <a:pt x="388" y="6"/>
                  </a:lnTo>
                  <a:lnTo>
                    <a:pt x="418" y="14"/>
                  </a:lnTo>
                  <a:lnTo>
                    <a:pt x="448" y="24"/>
                  </a:lnTo>
                  <a:lnTo>
                    <a:pt x="476" y="38"/>
                  </a:lnTo>
                  <a:lnTo>
                    <a:pt x="504" y="54"/>
                  </a:lnTo>
                  <a:lnTo>
                    <a:pt x="528" y="72"/>
                  </a:lnTo>
                  <a:lnTo>
                    <a:pt x="550" y="94"/>
                  </a:lnTo>
                  <a:lnTo>
                    <a:pt x="572" y="116"/>
                  </a:lnTo>
                  <a:lnTo>
                    <a:pt x="590" y="142"/>
                  </a:lnTo>
                  <a:lnTo>
                    <a:pt x="606" y="168"/>
                  </a:lnTo>
                  <a:lnTo>
                    <a:pt x="620" y="196"/>
                  </a:lnTo>
                  <a:lnTo>
                    <a:pt x="630" y="226"/>
                  </a:lnTo>
                  <a:lnTo>
                    <a:pt x="638" y="256"/>
                  </a:lnTo>
                  <a:lnTo>
                    <a:pt x="644" y="288"/>
                  </a:lnTo>
                  <a:lnTo>
                    <a:pt x="646" y="322"/>
                  </a:lnTo>
                  <a:lnTo>
                    <a:pt x="646" y="322"/>
                  </a:lnTo>
                  <a:close/>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46">
              <a:extLst>
                <a:ext uri="{FF2B5EF4-FFF2-40B4-BE49-F238E27FC236}">
                  <a16:creationId xmlns:a16="http://schemas.microsoft.com/office/drawing/2014/main" id="{10564452-6A6C-4D3F-95B3-C1CFB28C0848}"/>
                </a:ext>
              </a:extLst>
            </p:cNvPr>
            <p:cNvSpPr>
              <a:spLocks/>
            </p:cNvSpPr>
            <p:nvPr/>
          </p:nvSpPr>
          <p:spPr bwMode="auto">
            <a:xfrm>
              <a:off x="6962775" y="2479675"/>
              <a:ext cx="104775" cy="101600"/>
            </a:xfrm>
            <a:custGeom>
              <a:avLst/>
              <a:gdLst>
                <a:gd name="T0" fmla="*/ 66 w 66"/>
                <a:gd name="T1" fmla="*/ 32 h 64"/>
                <a:gd name="T2" fmla="*/ 66 w 66"/>
                <a:gd name="T3" fmla="*/ 32 h 64"/>
                <a:gd name="T4" fmla="*/ 64 w 66"/>
                <a:gd name="T5" fmla="*/ 38 h 64"/>
                <a:gd name="T6" fmla="*/ 64 w 66"/>
                <a:gd name="T7" fmla="*/ 44 h 64"/>
                <a:gd name="T8" fmla="*/ 60 w 66"/>
                <a:gd name="T9" fmla="*/ 50 h 64"/>
                <a:gd name="T10" fmla="*/ 56 w 66"/>
                <a:gd name="T11" fmla="*/ 56 h 64"/>
                <a:gd name="T12" fmla="*/ 52 w 66"/>
                <a:gd name="T13" fmla="*/ 60 h 64"/>
                <a:gd name="T14" fmla="*/ 46 w 66"/>
                <a:gd name="T15" fmla="*/ 62 h 64"/>
                <a:gd name="T16" fmla="*/ 40 w 66"/>
                <a:gd name="T17" fmla="*/ 64 h 64"/>
                <a:gd name="T18" fmla="*/ 32 w 66"/>
                <a:gd name="T19" fmla="*/ 64 h 64"/>
                <a:gd name="T20" fmla="*/ 32 w 66"/>
                <a:gd name="T21" fmla="*/ 64 h 64"/>
                <a:gd name="T22" fmla="*/ 26 w 66"/>
                <a:gd name="T23" fmla="*/ 64 h 64"/>
                <a:gd name="T24" fmla="*/ 20 w 66"/>
                <a:gd name="T25" fmla="*/ 62 h 64"/>
                <a:gd name="T26" fmla="*/ 14 w 66"/>
                <a:gd name="T27" fmla="*/ 60 h 64"/>
                <a:gd name="T28" fmla="*/ 10 w 66"/>
                <a:gd name="T29" fmla="*/ 56 h 64"/>
                <a:gd name="T30" fmla="*/ 6 w 66"/>
                <a:gd name="T31" fmla="*/ 50 h 64"/>
                <a:gd name="T32" fmla="*/ 2 w 66"/>
                <a:gd name="T33" fmla="*/ 44 h 64"/>
                <a:gd name="T34" fmla="*/ 0 w 66"/>
                <a:gd name="T35" fmla="*/ 38 h 64"/>
                <a:gd name="T36" fmla="*/ 0 w 66"/>
                <a:gd name="T37" fmla="*/ 32 h 64"/>
                <a:gd name="T38" fmla="*/ 0 w 66"/>
                <a:gd name="T39" fmla="*/ 32 h 64"/>
                <a:gd name="T40" fmla="*/ 0 w 66"/>
                <a:gd name="T41" fmla="*/ 26 h 64"/>
                <a:gd name="T42" fmla="*/ 2 w 66"/>
                <a:gd name="T43" fmla="*/ 20 h 64"/>
                <a:gd name="T44" fmla="*/ 6 w 66"/>
                <a:gd name="T45" fmla="*/ 14 h 64"/>
                <a:gd name="T46" fmla="*/ 10 w 66"/>
                <a:gd name="T47" fmla="*/ 10 h 64"/>
                <a:gd name="T48" fmla="*/ 14 w 66"/>
                <a:gd name="T49" fmla="*/ 6 h 64"/>
                <a:gd name="T50" fmla="*/ 20 w 66"/>
                <a:gd name="T51" fmla="*/ 2 h 64"/>
                <a:gd name="T52" fmla="*/ 26 w 66"/>
                <a:gd name="T53" fmla="*/ 0 h 64"/>
                <a:gd name="T54" fmla="*/ 32 w 66"/>
                <a:gd name="T55" fmla="*/ 0 h 64"/>
                <a:gd name="T56" fmla="*/ 32 w 66"/>
                <a:gd name="T57" fmla="*/ 0 h 64"/>
                <a:gd name="T58" fmla="*/ 40 w 66"/>
                <a:gd name="T59" fmla="*/ 0 h 64"/>
                <a:gd name="T60" fmla="*/ 46 w 66"/>
                <a:gd name="T61" fmla="*/ 2 h 64"/>
                <a:gd name="T62" fmla="*/ 52 w 66"/>
                <a:gd name="T63" fmla="*/ 6 h 64"/>
                <a:gd name="T64" fmla="*/ 56 w 66"/>
                <a:gd name="T65" fmla="*/ 10 h 64"/>
                <a:gd name="T66" fmla="*/ 60 w 66"/>
                <a:gd name="T67" fmla="*/ 14 h 64"/>
                <a:gd name="T68" fmla="*/ 64 w 66"/>
                <a:gd name="T69" fmla="*/ 20 h 64"/>
                <a:gd name="T70" fmla="*/ 64 w 66"/>
                <a:gd name="T71" fmla="*/ 26 h 64"/>
                <a:gd name="T72" fmla="*/ 66 w 66"/>
                <a:gd name="T73" fmla="*/ 32 h 64"/>
                <a:gd name="T74" fmla="*/ 66 w 66"/>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4">
                  <a:moveTo>
                    <a:pt x="66" y="32"/>
                  </a:moveTo>
                  <a:lnTo>
                    <a:pt x="66" y="32"/>
                  </a:lnTo>
                  <a:lnTo>
                    <a:pt x="64" y="38"/>
                  </a:lnTo>
                  <a:lnTo>
                    <a:pt x="64" y="44"/>
                  </a:lnTo>
                  <a:lnTo>
                    <a:pt x="60" y="50"/>
                  </a:lnTo>
                  <a:lnTo>
                    <a:pt x="56" y="56"/>
                  </a:lnTo>
                  <a:lnTo>
                    <a:pt x="52" y="60"/>
                  </a:lnTo>
                  <a:lnTo>
                    <a:pt x="46" y="62"/>
                  </a:lnTo>
                  <a:lnTo>
                    <a:pt x="40" y="64"/>
                  </a:lnTo>
                  <a:lnTo>
                    <a:pt x="32" y="64"/>
                  </a:lnTo>
                  <a:lnTo>
                    <a:pt x="32" y="64"/>
                  </a:lnTo>
                  <a:lnTo>
                    <a:pt x="26" y="64"/>
                  </a:lnTo>
                  <a:lnTo>
                    <a:pt x="20" y="62"/>
                  </a:lnTo>
                  <a:lnTo>
                    <a:pt x="14" y="60"/>
                  </a:lnTo>
                  <a:lnTo>
                    <a:pt x="10" y="56"/>
                  </a:lnTo>
                  <a:lnTo>
                    <a:pt x="6" y="50"/>
                  </a:lnTo>
                  <a:lnTo>
                    <a:pt x="2" y="44"/>
                  </a:lnTo>
                  <a:lnTo>
                    <a:pt x="0" y="38"/>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2" y="6"/>
                  </a:lnTo>
                  <a:lnTo>
                    <a:pt x="56" y="10"/>
                  </a:lnTo>
                  <a:lnTo>
                    <a:pt x="60" y="14"/>
                  </a:lnTo>
                  <a:lnTo>
                    <a:pt x="64" y="20"/>
                  </a:lnTo>
                  <a:lnTo>
                    <a:pt x="64" y="26"/>
                  </a:lnTo>
                  <a:lnTo>
                    <a:pt x="66" y="32"/>
                  </a:lnTo>
                  <a:lnTo>
                    <a:pt x="66" y="32"/>
                  </a:lnTo>
                  <a:close/>
                </a:path>
              </a:pathLst>
            </a:custGeom>
            <a:solidFill>
              <a:srgbClr val="486AE5"/>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47">
              <a:extLst>
                <a:ext uri="{FF2B5EF4-FFF2-40B4-BE49-F238E27FC236}">
                  <a16:creationId xmlns:a16="http://schemas.microsoft.com/office/drawing/2014/main" id="{A7B1297E-4440-46C7-9EAA-26D20FD3ED7D}"/>
                </a:ext>
              </a:extLst>
            </p:cNvPr>
            <p:cNvSpPr>
              <a:spLocks/>
            </p:cNvSpPr>
            <p:nvPr/>
          </p:nvSpPr>
          <p:spPr bwMode="auto">
            <a:xfrm>
              <a:off x="6565900" y="2667000"/>
              <a:ext cx="104775" cy="104775"/>
            </a:xfrm>
            <a:custGeom>
              <a:avLst/>
              <a:gdLst>
                <a:gd name="T0" fmla="*/ 66 w 66"/>
                <a:gd name="T1" fmla="*/ 34 h 66"/>
                <a:gd name="T2" fmla="*/ 66 w 66"/>
                <a:gd name="T3" fmla="*/ 34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4 h 66"/>
                <a:gd name="T16" fmla="*/ 40 w 66"/>
                <a:gd name="T17" fmla="*/ 66 h 66"/>
                <a:gd name="T18" fmla="*/ 32 w 66"/>
                <a:gd name="T19" fmla="*/ 66 h 66"/>
                <a:gd name="T20" fmla="*/ 32 w 66"/>
                <a:gd name="T21" fmla="*/ 66 h 66"/>
                <a:gd name="T22" fmla="*/ 26 w 66"/>
                <a:gd name="T23" fmla="*/ 66 h 66"/>
                <a:gd name="T24" fmla="*/ 20 w 66"/>
                <a:gd name="T25" fmla="*/ 64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4 h 66"/>
                <a:gd name="T38" fmla="*/ 0 w 66"/>
                <a:gd name="T39" fmla="*/ 34 h 66"/>
                <a:gd name="T40" fmla="*/ 0 w 66"/>
                <a:gd name="T41" fmla="*/ 26 h 66"/>
                <a:gd name="T42" fmla="*/ 2 w 66"/>
                <a:gd name="T43" fmla="*/ 20 h 66"/>
                <a:gd name="T44" fmla="*/ 6 w 66"/>
                <a:gd name="T45" fmla="*/ 16 h 66"/>
                <a:gd name="T46" fmla="*/ 10 w 66"/>
                <a:gd name="T47" fmla="*/ 10 h 66"/>
                <a:gd name="T48" fmla="*/ 14 w 66"/>
                <a:gd name="T49" fmla="*/ 6 h 66"/>
                <a:gd name="T50" fmla="*/ 20 w 66"/>
                <a:gd name="T51" fmla="*/ 4 h 66"/>
                <a:gd name="T52" fmla="*/ 26 w 66"/>
                <a:gd name="T53" fmla="*/ 2 h 66"/>
                <a:gd name="T54" fmla="*/ 32 w 66"/>
                <a:gd name="T55" fmla="*/ 0 h 66"/>
                <a:gd name="T56" fmla="*/ 32 w 66"/>
                <a:gd name="T57" fmla="*/ 0 h 66"/>
                <a:gd name="T58" fmla="*/ 40 w 66"/>
                <a:gd name="T59" fmla="*/ 2 h 66"/>
                <a:gd name="T60" fmla="*/ 46 w 66"/>
                <a:gd name="T61" fmla="*/ 4 h 66"/>
                <a:gd name="T62" fmla="*/ 50 w 66"/>
                <a:gd name="T63" fmla="*/ 6 h 66"/>
                <a:gd name="T64" fmla="*/ 56 w 66"/>
                <a:gd name="T65" fmla="*/ 10 h 66"/>
                <a:gd name="T66" fmla="*/ 60 w 66"/>
                <a:gd name="T67" fmla="*/ 16 h 66"/>
                <a:gd name="T68" fmla="*/ 62 w 66"/>
                <a:gd name="T69" fmla="*/ 20 h 66"/>
                <a:gd name="T70" fmla="*/ 64 w 66"/>
                <a:gd name="T71" fmla="*/ 26 h 66"/>
                <a:gd name="T72" fmla="*/ 66 w 66"/>
                <a:gd name="T73" fmla="*/ 34 h 66"/>
                <a:gd name="T74" fmla="*/ 66 w 66"/>
                <a:gd name="T7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4"/>
                  </a:moveTo>
                  <a:lnTo>
                    <a:pt x="66" y="34"/>
                  </a:lnTo>
                  <a:lnTo>
                    <a:pt x="64" y="40"/>
                  </a:lnTo>
                  <a:lnTo>
                    <a:pt x="62" y="46"/>
                  </a:lnTo>
                  <a:lnTo>
                    <a:pt x="60" y="52"/>
                  </a:lnTo>
                  <a:lnTo>
                    <a:pt x="56" y="56"/>
                  </a:lnTo>
                  <a:lnTo>
                    <a:pt x="50" y="60"/>
                  </a:lnTo>
                  <a:lnTo>
                    <a:pt x="46" y="64"/>
                  </a:lnTo>
                  <a:lnTo>
                    <a:pt x="40" y="66"/>
                  </a:lnTo>
                  <a:lnTo>
                    <a:pt x="32" y="66"/>
                  </a:lnTo>
                  <a:lnTo>
                    <a:pt x="32" y="66"/>
                  </a:lnTo>
                  <a:lnTo>
                    <a:pt x="26" y="66"/>
                  </a:lnTo>
                  <a:lnTo>
                    <a:pt x="20" y="64"/>
                  </a:lnTo>
                  <a:lnTo>
                    <a:pt x="14" y="60"/>
                  </a:lnTo>
                  <a:lnTo>
                    <a:pt x="10" y="56"/>
                  </a:lnTo>
                  <a:lnTo>
                    <a:pt x="6" y="52"/>
                  </a:lnTo>
                  <a:lnTo>
                    <a:pt x="2" y="46"/>
                  </a:lnTo>
                  <a:lnTo>
                    <a:pt x="0" y="40"/>
                  </a:lnTo>
                  <a:lnTo>
                    <a:pt x="0" y="34"/>
                  </a:lnTo>
                  <a:lnTo>
                    <a:pt x="0" y="34"/>
                  </a:lnTo>
                  <a:lnTo>
                    <a:pt x="0" y="26"/>
                  </a:lnTo>
                  <a:lnTo>
                    <a:pt x="2" y="20"/>
                  </a:lnTo>
                  <a:lnTo>
                    <a:pt x="6" y="16"/>
                  </a:lnTo>
                  <a:lnTo>
                    <a:pt x="10" y="10"/>
                  </a:lnTo>
                  <a:lnTo>
                    <a:pt x="14" y="6"/>
                  </a:lnTo>
                  <a:lnTo>
                    <a:pt x="20" y="4"/>
                  </a:lnTo>
                  <a:lnTo>
                    <a:pt x="26" y="2"/>
                  </a:lnTo>
                  <a:lnTo>
                    <a:pt x="32" y="0"/>
                  </a:lnTo>
                  <a:lnTo>
                    <a:pt x="32" y="0"/>
                  </a:lnTo>
                  <a:lnTo>
                    <a:pt x="40" y="2"/>
                  </a:lnTo>
                  <a:lnTo>
                    <a:pt x="46" y="4"/>
                  </a:lnTo>
                  <a:lnTo>
                    <a:pt x="50" y="6"/>
                  </a:lnTo>
                  <a:lnTo>
                    <a:pt x="56" y="10"/>
                  </a:lnTo>
                  <a:lnTo>
                    <a:pt x="60" y="16"/>
                  </a:lnTo>
                  <a:lnTo>
                    <a:pt x="62" y="20"/>
                  </a:lnTo>
                  <a:lnTo>
                    <a:pt x="64" y="26"/>
                  </a:lnTo>
                  <a:lnTo>
                    <a:pt x="66" y="34"/>
                  </a:lnTo>
                  <a:lnTo>
                    <a:pt x="66" y="34"/>
                  </a:lnTo>
                  <a:close/>
                </a:path>
              </a:pathLst>
            </a:custGeom>
            <a:solidFill>
              <a:srgbClr val="486AE5"/>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48">
              <a:extLst>
                <a:ext uri="{FF2B5EF4-FFF2-40B4-BE49-F238E27FC236}">
                  <a16:creationId xmlns:a16="http://schemas.microsoft.com/office/drawing/2014/main" id="{4B257175-516C-4F11-8541-32404E82CF4F}"/>
                </a:ext>
              </a:extLst>
            </p:cNvPr>
            <p:cNvSpPr>
              <a:spLocks/>
            </p:cNvSpPr>
            <p:nvPr/>
          </p:nvSpPr>
          <p:spPr bwMode="auto">
            <a:xfrm>
              <a:off x="6940550" y="2825750"/>
              <a:ext cx="104775" cy="104775"/>
            </a:xfrm>
            <a:custGeom>
              <a:avLst/>
              <a:gdLst>
                <a:gd name="T0" fmla="*/ 66 w 66"/>
                <a:gd name="T1" fmla="*/ 32 h 66"/>
                <a:gd name="T2" fmla="*/ 66 w 66"/>
                <a:gd name="T3" fmla="*/ 32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2 h 66"/>
                <a:gd name="T16" fmla="*/ 40 w 66"/>
                <a:gd name="T17" fmla="*/ 64 h 66"/>
                <a:gd name="T18" fmla="*/ 32 w 66"/>
                <a:gd name="T19" fmla="*/ 66 h 66"/>
                <a:gd name="T20" fmla="*/ 32 w 66"/>
                <a:gd name="T21" fmla="*/ 66 h 66"/>
                <a:gd name="T22" fmla="*/ 26 w 66"/>
                <a:gd name="T23" fmla="*/ 64 h 66"/>
                <a:gd name="T24" fmla="*/ 20 w 66"/>
                <a:gd name="T25" fmla="*/ 62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2 h 66"/>
                <a:gd name="T38" fmla="*/ 0 w 66"/>
                <a:gd name="T39" fmla="*/ 32 h 66"/>
                <a:gd name="T40" fmla="*/ 0 w 66"/>
                <a:gd name="T41" fmla="*/ 26 h 66"/>
                <a:gd name="T42" fmla="*/ 2 w 66"/>
                <a:gd name="T43" fmla="*/ 20 h 66"/>
                <a:gd name="T44" fmla="*/ 6 w 66"/>
                <a:gd name="T45" fmla="*/ 14 h 66"/>
                <a:gd name="T46" fmla="*/ 10 w 66"/>
                <a:gd name="T47" fmla="*/ 10 h 66"/>
                <a:gd name="T48" fmla="*/ 14 w 66"/>
                <a:gd name="T49" fmla="*/ 6 h 66"/>
                <a:gd name="T50" fmla="*/ 20 w 66"/>
                <a:gd name="T51" fmla="*/ 2 h 66"/>
                <a:gd name="T52" fmla="*/ 26 w 66"/>
                <a:gd name="T53" fmla="*/ 0 h 66"/>
                <a:gd name="T54" fmla="*/ 32 w 66"/>
                <a:gd name="T55" fmla="*/ 0 h 66"/>
                <a:gd name="T56" fmla="*/ 32 w 66"/>
                <a:gd name="T57" fmla="*/ 0 h 66"/>
                <a:gd name="T58" fmla="*/ 40 w 66"/>
                <a:gd name="T59" fmla="*/ 0 h 66"/>
                <a:gd name="T60" fmla="*/ 46 w 66"/>
                <a:gd name="T61" fmla="*/ 2 h 66"/>
                <a:gd name="T62" fmla="*/ 50 w 66"/>
                <a:gd name="T63" fmla="*/ 6 h 66"/>
                <a:gd name="T64" fmla="*/ 56 w 66"/>
                <a:gd name="T65" fmla="*/ 10 h 66"/>
                <a:gd name="T66" fmla="*/ 60 w 66"/>
                <a:gd name="T67" fmla="*/ 14 h 66"/>
                <a:gd name="T68" fmla="*/ 62 w 66"/>
                <a:gd name="T69" fmla="*/ 20 h 66"/>
                <a:gd name="T70" fmla="*/ 64 w 66"/>
                <a:gd name="T71" fmla="*/ 26 h 66"/>
                <a:gd name="T72" fmla="*/ 66 w 66"/>
                <a:gd name="T73" fmla="*/ 32 h 66"/>
                <a:gd name="T74" fmla="*/ 66 w 66"/>
                <a:gd name="T75" fmla="*/ 3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2"/>
                  </a:moveTo>
                  <a:lnTo>
                    <a:pt x="66" y="32"/>
                  </a:lnTo>
                  <a:lnTo>
                    <a:pt x="64" y="40"/>
                  </a:lnTo>
                  <a:lnTo>
                    <a:pt x="62" y="46"/>
                  </a:lnTo>
                  <a:lnTo>
                    <a:pt x="60" y="52"/>
                  </a:lnTo>
                  <a:lnTo>
                    <a:pt x="56" y="56"/>
                  </a:lnTo>
                  <a:lnTo>
                    <a:pt x="50" y="60"/>
                  </a:lnTo>
                  <a:lnTo>
                    <a:pt x="46" y="62"/>
                  </a:lnTo>
                  <a:lnTo>
                    <a:pt x="40" y="64"/>
                  </a:lnTo>
                  <a:lnTo>
                    <a:pt x="32" y="66"/>
                  </a:lnTo>
                  <a:lnTo>
                    <a:pt x="32" y="66"/>
                  </a:lnTo>
                  <a:lnTo>
                    <a:pt x="26" y="64"/>
                  </a:lnTo>
                  <a:lnTo>
                    <a:pt x="20" y="62"/>
                  </a:lnTo>
                  <a:lnTo>
                    <a:pt x="14" y="60"/>
                  </a:lnTo>
                  <a:lnTo>
                    <a:pt x="10" y="56"/>
                  </a:lnTo>
                  <a:lnTo>
                    <a:pt x="6" y="52"/>
                  </a:lnTo>
                  <a:lnTo>
                    <a:pt x="2" y="46"/>
                  </a:lnTo>
                  <a:lnTo>
                    <a:pt x="0" y="40"/>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0" y="6"/>
                  </a:lnTo>
                  <a:lnTo>
                    <a:pt x="56" y="10"/>
                  </a:lnTo>
                  <a:lnTo>
                    <a:pt x="60" y="14"/>
                  </a:lnTo>
                  <a:lnTo>
                    <a:pt x="62" y="20"/>
                  </a:lnTo>
                  <a:lnTo>
                    <a:pt x="64" y="26"/>
                  </a:lnTo>
                  <a:lnTo>
                    <a:pt x="66" y="32"/>
                  </a:lnTo>
                  <a:lnTo>
                    <a:pt x="66" y="32"/>
                  </a:lnTo>
                  <a:close/>
                </a:path>
              </a:pathLst>
            </a:custGeom>
            <a:solidFill>
              <a:srgbClr val="486AE5"/>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49">
              <a:extLst>
                <a:ext uri="{FF2B5EF4-FFF2-40B4-BE49-F238E27FC236}">
                  <a16:creationId xmlns:a16="http://schemas.microsoft.com/office/drawing/2014/main" id="{4261692F-17F9-4985-AF13-7751A4184B7C}"/>
                </a:ext>
              </a:extLst>
            </p:cNvPr>
            <p:cNvSpPr>
              <a:spLocks/>
            </p:cNvSpPr>
            <p:nvPr/>
          </p:nvSpPr>
          <p:spPr bwMode="auto">
            <a:xfrm>
              <a:off x="6877050" y="2200275"/>
              <a:ext cx="139700" cy="1003300"/>
            </a:xfrm>
            <a:custGeom>
              <a:avLst/>
              <a:gdLst>
                <a:gd name="T0" fmla="*/ 66 w 88"/>
                <a:gd name="T1" fmla="*/ 0 h 632"/>
                <a:gd name="T2" fmla="*/ 66 w 88"/>
                <a:gd name="T3" fmla="*/ 0 h 632"/>
                <a:gd name="T4" fmla="*/ 70 w 88"/>
                <a:gd name="T5" fmla="*/ 18 h 632"/>
                <a:gd name="T6" fmla="*/ 76 w 88"/>
                <a:gd name="T7" fmla="*/ 64 h 632"/>
                <a:gd name="T8" fmla="*/ 84 w 88"/>
                <a:gd name="T9" fmla="*/ 136 h 632"/>
                <a:gd name="T10" fmla="*/ 86 w 88"/>
                <a:gd name="T11" fmla="*/ 178 h 632"/>
                <a:gd name="T12" fmla="*/ 88 w 88"/>
                <a:gd name="T13" fmla="*/ 224 h 632"/>
                <a:gd name="T14" fmla="*/ 88 w 88"/>
                <a:gd name="T15" fmla="*/ 272 h 632"/>
                <a:gd name="T16" fmla="*/ 84 w 88"/>
                <a:gd name="T17" fmla="*/ 324 h 632"/>
                <a:gd name="T18" fmla="*/ 80 w 88"/>
                <a:gd name="T19" fmla="*/ 376 h 632"/>
                <a:gd name="T20" fmla="*/ 72 w 88"/>
                <a:gd name="T21" fmla="*/ 430 h 632"/>
                <a:gd name="T22" fmla="*/ 60 w 88"/>
                <a:gd name="T23" fmla="*/ 482 h 632"/>
                <a:gd name="T24" fmla="*/ 44 w 88"/>
                <a:gd name="T25" fmla="*/ 534 h 632"/>
                <a:gd name="T26" fmla="*/ 36 w 88"/>
                <a:gd name="T27" fmla="*/ 560 h 632"/>
                <a:gd name="T28" fmla="*/ 24 w 88"/>
                <a:gd name="T29" fmla="*/ 584 h 632"/>
                <a:gd name="T30" fmla="*/ 12 w 88"/>
                <a:gd name="T31" fmla="*/ 608 h 632"/>
                <a:gd name="T32" fmla="*/ 0 w 88"/>
                <a:gd name="T33" fmla="*/ 63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632">
                  <a:moveTo>
                    <a:pt x="66" y="0"/>
                  </a:moveTo>
                  <a:lnTo>
                    <a:pt x="66" y="0"/>
                  </a:lnTo>
                  <a:lnTo>
                    <a:pt x="70" y="18"/>
                  </a:lnTo>
                  <a:lnTo>
                    <a:pt x="76" y="64"/>
                  </a:lnTo>
                  <a:lnTo>
                    <a:pt x="84" y="136"/>
                  </a:lnTo>
                  <a:lnTo>
                    <a:pt x="86" y="178"/>
                  </a:lnTo>
                  <a:lnTo>
                    <a:pt x="88" y="224"/>
                  </a:lnTo>
                  <a:lnTo>
                    <a:pt x="88" y="272"/>
                  </a:lnTo>
                  <a:lnTo>
                    <a:pt x="84" y="324"/>
                  </a:lnTo>
                  <a:lnTo>
                    <a:pt x="80" y="376"/>
                  </a:lnTo>
                  <a:lnTo>
                    <a:pt x="72" y="430"/>
                  </a:lnTo>
                  <a:lnTo>
                    <a:pt x="60" y="482"/>
                  </a:lnTo>
                  <a:lnTo>
                    <a:pt x="44" y="534"/>
                  </a:lnTo>
                  <a:lnTo>
                    <a:pt x="36" y="560"/>
                  </a:lnTo>
                  <a:lnTo>
                    <a:pt x="24" y="584"/>
                  </a:lnTo>
                  <a:lnTo>
                    <a:pt x="12" y="608"/>
                  </a:lnTo>
                  <a:lnTo>
                    <a:pt x="0" y="632"/>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50">
              <a:extLst>
                <a:ext uri="{FF2B5EF4-FFF2-40B4-BE49-F238E27FC236}">
                  <a16:creationId xmlns:a16="http://schemas.microsoft.com/office/drawing/2014/main" id="{A5B3084E-83B0-4B57-B5FD-9CEA59427E94}"/>
                </a:ext>
              </a:extLst>
            </p:cNvPr>
            <p:cNvSpPr>
              <a:spLocks/>
            </p:cNvSpPr>
            <p:nvPr/>
          </p:nvSpPr>
          <p:spPr bwMode="auto">
            <a:xfrm>
              <a:off x="6448425" y="2346325"/>
              <a:ext cx="828675" cy="422275"/>
            </a:xfrm>
            <a:custGeom>
              <a:avLst/>
              <a:gdLst>
                <a:gd name="T0" fmla="*/ 0 w 522"/>
                <a:gd name="T1" fmla="*/ 266 h 266"/>
                <a:gd name="T2" fmla="*/ 0 w 522"/>
                <a:gd name="T3" fmla="*/ 266 h 266"/>
                <a:gd name="T4" fmla="*/ 10 w 522"/>
                <a:gd name="T5" fmla="*/ 262 h 266"/>
                <a:gd name="T6" fmla="*/ 42 w 522"/>
                <a:gd name="T7" fmla="*/ 256 h 266"/>
                <a:gd name="T8" fmla="*/ 92 w 522"/>
                <a:gd name="T9" fmla="*/ 240 h 266"/>
                <a:gd name="T10" fmla="*/ 158 w 522"/>
                <a:gd name="T11" fmla="*/ 216 h 266"/>
                <a:gd name="T12" fmla="*/ 194 w 522"/>
                <a:gd name="T13" fmla="*/ 202 h 266"/>
                <a:gd name="T14" fmla="*/ 236 w 522"/>
                <a:gd name="T15" fmla="*/ 182 h 266"/>
                <a:gd name="T16" fmla="*/ 278 w 522"/>
                <a:gd name="T17" fmla="*/ 160 h 266"/>
                <a:gd name="T18" fmla="*/ 324 w 522"/>
                <a:gd name="T19" fmla="*/ 136 h 266"/>
                <a:gd name="T20" fmla="*/ 372 w 522"/>
                <a:gd name="T21" fmla="*/ 108 h 266"/>
                <a:gd name="T22" fmla="*/ 420 w 522"/>
                <a:gd name="T23" fmla="*/ 76 h 266"/>
                <a:gd name="T24" fmla="*/ 470 w 522"/>
                <a:gd name="T25" fmla="*/ 40 h 266"/>
                <a:gd name="T26" fmla="*/ 522 w 522"/>
                <a:gd name="T2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2" h="266">
                  <a:moveTo>
                    <a:pt x="0" y="266"/>
                  </a:moveTo>
                  <a:lnTo>
                    <a:pt x="0" y="266"/>
                  </a:lnTo>
                  <a:lnTo>
                    <a:pt x="10" y="262"/>
                  </a:lnTo>
                  <a:lnTo>
                    <a:pt x="42" y="256"/>
                  </a:lnTo>
                  <a:lnTo>
                    <a:pt x="92" y="240"/>
                  </a:lnTo>
                  <a:lnTo>
                    <a:pt x="158" y="216"/>
                  </a:lnTo>
                  <a:lnTo>
                    <a:pt x="194" y="202"/>
                  </a:lnTo>
                  <a:lnTo>
                    <a:pt x="236" y="182"/>
                  </a:lnTo>
                  <a:lnTo>
                    <a:pt x="278" y="160"/>
                  </a:lnTo>
                  <a:lnTo>
                    <a:pt x="324" y="136"/>
                  </a:lnTo>
                  <a:lnTo>
                    <a:pt x="372" y="108"/>
                  </a:lnTo>
                  <a:lnTo>
                    <a:pt x="420" y="76"/>
                  </a:lnTo>
                  <a:lnTo>
                    <a:pt x="470" y="40"/>
                  </a:lnTo>
                  <a:lnTo>
                    <a:pt x="522" y="0"/>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51">
              <a:extLst>
                <a:ext uri="{FF2B5EF4-FFF2-40B4-BE49-F238E27FC236}">
                  <a16:creationId xmlns:a16="http://schemas.microsoft.com/office/drawing/2014/main" id="{F6F2C2E1-A894-4E7B-996D-54BED2701E7F}"/>
                </a:ext>
              </a:extLst>
            </p:cNvPr>
            <p:cNvSpPr>
              <a:spLocks/>
            </p:cNvSpPr>
            <p:nvPr/>
          </p:nvSpPr>
          <p:spPr bwMode="auto">
            <a:xfrm>
              <a:off x="6448425" y="2609850"/>
              <a:ext cx="914400" cy="371475"/>
            </a:xfrm>
            <a:custGeom>
              <a:avLst/>
              <a:gdLst>
                <a:gd name="T0" fmla="*/ 0 w 576"/>
                <a:gd name="T1" fmla="*/ 0 h 234"/>
                <a:gd name="T2" fmla="*/ 0 w 576"/>
                <a:gd name="T3" fmla="*/ 0 h 234"/>
                <a:gd name="T4" fmla="*/ 10 w 576"/>
                <a:gd name="T5" fmla="*/ 8 h 234"/>
                <a:gd name="T6" fmla="*/ 38 w 576"/>
                <a:gd name="T7" fmla="*/ 28 h 234"/>
                <a:gd name="T8" fmla="*/ 84 w 576"/>
                <a:gd name="T9" fmla="*/ 56 h 234"/>
                <a:gd name="T10" fmla="*/ 148 w 576"/>
                <a:gd name="T11" fmla="*/ 90 h 234"/>
                <a:gd name="T12" fmla="*/ 188 w 576"/>
                <a:gd name="T13" fmla="*/ 110 h 234"/>
                <a:gd name="T14" fmla="*/ 230 w 576"/>
                <a:gd name="T15" fmla="*/ 128 h 234"/>
                <a:gd name="T16" fmla="*/ 278 w 576"/>
                <a:gd name="T17" fmla="*/ 148 h 234"/>
                <a:gd name="T18" fmla="*/ 330 w 576"/>
                <a:gd name="T19" fmla="*/ 168 h 234"/>
                <a:gd name="T20" fmla="*/ 384 w 576"/>
                <a:gd name="T21" fmla="*/ 186 h 234"/>
                <a:gd name="T22" fmla="*/ 444 w 576"/>
                <a:gd name="T23" fmla="*/ 204 h 234"/>
                <a:gd name="T24" fmla="*/ 508 w 576"/>
                <a:gd name="T25" fmla="*/ 220 h 234"/>
                <a:gd name="T26" fmla="*/ 576 w 576"/>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 h="234">
                  <a:moveTo>
                    <a:pt x="0" y="0"/>
                  </a:moveTo>
                  <a:lnTo>
                    <a:pt x="0" y="0"/>
                  </a:lnTo>
                  <a:lnTo>
                    <a:pt x="10" y="8"/>
                  </a:lnTo>
                  <a:lnTo>
                    <a:pt x="38" y="28"/>
                  </a:lnTo>
                  <a:lnTo>
                    <a:pt x="84" y="56"/>
                  </a:lnTo>
                  <a:lnTo>
                    <a:pt x="148" y="90"/>
                  </a:lnTo>
                  <a:lnTo>
                    <a:pt x="188" y="110"/>
                  </a:lnTo>
                  <a:lnTo>
                    <a:pt x="230" y="128"/>
                  </a:lnTo>
                  <a:lnTo>
                    <a:pt x="278" y="148"/>
                  </a:lnTo>
                  <a:lnTo>
                    <a:pt x="330" y="168"/>
                  </a:lnTo>
                  <a:lnTo>
                    <a:pt x="384" y="186"/>
                  </a:lnTo>
                  <a:lnTo>
                    <a:pt x="444" y="204"/>
                  </a:lnTo>
                  <a:lnTo>
                    <a:pt x="508" y="220"/>
                  </a:lnTo>
                  <a:lnTo>
                    <a:pt x="576" y="234"/>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0" name="Group 12">
            <a:extLst>
              <a:ext uri="{FF2B5EF4-FFF2-40B4-BE49-F238E27FC236}">
                <a16:creationId xmlns:a16="http://schemas.microsoft.com/office/drawing/2014/main" id="{1F1F0021-EDB4-4213-8AA5-AFD73D6151AC}"/>
              </a:ext>
            </a:extLst>
          </p:cNvPr>
          <p:cNvGrpSpPr>
            <a:grpSpLocks noChangeAspect="1"/>
          </p:cNvGrpSpPr>
          <p:nvPr/>
        </p:nvGrpSpPr>
        <p:grpSpPr bwMode="auto">
          <a:xfrm>
            <a:off x="739721" y="1213635"/>
            <a:ext cx="364509" cy="328170"/>
            <a:chOff x="2228" y="1033"/>
            <a:chExt cx="1304" cy="1174"/>
          </a:xfrm>
        </p:grpSpPr>
        <p:sp>
          <p:nvSpPr>
            <p:cNvPr id="81" name="Freeform 13">
              <a:extLst>
                <a:ext uri="{FF2B5EF4-FFF2-40B4-BE49-F238E27FC236}">
                  <a16:creationId xmlns:a16="http://schemas.microsoft.com/office/drawing/2014/main" id="{BA1B061A-AE74-41FF-957F-EB5B435D21A6}"/>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14">
              <a:extLst>
                <a:ext uri="{FF2B5EF4-FFF2-40B4-BE49-F238E27FC236}">
                  <a16:creationId xmlns:a16="http://schemas.microsoft.com/office/drawing/2014/main" id="{BA071232-7A24-4994-AEDB-3A84789AFAD6}"/>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15">
              <a:extLst>
                <a:ext uri="{FF2B5EF4-FFF2-40B4-BE49-F238E27FC236}">
                  <a16:creationId xmlns:a16="http://schemas.microsoft.com/office/drawing/2014/main" id="{E8429414-285C-49B8-91A5-E0F5DCFAD4A4}"/>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16">
              <a:extLst>
                <a:ext uri="{FF2B5EF4-FFF2-40B4-BE49-F238E27FC236}">
                  <a16:creationId xmlns:a16="http://schemas.microsoft.com/office/drawing/2014/main" id="{AC67E1B0-0B08-4CB1-9B9D-0AF103F8BB8D}"/>
                </a:ext>
              </a:extLst>
            </p:cNvPr>
            <p:cNvSpPr>
              <a:spLocks noChangeShapeType="1"/>
            </p:cNvSpPr>
            <p:nvPr userDrawn="1"/>
          </p:nvSpPr>
          <p:spPr bwMode="auto">
            <a:xfrm>
              <a:off x="3220" y="1441"/>
              <a:ext cx="0" cy="17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17">
              <a:extLst>
                <a:ext uri="{FF2B5EF4-FFF2-40B4-BE49-F238E27FC236}">
                  <a16:creationId xmlns:a16="http://schemas.microsoft.com/office/drawing/2014/main" id="{EB07378F-B84D-4F84-B82A-D5D5B2AD0411}"/>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6" name="Group 85">
            <a:extLst>
              <a:ext uri="{FF2B5EF4-FFF2-40B4-BE49-F238E27FC236}">
                <a16:creationId xmlns:a16="http://schemas.microsoft.com/office/drawing/2014/main" id="{ED032FE7-1047-40FA-A644-B2D3BAB43324}"/>
              </a:ext>
            </a:extLst>
          </p:cNvPr>
          <p:cNvGrpSpPr/>
          <p:nvPr/>
        </p:nvGrpSpPr>
        <p:grpSpPr>
          <a:xfrm>
            <a:off x="4980821" y="1183271"/>
            <a:ext cx="401722" cy="324825"/>
            <a:chOff x="-2605087" y="5451475"/>
            <a:chExt cx="1443038" cy="1166813"/>
          </a:xfrm>
          <a:solidFill>
            <a:schemeClr val="bg1"/>
          </a:solidFill>
        </p:grpSpPr>
        <p:sp>
          <p:nvSpPr>
            <p:cNvPr id="87" name="Freeform 66">
              <a:extLst>
                <a:ext uri="{FF2B5EF4-FFF2-40B4-BE49-F238E27FC236}">
                  <a16:creationId xmlns:a16="http://schemas.microsoft.com/office/drawing/2014/main" id="{33B2ECFE-1358-4C7F-9653-9A8A9360D0DB}"/>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67">
              <a:extLst>
                <a:ext uri="{FF2B5EF4-FFF2-40B4-BE49-F238E27FC236}">
                  <a16:creationId xmlns:a16="http://schemas.microsoft.com/office/drawing/2014/main" id="{F2D5579B-D3B5-416A-B29C-2D3825038322}"/>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68">
              <a:extLst>
                <a:ext uri="{FF2B5EF4-FFF2-40B4-BE49-F238E27FC236}">
                  <a16:creationId xmlns:a16="http://schemas.microsoft.com/office/drawing/2014/main" id="{582DF6B9-7A4D-49E1-AC01-457F21A4607F}"/>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69">
              <a:extLst>
                <a:ext uri="{FF2B5EF4-FFF2-40B4-BE49-F238E27FC236}">
                  <a16:creationId xmlns:a16="http://schemas.microsoft.com/office/drawing/2014/main" id="{29B2B85D-1B0B-4B29-A12A-FF56FC880A3B}"/>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70">
              <a:extLst>
                <a:ext uri="{FF2B5EF4-FFF2-40B4-BE49-F238E27FC236}">
                  <a16:creationId xmlns:a16="http://schemas.microsoft.com/office/drawing/2014/main" id="{38E86810-DC83-4D7C-9511-D026BC30EC75}"/>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Line 71">
              <a:extLst>
                <a:ext uri="{FF2B5EF4-FFF2-40B4-BE49-F238E27FC236}">
                  <a16:creationId xmlns:a16="http://schemas.microsoft.com/office/drawing/2014/main" id="{F15ED572-1BB3-4C48-B74D-B6136AE48FD4}"/>
                </a:ext>
              </a:extLst>
            </p:cNvPr>
            <p:cNvSpPr>
              <a:spLocks noChangeShapeType="1"/>
            </p:cNvSpPr>
            <p:nvPr userDrawn="1"/>
          </p:nvSpPr>
          <p:spPr bwMode="auto">
            <a:xfrm>
              <a:off x="-2097087" y="622617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72">
              <a:extLst>
                <a:ext uri="{FF2B5EF4-FFF2-40B4-BE49-F238E27FC236}">
                  <a16:creationId xmlns:a16="http://schemas.microsoft.com/office/drawing/2014/main" id="{5D922FBE-E5FF-4B5F-98B0-CBD9AAADBC43}"/>
                </a:ext>
              </a:extLst>
            </p:cNvPr>
            <p:cNvSpPr>
              <a:spLocks/>
            </p:cNvSpPr>
            <p:nvPr userDrawn="1"/>
          </p:nvSpPr>
          <p:spPr bwMode="auto">
            <a:xfrm>
              <a:off x="-2292350" y="5983289"/>
              <a:ext cx="384174" cy="206374"/>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73">
              <a:extLst>
                <a:ext uri="{FF2B5EF4-FFF2-40B4-BE49-F238E27FC236}">
                  <a16:creationId xmlns:a16="http://schemas.microsoft.com/office/drawing/2014/main" id="{CB64340F-6813-43D2-9E43-3C3DD39800E9}"/>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74">
              <a:extLst>
                <a:ext uri="{FF2B5EF4-FFF2-40B4-BE49-F238E27FC236}">
                  <a16:creationId xmlns:a16="http://schemas.microsoft.com/office/drawing/2014/main" id="{6A62AAD0-326C-4CF9-BB31-64321F34702F}"/>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75">
              <a:extLst>
                <a:ext uri="{FF2B5EF4-FFF2-40B4-BE49-F238E27FC236}">
                  <a16:creationId xmlns:a16="http://schemas.microsoft.com/office/drawing/2014/main" id="{E9E42132-E612-40D8-8663-7E4C0FCBD99D}"/>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76">
              <a:extLst>
                <a:ext uri="{FF2B5EF4-FFF2-40B4-BE49-F238E27FC236}">
                  <a16:creationId xmlns:a16="http://schemas.microsoft.com/office/drawing/2014/main" id="{66CC6981-1DBF-43E8-918F-8DA9A230EE18}"/>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77">
              <a:extLst>
                <a:ext uri="{FF2B5EF4-FFF2-40B4-BE49-F238E27FC236}">
                  <a16:creationId xmlns:a16="http://schemas.microsoft.com/office/drawing/2014/main" id="{DD55996D-DA6C-4518-BF37-5755C2AA124F}"/>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78">
              <a:extLst>
                <a:ext uri="{FF2B5EF4-FFF2-40B4-BE49-F238E27FC236}">
                  <a16:creationId xmlns:a16="http://schemas.microsoft.com/office/drawing/2014/main" id="{84BE45DF-D3BB-4491-A8BB-9A06F8690B94}"/>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80">
              <a:extLst>
                <a:ext uri="{FF2B5EF4-FFF2-40B4-BE49-F238E27FC236}">
                  <a16:creationId xmlns:a16="http://schemas.microsoft.com/office/drawing/2014/main" id="{F7A2A024-233D-41AC-A8B3-4FC1E1B06508}"/>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81">
              <a:extLst>
                <a:ext uri="{FF2B5EF4-FFF2-40B4-BE49-F238E27FC236}">
                  <a16:creationId xmlns:a16="http://schemas.microsoft.com/office/drawing/2014/main" id="{956A9346-2BA7-4580-84FC-47FA9E76BEDC}"/>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82">
              <a:extLst>
                <a:ext uri="{FF2B5EF4-FFF2-40B4-BE49-F238E27FC236}">
                  <a16:creationId xmlns:a16="http://schemas.microsoft.com/office/drawing/2014/main" id="{8CF60BF9-2EAF-4F6C-BB01-0B42531B67A0}"/>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83">
              <a:extLst>
                <a:ext uri="{FF2B5EF4-FFF2-40B4-BE49-F238E27FC236}">
                  <a16:creationId xmlns:a16="http://schemas.microsoft.com/office/drawing/2014/main" id="{4D06F962-5474-434E-87A6-23A5437AE040}"/>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84">
              <a:extLst>
                <a:ext uri="{FF2B5EF4-FFF2-40B4-BE49-F238E27FC236}">
                  <a16:creationId xmlns:a16="http://schemas.microsoft.com/office/drawing/2014/main" id="{64094653-EF68-4A44-9458-0BFBF694C928}"/>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85">
              <a:extLst>
                <a:ext uri="{FF2B5EF4-FFF2-40B4-BE49-F238E27FC236}">
                  <a16:creationId xmlns:a16="http://schemas.microsoft.com/office/drawing/2014/main" id="{F653B9C4-A5D0-42ED-A02C-FB87A6C88569}"/>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86">
              <a:extLst>
                <a:ext uri="{FF2B5EF4-FFF2-40B4-BE49-F238E27FC236}">
                  <a16:creationId xmlns:a16="http://schemas.microsoft.com/office/drawing/2014/main" id="{D079DBA0-E718-4474-A263-F19E2603F01C}"/>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07" name="Freeform 87">
              <a:extLst>
                <a:ext uri="{FF2B5EF4-FFF2-40B4-BE49-F238E27FC236}">
                  <a16:creationId xmlns:a16="http://schemas.microsoft.com/office/drawing/2014/main" id="{A2D866DE-4D31-40F7-AE25-EDBD4CDB3E19}"/>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88">
              <a:extLst>
                <a:ext uri="{FF2B5EF4-FFF2-40B4-BE49-F238E27FC236}">
                  <a16:creationId xmlns:a16="http://schemas.microsoft.com/office/drawing/2014/main" id="{41C0CE22-3D28-4606-880F-F91E76D459E4}"/>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89">
              <a:extLst>
                <a:ext uri="{FF2B5EF4-FFF2-40B4-BE49-F238E27FC236}">
                  <a16:creationId xmlns:a16="http://schemas.microsoft.com/office/drawing/2014/main" id="{00B53BE1-4FD7-4FF0-970D-C4B01EE4903A}"/>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solidFill>
              <a:schemeClr val="accent5"/>
            </a:solidFill>
            <a:ln w="20638">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90">
              <a:extLst>
                <a:ext uri="{FF2B5EF4-FFF2-40B4-BE49-F238E27FC236}">
                  <a16:creationId xmlns:a16="http://schemas.microsoft.com/office/drawing/2014/main" id="{25620426-A1C8-4C56-95F8-3D3C34655F78}"/>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91">
              <a:extLst>
                <a:ext uri="{FF2B5EF4-FFF2-40B4-BE49-F238E27FC236}">
                  <a16:creationId xmlns:a16="http://schemas.microsoft.com/office/drawing/2014/main" id="{C76D5AA4-B01D-4F5C-840F-5878CA5DFC4B}"/>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92">
              <a:extLst>
                <a:ext uri="{FF2B5EF4-FFF2-40B4-BE49-F238E27FC236}">
                  <a16:creationId xmlns:a16="http://schemas.microsoft.com/office/drawing/2014/main" id="{5C57F027-74B0-4337-A176-B03BBB61D23C}"/>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93">
              <a:extLst>
                <a:ext uri="{FF2B5EF4-FFF2-40B4-BE49-F238E27FC236}">
                  <a16:creationId xmlns:a16="http://schemas.microsoft.com/office/drawing/2014/main" id="{ED42751A-B2DE-43BC-B76F-44851EF1F4B4}"/>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94">
              <a:extLst>
                <a:ext uri="{FF2B5EF4-FFF2-40B4-BE49-F238E27FC236}">
                  <a16:creationId xmlns:a16="http://schemas.microsoft.com/office/drawing/2014/main" id="{2D85AC3D-E89E-4DC0-94CF-829F3ADBB3D3}"/>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95">
              <a:extLst>
                <a:ext uri="{FF2B5EF4-FFF2-40B4-BE49-F238E27FC236}">
                  <a16:creationId xmlns:a16="http://schemas.microsoft.com/office/drawing/2014/main" id="{D7E548FF-2C2D-48F2-9101-2D74CF2D27D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96">
              <a:extLst>
                <a:ext uri="{FF2B5EF4-FFF2-40B4-BE49-F238E27FC236}">
                  <a16:creationId xmlns:a16="http://schemas.microsoft.com/office/drawing/2014/main" id="{42501FF7-E401-4A1C-8F9A-4800DEFC8C34}"/>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97">
              <a:extLst>
                <a:ext uri="{FF2B5EF4-FFF2-40B4-BE49-F238E27FC236}">
                  <a16:creationId xmlns:a16="http://schemas.microsoft.com/office/drawing/2014/main" id="{C0297B2E-E758-41AB-92EF-0B5DF17FB6BC}"/>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98">
              <a:extLst>
                <a:ext uri="{FF2B5EF4-FFF2-40B4-BE49-F238E27FC236}">
                  <a16:creationId xmlns:a16="http://schemas.microsoft.com/office/drawing/2014/main" id="{024A78E5-BFC7-4AA4-8FAE-623FC16B9978}"/>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99">
              <a:extLst>
                <a:ext uri="{FF2B5EF4-FFF2-40B4-BE49-F238E27FC236}">
                  <a16:creationId xmlns:a16="http://schemas.microsoft.com/office/drawing/2014/main" id="{5670510E-418D-43FD-8494-E7787862F4F0}"/>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0" name="AutoShape 7">
            <a:extLst>
              <a:ext uri="{FF2B5EF4-FFF2-40B4-BE49-F238E27FC236}">
                <a16:creationId xmlns:a16="http://schemas.microsoft.com/office/drawing/2014/main" id="{802007C4-9E38-42CE-9EEC-C6FABF123A69}"/>
              </a:ext>
            </a:extLst>
          </p:cNvPr>
          <p:cNvSpPr>
            <a:spLocks/>
          </p:cNvSpPr>
          <p:nvPr/>
        </p:nvSpPr>
        <p:spPr bwMode="auto">
          <a:xfrm>
            <a:off x="4886124" y="3548336"/>
            <a:ext cx="560326" cy="56107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2"/>
          </a:solidFill>
          <a:ln w="57150" cap="flat" cmpd="sng">
            <a:solidFill>
              <a:schemeClr val="bg1">
                <a:alpha val="0"/>
              </a:scheme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sp>
        <p:nvSpPr>
          <p:cNvPr id="121" name="AutoShape 7">
            <a:extLst>
              <a:ext uri="{FF2B5EF4-FFF2-40B4-BE49-F238E27FC236}">
                <a16:creationId xmlns:a16="http://schemas.microsoft.com/office/drawing/2014/main" id="{6942CF1C-40E1-4618-ADD7-8D21CEE4F2E1}"/>
              </a:ext>
            </a:extLst>
          </p:cNvPr>
          <p:cNvSpPr>
            <a:spLocks/>
          </p:cNvSpPr>
          <p:nvPr/>
        </p:nvSpPr>
        <p:spPr bwMode="auto">
          <a:xfrm>
            <a:off x="4886124" y="2283414"/>
            <a:ext cx="560326" cy="56107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lumMod val="40000"/>
              <a:lumOff val="60000"/>
            </a:schemeClr>
          </a:solidFill>
          <a:ln w="57150" cap="flat" cmpd="sng">
            <a:solidFill>
              <a:schemeClr val="bg1">
                <a:alpha val="0"/>
              </a:schemeClr>
            </a:solidFill>
            <a:prstDash val="solid"/>
            <a:miter lim="0"/>
            <a:headEnd/>
            <a:tailEnd/>
          </a:ln>
          <a:effectLst/>
        </p:spPr>
        <p:txBody>
          <a:bodyPr lIns="0" tIns="0" rIns="0" bIns="0" anchor="ctr"/>
          <a:lstStyle/>
          <a:p>
            <a:pPr>
              <a:defRPr/>
            </a:pPr>
            <a:endParaRPr lang="es-ES" sz="5600" dirty="0">
              <a:effectLst>
                <a:outerShdw blurRad="38100" dist="38100" dir="2700000" algn="tl">
                  <a:srgbClr val="000000"/>
                </a:outerShdw>
              </a:effectLst>
              <a:latin typeface="Gill Sans" charset="0"/>
              <a:cs typeface="Gill Sans" charset="0"/>
              <a:sym typeface="Gill Sans" charset="0"/>
            </a:endParaRPr>
          </a:p>
        </p:txBody>
      </p:sp>
      <p:grpSp>
        <p:nvGrpSpPr>
          <p:cNvPr id="123" name="Group 12">
            <a:extLst>
              <a:ext uri="{FF2B5EF4-FFF2-40B4-BE49-F238E27FC236}">
                <a16:creationId xmlns:a16="http://schemas.microsoft.com/office/drawing/2014/main" id="{827738A9-B636-4EE6-A700-E5995DAD03F1}"/>
              </a:ext>
            </a:extLst>
          </p:cNvPr>
          <p:cNvGrpSpPr>
            <a:grpSpLocks noChangeAspect="1"/>
          </p:cNvGrpSpPr>
          <p:nvPr/>
        </p:nvGrpSpPr>
        <p:grpSpPr bwMode="auto">
          <a:xfrm>
            <a:off x="4981843" y="3672112"/>
            <a:ext cx="364509" cy="328170"/>
            <a:chOff x="2228" y="1033"/>
            <a:chExt cx="1304" cy="1174"/>
          </a:xfrm>
        </p:grpSpPr>
        <p:sp>
          <p:nvSpPr>
            <p:cNvPr id="124" name="Freeform 13">
              <a:extLst>
                <a:ext uri="{FF2B5EF4-FFF2-40B4-BE49-F238E27FC236}">
                  <a16:creationId xmlns:a16="http://schemas.microsoft.com/office/drawing/2014/main" id="{973B84B9-D5D0-4338-A0FC-5E2E9AB44336}"/>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14">
              <a:extLst>
                <a:ext uri="{FF2B5EF4-FFF2-40B4-BE49-F238E27FC236}">
                  <a16:creationId xmlns:a16="http://schemas.microsoft.com/office/drawing/2014/main" id="{B8578BAE-717A-4238-B74B-0C3C728D9A26}"/>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15">
              <a:extLst>
                <a:ext uri="{FF2B5EF4-FFF2-40B4-BE49-F238E27FC236}">
                  <a16:creationId xmlns:a16="http://schemas.microsoft.com/office/drawing/2014/main" id="{CE34A2AD-8D23-45E4-9D1B-3A99667AC9D5}"/>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7" name="Line 16">
              <a:extLst>
                <a:ext uri="{FF2B5EF4-FFF2-40B4-BE49-F238E27FC236}">
                  <a16:creationId xmlns:a16="http://schemas.microsoft.com/office/drawing/2014/main" id="{75A8C3E2-037B-4D0E-AB95-0BDEDC1D6207}"/>
                </a:ext>
              </a:extLst>
            </p:cNvPr>
            <p:cNvSpPr>
              <a:spLocks noChangeShapeType="1"/>
            </p:cNvSpPr>
            <p:nvPr userDrawn="1"/>
          </p:nvSpPr>
          <p:spPr bwMode="auto">
            <a:xfrm>
              <a:off x="3220" y="1441"/>
              <a:ext cx="0" cy="17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17">
              <a:extLst>
                <a:ext uri="{FF2B5EF4-FFF2-40B4-BE49-F238E27FC236}">
                  <a16:creationId xmlns:a16="http://schemas.microsoft.com/office/drawing/2014/main" id="{F920CAF5-A75D-4D21-BDBC-77627B0E7B5B}"/>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9" name="Group 128">
            <a:extLst>
              <a:ext uri="{FF2B5EF4-FFF2-40B4-BE49-F238E27FC236}">
                <a16:creationId xmlns:a16="http://schemas.microsoft.com/office/drawing/2014/main" id="{5498B1C6-8F89-4805-8FB7-C95F1BC5DD7B}"/>
              </a:ext>
            </a:extLst>
          </p:cNvPr>
          <p:cNvGrpSpPr/>
          <p:nvPr/>
        </p:nvGrpSpPr>
        <p:grpSpPr>
          <a:xfrm>
            <a:off x="4963712" y="2380242"/>
            <a:ext cx="397170" cy="356718"/>
            <a:chOff x="1682750" y="815975"/>
            <a:chExt cx="1371600" cy="1231900"/>
          </a:xfrm>
        </p:grpSpPr>
        <p:sp>
          <p:nvSpPr>
            <p:cNvPr id="130" name="Freeform 5">
              <a:extLst>
                <a:ext uri="{FF2B5EF4-FFF2-40B4-BE49-F238E27FC236}">
                  <a16:creationId xmlns:a16="http://schemas.microsoft.com/office/drawing/2014/main" id="{D8E219EA-074B-4FC9-86F0-BC80E8085EC1}"/>
                </a:ext>
              </a:extLst>
            </p:cNvPr>
            <p:cNvSpPr>
              <a:spLocks/>
            </p:cNvSpPr>
            <p:nvPr/>
          </p:nvSpPr>
          <p:spPr bwMode="auto">
            <a:xfrm>
              <a:off x="2032000" y="815975"/>
              <a:ext cx="828675" cy="942975"/>
            </a:xfrm>
            <a:custGeom>
              <a:avLst/>
              <a:gdLst>
                <a:gd name="T0" fmla="*/ 226 w 522"/>
                <a:gd name="T1" fmla="*/ 594 h 594"/>
                <a:gd name="T2" fmla="*/ 34 w 522"/>
                <a:gd name="T3" fmla="*/ 594 h 594"/>
                <a:gd name="T4" fmla="*/ 34 w 522"/>
                <a:gd name="T5" fmla="*/ 594 h 594"/>
                <a:gd name="T6" fmla="*/ 26 w 522"/>
                <a:gd name="T7" fmla="*/ 594 h 594"/>
                <a:gd name="T8" fmla="*/ 20 w 522"/>
                <a:gd name="T9" fmla="*/ 592 h 594"/>
                <a:gd name="T10" fmla="*/ 16 w 522"/>
                <a:gd name="T11" fmla="*/ 590 h 594"/>
                <a:gd name="T12" fmla="*/ 10 w 522"/>
                <a:gd name="T13" fmla="*/ 586 h 594"/>
                <a:gd name="T14" fmla="*/ 6 w 522"/>
                <a:gd name="T15" fmla="*/ 580 h 594"/>
                <a:gd name="T16" fmla="*/ 4 w 522"/>
                <a:gd name="T17" fmla="*/ 574 h 594"/>
                <a:gd name="T18" fmla="*/ 2 w 522"/>
                <a:gd name="T19" fmla="*/ 568 h 594"/>
                <a:gd name="T20" fmla="*/ 0 w 522"/>
                <a:gd name="T21" fmla="*/ 562 h 594"/>
                <a:gd name="T22" fmla="*/ 0 w 522"/>
                <a:gd name="T23" fmla="*/ 34 h 594"/>
                <a:gd name="T24" fmla="*/ 0 w 522"/>
                <a:gd name="T25" fmla="*/ 34 h 594"/>
                <a:gd name="T26" fmla="*/ 2 w 522"/>
                <a:gd name="T27" fmla="*/ 26 h 594"/>
                <a:gd name="T28" fmla="*/ 4 w 522"/>
                <a:gd name="T29" fmla="*/ 20 h 594"/>
                <a:gd name="T30" fmla="*/ 6 w 522"/>
                <a:gd name="T31" fmla="*/ 14 h 594"/>
                <a:gd name="T32" fmla="*/ 10 w 522"/>
                <a:gd name="T33" fmla="*/ 10 h 594"/>
                <a:gd name="T34" fmla="*/ 16 w 522"/>
                <a:gd name="T35" fmla="*/ 6 h 594"/>
                <a:gd name="T36" fmla="*/ 20 w 522"/>
                <a:gd name="T37" fmla="*/ 2 h 594"/>
                <a:gd name="T38" fmla="*/ 26 w 522"/>
                <a:gd name="T39" fmla="*/ 0 h 594"/>
                <a:gd name="T40" fmla="*/ 34 w 522"/>
                <a:gd name="T41" fmla="*/ 0 h 594"/>
                <a:gd name="T42" fmla="*/ 488 w 522"/>
                <a:gd name="T43" fmla="*/ 0 h 594"/>
                <a:gd name="T44" fmla="*/ 488 w 522"/>
                <a:gd name="T45" fmla="*/ 0 h 594"/>
                <a:gd name="T46" fmla="*/ 496 w 522"/>
                <a:gd name="T47" fmla="*/ 0 h 594"/>
                <a:gd name="T48" fmla="*/ 502 w 522"/>
                <a:gd name="T49" fmla="*/ 2 h 594"/>
                <a:gd name="T50" fmla="*/ 506 w 522"/>
                <a:gd name="T51" fmla="*/ 6 h 594"/>
                <a:gd name="T52" fmla="*/ 512 w 522"/>
                <a:gd name="T53" fmla="*/ 10 h 594"/>
                <a:gd name="T54" fmla="*/ 516 w 522"/>
                <a:gd name="T55" fmla="*/ 14 h 594"/>
                <a:gd name="T56" fmla="*/ 518 w 522"/>
                <a:gd name="T57" fmla="*/ 20 h 594"/>
                <a:gd name="T58" fmla="*/ 520 w 522"/>
                <a:gd name="T59" fmla="*/ 26 h 594"/>
                <a:gd name="T60" fmla="*/ 522 w 522"/>
                <a:gd name="T61" fmla="*/ 34 h 594"/>
                <a:gd name="T62" fmla="*/ 522 w 522"/>
                <a:gd name="T63" fmla="*/ 37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2" h="594">
                  <a:moveTo>
                    <a:pt x="226" y="594"/>
                  </a:moveTo>
                  <a:lnTo>
                    <a:pt x="34" y="594"/>
                  </a:lnTo>
                  <a:lnTo>
                    <a:pt x="34" y="594"/>
                  </a:lnTo>
                  <a:lnTo>
                    <a:pt x="26" y="594"/>
                  </a:lnTo>
                  <a:lnTo>
                    <a:pt x="20" y="592"/>
                  </a:lnTo>
                  <a:lnTo>
                    <a:pt x="16" y="590"/>
                  </a:lnTo>
                  <a:lnTo>
                    <a:pt x="10" y="586"/>
                  </a:lnTo>
                  <a:lnTo>
                    <a:pt x="6" y="580"/>
                  </a:lnTo>
                  <a:lnTo>
                    <a:pt x="4" y="574"/>
                  </a:lnTo>
                  <a:lnTo>
                    <a:pt x="2" y="568"/>
                  </a:lnTo>
                  <a:lnTo>
                    <a:pt x="0" y="562"/>
                  </a:lnTo>
                  <a:lnTo>
                    <a:pt x="0" y="34"/>
                  </a:lnTo>
                  <a:lnTo>
                    <a:pt x="0" y="34"/>
                  </a:lnTo>
                  <a:lnTo>
                    <a:pt x="2" y="26"/>
                  </a:lnTo>
                  <a:lnTo>
                    <a:pt x="4" y="20"/>
                  </a:lnTo>
                  <a:lnTo>
                    <a:pt x="6" y="14"/>
                  </a:lnTo>
                  <a:lnTo>
                    <a:pt x="10" y="10"/>
                  </a:lnTo>
                  <a:lnTo>
                    <a:pt x="16" y="6"/>
                  </a:lnTo>
                  <a:lnTo>
                    <a:pt x="20" y="2"/>
                  </a:lnTo>
                  <a:lnTo>
                    <a:pt x="26" y="0"/>
                  </a:lnTo>
                  <a:lnTo>
                    <a:pt x="34" y="0"/>
                  </a:lnTo>
                  <a:lnTo>
                    <a:pt x="488" y="0"/>
                  </a:lnTo>
                  <a:lnTo>
                    <a:pt x="488" y="0"/>
                  </a:lnTo>
                  <a:lnTo>
                    <a:pt x="496" y="0"/>
                  </a:lnTo>
                  <a:lnTo>
                    <a:pt x="502" y="2"/>
                  </a:lnTo>
                  <a:lnTo>
                    <a:pt x="506" y="6"/>
                  </a:lnTo>
                  <a:lnTo>
                    <a:pt x="512" y="10"/>
                  </a:lnTo>
                  <a:lnTo>
                    <a:pt x="516" y="14"/>
                  </a:lnTo>
                  <a:lnTo>
                    <a:pt x="518" y="20"/>
                  </a:lnTo>
                  <a:lnTo>
                    <a:pt x="520" y="26"/>
                  </a:lnTo>
                  <a:lnTo>
                    <a:pt x="522" y="34"/>
                  </a:lnTo>
                  <a:lnTo>
                    <a:pt x="522" y="378"/>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6">
              <a:extLst>
                <a:ext uri="{FF2B5EF4-FFF2-40B4-BE49-F238E27FC236}">
                  <a16:creationId xmlns:a16="http://schemas.microsoft.com/office/drawing/2014/main" id="{E918BB41-5E8D-4AD6-8306-E9F06B3B9958}"/>
                </a:ext>
              </a:extLst>
            </p:cNvPr>
            <p:cNvSpPr>
              <a:spLocks/>
            </p:cNvSpPr>
            <p:nvPr/>
          </p:nvSpPr>
          <p:spPr bwMode="auto">
            <a:xfrm>
              <a:off x="2479675" y="1473200"/>
              <a:ext cx="574675" cy="574675"/>
            </a:xfrm>
            <a:custGeom>
              <a:avLst/>
              <a:gdLst>
                <a:gd name="T0" fmla="*/ 358 w 362"/>
                <a:gd name="T1" fmla="*/ 206 h 362"/>
                <a:gd name="T2" fmla="*/ 362 w 362"/>
                <a:gd name="T3" fmla="*/ 168 h 362"/>
                <a:gd name="T4" fmla="*/ 344 w 362"/>
                <a:gd name="T5" fmla="*/ 150 h 362"/>
                <a:gd name="T6" fmla="*/ 318 w 362"/>
                <a:gd name="T7" fmla="*/ 146 h 362"/>
                <a:gd name="T8" fmla="*/ 308 w 362"/>
                <a:gd name="T9" fmla="*/ 126 h 362"/>
                <a:gd name="T10" fmla="*/ 310 w 362"/>
                <a:gd name="T11" fmla="*/ 96 h 362"/>
                <a:gd name="T12" fmla="*/ 324 w 362"/>
                <a:gd name="T13" fmla="*/ 74 h 362"/>
                <a:gd name="T14" fmla="*/ 302 w 362"/>
                <a:gd name="T15" fmla="*/ 44 h 362"/>
                <a:gd name="T16" fmla="*/ 276 w 362"/>
                <a:gd name="T17" fmla="*/ 44 h 362"/>
                <a:gd name="T18" fmla="*/ 254 w 362"/>
                <a:gd name="T19" fmla="*/ 60 h 362"/>
                <a:gd name="T20" fmla="*/ 232 w 362"/>
                <a:gd name="T21" fmla="*/ 54 h 362"/>
                <a:gd name="T22" fmla="*/ 212 w 362"/>
                <a:gd name="T23" fmla="*/ 30 h 362"/>
                <a:gd name="T24" fmla="*/ 206 w 362"/>
                <a:gd name="T25" fmla="*/ 4 h 362"/>
                <a:gd name="T26" fmla="*/ 170 w 362"/>
                <a:gd name="T27" fmla="*/ 0 h 362"/>
                <a:gd name="T28" fmla="*/ 152 w 362"/>
                <a:gd name="T29" fmla="*/ 18 h 362"/>
                <a:gd name="T30" fmla="*/ 148 w 362"/>
                <a:gd name="T31" fmla="*/ 44 h 362"/>
                <a:gd name="T32" fmla="*/ 128 w 362"/>
                <a:gd name="T33" fmla="*/ 54 h 362"/>
                <a:gd name="T34" fmla="*/ 96 w 362"/>
                <a:gd name="T35" fmla="*/ 52 h 362"/>
                <a:gd name="T36" fmla="*/ 74 w 362"/>
                <a:gd name="T37" fmla="*/ 38 h 362"/>
                <a:gd name="T38" fmla="*/ 44 w 362"/>
                <a:gd name="T39" fmla="*/ 60 h 362"/>
                <a:gd name="T40" fmla="*/ 44 w 362"/>
                <a:gd name="T41" fmla="*/ 86 h 362"/>
                <a:gd name="T42" fmla="*/ 60 w 362"/>
                <a:gd name="T43" fmla="*/ 108 h 362"/>
                <a:gd name="T44" fmla="*/ 54 w 362"/>
                <a:gd name="T45" fmla="*/ 130 h 362"/>
                <a:gd name="T46" fmla="*/ 32 w 362"/>
                <a:gd name="T47" fmla="*/ 150 h 362"/>
                <a:gd name="T48" fmla="*/ 6 w 362"/>
                <a:gd name="T49" fmla="*/ 156 h 362"/>
                <a:gd name="T50" fmla="*/ 0 w 362"/>
                <a:gd name="T51" fmla="*/ 192 h 362"/>
                <a:gd name="T52" fmla="*/ 18 w 362"/>
                <a:gd name="T53" fmla="*/ 210 h 362"/>
                <a:gd name="T54" fmla="*/ 46 w 362"/>
                <a:gd name="T55" fmla="*/ 216 h 362"/>
                <a:gd name="T56" fmla="*/ 56 w 362"/>
                <a:gd name="T57" fmla="*/ 234 h 362"/>
                <a:gd name="T58" fmla="*/ 54 w 362"/>
                <a:gd name="T59" fmla="*/ 266 h 362"/>
                <a:gd name="T60" fmla="*/ 40 w 362"/>
                <a:gd name="T61" fmla="*/ 288 h 362"/>
                <a:gd name="T62" fmla="*/ 62 w 362"/>
                <a:gd name="T63" fmla="*/ 318 h 362"/>
                <a:gd name="T64" fmla="*/ 88 w 362"/>
                <a:gd name="T65" fmla="*/ 318 h 362"/>
                <a:gd name="T66" fmla="*/ 110 w 362"/>
                <a:gd name="T67" fmla="*/ 302 h 362"/>
                <a:gd name="T68" fmla="*/ 130 w 362"/>
                <a:gd name="T69" fmla="*/ 308 h 362"/>
                <a:gd name="T70" fmla="*/ 152 w 362"/>
                <a:gd name="T71" fmla="*/ 332 h 362"/>
                <a:gd name="T72" fmla="*/ 156 w 362"/>
                <a:gd name="T73" fmla="*/ 356 h 362"/>
                <a:gd name="T74" fmla="*/ 194 w 362"/>
                <a:gd name="T75" fmla="*/ 362 h 362"/>
                <a:gd name="T76" fmla="*/ 212 w 362"/>
                <a:gd name="T77" fmla="*/ 344 h 362"/>
                <a:gd name="T78" fmla="*/ 216 w 362"/>
                <a:gd name="T79" fmla="*/ 318 h 362"/>
                <a:gd name="T80" fmla="*/ 236 w 362"/>
                <a:gd name="T81" fmla="*/ 306 h 362"/>
                <a:gd name="T82" fmla="*/ 266 w 362"/>
                <a:gd name="T83" fmla="*/ 308 h 362"/>
                <a:gd name="T84" fmla="*/ 288 w 362"/>
                <a:gd name="T85" fmla="*/ 322 h 362"/>
                <a:gd name="T86" fmla="*/ 318 w 362"/>
                <a:gd name="T87" fmla="*/ 300 h 362"/>
                <a:gd name="T88" fmla="*/ 318 w 362"/>
                <a:gd name="T89" fmla="*/ 274 h 362"/>
                <a:gd name="T90" fmla="*/ 302 w 362"/>
                <a:gd name="T91" fmla="*/ 252 h 362"/>
                <a:gd name="T92" fmla="*/ 308 w 362"/>
                <a:gd name="T93" fmla="*/ 232 h 362"/>
                <a:gd name="T94" fmla="*/ 332 w 362"/>
                <a:gd name="T95" fmla="*/ 21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 h="362">
                  <a:moveTo>
                    <a:pt x="344" y="210"/>
                  </a:moveTo>
                  <a:lnTo>
                    <a:pt x="344" y="210"/>
                  </a:lnTo>
                  <a:lnTo>
                    <a:pt x="352" y="210"/>
                  </a:lnTo>
                  <a:lnTo>
                    <a:pt x="358" y="206"/>
                  </a:lnTo>
                  <a:lnTo>
                    <a:pt x="362" y="200"/>
                  </a:lnTo>
                  <a:lnTo>
                    <a:pt x="362" y="192"/>
                  </a:lnTo>
                  <a:lnTo>
                    <a:pt x="362" y="168"/>
                  </a:lnTo>
                  <a:lnTo>
                    <a:pt x="362" y="168"/>
                  </a:lnTo>
                  <a:lnTo>
                    <a:pt x="362" y="162"/>
                  </a:lnTo>
                  <a:lnTo>
                    <a:pt x="358" y="156"/>
                  </a:lnTo>
                  <a:lnTo>
                    <a:pt x="352" y="152"/>
                  </a:lnTo>
                  <a:lnTo>
                    <a:pt x="344" y="150"/>
                  </a:lnTo>
                  <a:lnTo>
                    <a:pt x="332" y="150"/>
                  </a:lnTo>
                  <a:lnTo>
                    <a:pt x="332" y="150"/>
                  </a:lnTo>
                  <a:lnTo>
                    <a:pt x="324" y="150"/>
                  </a:lnTo>
                  <a:lnTo>
                    <a:pt x="318" y="146"/>
                  </a:lnTo>
                  <a:lnTo>
                    <a:pt x="312" y="142"/>
                  </a:lnTo>
                  <a:lnTo>
                    <a:pt x="310" y="136"/>
                  </a:lnTo>
                  <a:lnTo>
                    <a:pt x="310" y="136"/>
                  </a:lnTo>
                  <a:lnTo>
                    <a:pt x="308" y="126"/>
                  </a:lnTo>
                  <a:lnTo>
                    <a:pt x="306" y="116"/>
                  </a:lnTo>
                  <a:lnTo>
                    <a:pt x="306" y="104"/>
                  </a:lnTo>
                  <a:lnTo>
                    <a:pt x="308" y="98"/>
                  </a:lnTo>
                  <a:lnTo>
                    <a:pt x="310" y="96"/>
                  </a:lnTo>
                  <a:lnTo>
                    <a:pt x="318" y="86"/>
                  </a:lnTo>
                  <a:lnTo>
                    <a:pt x="318" y="86"/>
                  </a:lnTo>
                  <a:lnTo>
                    <a:pt x="322" y="80"/>
                  </a:lnTo>
                  <a:lnTo>
                    <a:pt x="324" y="74"/>
                  </a:lnTo>
                  <a:lnTo>
                    <a:pt x="322" y="66"/>
                  </a:lnTo>
                  <a:lnTo>
                    <a:pt x="318" y="60"/>
                  </a:lnTo>
                  <a:lnTo>
                    <a:pt x="302" y="44"/>
                  </a:lnTo>
                  <a:lnTo>
                    <a:pt x="302" y="44"/>
                  </a:lnTo>
                  <a:lnTo>
                    <a:pt x="296" y="40"/>
                  </a:lnTo>
                  <a:lnTo>
                    <a:pt x="288" y="38"/>
                  </a:lnTo>
                  <a:lnTo>
                    <a:pt x="282" y="40"/>
                  </a:lnTo>
                  <a:lnTo>
                    <a:pt x="276" y="44"/>
                  </a:lnTo>
                  <a:lnTo>
                    <a:pt x="266" y="52"/>
                  </a:lnTo>
                  <a:lnTo>
                    <a:pt x="266" y="52"/>
                  </a:lnTo>
                  <a:lnTo>
                    <a:pt x="260" y="58"/>
                  </a:lnTo>
                  <a:lnTo>
                    <a:pt x="254" y="60"/>
                  </a:lnTo>
                  <a:lnTo>
                    <a:pt x="246" y="60"/>
                  </a:lnTo>
                  <a:lnTo>
                    <a:pt x="240" y="58"/>
                  </a:lnTo>
                  <a:lnTo>
                    <a:pt x="240" y="58"/>
                  </a:lnTo>
                  <a:lnTo>
                    <a:pt x="232" y="54"/>
                  </a:lnTo>
                  <a:lnTo>
                    <a:pt x="224" y="46"/>
                  </a:lnTo>
                  <a:lnTo>
                    <a:pt x="216" y="38"/>
                  </a:lnTo>
                  <a:lnTo>
                    <a:pt x="212" y="34"/>
                  </a:lnTo>
                  <a:lnTo>
                    <a:pt x="212" y="30"/>
                  </a:lnTo>
                  <a:lnTo>
                    <a:pt x="212" y="18"/>
                  </a:lnTo>
                  <a:lnTo>
                    <a:pt x="212" y="18"/>
                  </a:lnTo>
                  <a:lnTo>
                    <a:pt x="210" y="10"/>
                  </a:lnTo>
                  <a:lnTo>
                    <a:pt x="206" y="4"/>
                  </a:lnTo>
                  <a:lnTo>
                    <a:pt x="200" y="0"/>
                  </a:lnTo>
                  <a:lnTo>
                    <a:pt x="194" y="0"/>
                  </a:lnTo>
                  <a:lnTo>
                    <a:pt x="170" y="0"/>
                  </a:lnTo>
                  <a:lnTo>
                    <a:pt x="170" y="0"/>
                  </a:lnTo>
                  <a:lnTo>
                    <a:pt x="162" y="0"/>
                  </a:lnTo>
                  <a:lnTo>
                    <a:pt x="156" y="4"/>
                  </a:lnTo>
                  <a:lnTo>
                    <a:pt x="152" y="10"/>
                  </a:lnTo>
                  <a:lnTo>
                    <a:pt x="152" y="18"/>
                  </a:lnTo>
                  <a:lnTo>
                    <a:pt x="152" y="30"/>
                  </a:lnTo>
                  <a:lnTo>
                    <a:pt x="152" y="30"/>
                  </a:lnTo>
                  <a:lnTo>
                    <a:pt x="150" y="38"/>
                  </a:lnTo>
                  <a:lnTo>
                    <a:pt x="148" y="44"/>
                  </a:lnTo>
                  <a:lnTo>
                    <a:pt x="142" y="50"/>
                  </a:lnTo>
                  <a:lnTo>
                    <a:pt x="136" y="52"/>
                  </a:lnTo>
                  <a:lnTo>
                    <a:pt x="136" y="52"/>
                  </a:lnTo>
                  <a:lnTo>
                    <a:pt x="128" y="54"/>
                  </a:lnTo>
                  <a:lnTo>
                    <a:pt x="116" y="56"/>
                  </a:lnTo>
                  <a:lnTo>
                    <a:pt x="104" y="56"/>
                  </a:lnTo>
                  <a:lnTo>
                    <a:pt x="100" y="54"/>
                  </a:lnTo>
                  <a:lnTo>
                    <a:pt x="96" y="52"/>
                  </a:lnTo>
                  <a:lnTo>
                    <a:pt x="88" y="44"/>
                  </a:lnTo>
                  <a:lnTo>
                    <a:pt x="88" y="44"/>
                  </a:lnTo>
                  <a:lnTo>
                    <a:pt x="82" y="40"/>
                  </a:lnTo>
                  <a:lnTo>
                    <a:pt x="74" y="38"/>
                  </a:lnTo>
                  <a:lnTo>
                    <a:pt x="68" y="40"/>
                  </a:lnTo>
                  <a:lnTo>
                    <a:pt x="62" y="44"/>
                  </a:lnTo>
                  <a:lnTo>
                    <a:pt x="44" y="60"/>
                  </a:lnTo>
                  <a:lnTo>
                    <a:pt x="44" y="60"/>
                  </a:lnTo>
                  <a:lnTo>
                    <a:pt x="40" y="66"/>
                  </a:lnTo>
                  <a:lnTo>
                    <a:pt x="40" y="74"/>
                  </a:lnTo>
                  <a:lnTo>
                    <a:pt x="40" y="80"/>
                  </a:lnTo>
                  <a:lnTo>
                    <a:pt x="44" y="86"/>
                  </a:lnTo>
                  <a:lnTo>
                    <a:pt x="54" y="96"/>
                  </a:lnTo>
                  <a:lnTo>
                    <a:pt x="54" y="96"/>
                  </a:lnTo>
                  <a:lnTo>
                    <a:pt x="58" y="102"/>
                  </a:lnTo>
                  <a:lnTo>
                    <a:pt x="60" y="108"/>
                  </a:lnTo>
                  <a:lnTo>
                    <a:pt x="62" y="116"/>
                  </a:lnTo>
                  <a:lnTo>
                    <a:pt x="60" y="122"/>
                  </a:lnTo>
                  <a:lnTo>
                    <a:pt x="60" y="122"/>
                  </a:lnTo>
                  <a:lnTo>
                    <a:pt x="54" y="130"/>
                  </a:lnTo>
                  <a:lnTo>
                    <a:pt x="48" y="138"/>
                  </a:lnTo>
                  <a:lnTo>
                    <a:pt x="40" y="146"/>
                  </a:lnTo>
                  <a:lnTo>
                    <a:pt x="34" y="150"/>
                  </a:lnTo>
                  <a:lnTo>
                    <a:pt x="32" y="150"/>
                  </a:lnTo>
                  <a:lnTo>
                    <a:pt x="18" y="150"/>
                  </a:lnTo>
                  <a:lnTo>
                    <a:pt x="18" y="150"/>
                  </a:lnTo>
                  <a:lnTo>
                    <a:pt x="12" y="152"/>
                  </a:lnTo>
                  <a:lnTo>
                    <a:pt x="6" y="156"/>
                  </a:lnTo>
                  <a:lnTo>
                    <a:pt x="2" y="162"/>
                  </a:lnTo>
                  <a:lnTo>
                    <a:pt x="0" y="168"/>
                  </a:lnTo>
                  <a:lnTo>
                    <a:pt x="0" y="192"/>
                  </a:lnTo>
                  <a:lnTo>
                    <a:pt x="0" y="192"/>
                  </a:lnTo>
                  <a:lnTo>
                    <a:pt x="2" y="200"/>
                  </a:lnTo>
                  <a:lnTo>
                    <a:pt x="6" y="206"/>
                  </a:lnTo>
                  <a:lnTo>
                    <a:pt x="12" y="210"/>
                  </a:lnTo>
                  <a:lnTo>
                    <a:pt x="18" y="210"/>
                  </a:lnTo>
                  <a:lnTo>
                    <a:pt x="32" y="210"/>
                  </a:lnTo>
                  <a:lnTo>
                    <a:pt x="32" y="210"/>
                  </a:lnTo>
                  <a:lnTo>
                    <a:pt x="38" y="212"/>
                  </a:lnTo>
                  <a:lnTo>
                    <a:pt x="46" y="216"/>
                  </a:lnTo>
                  <a:lnTo>
                    <a:pt x="50" y="220"/>
                  </a:lnTo>
                  <a:lnTo>
                    <a:pt x="54" y="226"/>
                  </a:lnTo>
                  <a:lnTo>
                    <a:pt x="54" y="226"/>
                  </a:lnTo>
                  <a:lnTo>
                    <a:pt x="56" y="234"/>
                  </a:lnTo>
                  <a:lnTo>
                    <a:pt x="58" y="246"/>
                  </a:lnTo>
                  <a:lnTo>
                    <a:pt x="58" y="258"/>
                  </a:lnTo>
                  <a:lnTo>
                    <a:pt x="56" y="262"/>
                  </a:lnTo>
                  <a:lnTo>
                    <a:pt x="54" y="266"/>
                  </a:lnTo>
                  <a:lnTo>
                    <a:pt x="44" y="274"/>
                  </a:lnTo>
                  <a:lnTo>
                    <a:pt x="44" y="274"/>
                  </a:lnTo>
                  <a:lnTo>
                    <a:pt x="40" y="280"/>
                  </a:lnTo>
                  <a:lnTo>
                    <a:pt x="40" y="288"/>
                  </a:lnTo>
                  <a:lnTo>
                    <a:pt x="40" y="294"/>
                  </a:lnTo>
                  <a:lnTo>
                    <a:pt x="44" y="300"/>
                  </a:lnTo>
                  <a:lnTo>
                    <a:pt x="62" y="318"/>
                  </a:lnTo>
                  <a:lnTo>
                    <a:pt x="62" y="318"/>
                  </a:lnTo>
                  <a:lnTo>
                    <a:pt x="68" y="322"/>
                  </a:lnTo>
                  <a:lnTo>
                    <a:pt x="74" y="322"/>
                  </a:lnTo>
                  <a:lnTo>
                    <a:pt x="82" y="322"/>
                  </a:lnTo>
                  <a:lnTo>
                    <a:pt x="88" y="318"/>
                  </a:lnTo>
                  <a:lnTo>
                    <a:pt x="96" y="308"/>
                  </a:lnTo>
                  <a:lnTo>
                    <a:pt x="96" y="308"/>
                  </a:lnTo>
                  <a:lnTo>
                    <a:pt x="102" y="304"/>
                  </a:lnTo>
                  <a:lnTo>
                    <a:pt x="110" y="302"/>
                  </a:lnTo>
                  <a:lnTo>
                    <a:pt x="116" y="300"/>
                  </a:lnTo>
                  <a:lnTo>
                    <a:pt x="122" y="302"/>
                  </a:lnTo>
                  <a:lnTo>
                    <a:pt x="122" y="302"/>
                  </a:lnTo>
                  <a:lnTo>
                    <a:pt x="130" y="308"/>
                  </a:lnTo>
                  <a:lnTo>
                    <a:pt x="140" y="314"/>
                  </a:lnTo>
                  <a:lnTo>
                    <a:pt x="148" y="324"/>
                  </a:lnTo>
                  <a:lnTo>
                    <a:pt x="150" y="328"/>
                  </a:lnTo>
                  <a:lnTo>
                    <a:pt x="152" y="332"/>
                  </a:lnTo>
                  <a:lnTo>
                    <a:pt x="152" y="344"/>
                  </a:lnTo>
                  <a:lnTo>
                    <a:pt x="152" y="344"/>
                  </a:lnTo>
                  <a:lnTo>
                    <a:pt x="152" y="350"/>
                  </a:lnTo>
                  <a:lnTo>
                    <a:pt x="156" y="356"/>
                  </a:lnTo>
                  <a:lnTo>
                    <a:pt x="162" y="360"/>
                  </a:lnTo>
                  <a:lnTo>
                    <a:pt x="170" y="362"/>
                  </a:lnTo>
                  <a:lnTo>
                    <a:pt x="194" y="362"/>
                  </a:lnTo>
                  <a:lnTo>
                    <a:pt x="194" y="362"/>
                  </a:lnTo>
                  <a:lnTo>
                    <a:pt x="200" y="360"/>
                  </a:lnTo>
                  <a:lnTo>
                    <a:pt x="206" y="356"/>
                  </a:lnTo>
                  <a:lnTo>
                    <a:pt x="210" y="350"/>
                  </a:lnTo>
                  <a:lnTo>
                    <a:pt x="212" y="344"/>
                  </a:lnTo>
                  <a:lnTo>
                    <a:pt x="212" y="332"/>
                  </a:lnTo>
                  <a:lnTo>
                    <a:pt x="212" y="332"/>
                  </a:lnTo>
                  <a:lnTo>
                    <a:pt x="214" y="324"/>
                  </a:lnTo>
                  <a:lnTo>
                    <a:pt x="216" y="318"/>
                  </a:lnTo>
                  <a:lnTo>
                    <a:pt x="220" y="312"/>
                  </a:lnTo>
                  <a:lnTo>
                    <a:pt x="226" y="308"/>
                  </a:lnTo>
                  <a:lnTo>
                    <a:pt x="226" y="308"/>
                  </a:lnTo>
                  <a:lnTo>
                    <a:pt x="236" y="306"/>
                  </a:lnTo>
                  <a:lnTo>
                    <a:pt x="248" y="304"/>
                  </a:lnTo>
                  <a:lnTo>
                    <a:pt x="258" y="306"/>
                  </a:lnTo>
                  <a:lnTo>
                    <a:pt x="264" y="306"/>
                  </a:lnTo>
                  <a:lnTo>
                    <a:pt x="266" y="308"/>
                  </a:lnTo>
                  <a:lnTo>
                    <a:pt x="276" y="318"/>
                  </a:lnTo>
                  <a:lnTo>
                    <a:pt x="276" y="318"/>
                  </a:lnTo>
                  <a:lnTo>
                    <a:pt x="282" y="322"/>
                  </a:lnTo>
                  <a:lnTo>
                    <a:pt x="288" y="322"/>
                  </a:lnTo>
                  <a:lnTo>
                    <a:pt x="296" y="322"/>
                  </a:lnTo>
                  <a:lnTo>
                    <a:pt x="302" y="318"/>
                  </a:lnTo>
                  <a:lnTo>
                    <a:pt x="318" y="300"/>
                  </a:lnTo>
                  <a:lnTo>
                    <a:pt x="318" y="300"/>
                  </a:lnTo>
                  <a:lnTo>
                    <a:pt x="322" y="294"/>
                  </a:lnTo>
                  <a:lnTo>
                    <a:pt x="324" y="288"/>
                  </a:lnTo>
                  <a:lnTo>
                    <a:pt x="322" y="280"/>
                  </a:lnTo>
                  <a:lnTo>
                    <a:pt x="318" y="274"/>
                  </a:lnTo>
                  <a:lnTo>
                    <a:pt x="310" y="266"/>
                  </a:lnTo>
                  <a:lnTo>
                    <a:pt x="310" y="266"/>
                  </a:lnTo>
                  <a:lnTo>
                    <a:pt x="306" y="260"/>
                  </a:lnTo>
                  <a:lnTo>
                    <a:pt x="302" y="252"/>
                  </a:lnTo>
                  <a:lnTo>
                    <a:pt x="302" y="246"/>
                  </a:lnTo>
                  <a:lnTo>
                    <a:pt x="304" y="240"/>
                  </a:lnTo>
                  <a:lnTo>
                    <a:pt x="304" y="240"/>
                  </a:lnTo>
                  <a:lnTo>
                    <a:pt x="308" y="232"/>
                  </a:lnTo>
                  <a:lnTo>
                    <a:pt x="316" y="222"/>
                  </a:lnTo>
                  <a:lnTo>
                    <a:pt x="324" y="214"/>
                  </a:lnTo>
                  <a:lnTo>
                    <a:pt x="328" y="212"/>
                  </a:lnTo>
                  <a:lnTo>
                    <a:pt x="332" y="210"/>
                  </a:lnTo>
                  <a:lnTo>
                    <a:pt x="344" y="210"/>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7">
              <a:extLst>
                <a:ext uri="{FF2B5EF4-FFF2-40B4-BE49-F238E27FC236}">
                  <a16:creationId xmlns:a16="http://schemas.microsoft.com/office/drawing/2014/main" id="{35130216-B63B-4ED0-985C-FB2699BC1302}"/>
                </a:ext>
              </a:extLst>
            </p:cNvPr>
            <p:cNvSpPr>
              <a:spLocks/>
            </p:cNvSpPr>
            <p:nvPr/>
          </p:nvSpPr>
          <p:spPr bwMode="auto">
            <a:xfrm>
              <a:off x="2657475" y="1647825"/>
              <a:ext cx="222250" cy="225425"/>
            </a:xfrm>
            <a:custGeom>
              <a:avLst/>
              <a:gdLst>
                <a:gd name="T0" fmla="*/ 140 w 140"/>
                <a:gd name="T1" fmla="*/ 70 h 142"/>
                <a:gd name="T2" fmla="*/ 140 w 140"/>
                <a:gd name="T3" fmla="*/ 70 h 142"/>
                <a:gd name="T4" fmla="*/ 138 w 140"/>
                <a:gd name="T5" fmla="*/ 84 h 142"/>
                <a:gd name="T6" fmla="*/ 134 w 140"/>
                <a:gd name="T7" fmla="*/ 98 h 142"/>
                <a:gd name="T8" fmla="*/ 128 w 140"/>
                <a:gd name="T9" fmla="*/ 110 h 142"/>
                <a:gd name="T10" fmla="*/ 120 w 140"/>
                <a:gd name="T11" fmla="*/ 120 h 142"/>
                <a:gd name="T12" fmla="*/ 110 w 140"/>
                <a:gd name="T13" fmla="*/ 130 h 142"/>
                <a:gd name="T14" fmla="*/ 98 w 140"/>
                <a:gd name="T15" fmla="*/ 136 h 142"/>
                <a:gd name="T16" fmla="*/ 84 w 140"/>
                <a:gd name="T17" fmla="*/ 140 h 142"/>
                <a:gd name="T18" fmla="*/ 70 w 140"/>
                <a:gd name="T19" fmla="*/ 142 h 142"/>
                <a:gd name="T20" fmla="*/ 70 w 140"/>
                <a:gd name="T21" fmla="*/ 142 h 142"/>
                <a:gd name="T22" fmla="*/ 56 w 140"/>
                <a:gd name="T23" fmla="*/ 140 h 142"/>
                <a:gd name="T24" fmla="*/ 42 w 140"/>
                <a:gd name="T25" fmla="*/ 136 h 142"/>
                <a:gd name="T26" fmla="*/ 30 w 140"/>
                <a:gd name="T27" fmla="*/ 130 h 142"/>
                <a:gd name="T28" fmla="*/ 20 w 140"/>
                <a:gd name="T29" fmla="*/ 120 h 142"/>
                <a:gd name="T30" fmla="*/ 12 w 140"/>
                <a:gd name="T31" fmla="*/ 110 h 142"/>
                <a:gd name="T32" fmla="*/ 4 w 140"/>
                <a:gd name="T33" fmla="*/ 98 h 142"/>
                <a:gd name="T34" fmla="*/ 0 w 140"/>
                <a:gd name="T35" fmla="*/ 84 h 142"/>
                <a:gd name="T36" fmla="*/ 0 w 140"/>
                <a:gd name="T37" fmla="*/ 70 h 142"/>
                <a:gd name="T38" fmla="*/ 0 w 140"/>
                <a:gd name="T39" fmla="*/ 70 h 142"/>
                <a:gd name="T40" fmla="*/ 0 w 140"/>
                <a:gd name="T41" fmla="*/ 56 h 142"/>
                <a:gd name="T42" fmla="*/ 4 w 140"/>
                <a:gd name="T43" fmla="*/ 44 h 142"/>
                <a:gd name="T44" fmla="*/ 12 w 140"/>
                <a:gd name="T45" fmla="*/ 32 h 142"/>
                <a:gd name="T46" fmla="*/ 20 w 140"/>
                <a:gd name="T47" fmla="*/ 20 h 142"/>
                <a:gd name="T48" fmla="*/ 30 w 140"/>
                <a:gd name="T49" fmla="*/ 12 h 142"/>
                <a:gd name="T50" fmla="*/ 42 w 140"/>
                <a:gd name="T51" fmla="*/ 6 h 142"/>
                <a:gd name="T52" fmla="*/ 56 w 140"/>
                <a:gd name="T53" fmla="*/ 2 h 142"/>
                <a:gd name="T54" fmla="*/ 70 w 140"/>
                <a:gd name="T55" fmla="*/ 0 h 142"/>
                <a:gd name="T56" fmla="*/ 70 w 140"/>
                <a:gd name="T57" fmla="*/ 0 h 142"/>
                <a:gd name="T58" fmla="*/ 84 w 140"/>
                <a:gd name="T59" fmla="*/ 2 h 142"/>
                <a:gd name="T60" fmla="*/ 98 w 140"/>
                <a:gd name="T61" fmla="*/ 6 h 142"/>
                <a:gd name="T62" fmla="*/ 110 w 140"/>
                <a:gd name="T63" fmla="*/ 12 h 142"/>
                <a:gd name="T64" fmla="*/ 120 w 140"/>
                <a:gd name="T65" fmla="*/ 20 h 142"/>
                <a:gd name="T66" fmla="*/ 128 w 140"/>
                <a:gd name="T67" fmla="*/ 32 h 142"/>
                <a:gd name="T68" fmla="*/ 134 w 140"/>
                <a:gd name="T69" fmla="*/ 44 h 142"/>
                <a:gd name="T70" fmla="*/ 138 w 140"/>
                <a:gd name="T71" fmla="*/ 56 h 142"/>
                <a:gd name="T72" fmla="*/ 140 w 140"/>
                <a:gd name="T73" fmla="*/ 70 h 142"/>
                <a:gd name="T74" fmla="*/ 140 w 140"/>
                <a:gd name="T75" fmla="*/ 7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40" y="70"/>
                  </a:moveTo>
                  <a:lnTo>
                    <a:pt x="140" y="70"/>
                  </a:lnTo>
                  <a:lnTo>
                    <a:pt x="138" y="84"/>
                  </a:lnTo>
                  <a:lnTo>
                    <a:pt x="134" y="98"/>
                  </a:lnTo>
                  <a:lnTo>
                    <a:pt x="128" y="110"/>
                  </a:lnTo>
                  <a:lnTo>
                    <a:pt x="120" y="120"/>
                  </a:lnTo>
                  <a:lnTo>
                    <a:pt x="110" y="130"/>
                  </a:lnTo>
                  <a:lnTo>
                    <a:pt x="98" y="136"/>
                  </a:lnTo>
                  <a:lnTo>
                    <a:pt x="84" y="140"/>
                  </a:lnTo>
                  <a:lnTo>
                    <a:pt x="70" y="142"/>
                  </a:lnTo>
                  <a:lnTo>
                    <a:pt x="70" y="142"/>
                  </a:lnTo>
                  <a:lnTo>
                    <a:pt x="56" y="140"/>
                  </a:lnTo>
                  <a:lnTo>
                    <a:pt x="42" y="136"/>
                  </a:lnTo>
                  <a:lnTo>
                    <a:pt x="30" y="130"/>
                  </a:lnTo>
                  <a:lnTo>
                    <a:pt x="20" y="120"/>
                  </a:lnTo>
                  <a:lnTo>
                    <a:pt x="12" y="110"/>
                  </a:lnTo>
                  <a:lnTo>
                    <a:pt x="4" y="98"/>
                  </a:lnTo>
                  <a:lnTo>
                    <a:pt x="0" y="84"/>
                  </a:lnTo>
                  <a:lnTo>
                    <a:pt x="0" y="70"/>
                  </a:lnTo>
                  <a:lnTo>
                    <a:pt x="0" y="70"/>
                  </a:lnTo>
                  <a:lnTo>
                    <a:pt x="0" y="56"/>
                  </a:lnTo>
                  <a:lnTo>
                    <a:pt x="4" y="44"/>
                  </a:lnTo>
                  <a:lnTo>
                    <a:pt x="12" y="32"/>
                  </a:lnTo>
                  <a:lnTo>
                    <a:pt x="20" y="20"/>
                  </a:lnTo>
                  <a:lnTo>
                    <a:pt x="30" y="12"/>
                  </a:lnTo>
                  <a:lnTo>
                    <a:pt x="42" y="6"/>
                  </a:lnTo>
                  <a:lnTo>
                    <a:pt x="56" y="2"/>
                  </a:lnTo>
                  <a:lnTo>
                    <a:pt x="70" y="0"/>
                  </a:lnTo>
                  <a:lnTo>
                    <a:pt x="70" y="0"/>
                  </a:lnTo>
                  <a:lnTo>
                    <a:pt x="84" y="2"/>
                  </a:lnTo>
                  <a:lnTo>
                    <a:pt x="98" y="6"/>
                  </a:lnTo>
                  <a:lnTo>
                    <a:pt x="110" y="12"/>
                  </a:lnTo>
                  <a:lnTo>
                    <a:pt x="120" y="20"/>
                  </a:lnTo>
                  <a:lnTo>
                    <a:pt x="128" y="32"/>
                  </a:lnTo>
                  <a:lnTo>
                    <a:pt x="134" y="44"/>
                  </a:lnTo>
                  <a:lnTo>
                    <a:pt x="138" y="56"/>
                  </a:lnTo>
                  <a:lnTo>
                    <a:pt x="140" y="70"/>
                  </a:lnTo>
                  <a:lnTo>
                    <a:pt x="140" y="70"/>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8">
              <a:extLst>
                <a:ext uri="{FF2B5EF4-FFF2-40B4-BE49-F238E27FC236}">
                  <a16:creationId xmlns:a16="http://schemas.microsoft.com/office/drawing/2014/main" id="{8DCF1803-23DF-473F-A2CD-F976EC76FAFC}"/>
                </a:ext>
              </a:extLst>
            </p:cNvPr>
            <p:cNvSpPr>
              <a:spLocks/>
            </p:cNvSpPr>
            <p:nvPr/>
          </p:nvSpPr>
          <p:spPr bwMode="auto">
            <a:xfrm>
              <a:off x="2295525" y="1174750"/>
              <a:ext cx="301625" cy="304800"/>
            </a:xfrm>
            <a:custGeom>
              <a:avLst/>
              <a:gdLst>
                <a:gd name="T0" fmla="*/ 184 w 190"/>
                <a:gd name="T1" fmla="*/ 112 h 192"/>
                <a:gd name="T2" fmla="*/ 190 w 190"/>
                <a:gd name="T3" fmla="*/ 102 h 192"/>
                <a:gd name="T4" fmla="*/ 190 w 190"/>
                <a:gd name="T5" fmla="*/ 86 h 192"/>
                <a:gd name="T6" fmla="*/ 182 w 190"/>
                <a:gd name="T7" fmla="*/ 80 h 192"/>
                <a:gd name="T8" fmla="*/ 168 w 190"/>
                <a:gd name="T9" fmla="*/ 78 h 192"/>
                <a:gd name="T10" fmla="*/ 162 w 190"/>
                <a:gd name="T11" fmla="*/ 72 h 192"/>
                <a:gd name="T12" fmla="*/ 162 w 190"/>
                <a:gd name="T13" fmla="*/ 52 h 192"/>
                <a:gd name="T14" fmla="*/ 170 w 190"/>
                <a:gd name="T15" fmla="*/ 44 h 192"/>
                <a:gd name="T16" fmla="*/ 168 w 190"/>
                <a:gd name="T17" fmla="*/ 34 h 192"/>
                <a:gd name="T18" fmla="*/ 156 w 190"/>
                <a:gd name="T19" fmla="*/ 22 h 192"/>
                <a:gd name="T20" fmla="*/ 144 w 190"/>
                <a:gd name="T21" fmla="*/ 24 h 192"/>
                <a:gd name="T22" fmla="*/ 134 w 190"/>
                <a:gd name="T23" fmla="*/ 32 h 192"/>
                <a:gd name="T24" fmla="*/ 126 w 190"/>
                <a:gd name="T25" fmla="*/ 32 h 192"/>
                <a:gd name="T26" fmla="*/ 112 w 190"/>
                <a:gd name="T27" fmla="*/ 16 h 192"/>
                <a:gd name="T28" fmla="*/ 110 w 190"/>
                <a:gd name="T29" fmla="*/ 6 h 192"/>
                <a:gd name="T30" fmla="*/ 102 w 190"/>
                <a:gd name="T31" fmla="*/ 0 h 192"/>
                <a:gd name="T32" fmla="*/ 86 w 190"/>
                <a:gd name="T33" fmla="*/ 2 h 192"/>
                <a:gd name="T34" fmla="*/ 80 w 190"/>
                <a:gd name="T35" fmla="*/ 10 h 192"/>
                <a:gd name="T36" fmla="*/ 78 w 190"/>
                <a:gd name="T37" fmla="*/ 24 h 192"/>
                <a:gd name="T38" fmla="*/ 72 w 190"/>
                <a:gd name="T39" fmla="*/ 28 h 192"/>
                <a:gd name="T40" fmla="*/ 50 w 190"/>
                <a:gd name="T41" fmla="*/ 28 h 192"/>
                <a:gd name="T42" fmla="*/ 42 w 190"/>
                <a:gd name="T43" fmla="*/ 22 h 192"/>
                <a:gd name="T44" fmla="*/ 32 w 190"/>
                <a:gd name="T45" fmla="*/ 24 h 192"/>
                <a:gd name="T46" fmla="*/ 22 w 190"/>
                <a:gd name="T47" fmla="*/ 36 h 192"/>
                <a:gd name="T48" fmla="*/ 24 w 190"/>
                <a:gd name="T49" fmla="*/ 46 h 192"/>
                <a:gd name="T50" fmla="*/ 32 w 190"/>
                <a:gd name="T51" fmla="*/ 58 h 192"/>
                <a:gd name="T52" fmla="*/ 32 w 190"/>
                <a:gd name="T53" fmla="*/ 66 h 192"/>
                <a:gd name="T54" fmla="*/ 16 w 190"/>
                <a:gd name="T55" fmla="*/ 80 h 192"/>
                <a:gd name="T56" fmla="*/ 6 w 190"/>
                <a:gd name="T57" fmla="*/ 80 h 192"/>
                <a:gd name="T58" fmla="*/ 0 w 190"/>
                <a:gd name="T59" fmla="*/ 90 h 192"/>
                <a:gd name="T60" fmla="*/ 0 w 190"/>
                <a:gd name="T61" fmla="*/ 106 h 192"/>
                <a:gd name="T62" fmla="*/ 10 w 190"/>
                <a:gd name="T63" fmla="*/ 112 h 192"/>
                <a:gd name="T64" fmla="*/ 24 w 190"/>
                <a:gd name="T65" fmla="*/ 114 h 192"/>
                <a:gd name="T66" fmla="*/ 28 w 190"/>
                <a:gd name="T67" fmla="*/ 120 h 192"/>
                <a:gd name="T68" fmla="*/ 28 w 190"/>
                <a:gd name="T69" fmla="*/ 140 h 192"/>
                <a:gd name="T70" fmla="*/ 22 w 190"/>
                <a:gd name="T71" fmla="*/ 148 h 192"/>
                <a:gd name="T72" fmla="*/ 24 w 190"/>
                <a:gd name="T73" fmla="*/ 158 h 192"/>
                <a:gd name="T74" fmla="*/ 36 w 190"/>
                <a:gd name="T75" fmla="*/ 170 h 192"/>
                <a:gd name="T76" fmla="*/ 46 w 190"/>
                <a:gd name="T77" fmla="*/ 168 h 192"/>
                <a:gd name="T78" fmla="*/ 58 w 190"/>
                <a:gd name="T79" fmla="*/ 160 h 192"/>
                <a:gd name="T80" fmla="*/ 64 w 190"/>
                <a:gd name="T81" fmla="*/ 160 h 192"/>
                <a:gd name="T82" fmla="*/ 80 w 190"/>
                <a:gd name="T83" fmla="*/ 176 h 192"/>
                <a:gd name="T84" fmla="*/ 80 w 190"/>
                <a:gd name="T85" fmla="*/ 186 h 192"/>
                <a:gd name="T86" fmla="*/ 90 w 190"/>
                <a:gd name="T87" fmla="*/ 192 h 192"/>
                <a:gd name="T88" fmla="*/ 106 w 190"/>
                <a:gd name="T89" fmla="*/ 190 h 192"/>
                <a:gd name="T90" fmla="*/ 112 w 190"/>
                <a:gd name="T91" fmla="*/ 182 h 192"/>
                <a:gd name="T92" fmla="*/ 114 w 190"/>
                <a:gd name="T93" fmla="*/ 168 h 192"/>
                <a:gd name="T94" fmla="*/ 120 w 190"/>
                <a:gd name="T95" fmla="*/ 164 h 192"/>
                <a:gd name="T96" fmla="*/ 140 w 190"/>
                <a:gd name="T97" fmla="*/ 164 h 192"/>
                <a:gd name="T98" fmla="*/ 148 w 190"/>
                <a:gd name="T99" fmla="*/ 170 h 192"/>
                <a:gd name="T100" fmla="*/ 158 w 190"/>
                <a:gd name="T101" fmla="*/ 168 h 192"/>
                <a:gd name="T102" fmla="*/ 170 w 190"/>
                <a:gd name="T103" fmla="*/ 156 h 192"/>
                <a:gd name="T104" fmla="*/ 168 w 190"/>
                <a:gd name="T105" fmla="*/ 146 h 192"/>
                <a:gd name="T106" fmla="*/ 160 w 190"/>
                <a:gd name="T107" fmla="*/ 134 h 192"/>
                <a:gd name="T108" fmla="*/ 160 w 190"/>
                <a:gd name="T109" fmla="*/ 126 h 192"/>
                <a:gd name="T110" fmla="*/ 174 w 190"/>
                <a:gd name="T111"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2">
                  <a:moveTo>
                    <a:pt x="182" y="112"/>
                  </a:moveTo>
                  <a:lnTo>
                    <a:pt x="182" y="112"/>
                  </a:lnTo>
                  <a:lnTo>
                    <a:pt x="184" y="112"/>
                  </a:lnTo>
                  <a:lnTo>
                    <a:pt x="188" y="110"/>
                  </a:lnTo>
                  <a:lnTo>
                    <a:pt x="190" y="106"/>
                  </a:lnTo>
                  <a:lnTo>
                    <a:pt x="190" y="102"/>
                  </a:lnTo>
                  <a:lnTo>
                    <a:pt x="190" y="90"/>
                  </a:lnTo>
                  <a:lnTo>
                    <a:pt x="190" y="90"/>
                  </a:lnTo>
                  <a:lnTo>
                    <a:pt x="190" y="86"/>
                  </a:lnTo>
                  <a:lnTo>
                    <a:pt x="188" y="82"/>
                  </a:lnTo>
                  <a:lnTo>
                    <a:pt x="184" y="80"/>
                  </a:lnTo>
                  <a:lnTo>
                    <a:pt x="182" y="80"/>
                  </a:lnTo>
                  <a:lnTo>
                    <a:pt x="174" y="80"/>
                  </a:lnTo>
                  <a:lnTo>
                    <a:pt x="174" y="80"/>
                  </a:lnTo>
                  <a:lnTo>
                    <a:pt x="168" y="78"/>
                  </a:lnTo>
                  <a:lnTo>
                    <a:pt x="164" y="76"/>
                  </a:lnTo>
                  <a:lnTo>
                    <a:pt x="162" y="72"/>
                  </a:lnTo>
                  <a:lnTo>
                    <a:pt x="162" y="72"/>
                  </a:lnTo>
                  <a:lnTo>
                    <a:pt x="160" y="62"/>
                  </a:lnTo>
                  <a:lnTo>
                    <a:pt x="160" y="56"/>
                  </a:lnTo>
                  <a:lnTo>
                    <a:pt x="162" y="52"/>
                  </a:lnTo>
                  <a:lnTo>
                    <a:pt x="168" y="46"/>
                  </a:lnTo>
                  <a:lnTo>
                    <a:pt x="168" y="46"/>
                  </a:lnTo>
                  <a:lnTo>
                    <a:pt x="170" y="44"/>
                  </a:lnTo>
                  <a:lnTo>
                    <a:pt x="170" y="40"/>
                  </a:lnTo>
                  <a:lnTo>
                    <a:pt x="170" y="36"/>
                  </a:lnTo>
                  <a:lnTo>
                    <a:pt x="168" y="34"/>
                  </a:lnTo>
                  <a:lnTo>
                    <a:pt x="158" y="24"/>
                  </a:lnTo>
                  <a:lnTo>
                    <a:pt x="158" y="24"/>
                  </a:lnTo>
                  <a:lnTo>
                    <a:pt x="156" y="22"/>
                  </a:lnTo>
                  <a:lnTo>
                    <a:pt x="152" y="22"/>
                  </a:lnTo>
                  <a:lnTo>
                    <a:pt x="148" y="22"/>
                  </a:lnTo>
                  <a:lnTo>
                    <a:pt x="144" y="24"/>
                  </a:lnTo>
                  <a:lnTo>
                    <a:pt x="140" y="28"/>
                  </a:lnTo>
                  <a:lnTo>
                    <a:pt x="140" y="28"/>
                  </a:lnTo>
                  <a:lnTo>
                    <a:pt x="134" y="32"/>
                  </a:lnTo>
                  <a:lnTo>
                    <a:pt x="130" y="32"/>
                  </a:lnTo>
                  <a:lnTo>
                    <a:pt x="126" y="32"/>
                  </a:lnTo>
                  <a:lnTo>
                    <a:pt x="126" y="32"/>
                  </a:lnTo>
                  <a:lnTo>
                    <a:pt x="118" y="26"/>
                  </a:lnTo>
                  <a:lnTo>
                    <a:pt x="114" y="22"/>
                  </a:lnTo>
                  <a:lnTo>
                    <a:pt x="112" y="16"/>
                  </a:lnTo>
                  <a:lnTo>
                    <a:pt x="112" y="10"/>
                  </a:lnTo>
                  <a:lnTo>
                    <a:pt x="112" y="10"/>
                  </a:lnTo>
                  <a:lnTo>
                    <a:pt x="110" y="6"/>
                  </a:lnTo>
                  <a:lnTo>
                    <a:pt x="108" y="4"/>
                  </a:lnTo>
                  <a:lnTo>
                    <a:pt x="106" y="2"/>
                  </a:lnTo>
                  <a:lnTo>
                    <a:pt x="102" y="0"/>
                  </a:lnTo>
                  <a:lnTo>
                    <a:pt x="90" y="0"/>
                  </a:lnTo>
                  <a:lnTo>
                    <a:pt x="90" y="0"/>
                  </a:lnTo>
                  <a:lnTo>
                    <a:pt x="86" y="2"/>
                  </a:lnTo>
                  <a:lnTo>
                    <a:pt x="82" y="4"/>
                  </a:lnTo>
                  <a:lnTo>
                    <a:pt x="80" y="6"/>
                  </a:lnTo>
                  <a:lnTo>
                    <a:pt x="80" y="10"/>
                  </a:lnTo>
                  <a:lnTo>
                    <a:pt x="80" y="16"/>
                  </a:lnTo>
                  <a:lnTo>
                    <a:pt x="80" y="16"/>
                  </a:lnTo>
                  <a:lnTo>
                    <a:pt x="78" y="24"/>
                  </a:lnTo>
                  <a:lnTo>
                    <a:pt x="74" y="28"/>
                  </a:lnTo>
                  <a:lnTo>
                    <a:pt x="72" y="28"/>
                  </a:lnTo>
                  <a:lnTo>
                    <a:pt x="72" y="28"/>
                  </a:lnTo>
                  <a:lnTo>
                    <a:pt x="62" y="30"/>
                  </a:lnTo>
                  <a:lnTo>
                    <a:pt x="56" y="30"/>
                  </a:lnTo>
                  <a:lnTo>
                    <a:pt x="50" y="28"/>
                  </a:lnTo>
                  <a:lnTo>
                    <a:pt x="46" y="24"/>
                  </a:lnTo>
                  <a:lnTo>
                    <a:pt x="46" y="24"/>
                  </a:lnTo>
                  <a:lnTo>
                    <a:pt x="42" y="22"/>
                  </a:lnTo>
                  <a:lnTo>
                    <a:pt x="40" y="22"/>
                  </a:lnTo>
                  <a:lnTo>
                    <a:pt x="36" y="22"/>
                  </a:lnTo>
                  <a:lnTo>
                    <a:pt x="32" y="24"/>
                  </a:lnTo>
                  <a:lnTo>
                    <a:pt x="24" y="34"/>
                  </a:lnTo>
                  <a:lnTo>
                    <a:pt x="24" y="34"/>
                  </a:lnTo>
                  <a:lnTo>
                    <a:pt x="22" y="36"/>
                  </a:lnTo>
                  <a:lnTo>
                    <a:pt x="20" y="40"/>
                  </a:lnTo>
                  <a:lnTo>
                    <a:pt x="22" y="44"/>
                  </a:lnTo>
                  <a:lnTo>
                    <a:pt x="24" y="46"/>
                  </a:lnTo>
                  <a:lnTo>
                    <a:pt x="28" y="52"/>
                  </a:lnTo>
                  <a:lnTo>
                    <a:pt x="28" y="52"/>
                  </a:lnTo>
                  <a:lnTo>
                    <a:pt x="32" y="58"/>
                  </a:lnTo>
                  <a:lnTo>
                    <a:pt x="32" y="62"/>
                  </a:lnTo>
                  <a:lnTo>
                    <a:pt x="32" y="66"/>
                  </a:lnTo>
                  <a:lnTo>
                    <a:pt x="32" y="66"/>
                  </a:lnTo>
                  <a:lnTo>
                    <a:pt x="26" y="74"/>
                  </a:lnTo>
                  <a:lnTo>
                    <a:pt x="20" y="78"/>
                  </a:lnTo>
                  <a:lnTo>
                    <a:pt x="16" y="80"/>
                  </a:lnTo>
                  <a:lnTo>
                    <a:pt x="10" y="80"/>
                  </a:lnTo>
                  <a:lnTo>
                    <a:pt x="10" y="80"/>
                  </a:lnTo>
                  <a:lnTo>
                    <a:pt x="6" y="80"/>
                  </a:lnTo>
                  <a:lnTo>
                    <a:pt x="2" y="82"/>
                  </a:lnTo>
                  <a:lnTo>
                    <a:pt x="0" y="86"/>
                  </a:lnTo>
                  <a:lnTo>
                    <a:pt x="0" y="90"/>
                  </a:lnTo>
                  <a:lnTo>
                    <a:pt x="0" y="102"/>
                  </a:lnTo>
                  <a:lnTo>
                    <a:pt x="0" y="102"/>
                  </a:lnTo>
                  <a:lnTo>
                    <a:pt x="0" y="106"/>
                  </a:lnTo>
                  <a:lnTo>
                    <a:pt x="2" y="110"/>
                  </a:lnTo>
                  <a:lnTo>
                    <a:pt x="6" y="112"/>
                  </a:lnTo>
                  <a:lnTo>
                    <a:pt x="10" y="112"/>
                  </a:lnTo>
                  <a:lnTo>
                    <a:pt x="16" y="112"/>
                  </a:lnTo>
                  <a:lnTo>
                    <a:pt x="16" y="112"/>
                  </a:lnTo>
                  <a:lnTo>
                    <a:pt x="24" y="114"/>
                  </a:lnTo>
                  <a:lnTo>
                    <a:pt x="26" y="116"/>
                  </a:lnTo>
                  <a:lnTo>
                    <a:pt x="28" y="120"/>
                  </a:lnTo>
                  <a:lnTo>
                    <a:pt x="28" y="120"/>
                  </a:lnTo>
                  <a:lnTo>
                    <a:pt x="30" y="130"/>
                  </a:lnTo>
                  <a:lnTo>
                    <a:pt x="30" y="136"/>
                  </a:lnTo>
                  <a:lnTo>
                    <a:pt x="28" y="140"/>
                  </a:lnTo>
                  <a:lnTo>
                    <a:pt x="24" y="146"/>
                  </a:lnTo>
                  <a:lnTo>
                    <a:pt x="24" y="146"/>
                  </a:lnTo>
                  <a:lnTo>
                    <a:pt x="22" y="148"/>
                  </a:lnTo>
                  <a:lnTo>
                    <a:pt x="20" y="152"/>
                  </a:lnTo>
                  <a:lnTo>
                    <a:pt x="22" y="156"/>
                  </a:lnTo>
                  <a:lnTo>
                    <a:pt x="24" y="158"/>
                  </a:lnTo>
                  <a:lnTo>
                    <a:pt x="32" y="168"/>
                  </a:lnTo>
                  <a:lnTo>
                    <a:pt x="32" y="168"/>
                  </a:lnTo>
                  <a:lnTo>
                    <a:pt x="36" y="170"/>
                  </a:lnTo>
                  <a:lnTo>
                    <a:pt x="40" y="170"/>
                  </a:lnTo>
                  <a:lnTo>
                    <a:pt x="42" y="170"/>
                  </a:lnTo>
                  <a:lnTo>
                    <a:pt x="46" y="168"/>
                  </a:lnTo>
                  <a:lnTo>
                    <a:pt x="50" y="164"/>
                  </a:lnTo>
                  <a:lnTo>
                    <a:pt x="50" y="164"/>
                  </a:lnTo>
                  <a:lnTo>
                    <a:pt x="58" y="160"/>
                  </a:lnTo>
                  <a:lnTo>
                    <a:pt x="62" y="160"/>
                  </a:lnTo>
                  <a:lnTo>
                    <a:pt x="64" y="160"/>
                  </a:lnTo>
                  <a:lnTo>
                    <a:pt x="64" y="160"/>
                  </a:lnTo>
                  <a:lnTo>
                    <a:pt x="74" y="166"/>
                  </a:lnTo>
                  <a:lnTo>
                    <a:pt x="78" y="170"/>
                  </a:lnTo>
                  <a:lnTo>
                    <a:pt x="80" y="176"/>
                  </a:lnTo>
                  <a:lnTo>
                    <a:pt x="80" y="182"/>
                  </a:lnTo>
                  <a:lnTo>
                    <a:pt x="80" y="182"/>
                  </a:lnTo>
                  <a:lnTo>
                    <a:pt x="80" y="186"/>
                  </a:lnTo>
                  <a:lnTo>
                    <a:pt x="82" y="188"/>
                  </a:lnTo>
                  <a:lnTo>
                    <a:pt x="86" y="190"/>
                  </a:lnTo>
                  <a:lnTo>
                    <a:pt x="90" y="192"/>
                  </a:lnTo>
                  <a:lnTo>
                    <a:pt x="102" y="192"/>
                  </a:lnTo>
                  <a:lnTo>
                    <a:pt x="102" y="192"/>
                  </a:lnTo>
                  <a:lnTo>
                    <a:pt x="106" y="190"/>
                  </a:lnTo>
                  <a:lnTo>
                    <a:pt x="108" y="188"/>
                  </a:lnTo>
                  <a:lnTo>
                    <a:pt x="110" y="186"/>
                  </a:lnTo>
                  <a:lnTo>
                    <a:pt x="112" y="182"/>
                  </a:lnTo>
                  <a:lnTo>
                    <a:pt x="112" y="176"/>
                  </a:lnTo>
                  <a:lnTo>
                    <a:pt x="112" y="176"/>
                  </a:lnTo>
                  <a:lnTo>
                    <a:pt x="114" y="168"/>
                  </a:lnTo>
                  <a:lnTo>
                    <a:pt x="116" y="164"/>
                  </a:lnTo>
                  <a:lnTo>
                    <a:pt x="120" y="164"/>
                  </a:lnTo>
                  <a:lnTo>
                    <a:pt x="120" y="164"/>
                  </a:lnTo>
                  <a:lnTo>
                    <a:pt x="130" y="162"/>
                  </a:lnTo>
                  <a:lnTo>
                    <a:pt x="136" y="162"/>
                  </a:lnTo>
                  <a:lnTo>
                    <a:pt x="140" y="164"/>
                  </a:lnTo>
                  <a:lnTo>
                    <a:pt x="144" y="168"/>
                  </a:lnTo>
                  <a:lnTo>
                    <a:pt x="144" y="168"/>
                  </a:lnTo>
                  <a:lnTo>
                    <a:pt x="148" y="170"/>
                  </a:lnTo>
                  <a:lnTo>
                    <a:pt x="152" y="170"/>
                  </a:lnTo>
                  <a:lnTo>
                    <a:pt x="156" y="170"/>
                  </a:lnTo>
                  <a:lnTo>
                    <a:pt x="158" y="168"/>
                  </a:lnTo>
                  <a:lnTo>
                    <a:pt x="168" y="158"/>
                  </a:lnTo>
                  <a:lnTo>
                    <a:pt x="168" y="158"/>
                  </a:lnTo>
                  <a:lnTo>
                    <a:pt x="170" y="156"/>
                  </a:lnTo>
                  <a:lnTo>
                    <a:pt x="170" y="152"/>
                  </a:lnTo>
                  <a:lnTo>
                    <a:pt x="170" y="148"/>
                  </a:lnTo>
                  <a:lnTo>
                    <a:pt x="168" y="146"/>
                  </a:lnTo>
                  <a:lnTo>
                    <a:pt x="162" y="140"/>
                  </a:lnTo>
                  <a:lnTo>
                    <a:pt x="162" y="140"/>
                  </a:lnTo>
                  <a:lnTo>
                    <a:pt x="160" y="134"/>
                  </a:lnTo>
                  <a:lnTo>
                    <a:pt x="158" y="130"/>
                  </a:lnTo>
                  <a:lnTo>
                    <a:pt x="160" y="126"/>
                  </a:lnTo>
                  <a:lnTo>
                    <a:pt x="160" y="126"/>
                  </a:lnTo>
                  <a:lnTo>
                    <a:pt x="166" y="118"/>
                  </a:lnTo>
                  <a:lnTo>
                    <a:pt x="170" y="114"/>
                  </a:lnTo>
                  <a:lnTo>
                    <a:pt x="174" y="112"/>
                  </a:lnTo>
                  <a:lnTo>
                    <a:pt x="182" y="112"/>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4" name="Rectangle 9">
              <a:extLst>
                <a:ext uri="{FF2B5EF4-FFF2-40B4-BE49-F238E27FC236}">
                  <a16:creationId xmlns:a16="http://schemas.microsoft.com/office/drawing/2014/main" id="{38E664C1-1F2B-4684-ABEE-C48A11014707}"/>
                </a:ext>
              </a:extLst>
            </p:cNvPr>
            <p:cNvSpPr>
              <a:spLocks noChangeArrowheads="1"/>
            </p:cNvSpPr>
            <p:nvPr userDrawn="1"/>
          </p:nvSpPr>
          <p:spPr bwMode="auto">
            <a:xfrm>
              <a:off x="1682750" y="1175339"/>
              <a:ext cx="263524"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Rectangle 10">
              <a:extLst>
                <a:ext uri="{FF2B5EF4-FFF2-40B4-BE49-F238E27FC236}">
                  <a16:creationId xmlns:a16="http://schemas.microsoft.com/office/drawing/2014/main" id="{24DF965D-056D-4754-8617-4F0483C6FA9C}"/>
                </a:ext>
              </a:extLst>
            </p:cNvPr>
            <p:cNvSpPr>
              <a:spLocks noChangeArrowheads="1"/>
            </p:cNvSpPr>
            <p:nvPr userDrawn="1"/>
          </p:nvSpPr>
          <p:spPr bwMode="auto">
            <a:xfrm>
              <a:off x="1682750" y="1461088"/>
              <a:ext cx="123826" cy="34924"/>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Rectangle 11">
              <a:extLst>
                <a:ext uri="{FF2B5EF4-FFF2-40B4-BE49-F238E27FC236}">
                  <a16:creationId xmlns:a16="http://schemas.microsoft.com/office/drawing/2014/main" id="{BAF95B2A-0A3A-422E-B944-EFF1597F553A}"/>
                </a:ext>
              </a:extLst>
            </p:cNvPr>
            <p:cNvSpPr>
              <a:spLocks noChangeArrowheads="1"/>
            </p:cNvSpPr>
            <p:nvPr/>
          </p:nvSpPr>
          <p:spPr bwMode="auto">
            <a:xfrm>
              <a:off x="1682750" y="1546225"/>
              <a:ext cx="26352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Rectangle 12">
              <a:extLst>
                <a:ext uri="{FF2B5EF4-FFF2-40B4-BE49-F238E27FC236}">
                  <a16:creationId xmlns:a16="http://schemas.microsoft.com/office/drawing/2014/main" id="{FD635A42-C5D1-43A2-B3BD-770516D14CA8}"/>
                </a:ext>
              </a:extLst>
            </p:cNvPr>
            <p:cNvSpPr>
              <a:spLocks noChangeArrowheads="1"/>
            </p:cNvSpPr>
            <p:nvPr userDrawn="1"/>
          </p:nvSpPr>
          <p:spPr bwMode="auto">
            <a:xfrm>
              <a:off x="1806576" y="1270588"/>
              <a:ext cx="139701"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Rectangle 13">
              <a:extLst>
                <a:ext uri="{FF2B5EF4-FFF2-40B4-BE49-F238E27FC236}">
                  <a16:creationId xmlns:a16="http://schemas.microsoft.com/office/drawing/2014/main" id="{55897ED7-FDC2-4EFD-9107-DD0BF0D45867}"/>
                </a:ext>
              </a:extLst>
            </p:cNvPr>
            <p:cNvSpPr>
              <a:spLocks noChangeArrowheads="1"/>
            </p:cNvSpPr>
            <p:nvPr userDrawn="1"/>
          </p:nvSpPr>
          <p:spPr bwMode="auto">
            <a:xfrm>
              <a:off x="1806576" y="1365839"/>
              <a:ext cx="139701"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Rectangle 14">
              <a:extLst>
                <a:ext uri="{FF2B5EF4-FFF2-40B4-BE49-F238E27FC236}">
                  <a16:creationId xmlns:a16="http://schemas.microsoft.com/office/drawing/2014/main" id="{4E5BAC65-B924-4EA0-B1C1-3E822843731D}"/>
                </a:ext>
              </a:extLst>
            </p:cNvPr>
            <p:cNvSpPr>
              <a:spLocks noChangeArrowheads="1"/>
            </p:cNvSpPr>
            <p:nvPr/>
          </p:nvSpPr>
          <p:spPr bwMode="auto">
            <a:xfrm>
              <a:off x="1806575" y="1641475"/>
              <a:ext cx="139700"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Rectangle 15">
              <a:extLst>
                <a:ext uri="{FF2B5EF4-FFF2-40B4-BE49-F238E27FC236}">
                  <a16:creationId xmlns:a16="http://schemas.microsoft.com/office/drawing/2014/main" id="{49D9BE8D-6F7D-463F-A9BE-2ECA66F7DD3E}"/>
                </a:ext>
              </a:extLst>
            </p:cNvPr>
            <p:cNvSpPr>
              <a:spLocks noChangeArrowheads="1"/>
            </p:cNvSpPr>
            <p:nvPr/>
          </p:nvSpPr>
          <p:spPr bwMode="auto">
            <a:xfrm>
              <a:off x="1806575" y="1736725"/>
              <a:ext cx="139700"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Rectangle 16">
              <a:extLst>
                <a:ext uri="{FF2B5EF4-FFF2-40B4-BE49-F238E27FC236}">
                  <a16:creationId xmlns:a16="http://schemas.microsoft.com/office/drawing/2014/main" id="{A41B9B06-09AF-4204-A799-B144B67689A6}"/>
                </a:ext>
              </a:extLst>
            </p:cNvPr>
            <p:cNvSpPr>
              <a:spLocks noChangeArrowheads="1"/>
            </p:cNvSpPr>
            <p:nvPr/>
          </p:nvSpPr>
          <p:spPr bwMode="auto">
            <a:xfrm>
              <a:off x="1682750" y="1831975"/>
              <a:ext cx="11747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Rectangle 19">
              <a:extLst>
                <a:ext uri="{FF2B5EF4-FFF2-40B4-BE49-F238E27FC236}">
                  <a16:creationId xmlns:a16="http://schemas.microsoft.com/office/drawing/2014/main" id="{B447EB8F-1FAA-4B91-B984-22FD35E48A48}"/>
                </a:ext>
              </a:extLst>
            </p:cNvPr>
            <p:cNvSpPr>
              <a:spLocks noChangeArrowheads="1"/>
            </p:cNvSpPr>
            <p:nvPr/>
          </p:nvSpPr>
          <p:spPr bwMode="auto">
            <a:xfrm>
              <a:off x="1968500" y="1831975"/>
              <a:ext cx="11747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Rectangle 20">
              <a:extLst>
                <a:ext uri="{FF2B5EF4-FFF2-40B4-BE49-F238E27FC236}">
                  <a16:creationId xmlns:a16="http://schemas.microsoft.com/office/drawing/2014/main" id="{4C2BC800-DD5B-4BDE-BCF5-D21F1D1DAAAE}"/>
                </a:ext>
              </a:extLst>
            </p:cNvPr>
            <p:cNvSpPr>
              <a:spLocks noChangeArrowheads="1"/>
            </p:cNvSpPr>
            <p:nvPr/>
          </p:nvSpPr>
          <p:spPr bwMode="auto">
            <a:xfrm>
              <a:off x="1968500" y="1927225"/>
              <a:ext cx="238125" cy="34925"/>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Line 21">
              <a:extLst>
                <a:ext uri="{FF2B5EF4-FFF2-40B4-BE49-F238E27FC236}">
                  <a16:creationId xmlns:a16="http://schemas.microsoft.com/office/drawing/2014/main" id="{5C8BD304-E3DB-4B73-A690-D9C1A5820652}"/>
                </a:ext>
              </a:extLst>
            </p:cNvPr>
            <p:cNvSpPr>
              <a:spLocks noChangeShapeType="1"/>
            </p:cNvSpPr>
            <p:nvPr/>
          </p:nvSpPr>
          <p:spPr bwMode="auto">
            <a:xfrm>
              <a:off x="2032000" y="1016000"/>
              <a:ext cx="828675" cy="0"/>
            </a:xfrm>
            <a:prstGeom prst="line">
              <a:avLst/>
            </a:prstGeom>
            <a:noFill/>
            <a:ln w="1270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Rectangle 22">
              <a:extLst>
                <a:ext uri="{FF2B5EF4-FFF2-40B4-BE49-F238E27FC236}">
                  <a16:creationId xmlns:a16="http://schemas.microsoft.com/office/drawing/2014/main" id="{A2A43767-BB47-414B-AA9C-0F1AF64C92D3}"/>
                </a:ext>
              </a:extLst>
            </p:cNvPr>
            <p:cNvSpPr>
              <a:spLocks noChangeArrowheads="1"/>
            </p:cNvSpPr>
            <p:nvPr/>
          </p:nvSpPr>
          <p:spPr bwMode="auto">
            <a:xfrm>
              <a:off x="2114550"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Rectangle 23">
              <a:extLst>
                <a:ext uri="{FF2B5EF4-FFF2-40B4-BE49-F238E27FC236}">
                  <a16:creationId xmlns:a16="http://schemas.microsoft.com/office/drawing/2014/main" id="{58C610B9-7160-454C-970C-73BEC2076EC3}"/>
                </a:ext>
              </a:extLst>
            </p:cNvPr>
            <p:cNvSpPr>
              <a:spLocks noChangeArrowheads="1"/>
            </p:cNvSpPr>
            <p:nvPr/>
          </p:nvSpPr>
          <p:spPr bwMode="auto">
            <a:xfrm>
              <a:off x="2222500"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Rectangle 24">
              <a:extLst>
                <a:ext uri="{FF2B5EF4-FFF2-40B4-BE49-F238E27FC236}">
                  <a16:creationId xmlns:a16="http://schemas.microsoft.com/office/drawing/2014/main" id="{45210580-C55F-4679-9FF2-62CB0FCBEF76}"/>
                </a:ext>
              </a:extLst>
            </p:cNvPr>
            <p:cNvSpPr>
              <a:spLocks noChangeArrowheads="1"/>
            </p:cNvSpPr>
            <p:nvPr/>
          </p:nvSpPr>
          <p:spPr bwMode="auto">
            <a:xfrm>
              <a:off x="2327275"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25">
              <a:extLst>
                <a:ext uri="{FF2B5EF4-FFF2-40B4-BE49-F238E27FC236}">
                  <a16:creationId xmlns:a16="http://schemas.microsoft.com/office/drawing/2014/main" id="{C14FB7FC-E49E-416A-8F5A-7CBF6C2B873B}"/>
                </a:ext>
              </a:extLst>
            </p:cNvPr>
            <p:cNvSpPr>
              <a:spLocks/>
            </p:cNvSpPr>
            <p:nvPr/>
          </p:nvSpPr>
          <p:spPr bwMode="auto">
            <a:xfrm>
              <a:off x="2409825" y="1292225"/>
              <a:ext cx="73025" cy="73025"/>
            </a:xfrm>
            <a:custGeom>
              <a:avLst/>
              <a:gdLst>
                <a:gd name="T0" fmla="*/ 46 w 46"/>
                <a:gd name="T1" fmla="*/ 22 h 46"/>
                <a:gd name="T2" fmla="*/ 46 w 46"/>
                <a:gd name="T3" fmla="*/ 22 h 46"/>
                <a:gd name="T4" fmla="*/ 44 w 46"/>
                <a:gd name="T5" fmla="*/ 32 h 46"/>
                <a:gd name="T6" fmla="*/ 38 w 46"/>
                <a:gd name="T7" fmla="*/ 38 h 46"/>
                <a:gd name="T8" fmla="*/ 32 w 46"/>
                <a:gd name="T9" fmla="*/ 44 h 46"/>
                <a:gd name="T10" fmla="*/ 22 w 46"/>
                <a:gd name="T11" fmla="*/ 46 h 46"/>
                <a:gd name="T12" fmla="*/ 22 w 46"/>
                <a:gd name="T13" fmla="*/ 46 h 46"/>
                <a:gd name="T14" fmla="*/ 14 w 46"/>
                <a:gd name="T15" fmla="*/ 44 h 46"/>
                <a:gd name="T16" fmla="*/ 6 w 46"/>
                <a:gd name="T17" fmla="*/ 38 h 46"/>
                <a:gd name="T18" fmla="*/ 2 w 46"/>
                <a:gd name="T19" fmla="*/ 32 h 46"/>
                <a:gd name="T20" fmla="*/ 0 w 46"/>
                <a:gd name="T21" fmla="*/ 22 h 46"/>
                <a:gd name="T22" fmla="*/ 0 w 46"/>
                <a:gd name="T23" fmla="*/ 22 h 46"/>
                <a:gd name="T24" fmla="*/ 2 w 46"/>
                <a:gd name="T25" fmla="*/ 14 h 46"/>
                <a:gd name="T26" fmla="*/ 6 w 46"/>
                <a:gd name="T27" fmla="*/ 6 h 46"/>
                <a:gd name="T28" fmla="*/ 14 w 46"/>
                <a:gd name="T29" fmla="*/ 2 h 46"/>
                <a:gd name="T30" fmla="*/ 22 w 46"/>
                <a:gd name="T31" fmla="*/ 0 h 46"/>
                <a:gd name="T32" fmla="*/ 22 w 46"/>
                <a:gd name="T33" fmla="*/ 0 h 46"/>
                <a:gd name="T34" fmla="*/ 32 w 46"/>
                <a:gd name="T35" fmla="*/ 2 h 46"/>
                <a:gd name="T36" fmla="*/ 38 w 46"/>
                <a:gd name="T37" fmla="*/ 6 h 46"/>
                <a:gd name="T38" fmla="*/ 44 w 46"/>
                <a:gd name="T39" fmla="*/ 14 h 46"/>
                <a:gd name="T40" fmla="*/ 46 w 46"/>
                <a:gd name="T41" fmla="*/ 22 h 46"/>
                <a:gd name="T42" fmla="*/ 46 w 46"/>
                <a:gd name="T4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46" y="22"/>
                  </a:moveTo>
                  <a:lnTo>
                    <a:pt x="46" y="22"/>
                  </a:lnTo>
                  <a:lnTo>
                    <a:pt x="44" y="32"/>
                  </a:lnTo>
                  <a:lnTo>
                    <a:pt x="38" y="38"/>
                  </a:lnTo>
                  <a:lnTo>
                    <a:pt x="32" y="44"/>
                  </a:lnTo>
                  <a:lnTo>
                    <a:pt x="22" y="46"/>
                  </a:lnTo>
                  <a:lnTo>
                    <a:pt x="22" y="46"/>
                  </a:lnTo>
                  <a:lnTo>
                    <a:pt x="14" y="44"/>
                  </a:lnTo>
                  <a:lnTo>
                    <a:pt x="6" y="38"/>
                  </a:lnTo>
                  <a:lnTo>
                    <a:pt x="2" y="32"/>
                  </a:lnTo>
                  <a:lnTo>
                    <a:pt x="0" y="22"/>
                  </a:lnTo>
                  <a:lnTo>
                    <a:pt x="0" y="22"/>
                  </a:lnTo>
                  <a:lnTo>
                    <a:pt x="2" y="14"/>
                  </a:lnTo>
                  <a:lnTo>
                    <a:pt x="6" y="6"/>
                  </a:lnTo>
                  <a:lnTo>
                    <a:pt x="14" y="2"/>
                  </a:lnTo>
                  <a:lnTo>
                    <a:pt x="22" y="0"/>
                  </a:lnTo>
                  <a:lnTo>
                    <a:pt x="22" y="0"/>
                  </a:lnTo>
                  <a:lnTo>
                    <a:pt x="32" y="2"/>
                  </a:lnTo>
                  <a:lnTo>
                    <a:pt x="38" y="6"/>
                  </a:lnTo>
                  <a:lnTo>
                    <a:pt x="44" y="14"/>
                  </a:lnTo>
                  <a:lnTo>
                    <a:pt x="46" y="22"/>
                  </a:lnTo>
                  <a:lnTo>
                    <a:pt x="46" y="22"/>
                  </a:lnTo>
                  <a:close/>
                </a:path>
              </a:pathLst>
            </a:custGeom>
            <a:solidFill>
              <a:srgbClr val="5567AF"/>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83" name="Rectangle 182">
            <a:extLst>
              <a:ext uri="{FF2B5EF4-FFF2-40B4-BE49-F238E27FC236}">
                <a16:creationId xmlns:a16="http://schemas.microsoft.com/office/drawing/2014/main" id="{A1EAC33D-1024-4D52-87AC-AC0D52FACBE1}"/>
              </a:ext>
            </a:extLst>
          </p:cNvPr>
          <p:cNvSpPr/>
          <p:nvPr/>
        </p:nvSpPr>
        <p:spPr>
          <a:xfrm>
            <a:off x="4482226" y="852253"/>
            <a:ext cx="45719" cy="1055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7283FCB2-D323-4485-91FC-4E2E4036401D}"/>
              </a:ext>
            </a:extLst>
          </p:cNvPr>
          <p:cNvSpPr/>
          <p:nvPr/>
        </p:nvSpPr>
        <p:spPr>
          <a:xfrm>
            <a:off x="4482226" y="2067694"/>
            <a:ext cx="45719" cy="1055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Rectangle 184">
            <a:extLst>
              <a:ext uri="{FF2B5EF4-FFF2-40B4-BE49-F238E27FC236}">
                <a16:creationId xmlns:a16="http://schemas.microsoft.com/office/drawing/2014/main" id="{26A5F72B-B027-4A1C-B508-433EDFE3AEFA}"/>
              </a:ext>
            </a:extLst>
          </p:cNvPr>
          <p:cNvSpPr/>
          <p:nvPr/>
        </p:nvSpPr>
        <p:spPr>
          <a:xfrm>
            <a:off x="4482226" y="3299263"/>
            <a:ext cx="45719" cy="1055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ctangle 185">
            <a:extLst>
              <a:ext uri="{FF2B5EF4-FFF2-40B4-BE49-F238E27FC236}">
                <a16:creationId xmlns:a16="http://schemas.microsoft.com/office/drawing/2014/main" id="{B4848727-43ED-4586-85BB-3EACC301A6ED}"/>
              </a:ext>
            </a:extLst>
          </p:cNvPr>
          <p:cNvSpPr/>
          <p:nvPr/>
        </p:nvSpPr>
        <p:spPr>
          <a:xfrm>
            <a:off x="8765696" y="852253"/>
            <a:ext cx="45719" cy="1055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Rectangle 186">
            <a:extLst>
              <a:ext uri="{FF2B5EF4-FFF2-40B4-BE49-F238E27FC236}">
                <a16:creationId xmlns:a16="http://schemas.microsoft.com/office/drawing/2014/main" id="{AD261C15-EC47-42FE-A5C4-689E8F619B90}"/>
              </a:ext>
            </a:extLst>
          </p:cNvPr>
          <p:cNvSpPr/>
          <p:nvPr/>
        </p:nvSpPr>
        <p:spPr>
          <a:xfrm>
            <a:off x="8765696" y="2067694"/>
            <a:ext cx="45719" cy="1055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814C3002-0B94-4A93-B868-6EC4C0AB7ABF}"/>
              </a:ext>
            </a:extLst>
          </p:cNvPr>
          <p:cNvSpPr/>
          <p:nvPr/>
        </p:nvSpPr>
        <p:spPr>
          <a:xfrm>
            <a:off x="8765696" y="3299263"/>
            <a:ext cx="45719" cy="1055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Audio 9">
            <a:hlinkClick r:id="" action="ppaction://media"/>
            <a:extLst>
              <a:ext uri="{FF2B5EF4-FFF2-40B4-BE49-F238E27FC236}">
                <a16:creationId xmlns:a16="http://schemas.microsoft.com/office/drawing/2014/main" id="{392D6342-5E0A-7D41-A240-B6EC2AC075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0100" y="4419600"/>
            <a:ext cx="609600" cy="609600"/>
          </a:xfrm>
          <a:prstGeom prst="rect">
            <a:avLst/>
          </a:prstGeom>
        </p:spPr>
      </p:pic>
    </p:spTree>
    <p:extLst>
      <p:ext uri="{BB962C8B-B14F-4D97-AF65-F5344CB8AC3E}">
        <p14:creationId xmlns:p14="http://schemas.microsoft.com/office/powerpoint/2010/main" val="1335863524"/>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4302-FF1A-488C-811D-D8D8633CB08D}"/>
              </a:ext>
            </a:extLst>
          </p:cNvPr>
          <p:cNvSpPr>
            <a:spLocks noGrp="1"/>
          </p:cNvSpPr>
          <p:nvPr>
            <p:ph type="title"/>
          </p:nvPr>
        </p:nvSpPr>
        <p:spPr/>
        <p:txBody>
          <a:bodyPr/>
          <a:lstStyle/>
          <a:p>
            <a:r>
              <a:rPr lang="en-US" dirty="0"/>
              <a:t>12 Months of Change</a:t>
            </a:r>
          </a:p>
        </p:txBody>
      </p:sp>
      <p:sp>
        <p:nvSpPr>
          <p:cNvPr id="3" name="Content Placeholder 2">
            <a:extLst>
              <a:ext uri="{FF2B5EF4-FFF2-40B4-BE49-F238E27FC236}">
                <a16:creationId xmlns:a16="http://schemas.microsoft.com/office/drawing/2014/main" id="{911E6D87-3ABE-4F67-B4E1-B990061CE9A6}"/>
              </a:ext>
            </a:extLst>
          </p:cNvPr>
          <p:cNvSpPr>
            <a:spLocks noGrp="1"/>
          </p:cNvSpPr>
          <p:nvPr>
            <p:ph idx="1"/>
          </p:nvPr>
        </p:nvSpPr>
        <p:spPr>
          <a:xfrm>
            <a:off x="395536" y="742950"/>
            <a:ext cx="4252664" cy="3888432"/>
          </a:xfrm>
        </p:spPr>
        <p:txBody>
          <a:bodyPr/>
          <a:lstStyle/>
          <a:p>
            <a:r>
              <a:rPr lang="en-US" dirty="0"/>
              <a:t>At Ex Libris</a:t>
            </a:r>
          </a:p>
          <a:p>
            <a:pPr lvl="1"/>
            <a:r>
              <a:rPr lang="en-US" dirty="0"/>
              <a:t>New Management</a:t>
            </a:r>
          </a:p>
          <a:p>
            <a:pPr lvl="1"/>
            <a:r>
              <a:rPr lang="en-US" dirty="0"/>
              <a:t>New Sales Model</a:t>
            </a:r>
          </a:p>
          <a:p>
            <a:r>
              <a:rPr lang="en-US" dirty="0"/>
              <a:t>Acquisition</a:t>
            </a:r>
          </a:p>
          <a:p>
            <a:r>
              <a:rPr lang="en-US" dirty="0"/>
              <a:t>In the World</a:t>
            </a:r>
          </a:p>
          <a:p>
            <a:endParaRPr lang="en-US" dirty="0"/>
          </a:p>
        </p:txBody>
      </p:sp>
      <p:pic>
        <p:nvPicPr>
          <p:cNvPr id="1026" name="Picture 2" descr="Oded Scharfstein headshot">
            <a:extLst>
              <a:ext uri="{FF2B5EF4-FFF2-40B4-BE49-F238E27FC236}">
                <a16:creationId xmlns:a16="http://schemas.microsoft.com/office/drawing/2014/main" id="{E6C50DD4-7CF9-4497-BA1B-1FBB837E5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7625"/>
            <a:ext cx="2128451" cy="2524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0D56D44-FF56-4705-BBFD-4FE027C88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632490"/>
            <a:ext cx="3294062" cy="240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3C0C90-DF44-4180-9E7F-E537B84E56E6}"/>
              </a:ext>
            </a:extLst>
          </p:cNvPr>
          <p:cNvSpPr txBox="1"/>
          <p:nvPr/>
        </p:nvSpPr>
        <p:spPr>
          <a:xfrm>
            <a:off x="7162800" y="1123950"/>
            <a:ext cx="1524000" cy="646331"/>
          </a:xfrm>
          <a:prstGeom prst="rect">
            <a:avLst/>
          </a:prstGeom>
          <a:noFill/>
        </p:spPr>
        <p:txBody>
          <a:bodyPr wrap="square" rtlCol="0">
            <a:spAutoFit/>
          </a:bodyPr>
          <a:lstStyle/>
          <a:p>
            <a:r>
              <a:rPr lang="en-US" dirty="0"/>
              <a:t>Oded Scharfstein</a:t>
            </a:r>
          </a:p>
        </p:txBody>
      </p:sp>
    </p:spTree>
    <p:extLst>
      <p:ext uri="{BB962C8B-B14F-4D97-AF65-F5344CB8AC3E}">
        <p14:creationId xmlns:p14="http://schemas.microsoft.com/office/powerpoint/2010/main" val="4021230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6EEA60C-268A-4D53-A564-6F8DBA7F54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8970" y="919078"/>
            <a:ext cx="2871500" cy="1435750"/>
          </a:xfrm>
          <a:prstGeom prst="rect">
            <a:avLst/>
          </a:prstGeom>
        </p:spPr>
      </p:pic>
      <p:pic>
        <p:nvPicPr>
          <p:cNvPr id="78" name="Picture 77">
            <a:extLst>
              <a:ext uri="{FF2B5EF4-FFF2-40B4-BE49-F238E27FC236}">
                <a16:creationId xmlns:a16="http://schemas.microsoft.com/office/drawing/2014/main" id="{E0FB9725-83C6-4FF4-ACAD-29011EDED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284" y="2799632"/>
            <a:ext cx="1270808" cy="1560299"/>
          </a:xfrm>
          <a:prstGeom prst="rect">
            <a:avLst/>
          </a:prstGeom>
        </p:spPr>
      </p:pic>
      <p:sp>
        <p:nvSpPr>
          <p:cNvPr id="77" name="Rectangle: Rounded Corners 76">
            <a:extLst>
              <a:ext uri="{FF2B5EF4-FFF2-40B4-BE49-F238E27FC236}">
                <a16:creationId xmlns:a16="http://schemas.microsoft.com/office/drawing/2014/main" id="{D9DA038B-E0CC-4A56-8AE0-C88D0E792262}"/>
              </a:ext>
            </a:extLst>
          </p:cNvPr>
          <p:cNvSpPr/>
          <p:nvPr/>
        </p:nvSpPr>
        <p:spPr>
          <a:xfrm>
            <a:off x="4976478" y="2149400"/>
            <a:ext cx="1840712" cy="504056"/>
          </a:xfrm>
          <a:prstGeom prst="roundRect">
            <a:avLst>
              <a:gd name="adj" fmla="val 98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600" dirty="0">
                <a:solidFill>
                  <a:srgbClr val="FFFFFF"/>
                </a:solidFill>
                <a:latin typeface="Calibri"/>
              </a:rPr>
              <a:t>Which resources should I own?</a:t>
            </a:r>
          </a:p>
        </p:txBody>
      </p:sp>
      <p:sp>
        <p:nvSpPr>
          <p:cNvPr id="80" name="Rectangle: Rounded Corners 79">
            <a:extLst>
              <a:ext uri="{FF2B5EF4-FFF2-40B4-BE49-F238E27FC236}">
                <a16:creationId xmlns:a16="http://schemas.microsoft.com/office/drawing/2014/main" id="{AC73C4F5-E68A-4FAD-8C3B-B3C201155C51}"/>
              </a:ext>
            </a:extLst>
          </p:cNvPr>
          <p:cNvSpPr/>
          <p:nvPr/>
        </p:nvSpPr>
        <p:spPr>
          <a:xfrm>
            <a:off x="4986896" y="3400237"/>
            <a:ext cx="1817352" cy="504056"/>
          </a:xfrm>
          <a:prstGeom prst="roundRect">
            <a:avLst>
              <a:gd name="adj" fmla="val 91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600" dirty="0">
                <a:solidFill>
                  <a:srgbClr val="FFFFFF"/>
                </a:solidFill>
                <a:latin typeface="Calibri"/>
              </a:rPr>
              <a:t>Which resources should I loan?</a:t>
            </a:r>
          </a:p>
        </p:txBody>
      </p:sp>
      <p:sp>
        <p:nvSpPr>
          <p:cNvPr id="81" name="Rectangle: Rounded Corners 80">
            <a:extLst>
              <a:ext uri="{FF2B5EF4-FFF2-40B4-BE49-F238E27FC236}">
                <a16:creationId xmlns:a16="http://schemas.microsoft.com/office/drawing/2014/main" id="{4ABA04F9-E72E-4993-B65E-81049107DA74}"/>
              </a:ext>
            </a:extLst>
          </p:cNvPr>
          <p:cNvSpPr/>
          <p:nvPr/>
        </p:nvSpPr>
        <p:spPr>
          <a:xfrm>
            <a:off x="4976478" y="2780177"/>
            <a:ext cx="1827770" cy="504056"/>
          </a:xfrm>
          <a:prstGeom prst="roundRect">
            <a:avLst>
              <a:gd name="adj" fmla="val 68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600" dirty="0">
                <a:solidFill>
                  <a:srgbClr val="FFFFFF"/>
                </a:solidFill>
                <a:latin typeface="Calibri"/>
              </a:rPr>
              <a:t>Is there an open access alternative </a:t>
            </a:r>
          </a:p>
        </p:txBody>
      </p:sp>
      <p:sp>
        <p:nvSpPr>
          <p:cNvPr id="79" name="Speech Bubble: Rectangle with Corners Rounded 78">
            <a:extLst>
              <a:ext uri="{FF2B5EF4-FFF2-40B4-BE49-F238E27FC236}">
                <a16:creationId xmlns:a16="http://schemas.microsoft.com/office/drawing/2014/main" id="{4E02B818-0976-4FD5-AD7E-84797DA7FF44}"/>
              </a:ext>
            </a:extLst>
          </p:cNvPr>
          <p:cNvSpPr/>
          <p:nvPr/>
        </p:nvSpPr>
        <p:spPr>
          <a:xfrm>
            <a:off x="6633633" y="1458471"/>
            <a:ext cx="1224136" cy="639687"/>
          </a:xfrm>
          <a:prstGeom prst="wedgeRoundRectCallout">
            <a:avLst>
              <a:gd name="adj1" fmla="val 16323"/>
              <a:gd name="adj2" fmla="val 160241"/>
              <a:gd name="adj3" fmla="val 16667"/>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400" dirty="0">
                <a:solidFill>
                  <a:srgbClr val="FFFFFF"/>
                </a:solidFill>
                <a:latin typeface="Calibri"/>
              </a:rPr>
              <a:t>I need to read it</a:t>
            </a:r>
          </a:p>
        </p:txBody>
      </p:sp>
      <p:sp>
        <p:nvSpPr>
          <p:cNvPr id="85" name="Speech Bubble: Rectangle with Corners Rounded 84">
            <a:extLst>
              <a:ext uri="{FF2B5EF4-FFF2-40B4-BE49-F238E27FC236}">
                <a16:creationId xmlns:a16="http://schemas.microsoft.com/office/drawing/2014/main" id="{4906696A-35FB-4F74-917E-1C0E58B78377}"/>
              </a:ext>
            </a:extLst>
          </p:cNvPr>
          <p:cNvSpPr/>
          <p:nvPr/>
        </p:nvSpPr>
        <p:spPr>
          <a:xfrm>
            <a:off x="7969817" y="1722395"/>
            <a:ext cx="1153821" cy="720080"/>
          </a:xfrm>
          <a:prstGeom prst="wedgeRoundRectCallout">
            <a:avLst>
              <a:gd name="adj1" fmla="val -12533"/>
              <a:gd name="adj2" fmla="val 107181"/>
              <a:gd name="adj3" fmla="val 16667"/>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400" dirty="0">
                <a:solidFill>
                  <a:srgbClr val="FFFFFF"/>
                </a:solidFill>
                <a:latin typeface="Calibri"/>
              </a:rPr>
              <a:t>I need to cite from it</a:t>
            </a:r>
          </a:p>
        </p:txBody>
      </p:sp>
      <p:sp>
        <p:nvSpPr>
          <p:cNvPr id="86" name="Speech Bubble: Rectangle with Corners Rounded 85">
            <a:extLst>
              <a:ext uri="{FF2B5EF4-FFF2-40B4-BE49-F238E27FC236}">
                <a16:creationId xmlns:a16="http://schemas.microsoft.com/office/drawing/2014/main" id="{62880547-D15F-4997-8231-2FDFD6CE6403}"/>
              </a:ext>
            </a:extLst>
          </p:cNvPr>
          <p:cNvSpPr/>
          <p:nvPr/>
        </p:nvSpPr>
        <p:spPr>
          <a:xfrm>
            <a:off x="7575157" y="4511679"/>
            <a:ext cx="1224136" cy="434511"/>
          </a:xfrm>
          <a:prstGeom prst="wedgeRoundRectCallout">
            <a:avLst>
              <a:gd name="adj1" fmla="val -36395"/>
              <a:gd name="adj2" fmla="val -107990"/>
              <a:gd name="adj3" fmla="val 16667"/>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US" sz="1400" dirty="0">
                <a:solidFill>
                  <a:srgbClr val="FFFFFF"/>
                </a:solidFill>
                <a:latin typeface="Calibri"/>
              </a:rPr>
              <a:t>I just need to find it</a:t>
            </a:r>
          </a:p>
        </p:txBody>
      </p:sp>
      <p:sp>
        <p:nvSpPr>
          <p:cNvPr id="82" name="Title 2">
            <a:extLst>
              <a:ext uri="{FF2B5EF4-FFF2-40B4-BE49-F238E27FC236}">
                <a16:creationId xmlns:a16="http://schemas.microsoft.com/office/drawing/2014/main" id="{4E2D2B8F-271B-49AD-92DB-4F96E63A9003}"/>
              </a:ext>
            </a:extLst>
          </p:cNvPr>
          <p:cNvSpPr>
            <a:spLocks noGrp="1"/>
          </p:cNvSpPr>
          <p:nvPr>
            <p:ph type="title"/>
          </p:nvPr>
        </p:nvSpPr>
        <p:spPr>
          <a:xfrm>
            <a:off x="179512" y="117014"/>
            <a:ext cx="8424936" cy="576064"/>
          </a:xfrm>
        </p:spPr>
        <p:txBody>
          <a:bodyPr>
            <a:normAutofit/>
          </a:bodyPr>
          <a:lstStyle/>
          <a:p>
            <a:r>
              <a:rPr lang="en-US" dirty="0">
                <a:solidFill>
                  <a:schemeClr val="accent1"/>
                </a:solidFill>
                <a:latin typeface="Calibri" panose="020F0502020204030204" pitchFamily="34" charset="0"/>
                <a:cs typeface="Calibri" panose="020F0502020204030204" pitchFamily="34" charset="0"/>
              </a:rPr>
              <a:t>Resource sharing – part of a bigger picture </a:t>
            </a:r>
          </a:p>
        </p:txBody>
      </p:sp>
      <p:sp>
        <p:nvSpPr>
          <p:cNvPr id="4" name="TextBox 3">
            <a:extLst>
              <a:ext uri="{FF2B5EF4-FFF2-40B4-BE49-F238E27FC236}">
                <a16:creationId xmlns:a16="http://schemas.microsoft.com/office/drawing/2014/main" id="{DBB97CA0-BF2A-43A2-9B88-48879D76B571}"/>
              </a:ext>
            </a:extLst>
          </p:cNvPr>
          <p:cNvSpPr txBox="1"/>
          <p:nvPr/>
        </p:nvSpPr>
        <p:spPr>
          <a:xfrm>
            <a:off x="378970" y="2653456"/>
            <a:ext cx="4409054" cy="1754326"/>
          </a:xfrm>
          <a:prstGeom prst="rect">
            <a:avLst/>
          </a:prstGeom>
          <a:noFill/>
        </p:spPr>
        <p:txBody>
          <a:bodyPr wrap="square" rtlCol="0">
            <a:spAutoFit/>
          </a:bodyPr>
          <a:lstStyle/>
          <a:p>
            <a:r>
              <a:rPr lang="en-US" dirty="0"/>
              <a:t>Resource sharing as part of a collective collection approach </a:t>
            </a:r>
          </a:p>
          <a:p>
            <a:pPr marL="285750" indent="-285750">
              <a:buFont typeface="Arial" panose="020B0604020202020204" pitchFamily="34" charset="0"/>
              <a:buChar char="•"/>
            </a:pPr>
            <a:r>
              <a:rPr lang="en-US" dirty="0"/>
              <a:t>When you plan to buy an item: see which other libraries around you hold a copies </a:t>
            </a:r>
          </a:p>
          <a:p>
            <a:pPr marL="285750" indent="-285750">
              <a:buFont typeface="Arial" panose="020B0604020202020204" pitchFamily="34" charset="0"/>
              <a:buChar char="•"/>
            </a:pPr>
            <a:r>
              <a:rPr lang="en-US" dirty="0"/>
              <a:t>When you lend an items several times, should you acquire it? </a:t>
            </a:r>
          </a:p>
        </p:txBody>
      </p:sp>
    </p:spTree>
    <p:extLst>
      <p:ext uri="{BB962C8B-B14F-4D97-AF65-F5344CB8AC3E}">
        <p14:creationId xmlns:p14="http://schemas.microsoft.com/office/powerpoint/2010/main" val="181446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18B40-6547-41EC-8A0E-1C8F40E0A42F}"/>
              </a:ext>
            </a:extLst>
          </p:cNvPr>
          <p:cNvSpPr>
            <a:spLocks noGrp="1"/>
          </p:cNvSpPr>
          <p:nvPr>
            <p:ph type="title"/>
          </p:nvPr>
        </p:nvSpPr>
        <p:spPr/>
        <p:txBody>
          <a:bodyPr>
            <a:normAutofit/>
          </a:bodyPr>
          <a:lstStyle/>
          <a:p>
            <a:r>
              <a:rPr lang="en-US" sz="2798">
                <a:solidFill>
                  <a:srgbClr val="002060"/>
                </a:solidFill>
                <a:latin typeface="+mn-lt"/>
              </a:rPr>
              <a:t>A new community platform - https://ill.circle.so</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E773B234-215E-C54B-9FB5-25DB1F7F5D04}"/>
              </a:ext>
            </a:extLst>
          </p:cNvPr>
          <p:cNvPicPr>
            <a:picLocks noGrp="1" noChangeAspect="1"/>
          </p:cNvPicPr>
          <p:nvPr>
            <p:ph idx="1"/>
          </p:nvPr>
        </p:nvPicPr>
        <p:blipFill>
          <a:blip r:embed="rId4"/>
          <a:stretch>
            <a:fillRect/>
          </a:stretch>
        </p:blipFill>
        <p:spPr>
          <a:xfrm>
            <a:off x="824866" y="724367"/>
            <a:ext cx="7494269" cy="4262008"/>
          </a:xfrm>
        </p:spPr>
      </p:pic>
      <p:pic>
        <p:nvPicPr>
          <p:cNvPr id="2" name="Audio 1">
            <a:hlinkClick r:id="" action="ppaction://media"/>
            <a:extLst>
              <a:ext uri="{FF2B5EF4-FFF2-40B4-BE49-F238E27FC236}">
                <a16:creationId xmlns:a16="http://schemas.microsoft.com/office/drawing/2014/main" id="{DD5AFAAA-4286-4943-9BD2-889D22030A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0100" y="4419600"/>
            <a:ext cx="609600" cy="609600"/>
          </a:xfrm>
          <a:prstGeom prst="rect">
            <a:avLst/>
          </a:prstGeom>
        </p:spPr>
      </p:pic>
    </p:spTree>
    <p:extLst>
      <p:ext uri="{BB962C8B-B14F-4D97-AF65-F5344CB8AC3E}">
        <p14:creationId xmlns:p14="http://schemas.microsoft.com/office/powerpoint/2010/main" val="2868655664"/>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E043AF-5DD2-4FDC-BFCF-5A2D67E13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1" y="3181352"/>
            <a:ext cx="3505200" cy="1822704"/>
          </a:xfrm>
          <a:prstGeom prst="rect">
            <a:avLst/>
          </a:prstGeom>
        </p:spPr>
      </p:pic>
    </p:spTree>
    <p:extLst>
      <p:ext uri="{BB962C8B-B14F-4D97-AF65-F5344CB8AC3E}">
        <p14:creationId xmlns:p14="http://schemas.microsoft.com/office/powerpoint/2010/main" val="2326145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FE2CF3-D027-4B13-9D37-F30F32A609F9}"/>
              </a:ext>
            </a:extLst>
          </p:cNvPr>
          <p:cNvSpPr>
            <a:spLocks noGrp="1"/>
          </p:cNvSpPr>
          <p:nvPr>
            <p:ph type="title"/>
          </p:nvPr>
        </p:nvSpPr>
        <p:spPr/>
        <p:txBody>
          <a:bodyPr/>
          <a:lstStyle/>
          <a:p>
            <a:r>
              <a:rPr lang="en-US"/>
              <a:t>Meet ProQuest Rialto</a:t>
            </a:r>
          </a:p>
        </p:txBody>
      </p:sp>
      <p:sp>
        <p:nvSpPr>
          <p:cNvPr id="5" name="Block Arc 4">
            <a:extLst>
              <a:ext uri="{FF2B5EF4-FFF2-40B4-BE49-F238E27FC236}">
                <a16:creationId xmlns:a16="http://schemas.microsoft.com/office/drawing/2014/main" id="{3E184300-500D-45A2-B24B-6438392ACF58}"/>
              </a:ext>
            </a:extLst>
          </p:cNvPr>
          <p:cNvSpPr>
            <a:spLocks noChangeAspect="1"/>
          </p:cNvSpPr>
          <p:nvPr/>
        </p:nvSpPr>
        <p:spPr>
          <a:xfrm rot="10800000">
            <a:off x="720204" y="1710070"/>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6" name="Block Arc 5">
            <a:extLst>
              <a:ext uri="{FF2B5EF4-FFF2-40B4-BE49-F238E27FC236}">
                <a16:creationId xmlns:a16="http://schemas.microsoft.com/office/drawing/2014/main" id="{29A07C71-7838-41DC-B6FA-9E4683159C68}"/>
              </a:ext>
            </a:extLst>
          </p:cNvPr>
          <p:cNvSpPr>
            <a:spLocks noChangeAspect="1"/>
          </p:cNvSpPr>
          <p:nvPr/>
        </p:nvSpPr>
        <p:spPr>
          <a:xfrm>
            <a:off x="2223213" y="1710070"/>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7" name="Block Arc 6">
            <a:extLst>
              <a:ext uri="{FF2B5EF4-FFF2-40B4-BE49-F238E27FC236}">
                <a16:creationId xmlns:a16="http://schemas.microsoft.com/office/drawing/2014/main" id="{F3DAC73A-AF09-404D-A36E-010157BD9002}"/>
              </a:ext>
            </a:extLst>
          </p:cNvPr>
          <p:cNvSpPr>
            <a:spLocks noChangeAspect="1"/>
          </p:cNvSpPr>
          <p:nvPr/>
        </p:nvSpPr>
        <p:spPr>
          <a:xfrm rot="10800000">
            <a:off x="3726223" y="1710070"/>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8" name="Block Arc 7">
            <a:extLst>
              <a:ext uri="{FF2B5EF4-FFF2-40B4-BE49-F238E27FC236}">
                <a16:creationId xmlns:a16="http://schemas.microsoft.com/office/drawing/2014/main" id="{8D45F589-E89B-4A68-8B1B-3AA9AE2F674D}"/>
              </a:ext>
            </a:extLst>
          </p:cNvPr>
          <p:cNvSpPr>
            <a:spLocks noChangeAspect="1"/>
          </p:cNvSpPr>
          <p:nvPr/>
        </p:nvSpPr>
        <p:spPr>
          <a:xfrm>
            <a:off x="5229232" y="1710072"/>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9" name="Block Arc 8">
            <a:extLst>
              <a:ext uri="{FF2B5EF4-FFF2-40B4-BE49-F238E27FC236}">
                <a16:creationId xmlns:a16="http://schemas.microsoft.com/office/drawing/2014/main" id="{4D3EAB70-374E-48F0-BAD6-DA67A93306B6}"/>
              </a:ext>
            </a:extLst>
          </p:cNvPr>
          <p:cNvSpPr>
            <a:spLocks noChangeAspect="1"/>
          </p:cNvSpPr>
          <p:nvPr/>
        </p:nvSpPr>
        <p:spPr>
          <a:xfrm>
            <a:off x="720204" y="1710070"/>
            <a:ext cx="1660770" cy="1723358"/>
          </a:xfrm>
          <a:prstGeom prst="blockArc">
            <a:avLst>
              <a:gd name="adj1" fmla="val 10800000"/>
              <a:gd name="adj2" fmla="val 0"/>
              <a:gd name="adj3" fmla="val 9694"/>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10" name="Block Arc 9">
            <a:extLst>
              <a:ext uri="{FF2B5EF4-FFF2-40B4-BE49-F238E27FC236}">
                <a16:creationId xmlns:a16="http://schemas.microsoft.com/office/drawing/2014/main" id="{AF257B61-06A3-4D2F-B10F-3B72B7AF297C}"/>
              </a:ext>
            </a:extLst>
          </p:cNvPr>
          <p:cNvSpPr>
            <a:spLocks noChangeAspect="1"/>
          </p:cNvSpPr>
          <p:nvPr/>
        </p:nvSpPr>
        <p:spPr>
          <a:xfrm rot="10800000">
            <a:off x="6732240" y="1710072"/>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11" name="Block Arc 10">
            <a:extLst>
              <a:ext uri="{FF2B5EF4-FFF2-40B4-BE49-F238E27FC236}">
                <a16:creationId xmlns:a16="http://schemas.microsoft.com/office/drawing/2014/main" id="{889E4BF3-CF45-4DFD-9919-CF8E8F1AD1C6}"/>
              </a:ext>
            </a:extLst>
          </p:cNvPr>
          <p:cNvSpPr>
            <a:spLocks noChangeAspect="1"/>
          </p:cNvSpPr>
          <p:nvPr/>
        </p:nvSpPr>
        <p:spPr>
          <a:xfrm rot="10800000">
            <a:off x="2223213" y="1710070"/>
            <a:ext cx="1660770" cy="1723358"/>
          </a:xfrm>
          <a:prstGeom prst="blockArc">
            <a:avLst>
              <a:gd name="adj1" fmla="val 10800000"/>
              <a:gd name="adj2" fmla="val 0"/>
              <a:gd name="adj3" fmla="val 969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12" name="Block Arc 11">
            <a:extLst>
              <a:ext uri="{FF2B5EF4-FFF2-40B4-BE49-F238E27FC236}">
                <a16:creationId xmlns:a16="http://schemas.microsoft.com/office/drawing/2014/main" id="{EFA479A9-4570-4C1A-B717-3F663BED7598}"/>
              </a:ext>
            </a:extLst>
          </p:cNvPr>
          <p:cNvSpPr>
            <a:spLocks noChangeAspect="1"/>
          </p:cNvSpPr>
          <p:nvPr/>
        </p:nvSpPr>
        <p:spPr>
          <a:xfrm rot="10800000">
            <a:off x="5229232" y="1710072"/>
            <a:ext cx="1660770" cy="1723358"/>
          </a:xfrm>
          <a:prstGeom prst="blockArc">
            <a:avLst>
              <a:gd name="adj1" fmla="val 10800000"/>
              <a:gd name="adj2" fmla="val 0"/>
              <a:gd name="adj3" fmla="val 9694"/>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13" name="Block Arc 12">
            <a:extLst>
              <a:ext uri="{FF2B5EF4-FFF2-40B4-BE49-F238E27FC236}">
                <a16:creationId xmlns:a16="http://schemas.microsoft.com/office/drawing/2014/main" id="{9784CDE3-6864-4C1F-A03F-3E48E3FC3D40}"/>
              </a:ext>
            </a:extLst>
          </p:cNvPr>
          <p:cNvSpPr>
            <a:spLocks noChangeAspect="1"/>
          </p:cNvSpPr>
          <p:nvPr/>
        </p:nvSpPr>
        <p:spPr>
          <a:xfrm>
            <a:off x="3726223" y="1710070"/>
            <a:ext cx="1660770" cy="1723358"/>
          </a:xfrm>
          <a:prstGeom prst="blockArc">
            <a:avLst>
              <a:gd name="adj1" fmla="val 10800000"/>
              <a:gd name="adj2" fmla="val 0"/>
              <a:gd name="adj3" fmla="val 9694"/>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14" name="Block Arc 13">
            <a:extLst>
              <a:ext uri="{FF2B5EF4-FFF2-40B4-BE49-F238E27FC236}">
                <a16:creationId xmlns:a16="http://schemas.microsoft.com/office/drawing/2014/main" id="{6234D98E-90B3-45AF-83B7-4F139F961423}"/>
              </a:ext>
            </a:extLst>
          </p:cNvPr>
          <p:cNvSpPr>
            <a:spLocks noChangeAspect="1"/>
          </p:cNvSpPr>
          <p:nvPr/>
        </p:nvSpPr>
        <p:spPr>
          <a:xfrm>
            <a:off x="6732240" y="1710072"/>
            <a:ext cx="1660770" cy="1723358"/>
          </a:xfrm>
          <a:prstGeom prst="blockArc">
            <a:avLst>
              <a:gd name="adj1" fmla="val 10800000"/>
              <a:gd name="adj2" fmla="val 0"/>
              <a:gd name="adj3" fmla="val 9694"/>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81" name="Rectangle 80">
            <a:extLst>
              <a:ext uri="{FF2B5EF4-FFF2-40B4-BE49-F238E27FC236}">
                <a16:creationId xmlns:a16="http://schemas.microsoft.com/office/drawing/2014/main" id="{E621EE19-B3C8-45A7-B031-7BBA403A187C}"/>
              </a:ext>
            </a:extLst>
          </p:cNvPr>
          <p:cNvSpPr/>
          <p:nvPr/>
        </p:nvSpPr>
        <p:spPr>
          <a:xfrm>
            <a:off x="490294" y="3487460"/>
            <a:ext cx="2137491" cy="1323403"/>
          </a:xfrm>
          <a:prstGeom prst="rect">
            <a:avLst/>
          </a:prstGeom>
        </p:spPr>
        <p:txBody>
          <a:bodyPr wrap="square" lIns="182843" tIns="91422" rIns="182843" bIns="91422">
            <a:spAutoFit/>
          </a:bodyPr>
          <a:lstStyle/>
          <a:p>
            <a:pPr algn="ctr" defTabSz="914378"/>
            <a:r>
              <a:rPr lang="en-US" sz="1600" b="1">
                <a:solidFill>
                  <a:schemeClr val="accent4"/>
                </a:solidFill>
                <a:latin typeface="+mj-lt"/>
                <a:ea typeface="Open Sans" panose="020B0606030504020204" pitchFamily="34" charset="0"/>
                <a:cs typeface="Calibri Light" panose="020F0302020204030204" pitchFamily="34" charset="0"/>
              </a:rPr>
              <a:t>Comprehensive Neutral Marketplace</a:t>
            </a:r>
            <a:br>
              <a:rPr lang="en-US" sz="1600">
                <a:solidFill>
                  <a:srgbClr val="000000"/>
                </a:solidFill>
                <a:latin typeface="Calibri Light" panose="020F0302020204030204" pitchFamily="34" charset="0"/>
                <a:ea typeface="Open Sans" panose="020B0606030504020204" pitchFamily="34" charset="0"/>
                <a:cs typeface="Calibri Light" panose="020F0302020204030204" pitchFamily="34" charset="0"/>
              </a:rPr>
            </a:br>
            <a:r>
              <a:rPr lang="en-US" sz="1400">
                <a:solidFill>
                  <a:srgbClr val="000000"/>
                </a:solidFill>
                <a:latin typeface="Calibri Light" panose="020F0302020204030204" pitchFamily="34" charset="0"/>
                <a:ea typeface="Open Sans" panose="020B0606030504020204" pitchFamily="34" charset="0"/>
                <a:cs typeface="Calibri Light" panose="020F0302020204030204" pitchFamily="34" charset="0"/>
              </a:rPr>
              <a:t>Millions of electronic and print books from thousands of publishers</a:t>
            </a:r>
            <a:endParaRPr lang="en-US" sz="1600">
              <a:solidFill>
                <a:srgbClr val="000000"/>
              </a:solidFill>
              <a:latin typeface="Calibri Light" panose="020F0302020204030204" pitchFamily="34" charset="0"/>
              <a:ea typeface="Open Sans" panose="020B0606030504020204" pitchFamily="34" charset="0"/>
              <a:cs typeface="Calibri Light" panose="020F0302020204030204" pitchFamily="34" charset="0"/>
            </a:endParaRPr>
          </a:p>
        </p:txBody>
      </p:sp>
      <p:sp>
        <p:nvSpPr>
          <p:cNvPr id="83" name="Rectangle 82">
            <a:extLst>
              <a:ext uri="{FF2B5EF4-FFF2-40B4-BE49-F238E27FC236}">
                <a16:creationId xmlns:a16="http://schemas.microsoft.com/office/drawing/2014/main" id="{706D9BD0-CF64-47EB-9B88-76DC1AC36CD4}"/>
              </a:ext>
            </a:extLst>
          </p:cNvPr>
          <p:cNvSpPr/>
          <p:nvPr/>
        </p:nvSpPr>
        <p:spPr>
          <a:xfrm>
            <a:off x="2562270" y="3515672"/>
            <a:ext cx="2137491" cy="1077182"/>
          </a:xfrm>
          <a:prstGeom prst="rect">
            <a:avLst/>
          </a:prstGeom>
        </p:spPr>
        <p:txBody>
          <a:bodyPr wrap="square" lIns="182843" tIns="91422" rIns="182843" bIns="91422">
            <a:spAutoFit/>
          </a:bodyPr>
          <a:lstStyle/>
          <a:p>
            <a:pPr algn="ctr" defTabSz="914378"/>
            <a:r>
              <a:rPr lang="en-US" sz="1600" b="1">
                <a:solidFill>
                  <a:srgbClr val="003466"/>
                </a:solidFill>
                <a:latin typeface="+mj-lt"/>
                <a:ea typeface="Open Sans" panose="020B0606030504020204" pitchFamily="34" charset="0"/>
                <a:cs typeface="Calibri Light" panose="020F0302020204030204" pitchFamily="34" charset="0"/>
              </a:rPr>
              <a:t>Seamless Workflow</a:t>
            </a:r>
            <a:br>
              <a:rPr lang="en-US" sz="1600">
                <a:solidFill>
                  <a:srgbClr val="000000"/>
                </a:solidFill>
                <a:latin typeface="Calibri Light" panose="020F0302020204030204" pitchFamily="34" charset="0"/>
                <a:ea typeface="Open Sans" panose="020B0606030504020204" pitchFamily="34" charset="0"/>
                <a:cs typeface="Calibri Light" panose="020F0302020204030204" pitchFamily="34" charset="0"/>
              </a:rPr>
            </a:br>
            <a:r>
              <a:rPr lang="en-US" sz="1400">
                <a:solidFill>
                  <a:srgbClr val="000000"/>
                </a:solidFill>
                <a:latin typeface="Calibri Light" panose="020F0302020204030204" pitchFamily="34" charset="0"/>
                <a:ea typeface="Open Sans" panose="020B0606030504020204" pitchFamily="34" charset="0"/>
                <a:cs typeface="Calibri Light" panose="020F0302020204030204" pitchFamily="34" charset="0"/>
              </a:rPr>
              <a:t>Built on the Ex Libris Higher-Ed cloud platform</a:t>
            </a:r>
          </a:p>
        </p:txBody>
      </p:sp>
      <p:sp>
        <p:nvSpPr>
          <p:cNvPr id="84" name="Rectangle 83">
            <a:extLst>
              <a:ext uri="{FF2B5EF4-FFF2-40B4-BE49-F238E27FC236}">
                <a16:creationId xmlns:a16="http://schemas.microsoft.com/office/drawing/2014/main" id="{C16D7DDD-E62A-44E4-8F34-1634240D2B53}"/>
              </a:ext>
            </a:extLst>
          </p:cNvPr>
          <p:cNvSpPr/>
          <p:nvPr/>
        </p:nvSpPr>
        <p:spPr>
          <a:xfrm>
            <a:off x="6493880" y="3487460"/>
            <a:ext cx="2137491" cy="1323403"/>
          </a:xfrm>
          <a:prstGeom prst="rect">
            <a:avLst/>
          </a:prstGeom>
        </p:spPr>
        <p:txBody>
          <a:bodyPr wrap="square" lIns="182843" tIns="91422" rIns="182843" bIns="91422">
            <a:spAutoFit/>
          </a:bodyPr>
          <a:lstStyle/>
          <a:p>
            <a:pPr algn="ctr" defTabSz="914378"/>
            <a:r>
              <a:rPr lang="en-US" sz="1600" b="1">
                <a:solidFill>
                  <a:schemeClr val="accent1">
                    <a:lumMod val="60000"/>
                    <a:lumOff val="40000"/>
                  </a:schemeClr>
                </a:solidFill>
                <a:latin typeface="+mj-lt"/>
                <a:ea typeface="Open Sans" panose="020B0606030504020204" pitchFamily="34" charset="0"/>
                <a:cs typeface="Calibri Light" panose="020F0302020204030204" pitchFamily="34" charset="0"/>
              </a:rPr>
              <a:t>Easy to Use</a:t>
            </a:r>
            <a:br>
              <a:rPr lang="en-US" sz="1600">
                <a:solidFill>
                  <a:srgbClr val="000000"/>
                </a:solidFill>
                <a:latin typeface="Calibri Light" panose="020F0302020204030204" pitchFamily="34" charset="0"/>
                <a:ea typeface="Open Sans" panose="020B0606030504020204" pitchFamily="34" charset="0"/>
                <a:cs typeface="Calibri Light" panose="020F0302020204030204" pitchFamily="34" charset="0"/>
              </a:rPr>
            </a:br>
            <a:r>
              <a:rPr lang="en-US" sz="1400">
                <a:solidFill>
                  <a:srgbClr val="000000"/>
                </a:solidFill>
                <a:latin typeface="Calibri Light" panose="020F0302020204030204" pitchFamily="34" charset="0"/>
                <a:ea typeface="Open Sans" panose="020B0606030504020204" pitchFamily="34" charset="0"/>
                <a:cs typeface="Calibri Light" panose="020F0302020204030204" pitchFamily="34" charset="0"/>
              </a:rPr>
              <a:t>User friendly design is simple to learn, navigate and use</a:t>
            </a:r>
          </a:p>
          <a:p>
            <a:pPr algn="ctr" defTabSz="914378"/>
            <a:endParaRPr lang="en-US" sz="1600">
              <a:solidFill>
                <a:srgbClr val="000000"/>
              </a:solidFill>
              <a:latin typeface="Calibri Light" panose="020F0302020204030204" pitchFamily="34" charset="0"/>
              <a:ea typeface="Open Sans" panose="020B0606030504020204" pitchFamily="34" charset="0"/>
              <a:cs typeface="Calibri Light" panose="020F0302020204030204" pitchFamily="34" charset="0"/>
            </a:endParaRPr>
          </a:p>
        </p:txBody>
      </p:sp>
      <p:sp>
        <p:nvSpPr>
          <p:cNvPr id="85" name="Rectangle 84">
            <a:extLst>
              <a:ext uri="{FF2B5EF4-FFF2-40B4-BE49-F238E27FC236}">
                <a16:creationId xmlns:a16="http://schemas.microsoft.com/office/drawing/2014/main" id="{8FE92386-C8D7-4957-841A-077115602034}"/>
              </a:ext>
            </a:extLst>
          </p:cNvPr>
          <p:cNvSpPr/>
          <p:nvPr/>
        </p:nvSpPr>
        <p:spPr>
          <a:xfrm>
            <a:off x="750991" y="736618"/>
            <a:ext cx="7565426" cy="923293"/>
          </a:xfrm>
          <a:prstGeom prst="rect">
            <a:avLst/>
          </a:prstGeom>
        </p:spPr>
        <p:txBody>
          <a:bodyPr wrap="square" lIns="182843" tIns="91422" rIns="182843" bIns="91422">
            <a:spAutoFit/>
          </a:bodyPr>
          <a:lstStyle/>
          <a:p>
            <a:pPr algn="ctr" defTabSz="914378"/>
            <a:r>
              <a:rPr lang="en-US" sz="1600">
                <a:latin typeface="Century Gothic" panose="020B0502020202020204" pitchFamily="34" charset="0"/>
              </a:rPr>
              <a:t>ProQuest Rialto is designed for today’s librarians to be a </a:t>
            </a:r>
            <a:r>
              <a:rPr lang="en-US" sz="1600" b="1">
                <a:latin typeface="Century Gothic" panose="020B0502020202020204" pitchFamily="34" charset="0"/>
              </a:rPr>
              <a:t>single integrated </a:t>
            </a:r>
            <a:r>
              <a:rPr lang="en-US" sz="1600">
                <a:latin typeface="Century Gothic" panose="020B0502020202020204" pitchFamily="34" charset="0"/>
              </a:rPr>
              <a:t>experience enabling </a:t>
            </a:r>
            <a:r>
              <a:rPr lang="en-US" sz="1600" b="1">
                <a:latin typeface="Century Gothic" panose="020B0502020202020204" pitchFamily="34" charset="0"/>
              </a:rPr>
              <a:t>evidence based, data driven decisions</a:t>
            </a:r>
            <a:r>
              <a:rPr lang="en-US" sz="1600">
                <a:latin typeface="Century Gothic" panose="020B0502020202020204" pitchFamily="34" charset="0"/>
              </a:rPr>
              <a:t>.  </a:t>
            </a:r>
          </a:p>
          <a:p>
            <a:pPr algn="ctr" defTabSz="914378"/>
            <a:r>
              <a:rPr lang="en-US" sz="1600">
                <a:solidFill>
                  <a:srgbClr val="000000"/>
                </a:solidFill>
                <a:latin typeface="Calibri Light" panose="020F0302020204030204" pitchFamily="34" charset="0"/>
                <a:ea typeface="Open Sans" panose="020B0606030504020204" pitchFamily="34" charset="0"/>
                <a:cs typeface="Calibri Light" panose="020F0302020204030204" pitchFamily="34" charset="0"/>
              </a:rPr>
              <a:t>.</a:t>
            </a:r>
          </a:p>
        </p:txBody>
      </p:sp>
      <p:grpSp>
        <p:nvGrpSpPr>
          <p:cNvPr id="91" name="Group 90">
            <a:extLst>
              <a:ext uri="{FF2B5EF4-FFF2-40B4-BE49-F238E27FC236}">
                <a16:creationId xmlns:a16="http://schemas.microsoft.com/office/drawing/2014/main" id="{E39FE5FB-8786-4063-A0F2-1F0D603D7B1C}"/>
              </a:ext>
            </a:extLst>
          </p:cNvPr>
          <p:cNvGrpSpPr/>
          <p:nvPr/>
        </p:nvGrpSpPr>
        <p:grpSpPr>
          <a:xfrm>
            <a:off x="2823895" y="2269037"/>
            <a:ext cx="519152" cy="625563"/>
            <a:chOff x="2032000" y="815975"/>
            <a:chExt cx="1022350" cy="1231900"/>
          </a:xfrm>
        </p:grpSpPr>
        <p:sp>
          <p:nvSpPr>
            <p:cNvPr id="92" name="Freeform 5">
              <a:extLst>
                <a:ext uri="{FF2B5EF4-FFF2-40B4-BE49-F238E27FC236}">
                  <a16:creationId xmlns:a16="http://schemas.microsoft.com/office/drawing/2014/main" id="{D6B55577-427F-409B-9733-ACDF8B824DBC}"/>
                </a:ext>
              </a:extLst>
            </p:cNvPr>
            <p:cNvSpPr>
              <a:spLocks/>
            </p:cNvSpPr>
            <p:nvPr/>
          </p:nvSpPr>
          <p:spPr bwMode="auto">
            <a:xfrm>
              <a:off x="2032000" y="815975"/>
              <a:ext cx="828675" cy="942975"/>
            </a:xfrm>
            <a:custGeom>
              <a:avLst/>
              <a:gdLst>
                <a:gd name="T0" fmla="*/ 226 w 522"/>
                <a:gd name="T1" fmla="*/ 594 h 594"/>
                <a:gd name="T2" fmla="*/ 34 w 522"/>
                <a:gd name="T3" fmla="*/ 594 h 594"/>
                <a:gd name="T4" fmla="*/ 34 w 522"/>
                <a:gd name="T5" fmla="*/ 594 h 594"/>
                <a:gd name="T6" fmla="*/ 26 w 522"/>
                <a:gd name="T7" fmla="*/ 594 h 594"/>
                <a:gd name="T8" fmla="*/ 20 w 522"/>
                <a:gd name="T9" fmla="*/ 592 h 594"/>
                <a:gd name="T10" fmla="*/ 16 w 522"/>
                <a:gd name="T11" fmla="*/ 590 h 594"/>
                <a:gd name="T12" fmla="*/ 10 w 522"/>
                <a:gd name="T13" fmla="*/ 586 h 594"/>
                <a:gd name="T14" fmla="*/ 6 w 522"/>
                <a:gd name="T15" fmla="*/ 580 h 594"/>
                <a:gd name="T16" fmla="*/ 4 w 522"/>
                <a:gd name="T17" fmla="*/ 574 h 594"/>
                <a:gd name="T18" fmla="*/ 2 w 522"/>
                <a:gd name="T19" fmla="*/ 568 h 594"/>
                <a:gd name="T20" fmla="*/ 0 w 522"/>
                <a:gd name="T21" fmla="*/ 562 h 594"/>
                <a:gd name="T22" fmla="*/ 0 w 522"/>
                <a:gd name="T23" fmla="*/ 34 h 594"/>
                <a:gd name="T24" fmla="*/ 0 w 522"/>
                <a:gd name="T25" fmla="*/ 34 h 594"/>
                <a:gd name="T26" fmla="*/ 2 w 522"/>
                <a:gd name="T27" fmla="*/ 26 h 594"/>
                <a:gd name="T28" fmla="*/ 4 w 522"/>
                <a:gd name="T29" fmla="*/ 20 h 594"/>
                <a:gd name="T30" fmla="*/ 6 w 522"/>
                <a:gd name="T31" fmla="*/ 14 h 594"/>
                <a:gd name="T32" fmla="*/ 10 w 522"/>
                <a:gd name="T33" fmla="*/ 10 h 594"/>
                <a:gd name="T34" fmla="*/ 16 w 522"/>
                <a:gd name="T35" fmla="*/ 6 h 594"/>
                <a:gd name="T36" fmla="*/ 20 w 522"/>
                <a:gd name="T37" fmla="*/ 2 h 594"/>
                <a:gd name="T38" fmla="*/ 26 w 522"/>
                <a:gd name="T39" fmla="*/ 0 h 594"/>
                <a:gd name="T40" fmla="*/ 34 w 522"/>
                <a:gd name="T41" fmla="*/ 0 h 594"/>
                <a:gd name="T42" fmla="*/ 488 w 522"/>
                <a:gd name="T43" fmla="*/ 0 h 594"/>
                <a:gd name="T44" fmla="*/ 488 w 522"/>
                <a:gd name="T45" fmla="*/ 0 h 594"/>
                <a:gd name="T46" fmla="*/ 496 w 522"/>
                <a:gd name="T47" fmla="*/ 0 h 594"/>
                <a:gd name="T48" fmla="*/ 502 w 522"/>
                <a:gd name="T49" fmla="*/ 2 h 594"/>
                <a:gd name="T50" fmla="*/ 506 w 522"/>
                <a:gd name="T51" fmla="*/ 6 h 594"/>
                <a:gd name="T52" fmla="*/ 512 w 522"/>
                <a:gd name="T53" fmla="*/ 10 h 594"/>
                <a:gd name="T54" fmla="*/ 516 w 522"/>
                <a:gd name="T55" fmla="*/ 14 h 594"/>
                <a:gd name="T56" fmla="*/ 518 w 522"/>
                <a:gd name="T57" fmla="*/ 20 h 594"/>
                <a:gd name="T58" fmla="*/ 520 w 522"/>
                <a:gd name="T59" fmla="*/ 26 h 594"/>
                <a:gd name="T60" fmla="*/ 522 w 522"/>
                <a:gd name="T61" fmla="*/ 34 h 594"/>
                <a:gd name="T62" fmla="*/ 522 w 522"/>
                <a:gd name="T63" fmla="*/ 37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2" h="594">
                  <a:moveTo>
                    <a:pt x="226" y="594"/>
                  </a:moveTo>
                  <a:lnTo>
                    <a:pt x="34" y="594"/>
                  </a:lnTo>
                  <a:lnTo>
                    <a:pt x="34" y="594"/>
                  </a:lnTo>
                  <a:lnTo>
                    <a:pt x="26" y="594"/>
                  </a:lnTo>
                  <a:lnTo>
                    <a:pt x="20" y="592"/>
                  </a:lnTo>
                  <a:lnTo>
                    <a:pt x="16" y="590"/>
                  </a:lnTo>
                  <a:lnTo>
                    <a:pt x="10" y="586"/>
                  </a:lnTo>
                  <a:lnTo>
                    <a:pt x="6" y="580"/>
                  </a:lnTo>
                  <a:lnTo>
                    <a:pt x="4" y="574"/>
                  </a:lnTo>
                  <a:lnTo>
                    <a:pt x="2" y="568"/>
                  </a:lnTo>
                  <a:lnTo>
                    <a:pt x="0" y="562"/>
                  </a:lnTo>
                  <a:lnTo>
                    <a:pt x="0" y="34"/>
                  </a:lnTo>
                  <a:lnTo>
                    <a:pt x="0" y="34"/>
                  </a:lnTo>
                  <a:lnTo>
                    <a:pt x="2" y="26"/>
                  </a:lnTo>
                  <a:lnTo>
                    <a:pt x="4" y="20"/>
                  </a:lnTo>
                  <a:lnTo>
                    <a:pt x="6" y="14"/>
                  </a:lnTo>
                  <a:lnTo>
                    <a:pt x="10" y="10"/>
                  </a:lnTo>
                  <a:lnTo>
                    <a:pt x="16" y="6"/>
                  </a:lnTo>
                  <a:lnTo>
                    <a:pt x="20" y="2"/>
                  </a:lnTo>
                  <a:lnTo>
                    <a:pt x="26" y="0"/>
                  </a:lnTo>
                  <a:lnTo>
                    <a:pt x="34" y="0"/>
                  </a:lnTo>
                  <a:lnTo>
                    <a:pt x="488" y="0"/>
                  </a:lnTo>
                  <a:lnTo>
                    <a:pt x="488" y="0"/>
                  </a:lnTo>
                  <a:lnTo>
                    <a:pt x="496" y="0"/>
                  </a:lnTo>
                  <a:lnTo>
                    <a:pt x="502" y="2"/>
                  </a:lnTo>
                  <a:lnTo>
                    <a:pt x="506" y="6"/>
                  </a:lnTo>
                  <a:lnTo>
                    <a:pt x="512" y="10"/>
                  </a:lnTo>
                  <a:lnTo>
                    <a:pt x="516" y="14"/>
                  </a:lnTo>
                  <a:lnTo>
                    <a:pt x="518" y="20"/>
                  </a:lnTo>
                  <a:lnTo>
                    <a:pt x="520" y="26"/>
                  </a:lnTo>
                  <a:lnTo>
                    <a:pt x="522" y="34"/>
                  </a:lnTo>
                  <a:lnTo>
                    <a:pt x="522" y="378"/>
                  </a:lnTo>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93" name="Freeform 6">
              <a:extLst>
                <a:ext uri="{FF2B5EF4-FFF2-40B4-BE49-F238E27FC236}">
                  <a16:creationId xmlns:a16="http://schemas.microsoft.com/office/drawing/2014/main" id="{9155CC84-095B-486C-B7A9-FF612349D127}"/>
                </a:ext>
              </a:extLst>
            </p:cNvPr>
            <p:cNvSpPr>
              <a:spLocks/>
            </p:cNvSpPr>
            <p:nvPr/>
          </p:nvSpPr>
          <p:spPr bwMode="auto">
            <a:xfrm>
              <a:off x="2479675" y="1473200"/>
              <a:ext cx="574675" cy="574675"/>
            </a:xfrm>
            <a:custGeom>
              <a:avLst/>
              <a:gdLst>
                <a:gd name="T0" fmla="*/ 358 w 362"/>
                <a:gd name="T1" fmla="*/ 206 h 362"/>
                <a:gd name="T2" fmla="*/ 362 w 362"/>
                <a:gd name="T3" fmla="*/ 168 h 362"/>
                <a:gd name="T4" fmla="*/ 344 w 362"/>
                <a:gd name="T5" fmla="*/ 150 h 362"/>
                <a:gd name="T6" fmla="*/ 318 w 362"/>
                <a:gd name="T7" fmla="*/ 146 h 362"/>
                <a:gd name="T8" fmla="*/ 308 w 362"/>
                <a:gd name="T9" fmla="*/ 126 h 362"/>
                <a:gd name="T10" fmla="*/ 310 w 362"/>
                <a:gd name="T11" fmla="*/ 96 h 362"/>
                <a:gd name="T12" fmla="*/ 324 w 362"/>
                <a:gd name="T13" fmla="*/ 74 h 362"/>
                <a:gd name="T14" fmla="*/ 302 w 362"/>
                <a:gd name="T15" fmla="*/ 44 h 362"/>
                <a:gd name="T16" fmla="*/ 276 w 362"/>
                <a:gd name="T17" fmla="*/ 44 h 362"/>
                <a:gd name="T18" fmla="*/ 254 w 362"/>
                <a:gd name="T19" fmla="*/ 60 h 362"/>
                <a:gd name="T20" fmla="*/ 232 w 362"/>
                <a:gd name="T21" fmla="*/ 54 h 362"/>
                <a:gd name="T22" fmla="*/ 212 w 362"/>
                <a:gd name="T23" fmla="*/ 30 h 362"/>
                <a:gd name="T24" fmla="*/ 206 w 362"/>
                <a:gd name="T25" fmla="*/ 4 h 362"/>
                <a:gd name="T26" fmla="*/ 170 w 362"/>
                <a:gd name="T27" fmla="*/ 0 h 362"/>
                <a:gd name="T28" fmla="*/ 152 w 362"/>
                <a:gd name="T29" fmla="*/ 18 h 362"/>
                <a:gd name="T30" fmla="*/ 148 w 362"/>
                <a:gd name="T31" fmla="*/ 44 h 362"/>
                <a:gd name="T32" fmla="*/ 128 w 362"/>
                <a:gd name="T33" fmla="*/ 54 h 362"/>
                <a:gd name="T34" fmla="*/ 96 w 362"/>
                <a:gd name="T35" fmla="*/ 52 h 362"/>
                <a:gd name="T36" fmla="*/ 74 w 362"/>
                <a:gd name="T37" fmla="*/ 38 h 362"/>
                <a:gd name="T38" fmla="*/ 44 w 362"/>
                <a:gd name="T39" fmla="*/ 60 h 362"/>
                <a:gd name="T40" fmla="*/ 44 w 362"/>
                <a:gd name="T41" fmla="*/ 86 h 362"/>
                <a:gd name="T42" fmla="*/ 60 w 362"/>
                <a:gd name="T43" fmla="*/ 108 h 362"/>
                <a:gd name="T44" fmla="*/ 54 w 362"/>
                <a:gd name="T45" fmla="*/ 130 h 362"/>
                <a:gd name="T46" fmla="*/ 32 w 362"/>
                <a:gd name="T47" fmla="*/ 150 h 362"/>
                <a:gd name="T48" fmla="*/ 6 w 362"/>
                <a:gd name="T49" fmla="*/ 156 h 362"/>
                <a:gd name="T50" fmla="*/ 0 w 362"/>
                <a:gd name="T51" fmla="*/ 192 h 362"/>
                <a:gd name="T52" fmla="*/ 18 w 362"/>
                <a:gd name="T53" fmla="*/ 210 h 362"/>
                <a:gd name="T54" fmla="*/ 46 w 362"/>
                <a:gd name="T55" fmla="*/ 216 h 362"/>
                <a:gd name="T56" fmla="*/ 56 w 362"/>
                <a:gd name="T57" fmla="*/ 234 h 362"/>
                <a:gd name="T58" fmla="*/ 54 w 362"/>
                <a:gd name="T59" fmla="*/ 266 h 362"/>
                <a:gd name="T60" fmla="*/ 40 w 362"/>
                <a:gd name="T61" fmla="*/ 288 h 362"/>
                <a:gd name="T62" fmla="*/ 62 w 362"/>
                <a:gd name="T63" fmla="*/ 318 h 362"/>
                <a:gd name="T64" fmla="*/ 88 w 362"/>
                <a:gd name="T65" fmla="*/ 318 h 362"/>
                <a:gd name="T66" fmla="*/ 110 w 362"/>
                <a:gd name="T67" fmla="*/ 302 h 362"/>
                <a:gd name="T68" fmla="*/ 130 w 362"/>
                <a:gd name="T69" fmla="*/ 308 h 362"/>
                <a:gd name="T70" fmla="*/ 152 w 362"/>
                <a:gd name="T71" fmla="*/ 332 h 362"/>
                <a:gd name="T72" fmla="*/ 156 w 362"/>
                <a:gd name="T73" fmla="*/ 356 h 362"/>
                <a:gd name="T74" fmla="*/ 194 w 362"/>
                <a:gd name="T75" fmla="*/ 362 h 362"/>
                <a:gd name="T76" fmla="*/ 212 w 362"/>
                <a:gd name="T77" fmla="*/ 344 h 362"/>
                <a:gd name="T78" fmla="*/ 216 w 362"/>
                <a:gd name="T79" fmla="*/ 318 h 362"/>
                <a:gd name="T80" fmla="*/ 236 w 362"/>
                <a:gd name="T81" fmla="*/ 306 h 362"/>
                <a:gd name="T82" fmla="*/ 266 w 362"/>
                <a:gd name="T83" fmla="*/ 308 h 362"/>
                <a:gd name="T84" fmla="*/ 288 w 362"/>
                <a:gd name="T85" fmla="*/ 322 h 362"/>
                <a:gd name="T86" fmla="*/ 318 w 362"/>
                <a:gd name="T87" fmla="*/ 300 h 362"/>
                <a:gd name="T88" fmla="*/ 318 w 362"/>
                <a:gd name="T89" fmla="*/ 274 h 362"/>
                <a:gd name="T90" fmla="*/ 302 w 362"/>
                <a:gd name="T91" fmla="*/ 252 h 362"/>
                <a:gd name="T92" fmla="*/ 308 w 362"/>
                <a:gd name="T93" fmla="*/ 232 h 362"/>
                <a:gd name="T94" fmla="*/ 332 w 362"/>
                <a:gd name="T95" fmla="*/ 21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 h="362">
                  <a:moveTo>
                    <a:pt x="344" y="210"/>
                  </a:moveTo>
                  <a:lnTo>
                    <a:pt x="344" y="210"/>
                  </a:lnTo>
                  <a:lnTo>
                    <a:pt x="352" y="210"/>
                  </a:lnTo>
                  <a:lnTo>
                    <a:pt x="358" y="206"/>
                  </a:lnTo>
                  <a:lnTo>
                    <a:pt x="362" y="200"/>
                  </a:lnTo>
                  <a:lnTo>
                    <a:pt x="362" y="192"/>
                  </a:lnTo>
                  <a:lnTo>
                    <a:pt x="362" y="168"/>
                  </a:lnTo>
                  <a:lnTo>
                    <a:pt x="362" y="168"/>
                  </a:lnTo>
                  <a:lnTo>
                    <a:pt x="362" y="162"/>
                  </a:lnTo>
                  <a:lnTo>
                    <a:pt x="358" y="156"/>
                  </a:lnTo>
                  <a:lnTo>
                    <a:pt x="352" y="152"/>
                  </a:lnTo>
                  <a:lnTo>
                    <a:pt x="344" y="150"/>
                  </a:lnTo>
                  <a:lnTo>
                    <a:pt x="332" y="150"/>
                  </a:lnTo>
                  <a:lnTo>
                    <a:pt x="332" y="150"/>
                  </a:lnTo>
                  <a:lnTo>
                    <a:pt x="324" y="150"/>
                  </a:lnTo>
                  <a:lnTo>
                    <a:pt x="318" y="146"/>
                  </a:lnTo>
                  <a:lnTo>
                    <a:pt x="312" y="142"/>
                  </a:lnTo>
                  <a:lnTo>
                    <a:pt x="310" y="136"/>
                  </a:lnTo>
                  <a:lnTo>
                    <a:pt x="310" y="136"/>
                  </a:lnTo>
                  <a:lnTo>
                    <a:pt x="308" y="126"/>
                  </a:lnTo>
                  <a:lnTo>
                    <a:pt x="306" y="116"/>
                  </a:lnTo>
                  <a:lnTo>
                    <a:pt x="306" y="104"/>
                  </a:lnTo>
                  <a:lnTo>
                    <a:pt x="308" y="98"/>
                  </a:lnTo>
                  <a:lnTo>
                    <a:pt x="310" y="96"/>
                  </a:lnTo>
                  <a:lnTo>
                    <a:pt x="318" y="86"/>
                  </a:lnTo>
                  <a:lnTo>
                    <a:pt x="318" y="86"/>
                  </a:lnTo>
                  <a:lnTo>
                    <a:pt x="322" y="80"/>
                  </a:lnTo>
                  <a:lnTo>
                    <a:pt x="324" y="74"/>
                  </a:lnTo>
                  <a:lnTo>
                    <a:pt x="322" y="66"/>
                  </a:lnTo>
                  <a:lnTo>
                    <a:pt x="318" y="60"/>
                  </a:lnTo>
                  <a:lnTo>
                    <a:pt x="302" y="44"/>
                  </a:lnTo>
                  <a:lnTo>
                    <a:pt x="302" y="44"/>
                  </a:lnTo>
                  <a:lnTo>
                    <a:pt x="296" y="40"/>
                  </a:lnTo>
                  <a:lnTo>
                    <a:pt x="288" y="38"/>
                  </a:lnTo>
                  <a:lnTo>
                    <a:pt x="282" y="40"/>
                  </a:lnTo>
                  <a:lnTo>
                    <a:pt x="276" y="44"/>
                  </a:lnTo>
                  <a:lnTo>
                    <a:pt x="266" y="52"/>
                  </a:lnTo>
                  <a:lnTo>
                    <a:pt x="266" y="52"/>
                  </a:lnTo>
                  <a:lnTo>
                    <a:pt x="260" y="58"/>
                  </a:lnTo>
                  <a:lnTo>
                    <a:pt x="254" y="60"/>
                  </a:lnTo>
                  <a:lnTo>
                    <a:pt x="246" y="60"/>
                  </a:lnTo>
                  <a:lnTo>
                    <a:pt x="240" y="58"/>
                  </a:lnTo>
                  <a:lnTo>
                    <a:pt x="240" y="58"/>
                  </a:lnTo>
                  <a:lnTo>
                    <a:pt x="232" y="54"/>
                  </a:lnTo>
                  <a:lnTo>
                    <a:pt x="224" y="46"/>
                  </a:lnTo>
                  <a:lnTo>
                    <a:pt x="216" y="38"/>
                  </a:lnTo>
                  <a:lnTo>
                    <a:pt x="212" y="34"/>
                  </a:lnTo>
                  <a:lnTo>
                    <a:pt x="212" y="30"/>
                  </a:lnTo>
                  <a:lnTo>
                    <a:pt x="212" y="18"/>
                  </a:lnTo>
                  <a:lnTo>
                    <a:pt x="212" y="18"/>
                  </a:lnTo>
                  <a:lnTo>
                    <a:pt x="210" y="10"/>
                  </a:lnTo>
                  <a:lnTo>
                    <a:pt x="206" y="4"/>
                  </a:lnTo>
                  <a:lnTo>
                    <a:pt x="200" y="0"/>
                  </a:lnTo>
                  <a:lnTo>
                    <a:pt x="194" y="0"/>
                  </a:lnTo>
                  <a:lnTo>
                    <a:pt x="170" y="0"/>
                  </a:lnTo>
                  <a:lnTo>
                    <a:pt x="170" y="0"/>
                  </a:lnTo>
                  <a:lnTo>
                    <a:pt x="162" y="0"/>
                  </a:lnTo>
                  <a:lnTo>
                    <a:pt x="156" y="4"/>
                  </a:lnTo>
                  <a:lnTo>
                    <a:pt x="152" y="10"/>
                  </a:lnTo>
                  <a:lnTo>
                    <a:pt x="152" y="18"/>
                  </a:lnTo>
                  <a:lnTo>
                    <a:pt x="152" y="30"/>
                  </a:lnTo>
                  <a:lnTo>
                    <a:pt x="152" y="30"/>
                  </a:lnTo>
                  <a:lnTo>
                    <a:pt x="150" y="38"/>
                  </a:lnTo>
                  <a:lnTo>
                    <a:pt x="148" y="44"/>
                  </a:lnTo>
                  <a:lnTo>
                    <a:pt x="142" y="50"/>
                  </a:lnTo>
                  <a:lnTo>
                    <a:pt x="136" y="52"/>
                  </a:lnTo>
                  <a:lnTo>
                    <a:pt x="136" y="52"/>
                  </a:lnTo>
                  <a:lnTo>
                    <a:pt x="128" y="54"/>
                  </a:lnTo>
                  <a:lnTo>
                    <a:pt x="116" y="56"/>
                  </a:lnTo>
                  <a:lnTo>
                    <a:pt x="104" y="56"/>
                  </a:lnTo>
                  <a:lnTo>
                    <a:pt x="100" y="54"/>
                  </a:lnTo>
                  <a:lnTo>
                    <a:pt x="96" y="52"/>
                  </a:lnTo>
                  <a:lnTo>
                    <a:pt x="88" y="44"/>
                  </a:lnTo>
                  <a:lnTo>
                    <a:pt x="88" y="44"/>
                  </a:lnTo>
                  <a:lnTo>
                    <a:pt x="82" y="40"/>
                  </a:lnTo>
                  <a:lnTo>
                    <a:pt x="74" y="38"/>
                  </a:lnTo>
                  <a:lnTo>
                    <a:pt x="68" y="40"/>
                  </a:lnTo>
                  <a:lnTo>
                    <a:pt x="62" y="44"/>
                  </a:lnTo>
                  <a:lnTo>
                    <a:pt x="44" y="60"/>
                  </a:lnTo>
                  <a:lnTo>
                    <a:pt x="44" y="60"/>
                  </a:lnTo>
                  <a:lnTo>
                    <a:pt x="40" y="66"/>
                  </a:lnTo>
                  <a:lnTo>
                    <a:pt x="40" y="74"/>
                  </a:lnTo>
                  <a:lnTo>
                    <a:pt x="40" y="80"/>
                  </a:lnTo>
                  <a:lnTo>
                    <a:pt x="44" y="86"/>
                  </a:lnTo>
                  <a:lnTo>
                    <a:pt x="54" y="96"/>
                  </a:lnTo>
                  <a:lnTo>
                    <a:pt x="54" y="96"/>
                  </a:lnTo>
                  <a:lnTo>
                    <a:pt x="58" y="102"/>
                  </a:lnTo>
                  <a:lnTo>
                    <a:pt x="60" y="108"/>
                  </a:lnTo>
                  <a:lnTo>
                    <a:pt x="62" y="116"/>
                  </a:lnTo>
                  <a:lnTo>
                    <a:pt x="60" y="122"/>
                  </a:lnTo>
                  <a:lnTo>
                    <a:pt x="60" y="122"/>
                  </a:lnTo>
                  <a:lnTo>
                    <a:pt x="54" y="130"/>
                  </a:lnTo>
                  <a:lnTo>
                    <a:pt x="48" y="138"/>
                  </a:lnTo>
                  <a:lnTo>
                    <a:pt x="40" y="146"/>
                  </a:lnTo>
                  <a:lnTo>
                    <a:pt x="34" y="150"/>
                  </a:lnTo>
                  <a:lnTo>
                    <a:pt x="32" y="150"/>
                  </a:lnTo>
                  <a:lnTo>
                    <a:pt x="18" y="150"/>
                  </a:lnTo>
                  <a:lnTo>
                    <a:pt x="18" y="150"/>
                  </a:lnTo>
                  <a:lnTo>
                    <a:pt x="12" y="152"/>
                  </a:lnTo>
                  <a:lnTo>
                    <a:pt x="6" y="156"/>
                  </a:lnTo>
                  <a:lnTo>
                    <a:pt x="2" y="162"/>
                  </a:lnTo>
                  <a:lnTo>
                    <a:pt x="0" y="168"/>
                  </a:lnTo>
                  <a:lnTo>
                    <a:pt x="0" y="192"/>
                  </a:lnTo>
                  <a:lnTo>
                    <a:pt x="0" y="192"/>
                  </a:lnTo>
                  <a:lnTo>
                    <a:pt x="2" y="200"/>
                  </a:lnTo>
                  <a:lnTo>
                    <a:pt x="6" y="206"/>
                  </a:lnTo>
                  <a:lnTo>
                    <a:pt x="12" y="210"/>
                  </a:lnTo>
                  <a:lnTo>
                    <a:pt x="18" y="210"/>
                  </a:lnTo>
                  <a:lnTo>
                    <a:pt x="32" y="210"/>
                  </a:lnTo>
                  <a:lnTo>
                    <a:pt x="32" y="210"/>
                  </a:lnTo>
                  <a:lnTo>
                    <a:pt x="38" y="212"/>
                  </a:lnTo>
                  <a:lnTo>
                    <a:pt x="46" y="216"/>
                  </a:lnTo>
                  <a:lnTo>
                    <a:pt x="50" y="220"/>
                  </a:lnTo>
                  <a:lnTo>
                    <a:pt x="54" y="226"/>
                  </a:lnTo>
                  <a:lnTo>
                    <a:pt x="54" y="226"/>
                  </a:lnTo>
                  <a:lnTo>
                    <a:pt x="56" y="234"/>
                  </a:lnTo>
                  <a:lnTo>
                    <a:pt x="58" y="246"/>
                  </a:lnTo>
                  <a:lnTo>
                    <a:pt x="58" y="258"/>
                  </a:lnTo>
                  <a:lnTo>
                    <a:pt x="56" y="262"/>
                  </a:lnTo>
                  <a:lnTo>
                    <a:pt x="54" y="266"/>
                  </a:lnTo>
                  <a:lnTo>
                    <a:pt x="44" y="274"/>
                  </a:lnTo>
                  <a:lnTo>
                    <a:pt x="44" y="274"/>
                  </a:lnTo>
                  <a:lnTo>
                    <a:pt x="40" y="280"/>
                  </a:lnTo>
                  <a:lnTo>
                    <a:pt x="40" y="288"/>
                  </a:lnTo>
                  <a:lnTo>
                    <a:pt x="40" y="294"/>
                  </a:lnTo>
                  <a:lnTo>
                    <a:pt x="44" y="300"/>
                  </a:lnTo>
                  <a:lnTo>
                    <a:pt x="62" y="318"/>
                  </a:lnTo>
                  <a:lnTo>
                    <a:pt x="62" y="318"/>
                  </a:lnTo>
                  <a:lnTo>
                    <a:pt x="68" y="322"/>
                  </a:lnTo>
                  <a:lnTo>
                    <a:pt x="74" y="322"/>
                  </a:lnTo>
                  <a:lnTo>
                    <a:pt x="82" y="322"/>
                  </a:lnTo>
                  <a:lnTo>
                    <a:pt x="88" y="318"/>
                  </a:lnTo>
                  <a:lnTo>
                    <a:pt x="96" y="308"/>
                  </a:lnTo>
                  <a:lnTo>
                    <a:pt x="96" y="308"/>
                  </a:lnTo>
                  <a:lnTo>
                    <a:pt x="102" y="304"/>
                  </a:lnTo>
                  <a:lnTo>
                    <a:pt x="110" y="302"/>
                  </a:lnTo>
                  <a:lnTo>
                    <a:pt x="116" y="300"/>
                  </a:lnTo>
                  <a:lnTo>
                    <a:pt x="122" y="302"/>
                  </a:lnTo>
                  <a:lnTo>
                    <a:pt x="122" y="302"/>
                  </a:lnTo>
                  <a:lnTo>
                    <a:pt x="130" y="308"/>
                  </a:lnTo>
                  <a:lnTo>
                    <a:pt x="140" y="314"/>
                  </a:lnTo>
                  <a:lnTo>
                    <a:pt x="148" y="324"/>
                  </a:lnTo>
                  <a:lnTo>
                    <a:pt x="150" y="328"/>
                  </a:lnTo>
                  <a:lnTo>
                    <a:pt x="152" y="332"/>
                  </a:lnTo>
                  <a:lnTo>
                    <a:pt x="152" y="344"/>
                  </a:lnTo>
                  <a:lnTo>
                    <a:pt x="152" y="344"/>
                  </a:lnTo>
                  <a:lnTo>
                    <a:pt x="152" y="350"/>
                  </a:lnTo>
                  <a:lnTo>
                    <a:pt x="156" y="356"/>
                  </a:lnTo>
                  <a:lnTo>
                    <a:pt x="162" y="360"/>
                  </a:lnTo>
                  <a:lnTo>
                    <a:pt x="170" y="362"/>
                  </a:lnTo>
                  <a:lnTo>
                    <a:pt x="194" y="362"/>
                  </a:lnTo>
                  <a:lnTo>
                    <a:pt x="194" y="362"/>
                  </a:lnTo>
                  <a:lnTo>
                    <a:pt x="200" y="360"/>
                  </a:lnTo>
                  <a:lnTo>
                    <a:pt x="206" y="356"/>
                  </a:lnTo>
                  <a:lnTo>
                    <a:pt x="210" y="350"/>
                  </a:lnTo>
                  <a:lnTo>
                    <a:pt x="212" y="344"/>
                  </a:lnTo>
                  <a:lnTo>
                    <a:pt x="212" y="332"/>
                  </a:lnTo>
                  <a:lnTo>
                    <a:pt x="212" y="332"/>
                  </a:lnTo>
                  <a:lnTo>
                    <a:pt x="214" y="324"/>
                  </a:lnTo>
                  <a:lnTo>
                    <a:pt x="216" y="318"/>
                  </a:lnTo>
                  <a:lnTo>
                    <a:pt x="220" y="312"/>
                  </a:lnTo>
                  <a:lnTo>
                    <a:pt x="226" y="308"/>
                  </a:lnTo>
                  <a:lnTo>
                    <a:pt x="226" y="308"/>
                  </a:lnTo>
                  <a:lnTo>
                    <a:pt x="236" y="306"/>
                  </a:lnTo>
                  <a:lnTo>
                    <a:pt x="248" y="304"/>
                  </a:lnTo>
                  <a:lnTo>
                    <a:pt x="258" y="306"/>
                  </a:lnTo>
                  <a:lnTo>
                    <a:pt x="264" y="306"/>
                  </a:lnTo>
                  <a:lnTo>
                    <a:pt x="266" y="308"/>
                  </a:lnTo>
                  <a:lnTo>
                    <a:pt x="276" y="318"/>
                  </a:lnTo>
                  <a:lnTo>
                    <a:pt x="276" y="318"/>
                  </a:lnTo>
                  <a:lnTo>
                    <a:pt x="282" y="322"/>
                  </a:lnTo>
                  <a:lnTo>
                    <a:pt x="288" y="322"/>
                  </a:lnTo>
                  <a:lnTo>
                    <a:pt x="296" y="322"/>
                  </a:lnTo>
                  <a:lnTo>
                    <a:pt x="302" y="318"/>
                  </a:lnTo>
                  <a:lnTo>
                    <a:pt x="318" y="300"/>
                  </a:lnTo>
                  <a:lnTo>
                    <a:pt x="318" y="300"/>
                  </a:lnTo>
                  <a:lnTo>
                    <a:pt x="322" y="294"/>
                  </a:lnTo>
                  <a:lnTo>
                    <a:pt x="324" y="288"/>
                  </a:lnTo>
                  <a:lnTo>
                    <a:pt x="322" y="280"/>
                  </a:lnTo>
                  <a:lnTo>
                    <a:pt x="318" y="274"/>
                  </a:lnTo>
                  <a:lnTo>
                    <a:pt x="310" y="266"/>
                  </a:lnTo>
                  <a:lnTo>
                    <a:pt x="310" y="266"/>
                  </a:lnTo>
                  <a:lnTo>
                    <a:pt x="306" y="260"/>
                  </a:lnTo>
                  <a:lnTo>
                    <a:pt x="302" y="252"/>
                  </a:lnTo>
                  <a:lnTo>
                    <a:pt x="302" y="246"/>
                  </a:lnTo>
                  <a:lnTo>
                    <a:pt x="304" y="240"/>
                  </a:lnTo>
                  <a:lnTo>
                    <a:pt x="304" y="240"/>
                  </a:lnTo>
                  <a:lnTo>
                    <a:pt x="308" y="232"/>
                  </a:lnTo>
                  <a:lnTo>
                    <a:pt x="316" y="222"/>
                  </a:lnTo>
                  <a:lnTo>
                    <a:pt x="324" y="214"/>
                  </a:lnTo>
                  <a:lnTo>
                    <a:pt x="328" y="212"/>
                  </a:lnTo>
                  <a:lnTo>
                    <a:pt x="332" y="210"/>
                  </a:lnTo>
                  <a:lnTo>
                    <a:pt x="344" y="210"/>
                  </a:lnTo>
                  <a:close/>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94" name="Freeform 7">
              <a:extLst>
                <a:ext uri="{FF2B5EF4-FFF2-40B4-BE49-F238E27FC236}">
                  <a16:creationId xmlns:a16="http://schemas.microsoft.com/office/drawing/2014/main" id="{DE697D46-7EF0-4F60-B389-3F8417E569EA}"/>
                </a:ext>
              </a:extLst>
            </p:cNvPr>
            <p:cNvSpPr>
              <a:spLocks/>
            </p:cNvSpPr>
            <p:nvPr/>
          </p:nvSpPr>
          <p:spPr bwMode="auto">
            <a:xfrm>
              <a:off x="2657475" y="1647825"/>
              <a:ext cx="222250" cy="225425"/>
            </a:xfrm>
            <a:custGeom>
              <a:avLst/>
              <a:gdLst>
                <a:gd name="T0" fmla="*/ 140 w 140"/>
                <a:gd name="T1" fmla="*/ 70 h 142"/>
                <a:gd name="T2" fmla="*/ 140 w 140"/>
                <a:gd name="T3" fmla="*/ 70 h 142"/>
                <a:gd name="T4" fmla="*/ 138 w 140"/>
                <a:gd name="T5" fmla="*/ 84 h 142"/>
                <a:gd name="T6" fmla="*/ 134 w 140"/>
                <a:gd name="T7" fmla="*/ 98 h 142"/>
                <a:gd name="T8" fmla="*/ 128 w 140"/>
                <a:gd name="T9" fmla="*/ 110 h 142"/>
                <a:gd name="T10" fmla="*/ 120 w 140"/>
                <a:gd name="T11" fmla="*/ 120 h 142"/>
                <a:gd name="T12" fmla="*/ 110 w 140"/>
                <a:gd name="T13" fmla="*/ 130 h 142"/>
                <a:gd name="T14" fmla="*/ 98 w 140"/>
                <a:gd name="T15" fmla="*/ 136 h 142"/>
                <a:gd name="T16" fmla="*/ 84 w 140"/>
                <a:gd name="T17" fmla="*/ 140 h 142"/>
                <a:gd name="T18" fmla="*/ 70 w 140"/>
                <a:gd name="T19" fmla="*/ 142 h 142"/>
                <a:gd name="T20" fmla="*/ 70 w 140"/>
                <a:gd name="T21" fmla="*/ 142 h 142"/>
                <a:gd name="T22" fmla="*/ 56 w 140"/>
                <a:gd name="T23" fmla="*/ 140 h 142"/>
                <a:gd name="T24" fmla="*/ 42 w 140"/>
                <a:gd name="T25" fmla="*/ 136 h 142"/>
                <a:gd name="T26" fmla="*/ 30 w 140"/>
                <a:gd name="T27" fmla="*/ 130 h 142"/>
                <a:gd name="T28" fmla="*/ 20 w 140"/>
                <a:gd name="T29" fmla="*/ 120 h 142"/>
                <a:gd name="T30" fmla="*/ 12 w 140"/>
                <a:gd name="T31" fmla="*/ 110 h 142"/>
                <a:gd name="T32" fmla="*/ 4 w 140"/>
                <a:gd name="T33" fmla="*/ 98 h 142"/>
                <a:gd name="T34" fmla="*/ 0 w 140"/>
                <a:gd name="T35" fmla="*/ 84 h 142"/>
                <a:gd name="T36" fmla="*/ 0 w 140"/>
                <a:gd name="T37" fmla="*/ 70 h 142"/>
                <a:gd name="T38" fmla="*/ 0 w 140"/>
                <a:gd name="T39" fmla="*/ 70 h 142"/>
                <a:gd name="T40" fmla="*/ 0 w 140"/>
                <a:gd name="T41" fmla="*/ 56 h 142"/>
                <a:gd name="T42" fmla="*/ 4 w 140"/>
                <a:gd name="T43" fmla="*/ 44 h 142"/>
                <a:gd name="T44" fmla="*/ 12 w 140"/>
                <a:gd name="T45" fmla="*/ 32 h 142"/>
                <a:gd name="T46" fmla="*/ 20 w 140"/>
                <a:gd name="T47" fmla="*/ 20 h 142"/>
                <a:gd name="T48" fmla="*/ 30 w 140"/>
                <a:gd name="T49" fmla="*/ 12 h 142"/>
                <a:gd name="T50" fmla="*/ 42 w 140"/>
                <a:gd name="T51" fmla="*/ 6 h 142"/>
                <a:gd name="T52" fmla="*/ 56 w 140"/>
                <a:gd name="T53" fmla="*/ 2 h 142"/>
                <a:gd name="T54" fmla="*/ 70 w 140"/>
                <a:gd name="T55" fmla="*/ 0 h 142"/>
                <a:gd name="T56" fmla="*/ 70 w 140"/>
                <a:gd name="T57" fmla="*/ 0 h 142"/>
                <a:gd name="T58" fmla="*/ 84 w 140"/>
                <a:gd name="T59" fmla="*/ 2 h 142"/>
                <a:gd name="T60" fmla="*/ 98 w 140"/>
                <a:gd name="T61" fmla="*/ 6 h 142"/>
                <a:gd name="T62" fmla="*/ 110 w 140"/>
                <a:gd name="T63" fmla="*/ 12 h 142"/>
                <a:gd name="T64" fmla="*/ 120 w 140"/>
                <a:gd name="T65" fmla="*/ 20 h 142"/>
                <a:gd name="T66" fmla="*/ 128 w 140"/>
                <a:gd name="T67" fmla="*/ 32 h 142"/>
                <a:gd name="T68" fmla="*/ 134 w 140"/>
                <a:gd name="T69" fmla="*/ 44 h 142"/>
                <a:gd name="T70" fmla="*/ 138 w 140"/>
                <a:gd name="T71" fmla="*/ 56 h 142"/>
                <a:gd name="T72" fmla="*/ 140 w 140"/>
                <a:gd name="T73" fmla="*/ 70 h 142"/>
                <a:gd name="T74" fmla="*/ 140 w 140"/>
                <a:gd name="T75" fmla="*/ 7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40" y="70"/>
                  </a:moveTo>
                  <a:lnTo>
                    <a:pt x="140" y="70"/>
                  </a:lnTo>
                  <a:lnTo>
                    <a:pt x="138" y="84"/>
                  </a:lnTo>
                  <a:lnTo>
                    <a:pt x="134" y="98"/>
                  </a:lnTo>
                  <a:lnTo>
                    <a:pt x="128" y="110"/>
                  </a:lnTo>
                  <a:lnTo>
                    <a:pt x="120" y="120"/>
                  </a:lnTo>
                  <a:lnTo>
                    <a:pt x="110" y="130"/>
                  </a:lnTo>
                  <a:lnTo>
                    <a:pt x="98" y="136"/>
                  </a:lnTo>
                  <a:lnTo>
                    <a:pt x="84" y="140"/>
                  </a:lnTo>
                  <a:lnTo>
                    <a:pt x="70" y="142"/>
                  </a:lnTo>
                  <a:lnTo>
                    <a:pt x="70" y="142"/>
                  </a:lnTo>
                  <a:lnTo>
                    <a:pt x="56" y="140"/>
                  </a:lnTo>
                  <a:lnTo>
                    <a:pt x="42" y="136"/>
                  </a:lnTo>
                  <a:lnTo>
                    <a:pt x="30" y="130"/>
                  </a:lnTo>
                  <a:lnTo>
                    <a:pt x="20" y="120"/>
                  </a:lnTo>
                  <a:lnTo>
                    <a:pt x="12" y="110"/>
                  </a:lnTo>
                  <a:lnTo>
                    <a:pt x="4" y="98"/>
                  </a:lnTo>
                  <a:lnTo>
                    <a:pt x="0" y="84"/>
                  </a:lnTo>
                  <a:lnTo>
                    <a:pt x="0" y="70"/>
                  </a:lnTo>
                  <a:lnTo>
                    <a:pt x="0" y="70"/>
                  </a:lnTo>
                  <a:lnTo>
                    <a:pt x="0" y="56"/>
                  </a:lnTo>
                  <a:lnTo>
                    <a:pt x="4" y="44"/>
                  </a:lnTo>
                  <a:lnTo>
                    <a:pt x="12" y="32"/>
                  </a:lnTo>
                  <a:lnTo>
                    <a:pt x="20" y="20"/>
                  </a:lnTo>
                  <a:lnTo>
                    <a:pt x="30" y="12"/>
                  </a:lnTo>
                  <a:lnTo>
                    <a:pt x="42" y="6"/>
                  </a:lnTo>
                  <a:lnTo>
                    <a:pt x="56" y="2"/>
                  </a:lnTo>
                  <a:lnTo>
                    <a:pt x="70" y="0"/>
                  </a:lnTo>
                  <a:lnTo>
                    <a:pt x="70" y="0"/>
                  </a:lnTo>
                  <a:lnTo>
                    <a:pt x="84" y="2"/>
                  </a:lnTo>
                  <a:lnTo>
                    <a:pt x="98" y="6"/>
                  </a:lnTo>
                  <a:lnTo>
                    <a:pt x="110" y="12"/>
                  </a:lnTo>
                  <a:lnTo>
                    <a:pt x="120" y="20"/>
                  </a:lnTo>
                  <a:lnTo>
                    <a:pt x="128" y="32"/>
                  </a:lnTo>
                  <a:lnTo>
                    <a:pt x="134" y="44"/>
                  </a:lnTo>
                  <a:lnTo>
                    <a:pt x="138" y="56"/>
                  </a:lnTo>
                  <a:lnTo>
                    <a:pt x="140" y="70"/>
                  </a:lnTo>
                  <a:lnTo>
                    <a:pt x="140" y="70"/>
                  </a:lnTo>
                  <a:close/>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95" name="Freeform 8">
              <a:extLst>
                <a:ext uri="{FF2B5EF4-FFF2-40B4-BE49-F238E27FC236}">
                  <a16:creationId xmlns:a16="http://schemas.microsoft.com/office/drawing/2014/main" id="{5F1627BE-A44D-429D-84D7-7AE17BD0D389}"/>
                </a:ext>
              </a:extLst>
            </p:cNvPr>
            <p:cNvSpPr>
              <a:spLocks/>
            </p:cNvSpPr>
            <p:nvPr/>
          </p:nvSpPr>
          <p:spPr bwMode="auto">
            <a:xfrm>
              <a:off x="2295525" y="1174750"/>
              <a:ext cx="301625" cy="304800"/>
            </a:xfrm>
            <a:custGeom>
              <a:avLst/>
              <a:gdLst>
                <a:gd name="T0" fmla="*/ 184 w 190"/>
                <a:gd name="T1" fmla="*/ 112 h 192"/>
                <a:gd name="T2" fmla="*/ 190 w 190"/>
                <a:gd name="T3" fmla="*/ 102 h 192"/>
                <a:gd name="T4" fmla="*/ 190 w 190"/>
                <a:gd name="T5" fmla="*/ 86 h 192"/>
                <a:gd name="T6" fmla="*/ 182 w 190"/>
                <a:gd name="T7" fmla="*/ 80 h 192"/>
                <a:gd name="T8" fmla="*/ 168 w 190"/>
                <a:gd name="T9" fmla="*/ 78 h 192"/>
                <a:gd name="T10" fmla="*/ 162 w 190"/>
                <a:gd name="T11" fmla="*/ 72 h 192"/>
                <a:gd name="T12" fmla="*/ 162 w 190"/>
                <a:gd name="T13" fmla="*/ 52 h 192"/>
                <a:gd name="T14" fmla="*/ 170 w 190"/>
                <a:gd name="T15" fmla="*/ 44 h 192"/>
                <a:gd name="T16" fmla="*/ 168 w 190"/>
                <a:gd name="T17" fmla="*/ 34 h 192"/>
                <a:gd name="T18" fmla="*/ 156 w 190"/>
                <a:gd name="T19" fmla="*/ 22 h 192"/>
                <a:gd name="T20" fmla="*/ 144 w 190"/>
                <a:gd name="T21" fmla="*/ 24 h 192"/>
                <a:gd name="T22" fmla="*/ 134 w 190"/>
                <a:gd name="T23" fmla="*/ 32 h 192"/>
                <a:gd name="T24" fmla="*/ 126 w 190"/>
                <a:gd name="T25" fmla="*/ 32 h 192"/>
                <a:gd name="T26" fmla="*/ 112 w 190"/>
                <a:gd name="T27" fmla="*/ 16 h 192"/>
                <a:gd name="T28" fmla="*/ 110 w 190"/>
                <a:gd name="T29" fmla="*/ 6 h 192"/>
                <a:gd name="T30" fmla="*/ 102 w 190"/>
                <a:gd name="T31" fmla="*/ 0 h 192"/>
                <a:gd name="T32" fmla="*/ 86 w 190"/>
                <a:gd name="T33" fmla="*/ 2 h 192"/>
                <a:gd name="T34" fmla="*/ 80 w 190"/>
                <a:gd name="T35" fmla="*/ 10 h 192"/>
                <a:gd name="T36" fmla="*/ 78 w 190"/>
                <a:gd name="T37" fmla="*/ 24 h 192"/>
                <a:gd name="T38" fmla="*/ 72 w 190"/>
                <a:gd name="T39" fmla="*/ 28 h 192"/>
                <a:gd name="T40" fmla="*/ 50 w 190"/>
                <a:gd name="T41" fmla="*/ 28 h 192"/>
                <a:gd name="T42" fmla="*/ 42 w 190"/>
                <a:gd name="T43" fmla="*/ 22 h 192"/>
                <a:gd name="T44" fmla="*/ 32 w 190"/>
                <a:gd name="T45" fmla="*/ 24 h 192"/>
                <a:gd name="T46" fmla="*/ 22 w 190"/>
                <a:gd name="T47" fmla="*/ 36 h 192"/>
                <a:gd name="T48" fmla="*/ 24 w 190"/>
                <a:gd name="T49" fmla="*/ 46 h 192"/>
                <a:gd name="T50" fmla="*/ 32 w 190"/>
                <a:gd name="T51" fmla="*/ 58 h 192"/>
                <a:gd name="T52" fmla="*/ 32 w 190"/>
                <a:gd name="T53" fmla="*/ 66 h 192"/>
                <a:gd name="T54" fmla="*/ 16 w 190"/>
                <a:gd name="T55" fmla="*/ 80 h 192"/>
                <a:gd name="T56" fmla="*/ 6 w 190"/>
                <a:gd name="T57" fmla="*/ 80 h 192"/>
                <a:gd name="T58" fmla="*/ 0 w 190"/>
                <a:gd name="T59" fmla="*/ 90 h 192"/>
                <a:gd name="T60" fmla="*/ 0 w 190"/>
                <a:gd name="T61" fmla="*/ 106 h 192"/>
                <a:gd name="T62" fmla="*/ 10 w 190"/>
                <a:gd name="T63" fmla="*/ 112 h 192"/>
                <a:gd name="T64" fmla="*/ 24 w 190"/>
                <a:gd name="T65" fmla="*/ 114 h 192"/>
                <a:gd name="T66" fmla="*/ 28 w 190"/>
                <a:gd name="T67" fmla="*/ 120 h 192"/>
                <a:gd name="T68" fmla="*/ 28 w 190"/>
                <a:gd name="T69" fmla="*/ 140 h 192"/>
                <a:gd name="T70" fmla="*/ 22 w 190"/>
                <a:gd name="T71" fmla="*/ 148 h 192"/>
                <a:gd name="T72" fmla="*/ 24 w 190"/>
                <a:gd name="T73" fmla="*/ 158 h 192"/>
                <a:gd name="T74" fmla="*/ 36 w 190"/>
                <a:gd name="T75" fmla="*/ 170 h 192"/>
                <a:gd name="T76" fmla="*/ 46 w 190"/>
                <a:gd name="T77" fmla="*/ 168 h 192"/>
                <a:gd name="T78" fmla="*/ 58 w 190"/>
                <a:gd name="T79" fmla="*/ 160 h 192"/>
                <a:gd name="T80" fmla="*/ 64 w 190"/>
                <a:gd name="T81" fmla="*/ 160 h 192"/>
                <a:gd name="T82" fmla="*/ 80 w 190"/>
                <a:gd name="T83" fmla="*/ 176 h 192"/>
                <a:gd name="T84" fmla="*/ 80 w 190"/>
                <a:gd name="T85" fmla="*/ 186 h 192"/>
                <a:gd name="T86" fmla="*/ 90 w 190"/>
                <a:gd name="T87" fmla="*/ 192 h 192"/>
                <a:gd name="T88" fmla="*/ 106 w 190"/>
                <a:gd name="T89" fmla="*/ 190 h 192"/>
                <a:gd name="T90" fmla="*/ 112 w 190"/>
                <a:gd name="T91" fmla="*/ 182 h 192"/>
                <a:gd name="T92" fmla="*/ 114 w 190"/>
                <a:gd name="T93" fmla="*/ 168 h 192"/>
                <a:gd name="T94" fmla="*/ 120 w 190"/>
                <a:gd name="T95" fmla="*/ 164 h 192"/>
                <a:gd name="T96" fmla="*/ 140 w 190"/>
                <a:gd name="T97" fmla="*/ 164 h 192"/>
                <a:gd name="T98" fmla="*/ 148 w 190"/>
                <a:gd name="T99" fmla="*/ 170 h 192"/>
                <a:gd name="T100" fmla="*/ 158 w 190"/>
                <a:gd name="T101" fmla="*/ 168 h 192"/>
                <a:gd name="T102" fmla="*/ 170 w 190"/>
                <a:gd name="T103" fmla="*/ 156 h 192"/>
                <a:gd name="T104" fmla="*/ 168 w 190"/>
                <a:gd name="T105" fmla="*/ 146 h 192"/>
                <a:gd name="T106" fmla="*/ 160 w 190"/>
                <a:gd name="T107" fmla="*/ 134 h 192"/>
                <a:gd name="T108" fmla="*/ 160 w 190"/>
                <a:gd name="T109" fmla="*/ 126 h 192"/>
                <a:gd name="T110" fmla="*/ 174 w 190"/>
                <a:gd name="T111"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2">
                  <a:moveTo>
                    <a:pt x="182" y="112"/>
                  </a:moveTo>
                  <a:lnTo>
                    <a:pt x="182" y="112"/>
                  </a:lnTo>
                  <a:lnTo>
                    <a:pt x="184" y="112"/>
                  </a:lnTo>
                  <a:lnTo>
                    <a:pt x="188" y="110"/>
                  </a:lnTo>
                  <a:lnTo>
                    <a:pt x="190" y="106"/>
                  </a:lnTo>
                  <a:lnTo>
                    <a:pt x="190" y="102"/>
                  </a:lnTo>
                  <a:lnTo>
                    <a:pt x="190" y="90"/>
                  </a:lnTo>
                  <a:lnTo>
                    <a:pt x="190" y="90"/>
                  </a:lnTo>
                  <a:lnTo>
                    <a:pt x="190" y="86"/>
                  </a:lnTo>
                  <a:lnTo>
                    <a:pt x="188" y="82"/>
                  </a:lnTo>
                  <a:lnTo>
                    <a:pt x="184" y="80"/>
                  </a:lnTo>
                  <a:lnTo>
                    <a:pt x="182" y="80"/>
                  </a:lnTo>
                  <a:lnTo>
                    <a:pt x="174" y="80"/>
                  </a:lnTo>
                  <a:lnTo>
                    <a:pt x="174" y="80"/>
                  </a:lnTo>
                  <a:lnTo>
                    <a:pt x="168" y="78"/>
                  </a:lnTo>
                  <a:lnTo>
                    <a:pt x="164" y="76"/>
                  </a:lnTo>
                  <a:lnTo>
                    <a:pt x="162" y="72"/>
                  </a:lnTo>
                  <a:lnTo>
                    <a:pt x="162" y="72"/>
                  </a:lnTo>
                  <a:lnTo>
                    <a:pt x="160" y="62"/>
                  </a:lnTo>
                  <a:lnTo>
                    <a:pt x="160" y="56"/>
                  </a:lnTo>
                  <a:lnTo>
                    <a:pt x="162" y="52"/>
                  </a:lnTo>
                  <a:lnTo>
                    <a:pt x="168" y="46"/>
                  </a:lnTo>
                  <a:lnTo>
                    <a:pt x="168" y="46"/>
                  </a:lnTo>
                  <a:lnTo>
                    <a:pt x="170" y="44"/>
                  </a:lnTo>
                  <a:lnTo>
                    <a:pt x="170" y="40"/>
                  </a:lnTo>
                  <a:lnTo>
                    <a:pt x="170" y="36"/>
                  </a:lnTo>
                  <a:lnTo>
                    <a:pt x="168" y="34"/>
                  </a:lnTo>
                  <a:lnTo>
                    <a:pt x="158" y="24"/>
                  </a:lnTo>
                  <a:lnTo>
                    <a:pt x="158" y="24"/>
                  </a:lnTo>
                  <a:lnTo>
                    <a:pt x="156" y="22"/>
                  </a:lnTo>
                  <a:lnTo>
                    <a:pt x="152" y="22"/>
                  </a:lnTo>
                  <a:lnTo>
                    <a:pt x="148" y="22"/>
                  </a:lnTo>
                  <a:lnTo>
                    <a:pt x="144" y="24"/>
                  </a:lnTo>
                  <a:lnTo>
                    <a:pt x="140" y="28"/>
                  </a:lnTo>
                  <a:lnTo>
                    <a:pt x="140" y="28"/>
                  </a:lnTo>
                  <a:lnTo>
                    <a:pt x="134" y="32"/>
                  </a:lnTo>
                  <a:lnTo>
                    <a:pt x="130" y="32"/>
                  </a:lnTo>
                  <a:lnTo>
                    <a:pt x="126" y="32"/>
                  </a:lnTo>
                  <a:lnTo>
                    <a:pt x="126" y="32"/>
                  </a:lnTo>
                  <a:lnTo>
                    <a:pt x="118" y="26"/>
                  </a:lnTo>
                  <a:lnTo>
                    <a:pt x="114" y="22"/>
                  </a:lnTo>
                  <a:lnTo>
                    <a:pt x="112" y="16"/>
                  </a:lnTo>
                  <a:lnTo>
                    <a:pt x="112" y="10"/>
                  </a:lnTo>
                  <a:lnTo>
                    <a:pt x="112" y="10"/>
                  </a:lnTo>
                  <a:lnTo>
                    <a:pt x="110" y="6"/>
                  </a:lnTo>
                  <a:lnTo>
                    <a:pt x="108" y="4"/>
                  </a:lnTo>
                  <a:lnTo>
                    <a:pt x="106" y="2"/>
                  </a:lnTo>
                  <a:lnTo>
                    <a:pt x="102" y="0"/>
                  </a:lnTo>
                  <a:lnTo>
                    <a:pt x="90" y="0"/>
                  </a:lnTo>
                  <a:lnTo>
                    <a:pt x="90" y="0"/>
                  </a:lnTo>
                  <a:lnTo>
                    <a:pt x="86" y="2"/>
                  </a:lnTo>
                  <a:lnTo>
                    <a:pt x="82" y="4"/>
                  </a:lnTo>
                  <a:lnTo>
                    <a:pt x="80" y="6"/>
                  </a:lnTo>
                  <a:lnTo>
                    <a:pt x="80" y="10"/>
                  </a:lnTo>
                  <a:lnTo>
                    <a:pt x="80" y="16"/>
                  </a:lnTo>
                  <a:lnTo>
                    <a:pt x="80" y="16"/>
                  </a:lnTo>
                  <a:lnTo>
                    <a:pt x="78" y="24"/>
                  </a:lnTo>
                  <a:lnTo>
                    <a:pt x="74" y="28"/>
                  </a:lnTo>
                  <a:lnTo>
                    <a:pt x="72" y="28"/>
                  </a:lnTo>
                  <a:lnTo>
                    <a:pt x="72" y="28"/>
                  </a:lnTo>
                  <a:lnTo>
                    <a:pt x="62" y="30"/>
                  </a:lnTo>
                  <a:lnTo>
                    <a:pt x="56" y="30"/>
                  </a:lnTo>
                  <a:lnTo>
                    <a:pt x="50" y="28"/>
                  </a:lnTo>
                  <a:lnTo>
                    <a:pt x="46" y="24"/>
                  </a:lnTo>
                  <a:lnTo>
                    <a:pt x="46" y="24"/>
                  </a:lnTo>
                  <a:lnTo>
                    <a:pt x="42" y="22"/>
                  </a:lnTo>
                  <a:lnTo>
                    <a:pt x="40" y="22"/>
                  </a:lnTo>
                  <a:lnTo>
                    <a:pt x="36" y="22"/>
                  </a:lnTo>
                  <a:lnTo>
                    <a:pt x="32" y="24"/>
                  </a:lnTo>
                  <a:lnTo>
                    <a:pt x="24" y="34"/>
                  </a:lnTo>
                  <a:lnTo>
                    <a:pt x="24" y="34"/>
                  </a:lnTo>
                  <a:lnTo>
                    <a:pt x="22" y="36"/>
                  </a:lnTo>
                  <a:lnTo>
                    <a:pt x="20" y="40"/>
                  </a:lnTo>
                  <a:lnTo>
                    <a:pt x="22" y="44"/>
                  </a:lnTo>
                  <a:lnTo>
                    <a:pt x="24" y="46"/>
                  </a:lnTo>
                  <a:lnTo>
                    <a:pt x="28" y="52"/>
                  </a:lnTo>
                  <a:lnTo>
                    <a:pt x="28" y="52"/>
                  </a:lnTo>
                  <a:lnTo>
                    <a:pt x="32" y="58"/>
                  </a:lnTo>
                  <a:lnTo>
                    <a:pt x="32" y="62"/>
                  </a:lnTo>
                  <a:lnTo>
                    <a:pt x="32" y="66"/>
                  </a:lnTo>
                  <a:lnTo>
                    <a:pt x="32" y="66"/>
                  </a:lnTo>
                  <a:lnTo>
                    <a:pt x="26" y="74"/>
                  </a:lnTo>
                  <a:lnTo>
                    <a:pt x="20" y="78"/>
                  </a:lnTo>
                  <a:lnTo>
                    <a:pt x="16" y="80"/>
                  </a:lnTo>
                  <a:lnTo>
                    <a:pt x="10" y="80"/>
                  </a:lnTo>
                  <a:lnTo>
                    <a:pt x="10" y="80"/>
                  </a:lnTo>
                  <a:lnTo>
                    <a:pt x="6" y="80"/>
                  </a:lnTo>
                  <a:lnTo>
                    <a:pt x="2" y="82"/>
                  </a:lnTo>
                  <a:lnTo>
                    <a:pt x="0" y="86"/>
                  </a:lnTo>
                  <a:lnTo>
                    <a:pt x="0" y="90"/>
                  </a:lnTo>
                  <a:lnTo>
                    <a:pt x="0" y="102"/>
                  </a:lnTo>
                  <a:lnTo>
                    <a:pt x="0" y="102"/>
                  </a:lnTo>
                  <a:lnTo>
                    <a:pt x="0" y="106"/>
                  </a:lnTo>
                  <a:lnTo>
                    <a:pt x="2" y="110"/>
                  </a:lnTo>
                  <a:lnTo>
                    <a:pt x="6" y="112"/>
                  </a:lnTo>
                  <a:lnTo>
                    <a:pt x="10" y="112"/>
                  </a:lnTo>
                  <a:lnTo>
                    <a:pt x="16" y="112"/>
                  </a:lnTo>
                  <a:lnTo>
                    <a:pt x="16" y="112"/>
                  </a:lnTo>
                  <a:lnTo>
                    <a:pt x="24" y="114"/>
                  </a:lnTo>
                  <a:lnTo>
                    <a:pt x="26" y="116"/>
                  </a:lnTo>
                  <a:lnTo>
                    <a:pt x="28" y="120"/>
                  </a:lnTo>
                  <a:lnTo>
                    <a:pt x="28" y="120"/>
                  </a:lnTo>
                  <a:lnTo>
                    <a:pt x="30" y="130"/>
                  </a:lnTo>
                  <a:lnTo>
                    <a:pt x="30" y="136"/>
                  </a:lnTo>
                  <a:lnTo>
                    <a:pt x="28" y="140"/>
                  </a:lnTo>
                  <a:lnTo>
                    <a:pt x="24" y="146"/>
                  </a:lnTo>
                  <a:lnTo>
                    <a:pt x="24" y="146"/>
                  </a:lnTo>
                  <a:lnTo>
                    <a:pt x="22" y="148"/>
                  </a:lnTo>
                  <a:lnTo>
                    <a:pt x="20" y="152"/>
                  </a:lnTo>
                  <a:lnTo>
                    <a:pt x="22" y="156"/>
                  </a:lnTo>
                  <a:lnTo>
                    <a:pt x="24" y="158"/>
                  </a:lnTo>
                  <a:lnTo>
                    <a:pt x="32" y="168"/>
                  </a:lnTo>
                  <a:lnTo>
                    <a:pt x="32" y="168"/>
                  </a:lnTo>
                  <a:lnTo>
                    <a:pt x="36" y="170"/>
                  </a:lnTo>
                  <a:lnTo>
                    <a:pt x="40" y="170"/>
                  </a:lnTo>
                  <a:lnTo>
                    <a:pt x="42" y="170"/>
                  </a:lnTo>
                  <a:lnTo>
                    <a:pt x="46" y="168"/>
                  </a:lnTo>
                  <a:lnTo>
                    <a:pt x="50" y="164"/>
                  </a:lnTo>
                  <a:lnTo>
                    <a:pt x="50" y="164"/>
                  </a:lnTo>
                  <a:lnTo>
                    <a:pt x="58" y="160"/>
                  </a:lnTo>
                  <a:lnTo>
                    <a:pt x="62" y="160"/>
                  </a:lnTo>
                  <a:lnTo>
                    <a:pt x="64" y="160"/>
                  </a:lnTo>
                  <a:lnTo>
                    <a:pt x="64" y="160"/>
                  </a:lnTo>
                  <a:lnTo>
                    <a:pt x="74" y="166"/>
                  </a:lnTo>
                  <a:lnTo>
                    <a:pt x="78" y="170"/>
                  </a:lnTo>
                  <a:lnTo>
                    <a:pt x="80" y="176"/>
                  </a:lnTo>
                  <a:lnTo>
                    <a:pt x="80" y="182"/>
                  </a:lnTo>
                  <a:lnTo>
                    <a:pt x="80" y="182"/>
                  </a:lnTo>
                  <a:lnTo>
                    <a:pt x="80" y="186"/>
                  </a:lnTo>
                  <a:lnTo>
                    <a:pt x="82" y="188"/>
                  </a:lnTo>
                  <a:lnTo>
                    <a:pt x="86" y="190"/>
                  </a:lnTo>
                  <a:lnTo>
                    <a:pt x="90" y="192"/>
                  </a:lnTo>
                  <a:lnTo>
                    <a:pt x="102" y="192"/>
                  </a:lnTo>
                  <a:lnTo>
                    <a:pt x="102" y="192"/>
                  </a:lnTo>
                  <a:lnTo>
                    <a:pt x="106" y="190"/>
                  </a:lnTo>
                  <a:lnTo>
                    <a:pt x="108" y="188"/>
                  </a:lnTo>
                  <a:lnTo>
                    <a:pt x="110" y="186"/>
                  </a:lnTo>
                  <a:lnTo>
                    <a:pt x="112" y="182"/>
                  </a:lnTo>
                  <a:lnTo>
                    <a:pt x="112" y="176"/>
                  </a:lnTo>
                  <a:lnTo>
                    <a:pt x="112" y="176"/>
                  </a:lnTo>
                  <a:lnTo>
                    <a:pt x="114" y="168"/>
                  </a:lnTo>
                  <a:lnTo>
                    <a:pt x="116" y="164"/>
                  </a:lnTo>
                  <a:lnTo>
                    <a:pt x="120" y="164"/>
                  </a:lnTo>
                  <a:lnTo>
                    <a:pt x="120" y="164"/>
                  </a:lnTo>
                  <a:lnTo>
                    <a:pt x="130" y="162"/>
                  </a:lnTo>
                  <a:lnTo>
                    <a:pt x="136" y="162"/>
                  </a:lnTo>
                  <a:lnTo>
                    <a:pt x="140" y="164"/>
                  </a:lnTo>
                  <a:lnTo>
                    <a:pt x="144" y="168"/>
                  </a:lnTo>
                  <a:lnTo>
                    <a:pt x="144" y="168"/>
                  </a:lnTo>
                  <a:lnTo>
                    <a:pt x="148" y="170"/>
                  </a:lnTo>
                  <a:lnTo>
                    <a:pt x="152" y="170"/>
                  </a:lnTo>
                  <a:lnTo>
                    <a:pt x="156" y="170"/>
                  </a:lnTo>
                  <a:lnTo>
                    <a:pt x="158" y="168"/>
                  </a:lnTo>
                  <a:lnTo>
                    <a:pt x="168" y="158"/>
                  </a:lnTo>
                  <a:lnTo>
                    <a:pt x="168" y="158"/>
                  </a:lnTo>
                  <a:lnTo>
                    <a:pt x="170" y="156"/>
                  </a:lnTo>
                  <a:lnTo>
                    <a:pt x="170" y="152"/>
                  </a:lnTo>
                  <a:lnTo>
                    <a:pt x="170" y="148"/>
                  </a:lnTo>
                  <a:lnTo>
                    <a:pt x="168" y="146"/>
                  </a:lnTo>
                  <a:lnTo>
                    <a:pt x="162" y="140"/>
                  </a:lnTo>
                  <a:lnTo>
                    <a:pt x="162" y="140"/>
                  </a:lnTo>
                  <a:lnTo>
                    <a:pt x="160" y="134"/>
                  </a:lnTo>
                  <a:lnTo>
                    <a:pt x="158" y="130"/>
                  </a:lnTo>
                  <a:lnTo>
                    <a:pt x="160" y="126"/>
                  </a:lnTo>
                  <a:lnTo>
                    <a:pt x="160" y="126"/>
                  </a:lnTo>
                  <a:lnTo>
                    <a:pt x="166" y="118"/>
                  </a:lnTo>
                  <a:lnTo>
                    <a:pt x="170" y="114"/>
                  </a:lnTo>
                  <a:lnTo>
                    <a:pt x="174" y="112"/>
                  </a:lnTo>
                  <a:lnTo>
                    <a:pt x="182" y="112"/>
                  </a:lnTo>
                  <a:close/>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06" name="Line 21">
              <a:extLst>
                <a:ext uri="{FF2B5EF4-FFF2-40B4-BE49-F238E27FC236}">
                  <a16:creationId xmlns:a16="http://schemas.microsoft.com/office/drawing/2014/main" id="{7C9F5D49-BDFB-40EA-B2CC-499BEA78D43C}"/>
                </a:ext>
              </a:extLst>
            </p:cNvPr>
            <p:cNvSpPr>
              <a:spLocks noChangeShapeType="1"/>
            </p:cNvSpPr>
            <p:nvPr/>
          </p:nvSpPr>
          <p:spPr bwMode="auto">
            <a:xfrm>
              <a:off x="2032000" y="1016000"/>
              <a:ext cx="828675" cy="0"/>
            </a:xfrm>
            <a:prstGeom prst="line">
              <a:avLst/>
            </a:prstGeom>
            <a:noFill/>
            <a:ln w="19050">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07" name="Rectangle 22">
              <a:extLst>
                <a:ext uri="{FF2B5EF4-FFF2-40B4-BE49-F238E27FC236}">
                  <a16:creationId xmlns:a16="http://schemas.microsoft.com/office/drawing/2014/main" id="{B1FE06A4-3657-453E-B894-11C4FA13FBDF}"/>
                </a:ext>
              </a:extLst>
            </p:cNvPr>
            <p:cNvSpPr>
              <a:spLocks noChangeArrowheads="1"/>
            </p:cNvSpPr>
            <p:nvPr/>
          </p:nvSpPr>
          <p:spPr bwMode="auto">
            <a:xfrm>
              <a:off x="2114550" y="892175"/>
              <a:ext cx="47625" cy="47625"/>
            </a:xfrm>
            <a:prstGeom prst="rect">
              <a:avLst/>
            </a:prstGeom>
            <a:solidFill>
              <a:srgbClr val="5567AF"/>
            </a:solidFill>
            <a:ln w="1905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08" name="Rectangle 23">
              <a:extLst>
                <a:ext uri="{FF2B5EF4-FFF2-40B4-BE49-F238E27FC236}">
                  <a16:creationId xmlns:a16="http://schemas.microsoft.com/office/drawing/2014/main" id="{153EF402-2300-4714-B5C6-CB1F02DD8294}"/>
                </a:ext>
              </a:extLst>
            </p:cNvPr>
            <p:cNvSpPr>
              <a:spLocks noChangeArrowheads="1"/>
            </p:cNvSpPr>
            <p:nvPr/>
          </p:nvSpPr>
          <p:spPr bwMode="auto">
            <a:xfrm>
              <a:off x="2222500" y="892175"/>
              <a:ext cx="47625" cy="47625"/>
            </a:xfrm>
            <a:prstGeom prst="rect">
              <a:avLst/>
            </a:prstGeom>
            <a:solidFill>
              <a:srgbClr val="5567AF"/>
            </a:solidFill>
            <a:ln w="1905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09" name="Rectangle 24">
              <a:extLst>
                <a:ext uri="{FF2B5EF4-FFF2-40B4-BE49-F238E27FC236}">
                  <a16:creationId xmlns:a16="http://schemas.microsoft.com/office/drawing/2014/main" id="{8F237AD7-3E0F-4C08-800E-40E542713467}"/>
                </a:ext>
              </a:extLst>
            </p:cNvPr>
            <p:cNvSpPr>
              <a:spLocks noChangeArrowheads="1"/>
            </p:cNvSpPr>
            <p:nvPr/>
          </p:nvSpPr>
          <p:spPr bwMode="auto">
            <a:xfrm>
              <a:off x="2327275" y="892175"/>
              <a:ext cx="47625" cy="47625"/>
            </a:xfrm>
            <a:prstGeom prst="rect">
              <a:avLst/>
            </a:prstGeom>
            <a:solidFill>
              <a:srgbClr val="5567AF"/>
            </a:solidFill>
            <a:ln w="1905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0" name="Freeform 25">
              <a:extLst>
                <a:ext uri="{FF2B5EF4-FFF2-40B4-BE49-F238E27FC236}">
                  <a16:creationId xmlns:a16="http://schemas.microsoft.com/office/drawing/2014/main" id="{FE4E0497-D037-4E87-A4DB-831FF7F025D1}"/>
                </a:ext>
              </a:extLst>
            </p:cNvPr>
            <p:cNvSpPr>
              <a:spLocks/>
            </p:cNvSpPr>
            <p:nvPr/>
          </p:nvSpPr>
          <p:spPr bwMode="auto">
            <a:xfrm>
              <a:off x="2409825" y="1292225"/>
              <a:ext cx="73025" cy="73025"/>
            </a:xfrm>
            <a:custGeom>
              <a:avLst/>
              <a:gdLst>
                <a:gd name="T0" fmla="*/ 46 w 46"/>
                <a:gd name="T1" fmla="*/ 22 h 46"/>
                <a:gd name="T2" fmla="*/ 46 w 46"/>
                <a:gd name="T3" fmla="*/ 22 h 46"/>
                <a:gd name="T4" fmla="*/ 44 w 46"/>
                <a:gd name="T5" fmla="*/ 32 h 46"/>
                <a:gd name="T6" fmla="*/ 38 w 46"/>
                <a:gd name="T7" fmla="*/ 38 h 46"/>
                <a:gd name="T8" fmla="*/ 32 w 46"/>
                <a:gd name="T9" fmla="*/ 44 h 46"/>
                <a:gd name="T10" fmla="*/ 22 w 46"/>
                <a:gd name="T11" fmla="*/ 46 h 46"/>
                <a:gd name="T12" fmla="*/ 22 w 46"/>
                <a:gd name="T13" fmla="*/ 46 h 46"/>
                <a:gd name="T14" fmla="*/ 14 w 46"/>
                <a:gd name="T15" fmla="*/ 44 h 46"/>
                <a:gd name="T16" fmla="*/ 6 w 46"/>
                <a:gd name="T17" fmla="*/ 38 h 46"/>
                <a:gd name="T18" fmla="*/ 2 w 46"/>
                <a:gd name="T19" fmla="*/ 32 h 46"/>
                <a:gd name="T20" fmla="*/ 0 w 46"/>
                <a:gd name="T21" fmla="*/ 22 h 46"/>
                <a:gd name="T22" fmla="*/ 0 w 46"/>
                <a:gd name="T23" fmla="*/ 22 h 46"/>
                <a:gd name="T24" fmla="*/ 2 w 46"/>
                <a:gd name="T25" fmla="*/ 14 h 46"/>
                <a:gd name="T26" fmla="*/ 6 w 46"/>
                <a:gd name="T27" fmla="*/ 6 h 46"/>
                <a:gd name="T28" fmla="*/ 14 w 46"/>
                <a:gd name="T29" fmla="*/ 2 h 46"/>
                <a:gd name="T30" fmla="*/ 22 w 46"/>
                <a:gd name="T31" fmla="*/ 0 h 46"/>
                <a:gd name="T32" fmla="*/ 22 w 46"/>
                <a:gd name="T33" fmla="*/ 0 h 46"/>
                <a:gd name="T34" fmla="*/ 32 w 46"/>
                <a:gd name="T35" fmla="*/ 2 h 46"/>
                <a:gd name="T36" fmla="*/ 38 w 46"/>
                <a:gd name="T37" fmla="*/ 6 h 46"/>
                <a:gd name="T38" fmla="*/ 44 w 46"/>
                <a:gd name="T39" fmla="*/ 14 h 46"/>
                <a:gd name="T40" fmla="*/ 46 w 46"/>
                <a:gd name="T41" fmla="*/ 22 h 46"/>
                <a:gd name="T42" fmla="*/ 46 w 46"/>
                <a:gd name="T4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46" y="22"/>
                  </a:moveTo>
                  <a:lnTo>
                    <a:pt x="46" y="22"/>
                  </a:lnTo>
                  <a:lnTo>
                    <a:pt x="44" y="32"/>
                  </a:lnTo>
                  <a:lnTo>
                    <a:pt x="38" y="38"/>
                  </a:lnTo>
                  <a:lnTo>
                    <a:pt x="32" y="44"/>
                  </a:lnTo>
                  <a:lnTo>
                    <a:pt x="22" y="46"/>
                  </a:lnTo>
                  <a:lnTo>
                    <a:pt x="22" y="46"/>
                  </a:lnTo>
                  <a:lnTo>
                    <a:pt x="14" y="44"/>
                  </a:lnTo>
                  <a:lnTo>
                    <a:pt x="6" y="38"/>
                  </a:lnTo>
                  <a:lnTo>
                    <a:pt x="2" y="32"/>
                  </a:lnTo>
                  <a:lnTo>
                    <a:pt x="0" y="22"/>
                  </a:lnTo>
                  <a:lnTo>
                    <a:pt x="0" y="22"/>
                  </a:lnTo>
                  <a:lnTo>
                    <a:pt x="2" y="14"/>
                  </a:lnTo>
                  <a:lnTo>
                    <a:pt x="6" y="6"/>
                  </a:lnTo>
                  <a:lnTo>
                    <a:pt x="14" y="2"/>
                  </a:lnTo>
                  <a:lnTo>
                    <a:pt x="22" y="0"/>
                  </a:lnTo>
                  <a:lnTo>
                    <a:pt x="22" y="0"/>
                  </a:lnTo>
                  <a:lnTo>
                    <a:pt x="32" y="2"/>
                  </a:lnTo>
                  <a:lnTo>
                    <a:pt x="38" y="6"/>
                  </a:lnTo>
                  <a:lnTo>
                    <a:pt x="44" y="14"/>
                  </a:lnTo>
                  <a:lnTo>
                    <a:pt x="46" y="22"/>
                  </a:lnTo>
                  <a:lnTo>
                    <a:pt x="46" y="22"/>
                  </a:lnTo>
                  <a:close/>
                </a:path>
              </a:pathLst>
            </a:custGeom>
            <a:solidFill>
              <a:srgbClr val="5567AF"/>
            </a:solidFill>
            <a:ln w="190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111" name="Group 110">
            <a:extLst>
              <a:ext uri="{FF2B5EF4-FFF2-40B4-BE49-F238E27FC236}">
                <a16:creationId xmlns:a16="http://schemas.microsoft.com/office/drawing/2014/main" id="{30D6C6DA-42E4-41D5-860F-3DBA60AC9F21}"/>
              </a:ext>
            </a:extLst>
          </p:cNvPr>
          <p:cNvGrpSpPr/>
          <p:nvPr/>
        </p:nvGrpSpPr>
        <p:grpSpPr>
          <a:xfrm>
            <a:off x="4267161" y="2296633"/>
            <a:ext cx="518369" cy="516764"/>
            <a:chOff x="6423025" y="2190750"/>
            <a:chExt cx="1025525" cy="1022350"/>
          </a:xfrm>
        </p:grpSpPr>
        <p:sp>
          <p:nvSpPr>
            <p:cNvPr id="112" name="Freeform 45">
              <a:extLst>
                <a:ext uri="{FF2B5EF4-FFF2-40B4-BE49-F238E27FC236}">
                  <a16:creationId xmlns:a16="http://schemas.microsoft.com/office/drawing/2014/main" id="{5C47C148-090F-499A-9C86-6AA75331EDDF}"/>
                </a:ext>
              </a:extLst>
            </p:cNvPr>
            <p:cNvSpPr>
              <a:spLocks/>
            </p:cNvSpPr>
            <p:nvPr/>
          </p:nvSpPr>
          <p:spPr bwMode="auto">
            <a:xfrm>
              <a:off x="6423025" y="2190750"/>
              <a:ext cx="1025525" cy="1022350"/>
            </a:xfrm>
            <a:custGeom>
              <a:avLst/>
              <a:gdLst>
                <a:gd name="T0" fmla="*/ 646 w 646"/>
                <a:gd name="T1" fmla="*/ 322 h 644"/>
                <a:gd name="T2" fmla="*/ 638 w 646"/>
                <a:gd name="T3" fmla="*/ 386 h 644"/>
                <a:gd name="T4" fmla="*/ 620 w 646"/>
                <a:gd name="T5" fmla="*/ 448 h 644"/>
                <a:gd name="T6" fmla="*/ 590 w 646"/>
                <a:gd name="T7" fmla="*/ 502 h 644"/>
                <a:gd name="T8" fmla="*/ 550 w 646"/>
                <a:gd name="T9" fmla="*/ 550 h 644"/>
                <a:gd name="T10" fmla="*/ 504 w 646"/>
                <a:gd name="T11" fmla="*/ 590 h 644"/>
                <a:gd name="T12" fmla="*/ 448 w 646"/>
                <a:gd name="T13" fmla="*/ 618 h 644"/>
                <a:gd name="T14" fmla="*/ 388 w 646"/>
                <a:gd name="T15" fmla="*/ 638 h 644"/>
                <a:gd name="T16" fmla="*/ 322 w 646"/>
                <a:gd name="T17" fmla="*/ 644 h 644"/>
                <a:gd name="T18" fmla="*/ 290 w 646"/>
                <a:gd name="T19" fmla="*/ 642 h 644"/>
                <a:gd name="T20" fmla="*/ 226 w 646"/>
                <a:gd name="T21" fmla="*/ 630 h 644"/>
                <a:gd name="T22" fmla="*/ 170 w 646"/>
                <a:gd name="T23" fmla="*/ 606 h 644"/>
                <a:gd name="T24" fmla="*/ 118 w 646"/>
                <a:gd name="T25" fmla="*/ 570 h 644"/>
                <a:gd name="T26" fmla="*/ 74 w 646"/>
                <a:gd name="T27" fmla="*/ 526 h 644"/>
                <a:gd name="T28" fmla="*/ 40 w 646"/>
                <a:gd name="T29" fmla="*/ 476 h 644"/>
                <a:gd name="T30" fmla="*/ 14 w 646"/>
                <a:gd name="T31" fmla="*/ 418 h 644"/>
                <a:gd name="T32" fmla="*/ 2 w 646"/>
                <a:gd name="T33" fmla="*/ 354 h 644"/>
                <a:gd name="T34" fmla="*/ 0 w 646"/>
                <a:gd name="T35" fmla="*/ 322 h 644"/>
                <a:gd name="T36" fmla="*/ 6 w 646"/>
                <a:gd name="T37" fmla="*/ 256 h 644"/>
                <a:gd name="T38" fmla="*/ 26 w 646"/>
                <a:gd name="T39" fmla="*/ 196 h 644"/>
                <a:gd name="T40" fmla="*/ 56 w 646"/>
                <a:gd name="T41" fmla="*/ 142 h 644"/>
                <a:gd name="T42" fmla="*/ 94 w 646"/>
                <a:gd name="T43" fmla="*/ 94 h 644"/>
                <a:gd name="T44" fmla="*/ 142 w 646"/>
                <a:gd name="T45" fmla="*/ 54 h 644"/>
                <a:gd name="T46" fmla="*/ 198 w 646"/>
                <a:gd name="T47" fmla="*/ 24 h 644"/>
                <a:gd name="T48" fmla="*/ 258 w 646"/>
                <a:gd name="T49" fmla="*/ 6 h 644"/>
                <a:gd name="T50" fmla="*/ 322 w 646"/>
                <a:gd name="T51" fmla="*/ 0 h 644"/>
                <a:gd name="T52" fmla="*/ 356 w 646"/>
                <a:gd name="T53" fmla="*/ 0 h 644"/>
                <a:gd name="T54" fmla="*/ 418 w 646"/>
                <a:gd name="T55" fmla="*/ 14 h 644"/>
                <a:gd name="T56" fmla="*/ 476 w 646"/>
                <a:gd name="T57" fmla="*/ 38 h 644"/>
                <a:gd name="T58" fmla="*/ 528 w 646"/>
                <a:gd name="T59" fmla="*/ 72 h 644"/>
                <a:gd name="T60" fmla="*/ 572 w 646"/>
                <a:gd name="T61" fmla="*/ 116 h 644"/>
                <a:gd name="T62" fmla="*/ 606 w 646"/>
                <a:gd name="T63" fmla="*/ 168 h 644"/>
                <a:gd name="T64" fmla="*/ 630 w 646"/>
                <a:gd name="T65" fmla="*/ 226 h 644"/>
                <a:gd name="T66" fmla="*/ 644 w 646"/>
                <a:gd name="T67" fmla="*/ 288 h 644"/>
                <a:gd name="T68" fmla="*/ 646 w 646"/>
                <a:gd name="T69" fmla="*/ 32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6" h="644">
                  <a:moveTo>
                    <a:pt x="646" y="322"/>
                  </a:moveTo>
                  <a:lnTo>
                    <a:pt x="646" y="322"/>
                  </a:lnTo>
                  <a:lnTo>
                    <a:pt x="644" y="354"/>
                  </a:lnTo>
                  <a:lnTo>
                    <a:pt x="638" y="386"/>
                  </a:lnTo>
                  <a:lnTo>
                    <a:pt x="630" y="418"/>
                  </a:lnTo>
                  <a:lnTo>
                    <a:pt x="620" y="448"/>
                  </a:lnTo>
                  <a:lnTo>
                    <a:pt x="606" y="476"/>
                  </a:lnTo>
                  <a:lnTo>
                    <a:pt x="590" y="502"/>
                  </a:lnTo>
                  <a:lnTo>
                    <a:pt x="572" y="526"/>
                  </a:lnTo>
                  <a:lnTo>
                    <a:pt x="550" y="550"/>
                  </a:lnTo>
                  <a:lnTo>
                    <a:pt x="528" y="570"/>
                  </a:lnTo>
                  <a:lnTo>
                    <a:pt x="504" y="590"/>
                  </a:lnTo>
                  <a:lnTo>
                    <a:pt x="476" y="606"/>
                  </a:lnTo>
                  <a:lnTo>
                    <a:pt x="448" y="618"/>
                  </a:lnTo>
                  <a:lnTo>
                    <a:pt x="418" y="630"/>
                  </a:lnTo>
                  <a:lnTo>
                    <a:pt x="388" y="638"/>
                  </a:lnTo>
                  <a:lnTo>
                    <a:pt x="356" y="642"/>
                  </a:lnTo>
                  <a:lnTo>
                    <a:pt x="322" y="644"/>
                  </a:lnTo>
                  <a:lnTo>
                    <a:pt x="322" y="644"/>
                  </a:lnTo>
                  <a:lnTo>
                    <a:pt x="290" y="642"/>
                  </a:lnTo>
                  <a:lnTo>
                    <a:pt x="258" y="638"/>
                  </a:lnTo>
                  <a:lnTo>
                    <a:pt x="226" y="630"/>
                  </a:lnTo>
                  <a:lnTo>
                    <a:pt x="198" y="618"/>
                  </a:lnTo>
                  <a:lnTo>
                    <a:pt x="170" y="606"/>
                  </a:lnTo>
                  <a:lnTo>
                    <a:pt x="142" y="590"/>
                  </a:lnTo>
                  <a:lnTo>
                    <a:pt x="118" y="570"/>
                  </a:lnTo>
                  <a:lnTo>
                    <a:pt x="94" y="550"/>
                  </a:lnTo>
                  <a:lnTo>
                    <a:pt x="74" y="526"/>
                  </a:lnTo>
                  <a:lnTo>
                    <a:pt x="56" y="502"/>
                  </a:lnTo>
                  <a:lnTo>
                    <a:pt x="40" y="476"/>
                  </a:lnTo>
                  <a:lnTo>
                    <a:pt x="26" y="448"/>
                  </a:lnTo>
                  <a:lnTo>
                    <a:pt x="14" y="418"/>
                  </a:lnTo>
                  <a:lnTo>
                    <a:pt x="6" y="386"/>
                  </a:lnTo>
                  <a:lnTo>
                    <a:pt x="2" y="354"/>
                  </a:lnTo>
                  <a:lnTo>
                    <a:pt x="0" y="322"/>
                  </a:lnTo>
                  <a:lnTo>
                    <a:pt x="0" y="322"/>
                  </a:lnTo>
                  <a:lnTo>
                    <a:pt x="2" y="288"/>
                  </a:lnTo>
                  <a:lnTo>
                    <a:pt x="6" y="256"/>
                  </a:lnTo>
                  <a:lnTo>
                    <a:pt x="14" y="226"/>
                  </a:lnTo>
                  <a:lnTo>
                    <a:pt x="26" y="196"/>
                  </a:lnTo>
                  <a:lnTo>
                    <a:pt x="40" y="168"/>
                  </a:lnTo>
                  <a:lnTo>
                    <a:pt x="56" y="142"/>
                  </a:lnTo>
                  <a:lnTo>
                    <a:pt x="74" y="116"/>
                  </a:lnTo>
                  <a:lnTo>
                    <a:pt x="94" y="94"/>
                  </a:lnTo>
                  <a:lnTo>
                    <a:pt x="118" y="72"/>
                  </a:lnTo>
                  <a:lnTo>
                    <a:pt x="142" y="54"/>
                  </a:lnTo>
                  <a:lnTo>
                    <a:pt x="170" y="38"/>
                  </a:lnTo>
                  <a:lnTo>
                    <a:pt x="198" y="24"/>
                  </a:lnTo>
                  <a:lnTo>
                    <a:pt x="226" y="14"/>
                  </a:lnTo>
                  <a:lnTo>
                    <a:pt x="258" y="6"/>
                  </a:lnTo>
                  <a:lnTo>
                    <a:pt x="290" y="0"/>
                  </a:lnTo>
                  <a:lnTo>
                    <a:pt x="322" y="0"/>
                  </a:lnTo>
                  <a:lnTo>
                    <a:pt x="322" y="0"/>
                  </a:lnTo>
                  <a:lnTo>
                    <a:pt x="356" y="0"/>
                  </a:lnTo>
                  <a:lnTo>
                    <a:pt x="388" y="6"/>
                  </a:lnTo>
                  <a:lnTo>
                    <a:pt x="418" y="14"/>
                  </a:lnTo>
                  <a:lnTo>
                    <a:pt x="448" y="24"/>
                  </a:lnTo>
                  <a:lnTo>
                    <a:pt x="476" y="38"/>
                  </a:lnTo>
                  <a:lnTo>
                    <a:pt x="504" y="54"/>
                  </a:lnTo>
                  <a:lnTo>
                    <a:pt x="528" y="72"/>
                  </a:lnTo>
                  <a:lnTo>
                    <a:pt x="550" y="94"/>
                  </a:lnTo>
                  <a:lnTo>
                    <a:pt x="572" y="116"/>
                  </a:lnTo>
                  <a:lnTo>
                    <a:pt x="590" y="142"/>
                  </a:lnTo>
                  <a:lnTo>
                    <a:pt x="606" y="168"/>
                  </a:lnTo>
                  <a:lnTo>
                    <a:pt x="620" y="196"/>
                  </a:lnTo>
                  <a:lnTo>
                    <a:pt x="630" y="226"/>
                  </a:lnTo>
                  <a:lnTo>
                    <a:pt x="638" y="256"/>
                  </a:lnTo>
                  <a:lnTo>
                    <a:pt x="644" y="288"/>
                  </a:lnTo>
                  <a:lnTo>
                    <a:pt x="646" y="322"/>
                  </a:lnTo>
                  <a:lnTo>
                    <a:pt x="646" y="322"/>
                  </a:lnTo>
                  <a:close/>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3" name="Freeform 46">
              <a:extLst>
                <a:ext uri="{FF2B5EF4-FFF2-40B4-BE49-F238E27FC236}">
                  <a16:creationId xmlns:a16="http://schemas.microsoft.com/office/drawing/2014/main" id="{A067FB0D-653D-4477-8E29-92FDC4F0D870}"/>
                </a:ext>
              </a:extLst>
            </p:cNvPr>
            <p:cNvSpPr>
              <a:spLocks/>
            </p:cNvSpPr>
            <p:nvPr/>
          </p:nvSpPr>
          <p:spPr bwMode="auto">
            <a:xfrm>
              <a:off x="6962775" y="2479675"/>
              <a:ext cx="104775" cy="101600"/>
            </a:xfrm>
            <a:custGeom>
              <a:avLst/>
              <a:gdLst>
                <a:gd name="T0" fmla="*/ 66 w 66"/>
                <a:gd name="T1" fmla="*/ 32 h 64"/>
                <a:gd name="T2" fmla="*/ 66 w 66"/>
                <a:gd name="T3" fmla="*/ 32 h 64"/>
                <a:gd name="T4" fmla="*/ 64 w 66"/>
                <a:gd name="T5" fmla="*/ 38 h 64"/>
                <a:gd name="T6" fmla="*/ 64 w 66"/>
                <a:gd name="T7" fmla="*/ 44 h 64"/>
                <a:gd name="T8" fmla="*/ 60 w 66"/>
                <a:gd name="T9" fmla="*/ 50 h 64"/>
                <a:gd name="T10" fmla="*/ 56 w 66"/>
                <a:gd name="T11" fmla="*/ 56 h 64"/>
                <a:gd name="T12" fmla="*/ 52 w 66"/>
                <a:gd name="T13" fmla="*/ 60 h 64"/>
                <a:gd name="T14" fmla="*/ 46 w 66"/>
                <a:gd name="T15" fmla="*/ 62 h 64"/>
                <a:gd name="T16" fmla="*/ 40 w 66"/>
                <a:gd name="T17" fmla="*/ 64 h 64"/>
                <a:gd name="T18" fmla="*/ 32 w 66"/>
                <a:gd name="T19" fmla="*/ 64 h 64"/>
                <a:gd name="T20" fmla="*/ 32 w 66"/>
                <a:gd name="T21" fmla="*/ 64 h 64"/>
                <a:gd name="T22" fmla="*/ 26 w 66"/>
                <a:gd name="T23" fmla="*/ 64 h 64"/>
                <a:gd name="T24" fmla="*/ 20 w 66"/>
                <a:gd name="T25" fmla="*/ 62 h 64"/>
                <a:gd name="T26" fmla="*/ 14 w 66"/>
                <a:gd name="T27" fmla="*/ 60 h 64"/>
                <a:gd name="T28" fmla="*/ 10 w 66"/>
                <a:gd name="T29" fmla="*/ 56 h 64"/>
                <a:gd name="T30" fmla="*/ 6 w 66"/>
                <a:gd name="T31" fmla="*/ 50 h 64"/>
                <a:gd name="T32" fmla="*/ 2 w 66"/>
                <a:gd name="T33" fmla="*/ 44 h 64"/>
                <a:gd name="T34" fmla="*/ 0 w 66"/>
                <a:gd name="T35" fmla="*/ 38 h 64"/>
                <a:gd name="T36" fmla="*/ 0 w 66"/>
                <a:gd name="T37" fmla="*/ 32 h 64"/>
                <a:gd name="T38" fmla="*/ 0 w 66"/>
                <a:gd name="T39" fmla="*/ 32 h 64"/>
                <a:gd name="T40" fmla="*/ 0 w 66"/>
                <a:gd name="T41" fmla="*/ 26 h 64"/>
                <a:gd name="T42" fmla="*/ 2 w 66"/>
                <a:gd name="T43" fmla="*/ 20 h 64"/>
                <a:gd name="T44" fmla="*/ 6 w 66"/>
                <a:gd name="T45" fmla="*/ 14 h 64"/>
                <a:gd name="T46" fmla="*/ 10 w 66"/>
                <a:gd name="T47" fmla="*/ 10 h 64"/>
                <a:gd name="T48" fmla="*/ 14 w 66"/>
                <a:gd name="T49" fmla="*/ 6 h 64"/>
                <a:gd name="T50" fmla="*/ 20 w 66"/>
                <a:gd name="T51" fmla="*/ 2 h 64"/>
                <a:gd name="T52" fmla="*/ 26 w 66"/>
                <a:gd name="T53" fmla="*/ 0 h 64"/>
                <a:gd name="T54" fmla="*/ 32 w 66"/>
                <a:gd name="T55" fmla="*/ 0 h 64"/>
                <a:gd name="T56" fmla="*/ 32 w 66"/>
                <a:gd name="T57" fmla="*/ 0 h 64"/>
                <a:gd name="T58" fmla="*/ 40 w 66"/>
                <a:gd name="T59" fmla="*/ 0 h 64"/>
                <a:gd name="T60" fmla="*/ 46 w 66"/>
                <a:gd name="T61" fmla="*/ 2 h 64"/>
                <a:gd name="T62" fmla="*/ 52 w 66"/>
                <a:gd name="T63" fmla="*/ 6 h 64"/>
                <a:gd name="T64" fmla="*/ 56 w 66"/>
                <a:gd name="T65" fmla="*/ 10 h 64"/>
                <a:gd name="T66" fmla="*/ 60 w 66"/>
                <a:gd name="T67" fmla="*/ 14 h 64"/>
                <a:gd name="T68" fmla="*/ 64 w 66"/>
                <a:gd name="T69" fmla="*/ 20 h 64"/>
                <a:gd name="T70" fmla="*/ 64 w 66"/>
                <a:gd name="T71" fmla="*/ 26 h 64"/>
                <a:gd name="T72" fmla="*/ 66 w 66"/>
                <a:gd name="T73" fmla="*/ 32 h 64"/>
                <a:gd name="T74" fmla="*/ 66 w 66"/>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4">
                  <a:moveTo>
                    <a:pt x="66" y="32"/>
                  </a:moveTo>
                  <a:lnTo>
                    <a:pt x="66" y="32"/>
                  </a:lnTo>
                  <a:lnTo>
                    <a:pt x="64" y="38"/>
                  </a:lnTo>
                  <a:lnTo>
                    <a:pt x="64" y="44"/>
                  </a:lnTo>
                  <a:lnTo>
                    <a:pt x="60" y="50"/>
                  </a:lnTo>
                  <a:lnTo>
                    <a:pt x="56" y="56"/>
                  </a:lnTo>
                  <a:lnTo>
                    <a:pt x="52" y="60"/>
                  </a:lnTo>
                  <a:lnTo>
                    <a:pt x="46" y="62"/>
                  </a:lnTo>
                  <a:lnTo>
                    <a:pt x="40" y="64"/>
                  </a:lnTo>
                  <a:lnTo>
                    <a:pt x="32" y="64"/>
                  </a:lnTo>
                  <a:lnTo>
                    <a:pt x="32" y="64"/>
                  </a:lnTo>
                  <a:lnTo>
                    <a:pt x="26" y="64"/>
                  </a:lnTo>
                  <a:lnTo>
                    <a:pt x="20" y="62"/>
                  </a:lnTo>
                  <a:lnTo>
                    <a:pt x="14" y="60"/>
                  </a:lnTo>
                  <a:lnTo>
                    <a:pt x="10" y="56"/>
                  </a:lnTo>
                  <a:lnTo>
                    <a:pt x="6" y="50"/>
                  </a:lnTo>
                  <a:lnTo>
                    <a:pt x="2" y="44"/>
                  </a:lnTo>
                  <a:lnTo>
                    <a:pt x="0" y="38"/>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2" y="6"/>
                  </a:lnTo>
                  <a:lnTo>
                    <a:pt x="56" y="10"/>
                  </a:lnTo>
                  <a:lnTo>
                    <a:pt x="60" y="14"/>
                  </a:lnTo>
                  <a:lnTo>
                    <a:pt x="64" y="20"/>
                  </a:lnTo>
                  <a:lnTo>
                    <a:pt x="64" y="26"/>
                  </a:lnTo>
                  <a:lnTo>
                    <a:pt x="66" y="32"/>
                  </a:lnTo>
                  <a:lnTo>
                    <a:pt x="66" y="32"/>
                  </a:lnTo>
                  <a:close/>
                </a:path>
              </a:pathLst>
            </a:custGeom>
            <a:solidFill>
              <a:schemeClr val="accent5"/>
            </a:solidFill>
            <a:ln w="285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4" name="Freeform 47">
              <a:extLst>
                <a:ext uri="{FF2B5EF4-FFF2-40B4-BE49-F238E27FC236}">
                  <a16:creationId xmlns:a16="http://schemas.microsoft.com/office/drawing/2014/main" id="{D99F5DAB-D3BD-409D-8303-A1FE0F047896}"/>
                </a:ext>
              </a:extLst>
            </p:cNvPr>
            <p:cNvSpPr>
              <a:spLocks/>
            </p:cNvSpPr>
            <p:nvPr/>
          </p:nvSpPr>
          <p:spPr bwMode="auto">
            <a:xfrm>
              <a:off x="6565900" y="2667000"/>
              <a:ext cx="104775" cy="104775"/>
            </a:xfrm>
            <a:custGeom>
              <a:avLst/>
              <a:gdLst>
                <a:gd name="T0" fmla="*/ 66 w 66"/>
                <a:gd name="T1" fmla="*/ 34 h 66"/>
                <a:gd name="T2" fmla="*/ 66 w 66"/>
                <a:gd name="T3" fmla="*/ 34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4 h 66"/>
                <a:gd name="T16" fmla="*/ 40 w 66"/>
                <a:gd name="T17" fmla="*/ 66 h 66"/>
                <a:gd name="T18" fmla="*/ 32 w 66"/>
                <a:gd name="T19" fmla="*/ 66 h 66"/>
                <a:gd name="T20" fmla="*/ 32 w 66"/>
                <a:gd name="T21" fmla="*/ 66 h 66"/>
                <a:gd name="T22" fmla="*/ 26 w 66"/>
                <a:gd name="T23" fmla="*/ 66 h 66"/>
                <a:gd name="T24" fmla="*/ 20 w 66"/>
                <a:gd name="T25" fmla="*/ 64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4 h 66"/>
                <a:gd name="T38" fmla="*/ 0 w 66"/>
                <a:gd name="T39" fmla="*/ 34 h 66"/>
                <a:gd name="T40" fmla="*/ 0 w 66"/>
                <a:gd name="T41" fmla="*/ 26 h 66"/>
                <a:gd name="T42" fmla="*/ 2 w 66"/>
                <a:gd name="T43" fmla="*/ 20 h 66"/>
                <a:gd name="T44" fmla="*/ 6 w 66"/>
                <a:gd name="T45" fmla="*/ 16 h 66"/>
                <a:gd name="T46" fmla="*/ 10 w 66"/>
                <a:gd name="T47" fmla="*/ 10 h 66"/>
                <a:gd name="T48" fmla="*/ 14 w 66"/>
                <a:gd name="T49" fmla="*/ 6 h 66"/>
                <a:gd name="T50" fmla="*/ 20 w 66"/>
                <a:gd name="T51" fmla="*/ 4 h 66"/>
                <a:gd name="T52" fmla="*/ 26 w 66"/>
                <a:gd name="T53" fmla="*/ 2 h 66"/>
                <a:gd name="T54" fmla="*/ 32 w 66"/>
                <a:gd name="T55" fmla="*/ 0 h 66"/>
                <a:gd name="T56" fmla="*/ 32 w 66"/>
                <a:gd name="T57" fmla="*/ 0 h 66"/>
                <a:gd name="T58" fmla="*/ 40 w 66"/>
                <a:gd name="T59" fmla="*/ 2 h 66"/>
                <a:gd name="T60" fmla="*/ 46 w 66"/>
                <a:gd name="T61" fmla="*/ 4 h 66"/>
                <a:gd name="T62" fmla="*/ 50 w 66"/>
                <a:gd name="T63" fmla="*/ 6 h 66"/>
                <a:gd name="T64" fmla="*/ 56 w 66"/>
                <a:gd name="T65" fmla="*/ 10 h 66"/>
                <a:gd name="T66" fmla="*/ 60 w 66"/>
                <a:gd name="T67" fmla="*/ 16 h 66"/>
                <a:gd name="T68" fmla="*/ 62 w 66"/>
                <a:gd name="T69" fmla="*/ 20 h 66"/>
                <a:gd name="T70" fmla="*/ 64 w 66"/>
                <a:gd name="T71" fmla="*/ 26 h 66"/>
                <a:gd name="T72" fmla="*/ 66 w 66"/>
                <a:gd name="T73" fmla="*/ 34 h 66"/>
                <a:gd name="T74" fmla="*/ 66 w 66"/>
                <a:gd name="T7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4"/>
                  </a:moveTo>
                  <a:lnTo>
                    <a:pt x="66" y="34"/>
                  </a:lnTo>
                  <a:lnTo>
                    <a:pt x="64" y="40"/>
                  </a:lnTo>
                  <a:lnTo>
                    <a:pt x="62" y="46"/>
                  </a:lnTo>
                  <a:lnTo>
                    <a:pt x="60" y="52"/>
                  </a:lnTo>
                  <a:lnTo>
                    <a:pt x="56" y="56"/>
                  </a:lnTo>
                  <a:lnTo>
                    <a:pt x="50" y="60"/>
                  </a:lnTo>
                  <a:lnTo>
                    <a:pt x="46" y="64"/>
                  </a:lnTo>
                  <a:lnTo>
                    <a:pt x="40" y="66"/>
                  </a:lnTo>
                  <a:lnTo>
                    <a:pt x="32" y="66"/>
                  </a:lnTo>
                  <a:lnTo>
                    <a:pt x="32" y="66"/>
                  </a:lnTo>
                  <a:lnTo>
                    <a:pt x="26" y="66"/>
                  </a:lnTo>
                  <a:lnTo>
                    <a:pt x="20" y="64"/>
                  </a:lnTo>
                  <a:lnTo>
                    <a:pt x="14" y="60"/>
                  </a:lnTo>
                  <a:lnTo>
                    <a:pt x="10" y="56"/>
                  </a:lnTo>
                  <a:lnTo>
                    <a:pt x="6" y="52"/>
                  </a:lnTo>
                  <a:lnTo>
                    <a:pt x="2" y="46"/>
                  </a:lnTo>
                  <a:lnTo>
                    <a:pt x="0" y="40"/>
                  </a:lnTo>
                  <a:lnTo>
                    <a:pt x="0" y="34"/>
                  </a:lnTo>
                  <a:lnTo>
                    <a:pt x="0" y="34"/>
                  </a:lnTo>
                  <a:lnTo>
                    <a:pt x="0" y="26"/>
                  </a:lnTo>
                  <a:lnTo>
                    <a:pt x="2" y="20"/>
                  </a:lnTo>
                  <a:lnTo>
                    <a:pt x="6" y="16"/>
                  </a:lnTo>
                  <a:lnTo>
                    <a:pt x="10" y="10"/>
                  </a:lnTo>
                  <a:lnTo>
                    <a:pt x="14" y="6"/>
                  </a:lnTo>
                  <a:lnTo>
                    <a:pt x="20" y="4"/>
                  </a:lnTo>
                  <a:lnTo>
                    <a:pt x="26" y="2"/>
                  </a:lnTo>
                  <a:lnTo>
                    <a:pt x="32" y="0"/>
                  </a:lnTo>
                  <a:lnTo>
                    <a:pt x="32" y="0"/>
                  </a:lnTo>
                  <a:lnTo>
                    <a:pt x="40" y="2"/>
                  </a:lnTo>
                  <a:lnTo>
                    <a:pt x="46" y="4"/>
                  </a:lnTo>
                  <a:lnTo>
                    <a:pt x="50" y="6"/>
                  </a:lnTo>
                  <a:lnTo>
                    <a:pt x="56" y="10"/>
                  </a:lnTo>
                  <a:lnTo>
                    <a:pt x="60" y="16"/>
                  </a:lnTo>
                  <a:lnTo>
                    <a:pt x="62" y="20"/>
                  </a:lnTo>
                  <a:lnTo>
                    <a:pt x="64" y="26"/>
                  </a:lnTo>
                  <a:lnTo>
                    <a:pt x="66" y="34"/>
                  </a:lnTo>
                  <a:lnTo>
                    <a:pt x="66" y="34"/>
                  </a:lnTo>
                  <a:close/>
                </a:path>
              </a:pathLst>
            </a:custGeom>
            <a:solidFill>
              <a:schemeClr val="accent5"/>
            </a:solidFill>
            <a:ln w="285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5" name="Freeform 48">
              <a:extLst>
                <a:ext uri="{FF2B5EF4-FFF2-40B4-BE49-F238E27FC236}">
                  <a16:creationId xmlns:a16="http://schemas.microsoft.com/office/drawing/2014/main" id="{6BC62361-73FA-4682-A124-343CAE46B8E6}"/>
                </a:ext>
              </a:extLst>
            </p:cNvPr>
            <p:cNvSpPr>
              <a:spLocks/>
            </p:cNvSpPr>
            <p:nvPr/>
          </p:nvSpPr>
          <p:spPr bwMode="auto">
            <a:xfrm>
              <a:off x="6940550" y="2825750"/>
              <a:ext cx="104775" cy="104775"/>
            </a:xfrm>
            <a:custGeom>
              <a:avLst/>
              <a:gdLst>
                <a:gd name="T0" fmla="*/ 66 w 66"/>
                <a:gd name="T1" fmla="*/ 32 h 66"/>
                <a:gd name="T2" fmla="*/ 66 w 66"/>
                <a:gd name="T3" fmla="*/ 32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2 h 66"/>
                <a:gd name="T16" fmla="*/ 40 w 66"/>
                <a:gd name="T17" fmla="*/ 64 h 66"/>
                <a:gd name="T18" fmla="*/ 32 w 66"/>
                <a:gd name="T19" fmla="*/ 66 h 66"/>
                <a:gd name="T20" fmla="*/ 32 w 66"/>
                <a:gd name="T21" fmla="*/ 66 h 66"/>
                <a:gd name="T22" fmla="*/ 26 w 66"/>
                <a:gd name="T23" fmla="*/ 64 h 66"/>
                <a:gd name="T24" fmla="*/ 20 w 66"/>
                <a:gd name="T25" fmla="*/ 62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2 h 66"/>
                <a:gd name="T38" fmla="*/ 0 w 66"/>
                <a:gd name="T39" fmla="*/ 32 h 66"/>
                <a:gd name="T40" fmla="*/ 0 w 66"/>
                <a:gd name="T41" fmla="*/ 26 h 66"/>
                <a:gd name="T42" fmla="*/ 2 w 66"/>
                <a:gd name="T43" fmla="*/ 20 h 66"/>
                <a:gd name="T44" fmla="*/ 6 w 66"/>
                <a:gd name="T45" fmla="*/ 14 h 66"/>
                <a:gd name="T46" fmla="*/ 10 w 66"/>
                <a:gd name="T47" fmla="*/ 10 h 66"/>
                <a:gd name="T48" fmla="*/ 14 w 66"/>
                <a:gd name="T49" fmla="*/ 6 h 66"/>
                <a:gd name="T50" fmla="*/ 20 w 66"/>
                <a:gd name="T51" fmla="*/ 2 h 66"/>
                <a:gd name="T52" fmla="*/ 26 w 66"/>
                <a:gd name="T53" fmla="*/ 0 h 66"/>
                <a:gd name="T54" fmla="*/ 32 w 66"/>
                <a:gd name="T55" fmla="*/ 0 h 66"/>
                <a:gd name="T56" fmla="*/ 32 w 66"/>
                <a:gd name="T57" fmla="*/ 0 h 66"/>
                <a:gd name="T58" fmla="*/ 40 w 66"/>
                <a:gd name="T59" fmla="*/ 0 h 66"/>
                <a:gd name="T60" fmla="*/ 46 w 66"/>
                <a:gd name="T61" fmla="*/ 2 h 66"/>
                <a:gd name="T62" fmla="*/ 50 w 66"/>
                <a:gd name="T63" fmla="*/ 6 h 66"/>
                <a:gd name="T64" fmla="*/ 56 w 66"/>
                <a:gd name="T65" fmla="*/ 10 h 66"/>
                <a:gd name="T66" fmla="*/ 60 w 66"/>
                <a:gd name="T67" fmla="*/ 14 h 66"/>
                <a:gd name="T68" fmla="*/ 62 w 66"/>
                <a:gd name="T69" fmla="*/ 20 h 66"/>
                <a:gd name="T70" fmla="*/ 64 w 66"/>
                <a:gd name="T71" fmla="*/ 26 h 66"/>
                <a:gd name="T72" fmla="*/ 66 w 66"/>
                <a:gd name="T73" fmla="*/ 32 h 66"/>
                <a:gd name="T74" fmla="*/ 66 w 66"/>
                <a:gd name="T75" fmla="*/ 3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2"/>
                  </a:moveTo>
                  <a:lnTo>
                    <a:pt x="66" y="32"/>
                  </a:lnTo>
                  <a:lnTo>
                    <a:pt x="64" y="40"/>
                  </a:lnTo>
                  <a:lnTo>
                    <a:pt x="62" y="46"/>
                  </a:lnTo>
                  <a:lnTo>
                    <a:pt x="60" y="52"/>
                  </a:lnTo>
                  <a:lnTo>
                    <a:pt x="56" y="56"/>
                  </a:lnTo>
                  <a:lnTo>
                    <a:pt x="50" y="60"/>
                  </a:lnTo>
                  <a:lnTo>
                    <a:pt x="46" y="62"/>
                  </a:lnTo>
                  <a:lnTo>
                    <a:pt x="40" y="64"/>
                  </a:lnTo>
                  <a:lnTo>
                    <a:pt x="32" y="66"/>
                  </a:lnTo>
                  <a:lnTo>
                    <a:pt x="32" y="66"/>
                  </a:lnTo>
                  <a:lnTo>
                    <a:pt x="26" y="64"/>
                  </a:lnTo>
                  <a:lnTo>
                    <a:pt x="20" y="62"/>
                  </a:lnTo>
                  <a:lnTo>
                    <a:pt x="14" y="60"/>
                  </a:lnTo>
                  <a:lnTo>
                    <a:pt x="10" y="56"/>
                  </a:lnTo>
                  <a:lnTo>
                    <a:pt x="6" y="52"/>
                  </a:lnTo>
                  <a:lnTo>
                    <a:pt x="2" y="46"/>
                  </a:lnTo>
                  <a:lnTo>
                    <a:pt x="0" y="40"/>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0" y="6"/>
                  </a:lnTo>
                  <a:lnTo>
                    <a:pt x="56" y="10"/>
                  </a:lnTo>
                  <a:lnTo>
                    <a:pt x="60" y="14"/>
                  </a:lnTo>
                  <a:lnTo>
                    <a:pt x="62" y="20"/>
                  </a:lnTo>
                  <a:lnTo>
                    <a:pt x="64" y="26"/>
                  </a:lnTo>
                  <a:lnTo>
                    <a:pt x="66" y="32"/>
                  </a:lnTo>
                  <a:lnTo>
                    <a:pt x="66" y="32"/>
                  </a:lnTo>
                  <a:close/>
                </a:path>
              </a:pathLst>
            </a:custGeom>
            <a:solidFill>
              <a:schemeClr val="accent5"/>
            </a:solidFill>
            <a:ln w="285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6" name="Freeform 49">
              <a:extLst>
                <a:ext uri="{FF2B5EF4-FFF2-40B4-BE49-F238E27FC236}">
                  <a16:creationId xmlns:a16="http://schemas.microsoft.com/office/drawing/2014/main" id="{331500A2-4C66-43D9-8165-7EC8A61BE41B}"/>
                </a:ext>
              </a:extLst>
            </p:cNvPr>
            <p:cNvSpPr>
              <a:spLocks/>
            </p:cNvSpPr>
            <p:nvPr/>
          </p:nvSpPr>
          <p:spPr bwMode="auto">
            <a:xfrm>
              <a:off x="6877050" y="2200275"/>
              <a:ext cx="139700" cy="1003300"/>
            </a:xfrm>
            <a:custGeom>
              <a:avLst/>
              <a:gdLst>
                <a:gd name="T0" fmla="*/ 66 w 88"/>
                <a:gd name="T1" fmla="*/ 0 h 632"/>
                <a:gd name="T2" fmla="*/ 66 w 88"/>
                <a:gd name="T3" fmla="*/ 0 h 632"/>
                <a:gd name="T4" fmla="*/ 70 w 88"/>
                <a:gd name="T5" fmla="*/ 18 h 632"/>
                <a:gd name="T6" fmla="*/ 76 w 88"/>
                <a:gd name="T7" fmla="*/ 64 h 632"/>
                <a:gd name="T8" fmla="*/ 84 w 88"/>
                <a:gd name="T9" fmla="*/ 136 h 632"/>
                <a:gd name="T10" fmla="*/ 86 w 88"/>
                <a:gd name="T11" fmla="*/ 178 h 632"/>
                <a:gd name="T12" fmla="*/ 88 w 88"/>
                <a:gd name="T13" fmla="*/ 224 h 632"/>
                <a:gd name="T14" fmla="*/ 88 w 88"/>
                <a:gd name="T15" fmla="*/ 272 h 632"/>
                <a:gd name="T16" fmla="*/ 84 w 88"/>
                <a:gd name="T17" fmla="*/ 324 h 632"/>
                <a:gd name="T18" fmla="*/ 80 w 88"/>
                <a:gd name="T19" fmla="*/ 376 h 632"/>
                <a:gd name="T20" fmla="*/ 72 w 88"/>
                <a:gd name="T21" fmla="*/ 430 h 632"/>
                <a:gd name="T22" fmla="*/ 60 w 88"/>
                <a:gd name="T23" fmla="*/ 482 h 632"/>
                <a:gd name="T24" fmla="*/ 44 w 88"/>
                <a:gd name="T25" fmla="*/ 534 h 632"/>
                <a:gd name="T26" fmla="*/ 36 w 88"/>
                <a:gd name="T27" fmla="*/ 560 h 632"/>
                <a:gd name="T28" fmla="*/ 24 w 88"/>
                <a:gd name="T29" fmla="*/ 584 h 632"/>
                <a:gd name="T30" fmla="*/ 12 w 88"/>
                <a:gd name="T31" fmla="*/ 608 h 632"/>
                <a:gd name="T32" fmla="*/ 0 w 88"/>
                <a:gd name="T33" fmla="*/ 63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632">
                  <a:moveTo>
                    <a:pt x="66" y="0"/>
                  </a:moveTo>
                  <a:lnTo>
                    <a:pt x="66" y="0"/>
                  </a:lnTo>
                  <a:lnTo>
                    <a:pt x="70" y="18"/>
                  </a:lnTo>
                  <a:lnTo>
                    <a:pt x="76" y="64"/>
                  </a:lnTo>
                  <a:lnTo>
                    <a:pt x="84" y="136"/>
                  </a:lnTo>
                  <a:lnTo>
                    <a:pt x="86" y="178"/>
                  </a:lnTo>
                  <a:lnTo>
                    <a:pt x="88" y="224"/>
                  </a:lnTo>
                  <a:lnTo>
                    <a:pt x="88" y="272"/>
                  </a:lnTo>
                  <a:lnTo>
                    <a:pt x="84" y="324"/>
                  </a:lnTo>
                  <a:lnTo>
                    <a:pt x="80" y="376"/>
                  </a:lnTo>
                  <a:lnTo>
                    <a:pt x="72" y="430"/>
                  </a:lnTo>
                  <a:lnTo>
                    <a:pt x="60" y="482"/>
                  </a:lnTo>
                  <a:lnTo>
                    <a:pt x="44" y="534"/>
                  </a:lnTo>
                  <a:lnTo>
                    <a:pt x="36" y="560"/>
                  </a:lnTo>
                  <a:lnTo>
                    <a:pt x="24" y="584"/>
                  </a:lnTo>
                  <a:lnTo>
                    <a:pt x="12" y="608"/>
                  </a:lnTo>
                  <a:lnTo>
                    <a:pt x="0" y="632"/>
                  </a:lnTo>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7" name="Freeform 50">
              <a:extLst>
                <a:ext uri="{FF2B5EF4-FFF2-40B4-BE49-F238E27FC236}">
                  <a16:creationId xmlns:a16="http://schemas.microsoft.com/office/drawing/2014/main" id="{0FA3BABF-CF90-44C5-845E-D9049FA9E646}"/>
                </a:ext>
              </a:extLst>
            </p:cNvPr>
            <p:cNvSpPr>
              <a:spLocks/>
            </p:cNvSpPr>
            <p:nvPr/>
          </p:nvSpPr>
          <p:spPr bwMode="auto">
            <a:xfrm>
              <a:off x="6448425" y="2346325"/>
              <a:ext cx="828675" cy="422275"/>
            </a:xfrm>
            <a:custGeom>
              <a:avLst/>
              <a:gdLst>
                <a:gd name="T0" fmla="*/ 0 w 522"/>
                <a:gd name="T1" fmla="*/ 266 h 266"/>
                <a:gd name="T2" fmla="*/ 0 w 522"/>
                <a:gd name="T3" fmla="*/ 266 h 266"/>
                <a:gd name="T4" fmla="*/ 10 w 522"/>
                <a:gd name="T5" fmla="*/ 262 h 266"/>
                <a:gd name="T6" fmla="*/ 42 w 522"/>
                <a:gd name="T7" fmla="*/ 256 h 266"/>
                <a:gd name="T8" fmla="*/ 92 w 522"/>
                <a:gd name="T9" fmla="*/ 240 h 266"/>
                <a:gd name="T10" fmla="*/ 158 w 522"/>
                <a:gd name="T11" fmla="*/ 216 h 266"/>
                <a:gd name="T12" fmla="*/ 194 w 522"/>
                <a:gd name="T13" fmla="*/ 202 h 266"/>
                <a:gd name="T14" fmla="*/ 236 w 522"/>
                <a:gd name="T15" fmla="*/ 182 h 266"/>
                <a:gd name="T16" fmla="*/ 278 w 522"/>
                <a:gd name="T17" fmla="*/ 160 h 266"/>
                <a:gd name="T18" fmla="*/ 324 w 522"/>
                <a:gd name="T19" fmla="*/ 136 h 266"/>
                <a:gd name="T20" fmla="*/ 372 w 522"/>
                <a:gd name="T21" fmla="*/ 108 h 266"/>
                <a:gd name="T22" fmla="*/ 420 w 522"/>
                <a:gd name="T23" fmla="*/ 76 h 266"/>
                <a:gd name="T24" fmla="*/ 470 w 522"/>
                <a:gd name="T25" fmla="*/ 40 h 266"/>
                <a:gd name="T26" fmla="*/ 522 w 522"/>
                <a:gd name="T2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2" h="266">
                  <a:moveTo>
                    <a:pt x="0" y="266"/>
                  </a:moveTo>
                  <a:lnTo>
                    <a:pt x="0" y="266"/>
                  </a:lnTo>
                  <a:lnTo>
                    <a:pt x="10" y="262"/>
                  </a:lnTo>
                  <a:lnTo>
                    <a:pt x="42" y="256"/>
                  </a:lnTo>
                  <a:lnTo>
                    <a:pt x="92" y="240"/>
                  </a:lnTo>
                  <a:lnTo>
                    <a:pt x="158" y="216"/>
                  </a:lnTo>
                  <a:lnTo>
                    <a:pt x="194" y="202"/>
                  </a:lnTo>
                  <a:lnTo>
                    <a:pt x="236" y="182"/>
                  </a:lnTo>
                  <a:lnTo>
                    <a:pt x="278" y="160"/>
                  </a:lnTo>
                  <a:lnTo>
                    <a:pt x="324" y="136"/>
                  </a:lnTo>
                  <a:lnTo>
                    <a:pt x="372" y="108"/>
                  </a:lnTo>
                  <a:lnTo>
                    <a:pt x="420" y="76"/>
                  </a:lnTo>
                  <a:lnTo>
                    <a:pt x="470" y="40"/>
                  </a:lnTo>
                  <a:lnTo>
                    <a:pt x="522" y="0"/>
                  </a:lnTo>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8" name="Freeform 51">
              <a:extLst>
                <a:ext uri="{FF2B5EF4-FFF2-40B4-BE49-F238E27FC236}">
                  <a16:creationId xmlns:a16="http://schemas.microsoft.com/office/drawing/2014/main" id="{281A4295-8B9E-49FB-BA5E-B9D17645F620}"/>
                </a:ext>
              </a:extLst>
            </p:cNvPr>
            <p:cNvSpPr>
              <a:spLocks/>
            </p:cNvSpPr>
            <p:nvPr/>
          </p:nvSpPr>
          <p:spPr bwMode="auto">
            <a:xfrm>
              <a:off x="6448423" y="2609850"/>
              <a:ext cx="914400" cy="371474"/>
            </a:xfrm>
            <a:custGeom>
              <a:avLst/>
              <a:gdLst>
                <a:gd name="T0" fmla="*/ 0 w 576"/>
                <a:gd name="T1" fmla="*/ 0 h 234"/>
                <a:gd name="T2" fmla="*/ 0 w 576"/>
                <a:gd name="T3" fmla="*/ 0 h 234"/>
                <a:gd name="T4" fmla="*/ 10 w 576"/>
                <a:gd name="T5" fmla="*/ 8 h 234"/>
                <a:gd name="T6" fmla="*/ 38 w 576"/>
                <a:gd name="T7" fmla="*/ 28 h 234"/>
                <a:gd name="T8" fmla="*/ 84 w 576"/>
                <a:gd name="T9" fmla="*/ 56 h 234"/>
                <a:gd name="T10" fmla="*/ 148 w 576"/>
                <a:gd name="T11" fmla="*/ 90 h 234"/>
                <a:gd name="T12" fmla="*/ 188 w 576"/>
                <a:gd name="T13" fmla="*/ 110 h 234"/>
                <a:gd name="T14" fmla="*/ 230 w 576"/>
                <a:gd name="T15" fmla="*/ 128 h 234"/>
                <a:gd name="T16" fmla="*/ 278 w 576"/>
                <a:gd name="T17" fmla="*/ 148 h 234"/>
                <a:gd name="T18" fmla="*/ 330 w 576"/>
                <a:gd name="T19" fmla="*/ 168 h 234"/>
                <a:gd name="T20" fmla="*/ 384 w 576"/>
                <a:gd name="T21" fmla="*/ 186 h 234"/>
                <a:gd name="T22" fmla="*/ 444 w 576"/>
                <a:gd name="T23" fmla="*/ 204 h 234"/>
                <a:gd name="T24" fmla="*/ 508 w 576"/>
                <a:gd name="T25" fmla="*/ 220 h 234"/>
                <a:gd name="T26" fmla="*/ 576 w 576"/>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 h="234">
                  <a:moveTo>
                    <a:pt x="0" y="0"/>
                  </a:moveTo>
                  <a:lnTo>
                    <a:pt x="0" y="0"/>
                  </a:lnTo>
                  <a:lnTo>
                    <a:pt x="10" y="8"/>
                  </a:lnTo>
                  <a:lnTo>
                    <a:pt x="38" y="28"/>
                  </a:lnTo>
                  <a:lnTo>
                    <a:pt x="84" y="56"/>
                  </a:lnTo>
                  <a:lnTo>
                    <a:pt x="148" y="90"/>
                  </a:lnTo>
                  <a:lnTo>
                    <a:pt x="188" y="110"/>
                  </a:lnTo>
                  <a:lnTo>
                    <a:pt x="230" y="128"/>
                  </a:lnTo>
                  <a:lnTo>
                    <a:pt x="278" y="148"/>
                  </a:lnTo>
                  <a:lnTo>
                    <a:pt x="330" y="168"/>
                  </a:lnTo>
                  <a:lnTo>
                    <a:pt x="384" y="186"/>
                  </a:lnTo>
                  <a:lnTo>
                    <a:pt x="444" y="204"/>
                  </a:lnTo>
                  <a:lnTo>
                    <a:pt x="508" y="220"/>
                  </a:lnTo>
                  <a:lnTo>
                    <a:pt x="576" y="234"/>
                  </a:lnTo>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125" name="Group 124">
            <a:extLst>
              <a:ext uri="{FF2B5EF4-FFF2-40B4-BE49-F238E27FC236}">
                <a16:creationId xmlns:a16="http://schemas.microsoft.com/office/drawing/2014/main" id="{3BEF7A97-9A87-4145-A741-225B4EB635B7}"/>
              </a:ext>
            </a:extLst>
          </p:cNvPr>
          <p:cNvGrpSpPr/>
          <p:nvPr/>
        </p:nvGrpSpPr>
        <p:grpSpPr>
          <a:xfrm>
            <a:off x="5691991" y="2191529"/>
            <a:ext cx="790907" cy="639513"/>
            <a:chOff x="-2605087" y="5451475"/>
            <a:chExt cx="1443038" cy="1166813"/>
          </a:xfrm>
          <a:solidFill>
            <a:schemeClr val="accent6"/>
          </a:solidFill>
        </p:grpSpPr>
        <p:sp>
          <p:nvSpPr>
            <p:cNvPr id="126" name="Freeform 66">
              <a:extLst>
                <a:ext uri="{FF2B5EF4-FFF2-40B4-BE49-F238E27FC236}">
                  <a16:creationId xmlns:a16="http://schemas.microsoft.com/office/drawing/2014/main" id="{1F34A53A-8FFE-4DCA-BD4A-B6DE5341FDFA}"/>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27" name="Freeform 67">
              <a:extLst>
                <a:ext uri="{FF2B5EF4-FFF2-40B4-BE49-F238E27FC236}">
                  <a16:creationId xmlns:a16="http://schemas.microsoft.com/office/drawing/2014/main" id="{23485099-B4D6-4228-8B57-84C2F8181023}"/>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28" name="Freeform 68">
              <a:extLst>
                <a:ext uri="{FF2B5EF4-FFF2-40B4-BE49-F238E27FC236}">
                  <a16:creationId xmlns:a16="http://schemas.microsoft.com/office/drawing/2014/main" id="{F4346680-C9BA-4BD6-ABC8-2048C9E1FE18}"/>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29" name="Freeform 69">
              <a:extLst>
                <a:ext uri="{FF2B5EF4-FFF2-40B4-BE49-F238E27FC236}">
                  <a16:creationId xmlns:a16="http://schemas.microsoft.com/office/drawing/2014/main" id="{062754EF-AB41-4E8B-8A99-94B65CD08F92}"/>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0" name="Freeform 70">
              <a:extLst>
                <a:ext uri="{FF2B5EF4-FFF2-40B4-BE49-F238E27FC236}">
                  <a16:creationId xmlns:a16="http://schemas.microsoft.com/office/drawing/2014/main" id="{E5C9F231-EFDD-477B-8495-8553CC7B627A}"/>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1" name="Line 71">
              <a:extLst>
                <a:ext uri="{FF2B5EF4-FFF2-40B4-BE49-F238E27FC236}">
                  <a16:creationId xmlns:a16="http://schemas.microsoft.com/office/drawing/2014/main" id="{BEDF1645-A3B3-49AB-A7C6-F37628E81EF3}"/>
                </a:ext>
              </a:extLst>
            </p:cNvPr>
            <p:cNvSpPr>
              <a:spLocks noChangeShapeType="1"/>
            </p:cNvSpPr>
            <p:nvPr userDrawn="1"/>
          </p:nvSpPr>
          <p:spPr bwMode="auto">
            <a:xfrm>
              <a:off x="-2097087" y="622617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2" name="Freeform 72">
              <a:extLst>
                <a:ext uri="{FF2B5EF4-FFF2-40B4-BE49-F238E27FC236}">
                  <a16:creationId xmlns:a16="http://schemas.microsoft.com/office/drawing/2014/main" id="{A55EF3D0-DC43-4E1D-9571-02019E5137A4}"/>
                </a:ext>
              </a:extLst>
            </p:cNvPr>
            <p:cNvSpPr>
              <a:spLocks/>
            </p:cNvSpPr>
            <p:nvPr userDrawn="1"/>
          </p:nvSpPr>
          <p:spPr bwMode="auto">
            <a:xfrm>
              <a:off x="-2292350" y="5983289"/>
              <a:ext cx="384174" cy="206374"/>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3" name="Freeform 73">
              <a:extLst>
                <a:ext uri="{FF2B5EF4-FFF2-40B4-BE49-F238E27FC236}">
                  <a16:creationId xmlns:a16="http://schemas.microsoft.com/office/drawing/2014/main" id="{6D402A62-DFE9-4149-A2AD-0548EC157C3C}"/>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4" name="Freeform 74">
              <a:extLst>
                <a:ext uri="{FF2B5EF4-FFF2-40B4-BE49-F238E27FC236}">
                  <a16:creationId xmlns:a16="http://schemas.microsoft.com/office/drawing/2014/main" id="{D61E7093-48A6-4176-B231-0FC66E3F6997}"/>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5" name="Freeform 75">
              <a:extLst>
                <a:ext uri="{FF2B5EF4-FFF2-40B4-BE49-F238E27FC236}">
                  <a16:creationId xmlns:a16="http://schemas.microsoft.com/office/drawing/2014/main" id="{CA56DC11-212C-4FA2-BD9E-4D33F79E9248}"/>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6" name="Freeform 76">
              <a:extLst>
                <a:ext uri="{FF2B5EF4-FFF2-40B4-BE49-F238E27FC236}">
                  <a16:creationId xmlns:a16="http://schemas.microsoft.com/office/drawing/2014/main" id="{DE81E665-7B8E-4B2D-8AC8-F8EFC67621A5}"/>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7" name="Freeform 77">
              <a:extLst>
                <a:ext uri="{FF2B5EF4-FFF2-40B4-BE49-F238E27FC236}">
                  <a16:creationId xmlns:a16="http://schemas.microsoft.com/office/drawing/2014/main" id="{643C6289-EA6D-49AE-9D9F-95D5FE8D5422}"/>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8" name="Freeform 78">
              <a:extLst>
                <a:ext uri="{FF2B5EF4-FFF2-40B4-BE49-F238E27FC236}">
                  <a16:creationId xmlns:a16="http://schemas.microsoft.com/office/drawing/2014/main" id="{E455CF15-D33C-49AD-B233-9798187A1B85}"/>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9" name="Freeform 80">
              <a:extLst>
                <a:ext uri="{FF2B5EF4-FFF2-40B4-BE49-F238E27FC236}">
                  <a16:creationId xmlns:a16="http://schemas.microsoft.com/office/drawing/2014/main" id="{DB2D5814-9FF9-4E87-9AAF-330E87CD35AE}"/>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0" name="Freeform 81">
              <a:extLst>
                <a:ext uri="{FF2B5EF4-FFF2-40B4-BE49-F238E27FC236}">
                  <a16:creationId xmlns:a16="http://schemas.microsoft.com/office/drawing/2014/main" id="{9491CC17-EE06-4B2B-99E3-7071482C1A5B}"/>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1" name="Freeform 82">
              <a:extLst>
                <a:ext uri="{FF2B5EF4-FFF2-40B4-BE49-F238E27FC236}">
                  <a16:creationId xmlns:a16="http://schemas.microsoft.com/office/drawing/2014/main" id="{3943B2A3-553D-4AA5-95E6-E26DAE56D83B}"/>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2" name="Freeform 83">
              <a:extLst>
                <a:ext uri="{FF2B5EF4-FFF2-40B4-BE49-F238E27FC236}">
                  <a16:creationId xmlns:a16="http://schemas.microsoft.com/office/drawing/2014/main" id="{14F9501F-DFFA-4C02-A777-79F87E3F0DD5}"/>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3" name="Freeform 84">
              <a:extLst>
                <a:ext uri="{FF2B5EF4-FFF2-40B4-BE49-F238E27FC236}">
                  <a16:creationId xmlns:a16="http://schemas.microsoft.com/office/drawing/2014/main" id="{E7B5F38E-0B55-4DF2-925C-886B7400C442}"/>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4" name="Freeform 85">
              <a:extLst>
                <a:ext uri="{FF2B5EF4-FFF2-40B4-BE49-F238E27FC236}">
                  <a16:creationId xmlns:a16="http://schemas.microsoft.com/office/drawing/2014/main" id="{CDE9AD2A-A666-4C9C-8658-185F30B87D10}"/>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5" name="Freeform 86">
              <a:extLst>
                <a:ext uri="{FF2B5EF4-FFF2-40B4-BE49-F238E27FC236}">
                  <a16:creationId xmlns:a16="http://schemas.microsoft.com/office/drawing/2014/main" id="{EA3F4328-13A4-4962-B366-8A3F628D122B}"/>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grpFill/>
            <a:ln>
              <a:noFill/>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6" name="Freeform 87">
              <a:extLst>
                <a:ext uri="{FF2B5EF4-FFF2-40B4-BE49-F238E27FC236}">
                  <a16:creationId xmlns:a16="http://schemas.microsoft.com/office/drawing/2014/main" id="{BD82E9BB-6BE5-4F0C-A963-BEB9B1EA41A2}"/>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7" name="Freeform 88">
              <a:extLst>
                <a:ext uri="{FF2B5EF4-FFF2-40B4-BE49-F238E27FC236}">
                  <a16:creationId xmlns:a16="http://schemas.microsoft.com/office/drawing/2014/main" id="{BE11E332-48CF-4159-9BC2-11D042ACCC4C}"/>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8" name="Freeform 89">
              <a:extLst>
                <a:ext uri="{FF2B5EF4-FFF2-40B4-BE49-F238E27FC236}">
                  <a16:creationId xmlns:a16="http://schemas.microsoft.com/office/drawing/2014/main" id="{2032BE7C-8796-41BE-A601-FE1C4B402C01}"/>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solidFill>
              <a:schemeClr val="bg1"/>
            </a:solidFill>
            <a:ln w="20638">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9" name="Freeform 90">
              <a:extLst>
                <a:ext uri="{FF2B5EF4-FFF2-40B4-BE49-F238E27FC236}">
                  <a16:creationId xmlns:a16="http://schemas.microsoft.com/office/drawing/2014/main" id="{B56C4EF7-0E99-4EC9-BA34-4F725519829B}"/>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0" name="Freeform 91">
              <a:extLst>
                <a:ext uri="{FF2B5EF4-FFF2-40B4-BE49-F238E27FC236}">
                  <a16:creationId xmlns:a16="http://schemas.microsoft.com/office/drawing/2014/main" id="{3166E37B-B5F5-4496-BEDF-FE19F7264FBE}"/>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1" name="Freeform 92">
              <a:extLst>
                <a:ext uri="{FF2B5EF4-FFF2-40B4-BE49-F238E27FC236}">
                  <a16:creationId xmlns:a16="http://schemas.microsoft.com/office/drawing/2014/main" id="{AD59BAED-FB71-4010-ACCC-D0E34123A59B}"/>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2" name="Freeform 93">
              <a:extLst>
                <a:ext uri="{FF2B5EF4-FFF2-40B4-BE49-F238E27FC236}">
                  <a16:creationId xmlns:a16="http://schemas.microsoft.com/office/drawing/2014/main" id="{EDBC05E3-9E50-4470-9AE5-4E2AEC79EB68}"/>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3" name="Freeform 94">
              <a:extLst>
                <a:ext uri="{FF2B5EF4-FFF2-40B4-BE49-F238E27FC236}">
                  <a16:creationId xmlns:a16="http://schemas.microsoft.com/office/drawing/2014/main" id="{E41EA1E2-F64A-453E-AFBB-280B8885FAB9}"/>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4" name="Freeform 95">
              <a:extLst>
                <a:ext uri="{FF2B5EF4-FFF2-40B4-BE49-F238E27FC236}">
                  <a16:creationId xmlns:a16="http://schemas.microsoft.com/office/drawing/2014/main" id="{A67CDCAD-ADB1-484D-A4EB-68979670AED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5" name="Freeform 96">
              <a:extLst>
                <a:ext uri="{FF2B5EF4-FFF2-40B4-BE49-F238E27FC236}">
                  <a16:creationId xmlns:a16="http://schemas.microsoft.com/office/drawing/2014/main" id="{E1BE42C9-6F4D-42EB-A8E0-751235A4A24C}"/>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6" name="Freeform 97">
              <a:extLst>
                <a:ext uri="{FF2B5EF4-FFF2-40B4-BE49-F238E27FC236}">
                  <a16:creationId xmlns:a16="http://schemas.microsoft.com/office/drawing/2014/main" id="{744C0051-B2CA-45DF-92B6-AEE20F4ABEE4}"/>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7" name="Freeform 98">
              <a:extLst>
                <a:ext uri="{FF2B5EF4-FFF2-40B4-BE49-F238E27FC236}">
                  <a16:creationId xmlns:a16="http://schemas.microsoft.com/office/drawing/2014/main" id="{02194773-4960-4474-8A31-F976A0EDA5ED}"/>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8" name="Freeform 99">
              <a:extLst>
                <a:ext uri="{FF2B5EF4-FFF2-40B4-BE49-F238E27FC236}">
                  <a16:creationId xmlns:a16="http://schemas.microsoft.com/office/drawing/2014/main" id="{CC177F2C-091A-4EFA-873C-113DACAF0B1A}"/>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77" name="Group 76">
            <a:extLst>
              <a:ext uri="{FF2B5EF4-FFF2-40B4-BE49-F238E27FC236}">
                <a16:creationId xmlns:a16="http://schemas.microsoft.com/office/drawing/2014/main" id="{3EEDD77F-4C22-4A70-8CAB-D5603CA5F7B3}"/>
              </a:ext>
            </a:extLst>
          </p:cNvPr>
          <p:cNvGrpSpPr/>
          <p:nvPr/>
        </p:nvGrpSpPr>
        <p:grpSpPr>
          <a:xfrm>
            <a:off x="7346600" y="2306380"/>
            <a:ext cx="432048" cy="536460"/>
            <a:chOff x="13181014" y="7321550"/>
            <a:chExt cx="952500" cy="1182687"/>
          </a:xfrm>
          <a:solidFill>
            <a:srgbClr val="00B0F0"/>
          </a:solidFill>
        </p:grpSpPr>
        <p:sp>
          <p:nvSpPr>
            <p:cNvPr id="78" name="Freeform 411">
              <a:extLst>
                <a:ext uri="{FF2B5EF4-FFF2-40B4-BE49-F238E27FC236}">
                  <a16:creationId xmlns:a16="http://schemas.microsoft.com/office/drawing/2014/main" id="{8803A754-BAC1-44D0-BAC6-CB2AEB3B56C3}"/>
                </a:ext>
              </a:extLst>
            </p:cNvPr>
            <p:cNvSpPr>
              <a:spLocks/>
            </p:cNvSpPr>
            <p:nvPr/>
          </p:nvSpPr>
          <p:spPr bwMode="auto">
            <a:xfrm>
              <a:off x="13403264" y="7321550"/>
              <a:ext cx="26988" cy="26987"/>
            </a:xfrm>
            <a:custGeom>
              <a:avLst/>
              <a:gdLst>
                <a:gd name="T0" fmla="*/ 0 w 3"/>
                <a:gd name="T1" fmla="*/ 3 h 3"/>
                <a:gd name="T2" fmla="*/ 0 w 3"/>
                <a:gd name="T3" fmla="*/ 0 h 3"/>
                <a:gd name="T4" fmla="*/ 3 w 3"/>
                <a:gd name="T5" fmla="*/ 1 h 3"/>
                <a:gd name="T6" fmla="*/ 3 w 3"/>
                <a:gd name="T7" fmla="*/ 2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0" y="2"/>
                    <a:pt x="0" y="1"/>
                    <a:pt x="0" y="0"/>
                  </a:cubicBezTo>
                  <a:cubicBezTo>
                    <a:pt x="1" y="0"/>
                    <a:pt x="2" y="0"/>
                    <a:pt x="3" y="1"/>
                  </a:cubicBezTo>
                  <a:cubicBezTo>
                    <a:pt x="3" y="1"/>
                    <a:pt x="3" y="2"/>
                    <a:pt x="3" y="2"/>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79" name="Freeform 412">
              <a:extLst>
                <a:ext uri="{FF2B5EF4-FFF2-40B4-BE49-F238E27FC236}">
                  <a16:creationId xmlns:a16="http://schemas.microsoft.com/office/drawing/2014/main" id="{059DA7EB-6B38-49E1-A7AC-AA7E537CA012}"/>
                </a:ext>
              </a:extLst>
            </p:cNvPr>
            <p:cNvSpPr>
              <a:spLocks noEditPoints="1"/>
            </p:cNvSpPr>
            <p:nvPr/>
          </p:nvSpPr>
          <p:spPr bwMode="auto">
            <a:xfrm>
              <a:off x="13395326" y="7473950"/>
              <a:ext cx="738188" cy="1030287"/>
            </a:xfrm>
            <a:custGeom>
              <a:avLst/>
              <a:gdLst>
                <a:gd name="T0" fmla="*/ 0 w 83"/>
                <a:gd name="T1" fmla="*/ 56 h 116"/>
                <a:gd name="T2" fmla="*/ 14 w 83"/>
                <a:gd name="T3" fmla="*/ 66 h 116"/>
                <a:gd name="T4" fmla="*/ 59 w 83"/>
                <a:gd name="T5" fmla="*/ 56 h 116"/>
                <a:gd name="T6" fmla="*/ 59 w 83"/>
                <a:gd name="T7" fmla="*/ 42 h 116"/>
                <a:gd name="T8" fmla="*/ 48 w 83"/>
                <a:gd name="T9" fmla="*/ 51 h 116"/>
                <a:gd name="T10" fmla="*/ 6 w 83"/>
                <a:gd name="T11" fmla="*/ 49 h 116"/>
                <a:gd name="T12" fmla="*/ 0 w 83"/>
                <a:gd name="T13" fmla="*/ 62 h 116"/>
                <a:gd name="T14" fmla="*/ 0 w 83"/>
                <a:gd name="T15" fmla="*/ 76 h 116"/>
                <a:gd name="T16" fmla="*/ 22 w 83"/>
                <a:gd name="T17" fmla="*/ 87 h 116"/>
                <a:gd name="T18" fmla="*/ 59 w 83"/>
                <a:gd name="T19" fmla="*/ 76 h 116"/>
                <a:gd name="T20" fmla="*/ 59 w 83"/>
                <a:gd name="T21" fmla="*/ 62 h 116"/>
                <a:gd name="T22" fmla="*/ 35 w 83"/>
                <a:gd name="T23" fmla="*/ 73 h 116"/>
                <a:gd name="T24" fmla="*/ 0 w 83"/>
                <a:gd name="T25" fmla="*/ 62 h 116"/>
                <a:gd name="T26" fmla="*/ 31 w 83"/>
                <a:gd name="T27" fmla="*/ 48 h 116"/>
                <a:gd name="T28" fmla="*/ 57 w 83"/>
                <a:gd name="T29" fmla="*/ 28 h 116"/>
                <a:gd name="T30" fmla="*/ 23 w 83"/>
                <a:gd name="T31" fmla="*/ 19 h 116"/>
                <a:gd name="T32" fmla="*/ 0 w 83"/>
                <a:gd name="T33" fmla="*/ 32 h 116"/>
                <a:gd name="T34" fmla="*/ 29 w 83"/>
                <a:gd name="T35" fmla="*/ 48 h 116"/>
                <a:gd name="T36" fmla="*/ 53 w 83"/>
                <a:gd name="T37" fmla="*/ 112 h 116"/>
                <a:gd name="T38" fmla="*/ 50 w 83"/>
                <a:gd name="T39" fmla="*/ 92 h 116"/>
                <a:gd name="T40" fmla="*/ 54 w 83"/>
                <a:gd name="T41" fmla="*/ 116 h 116"/>
                <a:gd name="T42" fmla="*/ 83 w 83"/>
                <a:gd name="T43" fmla="*/ 113 h 116"/>
                <a:gd name="T44" fmla="*/ 73 w 83"/>
                <a:gd name="T45" fmla="*/ 75 h 116"/>
                <a:gd name="T46" fmla="*/ 64 w 83"/>
                <a:gd name="T47" fmla="*/ 74 h 116"/>
                <a:gd name="T48" fmla="*/ 71 w 83"/>
                <a:gd name="T49" fmla="*/ 79 h 116"/>
                <a:gd name="T50" fmla="*/ 75 w 83"/>
                <a:gd name="T51" fmla="*/ 87 h 116"/>
                <a:gd name="T52" fmla="*/ 62 w 83"/>
                <a:gd name="T53" fmla="*/ 17 h 116"/>
                <a:gd name="T54" fmla="*/ 58 w 83"/>
                <a:gd name="T55" fmla="*/ 19 h 116"/>
                <a:gd name="T56" fmla="*/ 74 w 83"/>
                <a:gd name="T57" fmla="*/ 19 h 116"/>
                <a:gd name="T58" fmla="*/ 74 w 83"/>
                <a:gd name="T59" fmla="*/ 17 h 116"/>
                <a:gd name="T60" fmla="*/ 66 w 83"/>
                <a:gd name="T61" fmla="*/ 13 h 116"/>
                <a:gd name="T62" fmla="*/ 75 w 83"/>
                <a:gd name="T63" fmla="*/ 12 h 116"/>
                <a:gd name="T64" fmla="*/ 63 w 83"/>
                <a:gd name="T65" fmla="*/ 11 h 116"/>
                <a:gd name="T66" fmla="*/ 57 w 83"/>
                <a:gd name="T67" fmla="*/ 12 h 116"/>
                <a:gd name="T68" fmla="*/ 66 w 83"/>
                <a:gd name="T69" fmla="*/ 7 h 116"/>
                <a:gd name="T70" fmla="*/ 75 w 83"/>
                <a:gd name="T71" fmla="*/ 6 h 116"/>
                <a:gd name="T72" fmla="*/ 59 w 83"/>
                <a:gd name="T73" fmla="*/ 5 h 116"/>
                <a:gd name="T74" fmla="*/ 58 w 83"/>
                <a:gd name="T75" fmla="*/ 7 h 116"/>
                <a:gd name="T76" fmla="*/ 68 w 83"/>
                <a:gd name="T77" fmla="*/ 23 h 116"/>
                <a:gd name="T78" fmla="*/ 62 w 83"/>
                <a:gd name="T79" fmla="*/ 25 h 116"/>
                <a:gd name="T80" fmla="*/ 75 w 83"/>
                <a:gd name="T81" fmla="*/ 24 h 116"/>
                <a:gd name="T82" fmla="*/ 63 w 83"/>
                <a:gd name="T83" fmla="*/ 1 h 116"/>
                <a:gd name="T84" fmla="*/ 68 w 83"/>
                <a:gd name="T85" fmla="*/ 0 h 116"/>
                <a:gd name="T86" fmla="*/ 57 w 83"/>
                <a:gd name="T87" fmla="*/ 0 h 116"/>
                <a:gd name="T88" fmla="*/ 63 w 83"/>
                <a:gd name="T89"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 h="116">
                  <a:moveTo>
                    <a:pt x="0" y="42"/>
                  </a:moveTo>
                  <a:cubicBezTo>
                    <a:pt x="0" y="42"/>
                    <a:pt x="0" y="43"/>
                    <a:pt x="0" y="43"/>
                  </a:cubicBezTo>
                  <a:cubicBezTo>
                    <a:pt x="0" y="47"/>
                    <a:pt x="0" y="51"/>
                    <a:pt x="0" y="56"/>
                  </a:cubicBezTo>
                  <a:cubicBezTo>
                    <a:pt x="0" y="56"/>
                    <a:pt x="0" y="56"/>
                    <a:pt x="0" y="56"/>
                  </a:cubicBezTo>
                  <a:cubicBezTo>
                    <a:pt x="1" y="58"/>
                    <a:pt x="2" y="60"/>
                    <a:pt x="4" y="62"/>
                  </a:cubicBezTo>
                  <a:cubicBezTo>
                    <a:pt x="7" y="64"/>
                    <a:pt x="11" y="65"/>
                    <a:pt x="14" y="66"/>
                  </a:cubicBezTo>
                  <a:cubicBezTo>
                    <a:pt x="23" y="68"/>
                    <a:pt x="31" y="68"/>
                    <a:pt x="39" y="67"/>
                  </a:cubicBezTo>
                  <a:cubicBezTo>
                    <a:pt x="44" y="67"/>
                    <a:pt x="48" y="65"/>
                    <a:pt x="52" y="63"/>
                  </a:cubicBezTo>
                  <a:cubicBezTo>
                    <a:pt x="55" y="62"/>
                    <a:pt x="57" y="59"/>
                    <a:pt x="59" y="56"/>
                  </a:cubicBezTo>
                  <a:cubicBezTo>
                    <a:pt x="59" y="56"/>
                    <a:pt x="59" y="56"/>
                    <a:pt x="59" y="56"/>
                  </a:cubicBezTo>
                  <a:cubicBezTo>
                    <a:pt x="59" y="51"/>
                    <a:pt x="59" y="47"/>
                    <a:pt x="59" y="43"/>
                  </a:cubicBezTo>
                  <a:cubicBezTo>
                    <a:pt x="59" y="43"/>
                    <a:pt x="59" y="43"/>
                    <a:pt x="59" y="42"/>
                  </a:cubicBezTo>
                  <a:cubicBezTo>
                    <a:pt x="59" y="42"/>
                    <a:pt x="58" y="43"/>
                    <a:pt x="58" y="43"/>
                  </a:cubicBezTo>
                  <a:cubicBezTo>
                    <a:pt x="58" y="44"/>
                    <a:pt x="57" y="45"/>
                    <a:pt x="56" y="47"/>
                  </a:cubicBezTo>
                  <a:cubicBezTo>
                    <a:pt x="53" y="49"/>
                    <a:pt x="50" y="50"/>
                    <a:pt x="48" y="51"/>
                  </a:cubicBezTo>
                  <a:cubicBezTo>
                    <a:pt x="43" y="52"/>
                    <a:pt x="39" y="53"/>
                    <a:pt x="34" y="53"/>
                  </a:cubicBezTo>
                  <a:cubicBezTo>
                    <a:pt x="29" y="53"/>
                    <a:pt x="23" y="54"/>
                    <a:pt x="18" y="52"/>
                  </a:cubicBezTo>
                  <a:cubicBezTo>
                    <a:pt x="14" y="52"/>
                    <a:pt x="10" y="51"/>
                    <a:pt x="6" y="49"/>
                  </a:cubicBezTo>
                  <a:cubicBezTo>
                    <a:pt x="3" y="47"/>
                    <a:pt x="1" y="45"/>
                    <a:pt x="0" y="42"/>
                  </a:cubicBezTo>
                  <a:cubicBezTo>
                    <a:pt x="0" y="42"/>
                    <a:pt x="0" y="42"/>
                    <a:pt x="0" y="42"/>
                  </a:cubicBezTo>
                  <a:close/>
                  <a:moveTo>
                    <a:pt x="0" y="62"/>
                  </a:moveTo>
                  <a:cubicBezTo>
                    <a:pt x="0" y="62"/>
                    <a:pt x="0" y="62"/>
                    <a:pt x="0" y="62"/>
                  </a:cubicBezTo>
                  <a:cubicBezTo>
                    <a:pt x="0" y="66"/>
                    <a:pt x="0" y="71"/>
                    <a:pt x="0" y="75"/>
                  </a:cubicBezTo>
                  <a:cubicBezTo>
                    <a:pt x="0" y="75"/>
                    <a:pt x="0" y="75"/>
                    <a:pt x="0" y="76"/>
                  </a:cubicBezTo>
                  <a:cubicBezTo>
                    <a:pt x="0" y="76"/>
                    <a:pt x="1" y="77"/>
                    <a:pt x="1" y="78"/>
                  </a:cubicBezTo>
                  <a:cubicBezTo>
                    <a:pt x="3" y="81"/>
                    <a:pt x="6" y="82"/>
                    <a:pt x="9" y="84"/>
                  </a:cubicBezTo>
                  <a:cubicBezTo>
                    <a:pt x="13" y="86"/>
                    <a:pt x="18" y="86"/>
                    <a:pt x="22" y="87"/>
                  </a:cubicBezTo>
                  <a:cubicBezTo>
                    <a:pt x="29" y="88"/>
                    <a:pt x="36" y="87"/>
                    <a:pt x="42" y="86"/>
                  </a:cubicBezTo>
                  <a:cubicBezTo>
                    <a:pt x="46" y="85"/>
                    <a:pt x="50" y="84"/>
                    <a:pt x="53" y="82"/>
                  </a:cubicBezTo>
                  <a:cubicBezTo>
                    <a:pt x="56" y="80"/>
                    <a:pt x="57" y="78"/>
                    <a:pt x="59" y="76"/>
                  </a:cubicBezTo>
                  <a:cubicBezTo>
                    <a:pt x="59" y="76"/>
                    <a:pt x="59" y="75"/>
                    <a:pt x="59" y="75"/>
                  </a:cubicBezTo>
                  <a:cubicBezTo>
                    <a:pt x="59" y="71"/>
                    <a:pt x="59" y="67"/>
                    <a:pt x="59" y="63"/>
                  </a:cubicBezTo>
                  <a:cubicBezTo>
                    <a:pt x="59" y="63"/>
                    <a:pt x="59" y="62"/>
                    <a:pt x="59" y="62"/>
                  </a:cubicBezTo>
                  <a:cubicBezTo>
                    <a:pt x="58" y="63"/>
                    <a:pt x="58" y="63"/>
                    <a:pt x="57" y="64"/>
                  </a:cubicBezTo>
                  <a:cubicBezTo>
                    <a:pt x="55" y="66"/>
                    <a:pt x="53" y="68"/>
                    <a:pt x="51" y="69"/>
                  </a:cubicBezTo>
                  <a:cubicBezTo>
                    <a:pt x="45" y="71"/>
                    <a:pt x="40" y="72"/>
                    <a:pt x="35" y="73"/>
                  </a:cubicBezTo>
                  <a:cubicBezTo>
                    <a:pt x="29" y="73"/>
                    <a:pt x="23" y="73"/>
                    <a:pt x="18" y="72"/>
                  </a:cubicBezTo>
                  <a:cubicBezTo>
                    <a:pt x="14" y="71"/>
                    <a:pt x="10" y="70"/>
                    <a:pt x="6" y="68"/>
                  </a:cubicBezTo>
                  <a:cubicBezTo>
                    <a:pt x="4" y="67"/>
                    <a:pt x="1" y="65"/>
                    <a:pt x="0" y="62"/>
                  </a:cubicBezTo>
                  <a:cubicBezTo>
                    <a:pt x="0" y="62"/>
                    <a:pt x="0" y="62"/>
                    <a:pt x="0" y="62"/>
                  </a:cubicBezTo>
                  <a:close/>
                  <a:moveTo>
                    <a:pt x="29" y="48"/>
                  </a:moveTo>
                  <a:cubicBezTo>
                    <a:pt x="30" y="48"/>
                    <a:pt x="31" y="48"/>
                    <a:pt x="31" y="48"/>
                  </a:cubicBezTo>
                  <a:cubicBezTo>
                    <a:pt x="38" y="48"/>
                    <a:pt x="44" y="47"/>
                    <a:pt x="50" y="44"/>
                  </a:cubicBezTo>
                  <a:cubicBezTo>
                    <a:pt x="53" y="43"/>
                    <a:pt x="55" y="41"/>
                    <a:pt x="57" y="39"/>
                  </a:cubicBezTo>
                  <a:cubicBezTo>
                    <a:pt x="59" y="36"/>
                    <a:pt x="60" y="31"/>
                    <a:pt x="57" y="28"/>
                  </a:cubicBezTo>
                  <a:cubicBezTo>
                    <a:pt x="56" y="27"/>
                    <a:pt x="55" y="26"/>
                    <a:pt x="54" y="25"/>
                  </a:cubicBezTo>
                  <a:cubicBezTo>
                    <a:pt x="51" y="23"/>
                    <a:pt x="47" y="21"/>
                    <a:pt x="43" y="20"/>
                  </a:cubicBezTo>
                  <a:cubicBezTo>
                    <a:pt x="37" y="19"/>
                    <a:pt x="30" y="18"/>
                    <a:pt x="23" y="19"/>
                  </a:cubicBezTo>
                  <a:cubicBezTo>
                    <a:pt x="19" y="19"/>
                    <a:pt x="14" y="20"/>
                    <a:pt x="10" y="22"/>
                  </a:cubicBezTo>
                  <a:cubicBezTo>
                    <a:pt x="7" y="24"/>
                    <a:pt x="4" y="25"/>
                    <a:pt x="2" y="28"/>
                  </a:cubicBezTo>
                  <a:cubicBezTo>
                    <a:pt x="1" y="29"/>
                    <a:pt x="0" y="30"/>
                    <a:pt x="0" y="32"/>
                  </a:cubicBezTo>
                  <a:cubicBezTo>
                    <a:pt x="0" y="35"/>
                    <a:pt x="0" y="37"/>
                    <a:pt x="2" y="39"/>
                  </a:cubicBezTo>
                  <a:cubicBezTo>
                    <a:pt x="5" y="42"/>
                    <a:pt x="9" y="44"/>
                    <a:pt x="12" y="46"/>
                  </a:cubicBezTo>
                  <a:cubicBezTo>
                    <a:pt x="18" y="47"/>
                    <a:pt x="23" y="48"/>
                    <a:pt x="29" y="48"/>
                  </a:cubicBezTo>
                  <a:close/>
                  <a:moveTo>
                    <a:pt x="79" y="87"/>
                  </a:moveTo>
                  <a:cubicBezTo>
                    <a:pt x="79" y="95"/>
                    <a:pt x="79" y="104"/>
                    <a:pt x="79" y="112"/>
                  </a:cubicBezTo>
                  <a:cubicBezTo>
                    <a:pt x="70" y="112"/>
                    <a:pt x="62" y="112"/>
                    <a:pt x="53" y="112"/>
                  </a:cubicBezTo>
                  <a:cubicBezTo>
                    <a:pt x="53" y="104"/>
                    <a:pt x="53" y="97"/>
                    <a:pt x="53" y="89"/>
                  </a:cubicBezTo>
                  <a:cubicBezTo>
                    <a:pt x="52" y="90"/>
                    <a:pt x="52" y="90"/>
                    <a:pt x="51" y="90"/>
                  </a:cubicBezTo>
                  <a:cubicBezTo>
                    <a:pt x="50" y="91"/>
                    <a:pt x="50" y="91"/>
                    <a:pt x="50" y="92"/>
                  </a:cubicBezTo>
                  <a:cubicBezTo>
                    <a:pt x="50" y="99"/>
                    <a:pt x="50" y="106"/>
                    <a:pt x="50" y="113"/>
                  </a:cubicBezTo>
                  <a:cubicBezTo>
                    <a:pt x="50" y="114"/>
                    <a:pt x="51" y="116"/>
                    <a:pt x="52" y="116"/>
                  </a:cubicBezTo>
                  <a:cubicBezTo>
                    <a:pt x="53" y="116"/>
                    <a:pt x="53" y="116"/>
                    <a:pt x="54" y="116"/>
                  </a:cubicBezTo>
                  <a:cubicBezTo>
                    <a:pt x="60" y="116"/>
                    <a:pt x="67" y="116"/>
                    <a:pt x="73" y="116"/>
                  </a:cubicBezTo>
                  <a:cubicBezTo>
                    <a:pt x="75" y="116"/>
                    <a:pt x="78" y="116"/>
                    <a:pt x="80" y="116"/>
                  </a:cubicBezTo>
                  <a:cubicBezTo>
                    <a:pt x="82" y="116"/>
                    <a:pt x="83" y="114"/>
                    <a:pt x="83" y="113"/>
                  </a:cubicBezTo>
                  <a:cubicBezTo>
                    <a:pt x="83" y="104"/>
                    <a:pt x="83" y="95"/>
                    <a:pt x="83" y="86"/>
                  </a:cubicBezTo>
                  <a:cubicBezTo>
                    <a:pt x="83" y="86"/>
                    <a:pt x="83" y="85"/>
                    <a:pt x="82" y="85"/>
                  </a:cubicBezTo>
                  <a:cubicBezTo>
                    <a:pt x="79" y="81"/>
                    <a:pt x="76" y="78"/>
                    <a:pt x="73" y="75"/>
                  </a:cubicBezTo>
                  <a:cubicBezTo>
                    <a:pt x="73" y="74"/>
                    <a:pt x="73" y="74"/>
                    <a:pt x="73" y="74"/>
                  </a:cubicBezTo>
                  <a:cubicBezTo>
                    <a:pt x="70" y="74"/>
                    <a:pt x="67" y="74"/>
                    <a:pt x="64" y="74"/>
                  </a:cubicBezTo>
                  <a:cubicBezTo>
                    <a:pt x="64" y="74"/>
                    <a:pt x="64" y="74"/>
                    <a:pt x="64" y="74"/>
                  </a:cubicBezTo>
                  <a:cubicBezTo>
                    <a:pt x="64" y="76"/>
                    <a:pt x="63" y="77"/>
                    <a:pt x="63" y="78"/>
                  </a:cubicBezTo>
                  <a:cubicBezTo>
                    <a:pt x="66" y="78"/>
                    <a:pt x="68" y="78"/>
                    <a:pt x="71" y="78"/>
                  </a:cubicBezTo>
                  <a:cubicBezTo>
                    <a:pt x="71" y="79"/>
                    <a:pt x="71" y="79"/>
                    <a:pt x="71" y="79"/>
                  </a:cubicBezTo>
                  <a:cubicBezTo>
                    <a:pt x="71" y="81"/>
                    <a:pt x="71" y="82"/>
                    <a:pt x="71" y="84"/>
                  </a:cubicBezTo>
                  <a:cubicBezTo>
                    <a:pt x="71" y="85"/>
                    <a:pt x="72" y="86"/>
                    <a:pt x="73" y="86"/>
                  </a:cubicBezTo>
                  <a:cubicBezTo>
                    <a:pt x="74" y="87"/>
                    <a:pt x="74" y="87"/>
                    <a:pt x="75" y="87"/>
                  </a:cubicBezTo>
                  <a:cubicBezTo>
                    <a:pt x="76" y="87"/>
                    <a:pt x="77" y="87"/>
                    <a:pt x="79" y="87"/>
                  </a:cubicBezTo>
                  <a:close/>
                  <a:moveTo>
                    <a:pt x="66" y="17"/>
                  </a:moveTo>
                  <a:cubicBezTo>
                    <a:pt x="65" y="17"/>
                    <a:pt x="63" y="17"/>
                    <a:pt x="62" y="17"/>
                  </a:cubicBezTo>
                  <a:cubicBezTo>
                    <a:pt x="61" y="17"/>
                    <a:pt x="60" y="17"/>
                    <a:pt x="58" y="17"/>
                  </a:cubicBezTo>
                  <a:cubicBezTo>
                    <a:pt x="58" y="17"/>
                    <a:pt x="57" y="17"/>
                    <a:pt x="57" y="18"/>
                  </a:cubicBezTo>
                  <a:cubicBezTo>
                    <a:pt x="57" y="18"/>
                    <a:pt x="58" y="19"/>
                    <a:pt x="58" y="19"/>
                  </a:cubicBezTo>
                  <a:cubicBezTo>
                    <a:pt x="59" y="19"/>
                    <a:pt x="59" y="19"/>
                    <a:pt x="60" y="19"/>
                  </a:cubicBezTo>
                  <a:cubicBezTo>
                    <a:pt x="64" y="19"/>
                    <a:pt x="69" y="19"/>
                    <a:pt x="73" y="19"/>
                  </a:cubicBezTo>
                  <a:cubicBezTo>
                    <a:pt x="74" y="19"/>
                    <a:pt x="74" y="19"/>
                    <a:pt x="74" y="19"/>
                  </a:cubicBezTo>
                  <a:cubicBezTo>
                    <a:pt x="75" y="18"/>
                    <a:pt x="75" y="18"/>
                    <a:pt x="75" y="18"/>
                  </a:cubicBezTo>
                  <a:cubicBezTo>
                    <a:pt x="75" y="18"/>
                    <a:pt x="75" y="17"/>
                    <a:pt x="74" y="17"/>
                  </a:cubicBezTo>
                  <a:cubicBezTo>
                    <a:pt x="74" y="17"/>
                    <a:pt x="74" y="17"/>
                    <a:pt x="74" y="17"/>
                  </a:cubicBezTo>
                  <a:cubicBezTo>
                    <a:pt x="71" y="17"/>
                    <a:pt x="68" y="17"/>
                    <a:pt x="66" y="17"/>
                  </a:cubicBezTo>
                  <a:close/>
                  <a:moveTo>
                    <a:pt x="66" y="13"/>
                  </a:moveTo>
                  <a:cubicBezTo>
                    <a:pt x="66" y="13"/>
                    <a:pt x="66" y="13"/>
                    <a:pt x="66" y="13"/>
                  </a:cubicBezTo>
                  <a:cubicBezTo>
                    <a:pt x="67" y="13"/>
                    <a:pt x="69" y="13"/>
                    <a:pt x="70" y="13"/>
                  </a:cubicBezTo>
                  <a:cubicBezTo>
                    <a:pt x="71" y="13"/>
                    <a:pt x="73" y="13"/>
                    <a:pt x="74" y="13"/>
                  </a:cubicBezTo>
                  <a:cubicBezTo>
                    <a:pt x="75" y="13"/>
                    <a:pt x="75" y="13"/>
                    <a:pt x="75" y="12"/>
                  </a:cubicBezTo>
                  <a:cubicBezTo>
                    <a:pt x="75" y="12"/>
                    <a:pt x="75" y="11"/>
                    <a:pt x="74" y="11"/>
                  </a:cubicBezTo>
                  <a:cubicBezTo>
                    <a:pt x="73" y="11"/>
                    <a:pt x="73" y="11"/>
                    <a:pt x="72" y="11"/>
                  </a:cubicBezTo>
                  <a:cubicBezTo>
                    <a:pt x="69" y="11"/>
                    <a:pt x="66" y="11"/>
                    <a:pt x="63" y="11"/>
                  </a:cubicBezTo>
                  <a:cubicBezTo>
                    <a:pt x="62" y="11"/>
                    <a:pt x="60" y="11"/>
                    <a:pt x="59" y="11"/>
                  </a:cubicBezTo>
                  <a:cubicBezTo>
                    <a:pt x="58" y="11"/>
                    <a:pt x="58" y="11"/>
                    <a:pt x="58" y="12"/>
                  </a:cubicBezTo>
                  <a:cubicBezTo>
                    <a:pt x="57" y="12"/>
                    <a:pt x="57" y="12"/>
                    <a:pt x="57" y="12"/>
                  </a:cubicBezTo>
                  <a:cubicBezTo>
                    <a:pt x="58" y="13"/>
                    <a:pt x="58" y="13"/>
                    <a:pt x="58" y="13"/>
                  </a:cubicBezTo>
                  <a:cubicBezTo>
                    <a:pt x="61" y="13"/>
                    <a:pt x="64" y="13"/>
                    <a:pt x="66" y="13"/>
                  </a:cubicBezTo>
                  <a:close/>
                  <a:moveTo>
                    <a:pt x="66" y="7"/>
                  </a:moveTo>
                  <a:cubicBezTo>
                    <a:pt x="66" y="7"/>
                    <a:pt x="66" y="7"/>
                    <a:pt x="66" y="7"/>
                  </a:cubicBezTo>
                  <a:cubicBezTo>
                    <a:pt x="69" y="7"/>
                    <a:pt x="71" y="7"/>
                    <a:pt x="74" y="7"/>
                  </a:cubicBezTo>
                  <a:cubicBezTo>
                    <a:pt x="75" y="7"/>
                    <a:pt x="75" y="7"/>
                    <a:pt x="75" y="6"/>
                  </a:cubicBezTo>
                  <a:cubicBezTo>
                    <a:pt x="75" y="6"/>
                    <a:pt x="74" y="6"/>
                    <a:pt x="74" y="6"/>
                  </a:cubicBezTo>
                  <a:cubicBezTo>
                    <a:pt x="70" y="5"/>
                    <a:pt x="66" y="5"/>
                    <a:pt x="63" y="5"/>
                  </a:cubicBezTo>
                  <a:cubicBezTo>
                    <a:pt x="62" y="5"/>
                    <a:pt x="60" y="5"/>
                    <a:pt x="59" y="5"/>
                  </a:cubicBezTo>
                  <a:cubicBezTo>
                    <a:pt x="59" y="5"/>
                    <a:pt x="58" y="5"/>
                    <a:pt x="58" y="5"/>
                  </a:cubicBezTo>
                  <a:cubicBezTo>
                    <a:pt x="58" y="6"/>
                    <a:pt x="57" y="6"/>
                    <a:pt x="57" y="6"/>
                  </a:cubicBezTo>
                  <a:cubicBezTo>
                    <a:pt x="57" y="7"/>
                    <a:pt x="58" y="7"/>
                    <a:pt x="58" y="7"/>
                  </a:cubicBezTo>
                  <a:cubicBezTo>
                    <a:pt x="61" y="7"/>
                    <a:pt x="64" y="7"/>
                    <a:pt x="66" y="7"/>
                  </a:cubicBezTo>
                  <a:close/>
                  <a:moveTo>
                    <a:pt x="68" y="23"/>
                  </a:moveTo>
                  <a:cubicBezTo>
                    <a:pt x="68" y="23"/>
                    <a:pt x="68" y="23"/>
                    <a:pt x="68" y="23"/>
                  </a:cubicBezTo>
                  <a:cubicBezTo>
                    <a:pt x="66" y="23"/>
                    <a:pt x="64" y="23"/>
                    <a:pt x="62" y="23"/>
                  </a:cubicBezTo>
                  <a:cubicBezTo>
                    <a:pt x="62" y="23"/>
                    <a:pt x="61" y="23"/>
                    <a:pt x="61" y="24"/>
                  </a:cubicBezTo>
                  <a:cubicBezTo>
                    <a:pt x="61" y="24"/>
                    <a:pt x="62" y="25"/>
                    <a:pt x="62" y="25"/>
                  </a:cubicBezTo>
                  <a:cubicBezTo>
                    <a:pt x="65" y="25"/>
                    <a:pt x="68" y="25"/>
                    <a:pt x="71" y="25"/>
                  </a:cubicBezTo>
                  <a:cubicBezTo>
                    <a:pt x="72" y="25"/>
                    <a:pt x="73" y="25"/>
                    <a:pt x="74" y="24"/>
                  </a:cubicBezTo>
                  <a:cubicBezTo>
                    <a:pt x="74" y="24"/>
                    <a:pt x="75" y="24"/>
                    <a:pt x="75" y="24"/>
                  </a:cubicBezTo>
                  <a:cubicBezTo>
                    <a:pt x="75" y="23"/>
                    <a:pt x="74" y="23"/>
                    <a:pt x="74" y="23"/>
                  </a:cubicBezTo>
                  <a:cubicBezTo>
                    <a:pt x="72" y="23"/>
                    <a:pt x="70" y="23"/>
                    <a:pt x="68" y="23"/>
                  </a:cubicBezTo>
                  <a:close/>
                  <a:moveTo>
                    <a:pt x="63" y="1"/>
                  </a:moveTo>
                  <a:cubicBezTo>
                    <a:pt x="63" y="1"/>
                    <a:pt x="63" y="1"/>
                    <a:pt x="63" y="1"/>
                  </a:cubicBezTo>
                  <a:cubicBezTo>
                    <a:pt x="64" y="1"/>
                    <a:pt x="66" y="1"/>
                    <a:pt x="67" y="1"/>
                  </a:cubicBezTo>
                  <a:cubicBezTo>
                    <a:pt x="68" y="1"/>
                    <a:pt x="68" y="1"/>
                    <a:pt x="68" y="0"/>
                  </a:cubicBezTo>
                  <a:cubicBezTo>
                    <a:pt x="68" y="0"/>
                    <a:pt x="68" y="0"/>
                    <a:pt x="67" y="0"/>
                  </a:cubicBezTo>
                  <a:cubicBezTo>
                    <a:pt x="64" y="0"/>
                    <a:pt x="61" y="0"/>
                    <a:pt x="58" y="0"/>
                  </a:cubicBezTo>
                  <a:cubicBezTo>
                    <a:pt x="58" y="0"/>
                    <a:pt x="57" y="0"/>
                    <a:pt x="57" y="0"/>
                  </a:cubicBezTo>
                  <a:cubicBezTo>
                    <a:pt x="57" y="1"/>
                    <a:pt x="58" y="1"/>
                    <a:pt x="58" y="1"/>
                  </a:cubicBezTo>
                  <a:cubicBezTo>
                    <a:pt x="58" y="1"/>
                    <a:pt x="59" y="1"/>
                    <a:pt x="59" y="1"/>
                  </a:cubicBezTo>
                  <a:cubicBezTo>
                    <a:pt x="60" y="1"/>
                    <a:pt x="62" y="1"/>
                    <a:pt x="6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80" name="Freeform 413">
              <a:extLst>
                <a:ext uri="{FF2B5EF4-FFF2-40B4-BE49-F238E27FC236}">
                  <a16:creationId xmlns:a16="http://schemas.microsoft.com/office/drawing/2014/main" id="{510550AF-52A8-4D88-9AE5-A1D046421FD4}"/>
                </a:ext>
              </a:extLst>
            </p:cNvPr>
            <p:cNvSpPr>
              <a:spLocks/>
            </p:cNvSpPr>
            <p:nvPr/>
          </p:nvSpPr>
          <p:spPr bwMode="auto">
            <a:xfrm>
              <a:off x="13181014" y="7402513"/>
              <a:ext cx="293688" cy="363537"/>
            </a:xfrm>
            <a:custGeom>
              <a:avLst/>
              <a:gdLst>
                <a:gd name="T0" fmla="*/ 23 w 33"/>
                <a:gd name="T1" fmla="*/ 0 h 41"/>
                <a:gd name="T2" fmla="*/ 24 w 33"/>
                <a:gd name="T3" fmla="*/ 0 h 41"/>
                <a:gd name="T4" fmla="*/ 32 w 33"/>
                <a:gd name="T5" fmla="*/ 9 h 41"/>
                <a:gd name="T6" fmla="*/ 33 w 33"/>
                <a:gd name="T7" fmla="*/ 10 h 41"/>
                <a:gd name="T8" fmla="*/ 33 w 33"/>
                <a:gd name="T9" fmla="*/ 24 h 41"/>
                <a:gd name="T10" fmla="*/ 32 w 33"/>
                <a:gd name="T11" fmla="*/ 25 h 41"/>
                <a:gd name="T12" fmla="*/ 29 w 33"/>
                <a:gd name="T13" fmla="*/ 27 h 41"/>
                <a:gd name="T14" fmla="*/ 29 w 33"/>
                <a:gd name="T15" fmla="*/ 26 h 41"/>
                <a:gd name="T16" fmla="*/ 29 w 33"/>
                <a:gd name="T17" fmla="*/ 12 h 41"/>
                <a:gd name="T18" fmla="*/ 28 w 33"/>
                <a:gd name="T19" fmla="*/ 11 h 41"/>
                <a:gd name="T20" fmla="*/ 25 w 33"/>
                <a:gd name="T21" fmla="*/ 11 h 41"/>
                <a:gd name="T22" fmla="*/ 21 w 33"/>
                <a:gd name="T23" fmla="*/ 8 h 41"/>
                <a:gd name="T24" fmla="*/ 21 w 33"/>
                <a:gd name="T25" fmla="*/ 4 h 41"/>
                <a:gd name="T26" fmla="*/ 21 w 33"/>
                <a:gd name="T27" fmla="*/ 4 h 41"/>
                <a:gd name="T28" fmla="*/ 4 w 33"/>
                <a:gd name="T29" fmla="*/ 4 h 41"/>
                <a:gd name="T30" fmla="*/ 4 w 33"/>
                <a:gd name="T31" fmla="*/ 37 h 41"/>
                <a:gd name="T32" fmla="*/ 19 w 33"/>
                <a:gd name="T33" fmla="*/ 37 h 41"/>
                <a:gd name="T34" fmla="*/ 19 w 33"/>
                <a:gd name="T35" fmla="*/ 40 h 41"/>
                <a:gd name="T36" fmla="*/ 18 w 33"/>
                <a:gd name="T37" fmla="*/ 41 h 41"/>
                <a:gd name="T38" fmla="*/ 3 w 33"/>
                <a:gd name="T39" fmla="*/ 40 h 41"/>
                <a:gd name="T40" fmla="*/ 0 w 33"/>
                <a:gd name="T41" fmla="*/ 37 h 41"/>
                <a:gd name="T42" fmla="*/ 0 w 33"/>
                <a:gd name="T43" fmla="*/ 30 h 41"/>
                <a:gd name="T44" fmla="*/ 0 w 33"/>
                <a:gd name="T45" fmla="*/ 29 h 41"/>
                <a:gd name="T46" fmla="*/ 0 w 33"/>
                <a:gd name="T47" fmla="*/ 3 h 41"/>
                <a:gd name="T48" fmla="*/ 0 w 33"/>
                <a:gd name="T49" fmla="*/ 3 h 41"/>
                <a:gd name="T50" fmla="*/ 3 w 33"/>
                <a:gd name="T51" fmla="*/ 0 h 41"/>
                <a:gd name="T52" fmla="*/ 6 w 33"/>
                <a:gd name="T53" fmla="*/ 0 h 41"/>
                <a:gd name="T54" fmla="*/ 23 w 33"/>
                <a:gd name="T5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41">
                  <a:moveTo>
                    <a:pt x="23" y="0"/>
                  </a:moveTo>
                  <a:cubicBezTo>
                    <a:pt x="23" y="0"/>
                    <a:pt x="24" y="0"/>
                    <a:pt x="24" y="0"/>
                  </a:cubicBezTo>
                  <a:cubicBezTo>
                    <a:pt x="27" y="3"/>
                    <a:pt x="29" y="6"/>
                    <a:pt x="32" y="9"/>
                  </a:cubicBezTo>
                  <a:cubicBezTo>
                    <a:pt x="33" y="9"/>
                    <a:pt x="33" y="9"/>
                    <a:pt x="33" y="10"/>
                  </a:cubicBezTo>
                  <a:cubicBezTo>
                    <a:pt x="33" y="15"/>
                    <a:pt x="33" y="20"/>
                    <a:pt x="33" y="24"/>
                  </a:cubicBezTo>
                  <a:cubicBezTo>
                    <a:pt x="33" y="25"/>
                    <a:pt x="33" y="25"/>
                    <a:pt x="32" y="25"/>
                  </a:cubicBezTo>
                  <a:cubicBezTo>
                    <a:pt x="31" y="26"/>
                    <a:pt x="30" y="26"/>
                    <a:pt x="29" y="27"/>
                  </a:cubicBezTo>
                  <a:cubicBezTo>
                    <a:pt x="29" y="26"/>
                    <a:pt x="29" y="26"/>
                    <a:pt x="29" y="26"/>
                  </a:cubicBezTo>
                  <a:cubicBezTo>
                    <a:pt x="29" y="21"/>
                    <a:pt x="29" y="17"/>
                    <a:pt x="29" y="12"/>
                  </a:cubicBezTo>
                  <a:cubicBezTo>
                    <a:pt x="29" y="12"/>
                    <a:pt x="29" y="11"/>
                    <a:pt x="28" y="11"/>
                  </a:cubicBezTo>
                  <a:cubicBezTo>
                    <a:pt x="27" y="11"/>
                    <a:pt x="26" y="11"/>
                    <a:pt x="25" y="11"/>
                  </a:cubicBezTo>
                  <a:cubicBezTo>
                    <a:pt x="23" y="11"/>
                    <a:pt x="21" y="10"/>
                    <a:pt x="21" y="8"/>
                  </a:cubicBezTo>
                  <a:cubicBezTo>
                    <a:pt x="21" y="6"/>
                    <a:pt x="21" y="5"/>
                    <a:pt x="21" y="4"/>
                  </a:cubicBezTo>
                  <a:cubicBezTo>
                    <a:pt x="21" y="4"/>
                    <a:pt x="21" y="4"/>
                    <a:pt x="21" y="4"/>
                  </a:cubicBezTo>
                  <a:cubicBezTo>
                    <a:pt x="15" y="4"/>
                    <a:pt x="9" y="4"/>
                    <a:pt x="4" y="4"/>
                  </a:cubicBezTo>
                  <a:cubicBezTo>
                    <a:pt x="4" y="15"/>
                    <a:pt x="4" y="26"/>
                    <a:pt x="4" y="37"/>
                  </a:cubicBezTo>
                  <a:cubicBezTo>
                    <a:pt x="9" y="37"/>
                    <a:pt x="14" y="37"/>
                    <a:pt x="19" y="37"/>
                  </a:cubicBezTo>
                  <a:cubicBezTo>
                    <a:pt x="19" y="38"/>
                    <a:pt x="19" y="39"/>
                    <a:pt x="19" y="40"/>
                  </a:cubicBezTo>
                  <a:cubicBezTo>
                    <a:pt x="19" y="40"/>
                    <a:pt x="18" y="41"/>
                    <a:pt x="18" y="41"/>
                  </a:cubicBezTo>
                  <a:cubicBezTo>
                    <a:pt x="13" y="40"/>
                    <a:pt x="8" y="40"/>
                    <a:pt x="3" y="40"/>
                  </a:cubicBezTo>
                  <a:cubicBezTo>
                    <a:pt x="1" y="40"/>
                    <a:pt x="0" y="39"/>
                    <a:pt x="0" y="37"/>
                  </a:cubicBezTo>
                  <a:cubicBezTo>
                    <a:pt x="0" y="35"/>
                    <a:pt x="0" y="33"/>
                    <a:pt x="0" y="30"/>
                  </a:cubicBezTo>
                  <a:cubicBezTo>
                    <a:pt x="0" y="30"/>
                    <a:pt x="0" y="29"/>
                    <a:pt x="0" y="29"/>
                  </a:cubicBezTo>
                  <a:cubicBezTo>
                    <a:pt x="0" y="21"/>
                    <a:pt x="0" y="12"/>
                    <a:pt x="0" y="3"/>
                  </a:cubicBezTo>
                  <a:cubicBezTo>
                    <a:pt x="0" y="3"/>
                    <a:pt x="0" y="3"/>
                    <a:pt x="0" y="3"/>
                  </a:cubicBezTo>
                  <a:cubicBezTo>
                    <a:pt x="0" y="1"/>
                    <a:pt x="1" y="0"/>
                    <a:pt x="3" y="0"/>
                  </a:cubicBezTo>
                  <a:cubicBezTo>
                    <a:pt x="4" y="0"/>
                    <a:pt x="5" y="0"/>
                    <a:pt x="6" y="0"/>
                  </a:cubicBezTo>
                  <a:cubicBezTo>
                    <a:pt x="12" y="0"/>
                    <a:pt x="18"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82" name="Freeform 414">
              <a:extLst>
                <a:ext uri="{FF2B5EF4-FFF2-40B4-BE49-F238E27FC236}">
                  <a16:creationId xmlns:a16="http://schemas.microsoft.com/office/drawing/2014/main" id="{26D18D0F-4B53-42C6-A92D-DEC3B22FEB00}"/>
                </a:ext>
              </a:extLst>
            </p:cNvPr>
            <p:cNvSpPr>
              <a:spLocks/>
            </p:cNvSpPr>
            <p:nvPr/>
          </p:nvSpPr>
          <p:spPr bwMode="auto">
            <a:xfrm>
              <a:off x="13839826" y="7402513"/>
              <a:ext cx="293688" cy="363537"/>
            </a:xfrm>
            <a:custGeom>
              <a:avLst/>
              <a:gdLst>
                <a:gd name="T0" fmla="*/ 23 w 33"/>
                <a:gd name="T1" fmla="*/ 0 h 41"/>
                <a:gd name="T2" fmla="*/ 24 w 33"/>
                <a:gd name="T3" fmla="*/ 0 h 41"/>
                <a:gd name="T4" fmla="*/ 32 w 33"/>
                <a:gd name="T5" fmla="*/ 9 h 41"/>
                <a:gd name="T6" fmla="*/ 33 w 33"/>
                <a:gd name="T7" fmla="*/ 10 h 41"/>
                <a:gd name="T8" fmla="*/ 33 w 33"/>
                <a:gd name="T9" fmla="*/ 34 h 41"/>
                <a:gd name="T10" fmla="*/ 32 w 33"/>
                <a:gd name="T11" fmla="*/ 37 h 41"/>
                <a:gd name="T12" fmla="*/ 29 w 33"/>
                <a:gd name="T13" fmla="*/ 40 h 41"/>
                <a:gd name="T14" fmla="*/ 14 w 33"/>
                <a:gd name="T15" fmla="*/ 41 h 41"/>
                <a:gd name="T16" fmla="*/ 14 w 33"/>
                <a:gd name="T17" fmla="*/ 40 h 41"/>
                <a:gd name="T18" fmla="*/ 14 w 33"/>
                <a:gd name="T19" fmla="*/ 37 h 41"/>
                <a:gd name="T20" fmla="*/ 29 w 33"/>
                <a:gd name="T21" fmla="*/ 37 h 41"/>
                <a:gd name="T22" fmla="*/ 29 w 33"/>
                <a:gd name="T23" fmla="*/ 11 h 41"/>
                <a:gd name="T24" fmla="*/ 25 w 33"/>
                <a:gd name="T25" fmla="*/ 11 h 41"/>
                <a:gd name="T26" fmla="*/ 23 w 33"/>
                <a:gd name="T27" fmla="*/ 11 h 41"/>
                <a:gd name="T28" fmla="*/ 21 w 33"/>
                <a:gd name="T29" fmla="*/ 8 h 41"/>
                <a:gd name="T30" fmla="*/ 21 w 33"/>
                <a:gd name="T31" fmla="*/ 4 h 41"/>
                <a:gd name="T32" fmla="*/ 3 w 33"/>
                <a:gd name="T33" fmla="*/ 4 h 41"/>
                <a:gd name="T34" fmla="*/ 3 w 33"/>
                <a:gd name="T35" fmla="*/ 26 h 41"/>
                <a:gd name="T36" fmla="*/ 3 w 33"/>
                <a:gd name="T37" fmla="*/ 25 h 41"/>
                <a:gd name="T38" fmla="*/ 1 w 33"/>
                <a:gd name="T39" fmla="*/ 25 h 41"/>
                <a:gd name="T40" fmla="*/ 0 w 33"/>
                <a:gd name="T41" fmla="*/ 22 h 41"/>
                <a:gd name="T42" fmla="*/ 0 w 33"/>
                <a:gd name="T43" fmla="*/ 7 h 41"/>
                <a:gd name="T44" fmla="*/ 0 w 33"/>
                <a:gd name="T45" fmla="*/ 3 h 41"/>
                <a:gd name="T46" fmla="*/ 3 w 33"/>
                <a:gd name="T47" fmla="*/ 0 h 41"/>
                <a:gd name="T48" fmla="*/ 6 w 33"/>
                <a:gd name="T49" fmla="*/ 0 h 41"/>
                <a:gd name="T50" fmla="*/ 23 w 33"/>
                <a:gd name="T5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41">
                  <a:moveTo>
                    <a:pt x="23" y="0"/>
                  </a:moveTo>
                  <a:cubicBezTo>
                    <a:pt x="23" y="0"/>
                    <a:pt x="23" y="0"/>
                    <a:pt x="24" y="0"/>
                  </a:cubicBezTo>
                  <a:cubicBezTo>
                    <a:pt x="26" y="3"/>
                    <a:pt x="29" y="6"/>
                    <a:pt x="32" y="9"/>
                  </a:cubicBezTo>
                  <a:cubicBezTo>
                    <a:pt x="32" y="9"/>
                    <a:pt x="33" y="10"/>
                    <a:pt x="33" y="10"/>
                  </a:cubicBezTo>
                  <a:cubicBezTo>
                    <a:pt x="33" y="18"/>
                    <a:pt x="33" y="26"/>
                    <a:pt x="33" y="34"/>
                  </a:cubicBezTo>
                  <a:cubicBezTo>
                    <a:pt x="33" y="35"/>
                    <a:pt x="32" y="36"/>
                    <a:pt x="32" y="37"/>
                  </a:cubicBezTo>
                  <a:cubicBezTo>
                    <a:pt x="33" y="39"/>
                    <a:pt x="31" y="40"/>
                    <a:pt x="29" y="40"/>
                  </a:cubicBezTo>
                  <a:cubicBezTo>
                    <a:pt x="24" y="40"/>
                    <a:pt x="19" y="40"/>
                    <a:pt x="14" y="41"/>
                  </a:cubicBezTo>
                  <a:cubicBezTo>
                    <a:pt x="14" y="41"/>
                    <a:pt x="14" y="41"/>
                    <a:pt x="14" y="40"/>
                  </a:cubicBezTo>
                  <a:cubicBezTo>
                    <a:pt x="14" y="39"/>
                    <a:pt x="14" y="38"/>
                    <a:pt x="14" y="37"/>
                  </a:cubicBezTo>
                  <a:cubicBezTo>
                    <a:pt x="19" y="37"/>
                    <a:pt x="24" y="37"/>
                    <a:pt x="29" y="37"/>
                  </a:cubicBezTo>
                  <a:cubicBezTo>
                    <a:pt x="29" y="28"/>
                    <a:pt x="29" y="20"/>
                    <a:pt x="29" y="11"/>
                  </a:cubicBezTo>
                  <a:cubicBezTo>
                    <a:pt x="28" y="11"/>
                    <a:pt x="26" y="11"/>
                    <a:pt x="25" y="11"/>
                  </a:cubicBezTo>
                  <a:cubicBezTo>
                    <a:pt x="25" y="11"/>
                    <a:pt x="24" y="11"/>
                    <a:pt x="23" y="11"/>
                  </a:cubicBezTo>
                  <a:cubicBezTo>
                    <a:pt x="22" y="10"/>
                    <a:pt x="21" y="9"/>
                    <a:pt x="21" y="8"/>
                  </a:cubicBezTo>
                  <a:cubicBezTo>
                    <a:pt x="21" y="6"/>
                    <a:pt x="21" y="5"/>
                    <a:pt x="21" y="4"/>
                  </a:cubicBezTo>
                  <a:cubicBezTo>
                    <a:pt x="15" y="4"/>
                    <a:pt x="9" y="4"/>
                    <a:pt x="3" y="4"/>
                  </a:cubicBezTo>
                  <a:cubicBezTo>
                    <a:pt x="3" y="11"/>
                    <a:pt x="3" y="18"/>
                    <a:pt x="3" y="26"/>
                  </a:cubicBezTo>
                  <a:cubicBezTo>
                    <a:pt x="3" y="26"/>
                    <a:pt x="3" y="25"/>
                    <a:pt x="3" y="25"/>
                  </a:cubicBezTo>
                  <a:cubicBezTo>
                    <a:pt x="2" y="25"/>
                    <a:pt x="2" y="25"/>
                    <a:pt x="1" y="25"/>
                  </a:cubicBezTo>
                  <a:cubicBezTo>
                    <a:pt x="0" y="24"/>
                    <a:pt x="0" y="24"/>
                    <a:pt x="0" y="22"/>
                  </a:cubicBezTo>
                  <a:cubicBezTo>
                    <a:pt x="0" y="17"/>
                    <a:pt x="0" y="12"/>
                    <a:pt x="0" y="7"/>
                  </a:cubicBezTo>
                  <a:cubicBezTo>
                    <a:pt x="0" y="6"/>
                    <a:pt x="0" y="4"/>
                    <a:pt x="0" y="3"/>
                  </a:cubicBezTo>
                  <a:cubicBezTo>
                    <a:pt x="0" y="1"/>
                    <a:pt x="1" y="0"/>
                    <a:pt x="3" y="0"/>
                  </a:cubicBezTo>
                  <a:cubicBezTo>
                    <a:pt x="4" y="0"/>
                    <a:pt x="5" y="0"/>
                    <a:pt x="6" y="0"/>
                  </a:cubicBezTo>
                  <a:cubicBezTo>
                    <a:pt x="12" y="0"/>
                    <a:pt x="17"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87" name="Freeform 415">
              <a:extLst>
                <a:ext uri="{FF2B5EF4-FFF2-40B4-BE49-F238E27FC236}">
                  <a16:creationId xmlns:a16="http://schemas.microsoft.com/office/drawing/2014/main" id="{3875D69A-C3B6-41F3-8332-2A74AEAF52CA}"/>
                </a:ext>
              </a:extLst>
            </p:cNvPr>
            <p:cNvSpPr>
              <a:spLocks/>
            </p:cNvSpPr>
            <p:nvPr/>
          </p:nvSpPr>
          <p:spPr bwMode="auto">
            <a:xfrm>
              <a:off x="13181014" y="8131175"/>
              <a:ext cx="293688" cy="373062"/>
            </a:xfrm>
            <a:custGeom>
              <a:avLst/>
              <a:gdLst>
                <a:gd name="T0" fmla="*/ 0 w 33"/>
                <a:gd name="T1" fmla="*/ 6 h 42"/>
                <a:gd name="T2" fmla="*/ 0 w 33"/>
                <a:gd name="T3" fmla="*/ 4 h 42"/>
                <a:gd name="T4" fmla="*/ 3 w 33"/>
                <a:gd name="T5" fmla="*/ 0 h 42"/>
                <a:gd name="T6" fmla="*/ 9 w 33"/>
                <a:gd name="T7" fmla="*/ 0 h 42"/>
                <a:gd name="T8" fmla="*/ 18 w 33"/>
                <a:gd name="T9" fmla="*/ 0 h 42"/>
                <a:gd name="T10" fmla="*/ 19 w 33"/>
                <a:gd name="T11" fmla="*/ 0 h 42"/>
                <a:gd name="T12" fmla="*/ 19 w 33"/>
                <a:gd name="T13" fmla="*/ 4 h 42"/>
                <a:gd name="T14" fmla="*/ 4 w 33"/>
                <a:gd name="T15" fmla="*/ 4 h 42"/>
                <a:gd name="T16" fmla="*/ 4 w 33"/>
                <a:gd name="T17" fmla="*/ 38 h 42"/>
                <a:gd name="T18" fmla="*/ 29 w 33"/>
                <a:gd name="T19" fmla="*/ 38 h 42"/>
                <a:gd name="T20" fmla="*/ 29 w 33"/>
                <a:gd name="T21" fmla="*/ 15 h 42"/>
                <a:gd name="T22" fmla="*/ 31 w 33"/>
                <a:gd name="T23" fmla="*/ 16 h 42"/>
                <a:gd name="T24" fmla="*/ 33 w 33"/>
                <a:gd name="T25" fmla="*/ 17 h 42"/>
                <a:gd name="T26" fmla="*/ 33 w 33"/>
                <a:gd name="T27" fmla="*/ 19 h 42"/>
                <a:gd name="T28" fmla="*/ 33 w 33"/>
                <a:gd name="T29" fmla="*/ 36 h 42"/>
                <a:gd name="T30" fmla="*/ 33 w 33"/>
                <a:gd name="T31" fmla="*/ 39 h 42"/>
                <a:gd name="T32" fmla="*/ 30 w 33"/>
                <a:gd name="T33" fmla="*/ 42 h 42"/>
                <a:gd name="T34" fmla="*/ 24 w 33"/>
                <a:gd name="T35" fmla="*/ 42 h 42"/>
                <a:gd name="T36" fmla="*/ 4 w 33"/>
                <a:gd name="T37" fmla="*/ 42 h 42"/>
                <a:gd name="T38" fmla="*/ 0 w 33"/>
                <a:gd name="T39" fmla="*/ 40 h 42"/>
                <a:gd name="T40" fmla="*/ 0 w 33"/>
                <a:gd name="T41" fmla="*/ 40 h 42"/>
                <a:gd name="T42" fmla="*/ 0 w 33"/>
                <a:gd name="T43" fmla="*/ 34 h 42"/>
                <a:gd name="T44" fmla="*/ 0 w 33"/>
                <a:gd name="T45" fmla="*/ 33 h 42"/>
                <a:gd name="T46" fmla="*/ 0 w 33"/>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 h="42">
                  <a:moveTo>
                    <a:pt x="0" y="6"/>
                  </a:moveTo>
                  <a:cubicBezTo>
                    <a:pt x="0" y="5"/>
                    <a:pt x="0" y="5"/>
                    <a:pt x="0" y="4"/>
                  </a:cubicBezTo>
                  <a:cubicBezTo>
                    <a:pt x="0" y="2"/>
                    <a:pt x="1" y="1"/>
                    <a:pt x="3" y="0"/>
                  </a:cubicBezTo>
                  <a:cubicBezTo>
                    <a:pt x="5" y="0"/>
                    <a:pt x="7" y="0"/>
                    <a:pt x="9" y="0"/>
                  </a:cubicBezTo>
                  <a:cubicBezTo>
                    <a:pt x="12" y="0"/>
                    <a:pt x="15" y="0"/>
                    <a:pt x="18" y="0"/>
                  </a:cubicBezTo>
                  <a:cubicBezTo>
                    <a:pt x="18" y="0"/>
                    <a:pt x="18" y="0"/>
                    <a:pt x="19" y="0"/>
                  </a:cubicBezTo>
                  <a:cubicBezTo>
                    <a:pt x="19" y="2"/>
                    <a:pt x="19" y="3"/>
                    <a:pt x="19" y="4"/>
                  </a:cubicBezTo>
                  <a:cubicBezTo>
                    <a:pt x="14" y="4"/>
                    <a:pt x="9" y="4"/>
                    <a:pt x="4" y="4"/>
                  </a:cubicBezTo>
                  <a:cubicBezTo>
                    <a:pt x="4" y="16"/>
                    <a:pt x="4" y="27"/>
                    <a:pt x="4" y="38"/>
                  </a:cubicBezTo>
                  <a:cubicBezTo>
                    <a:pt x="12" y="38"/>
                    <a:pt x="20" y="38"/>
                    <a:pt x="29" y="38"/>
                  </a:cubicBezTo>
                  <a:cubicBezTo>
                    <a:pt x="29" y="31"/>
                    <a:pt x="29" y="23"/>
                    <a:pt x="29" y="15"/>
                  </a:cubicBezTo>
                  <a:cubicBezTo>
                    <a:pt x="30" y="15"/>
                    <a:pt x="30" y="16"/>
                    <a:pt x="31" y="16"/>
                  </a:cubicBezTo>
                  <a:cubicBezTo>
                    <a:pt x="32" y="16"/>
                    <a:pt x="32" y="16"/>
                    <a:pt x="33" y="17"/>
                  </a:cubicBezTo>
                  <a:cubicBezTo>
                    <a:pt x="33" y="17"/>
                    <a:pt x="33" y="18"/>
                    <a:pt x="33" y="19"/>
                  </a:cubicBezTo>
                  <a:cubicBezTo>
                    <a:pt x="33" y="24"/>
                    <a:pt x="33" y="30"/>
                    <a:pt x="33" y="36"/>
                  </a:cubicBezTo>
                  <a:cubicBezTo>
                    <a:pt x="33" y="37"/>
                    <a:pt x="33" y="38"/>
                    <a:pt x="33" y="39"/>
                  </a:cubicBezTo>
                  <a:cubicBezTo>
                    <a:pt x="33" y="41"/>
                    <a:pt x="32" y="42"/>
                    <a:pt x="30" y="42"/>
                  </a:cubicBezTo>
                  <a:cubicBezTo>
                    <a:pt x="28" y="42"/>
                    <a:pt x="26" y="42"/>
                    <a:pt x="24" y="42"/>
                  </a:cubicBezTo>
                  <a:cubicBezTo>
                    <a:pt x="17" y="42"/>
                    <a:pt x="10" y="42"/>
                    <a:pt x="4" y="42"/>
                  </a:cubicBezTo>
                  <a:cubicBezTo>
                    <a:pt x="2" y="42"/>
                    <a:pt x="1" y="42"/>
                    <a:pt x="0" y="40"/>
                  </a:cubicBezTo>
                  <a:cubicBezTo>
                    <a:pt x="0" y="40"/>
                    <a:pt x="0" y="40"/>
                    <a:pt x="0" y="40"/>
                  </a:cubicBezTo>
                  <a:cubicBezTo>
                    <a:pt x="0" y="38"/>
                    <a:pt x="0" y="36"/>
                    <a:pt x="0" y="34"/>
                  </a:cubicBezTo>
                  <a:cubicBezTo>
                    <a:pt x="0" y="34"/>
                    <a:pt x="0" y="33"/>
                    <a:pt x="0" y="33"/>
                  </a:cubicBezTo>
                  <a:cubicBezTo>
                    <a:pt x="0" y="24"/>
                    <a:pt x="0" y="15"/>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88" name="Freeform 416">
              <a:extLst>
                <a:ext uri="{FF2B5EF4-FFF2-40B4-BE49-F238E27FC236}">
                  <a16:creationId xmlns:a16="http://schemas.microsoft.com/office/drawing/2014/main" id="{B2B4FC18-128E-40E8-A778-EA96403801BB}"/>
                </a:ext>
              </a:extLst>
            </p:cNvPr>
            <p:cNvSpPr>
              <a:spLocks noEditPoints="1"/>
            </p:cNvSpPr>
            <p:nvPr/>
          </p:nvSpPr>
          <p:spPr bwMode="auto">
            <a:xfrm>
              <a:off x="13395326" y="7847013"/>
              <a:ext cx="525463" cy="230187"/>
            </a:xfrm>
            <a:custGeom>
              <a:avLst/>
              <a:gdLst>
                <a:gd name="T0" fmla="*/ 0 w 59"/>
                <a:gd name="T1" fmla="*/ 0 h 26"/>
                <a:gd name="T2" fmla="*/ 0 w 59"/>
                <a:gd name="T3" fmla="*/ 0 h 26"/>
                <a:gd name="T4" fmla="*/ 6 w 59"/>
                <a:gd name="T5" fmla="*/ 7 h 26"/>
                <a:gd name="T6" fmla="*/ 18 w 59"/>
                <a:gd name="T7" fmla="*/ 10 h 26"/>
                <a:gd name="T8" fmla="*/ 34 w 59"/>
                <a:gd name="T9" fmla="*/ 11 h 26"/>
                <a:gd name="T10" fmla="*/ 48 w 59"/>
                <a:gd name="T11" fmla="*/ 9 h 26"/>
                <a:gd name="T12" fmla="*/ 56 w 59"/>
                <a:gd name="T13" fmla="*/ 5 h 26"/>
                <a:gd name="T14" fmla="*/ 58 w 59"/>
                <a:gd name="T15" fmla="*/ 1 h 26"/>
                <a:gd name="T16" fmla="*/ 59 w 59"/>
                <a:gd name="T17" fmla="*/ 0 h 26"/>
                <a:gd name="T18" fmla="*/ 59 w 59"/>
                <a:gd name="T19" fmla="*/ 1 h 26"/>
                <a:gd name="T20" fmla="*/ 59 w 59"/>
                <a:gd name="T21" fmla="*/ 14 h 26"/>
                <a:gd name="T22" fmla="*/ 59 w 59"/>
                <a:gd name="T23" fmla="*/ 14 h 26"/>
                <a:gd name="T24" fmla="*/ 52 w 59"/>
                <a:gd name="T25" fmla="*/ 21 h 26"/>
                <a:gd name="T26" fmla="*/ 39 w 59"/>
                <a:gd name="T27" fmla="*/ 25 h 26"/>
                <a:gd name="T28" fmla="*/ 14 w 59"/>
                <a:gd name="T29" fmla="*/ 24 h 26"/>
                <a:gd name="T30" fmla="*/ 4 w 59"/>
                <a:gd name="T31" fmla="*/ 20 h 26"/>
                <a:gd name="T32" fmla="*/ 0 w 59"/>
                <a:gd name="T33" fmla="*/ 14 h 26"/>
                <a:gd name="T34" fmla="*/ 0 w 59"/>
                <a:gd name="T35" fmla="*/ 14 h 26"/>
                <a:gd name="T36" fmla="*/ 0 w 59"/>
                <a:gd name="T37" fmla="*/ 1 h 26"/>
                <a:gd name="T38" fmla="*/ 0 w 59"/>
                <a:gd name="T39" fmla="*/ 0 h 26"/>
                <a:gd name="T40" fmla="*/ 4 w 59"/>
                <a:gd name="T41" fmla="*/ 10 h 26"/>
                <a:gd name="T42" fmla="*/ 5 w 59"/>
                <a:gd name="T43" fmla="*/ 16 h 26"/>
                <a:gd name="T44" fmla="*/ 9 w 59"/>
                <a:gd name="T45" fmla="*/ 18 h 26"/>
                <a:gd name="T46" fmla="*/ 23 w 59"/>
                <a:gd name="T47" fmla="*/ 22 h 26"/>
                <a:gd name="T48" fmla="*/ 36 w 59"/>
                <a:gd name="T49" fmla="*/ 22 h 26"/>
                <a:gd name="T50" fmla="*/ 47 w 59"/>
                <a:gd name="T51" fmla="*/ 19 h 26"/>
                <a:gd name="T52" fmla="*/ 53 w 59"/>
                <a:gd name="T53" fmla="*/ 16 h 26"/>
                <a:gd name="T54" fmla="*/ 55 w 59"/>
                <a:gd name="T55" fmla="*/ 13 h 26"/>
                <a:gd name="T56" fmla="*/ 55 w 59"/>
                <a:gd name="T57" fmla="*/ 10 h 26"/>
                <a:gd name="T58" fmla="*/ 54 w 59"/>
                <a:gd name="T59" fmla="*/ 10 h 26"/>
                <a:gd name="T60" fmla="*/ 38 w 59"/>
                <a:gd name="T61" fmla="*/ 15 h 26"/>
                <a:gd name="T62" fmla="*/ 30 w 59"/>
                <a:gd name="T63" fmla="*/ 15 h 26"/>
                <a:gd name="T64" fmla="*/ 17 w 59"/>
                <a:gd name="T65" fmla="*/ 14 h 26"/>
                <a:gd name="T66" fmla="*/ 4 w 59"/>
                <a:gd name="T67" fmla="*/ 10 h 26"/>
                <a:gd name="T68" fmla="*/ 4 w 59"/>
                <a:gd name="T69"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6">
                  <a:moveTo>
                    <a:pt x="0" y="0"/>
                  </a:moveTo>
                  <a:cubicBezTo>
                    <a:pt x="0" y="0"/>
                    <a:pt x="0" y="0"/>
                    <a:pt x="0" y="0"/>
                  </a:cubicBezTo>
                  <a:cubicBezTo>
                    <a:pt x="1" y="3"/>
                    <a:pt x="3" y="5"/>
                    <a:pt x="6" y="7"/>
                  </a:cubicBezTo>
                  <a:cubicBezTo>
                    <a:pt x="10" y="9"/>
                    <a:pt x="14" y="10"/>
                    <a:pt x="18" y="10"/>
                  </a:cubicBezTo>
                  <a:cubicBezTo>
                    <a:pt x="23" y="12"/>
                    <a:pt x="29" y="11"/>
                    <a:pt x="34" y="11"/>
                  </a:cubicBezTo>
                  <a:cubicBezTo>
                    <a:pt x="39" y="11"/>
                    <a:pt x="43" y="10"/>
                    <a:pt x="48" y="9"/>
                  </a:cubicBezTo>
                  <a:cubicBezTo>
                    <a:pt x="50" y="8"/>
                    <a:pt x="53" y="7"/>
                    <a:pt x="56" y="5"/>
                  </a:cubicBezTo>
                  <a:cubicBezTo>
                    <a:pt x="57" y="3"/>
                    <a:pt x="58" y="2"/>
                    <a:pt x="58" y="1"/>
                  </a:cubicBezTo>
                  <a:cubicBezTo>
                    <a:pt x="58" y="1"/>
                    <a:pt x="59" y="0"/>
                    <a:pt x="59" y="0"/>
                  </a:cubicBezTo>
                  <a:cubicBezTo>
                    <a:pt x="59" y="1"/>
                    <a:pt x="59" y="1"/>
                    <a:pt x="59" y="1"/>
                  </a:cubicBezTo>
                  <a:cubicBezTo>
                    <a:pt x="59" y="5"/>
                    <a:pt x="59" y="9"/>
                    <a:pt x="59" y="14"/>
                  </a:cubicBezTo>
                  <a:cubicBezTo>
                    <a:pt x="59" y="14"/>
                    <a:pt x="59" y="14"/>
                    <a:pt x="59" y="14"/>
                  </a:cubicBezTo>
                  <a:cubicBezTo>
                    <a:pt x="57" y="17"/>
                    <a:pt x="55" y="20"/>
                    <a:pt x="52" y="21"/>
                  </a:cubicBezTo>
                  <a:cubicBezTo>
                    <a:pt x="48" y="23"/>
                    <a:pt x="44" y="25"/>
                    <a:pt x="39" y="25"/>
                  </a:cubicBezTo>
                  <a:cubicBezTo>
                    <a:pt x="31" y="26"/>
                    <a:pt x="23" y="26"/>
                    <a:pt x="14" y="24"/>
                  </a:cubicBezTo>
                  <a:cubicBezTo>
                    <a:pt x="11" y="23"/>
                    <a:pt x="7" y="22"/>
                    <a:pt x="4" y="20"/>
                  </a:cubicBezTo>
                  <a:cubicBezTo>
                    <a:pt x="2" y="18"/>
                    <a:pt x="1" y="16"/>
                    <a:pt x="0" y="14"/>
                  </a:cubicBezTo>
                  <a:cubicBezTo>
                    <a:pt x="0" y="14"/>
                    <a:pt x="0" y="14"/>
                    <a:pt x="0" y="14"/>
                  </a:cubicBezTo>
                  <a:cubicBezTo>
                    <a:pt x="0" y="9"/>
                    <a:pt x="0" y="5"/>
                    <a:pt x="0" y="1"/>
                  </a:cubicBezTo>
                  <a:cubicBezTo>
                    <a:pt x="0" y="1"/>
                    <a:pt x="0" y="0"/>
                    <a:pt x="0" y="0"/>
                  </a:cubicBezTo>
                  <a:close/>
                  <a:moveTo>
                    <a:pt x="4" y="10"/>
                  </a:moveTo>
                  <a:cubicBezTo>
                    <a:pt x="3" y="12"/>
                    <a:pt x="4" y="14"/>
                    <a:pt x="5" y="16"/>
                  </a:cubicBezTo>
                  <a:cubicBezTo>
                    <a:pt x="6" y="17"/>
                    <a:pt x="7" y="17"/>
                    <a:pt x="9" y="18"/>
                  </a:cubicBezTo>
                  <a:cubicBezTo>
                    <a:pt x="13" y="20"/>
                    <a:pt x="18" y="21"/>
                    <a:pt x="23" y="22"/>
                  </a:cubicBezTo>
                  <a:cubicBezTo>
                    <a:pt x="27" y="22"/>
                    <a:pt x="31" y="22"/>
                    <a:pt x="36" y="22"/>
                  </a:cubicBezTo>
                  <a:cubicBezTo>
                    <a:pt x="39" y="21"/>
                    <a:pt x="43" y="21"/>
                    <a:pt x="47" y="19"/>
                  </a:cubicBezTo>
                  <a:cubicBezTo>
                    <a:pt x="49" y="18"/>
                    <a:pt x="51" y="17"/>
                    <a:pt x="53" y="16"/>
                  </a:cubicBezTo>
                  <a:cubicBezTo>
                    <a:pt x="54" y="15"/>
                    <a:pt x="55" y="14"/>
                    <a:pt x="55" y="13"/>
                  </a:cubicBezTo>
                  <a:cubicBezTo>
                    <a:pt x="55" y="12"/>
                    <a:pt x="55" y="11"/>
                    <a:pt x="55" y="10"/>
                  </a:cubicBezTo>
                  <a:cubicBezTo>
                    <a:pt x="55" y="10"/>
                    <a:pt x="54" y="10"/>
                    <a:pt x="54" y="10"/>
                  </a:cubicBezTo>
                  <a:cubicBezTo>
                    <a:pt x="49" y="13"/>
                    <a:pt x="44" y="14"/>
                    <a:pt x="38" y="15"/>
                  </a:cubicBezTo>
                  <a:cubicBezTo>
                    <a:pt x="36" y="15"/>
                    <a:pt x="33" y="15"/>
                    <a:pt x="30" y="15"/>
                  </a:cubicBezTo>
                  <a:cubicBezTo>
                    <a:pt x="26" y="15"/>
                    <a:pt x="21" y="15"/>
                    <a:pt x="17" y="14"/>
                  </a:cubicBezTo>
                  <a:cubicBezTo>
                    <a:pt x="12" y="13"/>
                    <a:pt x="8" y="12"/>
                    <a:pt x="4" y="10"/>
                  </a:cubicBezTo>
                  <a:cubicBezTo>
                    <a:pt x="4" y="10"/>
                    <a:pt x="4"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89" name="Freeform 417">
              <a:extLst>
                <a:ext uri="{FF2B5EF4-FFF2-40B4-BE49-F238E27FC236}">
                  <a16:creationId xmlns:a16="http://schemas.microsoft.com/office/drawing/2014/main" id="{20984988-A716-4D3A-A3FC-162787D029BD}"/>
                </a:ext>
              </a:extLst>
            </p:cNvPr>
            <p:cNvSpPr>
              <a:spLocks noEditPoints="1"/>
            </p:cNvSpPr>
            <p:nvPr/>
          </p:nvSpPr>
          <p:spPr bwMode="auto">
            <a:xfrm>
              <a:off x="13395326" y="8024813"/>
              <a:ext cx="525463" cy="230187"/>
            </a:xfrm>
            <a:custGeom>
              <a:avLst/>
              <a:gdLst>
                <a:gd name="T0" fmla="*/ 0 w 59"/>
                <a:gd name="T1" fmla="*/ 0 h 26"/>
                <a:gd name="T2" fmla="*/ 0 w 59"/>
                <a:gd name="T3" fmla="*/ 0 h 26"/>
                <a:gd name="T4" fmla="*/ 6 w 59"/>
                <a:gd name="T5" fmla="*/ 6 h 26"/>
                <a:gd name="T6" fmla="*/ 18 w 59"/>
                <a:gd name="T7" fmla="*/ 10 h 26"/>
                <a:gd name="T8" fmla="*/ 35 w 59"/>
                <a:gd name="T9" fmla="*/ 11 h 26"/>
                <a:gd name="T10" fmla="*/ 51 w 59"/>
                <a:gd name="T11" fmla="*/ 7 h 26"/>
                <a:gd name="T12" fmla="*/ 57 w 59"/>
                <a:gd name="T13" fmla="*/ 2 h 26"/>
                <a:gd name="T14" fmla="*/ 59 w 59"/>
                <a:gd name="T15" fmla="*/ 0 h 26"/>
                <a:gd name="T16" fmla="*/ 59 w 59"/>
                <a:gd name="T17" fmla="*/ 1 h 26"/>
                <a:gd name="T18" fmla="*/ 59 w 59"/>
                <a:gd name="T19" fmla="*/ 13 h 26"/>
                <a:gd name="T20" fmla="*/ 59 w 59"/>
                <a:gd name="T21" fmla="*/ 14 h 26"/>
                <a:gd name="T22" fmla="*/ 53 w 59"/>
                <a:gd name="T23" fmla="*/ 20 h 26"/>
                <a:gd name="T24" fmla="*/ 42 w 59"/>
                <a:gd name="T25" fmla="*/ 24 h 26"/>
                <a:gd name="T26" fmla="*/ 22 w 59"/>
                <a:gd name="T27" fmla="*/ 25 h 26"/>
                <a:gd name="T28" fmla="*/ 9 w 59"/>
                <a:gd name="T29" fmla="*/ 22 h 26"/>
                <a:gd name="T30" fmla="*/ 1 w 59"/>
                <a:gd name="T31" fmla="*/ 16 h 26"/>
                <a:gd name="T32" fmla="*/ 0 w 59"/>
                <a:gd name="T33" fmla="*/ 14 h 26"/>
                <a:gd name="T34" fmla="*/ 0 w 59"/>
                <a:gd name="T35" fmla="*/ 13 h 26"/>
                <a:gd name="T36" fmla="*/ 0 w 59"/>
                <a:gd name="T37" fmla="*/ 0 h 26"/>
                <a:gd name="T38" fmla="*/ 0 w 59"/>
                <a:gd name="T39" fmla="*/ 0 h 26"/>
                <a:gd name="T40" fmla="*/ 55 w 59"/>
                <a:gd name="T41" fmla="*/ 9 h 26"/>
                <a:gd name="T42" fmla="*/ 54 w 59"/>
                <a:gd name="T43" fmla="*/ 9 h 26"/>
                <a:gd name="T44" fmla="*/ 36 w 59"/>
                <a:gd name="T45" fmla="*/ 14 h 26"/>
                <a:gd name="T46" fmla="*/ 21 w 59"/>
                <a:gd name="T47" fmla="*/ 14 h 26"/>
                <a:gd name="T48" fmla="*/ 5 w 59"/>
                <a:gd name="T49" fmla="*/ 10 h 26"/>
                <a:gd name="T50" fmla="*/ 4 w 59"/>
                <a:gd name="T51" fmla="*/ 9 h 26"/>
                <a:gd name="T52" fmla="*/ 6 w 59"/>
                <a:gd name="T53" fmla="*/ 16 h 26"/>
                <a:gd name="T54" fmla="*/ 14 w 59"/>
                <a:gd name="T55" fmla="*/ 20 h 26"/>
                <a:gd name="T56" fmla="*/ 28 w 59"/>
                <a:gd name="T57" fmla="*/ 21 h 26"/>
                <a:gd name="T58" fmla="*/ 43 w 59"/>
                <a:gd name="T59" fmla="*/ 20 h 26"/>
                <a:gd name="T60" fmla="*/ 52 w 59"/>
                <a:gd name="T61" fmla="*/ 16 h 26"/>
                <a:gd name="T62" fmla="*/ 55 w 59"/>
                <a:gd name="T63"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26">
                  <a:moveTo>
                    <a:pt x="0" y="0"/>
                  </a:moveTo>
                  <a:cubicBezTo>
                    <a:pt x="0" y="0"/>
                    <a:pt x="0" y="0"/>
                    <a:pt x="0" y="0"/>
                  </a:cubicBezTo>
                  <a:cubicBezTo>
                    <a:pt x="1" y="3"/>
                    <a:pt x="4" y="5"/>
                    <a:pt x="6" y="6"/>
                  </a:cubicBezTo>
                  <a:cubicBezTo>
                    <a:pt x="10" y="8"/>
                    <a:pt x="14" y="9"/>
                    <a:pt x="18" y="10"/>
                  </a:cubicBezTo>
                  <a:cubicBezTo>
                    <a:pt x="23" y="11"/>
                    <a:pt x="29" y="11"/>
                    <a:pt x="35" y="11"/>
                  </a:cubicBezTo>
                  <a:cubicBezTo>
                    <a:pt x="40" y="10"/>
                    <a:pt x="45" y="9"/>
                    <a:pt x="51" y="7"/>
                  </a:cubicBezTo>
                  <a:cubicBezTo>
                    <a:pt x="53" y="6"/>
                    <a:pt x="55" y="4"/>
                    <a:pt x="57" y="2"/>
                  </a:cubicBezTo>
                  <a:cubicBezTo>
                    <a:pt x="58" y="1"/>
                    <a:pt x="58" y="1"/>
                    <a:pt x="59" y="0"/>
                  </a:cubicBezTo>
                  <a:cubicBezTo>
                    <a:pt x="59" y="0"/>
                    <a:pt x="59" y="1"/>
                    <a:pt x="59" y="1"/>
                  </a:cubicBezTo>
                  <a:cubicBezTo>
                    <a:pt x="59" y="5"/>
                    <a:pt x="59" y="9"/>
                    <a:pt x="59" y="13"/>
                  </a:cubicBezTo>
                  <a:cubicBezTo>
                    <a:pt x="59" y="13"/>
                    <a:pt x="59" y="14"/>
                    <a:pt x="59" y="14"/>
                  </a:cubicBezTo>
                  <a:cubicBezTo>
                    <a:pt x="57" y="16"/>
                    <a:pt x="56" y="18"/>
                    <a:pt x="53" y="20"/>
                  </a:cubicBezTo>
                  <a:cubicBezTo>
                    <a:pt x="50" y="22"/>
                    <a:pt x="46" y="23"/>
                    <a:pt x="42" y="24"/>
                  </a:cubicBezTo>
                  <a:cubicBezTo>
                    <a:pt x="36" y="25"/>
                    <a:pt x="29" y="26"/>
                    <a:pt x="22" y="25"/>
                  </a:cubicBezTo>
                  <a:cubicBezTo>
                    <a:pt x="18" y="24"/>
                    <a:pt x="13" y="24"/>
                    <a:pt x="9" y="22"/>
                  </a:cubicBezTo>
                  <a:cubicBezTo>
                    <a:pt x="6" y="20"/>
                    <a:pt x="3" y="19"/>
                    <a:pt x="1" y="16"/>
                  </a:cubicBezTo>
                  <a:cubicBezTo>
                    <a:pt x="1" y="15"/>
                    <a:pt x="0" y="14"/>
                    <a:pt x="0" y="14"/>
                  </a:cubicBezTo>
                  <a:cubicBezTo>
                    <a:pt x="0" y="13"/>
                    <a:pt x="0" y="13"/>
                    <a:pt x="0" y="13"/>
                  </a:cubicBezTo>
                  <a:cubicBezTo>
                    <a:pt x="0" y="9"/>
                    <a:pt x="0" y="4"/>
                    <a:pt x="0" y="0"/>
                  </a:cubicBezTo>
                  <a:cubicBezTo>
                    <a:pt x="0" y="0"/>
                    <a:pt x="0" y="0"/>
                    <a:pt x="0" y="0"/>
                  </a:cubicBezTo>
                  <a:close/>
                  <a:moveTo>
                    <a:pt x="55" y="9"/>
                  </a:moveTo>
                  <a:cubicBezTo>
                    <a:pt x="55" y="9"/>
                    <a:pt x="55" y="9"/>
                    <a:pt x="54" y="9"/>
                  </a:cubicBezTo>
                  <a:cubicBezTo>
                    <a:pt x="49" y="12"/>
                    <a:pt x="42" y="14"/>
                    <a:pt x="36" y="14"/>
                  </a:cubicBezTo>
                  <a:cubicBezTo>
                    <a:pt x="31" y="15"/>
                    <a:pt x="26" y="15"/>
                    <a:pt x="21" y="14"/>
                  </a:cubicBezTo>
                  <a:cubicBezTo>
                    <a:pt x="15" y="14"/>
                    <a:pt x="10" y="12"/>
                    <a:pt x="5" y="10"/>
                  </a:cubicBezTo>
                  <a:cubicBezTo>
                    <a:pt x="4" y="10"/>
                    <a:pt x="4" y="9"/>
                    <a:pt x="4" y="9"/>
                  </a:cubicBezTo>
                  <a:cubicBezTo>
                    <a:pt x="3" y="12"/>
                    <a:pt x="4" y="14"/>
                    <a:pt x="6" y="16"/>
                  </a:cubicBezTo>
                  <a:cubicBezTo>
                    <a:pt x="8" y="18"/>
                    <a:pt x="11" y="19"/>
                    <a:pt x="14" y="20"/>
                  </a:cubicBezTo>
                  <a:cubicBezTo>
                    <a:pt x="19" y="21"/>
                    <a:pt x="24" y="21"/>
                    <a:pt x="28" y="21"/>
                  </a:cubicBezTo>
                  <a:cubicBezTo>
                    <a:pt x="33" y="21"/>
                    <a:pt x="38" y="21"/>
                    <a:pt x="43" y="20"/>
                  </a:cubicBezTo>
                  <a:cubicBezTo>
                    <a:pt x="46" y="19"/>
                    <a:pt x="49" y="18"/>
                    <a:pt x="52" y="16"/>
                  </a:cubicBezTo>
                  <a:cubicBezTo>
                    <a:pt x="54" y="14"/>
                    <a:pt x="55" y="12"/>
                    <a:pt x="5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90" name="Freeform 418">
              <a:extLst>
                <a:ext uri="{FF2B5EF4-FFF2-40B4-BE49-F238E27FC236}">
                  <a16:creationId xmlns:a16="http://schemas.microsoft.com/office/drawing/2014/main" id="{6325415F-3A7E-4485-83D5-3E26AA531119}"/>
                </a:ext>
              </a:extLst>
            </p:cNvPr>
            <p:cNvSpPr>
              <a:spLocks noEditPoints="1"/>
            </p:cNvSpPr>
            <p:nvPr/>
          </p:nvSpPr>
          <p:spPr bwMode="auto">
            <a:xfrm>
              <a:off x="13395326" y="7632700"/>
              <a:ext cx="533400" cy="266700"/>
            </a:xfrm>
            <a:custGeom>
              <a:avLst/>
              <a:gdLst>
                <a:gd name="T0" fmla="*/ 29 w 60"/>
                <a:gd name="T1" fmla="*/ 30 h 30"/>
                <a:gd name="T2" fmla="*/ 12 w 60"/>
                <a:gd name="T3" fmla="*/ 28 h 30"/>
                <a:gd name="T4" fmla="*/ 2 w 60"/>
                <a:gd name="T5" fmla="*/ 21 h 30"/>
                <a:gd name="T6" fmla="*/ 0 w 60"/>
                <a:gd name="T7" fmla="*/ 14 h 30"/>
                <a:gd name="T8" fmla="*/ 2 w 60"/>
                <a:gd name="T9" fmla="*/ 10 h 30"/>
                <a:gd name="T10" fmla="*/ 10 w 60"/>
                <a:gd name="T11" fmla="*/ 4 h 30"/>
                <a:gd name="T12" fmla="*/ 23 w 60"/>
                <a:gd name="T13" fmla="*/ 1 h 30"/>
                <a:gd name="T14" fmla="*/ 43 w 60"/>
                <a:gd name="T15" fmla="*/ 2 h 30"/>
                <a:gd name="T16" fmla="*/ 54 w 60"/>
                <a:gd name="T17" fmla="*/ 7 h 30"/>
                <a:gd name="T18" fmla="*/ 57 w 60"/>
                <a:gd name="T19" fmla="*/ 10 h 30"/>
                <a:gd name="T20" fmla="*/ 57 w 60"/>
                <a:gd name="T21" fmla="*/ 21 h 30"/>
                <a:gd name="T22" fmla="*/ 50 w 60"/>
                <a:gd name="T23" fmla="*/ 26 h 30"/>
                <a:gd name="T24" fmla="*/ 31 w 60"/>
                <a:gd name="T25" fmla="*/ 30 h 30"/>
                <a:gd name="T26" fmla="*/ 29 w 60"/>
                <a:gd name="T27" fmla="*/ 30 h 30"/>
                <a:gd name="T28" fmla="*/ 30 w 60"/>
                <a:gd name="T29" fmla="*/ 26 h 30"/>
                <a:gd name="T30" fmla="*/ 39 w 60"/>
                <a:gd name="T31" fmla="*/ 26 h 30"/>
                <a:gd name="T32" fmla="*/ 50 w 60"/>
                <a:gd name="T33" fmla="*/ 21 h 30"/>
                <a:gd name="T34" fmla="*/ 54 w 60"/>
                <a:gd name="T35" fmla="*/ 18 h 30"/>
                <a:gd name="T36" fmla="*/ 54 w 60"/>
                <a:gd name="T37" fmla="*/ 14 h 30"/>
                <a:gd name="T38" fmla="*/ 52 w 60"/>
                <a:gd name="T39" fmla="*/ 11 h 30"/>
                <a:gd name="T40" fmla="*/ 47 w 60"/>
                <a:gd name="T41" fmla="*/ 8 h 30"/>
                <a:gd name="T42" fmla="*/ 34 w 60"/>
                <a:gd name="T43" fmla="*/ 5 h 30"/>
                <a:gd name="T44" fmla="*/ 19 w 60"/>
                <a:gd name="T45" fmla="*/ 5 h 30"/>
                <a:gd name="T46" fmla="*/ 8 w 60"/>
                <a:gd name="T47" fmla="*/ 10 h 30"/>
                <a:gd name="T48" fmla="*/ 5 w 60"/>
                <a:gd name="T49" fmla="*/ 13 h 30"/>
                <a:gd name="T50" fmla="*/ 5 w 60"/>
                <a:gd name="T51" fmla="*/ 18 h 30"/>
                <a:gd name="T52" fmla="*/ 7 w 60"/>
                <a:gd name="T53" fmla="*/ 21 h 30"/>
                <a:gd name="T54" fmla="*/ 16 w 60"/>
                <a:gd name="T55" fmla="*/ 25 h 30"/>
                <a:gd name="T56" fmla="*/ 30 w 60"/>
                <a:gd name="T5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30">
                  <a:moveTo>
                    <a:pt x="29" y="30"/>
                  </a:moveTo>
                  <a:cubicBezTo>
                    <a:pt x="23" y="30"/>
                    <a:pt x="18" y="29"/>
                    <a:pt x="12" y="28"/>
                  </a:cubicBezTo>
                  <a:cubicBezTo>
                    <a:pt x="9" y="26"/>
                    <a:pt x="5" y="24"/>
                    <a:pt x="2" y="21"/>
                  </a:cubicBezTo>
                  <a:cubicBezTo>
                    <a:pt x="0" y="19"/>
                    <a:pt x="0" y="17"/>
                    <a:pt x="0" y="14"/>
                  </a:cubicBezTo>
                  <a:cubicBezTo>
                    <a:pt x="0" y="12"/>
                    <a:pt x="1" y="11"/>
                    <a:pt x="2" y="10"/>
                  </a:cubicBezTo>
                  <a:cubicBezTo>
                    <a:pt x="4" y="7"/>
                    <a:pt x="7" y="6"/>
                    <a:pt x="10" y="4"/>
                  </a:cubicBezTo>
                  <a:cubicBezTo>
                    <a:pt x="14" y="2"/>
                    <a:pt x="19" y="1"/>
                    <a:pt x="23" y="1"/>
                  </a:cubicBezTo>
                  <a:cubicBezTo>
                    <a:pt x="30" y="0"/>
                    <a:pt x="37" y="1"/>
                    <a:pt x="43" y="2"/>
                  </a:cubicBezTo>
                  <a:cubicBezTo>
                    <a:pt x="47" y="3"/>
                    <a:pt x="51" y="5"/>
                    <a:pt x="54" y="7"/>
                  </a:cubicBezTo>
                  <a:cubicBezTo>
                    <a:pt x="55" y="8"/>
                    <a:pt x="56" y="9"/>
                    <a:pt x="57" y="10"/>
                  </a:cubicBezTo>
                  <a:cubicBezTo>
                    <a:pt x="60" y="13"/>
                    <a:pt x="59" y="18"/>
                    <a:pt x="57" y="21"/>
                  </a:cubicBezTo>
                  <a:cubicBezTo>
                    <a:pt x="55" y="23"/>
                    <a:pt x="53" y="25"/>
                    <a:pt x="50" y="26"/>
                  </a:cubicBezTo>
                  <a:cubicBezTo>
                    <a:pt x="44" y="29"/>
                    <a:pt x="38" y="30"/>
                    <a:pt x="31" y="30"/>
                  </a:cubicBezTo>
                  <a:cubicBezTo>
                    <a:pt x="31" y="30"/>
                    <a:pt x="30" y="30"/>
                    <a:pt x="29" y="30"/>
                  </a:cubicBezTo>
                  <a:close/>
                  <a:moveTo>
                    <a:pt x="30" y="26"/>
                  </a:moveTo>
                  <a:cubicBezTo>
                    <a:pt x="33" y="26"/>
                    <a:pt x="36" y="26"/>
                    <a:pt x="39" y="26"/>
                  </a:cubicBezTo>
                  <a:cubicBezTo>
                    <a:pt x="43" y="25"/>
                    <a:pt x="47" y="24"/>
                    <a:pt x="50" y="21"/>
                  </a:cubicBezTo>
                  <a:cubicBezTo>
                    <a:pt x="52" y="21"/>
                    <a:pt x="53" y="19"/>
                    <a:pt x="54" y="18"/>
                  </a:cubicBezTo>
                  <a:cubicBezTo>
                    <a:pt x="55" y="17"/>
                    <a:pt x="55" y="15"/>
                    <a:pt x="54" y="14"/>
                  </a:cubicBezTo>
                  <a:cubicBezTo>
                    <a:pt x="54" y="13"/>
                    <a:pt x="53" y="12"/>
                    <a:pt x="52" y="11"/>
                  </a:cubicBezTo>
                  <a:cubicBezTo>
                    <a:pt x="51" y="9"/>
                    <a:pt x="49" y="8"/>
                    <a:pt x="47" y="8"/>
                  </a:cubicBezTo>
                  <a:cubicBezTo>
                    <a:pt x="43" y="6"/>
                    <a:pt x="38" y="5"/>
                    <a:pt x="34" y="5"/>
                  </a:cubicBezTo>
                  <a:cubicBezTo>
                    <a:pt x="29" y="4"/>
                    <a:pt x="24" y="4"/>
                    <a:pt x="19" y="5"/>
                  </a:cubicBezTo>
                  <a:cubicBezTo>
                    <a:pt x="15" y="6"/>
                    <a:pt x="11" y="8"/>
                    <a:pt x="8" y="10"/>
                  </a:cubicBezTo>
                  <a:cubicBezTo>
                    <a:pt x="7" y="10"/>
                    <a:pt x="6" y="11"/>
                    <a:pt x="5" y="13"/>
                  </a:cubicBezTo>
                  <a:cubicBezTo>
                    <a:pt x="3" y="15"/>
                    <a:pt x="3" y="17"/>
                    <a:pt x="5" y="18"/>
                  </a:cubicBezTo>
                  <a:cubicBezTo>
                    <a:pt x="6" y="19"/>
                    <a:pt x="6" y="20"/>
                    <a:pt x="7" y="21"/>
                  </a:cubicBezTo>
                  <a:cubicBezTo>
                    <a:pt x="10" y="23"/>
                    <a:pt x="13" y="24"/>
                    <a:pt x="16" y="25"/>
                  </a:cubicBezTo>
                  <a:cubicBezTo>
                    <a:pt x="20" y="26"/>
                    <a:pt x="25" y="26"/>
                    <a:pt x="3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96" name="Freeform 419">
              <a:extLst>
                <a:ext uri="{FF2B5EF4-FFF2-40B4-BE49-F238E27FC236}">
                  <a16:creationId xmlns:a16="http://schemas.microsoft.com/office/drawing/2014/main" id="{57CE8790-75D7-4E72-8D9A-17312E951165}"/>
                </a:ext>
              </a:extLst>
            </p:cNvPr>
            <p:cNvSpPr>
              <a:spLocks/>
            </p:cNvSpPr>
            <p:nvPr/>
          </p:nvSpPr>
          <p:spPr bwMode="auto">
            <a:xfrm>
              <a:off x="13839826" y="8131175"/>
              <a:ext cx="293688" cy="373062"/>
            </a:xfrm>
            <a:custGeom>
              <a:avLst/>
              <a:gdLst>
                <a:gd name="T0" fmla="*/ 29 w 33"/>
                <a:gd name="T1" fmla="*/ 13 h 42"/>
                <a:gd name="T2" fmla="*/ 25 w 33"/>
                <a:gd name="T3" fmla="*/ 13 h 42"/>
                <a:gd name="T4" fmla="*/ 23 w 33"/>
                <a:gd name="T5" fmla="*/ 12 h 42"/>
                <a:gd name="T6" fmla="*/ 21 w 33"/>
                <a:gd name="T7" fmla="*/ 10 h 42"/>
                <a:gd name="T8" fmla="*/ 21 w 33"/>
                <a:gd name="T9" fmla="*/ 5 h 42"/>
                <a:gd name="T10" fmla="*/ 21 w 33"/>
                <a:gd name="T11" fmla="*/ 4 h 42"/>
                <a:gd name="T12" fmla="*/ 13 w 33"/>
                <a:gd name="T13" fmla="*/ 4 h 42"/>
                <a:gd name="T14" fmla="*/ 14 w 33"/>
                <a:gd name="T15" fmla="*/ 0 h 42"/>
                <a:gd name="T16" fmla="*/ 14 w 33"/>
                <a:gd name="T17" fmla="*/ 0 h 42"/>
                <a:gd name="T18" fmla="*/ 23 w 33"/>
                <a:gd name="T19" fmla="*/ 0 h 42"/>
                <a:gd name="T20" fmla="*/ 23 w 33"/>
                <a:gd name="T21" fmla="*/ 1 h 42"/>
                <a:gd name="T22" fmla="*/ 32 w 33"/>
                <a:gd name="T23" fmla="*/ 11 h 42"/>
                <a:gd name="T24" fmla="*/ 33 w 33"/>
                <a:gd name="T25" fmla="*/ 12 h 42"/>
                <a:gd name="T26" fmla="*/ 33 w 33"/>
                <a:gd name="T27" fmla="*/ 39 h 42"/>
                <a:gd name="T28" fmla="*/ 30 w 33"/>
                <a:gd name="T29" fmla="*/ 42 h 42"/>
                <a:gd name="T30" fmla="*/ 23 w 33"/>
                <a:gd name="T31" fmla="*/ 42 h 42"/>
                <a:gd name="T32" fmla="*/ 4 w 33"/>
                <a:gd name="T33" fmla="*/ 42 h 42"/>
                <a:gd name="T34" fmla="*/ 2 w 33"/>
                <a:gd name="T35" fmla="*/ 42 h 42"/>
                <a:gd name="T36" fmla="*/ 0 w 33"/>
                <a:gd name="T37" fmla="*/ 39 h 42"/>
                <a:gd name="T38" fmla="*/ 0 w 33"/>
                <a:gd name="T39" fmla="*/ 18 h 42"/>
                <a:gd name="T40" fmla="*/ 1 w 33"/>
                <a:gd name="T41" fmla="*/ 16 h 42"/>
                <a:gd name="T42" fmla="*/ 3 w 33"/>
                <a:gd name="T43" fmla="*/ 15 h 42"/>
                <a:gd name="T44" fmla="*/ 3 w 33"/>
                <a:gd name="T45" fmla="*/ 38 h 42"/>
                <a:gd name="T46" fmla="*/ 29 w 33"/>
                <a:gd name="T47" fmla="*/ 38 h 42"/>
                <a:gd name="T48" fmla="*/ 29 w 33"/>
                <a:gd name="T49"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42">
                  <a:moveTo>
                    <a:pt x="29" y="13"/>
                  </a:moveTo>
                  <a:cubicBezTo>
                    <a:pt x="27" y="13"/>
                    <a:pt x="26" y="13"/>
                    <a:pt x="25" y="13"/>
                  </a:cubicBezTo>
                  <a:cubicBezTo>
                    <a:pt x="24" y="13"/>
                    <a:pt x="24" y="13"/>
                    <a:pt x="23" y="12"/>
                  </a:cubicBezTo>
                  <a:cubicBezTo>
                    <a:pt x="22" y="12"/>
                    <a:pt x="21" y="11"/>
                    <a:pt x="21" y="10"/>
                  </a:cubicBezTo>
                  <a:cubicBezTo>
                    <a:pt x="21" y="8"/>
                    <a:pt x="21" y="7"/>
                    <a:pt x="21" y="5"/>
                  </a:cubicBezTo>
                  <a:cubicBezTo>
                    <a:pt x="21" y="5"/>
                    <a:pt x="21" y="5"/>
                    <a:pt x="21" y="4"/>
                  </a:cubicBezTo>
                  <a:cubicBezTo>
                    <a:pt x="18" y="4"/>
                    <a:pt x="16" y="4"/>
                    <a:pt x="13" y="4"/>
                  </a:cubicBezTo>
                  <a:cubicBezTo>
                    <a:pt x="13" y="3"/>
                    <a:pt x="14" y="2"/>
                    <a:pt x="14" y="0"/>
                  </a:cubicBezTo>
                  <a:cubicBezTo>
                    <a:pt x="14" y="0"/>
                    <a:pt x="14" y="0"/>
                    <a:pt x="14" y="0"/>
                  </a:cubicBezTo>
                  <a:cubicBezTo>
                    <a:pt x="17" y="0"/>
                    <a:pt x="20" y="0"/>
                    <a:pt x="23" y="0"/>
                  </a:cubicBezTo>
                  <a:cubicBezTo>
                    <a:pt x="23" y="0"/>
                    <a:pt x="23" y="0"/>
                    <a:pt x="23" y="1"/>
                  </a:cubicBezTo>
                  <a:cubicBezTo>
                    <a:pt x="26" y="4"/>
                    <a:pt x="29" y="7"/>
                    <a:pt x="32" y="11"/>
                  </a:cubicBezTo>
                  <a:cubicBezTo>
                    <a:pt x="33" y="11"/>
                    <a:pt x="33" y="12"/>
                    <a:pt x="33" y="12"/>
                  </a:cubicBezTo>
                  <a:cubicBezTo>
                    <a:pt x="33" y="21"/>
                    <a:pt x="33" y="30"/>
                    <a:pt x="33" y="39"/>
                  </a:cubicBezTo>
                  <a:cubicBezTo>
                    <a:pt x="33" y="40"/>
                    <a:pt x="32" y="42"/>
                    <a:pt x="30" y="42"/>
                  </a:cubicBezTo>
                  <a:cubicBezTo>
                    <a:pt x="28" y="42"/>
                    <a:pt x="25" y="42"/>
                    <a:pt x="23" y="42"/>
                  </a:cubicBezTo>
                  <a:cubicBezTo>
                    <a:pt x="17" y="42"/>
                    <a:pt x="10" y="42"/>
                    <a:pt x="4" y="42"/>
                  </a:cubicBezTo>
                  <a:cubicBezTo>
                    <a:pt x="3" y="42"/>
                    <a:pt x="3" y="42"/>
                    <a:pt x="2" y="42"/>
                  </a:cubicBezTo>
                  <a:cubicBezTo>
                    <a:pt x="1" y="42"/>
                    <a:pt x="0" y="40"/>
                    <a:pt x="0" y="39"/>
                  </a:cubicBezTo>
                  <a:cubicBezTo>
                    <a:pt x="0" y="32"/>
                    <a:pt x="0" y="25"/>
                    <a:pt x="0" y="18"/>
                  </a:cubicBezTo>
                  <a:cubicBezTo>
                    <a:pt x="0" y="17"/>
                    <a:pt x="0" y="17"/>
                    <a:pt x="1" y="16"/>
                  </a:cubicBezTo>
                  <a:cubicBezTo>
                    <a:pt x="2" y="16"/>
                    <a:pt x="2" y="16"/>
                    <a:pt x="3" y="15"/>
                  </a:cubicBezTo>
                  <a:cubicBezTo>
                    <a:pt x="3" y="23"/>
                    <a:pt x="3" y="30"/>
                    <a:pt x="3" y="38"/>
                  </a:cubicBezTo>
                  <a:cubicBezTo>
                    <a:pt x="12" y="38"/>
                    <a:pt x="20" y="38"/>
                    <a:pt x="29" y="38"/>
                  </a:cubicBezTo>
                  <a:cubicBezTo>
                    <a:pt x="29" y="30"/>
                    <a:pt x="29" y="21"/>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97" name="Rectangle 420">
              <a:extLst>
                <a:ext uri="{FF2B5EF4-FFF2-40B4-BE49-F238E27FC236}">
                  <a16:creationId xmlns:a16="http://schemas.microsoft.com/office/drawing/2014/main" id="{12117247-4C7C-49D7-A40C-21A3F96F8740}"/>
                </a:ext>
              </a:extLst>
            </p:cNvPr>
            <p:cNvSpPr>
              <a:spLocks noChangeArrowheads="1"/>
            </p:cNvSpPr>
            <p:nvPr/>
          </p:nvSpPr>
          <p:spPr bwMode="auto">
            <a:xfrm>
              <a:off x="13252451" y="7473950"/>
              <a:ext cx="88900"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98" name="Rectangle 421">
              <a:extLst>
                <a:ext uri="{FF2B5EF4-FFF2-40B4-BE49-F238E27FC236}">
                  <a16:creationId xmlns:a16="http://schemas.microsoft.com/office/drawing/2014/main" id="{A5250205-16EC-4D3F-9FBF-E6DCE1622763}"/>
                </a:ext>
              </a:extLst>
            </p:cNvPr>
            <p:cNvSpPr>
              <a:spLocks noChangeArrowheads="1"/>
            </p:cNvSpPr>
            <p:nvPr/>
          </p:nvSpPr>
          <p:spPr bwMode="auto">
            <a:xfrm>
              <a:off x="13252451" y="751840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99" name="Rectangle 422">
              <a:extLst>
                <a:ext uri="{FF2B5EF4-FFF2-40B4-BE49-F238E27FC236}">
                  <a16:creationId xmlns:a16="http://schemas.microsoft.com/office/drawing/2014/main" id="{3E930270-D2CC-4374-AA10-C28C2D6D1BF0}"/>
                </a:ext>
              </a:extLst>
            </p:cNvPr>
            <p:cNvSpPr>
              <a:spLocks noChangeArrowheads="1"/>
            </p:cNvSpPr>
            <p:nvPr/>
          </p:nvSpPr>
          <p:spPr bwMode="auto">
            <a:xfrm>
              <a:off x="13252451" y="757078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0" name="Rectangle 423">
              <a:extLst>
                <a:ext uri="{FF2B5EF4-FFF2-40B4-BE49-F238E27FC236}">
                  <a16:creationId xmlns:a16="http://schemas.microsoft.com/office/drawing/2014/main" id="{9A60B83A-C93A-4D41-92B6-B8E2F7AB56A5}"/>
                </a:ext>
              </a:extLst>
            </p:cNvPr>
            <p:cNvSpPr>
              <a:spLocks noChangeArrowheads="1"/>
            </p:cNvSpPr>
            <p:nvPr/>
          </p:nvSpPr>
          <p:spPr bwMode="auto">
            <a:xfrm>
              <a:off x="13252451" y="76152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1" name="Rectangle 424">
              <a:extLst>
                <a:ext uri="{FF2B5EF4-FFF2-40B4-BE49-F238E27FC236}">
                  <a16:creationId xmlns:a16="http://schemas.microsoft.com/office/drawing/2014/main" id="{8CA8EC46-414C-49D2-82CC-E8EC6BC92FB0}"/>
                </a:ext>
              </a:extLst>
            </p:cNvPr>
            <p:cNvSpPr>
              <a:spLocks noChangeArrowheads="1"/>
            </p:cNvSpPr>
            <p:nvPr/>
          </p:nvSpPr>
          <p:spPr bwMode="auto">
            <a:xfrm>
              <a:off x="13252451" y="7669213"/>
              <a:ext cx="123825"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2" name="Rectangle 425">
              <a:extLst>
                <a:ext uri="{FF2B5EF4-FFF2-40B4-BE49-F238E27FC236}">
                  <a16:creationId xmlns:a16="http://schemas.microsoft.com/office/drawing/2014/main" id="{D1D23551-EA5C-4C2C-85EE-12017904D513}"/>
                </a:ext>
              </a:extLst>
            </p:cNvPr>
            <p:cNvSpPr>
              <a:spLocks noChangeArrowheads="1"/>
            </p:cNvSpPr>
            <p:nvPr/>
          </p:nvSpPr>
          <p:spPr bwMode="auto">
            <a:xfrm>
              <a:off x="13252451" y="8210550"/>
              <a:ext cx="889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3" name="Rectangle 426">
              <a:extLst>
                <a:ext uri="{FF2B5EF4-FFF2-40B4-BE49-F238E27FC236}">
                  <a16:creationId xmlns:a16="http://schemas.microsoft.com/office/drawing/2014/main" id="{70A838E6-C4EA-4BC6-ABB6-1BFDBB06FCB2}"/>
                </a:ext>
              </a:extLst>
            </p:cNvPr>
            <p:cNvSpPr>
              <a:spLocks noChangeArrowheads="1"/>
            </p:cNvSpPr>
            <p:nvPr/>
          </p:nvSpPr>
          <p:spPr bwMode="auto">
            <a:xfrm>
              <a:off x="13252451" y="826452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4" name="Rectangle 427">
              <a:extLst>
                <a:ext uri="{FF2B5EF4-FFF2-40B4-BE49-F238E27FC236}">
                  <a16:creationId xmlns:a16="http://schemas.microsoft.com/office/drawing/2014/main" id="{E8406E7B-9DC8-4614-8FEB-F06544EDA8BF}"/>
                </a:ext>
              </a:extLst>
            </p:cNvPr>
            <p:cNvSpPr>
              <a:spLocks noChangeArrowheads="1"/>
            </p:cNvSpPr>
            <p:nvPr/>
          </p:nvSpPr>
          <p:spPr bwMode="auto">
            <a:xfrm>
              <a:off x="13252451" y="830897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5" name="Rectangle 428">
              <a:extLst>
                <a:ext uri="{FF2B5EF4-FFF2-40B4-BE49-F238E27FC236}">
                  <a16:creationId xmlns:a16="http://schemas.microsoft.com/office/drawing/2014/main" id="{B310BBA6-6110-42CA-BDA5-9D988E4131DF}"/>
                </a:ext>
              </a:extLst>
            </p:cNvPr>
            <p:cNvSpPr>
              <a:spLocks noChangeArrowheads="1"/>
            </p:cNvSpPr>
            <p:nvPr/>
          </p:nvSpPr>
          <p:spPr bwMode="auto">
            <a:xfrm>
              <a:off x="13252451" y="836295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59" name="Rectangle 429">
              <a:extLst>
                <a:ext uri="{FF2B5EF4-FFF2-40B4-BE49-F238E27FC236}">
                  <a16:creationId xmlns:a16="http://schemas.microsoft.com/office/drawing/2014/main" id="{6A7E2312-EC09-4D8C-8416-AC4C087DB192}"/>
                </a:ext>
              </a:extLst>
            </p:cNvPr>
            <p:cNvSpPr>
              <a:spLocks noChangeArrowheads="1"/>
            </p:cNvSpPr>
            <p:nvPr/>
          </p:nvSpPr>
          <p:spPr bwMode="auto">
            <a:xfrm>
              <a:off x="13252451" y="84153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0" name="Rectangle 430">
              <a:extLst>
                <a:ext uri="{FF2B5EF4-FFF2-40B4-BE49-F238E27FC236}">
                  <a16:creationId xmlns:a16="http://schemas.microsoft.com/office/drawing/2014/main" id="{9148357D-1C70-4175-9074-B6295277A455}"/>
                </a:ext>
              </a:extLst>
            </p:cNvPr>
            <p:cNvSpPr>
              <a:spLocks noChangeArrowheads="1"/>
            </p:cNvSpPr>
            <p:nvPr/>
          </p:nvSpPr>
          <p:spPr bwMode="auto">
            <a:xfrm>
              <a:off x="13911264" y="7473950"/>
              <a:ext cx="88900"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1" name="Rectangle 431">
              <a:extLst>
                <a:ext uri="{FF2B5EF4-FFF2-40B4-BE49-F238E27FC236}">
                  <a16:creationId xmlns:a16="http://schemas.microsoft.com/office/drawing/2014/main" id="{5A61AFF3-152C-46BD-AF7F-05D10A73EFE3}"/>
                </a:ext>
              </a:extLst>
            </p:cNvPr>
            <p:cNvSpPr>
              <a:spLocks noChangeArrowheads="1"/>
            </p:cNvSpPr>
            <p:nvPr/>
          </p:nvSpPr>
          <p:spPr bwMode="auto">
            <a:xfrm>
              <a:off x="13911264" y="751840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2" name="Rectangle 432">
              <a:extLst>
                <a:ext uri="{FF2B5EF4-FFF2-40B4-BE49-F238E27FC236}">
                  <a16:creationId xmlns:a16="http://schemas.microsoft.com/office/drawing/2014/main" id="{DB28241F-6E83-4ADC-B478-79BD4840DF2E}"/>
                </a:ext>
              </a:extLst>
            </p:cNvPr>
            <p:cNvSpPr>
              <a:spLocks noChangeArrowheads="1"/>
            </p:cNvSpPr>
            <p:nvPr/>
          </p:nvSpPr>
          <p:spPr bwMode="auto">
            <a:xfrm>
              <a:off x="13911264" y="757078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3" name="Rectangle 433">
              <a:extLst>
                <a:ext uri="{FF2B5EF4-FFF2-40B4-BE49-F238E27FC236}">
                  <a16:creationId xmlns:a16="http://schemas.microsoft.com/office/drawing/2014/main" id="{6139BB40-0FF1-45C7-A46A-749219604AA6}"/>
                </a:ext>
              </a:extLst>
            </p:cNvPr>
            <p:cNvSpPr>
              <a:spLocks noChangeArrowheads="1"/>
            </p:cNvSpPr>
            <p:nvPr/>
          </p:nvSpPr>
          <p:spPr bwMode="auto">
            <a:xfrm>
              <a:off x="13911264" y="76152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4" name="Rectangle 434">
              <a:extLst>
                <a:ext uri="{FF2B5EF4-FFF2-40B4-BE49-F238E27FC236}">
                  <a16:creationId xmlns:a16="http://schemas.microsoft.com/office/drawing/2014/main" id="{F8FDCC04-EEFA-46EA-A0BD-8777D8D4B330}"/>
                </a:ext>
              </a:extLst>
            </p:cNvPr>
            <p:cNvSpPr>
              <a:spLocks noChangeArrowheads="1"/>
            </p:cNvSpPr>
            <p:nvPr/>
          </p:nvSpPr>
          <p:spPr bwMode="auto">
            <a:xfrm>
              <a:off x="13947776" y="7669213"/>
              <a:ext cx="114300"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5" name="Rectangle 435">
              <a:extLst>
                <a:ext uri="{FF2B5EF4-FFF2-40B4-BE49-F238E27FC236}">
                  <a16:creationId xmlns:a16="http://schemas.microsoft.com/office/drawing/2014/main" id="{8E6D887C-8C13-4E8C-A4D8-D5310BF5ACCB}"/>
                </a:ext>
              </a:extLst>
            </p:cNvPr>
            <p:cNvSpPr>
              <a:spLocks noChangeArrowheads="1"/>
            </p:cNvSpPr>
            <p:nvPr/>
          </p:nvSpPr>
          <p:spPr bwMode="auto">
            <a:xfrm>
              <a:off x="13911264" y="8210550"/>
              <a:ext cx="889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6" name="Rectangle 436">
              <a:extLst>
                <a:ext uri="{FF2B5EF4-FFF2-40B4-BE49-F238E27FC236}">
                  <a16:creationId xmlns:a16="http://schemas.microsoft.com/office/drawing/2014/main" id="{49E85A43-BCF8-4476-A87B-FE8CAF6A7E25}"/>
                </a:ext>
              </a:extLst>
            </p:cNvPr>
            <p:cNvSpPr>
              <a:spLocks noChangeArrowheads="1"/>
            </p:cNvSpPr>
            <p:nvPr/>
          </p:nvSpPr>
          <p:spPr bwMode="auto">
            <a:xfrm>
              <a:off x="13911264" y="826452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7" name="Rectangle 437">
              <a:extLst>
                <a:ext uri="{FF2B5EF4-FFF2-40B4-BE49-F238E27FC236}">
                  <a16:creationId xmlns:a16="http://schemas.microsoft.com/office/drawing/2014/main" id="{5774A870-AB54-43B1-AE2B-2BC31840F37D}"/>
                </a:ext>
              </a:extLst>
            </p:cNvPr>
            <p:cNvSpPr>
              <a:spLocks noChangeArrowheads="1"/>
            </p:cNvSpPr>
            <p:nvPr/>
          </p:nvSpPr>
          <p:spPr bwMode="auto">
            <a:xfrm>
              <a:off x="13911264" y="830897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8" name="Rectangle 438">
              <a:extLst>
                <a:ext uri="{FF2B5EF4-FFF2-40B4-BE49-F238E27FC236}">
                  <a16:creationId xmlns:a16="http://schemas.microsoft.com/office/drawing/2014/main" id="{A857361E-8A1F-4B20-AB00-BBA95A1DB906}"/>
                </a:ext>
              </a:extLst>
            </p:cNvPr>
            <p:cNvSpPr>
              <a:spLocks noChangeArrowheads="1"/>
            </p:cNvSpPr>
            <p:nvPr/>
          </p:nvSpPr>
          <p:spPr bwMode="auto">
            <a:xfrm>
              <a:off x="13911264" y="836295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9" name="Rectangle 439">
              <a:extLst>
                <a:ext uri="{FF2B5EF4-FFF2-40B4-BE49-F238E27FC236}">
                  <a16:creationId xmlns:a16="http://schemas.microsoft.com/office/drawing/2014/main" id="{D579EA36-FD22-4819-BF0C-28F8E8B4A83C}"/>
                </a:ext>
              </a:extLst>
            </p:cNvPr>
            <p:cNvSpPr>
              <a:spLocks noChangeArrowheads="1"/>
            </p:cNvSpPr>
            <p:nvPr/>
          </p:nvSpPr>
          <p:spPr bwMode="auto">
            <a:xfrm>
              <a:off x="13911264" y="84153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grpSp>
      <p:sp>
        <p:nvSpPr>
          <p:cNvPr id="170" name="Rectangle 169">
            <a:extLst>
              <a:ext uri="{FF2B5EF4-FFF2-40B4-BE49-F238E27FC236}">
                <a16:creationId xmlns:a16="http://schemas.microsoft.com/office/drawing/2014/main" id="{89B9263A-E3ED-4962-B04A-F24D9BDF5EEC}"/>
              </a:ext>
            </a:extLst>
          </p:cNvPr>
          <p:cNvSpPr/>
          <p:nvPr/>
        </p:nvSpPr>
        <p:spPr>
          <a:xfrm>
            <a:off x="4588389" y="3497811"/>
            <a:ext cx="2137491" cy="1354181"/>
          </a:xfrm>
          <a:prstGeom prst="rect">
            <a:avLst/>
          </a:prstGeom>
        </p:spPr>
        <p:txBody>
          <a:bodyPr wrap="square" lIns="182843" tIns="91422" rIns="182843" bIns="91422">
            <a:spAutoFit/>
          </a:bodyPr>
          <a:lstStyle/>
          <a:p>
            <a:pPr algn="ctr" defTabSz="914378"/>
            <a:r>
              <a:rPr lang="en-US" sz="1600" b="1">
                <a:solidFill>
                  <a:schemeClr val="accent6"/>
                </a:solidFill>
                <a:ea typeface="Open Sans" panose="020B0606030504020204" pitchFamily="34" charset="0"/>
                <a:cs typeface="Calibri Light" panose="020F0302020204030204" pitchFamily="34" charset="0"/>
              </a:rPr>
              <a:t>Recommendation Feeds and Selection Plans</a:t>
            </a:r>
            <a:br>
              <a:rPr lang="en-US" sz="1600">
                <a:solidFill>
                  <a:schemeClr val="accent1">
                    <a:lumMod val="75000"/>
                  </a:schemeClr>
                </a:solidFill>
                <a:ea typeface="Open Sans" panose="020B0606030504020204" pitchFamily="34" charset="0"/>
                <a:cs typeface="Calibri Light" panose="020F0302020204030204" pitchFamily="34" charset="0"/>
              </a:rPr>
            </a:br>
            <a:r>
              <a:rPr lang="en-US" sz="1400">
                <a:solidFill>
                  <a:srgbClr val="000000"/>
                </a:solidFill>
                <a:latin typeface="Calibri Light" panose="020F0302020204030204" pitchFamily="34" charset="0"/>
                <a:ea typeface="Open Sans" panose="020B0606030504020204" pitchFamily="34" charset="0"/>
                <a:cs typeface="Calibri Light" panose="020F0302020204030204" pitchFamily="34" charset="0"/>
              </a:rPr>
              <a:t>power decisions based on outcomes</a:t>
            </a:r>
          </a:p>
        </p:txBody>
      </p:sp>
      <p:pic>
        <p:nvPicPr>
          <p:cNvPr id="15" name="Picture 14">
            <a:extLst>
              <a:ext uri="{FF2B5EF4-FFF2-40B4-BE49-F238E27FC236}">
                <a16:creationId xmlns:a16="http://schemas.microsoft.com/office/drawing/2014/main" id="{4E3C99B6-3D85-4B51-BA8C-7E7ABFC3BDE0}"/>
              </a:ext>
            </a:extLst>
          </p:cNvPr>
          <p:cNvPicPr>
            <a:picLocks noChangeAspect="1"/>
          </p:cNvPicPr>
          <p:nvPr/>
        </p:nvPicPr>
        <p:blipFill>
          <a:blip r:embed="rId2">
            <a:duotone>
              <a:schemeClr val="accent4">
                <a:shade val="45000"/>
                <a:satMod val="135000"/>
              </a:schemeClr>
              <a:prstClr val="white"/>
            </a:duotone>
          </a:blip>
          <a:stretch>
            <a:fillRect/>
          </a:stretch>
        </p:blipFill>
        <p:spPr>
          <a:xfrm>
            <a:off x="1202747" y="2209869"/>
            <a:ext cx="666932" cy="648710"/>
          </a:xfrm>
          <a:prstGeom prst="rect">
            <a:avLst/>
          </a:prstGeom>
        </p:spPr>
      </p:pic>
    </p:spTree>
    <p:extLst>
      <p:ext uri="{BB962C8B-B14F-4D97-AF65-F5344CB8AC3E}">
        <p14:creationId xmlns:p14="http://schemas.microsoft.com/office/powerpoint/2010/main" val="148282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5A654-59C0-4B71-9F98-84AFC3073BF5}"/>
              </a:ext>
            </a:extLst>
          </p:cNvPr>
          <p:cNvSpPr>
            <a:spLocks noGrp="1"/>
          </p:cNvSpPr>
          <p:nvPr>
            <p:ph type="title"/>
          </p:nvPr>
        </p:nvSpPr>
        <p:spPr>
          <a:xfrm>
            <a:off x="205740" y="137161"/>
            <a:ext cx="8229600" cy="510540"/>
          </a:xfrm>
        </p:spPr>
        <p:txBody>
          <a:bodyPr>
            <a:normAutofit fontScale="90000"/>
          </a:bodyPr>
          <a:lstStyle/>
          <a:p>
            <a:r>
              <a:rPr lang="en-US" b="1" dirty="0"/>
              <a:t>Naturally efficient workflows</a:t>
            </a:r>
          </a:p>
        </p:txBody>
      </p:sp>
      <p:sp>
        <p:nvSpPr>
          <p:cNvPr id="3" name="Content Placeholder 2">
            <a:extLst>
              <a:ext uri="{FF2B5EF4-FFF2-40B4-BE49-F238E27FC236}">
                <a16:creationId xmlns:a16="http://schemas.microsoft.com/office/drawing/2014/main" id="{B50E6DF6-A8C4-44DF-A480-8CBA7B18F137}"/>
              </a:ext>
            </a:extLst>
          </p:cNvPr>
          <p:cNvSpPr>
            <a:spLocks noGrp="1"/>
          </p:cNvSpPr>
          <p:nvPr>
            <p:ph idx="1"/>
          </p:nvPr>
        </p:nvSpPr>
        <p:spPr>
          <a:xfrm>
            <a:off x="1436665" y="1298682"/>
            <a:ext cx="6270671" cy="3263504"/>
          </a:xfrm>
        </p:spPr>
        <p:txBody>
          <a:bodyPr vert="horz" lIns="68580" tIns="34290" rIns="68580" bIns="34290" rtlCol="0" anchor="t">
            <a:normAutofit/>
          </a:bodyPr>
          <a:lstStyle/>
          <a:p>
            <a:pPr marL="0" indent="0">
              <a:buNone/>
            </a:pPr>
            <a:r>
              <a:rPr lang="en-US" b="1" dirty="0">
                <a:solidFill>
                  <a:schemeClr val="accent5"/>
                </a:solidFill>
              </a:rPr>
              <a:t>How? </a:t>
            </a:r>
            <a:r>
              <a:rPr lang="en-US" dirty="0"/>
              <a:t>Users perform </a:t>
            </a:r>
            <a:r>
              <a:rPr lang="en-US" b="1" dirty="0"/>
              <a:t>all</a:t>
            </a:r>
            <a:r>
              <a:rPr lang="en-US" dirty="0"/>
              <a:t> work in one system. </a:t>
            </a:r>
          </a:p>
          <a:p>
            <a:pPr>
              <a:spcBef>
                <a:spcPts val="1800"/>
              </a:spcBef>
            </a:pPr>
            <a:r>
              <a:rPr lang="en-US" sz="1875" dirty="0">
                <a:ea typeface="+mj-lt"/>
                <a:cs typeface="+mj-lt"/>
              </a:rPr>
              <a:t>Rialto is embedded in the Ex Libris Higher Ed platform, Alma </a:t>
            </a:r>
          </a:p>
          <a:p>
            <a:pPr>
              <a:spcBef>
                <a:spcPts val="900"/>
              </a:spcBef>
            </a:pPr>
            <a:r>
              <a:rPr lang="en-US" sz="1875" dirty="0">
                <a:ea typeface="+mj-lt"/>
                <a:cs typeface="+mj-lt"/>
              </a:rPr>
              <a:t>No need to wait, check back, or synchronize—information is embedded in real-time </a:t>
            </a:r>
            <a:endParaRPr lang="en-US" sz="1875" dirty="0"/>
          </a:p>
          <a:p>
            <a:pPr>
              <a:spcBef>
                <a:spcPts val="900"/>
              </a:spcBef>
            </a:pPr>
            <a:r>
              <a:rPr lang="en-US" sz="1875" dirty="0">
                <a:ea typeface="+mj-lt"/>
                <a:cs typeface="+mj-lt"/>
              </a:rPr>
              <a:t>Tasks are proactively pushed to users’ attention </a:t>
            </a:r>
          </a:p>
          <a:p>
            <a:pPr marL="0" indent="0">
              <a:buNone/>
            </a:pPr>
            <a:endParaRPr lang="he-IL" b="1" dirty="0">
              <a:ea typeface="+mj-lt"/>
              <a:cs typeface="+mj-lt"/>
            </a:endParaRPr>
          </a:p>
          <a:p>
            <a:pPr marL="0" indent="0">
              <a:buNone/>
            </a:pPr>
            <a:r>
              <a:rPr lang="en-US" b="1" dirty="0">
                <a:solidFill>
                  <a:schemeClr val="accent5"/>
                </a:solidFill>
                <a:ea typeface="+mj-lt"/>
                <a:cs typeface="+mj-lt"/>
              </a:rPr>
              <a:t>Result: </a:t>
            </a:r>
            <a:r>
              <a:rPr lang="en-US" dirty="0">
                <a:ea typeface="+mj-lt"/>
                <a:cs typeface="+mj-lt"/>
              </a:rPr>
              <a:t>Time-saving efficiencies and better coordination among library staff</a:t>
            </a:r>
            <a:endParaRPr lang="en-US" dirty="0"/>
          </a:p>
          <a:p>
            <a:pPr marL="0" indent="0">
              <a:buNone/>
            </a:pPr>
            <a:endParaRPr lang="en-US" dirty="0"/>
          </a:p>
        </p:txBody>
      </p:sp>
      <p:grpSp>
        <p:nvGrpSpPr>
          <p:cNvPr id="7" name="Group 6">
            <a:extLst>
              <a:ext uri="{FF2B5EF4-FFF2-40B4-BE49-F238E27FC236}">
                <a16:creationId xmlns:a16="http://schemas.microsoft.com/office/drawing/2014/main" id="{B0135B51-05D7-4613-ABE5-D8358E2698E3}"/>
              </a:ext>
            </a:extLst>
          </p:cNvPr>
          <p:cNvGrpSpPr/>
          <p:nvPr/>
        </p:nvGrpSpPr>
        <p:grpSpPr>
          <a:xfrm>
            <a:off x="651458" y="1298682"/>
            <a:ext cx="607219" cy="606028"/>
            <a:chOff x="17020325" y="4213048"/>
            <a:chExt cx="809625" cy="808037"/>
          </a:xfrm>
          <a:solidFill>
            <a:schemeClr val="accent5"/>
          </a:solidFill>
        </p:grpSpPr>
        <p:grpSp>
          <p:nvGrpSpPr>
            <p:cNvPr id="8" name="Group 7">
              <a:extLst>
                <a:ext uri="{FF2B5EF4-FFF2-40B4-BE49-F238E27FC236}">
                  <a16:creationId xmlns:a16="http://schemas.microsoft.com/office/drawing/2014/main" id="{6567D081-2572-4666-8B86-0B81594994E6}"/>
                </a:ext>
              </a:extLst>
            </p:cNvPr>
            <p:cNvGrpSpPr/>
            <p:nvPr/>
          </p:nvGrpSpPr>
          <p:grpSpPr>
            <a:xfrm>
              <a:off x="17020325" y="4213048"/>
              <a:ext cx="809625" cy="808037"/>
              <a:chOff x="17020325" y="4213048"/>
              <a:chExt cx="809625" cy="808037"/>
            </a:xfrm>
            <a:grpFill/>
          </p:grpSpPr>
          <p:sp>
            <p:nvSpPr>
              <p:cNvPr id="12" name="Freeform 6">
                <a:extLst>
                  <a:ext uri="{FF2B5EF4-FFF2-40B4-BE49-F238E27FC236}">
                    <a16:creationId xmlns:a16="http://schemas.microsoft.com/office/drawing/2014/main" id="{7183CD3A-A3EB-4415-BF67-3F117EE48D6D}"/>
                  </a:ext>
                </a:extLst>
              </p:cNvPr>
              <p:cNvSpPr>
                <a:spLocks/>
              </p:cNvSpPr>
              <p:nvPr/>
            </p:nvSpPr>
            <p:spPr bwMode="auto">
              <a:xfrm>
                <a:off x="17020325" y="4213048"/>
                <a:ext cx="720725" cy="550862"/>
              </a:xfrm>
              <a:custGeom>
                <a:avLst/>
                <a:gdLst>
                  <a:gd name="T0" fmla="*/ 56 w 909"/>
                  <a:gd name="T1" fmla="*/ 694 h 694"/>
                  <a:gd name="T2" fmla="*/ 66 w 909"/>
                  <a:gd name="T3" fmla="*/ 683 h 694"/>
                  <a:gd name="T4" fmla="*/ 66 w 909"/>
                  <a:gd name="T5" fmla="*/ 669 h 694"/>
                  <a:gd name="T6" fmla="*/ 43 w 909"/>
                  <a:gd name="T7" fmla="*/ 572 h 694"/>
                  <a:gd name="T8" fmla="*/ 40 w 909"/>
                  <a:gd name="T9" fmla="*/ 474 h 694"/>
                  <a:gd name="T10" fmla="*/ 57 w 909"/>
                  <a:gd name="T11" fmla="*/ 378 h 694"/>
                  <a:gd name="T12" fmla="*/ 94 w 909"/>
                  <a:gd name="T13" fmla="*/ 287 h 694"/>
                  <a:gd name="T14" fmla="*/ 150 w 909"/>
                  <a:gd name="T15" fmla="*/ 205 h 694"/>
                  <a:gd name="T16" fmla="*/ 190 w 909"/>
                  <a:gd name="T17" fmla="*/ 163 h 694"/>
                  <a:gd name="T18" fmla="*/ 244 w 909"/>
                  <a:gd name="T19" fmla="*/ 120 h 694"/>
                  <a:gd name="T20" fmla="*/ 304 w 909"/>
                  <a:gd name="T21" fmla="*/ 85 h 694"/>
                  <a:gd name="T22" fmla="*/ 367 w 909"/>
                  <a:gd name="T23" fmla="*/ 60 h 694"/>
                  <a:gd name="T24" fmla="*/ 435 w 909"/>
                  <a:gd name="T25" fmla="*/ 43 h 694"/>
                  <a:gd name="T26" fmla="*/ 505 w 909"/>
                  <a:gd name="T27" fmla="*/ 37 h 694"/>
                  <a:gd name="T28" fmla="*/ 552 w 909"/>
                  <a:gd name="T29" fmla="*/ 40 h 694"/>
                  <a:gd name="T30" fmla="*/ 620 w 909"/>
                  <a:gd name="T31" fmla="*/ 51 h 694"/>
                  <a:gd name="T32" fmla="*/ 687 w 909"/>
                  <a:gd name="T33" fmla="*/ 71 h 694"/>
                  <a:gd name="T34" fmla="*/ 748 w 909"/>
                  <a:gd name="T35" fmla="*/ 102 h 694"/>
                  <a:gd name="T36" fmla="*/ 806 w 909"/>
                  <a:gd name="T37" fmla="*/ 140 h 694"/>
                  <a:gd name="T38" fmla="*/ 844 w 909"/>
                  <a:gd name="T39" fmla="*/ 174 h 694"/>
                  <a:gd name="T40" fmla="*/ 779 w 909"/>
                  <a:gd name="T41" fmla="*/ 177 h 694"/>
                  <a:gd name="T42" fmla="*/ 767 w 909"/>
                  <a:gd name="T43" fmla="*/ 194 h 694"/>
                  <a:gd name="T44" fmla="*/ 773 w 909"/>
                  <a:gd name="T45" fmla="*/ 208 h 694"/>
                  <a:gd name="T46" fmla="*/ 787 w 909"/>
                  <a:gd name="T47" fmla="*/ 213 h 694"/>
                  <a:gd name="T48" fmla="*/ 897 w 909"/>
                  <a:gd name="T49" fmla="*/ 211 h 694"/>
                  <a:gd name="T50" fmla="*/ 907 w 909"/>
                  <a:gd name="T51" fmla="*/ 201 h 694"/>
                  <a:gd name="T52" fmla="*/ 907 w 909"/>
                  <a:gd name="T53" fmla="*/ 91 h 694"/>
                  <a:gd name="T54" fmla="*/ 895 w 909"/>
                  <a:gd name="T55" fmla="*/ 72 h 694"/>
                  <a:gd name="T56" fmla="*/ 881 w 909"/>
                  <a:gd name="T57" fmla="*/ 74 h 694"/>
                  <a:gd name="T58" fmla="*/ 869 w 909"/>
                  <a:gd name="T59" fmla="*/ 91 h 694"/>
                  <a:gd name="T60" fmla="*/ 867 w 909"/>
                  <a:gd name="T61" fmla="*/ 145 h 694"/>
                  <a:gd name="T62" fmla="*/ 810 w 909"/>
                  <a:gd name="T63" fmla="*/ 97 h 694"/>
                  <a:gd name="T64" fmla="*/ 747 w 909"/>
                  <a:gd name="T65" fmla="*/ 59 h 694"/>
                  <a:gd name="T66" fmla="*/ 681 w 909"/>
                  <a:gd name="T67" fmla="*/ 29 h 694"/>
                  <a:gd name="T68" fmla="*/ 610 w 909"/>
                  <a:gd name="T69" fmla="*/ 9 h 694"/>
                  <a:gd name="T70" fmla="*/ 535 w 909"/>
                  <a:gd name="T71" fmla="*/ 2 h 694"/>
                  <a:gd name="T72" fmla="*/ 505 w 909"/>
                  <a:gd name="T73" fmla="*/ 0 h 694"/>
                  <a:gd name="T74" fmla="*/ 429 w 909"/>
                  <a:gd name="T75" fmla="*/ 6 h 694"/>
                  <a:gd name="T76" fmla="*/ 356 w 909"/>
                  <a:gd name="T77" fmla="*/ 23 h 694"/>
                  <a:gd name="T78" fmla="*/ 287 w 909"/>
                  <a:gd name="T79" fmla="*/ 51 h 694"/>
                  <a:gd name="T80" fmla="*/ 222 w 909"/>
                  <a:gd name="T81" fmla="*/ 89 h 694"/>
                  <a:gd name="T82" fmla="*/ 164 w 909"/>
                  <a:gd name="T83" fmla="*/ 136 h 694"/>
                  <a:gd name="T84" fmla="*/ 122 w 909"/>
                  <a:gd name="T85" fmla="*/ 180 h 694"/>
                  <a:gd name="T86" fmla="*/ 60 w 909"/>
                  <a:gd name="T87" fmla="*/ 270 h 694"/>
                  <a:gd name="T88" fmla="*/ 20 w 909"/>
                  <a:gd name="T89" fmla="*/ 370 h 694"/>
                  <a:gd name="T90" fmla="*/ 6 w 909"/>
                  <a:gd name="T91" fmla="*/ 440 h 694"/>
                  <a:gd name="T92" fmla="*/ 2 w 909"/>
                  <a:gd name="T93" fmla="*/ 546 h 694"/>
                  <a:gd name="T94" fmla="*/ 20 w 909"/>
                  <a:gd name="T95" fmla="*/ 649 h 694"/>
                  <a:gd name="T96" fmla="*/ 34 w 909"/>
                  <a:gd name="T97" fmla="*/ 688 h 694"/>
                  <a:gd name="T98" fmla="*/ 48 w 909"/>
                  <a:gd name="T99" fmla="*/ 694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09" h="694">
                    <a:moveTo>
                      <a:pt x="48" y="694"/>
                    </a:moveTo>
                    <a:lnTo>
                      <a:pt x="48" y="694"/>
                    </a:lnTo>
                    <a:lnTo>
                      <a:pt x="56" y="694"/>
                    </a:lnTo>
                    <a:lnTo>
                      <a:pt x="56" y="694"/>
                    </a:lnTo>
                    <a:lnTo>
                      <a:pt x="62" y="689"/>
                    </a:lnTo>
                    <a:lnTo>
                      <a:pt x="66" y="683"/>
                    </a:lnTo>
                    <a:lnTo>
                      <a:pt x="68" y="677"/>
                    </a:lnTo>
                    <a:lnTo>
                      <a:pt x="66" y="669"/>
                    </a:lnTo>
                    <a:lnTo>
                      <a:pt x="66" y="669"/>
                    </a:lnTo>
                    <a:lnTo>
                      <a:pt x="56" y="637"/>
                    </a:lnTo>
                    <a:lnTo>
                      <a:pt x="48" y="605"/>
                    </a:lnTo>
                    <a:lnTo>
                      <a:pt x="43" y="572"/>
                    </a:lnTo>
                    <a:lnTo>
                      <a:pt x="39" y="538"/>
                    </a:lnTo>
                    <a:lnTo>
                      <a:pt x="39" y="506"/>
                    </a:lnTo>
                    <a:lnTo>
                      <a:pt x="40" y="474"/>
                    </a:lnTo>
                    <a:lnTo>
                      <a:pt x="43" y="441"/>
                    </a:lnTo>
                    <a:lnTo>
                      <a:pt x="49" y="409"/>
                    </a:lnTo>
                    <a:lnTo>
                      <a:pt x="57" y="378"/>
                    </a:lnTo>
                    <a:lnTo>
                      <a:pt x="66" y="347"/>
                    </a:lnTo>
                    <a:lnTo>
                      <a:pt x="79" y="316"/>
                    </a:lnTo>
                    <a:lnTo>
                      <a:pt x="94" y="287"/>
                    </a:lnTo>
                    <a:lnTo>
                      <a:pt x="111" y="259"/>
                    </a:lnTo>
                    <a:lnTo>
                      <a:pt x="130" y="231"/>
                    </a:lnTo>
                    <a:lnTo>
                      <a:pt x="150" y="205"/>
                    </a:lnTo>
                    <a:lnTo>
                      <a:pt x="173" y="180"/>
                    </a:lnTo>
                    <a:lnTo>
                      <a:pt x="173" y="180"/>
                    </a:lnTo>
                    <a:lnTo>
                      <a:pt x="190" y="163"/>
                    </a:lnTo>
                    <a:lnTo>
                      <a:pt x="207" y="148"/>
                    </a:lnTo>
                    <a:lnTo>
                      <a:pt x="225" y="133"/>
                    </a:lnTo>
                    <a:lnTo>
                      <a:pt x="244" y="120"/>
                    </a:lnTo>
                    <a:lnTo>
                      <a:pt x="264" y="106"/>
                    </a:lnTo>
                    <a:lnTo>
                      <a:pt x="284" y="96"/>
                    </a:lnTo>
                    <a:lnTo>
                      <a:pt x="304" y="85"/>
                    </a:lnTo>
                    <a:lnTo>
                      <a:pt x="326" y="76"/>
                    </a:lnTo>
                    <a:lnTo>
                      <a:pt x="346" y="66"/>
                    </a:lnTo>
                    <a:lnTo>
                      <a:pt x="367" y="60"/>
                    </a:lnTo>
                    <a:lnTo>
                      <a:pt x="390" y="52"/>
                    </a:lnTo>
                    <a:lnTo>
                      <a:pt x="412" y="48"/>
                    </a:lnTo>
                    <a:lnTo>
                      <a:pt x="435" y="43"/>
                    </a:lnTo>
                    <a:lnTo>
                      <a:pt x="458" y="40"/>
                    </a:lnTo>
                    <a:lnTo>
                      <a:pt x="481" y="39"/>
                    </a:lnTo>
                    <a:lnTo>
                      <a:pt x="505" y="37"/>
                    </a:lnTo>
                    <a:lnTo>
                      <a:pt x="505" y="37"/>
                    </a:lnTo>
                    <a:lnTo>
                      <a:pt x="529" y="39"/>
                    </a:lnTo>
                    <a:lnTo>
                      <a:pt x="552" y="40"/>
                    </a:lnTo>
                    <a:lnTo>
                      <a:pt x="576" y="42"/>
                    </a:lnTo>
                    <a:lnTo>
                      <a:pt x="599" y="46"/>
                    </a:lnTo>
                    <a:lnTo>
                      <a:pt x="620" y="51"/>
                    </a:lnTo>
                    <a:lnTo>
                      <a:pt x="643" y="57"/>
                    </a:lnTo>
                    <a:lnTo>
                      <a:pt x="665" y="63"/>
                    </a:lnTo>
                    <a:lnTo>
                      <a:pt x="687" y="71"/>
                    </a:lnTo>
                    <a:lnTo>
                      <a:pt x="707" y="80"/>
                    </a:lnTo>
                    <a:lnTo>
                      <a:pt x="728" y="91"/>
                    </a:lnTo>
                    <a:lnTo>
                      <a:pt x="748" y="102"/>
                    </a:lnTo>
                    <a:lnTo>
                      <a:pt x="768" y="114"/>
                    </a:lnTo>
                    <a:lnTo>
                      <a:pt x="787" y="126"/>
                    </a:lnTo>
                    <a:lnTo>
                      <a:pt x="806" y="140"/>
                    </a:lnTo>
                    <a:lnTo>
                      <a:pt x="824" y="156"/>
                    </a:lnTo>
                    <a:lnTo>
                      <a:pt x="841" y="173"/>
                    </a:lnTo>
                    <a:lnTo>
                      <a:pt x="844" y="174"/>
                    </a:lnTo>
                    <a:lnTo>
                      <a:pt x="787" y="176"/>
                    </a:lnTo>
                    <a:lnTo>
                      <a:pt x="787" y="176"/>
                    </a:lnTo>
                    <a:lnTo>
                      <a:pt x="779" y="177"/>
                    </a:lnTo>
                    <a:lnTo>
                      <a:pt x="773" y="182"/>
                    </a:lnTo>
                    <a:lnTo>
                      <a:pt x="768" y="187"/>
                    </a:lnTo>
                    <a:lnTo>
                      <a:pt x="767" y="194"/>
                    </a:lnTo>
                    <a:lnTo>
                      <a:pt x="767" y="194"/>
                    </a:lnTo>
                    <a:lnTo>
                      <a:pt x="768" y="202"/>
                    </a:lnTo>
                    <a:lnTo>
                      <a:pt x="773" y="208"/>
                    </a:lnTo>
                    <a:lnTo>
                      <a:pt x="779" y="211"/>
                    </a:lnTo>
                    <a:lnTo>
                      <a:pt x="787" y="213"/>
                    </a:lnTo>
                    <a:lnTo>
                      <a:pt x="787" y="213"/>
                    </a:lnTo>
                    <a:lnTo>
                      <a:pt x="889" y="213"/>
                    </a:lnTo>
                    <a:lnTo>
                      <a:pt x="889" y="213"/>
                    </a:lnTo>
                    <a:lnTo>
                      <a:pt x="897" y="211"/>
                    </a:lnTo>
                    <a:lnTo>
                      <a:pt x="903" y="207"/>
                    </a:lnTo>
                    <a:lnTo>
                      <a:pt x="903" y="207"/>
                    </a:lnTo>
                    <a:lnTo>
                      <a:pt x="907" y="201"/>
                    </a:lnTo>
                    <a:lnTo>
                      <a:pt x="909" y="193"/>
                    </a:lnTo>
                    <a:lnTo>
                      <a:pt x="907" y="91"/>
                    </a:lnTo>
                    <a:lnTo>
                      <a:pt x="907" y="91"/>
                    </a:lnTo>
                    <a:lnTo>
                      <a:pt x="906" y="83"/>
                    </a:lnTo>
                    <a:lnTo>
                      <a:pt x="901" y="77"/>
                    </a:lnTo>
                    <a:lnTo>
                      <a:pt x="895" y="72"/>
                    </a:lnTo>
                    <a:lnTo>
                      <a:pt x="887" y="72"/>
                    </a:lnTo>
                    <a:lnTo>
                      <a:pt x="887" y="72"/>
                    </a:lnTo>
                    <a:lnTo>
                      <a:pt x="881" y="74"/>
                    </a:lnTo>
                    <a:lnTo>
                      <a:pt x="875" y="77"/>
                    </a:lnTo>
                    <a:lnTo>
                      <a:pt x="870" y="83"/>
                    </a:lnTo>
                    <a:lnTo>
                      <a:pt x="869" y="91"/>
                    </a:lnTo>
                    <a:lnTo>
                      <a:pt x="870" y="148"/>
                    </a:lnTo>
                    <a:lnTo>
                      <a:pt x="867" y="145"/>
                    </a:lnTo>
                    <a:lnTo>
                      <a:pt x="867" y="145"/>
                    </a:lnTo>
                    <a:lnTo>
                      <a:pt x="849" y="128"/>
                    </a:lnTo>
                    <a:lnTo>
                      <a:pt x="829" y="113"/>
                    </a:lnTo>
                    <a:lnTo>
                      <a:pt x="810" y="97"/>
                    </a:lnTo>
                    <a:lnTo>
                      <a:pt x="790" y="83"/>
                    </a:lnTo>
                    <a:lnTo>
                      <a:pt x="768" y="69"/>
                    </a:lnTo>
                    <a:lnTo>
                      <a:pt x="747" y="59"/>
                    </a:lnTo>
                    <a:lnTo>
                      <a:pt x="725" y="48"/>
                    </a:lnTo>
                    <a:lnTo>
                      <a:pt x="704" y="37"/>
                    </a:lnTo>
                    <a:lnTo>
                      <a:pt x="681" y="29"/>
                    </a:lnTo>
                    <a:lnTo>
                      <a:pt x="657" y="22"/>
                    </a:lnTo>
                    <a:lnTo>
                      <a:pt x="633" y="15"/>
                    </a:lnTo>
                    <a:lnTo>
                      <a:pt x="610" y="9"/>
                    </a:lnTo>
                    <a:lnTo>
                      <a:pt x="585" y="6"/>
                    </a:lnTo>
                    <a:lnTo>
                      <a:pt x="560" y="3"/>
                    </a:lnTo>
                    <a:lnTo>
                      <a:pt x="535" y="2"/>
                    </a:lnTo>
                    <a:lnTo>
                      <a:pt x="511" y="0"/>
                    </a:lnTo>
                    <a:lnTo>
                      <a:pt x="505" y="0"/>
                    </a:lnTo>
                    <a:lnTo>
                      <a:pt x="505" y="0"/>
                    </a:lnTo>
                    <a:lnTo>
                      <a:pt x="480" y="2"/>
                    </a:lnTo>
                    <a:lnTo>
                      <a:pt x="454" y="3"/>
                    </a:lnTo>
                    <a:lnTo>
                      <a:pt x="429" y="6"/>
                    </a:lnTo>
                    <a:lnTo>
                      <a:pt x="404" y="11"/>
                    </a:lnTo>
                    <a:lnTo>
                      <a:pt x="380" y="17"/>
                    </a:lnTo>
                    <a:lnTo>
                      <a:pt x="356" y="23"/>
                    </a:lnTo>
                    <a:lnTo>
                      <a:pt x="333" y="32"/>
                    </a:lnTo>
                    <a:lnTo>
                      <a:pt x="310" y="42"/>
                    </a:lnTo>
                    <a:lnTo>
                      <a:pt x="287" y="51"/>
                    </a:lnTo>
                    <a:lnTo>
                      <a:pt x="265" y="63"/>
                    </a:lnTo>
                    <a:lnTo>
                      <a:pt x="244" y="76"/>
                    </a:lnTo>
                    <a:lnTo>
                      <a:pt x="222" y="89"/>
                    </a:lnTo>
                    <a:lnTo>
                      <a:pt x="202" y="103"/>
                    </a:lnTo>
                    <a:lnTo>
                      <a:pt x="184" y="119"/>
                    </a:lnTo>
                    <a:lnTo>
                      <a:pt x="164" y="136"/>
                    </a:lnTo>
                    <a:lnTo>
                      <a:pt x="147" y="154"/>
                    </a:lnTo>
                    <a:lnTo>
                      <a:pt x="147" y="154"/>
                    </a:lnTo>
                    <a:lnTo>
                      <a:pt x="122" y="180"/>
                    </a:lnTo>
                    <a:lnTo>
                      <a:pt x="99" y="210"/>
                    </a:lnTo>
                    <a:lnTo>
                      <a:pt x="79" y="239"/>
                    </a:lnTo>
                    <a:lnTo>
                      <a:pt x="60" y="270"/>
                    </a:lnTo>
                    <a:lnTo>
                      <a:pt x="45" y="302"/>
                    </a:lnTo>
                    <a:lnTo>
                      <a:pt x="31" y="336"/>
                    </a:lnTo>
                    <a:lnTo>
                      <a:pt x="20" y="370"/>
                    </a:lnTo>
                    <a:lnTo>
                      <a:pt x="11" y="406"/>
                    </a:lnTo>
                    <a:lnTo>
                      <a:pt x="11" y="406"/>
                    </a:lnTo>
                    <a:lnTo>
                      <a:pt x="6" y="440"/>
                    </a:lnTo>
                    <a:lnTo>
                      <a:pt x="2" y="475"/>
                    </a:lnTo>
                    <a:lnTo>
                      <a:pt x="0" y="511"/>
                    </a:lnTo>
                    <a:lnTo>
                      <a:pt x="2" y="546"/>
                    </a:lnTo>
                    <a:lnTo>
                      <a:pt x="6" y="580"/>
                    </a:lnTo>
                    <a:lnTo>
                      <a:pt x="11" y="615"/>
                    </a:lnTo>
                    <a:lnTo>
                      <a:pt x="20" y="649"/>
                    </a:lnTo>
                    <a:lnTo>
                      <a:pt x="31" y="682"/>
                    </a:lnTo>
                    <a:lnTo>
                      <a:pt x="31" y="682"/>
                    </a:lnTo>
                    <a:lnTo>
                      <a:pt x="34" y="688"/>
                    </a:lnTo>
                    <a:lnTo>
                      <a:pt x="39" y="691"/>
                    </a:lnTo>
                    <a:lnTo>
                      <a:pt x="43" y="694"/>
                    </a:lnTo>
                    <a:lnTo>
                      <a:pt x="48" y="694"/>
                    </a:lnTo>
                    <a:lnTo>
                      <a:pt x="48" y="694"/>
                    </a:lnTo>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3" name="Freeform 9">
                <a:extLst>
                  <a:ext uri="{FF2B5EF4-FFF2-40B4-BE49-F238E27FC236}">
                    <a16:creationId xmlns:a16="http://schemas.microsoft.com/office/drawing/2014/main" id="{3B9D5B8B-5338-4F2E-B619-89343C9966B7}"/>
                  </a:ext>
                </a:extLst>
              </p:cNvPr>
              <p:cNvSpPr>
                <a:spLocks/>
              </p:cNvSpPr>
              <p:nvPr/>
            </p:nvSpPr>
            <p:spPr bwMode="auto">
              <a:xfrm>
                <a:off x="17109225" y="4470223"/>
                <a:ext cx="720725" cy="550862"/>
              </a:xfrm>
              <a:custGeom>
                <a:avLst/>
                <a:gdLst>
                  <a:gd name="T0" fmla="*/ 873 w 907"/>
                  <a:gd name="T1" fmla="*/ 6 h 694"/>
                  <a:gd name="T2" fmla="*/ 853 w 907"/>
                  <a:gd name="T3" fmla="*/ 1 h 694"/>
                  <a:gd name="T4" fmla="*/ 842 w 907"/>
                  <a:gd name="T5" fmla="*/ 11 h 694"/>
                  <a:gd name="T6" fmla="*/ 842 w 907"/>
                  <a:gd name="T7" fmla="*/ 26 h 694"/>
                  <a:gd name="T8" fmla="*/ 865 w 907"/>
                  <a:gd name="T9" fmla="*/ 123 h 694"/>
                  <a:gd name="T10" fmla="*/ 868 w 907"/>
                  <a:gd name="T11" fmla="*/ 222 h 694"/>
                  <a:gd name="T12" fmla="*/ 851 w 907"/>
                  <a:gd name="T13" fmla="*/ 318 h 694"/>
                  <a:gd name="T14" fmla="*/ 814 w 907"/>
                  <a:gd name="T15" fmla="*/ 407 h 694"/>
                  <a:gd name="T16" fmla="*/ 757 w 907"/>
                  <a:gd name="T17" fmla="*/ 490 h 694"/>
                  <a:gd name="T18" fmla="*/ 717 w 907"/>
                  <a:gd name="T19" fmla="*/ 532 h 694"/>
                  <a:gd name="T20" fmla="*/ 660 w 907"/>
                  <a:gd name="T21" fmla="*/ 577 h 694"/>
                  <a:gd name="T22" fmla="*/ 598 w 907"/>
                  <a:gd name="T23" fmla="*/ 612 h 694"/>
                  <a:gd name="T24" fmla="*/ 534 w 907"/>
                  <a:gd name="T25" fmla="*/ 637 h 694"/>
                  <a:gd name="T26" fmla="*/ 466 w 907"/>
                  <a:gd name="T27" fmla="*/ 652 h 694"/>
                  <a:gd name="T28" fmla="*/ 398 w 907"/>
                  <a:gd name="T29" fmla="*/ 657 h 694"/>
                  <a:gd name="T30" fmla="*/ 353 w 907"/>
                  <a:gd name="T31" fmla="*/ 655 h 694"/>
                  <a:gd name="T32" fmla="*/ 287 w 907"/>
                  <a:gd name="T33" fmla="*/ 643 h 694"/>
                  <a:gd name="T34" fmla="*/ 222 w 907"/>
                  <a:gd name="T35" fmla="*/ 623 h 694"/>
                  <a:gd name="T36" fmla="*/ 160 w 907"/>
                  <a:gd name="T37" fmla="*/ 594 h 694"/>
                  <a:gd name="T38" fmla="*/ 103 w 907"/>
                  <a:gd name="T39" fmla="*/ 554 h 694"/>
                  <a:gd name="T40" fmla="*/ 64 w 907"/>
                  <a:gd name="T41" fmla="*/ 520 h 694"/>
                  <a:gd name="T42" fmla="*/ 129 w 907"/>
                  <a:gd name="T43" fmla="*/ 518 h 694"/>
                  <a:gd name="T44" fmla="*/ 140 w 907"/>
                  <a:gd name="T45" fmla="*/ 500 h 694"/>
                  <a:gd name="T46" fmla="*/ 135 w 907"/>
                  <a:gd name="T47" fmla="*/ 487 h 694"/>
                  <a:gd name="T48" fmla="*/ 122 w 907"/>
                  <a:gd name="T49" fmla="*/ 481 h 694"/>
                  <a:gd name="T50" fmla="*/ 12 w 907"/>
                  <a:gd name="T51" fmla="*/ 484 h 694"/>
                  <a:gd name="T52" fmla="*/ 0 w 907"/>
                  <a:gd name="T53" fmla="*/ 501 h 694"/>
                  <a:gd name="T54" fmla="*/ 3 w 907"/>
                  <a:gd name="T55" fmla="*/ 612 h 694"/>
                  <a:gd name="T56" fmla="*/ 20 w 907"/>
                  <a:gd name="T57" fmla="*/ 623 h 694"/>
                  <a:gd name="T58" fmla="*/ 27 w 907"/>
                  <a:gd name="T59" fmla="*/ 622 h 694"/>
                  <a:gd name="T60" fmla="*/ 40 w 907"/>
                  <a:gd name="T61" fmla="*/ 605 h 694"/>
                  <a:gd name="T62" fmla="*/ 41 w 907"/>
                  <a:gd name="T63" fmla="*/ 549 h 694"/>
                  <a:gd name="T64" fmla="*/ 100 w 907"/>
                  <a:gd name="T65" fmla="*/ 598 h 694"/>
                  <a:gd name="T66" fmla="*/ 163 w 907"/>
                  <a:gd name="T67" fmla="*/ 638 h 694"/>
                  <a:gd name="T68" fmla="*/ 231 w 907"/>
                  <a:gd name="T69" fmla="*/ 666 h 694"/>
                  <a:gd name="T70" fmla="*/ 302 w 907"/>
                  <a:gd name="T71" fmla="*/ 686 h 694"/>
                  <a:gd name="T72" fmla="*/ 373 w 907"/>
                  <a:gd name="T73" fmla="*/ 694 h 694"/>
                  <a:gd name="T74" fmla="*/ 422 w 907"/>
                  <a:gd name="T75" fmla="*/ 694 h 694"/>
                  <a:gd name="T76" fmla="*/ 497 w 907"/>
                  <a:gd name="T77" fmla="*/ 685 h 694"/>
                  <a:gd name="T78" fmla="*/ 569 w 907"/>
                  <a:gd name="T79" fmla="*/ 665 h 694"/>
                  <a:gd name="T80" fmla="*/ 638 w 907"/>
                  <a:gd name="T81" fmla="*/ 635 h 694"/>
                  <a:gd name="T82" fmla="*/ 703 w 907"/>
                  <a:gd name="T83" fmla="*/ 594 h 694"/>
                  <a:gd name="T84" fmla="*/ 762 w 907"/>
                  <a:gd name="T85" fmla="*/ 541 h 694"/>
                  <a:gd name="T86" fmla="*/ 810 w 907"/>
                  <a:gd name="T87" fmla="*/ 486 h 694"/>
                  <a:gd name="T88" fmla="*/ 864 w 907"/>
                  <a:gd name="T89" fmla="*/ 393 h 694"/>
                  <a:gd name="T90" fmla="*/ 896 w 907"/>
                  <a:gd name="T91" fmla="*/ 290 h 694"/>
                  <a:gd name="T92" fmla="*/ 907 w 907"/>
                  <a:gd name="T93" fmla="*/ 220 h 694"/>
                  <a:gd name="T94" fmla="*/ 902 w 907"/>
                  <a:gd name="T95" fmla="*/ 116 h 694"/>
                  <a:gd name="T96" fmla="*/ 878 w 907"/>
                  <a:gd name="T97" fmla="*/ 14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7" h="694">
                    <a:moveTo>
                      <a:pt x="878" y="14"/>
                    </a:moveTo>
                    <a:lnTo>
                      <a:pt x="878" y="14"/>
                    </a:lnTo>
                    <a:lnTo>
                      <a:pt x="873" y="6"/>
                    </a:lnTo>
                    <a:lnTo>
                      <a:pt x="868" y="3"/>
                    </a:lnTo>
                    <a:lnTo>
                      <a:pt x="861" y="0"/>
                    </a:lnTo>
                    <a:lnTo>
                      <a:pt x="853" y="1"/>
                    </a:lnTo>
                    <a:lnTo>
                      <a:pt x="853" y="1"/>
                    </a:lnTo>
                    <a:lnTo>
                      <a:pt x="847" y="6"/>
                    </a:lnTo>
                    <a:lnTo>
                      <a:pt x="842" y="11"/>
                    </a:lnTo>
                    <a:lnTo>
                      <a:pt x="841" y="18"/>
                    </a:lnTo>
                    <a:lnTo>
                      <a:pt x="842" y="26"/>
                    </a:lnTo>
                    <a:lnTo>
                      <a:pt x="842" y="26"/>
                    </a:lnTo>
                    <a:lnTo>
                      <a:pt x="851" y="59"/>
                    </a:lnTo>
                    <a:lnTo>
                      <a:pt x="861" y="91"/>
                    </a:lnTo>
                    <a:lnTo>
                      <a:pt x="865" y="123"/>
                    </a:lnTo>
                    <a:lnTo>
                      <a:pt x="868" y="156"/>
                    </a:lnTo>
                    <a:lnTo>
                      <a:pt x="870" y="190"/>
                    </a:lnTo>
                    <a:lnTo>
                      <a:pt x="868" y="222"/>
                    </a:lnTo>
                    <a:lnTo>
                      <a:pt x="865" y="254"/>
                    </a:lnTo>
                    <a:lnTo>
                      <a:pt x="859" y="285"/>
                    </a:lnTo>
                    <a:lnTo>
                      <a:pt x="851" y="318"/>
                    </a:lnTo>
                    <a:lnTo>
                      <a:pt x="841" y="348"/>
                    </a:lnTo>
                    <a:lnTo>
                      <a:pt x="828" y="378"/>
                    </a:lnTo>
                    <a:lnTo>
                      <a:pt x="814" y="407"/>
                    </a:lnTo>
                    <a:lnTo>
                      <a:pt x="797" y="436"/>
                    </a:lnTo>
                    <a:lnTo>
                      <a:pt x="779" y="464"/>
                    </a:lnTo>
                    <a:lnTo>
                      <a:pt x="757" y="490"/>
                    </a:lnTo>
                    <a:lnTo>
                      <a:pt x="736" y="515"/>
                    </a:lnTo>
                    <a:lnTo>
                      <a:pt x="736" y="515"/>
                    </a:lnTo>
                    <a:lnTo>
                      <a:pt x="717" y="532"/>
                    </a:lnTo>
                    <a:lnTo>
                      <a:pt x="699" y="549"/>
                    </a:lnTo>
                    <a:lnTo>
                      <a:pt x="680" y="563"/>
                    </a:lnTo>
                    <a:lnTo>
                      <a:pt x="660" y="577"/>
                    </a:lnTo>
                    <a:lnTo>
                      <a:pt x="640" y="589"/>
                    </a:lnTo>
                    <a:lnTo>
                      <a:pt x="620" y="601"/>
                    </a:lnTo>
                    <a:lnTo>
                      <a:pt x="598" y="612"/>
                    </a:lnTo>
                    <a:lnTo>
                      <a:pt x="578" y="622"/>
                    </a:lnTo>
                    <a:lnTo>
                      <a:pt x="555" y="629"/>
                    </a:lnTo>
                    <a:lnTo>
                      <a:pt x="534" y="637"/>
                    </a:lnTo>
                    <a:lnTo>
                      <a:pt x="512" y="643"/>
                    </a:lnTo>
                    <a:lnTo>
                      <a:pt x="489" y="648"/>
                    </a:lnTo>
                    <a:lnTo>
                      <a:pt x="466" y="652"/>
                    </a:lnTo>
                    <a:lnTo>
                      <a:pt x="444" y="654"/>
                    </a:lnTo>
                    <a:lnTo>
                      <a:pt x="421" y="657"/>
                    </a:lnTo>
                    <a:lnTo>
                      <a:pt x="398" y="657"/>
                    </a:lnTo>
                    <a:lnTo>
                      <a:pt x="398" y="657"/>
                    </a:lnTo>
                    <a:lnTo>
                      <a:pt x="375" y="657"/>
                    </a:lnTo>
                    <a:lnTo>
                      <a:pt x="353" y="655"/>
                    </a:lnTo>
                    <a:lnTo>
                      <a:pt x="330" y="652"/>
                    </a:lnTo>
                    <a:lnTo>
                      <a:pt x="308" y="648"/>
                    </a:lnTo>
                    <a:lnTo>
                      <a:pt x="287" y="643"/>
                    </a:lnTo>
                    <a:lnTo>
                      <a:pt x="265" y="638"/>
                    </a:lnTo>
                    <a:lnTo>
                      <a:pt x="243" y="631"/>
                    </a:lnTo>
                    <a:lnTo>
                      <a:pt x="222" y="623"/>
                    </a:lnTo>
                    <a:lnTo>
                      <a:pt x="202" y="614"/>
                    </a:lnTo>
                    <a:lnTo>
                      <a:pt x="180" y="605"/>
                    </a:lnTo>
                    <a:lnTo>
                      <a:pt x="160" y="594"/>
                    </a:lnTo>
                    <a:lnTo>
                      <a:pt x="142" y="581"/>
                    </a:lnTo>
                    <a:lnTo>
                      <a:pt x="122" y="569"/>
                    </a:lnTo>
                    <a:lnTo>
                      <a:pt x="103" y="554"/>
                    </a:lnTo>
                    <a:lnTo>
                      <a:pt x="85" y="538"/>
                    </a:lnTo>
                    <a:lnTo>
                      <a:pt x="68" y="523"/>
                    </a:lnTo>
                    <a:lnTo>
                      <a:pt x="64" y="520"/>
                    </a:lnTo>
                    <a:lnTo>
                      <a:pt x="122" y="520"/>
                    </a:lnTo>
                    <a:lnTo>
                      <a:pt x="122" y="520"/>
                    </a:lnTo>
                    <a:lnTo>
                      <a:pt x="129" y="518"/>
                    </a:lnTo>
                    <a:lnTo>
                      <a:pt x="135" y="514"/>
                    </a:lnTo>
                    <a:lnTo>
                      <a:pt x="139" y="507"/>
                    </a:lnTo>
                    <a:lnTo>
                      <a:pt x="140" y="500"/>
                    </a:lnTo>
                    <a:lnTo>
                      <a:pt x="140" y="500"/>
                    </a:lnTo>
                    <a:lnTo>
                      <a:pt x="139" y="493"/>
                    </a:lnTo>
                    <a:lnTo>
                      <a:pt x="135" y="487"/>
                    </a:lnTo>
                    <a:lnTo>
                      <a:pt x="129" y="483"/>
                    </a:lnTo>
                    <a:lnTo>
                      <a:pt x="122" y="481"/>
                    </a:lnTo>
                    <a:lnTo>
                      <a:pt x="122" y="481"/>
                    </a:lnTo>
                    <a:lnTo>
                      <a:pt x="18" y="483"/>
                    </a:lnTo>
                    <a:lnTo>
                      <a:pt x="18" y="483"/>
                    </a:lnTo>
                    <a:lnTo>
                      <a:pt x="12" y="484"/>
                    </a:lnTo>
                    <a:lnTo>
                      <a:pt x="6" y="489"/>
                    </a:lnTo>
                    <a:lnTo>
                      <a:pt x="1" y="495"/>
                    </a:lnTo>
                    <a:lnTo>
                      <a:pt x="0" y="501"/>
                    </a:lnTo>
                    <a:lnTo>
                      <a:pt x="1" y="605"/>
                    </a:lnTo>
                    <a:lnTo>
                      <a:pt x="1" y="605"/>
                    </a:lnTo>
                    <a:lnTo>
                      <a:pt x="3" y="612"/>
                    </a:lnTo>
                    <a:lnTo>
                      <a:pt x="7" y="618"/>
                    </a:lnTo>
                    <a:lnTo>
                      <a:pt x="12" y="622"/>
                    </a:lnTo>
                    <a:lnTo>
                      <a:pt x="20" y="623"/>
                    </a:lnTo>
                    <a:lnTo>
                      <a:pt x="20" y="623"/>
                    </a:lnTo>
                    <a:lnTo>
                      <a:pt x="20" y="623"/>
                    </a:lnTo>
                    <a:lnTo>
                      <a:pt x="27" y="622"/>
                    </a:lnTo>
                    <a:lnTo>
                      <a:pt x="34" y="617"/>
                    </a:lnTo>
                    <a:lnTo>
                      <a:pt x="38" y="612"/>
                    </a:lnTo>
                    <a:lnTo>
                      <a:pt x="40" y="605"/>
                    </a:lnTo>
                    <a:lnTo>
                      <a:pt x="38" y="547"/>
                    </a:lnTo>
                    <a:lnTo>
                      <a:pt x="41" y="549"/>
                    </a:lnTo>
                    <a:lnTo>
                      <a:pt x="41" y="549"/>
                    </a:lnTo>
                    <a:lnTo>
                      <a:pt x="60" y="568"/>
                    </a:lnTo>
                    <a:lnTo>
                      <a:pt x="80" y="584"/>
                    </a:lnTo>
                    <a:lnTo>
                      <a:pt x="100" y="598"/>
                    </a:lnTo>
                    <a:lnTo>
                      <a:pt x="120" y="614"/>
                    </a:lnTo>
                    <a:lnTo>
                      <a:pt x="142" y="626"/>
                    </a:lnTo>
                    <a:lnTo>
                      <a:pt x="163" y="638"/>
                    </a:lnTo>
                    <a:lnTo>
                      <a:pt x="186" y="649"/>
                    </a:lnTo>
                    <a:lnTo>
                      <a:pt x="208" y="659"/>
                    </a:lnTo>
                    <a:lnTo>
                      <a:pt x="231" y="666"/>
                    </a:lnTo>
                    <a:lnTo>
                      <a:pt x="254" y="674"/>
                    </a:lnTo>
                    <a:lnTo>
                      <a:pt x="277" y="680"/>
                    </a:lnTo>
                    <a:lnTo>
                      <a:pt x="302" y="686"/>
                    </a:lnTo>
                    <a:lnTo>
                      <a:pt x="325" y="689"/>
                    </a:lnTo>
                    <a:lnTo>
                      <a:pt x="350" y="692"/>
                    </a:lnTo>
                    <a:lnTo>
                      <a:pt x="373" y="694"/>
                    </a:lnTo>
                    <a:lnTo>
                      <a:pt x="398" y="694"/>
                    </a:lnTo>
                    <a:lnTo>
                      <a:pt x="398" y="694"/>
                    </a:lnTo>
                    <a:lnTo>
                      <a:pt x="422" y="694"/>
                    </a:lnTo>
                    <a:lnTo>
                      <a:pt x="447" y="692"/>
                    </a:lnTo>
                    <a:lnTo>
                      <a:pt x="472" y="689"/>
                    </a:lnTo>
                    <a:lnTo>
                      <a:pt x="497" y="685"/>
                    </a:lnTo>
                    <a:lnTo>
                      <a:pt x="521" y="680"/>
                    </a:lnTo>
                    <a:lnTo>
                      <a:pt x="544" y="672"/>
                    </a:lnTo>
                    <a:lnTo>
                      <a:pt x="569" y="665"/>
                    </a:lnTo>
                    <a:lnTo>
                      <a:pt x="592" y="655"/>
                    </a:lnTo>
                    <a:lnTo>
                      <a:pt x="615" y="646"/>
                    </a:lnTo>
                    <a:lnTo>
                      <a:pt x="638" y="635"/>
                    </a:lnTo>
                    <a:lnTo>
                      <a:pt x="660" y="622"/>
                    </a:lnTo>
                    <a:lnTo>
                      <a:pt x="682" y="608"/>
                    </a:lnTo>
                    <a:lnTo>
                      <a:pt x="703" y="594"/>
                    </a:lnTo>
                    <a:lnTo>
                      <a:pt x="723" y="577"/>
                    </a:lnTo>
                    <a:lnTo>
                      <a:pt x="743" y="560"/>
                    </a:lnTo>
                    <a:lnTo>
                      <a:pt x="762" y="541"/>
                    </a:lnTo>
                    <a:lnTo>
                      <a:pt x="762" y="541"/>
                    </a:lnTo>
                    <a:lnTo>
                      <a:pt x="787" y="515"/>
                    </a:lnTo>
                    <a:lnTo>
                      <a:pt x="810" y="486"/>
                    </a:lnTo>
                    <a:lnTo>
                      <a:pt x="830" y="456"/>
                    </a:lnTo>
                    <a:lnTo>
                      <a:pt x="848" y="426"/>
                    </a:lnTo>
                    <a:lnTo>
                      <a:pt x="864" y="393"/>
                    </a:lnTo>
                    <a:lnTo>
                      <a:pt x="878" y="359"/>
                    </a:lnTo>
                    <a:lnTo>
                      <a:pt x="888" y="325"/>
                    </a:lnTo>
                    <a:lnTo>
                      <a:pt x="896" y="290"/>
                    </a:lnTo>
                    <a:lnTo>
                      <a:pt x="896" y="290"/>
                    </a:lnTo>
                    <a:lnTo>
                      <a:pt x="902" y="254"/>
                    </a:lnTo>
                    <a:lnTo>
                      <a:pt x="907" y="220"/>
                    </a:lnTo>
                    <a:lnTo>
                      <a:pt x="907" y="185"/>
                    </a:lnTo>
                    <a:lnTo>
                      <a:pt x="907" y="150"/>
                    </a:lnTo>
                    <a:lnTo>
                      <a:pt x="902" y="116"/>
                    </a:lnTo>
                    <a:lnTo>
                      <a:pt x="896" y="80"/>
                    </a:lnTo>
                    <a:lnTo>
                      <a:pt x="888" y="46"/>
                    </a:lnTo>
                    <a:lnTo>
                      <a:pt x="878" y="14"/>
                    </a:lnTo>
                    <a:lnTo>
                      <a:pt x="878" y="14"/>
                    </a:lnTo>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9" name="Group 8">
              <a:extLst>
                <a:ext uri="{FF2B5EF4-FFF2-40B4-BE49-F238E27FC236}">
                  <a16:creationId xmlns:a16="http://schemas.microsoft.com/office/drawing/2014/main" id="{EC0E89DE-671E-4E0D-8ED0-8781EA9454B7}"/>
                </a:ext>
              </a:extLst>
            </p:cNvPr>
            <p:cNvGrpSpPr/>
            <p:nvPr/>
          </p:nvGrpSpPr>
          <p:grpSpPr>
            <a:xfrm>
              <a:off x="17206620" y="4398550"/>
              <a:ext cx="437034" cy="437033"/>
              <a:chOff x="11941439" y="2829633"/>
              <a:chExt cx="437034" cy="437033"/>
            </a:xfrm>
            <a:grpFill/>
          </p:grpSpPr>
          <p:sp>
            <p:nvSpPr>
              <p:cNvPr id="10" name="Freeform 7">
                <a:extLst>
                  <a:ext uri="{FF2B5EF4-FFF2-40B4-BE49-F238E27FC236}">
                    <a16:creationId xmlns:a16="http://schemas.microsoft.com/office/drawing/2014/main" id="{3CF8708A-0B0C-4E03-9B09-7F533718A8D6}"/>
                  </a:ext>
                </a:extLst>
              </p:cNvPr>
              <p:cNvSpPr>
                <a:spLocks/>
              </p:cNvSpPr>
              <p:nvPr/>
            </p:nvSpPr>
            <p:spPr bwMode="auto">
              <a:xfrm>
                <a:off x="11941439" y="2829633"/>
                <a:ext cx="437034" cy="437033"/>
              </a:xfrm>
              <a:custGeom>
                <a:avLst/>
                <a:gdLst>
                  <a:gd name="T0" fmla="*/ 148 w 444"/>
                  <a:gd name="T1" fmla="*/ 434 h 444"/>
                  <a:gd name="T2" fmla="*/ 86 w 444"/>
                  <a:gd name="T3" fmla="*/ 402 h 444"/>
                  <a:gd name="T4" fmla="*/ 114 w 444"/>
                  <a:gd name="T5" fmla="*/ 336 h 444"/>
                  <a:gd name="T6" fmla="*/ 114 w 444"/>
                  <a:gd name="T7" fmla="*/ 336 h 444"/>
                  <a:gd name="T8" fmla="*/ 100 w 444"/>
                  <a:gd name="T9" fmla="*/ 322 h 444"/>
                  <a:gd name="T10" fmla="*/ 88 w 444"/>
                  <a:gd name="T11" fmla="*/ 306 h 444"/>
                  <a:gd name="T12" fmla="*/ 20 w 444"/>
                  <a:gd name="T13" fmla="*/ 320 h 444"/>
                  <a:gd name="T14" fmla="*/ 0 w 444"/>
                  <a:gd name="T15" fmla="*/ 254 h 444"/>
                  <a:gd name="T16" fmla="*/ 64 w 444"/>
                  <a:gd name="T17" fmla="*/ 226 h 444"/>
                  <a:gd name="T18" fmla="*/ 64 w 444"/>
                  <a:gd name="T19" fmla="*/ 226 h 444"/>
                  <a:gd name="T20" fmla="*/ 66 w 444"/>
                  <a:gd name="T21" fmla="*/ 208 h 444"/>
                  <a:gd name="T22" fmla="*/ 68 w 444"/>
                  <a:gd name="T23" fmla="*/ 188 h 444"/>
                  <a:gd name="T24" fmla="*/ 10 w 444"/>
                  <a:gd name="T25" fmla="*/ 150 h 444"/>
                  <a:gd name="T26" fmla="*/ 42 w 444"/>
                  <a:gd name="T27" fmla="*/ 88 h 444"/>
                  <a:gd name="T28" fmla="*/ 108 w 444"/>
                  <a:gd name="T29" fmla="*/ 116 h 444"/>
                  <a:gd name="T30" fmla="*/ 108 w 444"/>
                  <a:gd name="T31" fmla="*/ 116 h 444"/>
                  <a:gd name="T32" fmla="*/ 122 w 444"/>
                  <a:gd name="T33" fmla="*/ 102 h 444"/>
                  <a:gd name="T34" fmla="*/ 138 w 444"/>
                  <a:gd name="T35" fmla="*/ 90 h 444"/>
                  <a:gd name="T36" fmla="*/ 124 w 444"/>
                  <a:gd name="T37" fmla="*/ 22 h 444"/>
                  <a:gd name="T38" fmla="*/ 190 w 444"/>
                  <a:gd name="T39" fmla="*/ 0 h 444"/>
                  <a:gd name="T40" fmla="*/ 218 w 444"/>
                  <a:gd name="T41" fmla="*/ 66 h 444"/>
                  <a:gd name="T42" fmla="*/ 218 w 444"/>
                  <a:gd name="T43" fmla="*/ 66 h 444"/>
                  <a:gd name="T44" fmla="*/ 236 w 444"/>
                  <a:gd name="T45" fmla="*/ 68 h 444"/>
                  <a:gd name="T46" fmla="*/ 256 w 444"/>
                  <a:gd name="T47" fmla="*/ 70 h 444"/>
                  <a:gd name="T48" fmla="*/ 294 w 444"/>
                  <a:gd name="T49" fmla="*/ 12 h 444"/>
                  <a:gd name="T50" fmla="*/ 356 w 444"/>
                  <a:gd name="T51" fmla="*/ 44 h 444"/>
                  <a:gd name="T52" fmla="*/ 328 w 444"/>
                  <a:gd name="T53" fmla="*/ 110 h 444"/>
                  <a:gd name="T54" fmla="*/ 328 w 444"/>
                  <a:gd name="T55" fmla="*/ 110 h 444"/>
                  <a:gd name="T56" fmla="*/ 342 w 444"/>
                  <a:gd name="T57" fmla="*/ 124 h 444"/>
                  <a:gd name="T58" fmla="*/ 354 w 444"/>
                  <a:gd name="T59" fmla="*/ 140 h 444"/>
                  <a:gd name="T60" fmla="*/ 422 w 444"/>
                  <a:gd name="T61" fmla="*/ 126 h 444"/>
                  <a:gd name="T62" fmla="*/ 444 w 444"/>
                  <a:gd name="T63" fmla="*/ 192 h 444"/>
                  <a:gd name="T64" fmla="*/ 378 w 444"/>
                  <a:gd name="T65" fmla="*/ 218 h 444"/>
                  <a:gd name="T66" fmla="*/ 378 w 444"/>
                  <a:gd name="T67" fmla="*/ 218 h 444"/>
                  <a:gd name="T68" fmla="*/ 376 w 444"/>
                  <a:gd name="T69" fmla="*/ 238 h 444"/>
                  <a:gd name="T70" fmla="*/ 374 w 444"/>
                  <a:gd name="T71" fmla="*/ 258 h 444"/>
                  <a:gd name="T72" fmla="*/ 432 w 444"/>
                  <a:gd name="T73" fmla="*/ 296 h 444"/>
                  <a:gd name="T74" fmla="*/ 400 w 444"/>
                  <a:gd name="T75" fmla="*/ 358 h 444"/>
                  <a:gd name="T76" fmla="*/ 334 w 444"/>
                  <a:gd name="T77" fmla="*/ 330 h 444"/>
                  <a:gd name="T78" fmla="*/ 334 w 444"/>
                  <a:gd name="T79" fmla="*/ 330 h 444"/>
                  <a:gd name="T80" fmla="*/ 320 w 444"/>
                  <a:gd name="T81" fmla="*/ 344 h 444"/>
                  <a:gd name="T82" fmla="*/ 304 w 444"/>
                  <a:gd name="T83" fmla="*/ 356 h 444"/>
                  <a:gd name="T84" fmla="*/ 318 w 444"/>
                  <a:gd name="T85" fmla="*/ 424 h 444"/>
                  <a:gd name="T86" fmla="*/ 252 w 444"/>
                  <a:gd name="T87" fmla="*/ 444 h 444"/>
                  <a:gd name="T88" fmla="*/ 226 w 444"/>
                  <a:gd name="T89" fmla="*/ 380 h 444"/>
                  <a:gd name="T90" fmla="*/ 226 w 444"/>
                  <a:gd name="T91" fmla="*/ 380 h 444"/>
                  <a:gd name="T92" fmla="*/ 206 w 444"/>
                  <a:gd name="T93" fmla="*/ 378 h 444"/>
                  <a:gd name="T94" fmla="*/ 186 w 444"/>
                  <a:gd name="T95" fmla="*/ 376 h 444"/>
                  <a:gd name="T96" fmla="*/ 148 w 444"/>
                  <a:gd name="T97" fmla="*/ 434 h 444"/>
                  <a:gd name="T98" fmla="*/ 148 w 444"/>
                  <a:gd name="T99" fmla="*/ 43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4" h="444">
                    <a:moveTo>
                      <a:pt x="148" y="434"/>
                    </a:moveTo>
                    <a:lnTo>
                      <a:pt x="86" y="402"/>
                    </a:lnTo>
                    <a:lnTo>
                      <a:pt x="114" y="336"/>
                    </a:lnTo>
                    <a:lnTo>
                      <a:pt x="114" y="336"/>
                    </a:lnTo>
                    <a:lnTo>
                      <a:pt x="100" y="322"/>
                    </a:lnTo>
                    <a:lnTo>
                      <a:pt x="88" y="306"/>
                    </a:lnTo>
                    <a:lnTo>
                      <a:pt x="20" y="320"/>
                    </a:lnTo>
                    <a:lnTo>
                      <a:pt x="0" y="254"/>
                    </a:lnTo>
                    <a:lnTo>
                      <a:pt x="64" y="226"/>
                    </a:lnTo>
                    <a:lnTo>
                      <a:pt x="64" y="226"/>
                    </a:lnTo>
                    <a:lnTo>
                      <a:pt x="66" y="208"/>
                    </a:lnTo>
                    <a:lnTo>
                      <a:pt x="68" y="188"/>
                    </a:lnTo>
                    <a:lnTo>
                      <a:pt x="10" y="150"/>
                    </a:lnTo>
                    <a:lnTo>
                      <a:pt x="42" y="88"/>
                    </a:lnTo>
                    <a:lnTo>
                      <a:pt x="108" y="116"/>
                    </a:lnTo>
                    <a:lnTo>
                      <a:pt x="108" y="116"/>
                    </a:lnTo>
                    <a:lnTo>
                      <a:pt x="122" y="102"/>
                    </a:lnTo>
                    <a:lnTo>
                      <a:pt x="138" y="90"/>
                    </a:lnTo>
                    <a:lnTo>
                      <a:pt x="124" y="22"/>
                    </a:lnTo>
                    <a:lnTo>
                      <a:pt x="190" y="0"/>
                    </a:lnTo>
                    <a:lnTo>
                      <a:pt x="218" y="66"/>
                    </a:lnTo>
                    <a:lnTo>
                      <a:pt x="218" y="66"/>
                    </a:lnTo>
                    <a:lnTo>
                      <a:pt x="236" y="68"/>
                    </a:lnTo>
                    <a:lnTo>
                      <a:pt x="256" y="70"/>
                    </a:lnTo>
                    <a:lnTo>
                      <a:pt x="294" y="12"/>
                    </a:lnTo>
                    <a:lnTo>
                      <a:pt x="356" y="44"/>
                    </a:lnTo>
                    <a:lnTo>
                      <a:pt x="328" y="110"/>
                    </a:lnTo>
                    <a:lnTo>
                      <a:pt x="328" y="110"/>
                    </a:lnTo>
                    <a:lnTo>
                      <a:pt x="342" y="124"/>
                    </a:lnTo>
                    <a:lnTo>
                      <a:pt x="354" y="140"/>
                    </a:lnTo>
                    <a:lnTo>
                      <a:pt x="422" y="126"/>
                    </a:lnTo>
                    <a:lnTo>
                      <a:pt x="444" y="192"/>
                    </a:lnTo>
                    <a:lnTo>
                      <a:pt x="378" y="218"/>
                    </a:lnTo>
                    <a:lnTo>
                      <a:pt x="378" y="218"/>
                    </a:lnTo>
                    <a:lnTo>
                      <a:pt x="376" y="238"/>
                    </a:lnTo>
                    <a:lnTo>
                      <a:pt x="374" y="258"/>
                    </a:lnTo>
                    <a:lnTo>
                      <a:pt x="432" y="296"/>
                    </a:lnTo>
                    <a:lnTo>
                      <a:pt x="400" y="358"/>
                    </a:lnTo>
                    <a:lnTo>
                      <a:pt x="334" y="330"/>
                    </a:lnTo>
                    <a:lnTo>
                      <a:pt x="334" y="330"/>
                    </a:lnTo>
                    <a:lnTo>
                      <a:pt x="320" y="344"/>
                    </a:lnTo>
                    <a:lnTo>
                      <a:pt x="304" y="356"/>
                    </a:lnTo>
                    <a:lnTo>
                      <a:pt x="318" y="424"/>
                    </a:lnTo>
                    <a:lnTo>
                      <a:pt x="252" y="444"/>
                    </a:lnTo>
                    <a:lnTo>
                      <a:pt x="226" y="380"/>
                    </a:lnTo>
                    <a:lnTo>
                      <a:pt x="226" y="380"/>
                    </a:lnTo>
                    <a:lnTo>
                      <a:pt x="206" y="378"/>
                    </a:lnTo>
                    <a:lnTo>
                      <a:pt x="186" y="376"/>
                    </a:lnTo>
                    <a:lnTo>
                      <a:pt x="148" y="434"/>
                    </a:lnTo>
                    <a:lnTo>
                      <a:pt x="148" y="434"/>
                    </a:lnTo>
                    <a:close/>
                  </a:path>
                </a:pathLst>
              </a:custGeom>
              <a:solidFill>
                <a:srgbClr val="FFFFFF"/>
              </a:solidFill>
              <a:ln w="22225">
                <a:solidFill>
                  <a:schemeClr val="accent5"/>
                </a:solidFill>
                <a:prstDash val="solid"/>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11" name="Freeform 8">
                <a:extLst>
                  <a:ext uri="{FF2B5EF4-FFF2-40B4-BE49-F238E27FC236}">
                    <a16:creationId xmlns:a16="http://schemas.microsoft.com/office/drawing/2014/main" id="{3AC83342-3665-449E-8511-71CBA1ABADB8}"/>
                  </a:ext>
                </a:extLst>
              </p:cNvPr>
              <p:cNvSpPr>
                <a:spLocks/>
              </p:cNvSpPr>
              <p:nvPr/>
            </p:nvSpPr>
            <p:spPr bwMode="auto">
              <a:xfrm>
                <a:off x="12079243" y="2967436"/>
                <a:ext cx="161427" cy="161427"/>
              </a:xfrm>
              <a:custGeom>
                <a:avLst/>
                <a:gdLst>
                  <a:gd name="T0" fmla="*/ 58 w 164"/>
                  <a:gd name="T1" fmla="*/ 4 h 164"/>
                  <a:gd name="T2" fmla="*/ 58 w 164"/>
                  <a:gd name="T3" fmla="*/ 4 h 164"/>
                  <a:gd name="T4" fmla="*/ 74 w 164"/>
                  <a:gd name="T5" fmla="*/ 0 h 164"/>
                  <a:gd name="T6" fmla="*/ 90 w 164"/>
                  <a:gd name="T7" fmla="*/ 0 h 164"/>
                  <a:gd name="T8" fmla="*/ 106 w 164"/>
                  <a:gd name="T9" fmla="*/ 4 h 164"/>
                  <a:gd name="T10" fmla="*/ 120 w 164"/>
                  <a:gd name="T11" fmla="*/ 10 h 164"/>
                  <a:gd name="T12" fmla="*/ 134 w 164"/>
                  <a:gd name="T13" fmla="*/ 18 h 164"/>
                  <a:gd name="T14" fmla="*/ 144 w 164"/>
                  <a:gd name="T15" fmla="*/ 30 h 164"/>
                  <a:gd name="T16" fmla="*/ 154 w 164"/>
                  <a:gd name="T17" fmla="*/ 44 h 164"/>
                  <a:gd name="T18" fmla="*/ 160 w 164"/>
                  <a:gd name="T19" fmla="*/ 58 h 164"/>
                  <a:gd name="T20" fmla="*/ 160 w 164"/>
                  <a:gd name="T21" fmla="*/ 58 h 164"/>
                  <a:gd name="T22" fmla="*/ 164 w 164"/>
                  <a:gd name="T23" fmla="*/ 76 h 164"/>
                  <a:gd name="T24" fmla="*/ 164 w 164"/>
                  <a:gd name="T25" fmla="*/ 92 h 164"/>
                  <a:gd name="T26" fmla="*/ 160 w 164"/>
                  <a:gd name="T27" fmla="*/ 108 h 164"/>
                  <a:gd name="T28" fmla="*/ 154 w 164"/>
                  <a:gd name="T29" fmla="*/ 122 h 164"/>
                  <a:gd name="T30" fmla="*/ 146 w 164"/>
                  <a:gd name="T31" fmla="*/ 134 h 164"/>
                  <a:gd name="T32" fmla="*/ 134 w 164"/>
                  <a:gd name="T33" fmla="*/ 146 h 164"/>
                  <a:gd name="T34" fmla="*/ 120 w 164"/>
                  <a:gd name="T35" fmla="*/ 156 h 164"/>
                  <a:gd name="T36" fmla="*/ 106 w 164"/>
                  <a:gd name="T37" fmla="*/ 162 h 164"/>
                  <a:gd name="T38" fmla="*/ 106 w 164"/>
                  <a:gd name="T39" fmla="*/ 162 h 164"/>
                  <a:gd name="T40" fmla="*/ 88 w 164"/>
                  <a:gd name="T41" fmla="*/ 164 h 164"/>
                  <a:gd name="T42" fmla="*/ 72 w 164"/>
                  <a:gd name="T43" fmla="*/ 164 h 164"/>
                  <a:gd name="T44" fmla="*/ 56 w 164"/>
                  <a:gd name="T45" fmla="*/ 162 h 164"/>
                  <a:gd name="T46" fmla="*/ 42 w 164"/>
                  <a:gd name="T47" fmla="*/ 156 h 164"/>
                  <a:gd name="T48" fmla="*/ 30 w 164"/>
                  <a:gd name="T49" fmla="*/ 146 h 164"/>
                  <a:gd name="T50" fmla="*/ 18 w 164"/>
                  <a:gd name="T51" fmla="*/ 136 h 164"/>
                  <a:gd name="T52" fmla="*/ 8 w 164"/>
                  <a:gd name="T53" fmla="*/ 122 h 164"/>
                  <a:gd name="T54" fmla="*/ 2 w 164"/>
                  <a:gd name="T55" fmla="*/ 106 h 164"/>
                  <a:gd name="T56" fmla="*/ 2 w 164"/>
                  <a:gd name="T57" fmla="*/ 106 h 164"/>
                  <a:gd name="T58" fmla="*/ 0 w 164"/>
                  <a:gd name="T59" fmla="*/ 90 h 164"/>
                  <a:gd name="T60" fmla="*/ 0 w 164"/>
                  <a:gd name="T61" fmla="*/ 74 h 164"/>
                  <a:gd name="T62" fmla="*/ 2 w 164"/>
                  <a:gd name="T63" fmla="*/ 58 h 164"/>
                  <a:gd name="T64" fmla="*/ 8 w 164"/>
                  <a:gd name="T65" fmla="*/ 44 h 164"/>
                  <a:gd name="T66" fmla="*/ 18 w 164"/>
                  <a:gd name="T67" fmla="*/ 30 h 164"/>
                  <a:gd name="T68" fmla="*/ 28 w 164"/>
                  <a:gd name="T69" fmla="*/ 20 h 164"/>
                  <a:gd name="T70" fmla="*/ 42 w 164"/>
                  <a:gd name="T71" fmla="*/ 10 h 164"/>
                  <a:gd name="T72" fmla="*/ 58 w 164"/>
                  <a:gd name="T73" fmla="*/ 4 h 164"/>
                  <a:gd name="T74" fmla="*/ 58 w 164"/>
                  <a:gd name="T75" fmla="*/ 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4" h="164">
                    <a:moveTo>
                      <a:pt x="58" y="4"/>
                    </a:moveTo>
                    <a:lnTo>
                      <a:pt x="58" y="4"/>
                    </a:lnTo>
                    <a:lnTo>
                      <a:pt x="74" y="0"/>
                    </a:lnTo>
                    <a:lnTo>
                      <a:pt x="90" y="0"/>
                    </a:lnTo>
                    <a:lnTo>
                      <a:pt x="106" y="4"/>
                    </a:lnTo>
                    <a:lnTo>
                      <a:pt x="120" y="10"/>
                    </a:lnTo>
                    <a:lnTo>
                      <a:pt x="134" y="18"/>
                    </a:lnTo>
                    <a:lnTo>
                      <a:pt x="144" y="30"/>
                    </a:lnTo>
                    <a:lnTo>
                      <a:pt x="154" y="44"/>
                    </a:lnTo>
                    <a:lnTo>
                      <a:pt x="160" y="58"/>
                    </a:lnTo>
                    <a:lnTo>
                      <a:pt x="160" y="58"/>
                    </a:lnTo>
                    <a:lnTo>
                      <a:pt x="164" y="76"/>
                    </a:lnTo>
                    <a:lnTo>
                      <a:pt x="164" y="92"/>
                    </a:lnTo>
                    <a:lnTo>
                      <a:pt x="160" y="108"/>
                    </a:lnTo>
                    <a:lnTo>
                      <a:pt x="154" y="122"/>
                    </a:lnTo>
                    <a:lnTo>
                      <a:pt x="146" y="134"/>
                    </a:lnTo>
                    <a:lnTo>
                      <a:pt x="134" y="146"/>
                    </a:lnTo>
                    <a:lnTo>
                      <a:pt x="120" y="156"/>
                    </a:lnTo>
                    <a:lnTo>
                      <a:pt x="106" y="162"/>
                    </a:lnTo>
                    <a:lnTo>
                      <a:pt x="106" y="162"/>
                    </a:lnTo>
                    <a:lnTo>
                      <a:pt x="88" y="164"/>
                    </a:lnTo>
                    <a:lnTo>
                      <a:pt x="72" y="164"/>
                    </a:lnTo>
                    <a:lnTo>
                      <a:pt x="56" y="162"/>
                    </a:lnTo>
                    <a:lnTo>
                      <a:pt x="42" y="156"/>
                    </a:lnTo>
                    <a:lnTo>
                      <a:pt x="30" y="146"/>
                    </a:lnTo>
                    <a:lnTo>
                      <a:pt x="18" y="136"/>
                    </a:lnTo>
                    <a:lnTo>
                      <a:pt x="8" y="122"/>
                    </a:lnTo>
                    <a:lnTo>
                      <a:pt x="2" y="106"/>
                    </a:lnTo>
                    <a:lnTo>
                      <a:pt x="2" y="106"/>
                    </a:lnTo>
                    <a:lnTo>
                      <a:pt x="0" y="90"/>
                    </a:lnTo>
                    <a:lnTo>
                      <a:pt x="0" y="74"/>
                    </a:lnTo>
                    <a:lnTo>
                      <a:pt x="2" y="58"/>
                    </a:lnTo>
                    <a:lnTo>
                      <a:pt x="8" y="44"/>
                    </a:lnTo>
                    <a:lnTo>
                      <a:pt x="18" y="30"/>
                    </a:lnTo>
                    <a:lnTo>
                      <a:pt x="28" y="20"/>
                    </a:lnTo>
                    <a:lnTo>
                      <a:pt x="42" y="10"/>
                    </a:lnTo>
                    <a:lnTo>
                      <a:pt x="58" y="4"/>
                    </a:lnTo>
                    <a:lnTo>
                      <a:pt x="58" y="4"/>
                    </a:lnTo>
                    <a:close/>
                  </a:path>
                </a:pathLst>
              </a:custGeom>
              <a:noFill/>
              <a:ln w="22225">
                <a:solidFill>
                  <a:schemeClr val="accent5"/>
                </a:solidFill>
                <a:prstDash val="solid"/>
                <a:round/>
                <a:headEnd/>
                <a:tailEnd/>
              </a:ln>
            </p:spPr>
            <p:txBody>
              <a:bodyPr vert="horz" wrap="square" lIns="68580" tIns="34290" rIns="68580" bIns="34290" numCol="1" anchor="t" anchorCtr="0" compatLnSpc="1">
                <a:prstTxWarp prst="textNoShape">
                  <a:avLst/>
                </a:prstTxWarp>
              </a:bodyPr>
              <a:lstStyle/>
              <a:p>
                <a:endParaRPr lang="he-IL" sz="1350"/>
              </a:p>
            </p:txBody>
          </p:sp>
        </p:grpSp>
      </p:grpSp>
      <p:grpSp>
        <p:nvGrpSpPr>
          <p:cNvPr id="68" name="Group 67">
            <a:extLst>
              <a:ext uri="{FF2B5EF4-FFF2-40B4-BE49-F238E27FC236}">
                <a16:creationId xmlns:a16="http://schemas.microsoft.com/office/drawing/2014/main" id="{63FFEDA1-9574-449D-9F2B-A4F43F9C65FA}"/>
              </a:ext>
            </a:extLst>
          </p:cNvPr>
          <p:cNvGrpSpPr/>
          <p:nvPr/>
        </p:nvGrpSpPr>
        <p:grpSpPr>
          <a:xfrm>
            <a:off x="652649" y="3556547"/>
            <a:ext cx="606028" cy="606028"/>
            <a:chOff x="868610" y="4742062"/>
            <a:chExt cx="808037" cy="808037"/>
          </a:xfrm>
        </p:grpSpPr>
        <p:grpSp>
          <p:nvGrpSpPr>
            <p:cNvPr id="14" name="Group 13">
              <a:extLst>
                <a:ext uri="{FF2B5EF4-FFF2-40B4-BE49-F238E27FC236}">
                  <a16:creationId xmlns:a16="http://schemas.microsoft.com/office/drawing/2014/main" id="{4C6D21CE-CCA0-4EFD-8CFB-744796929A55}"/>
                </a:ext>
              </a:extLst>
            </p:cNvPr>
            <p:cNvGrpSpPr/>
            <p:nvPr/>
          </p:nvGrpSpPr>
          <p:grpSpPr>
            <a:xfrm>
              <a:off x="979181" y="4864578"/>
              <a:ext cx="586894" cy="470797"/>
              <a:chOff x="11734937" y="4918062"/>
              <a:chExt cx="3464633" cy="2779275"/>
            </a:xfrm>
            <a:solidFill>
              <a:schemeClr val="accent5"/>
            </a:solidFill>
          </p:grpSpPr>
          <p:grpSp>
            <p:nvGrpSpPr>
              <p:cNvPr id="15" name="Group 14">
                <a:extLst>
                  <a:ext uri="{FF2B5EF4-FFF2-40B4-BE49-F238E27FC236}">
                    <a16:creationId xmlns:a16="http://schemas.microsoft.com/office/drawing/2014/main" id="{4417B2B9-4C6E-4B66-AAED-FB0C644E0331}"/>
                  </a:ext>
                </a:extLst>
              </p:cNvPr>
              <p:cNvGrpSpPr/>
              <p:nvPr/>
            </p:nvGrpSpPr>
            <p:grpSpPr>
              <a:xfrm>
                <a:off x="11734937" y="4918062"/>
                <a:ext cx="3464633" cy="2779275"/>
                <a:chOff x="14176885" y="4918063"/>
                <a:chExt cx="1022685" cy="820382"/>
              </a:xfrm>
              <a:grpFill/>
            </p:grpSpPr>
            <p:grpSp>
              <p:nvGrpSpPr>
                <p:cNvPr id="17" name="Group 16">
                  <a:extLst>
                    <a:ext uri="{FF2B5EF4-FFF2-40B4-BE49-F238E27FC236}">
                      <a16:creationId xmlns:a16="http://schemas.microsoft.com/office/drawing/2014/main" id="{22B80C66-0422-4327-B79E-46F1C0A70F1E}"/>
                    </a:ext>
                  </a:extLst>
                </p:cNvPr>
                <p:cNvGrpSpPr>
                  <a:grpSpLocks noChangeAspect="1"/>
                </p:cNvGrpSpPr>
                <p:nvPr/>
              </p:nvGrpSpPr>
              <p:grpSpPr bwMode="auto">
                <a:xfrm>
                  <a:off x="14507733" y="4918063"/>
                  <a:ext cx="360989" cy="384472"/>
                  <a:chOff x="3290" y="1470"/>
                  <a:chExt cx="539" cy="598"/>
                </a:xfrm>
                <a:grpFill/>
              </p:grpSpPr>
              <p:sp>
                <p:nvSpPr>
                  <p:cNvPr id="52" name="Freeform 77">
                    <a:extLst>
                      <a:ext uri="{FF2B5EF4-FFF2-40B4-BE49-F238E27FC236}">
                        <a16:creationId xmlns:a16="http://schemas.microsoft.com/office/drawing/2014/main" id="{1389F35C-C12D-4FDE-8E09-8F2D50E74945}"/>
                      </a:ext>
                    </a:extLst>
                  </p:cNvPr>
                  <p:cNvSpPr>
                    <a:spLocks/>
                  </p:cNvSpPr>
                  <p:nvPr/>
                </p:nvSpPr>
                <p:spPr bwMode="auto">
                  <a:xfrm>
                    <a:off x="3302" y="1470"/>
                    <a:ext cx="517" cy="202"/>
                  </a:xfrm>
                  <a:custGeom>
                    <a:avLst/>
                    <a:gdLst>
                      <a:gd name="T0" fmla="*/ 505 w 517"/>
                      <a:gd name="T1" fmla="*/ 202 h 202"/>
                      <a:gd name="T2" fmla="*/ 505 w 517"/>
                      <a:gd name="T3" fmla="*/ 202 h 202"/>
                      <a:gd name="T4" fmla="*/ 501 w 517"/>
                      <a:gd name="T5" fmla="*/ 202 h 202"/>
                      <a:gd name="T6" fmla="*/ 499 w 517"/>
                      <a:gd name="T7" fmla="*/ 200 h 202"/>
                      <a:gd name="T8" fmla="*/ 499 w 517"/>
                      <a:gd name="T9" fmla="*/ 200 h 202"/>
                      <a:gd name="T10" fmla="*/ 499 w 517"/>
                      <a:gd name="T11" fmla="*/ 194 h 202"/>
                      <a:gd name="T12" fmla="*/ 501 w 517"/>
                      <a:gd name="T13" fmla="*/ 190 h 202"/>
                      <a:gd name="T14" fmla="*/ 501 w 517"/>
                      <a:gd name="T15" fmla="*/ 190 h 202"/>
                      <a:gd name="T16" fmla="*/ 503 w 517"/>
                      <a:gd name="T17" fmla="*/ 188 h 202"/>
                      <a:gd name="T18" fmla="*/ 505 w 517"/>
                      <a:gd name="T19" fmla="*/ 186 h 202"/>
                      <a:gd name="T20" fmla="*/ 505 w 517"/>
                      <a:gd name="T21" fmla="*/ 186 h 202"/>
                      <a:gd name="T22" fmla="*/ 503 w 517"/>
                      <a:gd name="T23" fmla="*/ 182 h 202"/>
                      <a:gd name="T24" fmla="*/ 501 w 517"/>
                      <a:gd name="T25" fmla="*/ 180 h 202"/>
                      <a:gd name="T26" fmla="*/ 269 w 517"/>
                      <a:gd name="T27" fmla="*/ 16 h 202"/>
                      <a:gd name="T28" fmla="*/ 269 w 517"/>
                      <a:gd name="T29" fmla="*/ 16 h 202"/>
                      <a:gd name="T30" fmla="*/ 265 w 517"/>
                      <a:gd name="T31" fmla="*/ 14 h 202"/>
                      <a:gd name="T32" fmla="*/ 259 w 517"/>
                      <a:gd name="T33" fmla="*/ 14 h 202"/>
                      <a:gd name="T34" fmla="*/ 253 w 517"/>
                      <a:gd name="T35" fmla="*/ 14 h 202"/>
                      <a:gd name="T36" fmla="*/ 247 w 517"/>
                      <a:gd name="T37" fmla="*/ 16 h 202"/>
                      <a:gd name="T38" fmla="*/ 16 w 517"/>
                      <a:gd name="T39" fmla="*/ 180 h 202"/>
                      <a:gd name="T40" fmla="*/ 16 w 517"/>
                      <a:gd name="T41" fmla="*/ 180 h 202"/>
                      <a:gd name="T42" fmla="*/ 12 w 517"/>
                      <a:gd name="T43" fmla="*/ 182 h 202"/>
                      <a:gd name="T44" fmla="*/ 12 w 517"/>
                      <a:gd name="T45" fmla="*/ 186 h 202"/>
                      <a:gd name="T46" fmla="*/ 12 w 517"/>
                      <a:gd name="T47" fmla="*/ 186 h 202"/>
                      <a:gd name="T48" fmla="*/ 12 w 517"/>
                      <a:gd name="T49" fmla="*/ 188 h 202"/>
                      <a:gd name="T50" fmla="*/ 16 w 517"/>
                      <a:gd name="T51" fmla="*/ 190 h 202"/>
                      <a:gd name="T52" fmla="*/ 16 w 517"/>
                      <a:gd name="T53" fmla="*/ 190 h 202"/>
                      <a:gd name="T54" fmla="*/ 18 w 517"/>
                      <a:gd name="T55" fmla="*/ 194 h 202"/>
                      <a:gd name="T56" fmla="*/ 16 w 517"/>
                      <a:gd name="T57" fmla="*/ 200 h 202"/>
                      <a:gd name="T58" fmla="*/ 16 w 517"/>
                      <a:gd name="T59" fmla="*/ 200 h 202"/>
                      <a:gd name="T60" fmla="*/ 12 w 517"/>
                      <a:gd name="T61" fmla="*/ 202 h 202"/>
                      <a:gd name="T62" fmla="*/ 8 w 517"/>
                      <a:gd name="T63" fmla="*/ 200 h 202"/>
                      <a:gd name="T64" fmla="*/ 8 w 517"/>
                      <a:gd name="T65" fmla="*/ 200 h 202"/>
                      <a:gd name="T66" fmla="*/ 2 w 517"/>
                      <a:gd name="T67" fmla="*/ 194 h 202"/>
                      <a:gd name="T68" fmla="*/ 0 w 517"/>
                      <a:gd name="T69" fmla="*/ 186 h 202"/>
                      <a:gd name="T70" fmla="*/ 0 w 517"/>
                      <a:gd name="T71" fmla="*/ 186 h 202"/>
                      <a:gd name="T72" fmla="*/ 2 w 517"/>
                      <a:gd name="T73" fmla="*/ 176 h 202"/>
                      <a:gd name="T74" fmla="*/ 8 w 517"/>
                      <a:gd name="T75" fmla="*/ 170 h 202"/>
                      <a:gd name="T76" fmla="*/ 241 w 517"/>
                      <a:gd name="T77" fmla="*/ 6 h 202"/>
                      <a:gd name="T78" fmla="*/ 241 w 517"/>
                      <a:gd name="T79" fmla="*/ 6 h 202"/>
                      <a:gd name="T80" fmla="*/ 249 w 517"/>
                      <a:gd name="T81" fmla="*/ 2 h 202"/>
                      <a:gd name="T82" fmla="*/ 259 w 517"/>
                      <a:gd name="T83" fmla="*/ 0 h 202"/>
                      <a:gd name="T84" fmla="*/ 269 w 517"/>
                      <a:gd name="T85" fmla="*/ 2 h 202"/>
                      <a:gd name="T86" fmla="*/ 277 w 517"/>
                      <a:gd name="T87" fmla="*/ 6 h 202"/>
                      <a:gd name="T88" fmla="*/ 507 w 517"/>
                      <a:gd name="T89" fmla="*/ 170 h 202"/>
                      <a:gd name="T90" fmla="*/ 507 w 517"/>
                      <a:gd name="T91" fmla="*/ 170 h 202"/>
                      <a:gd name="T92" fmla="*/ 515 w 517"/>
                      <a:gd name="T93" fmla="*/ 176 h 202"/>
                      <a:gd name="T94" fmla="*/ 517 w 517"/>
                      <a:gd name="T95" fmla="*/ 186 h 202"/>
                      <a:gd name="T96" fmla="*/ 517 w 517"/>
                      <a:gd name="T97" fmla="*/ 186 h 202"/>
                      <a:gd name="T98" fmla="*/ 515 w 517"/>
                      <a:gd name="T99" fmla="*/ 194 h 202"/>
                      <a:gd name="T100" fmla="*/ 507 w 517"/>
                      <a:gd name="T101" fmla="*/ 200 h 202"/>
                      <a:gd name="T102" fmla="*/ 507 w 517"/>
                      <a:gd name="T103" fmla="*/ 200 h 202"/>
                      <a:gd name="T104" fmla="*/ 505 w 517"/>
                      <a:gd name="T105" fmla="*/ 202 h 202"/>
                      <a:gd name="T106" fmla="*/ 505 w 517"/>
                      <a:gd name="T10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7" h="202">
                        <a:moveTo>
                          <a:pt x="505" y="202"/>
                        </a:moveTo>
                        <a:lnTo>
                          <a:pt x="505" y="202"/>
                        </a:lnTo>
                        <a:lnTo>
                          <a:pt x="501" y="202"/>
                        </a:lnTo>
                        <a:lnTo>
                          <a:pt x="499" y="200"/>
                        </a:lnTo>
                        <a:lnTo>
                          <a:pt x="499" y="200"/>
                        </a:lnTo>
                        <a:lnTo>
                          <a:pt x="499" y="194"/>
                        </a:lnTo>
                        <a:lnTo>
                          <a:pt x="501" y="190"/>
                        </a:lnTo>
                        <a:lnTo>
                          <a:pt x="501" y="190"/>
                        </a:lnTo>
                        <a:lnTo>
                          <a:pt x="503" y="188"/>
                        </a:lnTo>
                        <a:lnTo>
                          <a:pt x="505" y="186"/>
                        </a:lnTo>
                        <a:lnTo>
                          <a:pt x="505" y="186"/>
                        </a:lnTo>
                        <a:lnTo>
                          <a:pt x="503" y="182"/>
                        </a:lnTo>
                        <a:lnTo>
                          <a:pt x="501" y="180"/>
                        </a:lnTo>
                        <a:lnTo>
                          <a:pt x="269" y="16"/>
                        </a:lnTo>
                        <a:lnTo>
                          <a:pt x="269" y="16"/>
                        </a:lnTo>
                        <a:lnTo>
                          <a:pt x="265" y="14"/>
                        </a:lnTo>
                        <a:lnTo>
                          <a:pt x="259" y="14"/>
                        </a:lnTo>
                        <a:lnTo>
                          <a:pt x="253" y="14"/>
                        </a:lnTo>
                        <a:lnTo>
                          <a:pt x="247" y="16"/>
                        </a:lnTo>
                        <a:lnTo>
                          <a:pt x="16" y="180"/>
                        </a:lnTo>
                        <a:lnTo>
                          <a:pt x="16" y="180"/>
                        </a:lnTo>
                        <a:lnTo>
                          <a:pt x="12" y="182"/>
                        </a:lnTo>
                        <a:lnTo>
                          <a:pt x="12" y="186"/>
                        </a:lnTo>
                        <a:lnTo>
                          <a:pt x="12" y="186"/>
                        </a:lnTo>
                        <a:lnTo>
                          <a:pt x="12" y="188"/>
                        </a:lnTo>
                        <a:lnTo>
                          <a:pt x="16" y="190"/>
                        </a:lnTo>
                        <a:lnTo>
                          <a:pt x="16" y="190"/>
                        </a:lnTo>
                        <a:lnTo>
                          <a:pt x="18" y="194"/>
                        </a:lnTo>
                        <a:lnTo>
                          <a:pt x="16" y="200"/>
                        </a:lnTo>
                        <a:lnTo>
                          <a:pt x="16" y="200"/>
                        </a:lnTo>
                        <a:lnTo>
                          <a:pt x="12" y="202"/>
                        </a:lnTo>
                        <a:lnTo>
                          <a:pt x="8" y="200"/>
                        </a:lnTo>
                        <a:lnTo>
                          <a:pt x="8" y="200"/>
                        </a:lnTo>
                        <a:lnTo>
                          <a:pt x="2" y="194"/>
                        </a:lnTo>
                        <a:lnTo>
                          <a:pt x="0" y="186"/>
                        </a:lnTo>
                        <a:lnTo>
                          <a:pt x="0" y="186"/>
                        </a:lnTo>
                        <a:lnTo>
                          <a:pt x="2" y="176"/>
                        </a:lnTo>
                        <a:lnTo>
                          <a:pt x="8" y="170"/>
                        </a:lnTo>
                        <a:lnTo>
                          <a:pt x="241" y="6"/>
                        </a:lnTo>
                        <a:lnTo>
                          <a:pt x="241" y="6"/>
                        </a:lnTo>
                        <a:lnTo>
                          <a:pt x="249" y="2"/>
                        </a:lnTo>
                        <a:lnTo>
                          <a:pt x="259" y="0"/>
                        </a:lnTo>
                        <a:lnTo>
                          <a:pt x="269" y="2"/>
                        </a:lnTo>
                        <a:lnTo>
                          <a:pt x="277" y="6"/>
                        </a:lnTo>
                        <a:lnTo>
                          <a:pt x="507" y="170"/>
                        </a:lnTo>
                        <a:lnTo>
                          <a:pt x="507" y="170"/>
                        </a:lnTo>
                        <a:lnTo>
                          <a:pt x="515" y="176"/>
                        </a:lnTo>
                        <a:lnTo>
                          <a:pt x="517" y="186"/>
                        </a:lnTo>
                        <a:lnTo>
                          <a:pt x="517" y="186"/>
                        </a:lnTo>
                        <a:lnTo>
                          <a:pt x="515" y="194"/>
                        </a:lnTo>
                        <a:lnTo>
                          <a:pt x="507" y="200"/>
                        </a:lnTo>
                        <a:lnTo>
                          <a:pt x="507" y="200"/>
                        </a:lnTo>
                        <a:lnTo>
                          <a:pt x="505" y="202"/>
                        </a:lnTo>
                        <a:lnTo>
                          <a:pt x="505" y="20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53" name="Freeform 78">
                    <a:extLst>
                      <a:ext uri="{FF2B5EF4-FFF2-40B4-BE49-F238E27FC236}">
                        <a16:creationId xmlns:a16="http://schemas.microsoft.com/office/drawing/2014/main" id="{209C1B6D-8A63-46CF-98F9-6EB488E2FB5A}"/>
                      </a:ext>
                    </a:extLst>
                  </p:cNvPr>
                  <p:cNvSpPr>
                    <a:spLocks/>
                  </p:cNvSpPr>
                  <p:nvPr/>
                </p:nvSpPr>
                <p:spPr bwMode="auto">
                  <a:xfrm>
                    <a:off x="3328" y="1950"/>
                    <a:ext cx="463" cy="30"/>
                  </a:xfrm>
                  <a:custGeom>
                    <a:avLst/>
                    <a:gdLst>
                      <a:gd name="T0" fmla="*/ 457 w 463"/>
                      <a:gd name="T1" fmla="*/ 30 h 30"/>
                      <a:gd name="T2" fmla="*/ 457 w 463"/>
                      <a:gd name="T3" fmla="*/ 30 h 30"/>
                      <a:gd name="T4" fmla="*/ 453 w 463"/>
                      <a:gd name="T5" fmla="*/ 28 h 30"/>
                      <a:gd name="T6" fmla="*/ 451 w 463"/>
                      <a:gd name="T7" fmla="*/ 24 h 30"/>
                      <a:gd name="T8" fmla="*/ 451 w 463"/>
                      <a:gd name="T9" fmla="*/ 12 h 30"/>
                      <a:gd name="T10" fmla="*/ 14 w 463"/>
                      <a:gd name="T11" fmla="*/ 12 h 30"/>
                      <a:gd name="T12" fmla="*/ 14 w 463"/>
                      <a:gd name="T13" fmla="*/ 24 h 30"/>
                      <a:gd name="T14" fmla="*/ 14 w 463"/>
                      <a:gd name="T15" fmla="*/ 24 h 30"/>
                      <a:gd name="T16" fmla="*/ 12 w 463"/>
                      <a:gd name="T17" fmla="*/ 28 h 30"/>
                      <a:gd name="T18" fmla="*/ 6 w 463"/>
                      <a:gd name="T19" fmla="*/ 30 h 30"/>
                      <a:gd name="T20" fmla="*/ 6 w 463"/>
                      <a:gd name="T21" fmla="*/ 30 h 30"/>
                      <a:gd name="T22" fmla="*/ 2 w 463"/>
                      <a:gd name="T23" fmla="*/ 28 h 30"/>
                      <a:gd name="T24" fmla="*/ 0 w 463"/>
                      <a:gd name="T25" fmla="*/ 24 h 30"/>
                      <a:gd name="T26" fmla="*/ 0 w 463"/>
                      <a:gd name="T27" fmla="*/ 6 h 30"/>
                      <a:gd name="T28" fmla="*/ 0 w 463"/>
                      <a:gd name="T29" fmla="*/ 6 h 30"/>
                      <a:gd name="T30" fmla="*/ 2 w 463"/>
                      <a:gd name="T31" fmla="*/ 2 h 30"/>
                      <a:gd name="T32" fmla="*/ 6 w 463"/>
                      <a:gd name="T33" fmla="*/ 0 h 30"/>
                      <a:gd name="T34" fmla="*/ 457 w 463"/>
                      <a:gd name="T35" fmla="*/ 0 h 30"/>
                      <a:gd name="T36" fmla="*/ 457 w 463"/>
                      <a:gd name="T37" fmla="*/ 0 h 30"/>
                      <a:gd name="T38" fmla="*/ 461 w 463"/>
                      <a:gd name="T39" fmla="*/ 2 h 30"/>
                      <a:gd name="T40" fmla="*/ 463 w 463"/>
                      <a:gd name="T41" fmla="*/ 6 h 30"/>
                      <a:gd name="T42" fmla="*/ 463 w 463"/>
                      <a:gd name="T43" fmla="*/ 24 h 30"/>
                      <a:gd name="T44" fmla="*/ 463 w 463"/>
                      <a:gd name="T45" fmla="*/ 24 h 30"/>
                      <a:gd name="T46" fmla="*/ 461 w 463"/>
                      <a:gd name="T47" fmla="*/ 28 h 30"/>
                      <a:gd name="T48" fmla="*/ 457 w 463"/>
                      <a:gd name="T49" fmla="*/ 30 h 30"/>
                      <a:gd name="T50" fmla="*/ 457 w 463"/>
                      <a:gd name="T5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3" h="30">
                        <a:moveTo>
                          <a:pt x="457" y="30"/>
                        </a:moveTo>
                        <a:lnTo>
                          <a:pt x="457" y="30"/>
                        </a:lnTo>
                        <a:lnTo>
                          <a:pt x="453" y="28"/>
                        </a:lnTo>
                        <a:lnTo>
                          <a:pt x="451" y="24"/>
                        </a:lnTo>
                        <a:lnTo>
                          <a:pt x="451" y="12"/>
                        </a:lnTo>
                        <a:lnTo>
                          <a:pt x="14" y="12"/>
                        </a:lnTo>
                        <a:lnTo>
                          <a:pt x="14" y="24"/>
                        </a:lnTo>
                        <a:lnTo>
                          <a:pt x="14" y="24"/>
                        </a:lnTo>
                        <a:lnTo>
                          <a:pt x="12" y="28"/>
                        </a:lnTo>
                        <a:lnTo>
                          <a:pt x="6" y="30"/>
                        </a:lnTo>
                        <a:lnTo>
                          <a:pt x="6" y="30"/>
                        </a:lnTo>
                        <a:lnTo>
                          <a:pt x="2" y="28"/>
                        </a:lnTo>
                        <a:lnTo>
                          <a:pt x="0" y="24"/>
                        </a:lnTo>
                        <a:lnTo>
                          <a:pt x="0" y="6"/>
                        </a:lnTo>
                        <a:lnTo>
                          <a:pt x="0" y="6"/>
                        </a:lnTo>
                        <a:lnTo>
                          <a:pt x="2" y="2"/>
                        </a:lnTo>
                        <a:lnTo>
                          <a:pt x="6" y="0"/>
                        </a:lnTo>
                        <a:lnTo>
                          <a:pt x="457" y="0"/>
                        </a:lnTo>
                        <a:lnTo>
                          <a:pt x="457" y="0"/>
                        </a:lnTo>
                        <a:lnTo>
                          <a:pt x="461" y="2"/>
                        </a:lnTo>
                        <a:lnTo>
                          <a:pt x="463" y="6"/>
                        </a:lnTo>
                        <a:lnTo>
                          <a:pt x="463" y="24"/>
                        </a:lnTo>
                        <a:lnTo>
                          <a:pt x="463" y="24"/>
                        </a:lnTo>
                        <a:lnTo>
                          <a:pt x="461" y="28"/>
                        </a:lnTo>
                        <a:lnTo>
                          <a:pt x="457" y="30"/>
                        </a:lnTo>
                        <a:lnTo>
                          <a:pt x="457" y="30"/>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54" name="Freeform 79">
                    <a:extLst>
                      <a:ext uri="{FF2B5EF4-FFF2-40B4-BE49-F238E27FC236}">
                        <a16:creationId xmlns:a16="http://schemas.microsoft.com/office/drawing/2014/main" id="{4F4B07CE-FD20-494D-BD44-6C7B4930AFCC}"/>
                      </a:ext>
                    </a:extLst>
                  </p:cNvPr>
                  <p:cNvSpPr>
                    <a:spLocks/>
                  </p:cNvSpPr>
                  <p:nvPr/>
                </p:nvSpPr>
                <p:spPr bwMode="auto">
                  <a:xfrm>
                    <a:off x="3310" y="1992"/>
                    <a:ext cx="501" cy="32"/>
                  </a:xfrm>
                  <a:custGeom>
                    <a:avLst/>
                    <a:gdLst>
                      <a:gd name="T0" fmla="*/ 495 w 501"/>
                      <a:gd name="T1" fmla="*/ 32 h 32"/>
                      <a:gd name="T2" fmla="*/ 495 w 501"/>
                      <a:gd name="T3" fmla="*/ 32 h 32"/>
                      <a:gd name="T4" fmla="*/ 489 w 501"/>
                      <a:gd name="T5" fmla="*/ 30 h 32"/>
                      <a:gd name="T6" fmla="*/ 487 w 501"/>
                      <a:gd name="T7" fmla="*/ 26 h 32"/>
                      <a:gd name="T8" fmla="*/ 487 w 501"/>
                      <a:gd name="T9" fmla="*/ 14 h 32"/>
                      <a:gd name="T10" fmla="*/ 12 w 501"/>
                      <a:gd name="T11" fmla="*/ 14 h 32"/>
                      <a:gd name="T12" fmla="*/ 12 w 501"/>
                      <a:gd name="T13" fmla="*/ 26 h 32"/>
                      <a:gd name="T14" fmla="*/ 12 w 501"/>
                      <a:gd name="T15" fmla="*/ 26 h 32"/>
                      <a:gd name="T16" fmla="*/ 10 w 501"/>
                      <a:gd name="T17" fmla="*/ 30 h 32"/>
                      <a:gd name="T18" fmla="*/ 6 w 501"/>
                      <a:gd name="T19" fmla="*/ 32 h 32"/>
                      <a:gd name="T20" fmla="*/ 6 w 501"/>
                      <a:gd name="T21" fmla="*/ 32 h 32"/>
                      <a:gd name="T22" fmla="*/ 2 w 501"/>
                      <a:gd name="T23" fmla="*/ 30 h 32"/>
                      <a:gd name="T24" fmla="*/ 0 w 501"/>
                      <a:gd name="T25" fmla="*/ 26 h 32"/>
                      <a:gd name="T26" fmla="*/ 0 w 501"/>
                      <a:gd name="T27" fmla="*/ 6 h 32"/>
                      <a:gd name="T28" fmla="*/ 0 w 501"/>
                      <a:gd name="T29" fmla="*/ 6 h 32"/>
                      <a:gd name="T30" fmla="*/ 2 w 501"/>
                      <a:gd name="T31" fmla="*/ 2 h 32"/>
                      <a:gd name="T32" fmla="*/ 6 w 501"/>
                      <a:gd name="T33" fmla="*/ 0 h 32"/>
                      <a:gd name="T34" fmla="*/ 495 w 501"/>
                      <a:gd name="T35" fmla="*/ 0 h 32"/>
                      <a:gd name="T36" fmla="*/ 495 w 501"/>
                      <a:gd name="T37" fmla="*/ 0 h 32"/>
                      <a:gd name="T38" fmla="*/ 499 w 501"/>
                      <a:gd name="T39" fmla="*/ 2 h 32"/>
                      <a:gd name="T40" fmla="*/ 501 w 501"/>
                      <a:gd name="T41" fmla="*/ 6 h 32"/>
                      <a:gd name="T42" fmla="*/ 501 w 501"/>
                      <a:gd name="T43" fmla="*/ 26 h 32"/>
                      <a:gd name="T44" fmla="*/ 501 w 501"/>
                      <a:gd name="T45" fmla="*/ 26 h 32"/>
                      <a:gd name="T46" fmla="*/ 499 w 501"/>
                      <a:gd name="T47" fmla="*/ 30 h 32"/>
                      <a:gd name="T48" fmla="*/ 495 w 501"/>
                      <a:gd name="T49" fmla="*/ 32 h 32"/>
                      <a:gd name="T50" fmla="*/ 495 w 501"/>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32">
                        <a:moveTo>
                          <a:pt x="495" y="32"/>
                        </a:moveTo>
                        <a:lnTo>
                          <a:pt x="495" y="32"/>
                        </a:lnTo>
                        <a:lnTo>
                          <a:pt x="489" y="30"/>
                        </a:lnTo>
                        <a:lnTo>
                          <a:pt x="487" y="26"/>
                        </a:lnTo>
                        <a:lnTo>
                          <a:pt x="487" y="14"/>
                        </a:lnTo>
                        <a:lnTo>
                          <a:pt x="12" y="14"/>
                        </a:lnTo>
                        <a:lnTo>
                          <a:pt x="12" y="26"/>
                        </a:lnTo>
                        <a:lnTo>
                          <a:pt x="12" y="26"/>
                        </a:lnTo>
                        <a:lnTo>
                          <a:pt x="10" y="30"/>
                        </a:lnTo>
                        <a:lnTo>
                          <a:pt x="6" y="32"/>
                        </a:lnTo>
                        <a:lnTo>
                          <a:pt x="6" y="32"/>
                        </a:lnTo>
                        <a:lnTo>
                          <a:pt x="2" y="30"/>
                        </a:lnTo>
                        <a:lnTo>
                          <a:pt x="0" y="26"/>
                        </a:lnTo>
                        <a:lnTo>
                          <a:pt x="0" y="6"/>
                        </a:lnTo>
                        <a:lnTo>
                          <a:pt x="0" y="6"/>
                        </a:lnTo>
                        <a:lnTo>
                          <a:pt x="2" y="2"/>
                        </a:lnTo>
                        <a:lnTo>
                          <a:pt x="6" y="0"/>
                        </a:lnTo>
                        <a:lnTo>
                          <a:pt x="495" y="0"/>
                        </a:lnTo>
                        <a:lnTo>
                          <a:pt x="495" y="0"/>
                        </a:lnTo>
                        <a:lnTo>
                          <a:pt x="499" y="2"/>
                        </a:lnTo>
                        <a:lnTo>
                          <a:pt x="501" y="6"/>
                        </a:lnTo>
                        <a:lnTo>
                          <a:pt x="501" y="26"/>
                        </a:lnTo>
                        <a:lnTo>
                          <a:pt x="501" y="26"/>
                        </a:lnTo>
                        <a:lnTo>
                          <a:pt x="499" y="30"/>
                        </a:lnTo>
                        <a:lnTo>
                          <a:pt x="495" y="32"/>
                        </a:lnTo>
                        <a:lnTo>
                          <a:pt x="495"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55" name="Freeform 80">
                    <a:extLst>
                      <a:ext uri="{FF2B5EF4-FFF2-40B4-BE49-F238E27FC236}">
                        <a16:creationId xmlns:a16="http://schemas.microsoft.com/office/drawing/2014/main" id="{6AE02AE2-D83C-43D0-86B6-E28094AB82B7}"/>
                      </a:ext>
                    </a:extLst>
                  </p:cNvPr>
                  <p:cNvSpPr>
                    <a:spLocks/>
                  </p:cNvSpPr>
                  <p:nvPr/>
                </p:nvSpPr>
                <p:spPr bwMode="auto">
                  <a:xfrm>
                    <a:off x="3290" y="2036"/>
                    <a:ext cx="539" cy="32"/>
                  </a:xfrm>
                  <a:custGeom>
                    <a:avLst/>
                    <a:gdLst>
                      <a:gd name="T0" fmla="*/ 533 w 539"/>
                      <a:gd name="T1" fmla="*/ 32 h 32"/>
                      <a:gd name="T2" fmla="*/ 533 w 539"/>
                      <a:gd name="T3" fmla="*/ 32 h 32"/>
                      <a:gd name="T4" fmla="*/ 529 w 539"/>
                      <a:gd name="T5" fmla="*/ 30 h 32"/>
                      <a:gd name="T6" fmla="*/ 527 w 539"/>
                      <a:gd name="T7" fmla="*/ 26 h 32"/>
                      <a:gd name="T8" fmla="*/ 527 w 539"/>
                      <a:gd name="T9" fmla="*/ 12 h 32"/>
                      <a:gd name="T10" fmla="*/ 12 w 539"/>
                      <a:gd name="T11" fmla="*/ 12 h 32"/>
                      <a:gd name="T12" fmla="*/ 12 w 539"/>
                      <a:gd name="T13" fmla="*/ 26 h 32"/>
                      <a:gd name="T14" fmla="*/ 12 w 539"/>
                      <a:gd name="T15" fmla="*/ 26 h 32"/>
                      <a:gd name="T16" fmla="*/ 10 w 539"/>
                      <a:gd name="T17" fmla="*/ 30 h 32"/>
                      <a:gd name="T18" fmla="*/ 6 w 539"/>
                      <a:gd name="T19" fmla="*/ 32 h 32"/>
                      <a:gd name="T20" fmla="*/ 6 w 539"/>
                      <a:gd name="T21" fmla="*/ 32 h 32"/>
                      <a:gd name="T22" fmla="*/ 2 w 539"/>
                      <a:gd name="T23" fmla="*/ 30 h 32"/>
                      <a:gd name="T24" fmla="*/ 0 w 539"/>
                      <a:gd name="T25" fmla="*/ 26 h 32"/>
                      <a:gd name="T26" fmla="*/ 0 w 539"/>
                      <a:gd name="T27" fmla="*/ 6 h 32"/>
                      <a:gd name="T28" fmla="*/ 0 w 539"/>
                      <a:gd name="T29" fmla="*/ 6 h 32"/>
                      <a:gd name="T30" fmla="*/ 2 w 539"/>
                      <a:gd name="T31" fmla="*/ 2 h 32"/>
                      <a:gd name="T32" fmla="*/ 6 w 539"/>
                      <a:gd name="T33" fmla="*/ 0 h 32"/>
                      <a:gd name="T34" fmla="*/ 533 w 539"/>
                      <a:gd name="T35" fmla="*/ 0 h 32"/>
                      <a:gd name="T36" fmla="*/ 533 w 539"/>
                      <a:gd name="T37" fmla="*/ 0 h 32"/>
                      <a:gd name="T38" fmla="*/ 537 w 539"/>
                      <a:gd name="T39" fmla="*/ 2 h 32"/>
                      <a:gd name="T40" fmla="*/ 539 w 539"/>
                      <a:gd name="T41" fmla="*/ 6 h 32"/>
                      <a:gd name="T42" fmla="*/ 539 w 539"/>
                      <a:gd name="T43" fmla="*/ 26 h 32"/>
                      <a:gd name="T44" fmla="*/ 539 w 539"/>
                      <a:gd name="T45" fmla="*/ 26 h 32"/>
                      <a:gd name="T46" fmla="*/ 537 w 539"/>
                      <a:gd name="T47" fmla="*/ 30 h 32"/>
                      <a:gd name="T48" fmla="*/ 533 w 539"/>
                      <a:gd name="T49" fmla="*/ 32 h 32"/>
                      <a:gd name="T50" fmla="*/ 533 w 539"/>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9" h="32">
                        <a:moveTo>
                          <a:pt x="533" y="32"/>
                        </a:moveTo>
                        <a:lnTo>
                          <a:pt x="533" y="32"/>
                        </a:lnTo>
                        <a:lnTo>
                          <a:pt x="529" y="30"/>
                        </a:lnTo>
                        <a:lnTo>
                          <a:pt x="527" y="26"/>
                        </a:lnTo>
                        <a:lnTo>
                          <a:pt x="527" y="12"/>
                        </a:lnTo>
                        <a:lnTo>
                          <a:pt x="12" y="12"/>
                        </a:lnTo>
                        <a:lnTo>
                          <a:pt x="12" y="26"/>
                        </a:lnTo>
                        <a:lnTo>
                          <a:pt x="12" y="26"/>
                        </a:lnTo>
                        <a:lnTo>
                          <a:pt x="10" y="30"/>
                        </a:lnTo>
                        <a:lnTo>
                          <a:pt x="6" y="32"/>
                        </a:lnTo>
                        <a:lnTo>
                          <a:pt x="6" y="32"/>
                        </a:lnTo>
                        <a:lnTo>
                          <a:pt x="2" y="30"/>
                        </a:lnTo>
                        <a:lnTo>
                          <a:pt x="0" y="26"/>
                        </a:lnTo>
                        <a:lnTo>
                          <a:pt x="0" y="6"/>
                        </a:lnTo>
                        <a:lnTo>
                          <a:pt x="0" y="6"/>
                        </a:lnTo>
                        <a:lnTo>
                          <a:pt x="2" y="2"/>
                        </a:lnTo>
                        <a:lnTo>
                          <a:pt x="6" y="0"/>
                        </a:lnTo>
                        <a:lnTo>
                          <a:pt x="533" y="0"/>
                        </a:lnTo>
                        <a:lnTo>
                          <a:pt x="533" y="0"/>
                        </a:lnTo>
                        <a:lnTo>
                          <a:pt x="537" y="2"/>
                        </a:lnTo>
                        <a:lnTo>
                          <a:pt x="539" y="6"/>
                        </a:lnTo>
                        <a:lnTo>
                          <a:pt x="539" y="26"/>
                        </a:lnTo>
                        <a:lnTo>
                          <a:pt x="539" y="26"/>
                        </a:lnTo>
                        <a:lnTo>
                          <a:pt x="537" y="30"/>
                        </a:lnTo>
                        <a:lnTo>
                          <a:pt x="533" y="32"/>
                        </a:lnTo>
                        <a:lnTo>
                          <a:pt x="533"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56" name="Freeform 81">
                    <a:extLst>
                      <a:ext uri="{FF2B5EF4-FFF2-40B4-BE49-F238E27FC236}">
                        <a16:creationId xmlns:a16="http://schemas.microsoft.com/office/drawing/2014/main" id="{08045F9D-71B0-430B-89AB-8AA76027931E}"/>
                      </a:ext>
                    </a:extLst>
                  </p:cNvPr>
                  <p:cNvSpPr>
                    <a:spLocks/>
                  </p:cNvSpPr>
                  <p:nvPr/>
                </p:nvSpPr>
                <p:spPr bwMode="auto">
                  <a:xfrm>
                    <a:off x="3499"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2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2"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57" name="Freeform 82">
                    <a:extLst>
                      <a:ext uri="{FF2B5EF4-FFF2-40B4-BE49-F238E27FC236}">
                        <a16:creationId xmlns:a16="http://schemas.microsoft.com/office/drawing/2014/main" id="{F3934F37-7202-439A-81BF-AAEAD6AF2EF2}"/>
                      </a:ext>
                    </a:extLst>
                  </p:cNvPr>
                  <p:cNvSpPr>
                    <a:spLocks/>
                  </p:cNvSpPr>
                  <p:nvPr/>
                </p:nvSpPr>
                <p:spPr bwMode="auto">
                  <a:xfrm>
                    <a:off x="3342" y="1668"/>
                    <a:ext cx="123" cy="278"/>
                  </a:xfrm>
                  <a:custGeom>
                    <a:avLst/>
                    <a:gdLst>
                      <a:gd name="T0" fmla="*/ 105 w 123"/>
                      <a:gd name="T1" fmla="*/ 278 h 278"/>
                      <a:gd name="T2" fmla="*/ 105 w 123"/>
                      <a:gd name="T3" fmla="*/ 278 h 278"/>
                      <a:gd name="T4" fmla="*/ 101 w 123"/>
                      <a:gd name="T5" fmla="*/ 276 h 278"/>
                      <a:gd name="T6" fmla="*/ 99 w 123"/>
                      <a:gd name="T7" fmla="*/ 272 h 278"/>
                      <a:gd name="T8" fmla="*/ 99 w 123"/>
                      <a:gd name="T9" fmla="*/ 48 h 278"/>
                      <a:gd name="T10" fmla="*/ 99 w 123"/>
                      <a:gd name="T11" fmla="*/ 48 h 278"/>
                      <a:gd name="T12" fmla="*/ 99 w 123"/>
                      <a:gd name="T13" fmla="*/ 44 h 278"/>
                      <a:gd name="T14" fmla="*/ 103 w 123"/>
                      <a:gd name="T15" fmla="*/ 42 h 278"/>
                      <a:gd name="T16" fmla="*/ 103 w 123"/>
                      <a:gd name="T17" fmla="*/ 42 h 278"/>
                      <a:gd name="T18" fmla="*/ 109 w 123"/>
                      <a:gd name="T19" fmla="*/ 36 h 278"/>
                      <a:gd name="T20" fmla="*/ 111 w 123"/>
                      <a:gd name="T21" fmla="*/ 28 h 278"/>
                      <a:gd name="T22" fmla="*/ 111 w 123"/>
                      <a:gd name="T23" fmla="*/ 28 h 278"/>
                      <a:gd name="T24" fmla="*/ 109 w 123"/>
                      <a:gd name="T25" fmla="*/ 22 h 278"/>
                      <a:gd name="T26" fmla="*/ 105 w 123"/>
                      <a:gd name="T27" fmla="*/ 18 h 278"/>
                      <a:gd name="T28" fmla="*/ 101 w 123"/>
                      <a:gd name="T29" fmla="*/ 14 h 278"/>
                      <a:gd name="T30" fmla="*/ 95 w 123"/>
                      <a:gd name="T31" fmla="*/ 12 h 278"/>
                      <a:gd name="T32" fmla="*/ 29 w 123"/>
                      <a:gd name="T33" fmla="*/ 12 h 278"/>
                      <a:gd name="T34" fmla="*/ 29 w 123"/>
                      <a:gd name="T35" fmla="*/ 12 h 278"/>
                      <a:gd name="T36" fmla="*/ 23 w 123"/>
                      <a:gd name="T37" fmla="*/ 14 h 278"/>
                      <a:gd name="T38" fmla="*/ 19 w 123"/>
                      <a:gd name="T39" fmla="*/ 18 h 278"/>
                      <a:gd name="T40" fmla="*/ 15 w 123"/>
                      <a:gd name="T41" fmla="*/ 22 h 278"/>
                      <a:gd name="T42" fmla="*/ 15 w 123"/>
                      <a:gd name="T43" fmla="*/ 28 h 278"/>
                      <a:gd name="T44" fmla="*/ 15 w 123"/>
                      <a:gd name="T45" fmla="*/ 28 h 278"/>
                      <a:gd name="T46" fmla="*/ 17 w 123"/>
                      <a:gd name="T47" fmla="*/ 36 h 278"/>
                      <a:gd name="T48" fmla="*/ 23 w 123"/>
                      <a:gd name="T49" fmla="*/ 42 h 278"/>
                      <a:gd name="T50" fmla="*/ 23 w 123"/>
                      <a:gd name="T51" fmla="*/ 42 h 278"/>
                      <a:gd name="T52" fmla="*/ 25 w 123"/>
                      <a:gd name="T53" fmla="*/ 44 h 278"/>
                      <a:gd name="T54" fmla="*/ 25 w 123"/>
                      <a:gd name="T55" fmla="*/ 48 h 278"/>
                      <a:gd name="T56" fmla="*/ 25 w 123"/>
                      <a:gd name="T57" fmla="*/ 272 h 278"/>
                      <a:gd name="T58" fmla="*/ 25 w 123"/>
                      <a:gd name="T59" fmla="*/ 272 h 278"/>
                      <a:gd name="T60" fmla="*/ 23 w 123"/>
                      <a:gd name="T61" fmla="*/ 276 h 278"/>
                      <a:gd name="T62" fmla="*/ 19 w 123"/>
                      <a:gd name="T63" fmla="*/ 278 h 278"/>
                      <a:gd name="T64" fmla="*/ 19 w 123"/>
                      <a:gd name="T65" fmla="*/ 278 h 278"/>
                      <a:gd name="T66" fmla="*/ 15 w 123"/>
                      <a:gd name="T67" fmla="*/ 276 h 278"/>
                      <a:gd name="T68" fmla="*/ 13 w 123"/>
                      <a:gd name="T69" fmla="*/ 272 h 278"/>
                      <a:gd name="T70" fmla="*/ 13 w 123"/>
                      <a:gd name="T71" fmla="*/ 50 h 278"/>
                      <a:gd name="T72" fmla="*/ 13 w 123"/>
                      <a:gd name="T73" fmla="*/ 50 h 278"/>
                      <a:gd name="T74" fmla="*/ 8 w 123"/>
                      <a:gd name="T75" fmla="*/ 46 h 278"/>
                      <a:gd name="T76" fmla="*/ 4 w 123"/>
                      <a:gd name="T77" fmla="*/ 40 h 278"/>
                      <a:gd name="T78" fmla="*/ 2 w 123"/>
                      <a:gd name="T79" fmla="*/ 34 h 278"/>
                      <a:gd name="T80" fmla="*/ 0 w 123"/>
                      <a:gd name="T81" fmla="*/ 28 h 278"/>
                      <a:gd name="T82" fmla="*/ 0 w 123"/>
                      <a:gd name="T83" fmla="*/ 28 h 278"/>
                      <a:gd name="T84" fmla="*/ 2 w 123"/>
                      <a:gd name="T85" fmla="*/ 18 h 278"/>
                      <a:gd name="T86" fmla="*/ 8 w 123"/>
                      <a:gd name="T87" fmla="*/ 8 h 278"/>
                      <a:gd name="T88" fmla="*/ 19 w 123"/>
                      <a:gd name="T89" fmla="*/ 2 h 278"/>
                      <a:gd name="T90" fmla="*/ 29 w 123"/>
                      <a:gd name="T91" fmla="*/ 0 h 278"/>
                      <a:gd name="T92" fmla="*/ 95 w 123"/>
                      <a:gd name="T93" fmla="*/ 0 h 278"/>
                      <a:gd name="T94" fmla="*/ 95 w 123"/>
                      <a:gd name="T95" fmla="*/ 0 h 278"/>
                      <a:gd name="T96" fmla="*/ 105 w 123"/>
                      <a:gd name="T97" fmla="*/ 2 h 278"/>
                      <a:gd name="T98" fmla="*/ 115 w 123"/>
                      <a:gd name="T99" fmla="*/ 8 h 278"/>
                      <a:gd name="T100" fmla="*/ 121 w 123"/>
                      <a:gd name="T101" fmla="*/ 18 h 278"/>
                      <a:gd name="T102" fmla="*/ 123 w 123"/>
                      <a:gd name="T103" fmla="*/ 28 h 278"/>
                      <a:gd name="T104" fmla="*/ 123 w 123"/>
                      <a:gd name="T105" fmla="*/ 28 h 278"/>
                      <a:gd name="T106" fmla="*/ 123 w 123"/>
                      <a:gd name="T107" fmla="*/ 34 h 278"/>
                      <a:gd name="T108" fmla="*/ 119 w 123"/>
                      <a:gd name="T109" fmla="*/ 40 h 278"/>
                      <a:gd name="T110" fmla="*/ 117 w 123"/>
                      <a:gd name="T111" fmla="*/ 46 h 278"/>
                      <a:gd name="T112" fmla="*/ 111 w 123"/>
                      <a:gd name="T113" fmla="*/ 50 h 278"/>
                      <a:gd name="T114" fmla="*/ 111 w 123"/>
                      <a:gd name="T115" fmla="*/ 272 h 278"/>
                      <a:gd name="T116" fmla="*/ 111 w 123"/>
                      <a:gd name="T117" fmla="*/ 272 h 278"/>
                      <a:gd name="T118" fmla="*/ 109 w 123"/>
                      <a:gd name="T119" fmla="*/ 276 h 278"/>
                      <a:gd name="T120" fmla="*/ 105 w 123"/>
                      <a:gd name="T121" fmla="*/ 278 h 278"/>
                      <a:gd name="T122" fmla="*/ 105 w 123"/>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 h="278">
                        <a:moveTo>
                          <a:pt x="105" y="278"/>
                        </a:moveTo>
                        <a:lnTo>
                          <a:pt x="105" y="278"/>
                        </a:lnTo>
                        <a:lnTo>
                          <a:pt x="101" y="276"/>
                        </a:lnTo>
                        <a:lnTo>
                          <a:pt x="99" y="272"/>
                        </a:lnTo>
                        <a:lnTo>
                          <a:pt x="99" y="48"/>
                        </a:lnTo>
                        <a:lnTo>
                          <a:pt x="99" y="48"/>
                        </a:lnTo>
                        <a:lnTo>
                          <a:pt x="99" y="44"/>
                        </a:lnTo>
                        <a:lnTo>
                          <a:pt x="103" y="42"/>
                        </a:lnTo>
                        <a:lnTo>
                          <a:pt x="103" y="42"/>
                        </a:lnTo>
                        <a:lnTo>
                          <a:pt x="109" y="36"/>
                        </a:lnTo>
                        <a:lnTo>
                          <a:pt x="111" y="28"/>
                        </a:lnTo>
                        <a:lnTo>
                          <a:pt x="111" y="28"/>
                        </a:lnTo>
                        <a:lnTo>
                          <a:pt x="109" y="22"/>
                        </a:lnTo>
                        <a:lnTo>
                          <a:pt x="105" y="18"/>
                        </a:lnTo>
                        <a:lnTo>
                          <a:pt x="101" y="14"/>
                        </a:lnTo>
                        <a:lnTo>
                          <a:pt x="95" y="12"/>
                        </a:lnTo>
                        <a:lnTo>
                          <a:pt x="29" y="12"/>
                        </a:lnTo>
                        <a:lnTo>
                          <a:pt x="29" y="12"/>
                        </a:lnTo>
                        <a:lnTo>
                          <a:pt x="23" y="14"/>
                        </a:lnTo>
                        <a:lnTo>
                          <a:pt x="19" y="18"/>
                        </a:lnTo>
                        <a:lnTo>
                          <a:pt x="15" y="22"/>
                        </a:lnTo>
                        <a:lnTo>
                          <a:pt x="15" y="28"/>
                        </a:lnTo>
                        <a:lnTo>
                          <a:pt x="15" y="28"/>
                        </a:lnTo>
                        <a:lnTo>
                          <a:pt x="17" y="36"/>
                        </a:lnTo>
                        <a:lnTo>
                          <a:pt x="23" y="42"/>
                        </a:lnTo>
                        <a:lnTo>
                          <a:pt x="23" y="42"/>
                        </a:lnTo>
                        <a:lnTo>
                          <a:pt x="25" y="44"/>
                        </a:lnTo>
                        <a:lnTo>
                          <a:pt x="25" y="48"/>
                        </a:lnTo>
                        <a:lnTo>
                          <a:pt x="25" y="272"/>
                        </a:lnTo>
                        <a:lnTo>
                          <a:pt x="25" y="272"/>
                        </a:lnTo>
                        <a:lnTo>
                          <a:pt x="23" y="276"/>
                        </a:lnTo>
                        <a:lnTo>
                          <a:pt x="19" y="278"/>
                        </a:lnTo>
                        <a:lnTo>
                          <a:pt x="19" y="278"/>
                        </a:lnTo>
                        <a:lnTo>
                          <a:pt x="15" y="276"/>
                        </a:lnTo>
                        <a:lnTo>
                          <a:pt x="13" y="272"/>
                        </a:lnTo>
                        <a:lnTo>
                          <a:pt x="13" y="50"/>
                        </a:lnTo>
                        <a:lnTo>
                          <a:pt x="13" y="50"/>
                        </a:lnTo>
                        <a:lnTo>
                          <a:pt x="8" y="46"/>
                        </a:lnTo>
                        <a:lnTo>
                          <a:pt x="4" y="40"/>
                        </a:lnTo>
                        <a:lnTo>
                          <a:pt x="2" y="34"/>
                        </a:lnTo>
                        <a:lnTo>
                          <a:pt x="0" y="28"/>
                        </a:lnTo>
                        <a:lnTo>
                          <a:pt x="0" y="28"/>
                        </a:lnTo>
                        <a:lnTo>
                          <a:pt x="2" y="18"/>
                        </a:lnTo>
                        <a:lnTo>
                          <a:pt x="8" y="8"/>
                        </a:lnTo>
                        <a:lnTo>
                          <a:pt x="19" y="2"/>
                        </a:lnTo>
                        <a:lnTo>
                          <a:pt x="29" y="0"/>
                        </a:lnTo>
                        <a:lnTo>
                          <a:pt x="95" y="0"/>
                        </a:lnTo>
                        <a:lnTo>
                          <a:pt x="95" y="0"/>
                        </a:lnTo>
                        <a:lnTo>
                          <a:pt x="105" y="2"/>
                        </a:lnTo>
                        <a:lnTo>
                          <a:pt x="115" y="8"/>
                        </a:lnTo>
                        <a:lnTo>
                          <a:pt x="121" y="18"/>
                        </a:lnTo>
                        <a:lnTo>
                          <a:pt x="123" y="28"/>
                        </a:lnTo>
                        <a:lnTo>
                          <a:pt x="123" y="28"/>
                        </a:lnTo>
                        <a:lnTo>
                          <a:pt x="123" y="34"/>
                        </a:lnTo>
                        <a:lnTo>
                          <a:pt x="119" y="40"/>
                        </a:lnTo>
                        <a:lnTo>
                          <a:pt x="117" y="46"/>
                        </a:lnTo>
                        <a:lnTo>
                          <a:pt x="111" y="50"/>
                        </a:lnTo>
                        <a:lnTo>
                          <a:pt x="111" y="272"/>
                        </a:lnTo>
                        <a:lnTo>
                          <a:pt x="111" y="272"/>
                        </a:lnTo>
                        <a:lnTo>
                          <a:pt x="109" y="276"/>
                        </a:lnTo>
                        <a:lnTo>
                          <a:pt x="105" y="278"/>
                        </a:lnTo>
                        <a:lnTo>
                          <a:pt x="105"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58" name="Freeform 83">
                    <a:extLst>
                      <a:ext uri="{FF2B5EF4-FFF2-40B4-BE49-F238E27FC236}">
                        <a16:creationId xmlns:a16="http://schemas.microsoft.com/office/drawing/2014/main" id="{120CA31F-7F87-4401-981E-20A5E317A41A}"/>
                      </a:ext>
                    </a:extLst>
                  </p:cNvPr>
                  <p:cNvSpPr>
                    <a:spLocks/>
                  </p:cNvSpPr>
                  <p:nvPr/>
                </p:nvSpPr>
                <p:spPr bwMode="auto">
                  <a:xfrm>
                    <a:off x="3655"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4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4"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59" name="Freeform 84">
                    <a:extLst>
                      <a:ext uri="{FF2B5EF4-FFF2-40B4-BE49-F238E27FC236}">
                        <a16:creationId xmlns:a16="http://schemas.microsoft.com/office/drawing/2014/main" id="{CDEBBD61-E9D4-49E6-BDFD-9EAA6A6DDA16}"/>
                      </a:ext>
                    </a:extLst>
                  </p:cNvPr>
                  <p:cNvSpPr>
                    <a:spLocks/>
                  </p:cNvSpPr>
                  <p:nvPr/>
                </p:nvSpPr>
                <p:spPr bwMode="auto">
                  <a:xfrm>
                    <a:off x="3302" y="1470"/>
                    <a:ext cx="517" cy="202"/>
                  </a:xfrm>
                  <a:custGeom>
                    <a:avLst/>
                    <a:gdLst>
                      <a:gd name="T0" fmla="*/ 505 w 517"/>
                      <a:gd name="T1" fmla="*/ 202 h 202"/>
                      <a:gd name="T2" fmla="*/ 505 w 517"/>
                      <a:gd name="T3" fmla="*/ 202 h 202"/>
                      <a:gd name="T4" fmla="*/ 501 w 517"/>
                      <a:gd name="T5" fmla="*/ 202 h 202"/>
                      <a:gd name="T6" fmla="*/ 499 w 517"/>
                      <a:gd name="T7" fmla="*/ 200 h 202"/>
                      <a:gd name="T8" fmla="*/ 499 w 517"/>
                      <a:gd name="T9" fmla="*/ 200 h 202"/>
                      <a:gd name="T10" fmla="*/ 499 w 517"/>
                      <a:gd name="T11" fmla="*/ 194 h 202"/>
                      <a:gd name="T12" fmla="*/ 501 w 517"/>
                      <a:gd name="T13" fmla="*/ 190 h 202"/>
                      <a:gd name="T14" fmla="*/ 501 w 517"/>
                      <a:gd name="T15" fmla="*/ 190 h 202"/>
                      <a:gd name="T16" fmla="*/ 503 w 517"/>
                      <a:gd name="T17" fmla="*/ 188 h 202"/>
                      <a:gd name="T18" fmla="*/ 505 w 517"/>
                      <a:gd name="T19" fmla="*/ 186 h 202"/>
                      <a:gd name="T20" fmla="*/ 505 w 517"/>
                      <a:gd name="T21" fmla="*/ 186 h 202"/>
                      <a:gd name="T22" fmla="*/ 503 w 517"/>
                      <a:gd name="T23" fmla="*/ 182 h 202"/>
                      <a:gd name="T24" fmla="*/ 501 w 517"/>
                      <a:gd name="T25" fmla="*/ 180 h 202"/>
                      <a:gd name="T26" fmla="*/ 269 w 517"/>
                      <a:gd name="T27" fmla="*/ 16 h 202"/>
                      <a:gd name="T28" fmla="*/ 269 w 517"/>
                      <a:gd name="T29" fmla="*/ 16 h 202"/>
                      <a:gd name="T30" fmla="*/ 265 w 517"/>
                      <a:gd name="T31" fmla="*/ 14 h 202"/>
                      <a:gd name="T32" fmla="*/ 259 w 517"/>
                      <a:gd name="T33" fmla="*/ 14 h 202"/>
                      <a:gd name="T34" fmla="*/ 253 w 517"/>
                      <a:gd name="T35" fmla="*/ 14 h 202"/>
                      <a:gd name="T36" fmla="*/ 247 w 517"/>
                      <a:gd name="T37" fmla="*/ 16 h 202"/>
                      <a:gd name="T38" fmla="*/ 16 w 517"/>
                      <a:gd name="T39" fmla="*/ 180 h 202"/>
                      <a:gd name="T40" fmla="*/ 16 w 517"/>
                      <a:gd name="T41" fmla="*/ 180 h 202"/>
                      <a:gd name="T42" fmla="*/ 12 w 517"/>
                      <a:gd name="T43" fmla="*/ 182 h 202"/>
                      <a:gd name="T44" fmla="*/ 12 w 517"/>
                      <a:gd name="T45" fmla="*/ 186 h 202"/>
                      <a:gd name="T46" fmla="*/ 12 w 517"/>
                      <a:gd name="T47" fmla="*/ 186 h 202"/>
                      <a:gd name="T48" fmla="*/ 12 w 517"/>
                      <a:gd name="T49" fmla="*/ 188 h 202"/>
                      <a:gd name="T50" fmla="*/ 16 w 517"/>
                      <a:gd name="T51" fmla="*/ 190 h 202"/>
                      <a:gd name="T52" fmla="*/ 16 w 517"/>
                      <a:gd name="T53" fmla="*/ 190 h 202"/>
                      <a:gd name="T54" fmla="*/ 18 w 517"/>
                      <a:gd name="T55" fmla="*/ 194 h 202"/>
                      <a:gd name="T56" fmla="*/ 16 w 517"/>
                      <a:gd name="T57" fmla="*/ 200 h 202"/>
                      <a:gd name="T58" fmla="*/ 16 w 517"/>
                      <a:gd name="T59" fmla="*/ 200 h 202"/>
                      <a:gd name="T60" fmla="*/ 12 w 517"/>
                      <a:gd name="T61" fmla="*/ 202 h 202"/>
                      <a:gd name="T62" fmla="*/ 8 w 517"/>
                      <a:gd name="T63" fmla="*/ 200 h 202"/>
                      <a:gd name="T64" fmla="*/ 8 w 517"/>
                      <a:gd name="T65" fmla="*/ 200 h 202"/>
                      <a:gd name="T66" fmla="*/ 2 w 517"/>
                      <a:gd name="T67" fmla="*/ 194 h 202"/>
                      <a:gd name="T68" fmla="*/ 0 w 517"/>
                      <a:gd name="T69" fmla="*/ 186 h 202"/>
                      <a:gd name="T70" fmla="*/ 0 w 517"/>
                      <a:gd name="T71" fmla="*/ 186 h 202"/>
                      <a:gd name="T72" fmla="*/ 2 w 517"/>
                      <a:gd name="T73" fmla="*/ 176 h 202"/>
                      <a:gd name="T74" fmla="*/ 8 w 517"/>
                      <a:gd name="T75" fmla="*/ 170 h 202"/>
                      <a:gd name="T76" fmla="*/ 241 w 517"/>
                      <a:gd name="T77" fmla="*/ 6 h 202"/>
                      <a:gd name="T78" fmla="*/ 241 w 517"/>
                      <a:gd name="T79" fmla="*/ 6 h 202"/>
                      <a:gd name="T80" fmla="*/ 249 w 517"/>
                      <a:gd name="T81" fmla="*/ 2 h 202"/>
                      <a:gd name="T82" fmla="*/ 259 w 517"/>
                      <a:gd name="T83" fmla="*/ 0 h 202"/>
                      <a:gd name="T84" fmla="*/ 269 w 517"/>
                      <a:gd name="T85" fmla="*/ 2 h 202"/>
                      <a:gd name="T86" fmla="*/ 277 w 517"/>
                      <a:gd name="T87" fmla="*/ 6 h 202"/>
                      <a:gd name="T88" fmla="*/ 507 w 517"/>
                      <a:gd name="T89" fmla="*/ 170 h 202"/>
                      <a:gd name="T90" fmla="*/ 507 w 517"/>
                      <a:gd name="T91" fmla="*/ 170 h 202"/>
                      <a:gd name="T92" fmla="*/ 515 w 517"/>
                      <a:gd name="T93" fmla="*/ 176 h 202"/>
                      <a:gd name="T94" fmla="*/ 517 w 517"/>
                      <a:gd name="T95" fmla="*/ 186 h 202"/>
                      <a:gd name="T96" fmla="*/ 517 w 517"/>
                      <a:gd name="T97" fmla="*/ 186 h 202"/>
                      <a:gd name="T98" fmla="*/ 515 w 517"/>
                      <a:gd name="T99" fmla="*/ 194 h 202"/>
                      <a:gd name="T100" fmla="*/ 507 w 517"/>
                      <a:gd name="T101" fmla="*/ 200 h 202"/>
                      <a:gd name="T102" fmla="*/ 507 w 517"/>
                      <a:gd name="T103" fmla="*/ 200 h 202"/>
                      <a:gd name="T104" fmla="*/ 505 w 517"/>
                      <a:gd name="T105" fmla="*/ 202 h 202"/>
                      <a:gd name="T106" fmla="*/ 505 w 517"/>
                      <a:gd name="T10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7" h="202">
                        <a:moveTo>
                          <a:pt x="505" y="202"/>
                        </a:moveTo>
                        <a:lnTo>
                          <a:pt x="505" y="202"/>
                        </a:lnTo>
                        <a:lnTo>
                          <a:pt x="501" y="202"/>
                        </a:lnTo>
                        <a:lnTo>
                          <a:pt x="499" y="200"/>
                        </a:lnTo>
                        <a:lnTo>
                          <a:pt x="499" y="200"/>
                        </a:lnTo>
                        <a:lnTo>
                          <a:pt x="499" y="194"/>
                        </a:lnTo>
                        <a:lnTo>
                          <a:pt x="501" y="190"/>
                        </a:lnTo>
                        <a:lnTo>
                          <a:pt x="501" y="190"/>
                        </a:lnTo>
                        <a:lnTo>
                          <a:pt x="503" y="188"/>
                        </a:lnTo>
                        <a:lnTo>
                          <a:pt x="505" y="186"/>
                        </a:lnTo>
                        <a:lnTo>
                          <a:pt x="505" y="186"/>
                        </a:lnTo>
                        <a:lnTo>
                          <a:pt x="503" y="182"/>
                        </a:lnTo>
                        <a:lnTo>
                          <a:pt x="501" y="180"/>
                        </a:lnTo>
                        <a:lnTo>
                          <a:pt x="269" y="16"/>
                        </a:lnTo>
                        <a:lnTo>
                          <a:pt x="269" y="16"/>
                        </a:lnTo>
                        <a:lnTo>
                          <a:pt x="265" y="14"/>
                        </a:lnTo>
                        <a:lnTo>
                          <a:pt x="259" y="14"/>
                        </a:lnTo>
                        <a:lnTo>
                          <a:pt x="253" y="14"/>
                        </a:lnTo>
                        <a:lnTo>
                          <a:pt x="247" y="16"/>
                        </a:lnTo>
                        <a:lnTo>
                          <a:pt x="16" y="180"/>
                        </a:lnTo>
                        <a:lnTo>
                          <a:pt x="16" y="180"/>
                        </a:lnTo>
                        <a:lnTo>
                          <a:pt x="12" y="182"/>
                        </a:lnTo>
                        <a:lnTo>
                          <a:pt x="12" y="186"/>
                        </a:lnTo>
                        <a:lnTo>
                          <a:pt x="12" y="186"/>
                        </a:lnTo>
                        <a:lnTo>
                          <a:pt x="12" y="188"/>
                        </a:lnTo>
                        <a:lnTo>
                          <a:pt x="16" y="190"/>
                        </a:lnTo>
                        <a:lnTo>
                          <a:pt x="16" y="190"/>
                        </a:lnTo>
                        <a:lnTo>
                          <a:pt x="18" y="194"/>
                        </a:lnTo>
                        <a:lnTo>
                          <a:pt x="16" y="200"/>
                        </a:lnTo>
                        <a:lnTo>
                          <a:pt x="16" y="200"/>
                        </a:lnTo>
                        <a:lnTo>
                          <a:pt x="12" y="202"/>
                        </a:lnTo>
                        <a:lnTo>
                          <a:pt x="8" y="200"/>
                        </a:lnTo>
                        <a:lnTo>
                          <a:pt x="8" y="200"/>
                        </a:lnTo>
                        <a:lnTo>
                          <a:pt x="2" y="194"/>
                        </a:lnTo>
                        <a:lnTo>
                          <a:pt x="0" y="186"/>
                        </a:lnTo>
                        <a:lnTo>
                          <a:pt x="0" y="186"/>
                        </a:lnTo>
                        <a:lnTo>
                          <a:pt x="2" y="176"/>
                        </a:lnTo>
                        <a:lnTo>
                          <a:pt x="8" y="170"/>
                        </a:lnTo>
                        <a:lnTo>
                          <a:pt x="241" y="6"/>
                        </a:lnTo>
                        <a:lnTo>
                          <a:pt x="241" y="6"/>
                        </a:lnTo>
                        <a:lnTo>
                          <a:pt x="249" y="2"/>
                        </a:lnTo>
                        <a:lnTo>
                          <a:pt x="259" y="0"/>
                        </a:lnTo>
                        <a:lnTo>
                          <a:pt x="269" y="2"/>
                        </a:lnTo>
                        <a:lnTo>
                          <a:pt x="277" y="6"/>
                        </a:lnTo>
                        <a:lnTo>
                          <a:pt x="507" y="170"/>
                        </a:lnTo>
                        <a:lnTo>
                          <a:pt x="507" y="170"/>
                        </a:lnTo>
                        <a:lnTo>
                          <a:pt x="515" y="176"/>
                        </a:lnTo>
                        <a:lnTo>
                          <a:pt x="517" y="186"/>
                        </a:lnTo>
                        <a:lnTo>
                          <a:pt x="517" y="186"/>
                        </a:lnTo>
                        <a:lnTo>
                          <a:pt x="515" y="194"/>
                        </a:lnTo>
                        <a:lnTo>
                          <a:pt x="507" y="200"/>
                        </a:lnTo>
                        <a:lnTo>
                          <a:pt x="507" y="200"/>
                        </a:lnTo>
                        <a:lnTo>
                          <a:pt x="505" y="202"/>
                        </a:lnTo>
                        <a:lnTo>
                          <a:pt x="505" y="20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60" name="Freeform 85">
                    <a:extLst>
                      <a:ext uri="{FF2B5EF4-FFF2-40B4-BE49-F238E27FC236}">
                        <a16:creationId xmlns:a16="http://schemas.microsoft.com/office/drawing/2014/main" id="{A5C0384B-49E9-4C92-A72F-D4DAA3D5E380}"/>
                      </a:ext>
                    </a:extLst>
                  </p:cNvPr>
                  <p:cNvSpPr>
                    <a:spLocks/>
                  </p:cNvSpPr>
                  <p:nvPr/>
                </p:nvSpPr>
                <p:spPr bwMode="auto">
                  <a:xfrm>
                    <a:off x="3328" y="1950"/>
                    <a:ext cx="463" cy="30"/>
                  </a:xfrm>
                  <a:custGeom>
                    <a:avLst/>
                    <a:gdLst>
                      <a:gd name="T0" fmla="*/ 457 w 463"/>
                      <a:gd name="T1" fmla="*/ 30 h 30"/>
                      <a:gd name="T2" fmla="*/ 457 w 463"/>
                      <a:gd name="T3" fmla="*/ 30 h 30"/>
                      <a:gd name="T4" fmla="*/ 453 w 463"/>
                      <a:gd name="T5" fmla="*/ 28 h 30"/>
                      <a:gd name="T6" fmla="*/ 451 w 463"/>
                      <a:gd name="T7" fmla="*/ 24 h 30"/>
                      <a:gd name="T8" fmla="*/ 451 w 463"/>
                      <a:gd name="T9" fmla="*/ 12 h 30"/>
                      <a:gd name="T10" fmla="*/ 14 w 463"/>
                      <a:gd name="T11" fmla="*/ 12 h 30"/>
                      <a:gd name="T12" fmla="*/ 14 w 463"/>
                      <a:gd name="T13" fmla="*/ 24 h 30"/>
                      <a:gd name="T14" fmla="*/ 14 w 463"/>
                      <a:gd name="T15" fmla="*/ 24 h 30"/>
                      <a:gd name="T16" fmla="*/ 12 w 463"/>
                      <a:gd name="T17" fmla="*/ 28 h 30"/>
                      <a:gd name="T18" fmla="*/ 6 w 463"/>
                      <a:gd name="T19" fmla="*/ 30 h 30"/>
                      <a:gd name="T20" fmla="*/ 6 w 463"/>
                      <a:gd name="T21" fmla="*/ 30 h 30"/>
                      <a:gd name="T22" fmla="*/ 2 w 463"/>
                      <a:gd name="T23" fmla="*/ 28 h 30"/>
                      <a:gd name="T24" fmla="*/ 0 w 463"/>
                      <a:gd name="T25" fmla="*/ 24 h 30"/>
                      <a:gd name="T26" fmla="*/ 0 w 463"/>
                      <a:gd name="T27" fmla="*/ 6 h 30"/>
                      <a:gd name="T28" fmla="*/ 0 w 463"/>
                      <a:gd name="T29" fmla="*/ 6 h 30"/>
                      <a:gd name="T30" fmla="*/ 2 w 463"/>
                      <a:gd name="T31" fmla="*/ 2 h 30"/>
                      <a:gd name="T32" fmla="*/ 6 w 463"/>
                      <a:gd name="T33" fmla="*/ 0 h 30"/>
                      <a:gd name="T34" fmla="*/ 457 w 463"/>
                      <a:gd name="T35" fmla="*/ 0 h 30"/>
                      <a:gd name="T36" fmla="*/ 457 w 463"/>
                      <a:gd name="T37" fmla="*/ 0 h 30"/>
                      <a:gd name="T38" fmla="*/ 461 w 463"/>
                      <a:gd name="T39" fmla="*/ 2 h 30"/>
                      <a:gd name="T40" fmla="*/ 463 w 463"/>
                      <a:gd name="T41" fmla="*/ 6 h 30"/>
                      <a:gd name="T42" fmla="*/ 463 w 463"/>
                      <a:gd name="T43" fmla="*/ 24 h 30"/>
                      <a:gd name="T44" fmla="*/ 463 w 463"/>
                      <a:gd name="T45" fmla="*/ 24 h 30"/>
                      <a:gd name="T46" fmla="*/ 461 w 463"/>
                      <a:gd name="T47" fmla="*/ 28 h 30"/>
                      <a:gd name="T48" fmla="*/ 457 w 463"/>
                      <a:gd name="T49" fmla="*/ 30 h 30"/>
                      <a:gd name="T50" fmla="*/ 457 w 463"/>
                      <a:gd name="T5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3" h="30">
                        <a:moveTo>
                          <a:pt x="457" y="30"/>
                        </a:moveTo>
                        <a:lnTo>
                          <a:pt x="457" y="30"/>
                        </a:lnTo>
                        <a:lnTo>
                          <a:pt x="453" y="28"/>
                        </a:lnTo>
                        <a:lnTo>
                          <a:pt x="451" y="24"/>
                        </a:lnTo>
                        <a:lnTo>
                          <a:pt x="451" y="12"/>
                        </a:lnTo>
                        <a:lnTo>
                          <a:pt x="14" y="12"/>
                        </a:lnTo>
                        <a:lnTo>
                          <a:pt x="14" y="24"/>
                        </a:lnTo>
                        <a:lnTo>
                          <a:pt x="14" y="24"/>
                        </a:lnTo>
                        <a:lnTo>
                          <a:pt x="12" y="28"/>
                        </a:lnTo>
                        <a:lnTo>
                          <a:pt x="6" y="30"/>
                        </a:lnTo>
                        <a:lnTo>
                          <a:pt x="6" y="30"/>
                        </a:lnTo>
                        <a:lnTo>
                          <a:pt x="2" y="28"/>
                        </a:lnTo>
                        <a:lnTo>
                          <a:pt x="0" y="24"/>
                        </a:lnTo>
                        <a:lnTo>
                          <a:pt x="0" y="6"/>
                        </a:lnTo>
                        <a:lnTo>
                          <a:pt x="0" y="6"/>
                        </a:lnTo>
                        <a:lnTo>
                          <a:pt x="2" y="2"/>
                        </a:lnTo>
                        <a:lnTo>
                          <a:pt x="6" y="0"/>
                        </a:lnTo>
                        <a:lnTo>
                          <a:pt x="457" y="0"/>
                        </a:lnTo>
                        <a:lnTo>
                          <a:pt x="457" y="0"/>
                        </a:lnTo>
                        <a:lnTo>
                          <a:pt x="461" y="2"/>
                        </a:lnTo>
                        <a:lnTo>
                          <a:pt x="463" y="6"/>
                        </a:lnTo>
                        <a:lnTo>
                          <a:pt x="463" y="24"/>
                        </a:lnTo>
                        <a:lnTo>
                          <a:pt x="463" y="24"/>
                        </a:lnTo>
                        <a:lnTo>
                          <a:pt x="461" y="28"/>
                        </a:lnTo>
                        <a:lnTo>
                          <a:pt x="457" y="30"/>
                        </a:lnTo>
                        <a:lnTo>
                          <a:pt x="457" y="30"/>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61" name="Freeform 86">
                    <a:extLst>
                      <a:ext uri="{FF2B5EF4-FFF2-40B4-BE49-F238E27FC236}">
                        <a16:creationId xmlns:a16="http://schemas.microsoft.com/office/drawing/2014/main" id="{8942D194-B4A2-4866-9B27-47AEE1D57EB5}"/>
                      </a:ext>
                    </a:extLst>
                  </p:cNvPr>
                  <p:cNvSpPr>
                    <a:spLocks/>
                  </p:cNvSpPr>
                  <p:nvPr/>
                </p:nvSpPr>
                <p:spPr bwMode="auto">
                  <a:xfrm>
                    <a:off x="3310" y="1992"/>
                    <a:ext cx="501" cy="32"/>
                  </a:xfrm>
                  <a:custGeom>
                    <a:avLst/>
                    <a:gdLst>
                      <a:gd name="T0" fmla="*/ 495 w 501"/>
                      <a:gd name="T1" fmla="*/ 32 h 32"/>
                      <a:gd name="T2" fmla="*/ 495 w 501"/>
                      <a:gd name="T3" fmla="*/ 32 h 32"/>
                      <a:gd name="T4" fmla="*/ 489 w 501"/>
                      <a:gd name="T5" fmla="*/ 30 h 32"/>
                      <a:gd name="T6" fmla="*/ 487 w 501"/>
                      <a:gd name="T7" fmla="*/ 26 h 32"/>
                      <a:gd name="T8" fmla="*/ 487 w 501"/>
                      <a:gd name="T9" fmla="*/ 14 h 32"/>
                      <a:gd name="T10" fmla="*/ 12 w 501"/>
                      <a:gd name="T11" fmla="*/ 14 h 32"/>
                      <a:gd name="T12" fmla="*/ 12 w 501"/>
                      <a:gd name="T13" fmla="*/ 26 h 32"/>
                      <a:gd name="T14" fmla="*/ 12 w 501"/>
                      <a:gd name="T15" fmla="*/ 26 h 32"/>
                      <a:gd name="T16" fmla="*/ 10 w 501"/>
                      <a:gd name="T17" fmla="*/ 30 h 32"/>
                      <a:gd name="T18" fmla="*/ 6 w 501"/>
                      <a:gd name="T19" fmla="*/ 32 h 32"/>
                      <a:gd name="T20" fmla="*/ 6 w 501"/>
                      <a:gd name="T21" fmla="*/ 32 h 32"/>
                      <a:gd name="T22" fmla="*/ 2 w 501"/>
                      <a:gd name="T23" fmla="*/ 30 h 32"/>
                      <a:gd name="T24" fmla="*/ 0 w 501"/>
                      <a:gd name="T25" fmla="*/ 26 h 32"/>
                      <a:gd name="T26" fmla="*/ 0 w 501"/>
                      <a:gd name="T27" fmla="*/ 6 h 32"/>
                      <a:gd name="T28" fmla="*/ 0 w 501"/>
                      <a:gd name="T29" fmla="*/ 6 h 32"/>
                      <a:gd name="T30" fmla="*/ 2 w 501"/>
                      <a:gd name="T31" fmla="*/ 2 h 32"/>
                      <a:gd name="T32" fmla="*/ 6 w 501"/>
                      <a:gd name="T33" fmla="*/ 0 h 32"/>
                      <a:gd name="T34" fmla="*/ 495 w 501"/>
                      <a:gd name="T35" fmla="*/ 0 h 32"/>
                      <a:gd name="T36" fmla="*/ 495 w 501"/>
                      <a:gd name="T37" fmla="*/ 0 h 32"/>
                      <a:gd name="T38" fmla="*/ 499 w 501"/>
                      <a:gd name="T39" fmla="*/ 2 h 32"/>
                      <a:gd name="T40" fmla="*/ 501 w 501"/>
                      <a:gd name="T41" fmla="*/ 6 h 32"/>
                      <a:gd name="T42" fmla="*/ 501 w 501"/>
                      <a:gd name="T43" fmla="*/ 26 h 32"/>
                      <a:gd name="T44" fmla="*/ 501 w 501"/>
                      <a:gd name="T45" fmla="*/ 26 h 32"/>
                      <a:gd name="T46" fmla="*/ 499 w 501"/>
                      <a:gd name="T47" fmla="*/ 30 h 32"/>
                      <a:gd name="T48" fmla="*/ 495 w 501"/>
                      <a:gd name="T49" fmla="*/ 32 h 32"/>
                      <a:gd name="T50" fmla="*/ 495 w 501"/>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32">
                        <a:moveTo>
                          <a:pt x="495" y="32"/>
                        </a:moveTo>
                        <a:lnTo>
                          <a:pt x="495" y="32"/>
                        </a:lnTo>
                        <a:lnTo>
                          <a:pt x="489" y="30"/>
                        </a:lnTo>
                        <a:lnTo>
                          <a:pt x="487" y="26"/>
                        </a:lnTo>
                        <a:lnTo>
                          <a:pt x="487" y="14"/>
                        </a:lnTo>
                        <a:lnTo>
                          <a:pt x="12" y="14"/>
                        </a:lnTo>
                        <a:lnTo>
                          <a:pt x="12" y="26"/>
                        </a:lnTo>
                        <a:lnTo>
                          <a:pt x="12" y="26"/>
                        </a:lnTo>
                        <a:lnTo>
                          <a:pt x="10" y="30"/>
                        </a:lnTo>
                        <a:lnTo>
                          <a:pt x="6" y="32"/>
                        </a:lnTo>
                        <a:lnTo>
                          <a:pt x="6" y="32"/>
                        </a:lnTo>
                        <a:lnTo>
                          <a:pt x="2" y="30"/>
                        </a:lnTo>
                        <a:lnTo>
                          <a:pt x="0" y="26"/>
                        </a:lnTo>
                        <a:lnTo>
                          <a:pt x="0" y="6"/>
                        </a:lnTo>
                        <a:lnTo>
                          <a:pt x="0" y="6"/>
                        </a:lnTo>
                        <a:lnTo>
                          <a:pt x="2" y="2"/>
                        </a:lnTo>
                        <a:lnTo>
                          <a:pt x="6" y="0"/>
                        </a:lnTo>
                        <a:lnTo>
                          <a:pt x="495" y="0"/>
                        </a:lnTo>
                        <a:lnTo>
                          <a:pt x="495" y="0"/>
                        </a:lnTo>
                        <a:lnTo>
                          <a:pt x="499" y="2"/>
                        </a:lnTo>
                        <a:lnTo>
                          <a:pt x="501" y="6"/>
                        </a:lnTo>
                        <a:lnTo>
                          <a:pt x="501" y="26"/>
                        </a:lnTo>
                        <a:lnTo>
                          <a:pt x="501" y="26"/>
                        </a:lnTo>
                        <a:lnTo>
                          <a:pt x="499" y="30"/>
                        </a:lnTo>
                        <a:lnTo>
                          <a:pt x="495" y="32"/>
                        </a:lnTo>
                        <a:lnTo>
                          <a:pt x="495"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62" name="Freeform 87">
                    <a:extLst>
                      <a:ext uri="{FF2B5EF4-FFF2-40B4-BE49-F238E27FC236}">
                        <a16:creationId xmlns:a16="http://schemas.microsoft.com/office/drawing/2014/main" id="{B0E707F4-67C8-430D-A1F1-EEE353A9F18C}"/>
                      </a:ext>
                    </a:extLst>
                  </p:cNvPr>
                  <p:cNvSpPr>
                    <a:spLocks/>
                  </p:cNvSpPr>
                  <p:nvPr/>
                </p:nvSpPr>
                <p:spPr bwMode="auto">
                  <a:xfrm>
                    <a:off x="3290" y="2036"/>
                    <a:ext cx="539" cy="32"/>
                  </a:xfrm>
                  <a:custGeom>
                    <a:avLst/>
                    <a:gdLst>
                      <a:gd name="T0" fmla="*/ 533 w 539"/>
                      <a:gd name="T1" fmla="*/ 32 h 32"/>
                      <a:gd name="T2" fmla="*/ 533 w 539"/>
                      <a:gd name="T3" fmla="*/ 32 h 32"/>
                      <a:gd name="T4" fmla="*/ 529 w 539"/>
                      <a:gd name="T5" fmla="*/ 30 h 32"/>
                      <a:gd name="T6" fmla="*/ 527 w 539"/>
                      <a:gd name="T7" fmla="*/ 26 h 32"/>
                      <a:gd name="T8" fmla="*/ 527 w 539"/>
                      <a:gd name="T9" fmla="*/ 12 h 32"/>
                      <a:gd name="T10" fmla="*/ 12 w 539"/>
                      <a:gd name="T11" fmla="*/ 12 h 32"/>
                      <a:gd name="T12" fmla="*/ 12 w 539"/>
                      <a:gd name="T13" fmla="*/ 26 h 32"/>
                      <a:gd name="T14" fmla="*/ 12 w 539"/>
                      <a:gd name="T15" fmla="*/ 26 h 32"/>
                      <a:gd name="T16" fmla="*/ 10 w 539"/>
                      <a:gd name="T17" fmla="*/ 30 h 32"/>
                      <a:gd name="T18" fmla="*/ 6 w 539"/>
                      <a:gd name="T19" fmla="*/ 32 h 32"/>
                      <a:gd name="T20" fmla="*/ 6 w 539"/>
                      <a:gd name="T21" fmla="*/ 32 h 32"/>
                      <a:gd name="T22" fmla="*/ 2 w 539"/>
                      <a:gd name="T23" fmla="*/ 30 h 32"/>
                      <a:gd name="T24" fmla="*/ 0 w 539"/>
                      <a:gd name="T25" fmla="*/ 26 h 32"/>
                      <a:gd name="T26" fmla="*/ 0 w 539"/>
                      <a:gd name="T27" fmla="*/ 6 h 32"/>
                      <a:gd name="T28" fmla="*/ 0 w 539"/>
                      <a:gd name="T29" fmla="*/ 6 h 32"/>
                      <a:gd name="T30" fmla="*/ 2 w 539"/>
                      <a:gd name="T31" fmla="*/ 2 h 32"/>
                      <a:gd name="T32" fmla="*/ 6 w 539"/>
                      <a:gd name="T33" fmla="*/ 0 h 32"/>
                      <a:gd name="T34" fmla="*/ 533 w 539"/>
                      <a:gd name="T35" fmla="*/ 0 h 32"/>
                      <a:gd name="T36" fmla="*/ 533 w 539"/>
                      <a:gd name="T37" fmla="*/ 0 h 32"/>
                      <a:gd name="T38" fmla="*/ 537 w 539"/>
                      <a:gd name="T39" fmla="*/ 2 h 32"/>
                      <a:gd name="T40" fmla="*/ 539 w 539"/>
                      <a:gd name="T41" fmla="*/ 6 h 32"/>
                      <a:gd name="T42" fmla="*/ 539 w 539"/>
                      <a:gd name="T43" fmla="*/ 26 h 32"/>
                      <a:gd name="T44" fmla="*/ 539 w 539"/>
                      <a:gd name="T45" fmla="*/ 26 h 32"/>
                      <a:gd name="T46" fmla="*/ 537 w 539"/>
                      <a:gd name="T47" fmla="*/ 30 h 32"/>
                      <a:gd name="T48" fmla="*/ 533 w 539"/>
                      <a:gd name="T49" fmla="*/ 32 h 32"/>
                      <a:gd name="T50" fmla="*/ 533 w 539"/>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9" h="32">
                        <a:moveTo>
                          <a:pt x="533" y="32"/>
                        </a:moveTo>
                        <a:lnTo>
                          <a:pt x="533" y="32"/>
                        </a:lnTo>
                        <a:lnTo>
                          <a:pt x="529" y="30"/>
                        </a:lnTo>
                        <a:lnTo>
                          <a:pt x="527" y="26"/>
                        </a:lnTo>
                        <a:lnTo>
                          <a:pt x="527" y="12"/>
                        </a:lnTo>
                        <a:lnTo>
                          <a:pt x="12" y="12"/>
                        </a:lnTo>
                        <a:lnTo>
                          <a:pt x="12" y="26"/>
                        </a:lnTo>
                        <a:lnTo>
                          <a:pt x="12" y="26"/>
                        </a:lnTo>
                        <a:lnTo>
                          <a:pt x="10" y="30"/>
                        </a:lnTo>
                        <a:lnTo>
                          <a:pt x="6" y="32"/>
                        </a:lnTo>
                        <a:lnTo>
                          <a:pt x="6" y="32"/>
                        </a:lnTo>
                        <a:lnTo>
                          <a:pt x="2" y="30"/>
                        </a:lnTo>
                        <a:lnTo>
                          <a:pt x="0" y="26"/>
                        </a:lnTo>
                        <a:lnTo>
                          <a:pt x="0" y="6"/>
                        </a:lnTo>
                        <a:lnTo>
                          <a:pt x="0" y="6"/>
                        </a:lnTo>
                        <a:lnTo>
                          <a:pt x="2" y="2"/>
                        </a:lnTo>
                        <a:lnTo>
                          <a:pt x="6" y="0"/>
                        </a:lnTo>
                        <a:lnTo>
                          <a:pt x="533" y="0"/>
                        </a:lnTo>
                        <a:lnTo>
                          <a:pt x="533" y="0"/>
                        </a:lnTo>
                        <a:lnTo>
                          <a:pt x="537" y="2"/>
                        </a:lnTo>
                        <a:lnTo>
                          <a:pt x="539" y="6"/>
                        </a:lnTo>
                        <a:lnTo>
                          <a:pt x="539" y="26"/>
                        </a:lnTo>
                        <a:lnTo>
                          <a:pt x="539" y="26"/>
                        </a:lnTo>
                        <a:lnTo>
                          <a:pt x="537" y="30"/>
                        </a:lnTo>
                        <a:lnTo>
                          <a:pt x="533" y="32"/>
                        </a:lnTo>
                        <a:lnTo>
                          <a:pt x="533"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63" name="Freeform 88">
                    <a:extLst>
                      <a:ext uri="{FF2B5EF4-FFF2-40B4-BE49-F238E27FC236}">
                        <a16:creationId xmlns:a16="http://schemas.microsoft.com/office/drawing/2014/main" id="{2A708F79-5834-4A62-A3AF-98645F081133}"/>
                      </a:ext>
                    </a:extLst>
                  </p:cNvPr>
                  <p:cNvSpPr>
                    <a:spLocks/>
                  </p:cNvSpPr>
                  <p:nvPr/>
                </p:nvSpPr>
                <p:spPr bwMode="auto">
                  <a:xfrm>
                    <a:off x="3499"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2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2"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64" name="Freeform 89">
                    <a:extLst>
                      <a:ext uri="{FF2B5EF4-FFF2-40B4-BE49-F238E27FC236}">
                        <a16:creationId xmlns:a16="http://schemas.microsoft.com/office/drawing/2014/main" id="{0B687E20-61C1-4E60-9285-E09F86CDD82F}"/>
                      </a:ext>
                    </a:extLst>
                  </p:cNvPr>
                  <p:cNvSpPr>
                    <a:spLocks/>
                  </p:cNvSpPr>
                  <p:nvPr/>
                </p:nvSpPr>
                <p:spPr bwMode="auto">
                  <a:xfrm>
                    <a:off x="3342" y="1668"/>
                    <a:ext cx="123" cy="278"/>
                  </a:xfrm>
                  <a:custGeom>
                    <a:avLst/>
                    <a:gdLst>
                      <a:gd name="T0" fmla="*/ 105 w 123"/>
                      <a:gd name="T1" fmla="*/ 278 h 278"/>
                      <a:gd name="T2" fmla="*/ 105 w 123"/>
                      <a:gd name="T3" fmla="*/ 278 h 278"/>
                      <a:gd name="T4" fmla="*/ 101 w 123"/>
                      <a:gd name="T5" fmla="*/ 276 h 278"/>
                      <a:gd name="T6" fmla="*/ 99 w 123"/>
                      <a:gd name="T7" fmla="*/ 272 h 278"/>
                      <a:gd name="T8" fmla="*/ 99 w 123"/>
                      <a:gd name="T9" fmla="*/ 48 h 278"/>
                      <a:gd name="T10" fmla="*/ 99 w 123"/>
                      <a:gd name="T11" fmla="*/ 48 h 278"/>
                      <a:gd name="T12" fmla="*/ 99 w 123"/>
                      <a:gd name="T13" fmla="*/ 44 h 278"/>
                      <a:gd name="T14" fmla="*/ 103 w 123"/>
                      <a:gd name="T15" fmla="*/ 42 h 278"/>
                      <a:gd name="T16" fmla="*/ 103 w 123"/>
                      <a:gd name="T17" fmla="*/ 42 h 278"/>
                      <a:gd name="T18" fmla="*/ 109 w 123"/>
                      <a:gd name="T19" fmla="*/ 36 h 278"/>
                      <a:gd name="T20" fmla="*/ 111 w 123"/>
                      <a:gd name="T21" fmla="*/ 28 h 278"/>
                      <a:gd name="T22" fmla="*/ 111 w 123"/>
                      <a:gd name="T23" fmla="*/ 28 h 278"/>
                      <a:gd name="T24" fmla="*/ 109 w 123"/>
                      <a:gd name="T25" fmla="*/ 22 h 278"/>
                      <a:gd name="T26" fmla="*/ 105 w 123"/>
                      <a:gd name="T27" fmla="*/ 18 h 278"/>
                      <a:gd name="T28" fmla="*/ 101 w 123"/>
                      <a:gd name="T29" fmla="*/ 14 h 278"/>
                      <a:gd name="T30" fmla="*/ 95 w 123"/>
                      <a:gd name="T31" fmla="*/ 12 h 278"/>
                      <a:gd name="T32" fmla="*/ 29 w 123"/>
                      <a:gd name="T33" fmla="*/ 12 h 278"/>
                      <a:gd name="T34" fmla="*/ 29 w 123"/>
                      <a:gd name="T35" fmla="*/ 12 h 278"/>
                      <a:gd name="T36" fmla="*/ 23 w 123"/>
                      <a:gd name="T37" fmla="*/ 14 h 278"/>
                      <a:gd name="T38" fmla="*/ 19 w 123"/>
                      <a:gd name="T39" fmla="*/ 18 h 278"/>
                      <a:gd name="T40" fmla="*/ 15 w 123"/>
                      <a:gd name="T41" fmla="*/ 22 h 278"/>
                      <a:gd name="T42" fmla="*/ 15 w 123"/>
                      <a:gd name="T43" fmla="*/ 28 h 278"/>
                      <a:gd name="T44" fmla="*/ 15 w 123"/>
                      <a:gd name="T45" fmla="*/ 28 h 278"/>
                      <a:gd name="T46" fmla="*/ 17 w 123"/>
                      <a:gd name="T47" fmla="*/ 36 h 278"/>
                      <a:gd name="T48" fmla="*/ 23 w 123"/>
                      <a:gd name="T49" fmla="*/ 42 h 278"/>
                      <a:gd name="T50" fmla="*/ 23 w 123"/>
                      <a:gd name="T51" fmla="*/ 42 h 278"/>
                      <a:gd name="T52" fmla="*/ 25 w 123"/>
                      <a:gd name="T53" fmla="*/ 44 h 278"/>
                      <a:gd name="T54" fmla="*/ 25 w 123"/>
                      <a:gd name="T55" fmla="*/ 48 h 278"/>
                      <a:gd name="T56" fmla="*/ 25 w 123"/>
                      <a:gd name="T57" fmla="*/ 272 h 278"/>
                      <a:gd name="T58" fmla="*/ 25 w 123"/>
                      <a:gd name="T59" fmla="*/ 272 h 278"/>
                      <a:gd name="T60" fmla="*/ 23 w 123"/>
                      <a:gd name="T61" fmla="*/ 276 h 278"/>
                      <a:gd name="T62" fmla="*/ 19 w 123"/>
                      <a:gd name="T63" fmla="*/ 278 h 278"/>
                      <a:gd name="T64" fmla="*/ 19 w 123"/>
                      <a:gd name="T65" fmla="*/ 278 h 278"/>
                      <a:gd name="T66" fmla="*/ 15 w 123"/>
                      <a:gd name="T67" fmla="*/ 276 h 278"/>
                      <a:gd name="T68" fmla="*/ 13 w 123"/>
                      <a:gd name="T69" fmla="*/ 272 h 278"/>
                      <a:gd name="T70" fmla="*/ 13 w 123"/>
                      <a:gd name="T71" fmla="*/ 50 h 278"/>
                      <a:gd name="T72" fmla="*/ 13 w 123"/>
                      <a:gd name="T73" fmla="*/ 50 h 278"/>
                      <a:gd name="T74" fmla="*/ 8 w 123"/>
                      <a:gd name="T75" fmla="*/ 46 h 278"/>
                      <a:gd name="T76" fmla="*/ 4 w 123"/>
                      <a:gd name="T77" fmla="*/ 40 h 278"/>
                      <a:gd name="T78" fmla="*/ 2 w 123"/>
                      <a:gd name="T79" fmla="*/ 34 h 278"/>
                      <a:gd name="T80" fmla="*/ 0 w 123"/>
                      <a:gd name="T81" fmla="*/ 28 h 278"/>
                      <a:gd name="T82" fmla="*/ 0 w 123"/>
                      <a:gd name="T83" fmla="*/ 28 h 278"/>
                      <a:gd name="T84" fmla="*/ 2 w 123"/>
                      <a:gd name="T85" fmla="*/ 18 h 278"/>
                      <a:gd name="T86" fmla="*/ 8 w 123"/>
                      <a:gd name="T87" fmla="*/ 8 h 278"/>
                      <a:gd name="T88" fmla="*/ 19 w 123"/>
                      <a:gd name="T89" fmla="*/ 2 h 278"/>
                      <a:gd name="T90" fmla="*/ 29 w 123"/>
                      <a:gd name="T91" fmla="*/ 0 h 278"/>
                      <a:gd name="T92" fmla="*/ 95 w 123"/>
                      <a:gd name="T93" fmla="*/ 0 h 278"/>
                      <a:gd name="T94" fmla="*/ 95 w 123"/>
                      <a:gd name="T95" fmla="*/ 0 h 278"/>
                      <a:gd name="T96" fmla="*/ 105 w 123"/>
                      <a:gd name="T97" fmla="*/ 2 h 278"/>
                      <a:gd name="T98" fmla="*/ 115 w 123"/>
                      <a:gd name="T99" fmla="*/ 8 h 278"/>
                      <a:gd name="T100" fmla="*/ 121 w 123"/>
                      <a:gd name="T101" fmla="*/ 18 h 278"/>
                      <a:gd name="T102" fmla="*/ 123 w 123"/>
                      <a:gd name="T103" fmla="*/ 28 h 278"/>
                      <a:gd name="T104" fmla="*/ 123 w 123"/>
                      <a:gd name="T105" fmla="*/ 28 h 278"/>
                      <a:gd name="T106" fmla="*/ 123 w 123"/>
                      <a:gd name="T107" fmla="*/ 34 h 278"/>
                      <a:gd name="T108" fmla="*/ 119 w 123"/>
                      <a:gd name="T109" fmla="*/ 40 h 278"/>
                      <a:gd name="T110" fmla="*/ 117 w 123"/>
                      <a:gd name="T111" fmla="*/ 46 h 278"/>
                      <a:gd name="T112" fmla="*/ 111 w 123"/>
                      <a:gd name="T113" fmla="*/ 50 h 278"/>
                      <a:gd name="T114" fmla="*/ 111 w 123"/>
                      <a:gd name="T115" fmla="*/ 272 h 278"/>
                      <a:gd name="T116" fmla="*/ 111 w 123"/>
                      <a:gd name="T117" fmla="*/ 272 h 278"/>
                      <a:gd name="T118" fmla="*/ 109 w 123"/>
                      <a:gd name="T119" fmla="*/ 276 h 278"/>
                      <a:gd name="T120" fmla="*/ 105 w 123"/>
                      <a:gd name="T121" fmla="*/ 278 h 278"/>
                      <a:gd name="T122" fmla="*/ 105 w 123"/>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 h="278">
                        <a:moveTo>
                          <a:pt x="105" y="278"/>
                        </a:moveTo>
                        <a:lnTo>
                          <a:pt x="105" y="278"/>
                        </a:lnTo>
                        <a:lnTo>
                          <a:pt x="101" y="276"/>
                        </a:lnTo>
                        <a:lnTo>
                          <a:pt x="99" y="272"/>
                        </a:lnTo>
                        <a:lnTo>
                          <a:pt x="99" y="48"/>
                        </a:lnTo>
                        <a:lnTo>
                          <a:pt x="99" y="48"/>
                        </a:lnTo>
                        <a:lnTo>
                          <a:pt x="99" y="44"/>
                        </a:lnTo>
                        <a:lnTo>
                          <a:pt x="103" y="42"/>
                        </a:lnTo>
                        <a:lnTo>
                          <a:pt x="103" y="42"/>
                        </a:lnTo>
                        <a:lnTo>
                          <a:pt x="109" y="36"/>
                        </a:lnTo>
                        <a:lnTo>
                          <a:pt x="111" y="28"/>
                        </a:lnTo>
                        <a:lnTo>
                          <a:pt x="111" y="28"/>
                        </a:lnTo>
                        <a:lnTo>
                          <a:pt x="109" y="22"/>
                        </a:lnTo>
                        <a:lnTo>
                          <a:pt x="105" y="18"/>
                        </a:lnTo>
                        <a:lnTo>
                          <a:pt x="101" y="14"/>
                        </a:lnTo>
                        <a:lnTo>
                          <a:pt x="95" y="12"/>
                        </a:lnTo>
                        <a:lnTo>
                          <a:pt x="29" y="12"/>
                        </a:lnTo>
                        <a:lnTo>
                          <a:pt x="29" y="12"/>
                        </a:lnTo>
                        <a:lnTo>
                          <a:pt x="23" y="14"/>
                        </a:lnTo>
                        <a:lnTo>
                          <a:pt x="19" y="18"/>
                        </a:lnTo>
                        <a:lnTo>
                          <a:pt x="15" y="22"/>
                        </a:lnTo>
                        <a:lnTo>
                          <a:pt x="15" y="28"/>
                        </a:lnTo>
                        <a:lnTo>
                          <a:pt x="15" y="28"/>
                        </a:lnTo>
                        <a:lnTo>
                          <a:pt x="17" y="36"/>
                        </a:lnTo>
                        <a:lnTo>
                          <a:pt x="23" y="42"/>
                        </a:lnTo>
                        <a:lnTo>
                          <a:pt x="23" y="42"/>
                        </a:lnTo>
                        <a:lnTo>
                          <a:pt x="25" y="44"/>
                        </a:lnTo>
                        <a:lnTo>
                          <a:pt x="25" y="48"/>
                        </a:lnTo>
                        <a:lnTo>
                          <a:pt x="25" y="272"/>
                        </a:lnTo>
                        <a:lnTo>
                          <a:pt x="25" y="272"/>
                        </a:lnTo>
                        <a:lnTo>
                          <a:pt x="23" y="276"/>
                        </a:lnTo>
                        <a:lnTo>
                          <a:pt x="19" y="278"/>
                        </a:lnTo>
                        <a:lnTo>
                          <a:pt x="19" y="278"/>
                        </a:lnTo>
                        <a:lnTo>
                          <a:pt x="15" y="276"/>
                        </a:lnTo>
                        <a:lnTo>
                          <a:pt x="13" y="272"/>
                        </a:lnTo>
                        <a:lnTo>
                          <a:pt x="13" y="50"/>
                        </a:lnTo>
                        <a:lnTo>
                          <a:pt x="13" y="50"/>
                        </a:lnTo>
                        <a:lnTo>
                          <a:pt x="8" y="46"/>
                        </a:lnTo>
                        <a:lnTo>
                          <a:pt x="4" y="40"/>
                        </a:lnTo>
                        <a:lnTo>
                          <a:pt x="2" y="34"/>
                        </a:lnTo>
                        <a:lnTo>
                          <a:pt x="0" y="28"/>
                        </a:lnTo>
                        <a:lnTo>
                          <a:pt x="0" y="28"/>
                        </a:lnTo>
                        <a:lnTo>
                          <a:pt x="2" y="18"/>
                        </a:lnTo>
                        <a:lnTo>
                          <a:pt x="8" y="8"/>
                        </a:lnTo>
                        <a:lnTo>
                          <a:pt x="19" y="2"/>
                        </a:lnTo>
                        <a:lnTo>
                          <a:pt x="29" y="0"/>
                        </a:lnTo>
                        <a:lnTo>
                          <a:pt x="95" y="0"/>
                        </a:lnTo>
                        <a:lnTo>
                          <a:pt x="95" y="0"/>
                        </a:lnTo>
                        <a:lnTo>
                          <a:pt x="105" y="2"/>
                        </a:lnTo>
                        <a:lnTo>
                          <a:pt x="115" y="8"/>
                        </a:lnTo>
                        <a:lnTo>
                          <a:pt x="121" y="18"/>
                        </a:lnTo>
                        <a:lnTo>
                          <a:pt x="123" y="28"/>
                        </a:lnTo>
                        <a:lnTo>
                          <a:pt x="123" y="28"/>
                        </a:lnTo>
                        <a:lnTo>
                          <a:pt x="123" y="34"/>
                        </a:lnTo>
                        <a:lnTo>
                          <a:pt x="119" y="40"/>
                        </a:lnTo>
                        <a:lnTo>
                          <a:pt x="117" y="46"/>
                        </a:lnTo>
                        <a:lnTo>
                          <a:pt x="111" y="50"/>
                        </a:lnTo>
                        <a:lnTo>
                          <a:pt x="111" y="272"/>
                        </a:lnTo>
                        <a:lnTo>
                          <a:pt x="111" y="272"/>
                        </a:lnTo>
                        <a:lnTo>
                          <a:pt x="109" y="276"/>
                        </a:lnTo>
                        <a:lnTo>
                          <a:pt x="105" y="278"/>
                        </a:lnTo>
                        <a:lnTo>
                          <a:pt x="105"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65" name="Freeform 90">
                    <a:extLst>
                      <a:ext uri="{FF2B5EF4-FFF2-40B4-BE49-F238E27FC236}">
                        <a16:creationId xmlns:a16="http://schemas.microsoft.com/office/drawing/2014/main" id="{A85AC5B1-808D-4867-8DC0-8418E835F199}"/>
                      </a:ext>
                    </a:extLst>
                  </p:cNvPr>
                  <p:cNvSpPr>
                    <a:spLocks/>
                  </p:cNvSpPr>
                  <p:nvPr/>
                </p:nvSpPr>
                <p:spPr bwMode="auto">
                  <a:xfrm>
                    <a:off x="3655"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4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4"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grpSp>
            <p:grpSp>
              <p:nvGrpSpPr>
                <p:cNvPr id="18" name="Group 17">
                  <a:extLst>
                    <a:ext uri="{FF2B5EF4-FFF2-40B4-BE49-F238E27FC236}">
                      <a16:creationId xmlns:a16="http://schemas.microsoft.com/office/drawing/2014/main" id="{0A04A118-17EB-445D-9DE9-98FA37AFB5FD}"/>
                    </a:ext>
                  </a:extLst>
                </p:cNvPr>
                <p:cNvGrpSpPr/>
                <p:nvPr/>
              </p:nvGrpSpPr>
              <p:grpSpPr>
                <a:xfrm>
                  <a:off x="14380625" y="5148236"/>
                  <a:ext cx="615204" cy="220029"/>
                  <a:chOff x="14382897" y="5148236"/>
                  <a:chExt cx="615204" cy="220029"/>
                </a:xfrm>
                <a:grpFill/>
              </p:grpSpPr>
              <p:sp>
                <p:nvSpPr>
                  <p:cNvPr id="50" name="Line 11">
                    <a:extLst>
                      <a:ext uri="{FF2B5EF4-FFF2-40B4-BE49-F238E27FC236}">
                        <a16:creationId xmlns:a16="http://schemas.microsoft.com/office/drawing/2014/main" id="{CFD0E729-E4A9-4305-83B8-1CD01476F355}"/>
                      </a:ext>
                    </a:extLst>
                  </p:cNvPr>
                  <p:cNvSpPr>
                    <a:spLocks noChangeShapeType="1"/>
                  </p:cNvSpPr>
                  <p:nvPr/>
                </p:nvSpPr>
                <p:spPr bwMode="auto">
                  <a:xfrm flipH="1" flipV="1">
                    <a:off x="14832402" y="5148236"/>
                    <a:ext cx="165699" cy="220029"/>
                  </a:xfrm>
                  <a:prstGeom prst="line">
                    <a:avLst/>
                  </a:prstGeom>
                  <a:grpFill/>
                  <a:ln w="9525"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latin typeface="Century Gothic"/>
                    </a:endParaRPr>
                  </a:p>
                </p:txBody>
              </p:sp>
              <p:sp>
                <p:nvSpPr>
                  <p:cNvPr id="51" name="Line 15">
                    <a:extLst>
                      <a:ext uri="{FF2B5EF4-FFF2-40B4-BE49-F238E27FC236}">
                        <a16:creationId xmlns:a16="http://schemas.microsoft.com/office/drawing/2014/main" id="{3932E460-78B1-4AB8-B40A-906EC5D63F11}"/>
                      </a:ext>
                    </a:extLst>
                  </p:cNvPr>
                  <p:cNvSpPr>
                    <a:spLocks noChangeShapeType="1"/>
                  </p:cNvSpPr>
                  <p:nvPr/>
                </p:nvSpPr>
                <p:spPr bwMode="auto">
                  <a:xfrm flipV="1">
                    <a:off x="14382897" y="5148236"/>
                    <a:ext cx="165699" cy="220029"/>
                  </a:xfrm>
                  <a:prstGeom prst="line">
                    <a:avLst/>
                  </a:prstGeom>
                  <a:grpFill/>
                  <a:ln w="9525"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latin typeface="Century Gothic"/>
                    </a:endParaRPr>
                  </a:p>
                </p:txBody>
              </p:sp>
            </p:grpSp>
            <p:grpSp>
              <p:nvGrpSpPr>
                <p:cNvPr id="19" name="Group 18">
                  <a:extLst>
                    <a:ext uri="{FF2B5EF4-FFF2-40B4-BE49-F238E27FC236}">
                      <a16:creationId xmlns:a16="http://schemas.microsoft.com/office/drawing/2014/main" id="{BDF77657-F2B2-4936-8C55-903D5C211AE8}"/>
                    </a:ext>
                  </a:extLst>
                </p:cNvPr>
                <p:cNvGrpSpPr/>
                <p:nvPr/>
              </p:nvGrpSpPr>
              <p:grpSpPr>
                <a:xfrm>
                  <a:off x="14176885" y="5353973"/>
                  <a:ext cx="1022685" cy="384472"/>
                  <a:chOff x="14176885" y="5353973"/>
                  <a:chExt cx="1022685" cy="384472"/>
                </a:xfrm>
                <a:grpFill/>
              </p:grpSpPr>
              <p:grpSp>
                <p:nvGrpSpPr>
                  <p:cNvPr id="20" name="Group 19">
                    <a:extLst>
                      <a:ext uri="{FF2B5EF4-FFF2-40B4-BE49-F238E27FC236}">
                        <a16:creationId xmlns:a16="http://schemas.microsoft.com/office/drawing/2014/main" id="{3E1A5843-BE5A-4165-9D12-407872705AA2}"/>
                      </a:ext>
                    </a:extLst>
                  </p:cNvPr>
                  <p:cNvGrpSpPr>
                    <a:grpSpLocks noChangeAspect="1"/>
                  </p:cNvGrpSpPr>
                  <p:nvPr/>
                </p:nvGrpSpPr>
                <p:grpSpPr bwMode="auto">
                  <a:xfrm>
                    <a:off x="14176885" y="5353973"/>
                    <a:ext cx="360989" cy="384472"/>
                    <a:chOff x="3290" y="1470"/>
                    <a:chExt cx="539" cy="598"/>
                  </a:xfrm>
                  <a:grpFill/>
                </p:grpSpPr>
                <p:sp>
                  <p:nvSpPr>
                    <p:cNvPr id="36" name="Freeform 77">
                      <a:extLst>
                        <a:ext uri="{FF2B5EF4-FFF2-40B4-BE49-F238E27FC236}">
                          <a16:creationId xmlns:a16="http://schemas.microsoft.com/office/drawing/2014/main" id="{A3D149AF-3438-491B-BEDD-AE81AC5F1B59}"/>
                        </a:ext>
                      </a:extLst>
                    </p:cNvPr>
                    <p:cNvSpPr>
                      <a:spLocks/>
                    </p:cNvSpPr>
                    <p:nvPr/>
                  </p:nvSpPr>
                  <p:spPr bwMode="auto">
                    <a:xfrm>
                      <a:off x="3302" y="1470"/>
                      <a:ext cx="517" cy="202"/>
                    </a:xfrm>
                    <a:custGeom>
                      <a:avLst/>
                      <a:gdLst>
                        <a:gd name="T0" fmla="*/ 505 w 517"/>
                        <a:gd name="T1" fmla="*/ 202 h 202"/>
                        <a:gd name="T2" fmla="*/ 505 w 517"/>
                        <a:gd name="T3" fmla="*/ 202 h 202"/>
                        <a:gd name="T4" fmla="*/ 501 w 517"/>
                        <a:gd name="T5" fmla="*/ 202 h 202"/>
                        <a:gd name="T6" fmla="*/ 499 w 517"/>
                        <a:gd name="T7" fmla="*/ 200 h 202"/>
                        <a:gd name="T8" fmla="*/ 499 w 517"/>
                        <a:gd name="T9" fmla="*/ 200 h 202"/>
                        <a:gd name="T10" fmla="*/ 499 w 517"/>
                        <a:gd name="T11" fmla="*/ 194 h 202"/>
                        <a:gd name="T12" fmla="*/ 501 w 517"/>
                        <a:gd name="T13" fmla="*/ 190 h 202"/>
                        <a:gd name="T14" fmla="*/ 501 w 517"/>
                        <a:gd name="T15" fmla="*/ 190 h 202"/>
                        <a:gd name="T16" fmla="*/ 503 w 517"/>
                        <a:gd name="T17" fmla="*/ 188 h 202"/>
                        <a:gd name="T18" fmla="*/ 505 w 517"/>
                        <a:gd name="T19" fmla="*/ 186 h 202"/>
                        <a:gd name="T20" fmla="*/ 505 w 517"/>
                        <a:gd name="T21" fmla="*/ 186 h 202"/>
                        <a:gd name="T22" fmla="*/ 503 w 517"/>
                        <a:gd name="T23" fmla="*/ 182 h 202"/>
                        <a:gd name="T24" fmla="*/ 501 w 517"/>
                        <a:gd name="T25" fmla="*/ 180 h 202"/>
                        <a:gd name="T26" fmla="*/ 269 w 517"/>
                        <a:gd name="T27" fmla="*/ 16 h 202"/>
                        <a:gd name="T28" fmla="*/ 269 w 517"/>
                        <a:gd name="T29" fmla="*/ 16 h 202"/>
                        <a:gd name="T30" fmla="*/ 265 w 517"/>
                        <a:gd name="T31" fmla="*/ 14 h 202"/>
                        <a:gd name="T32" fmla="*/ 259 w 517"/>
                        <a:gd name="T33" fmla="*/ 14 h 202"/>
                        <a:gd name="T34" fmla="*/ 253 w 517"/>
                        <a:gd name="T35" fmla="*/ 14 h 202"/>
                        <a:gd name="T36" fmla="*/ 247 w 517"/>
                        <a:gd name="T37" fmla="*/ 16 h 202"/>
                        <a:gd name="T38" fmla="*/ 16 w 517"/>
                        <a:gd name="T39" fmla="*/ 180 h 202"/>
                        <a:gd name="T40" fmla="*/ 16 w 517"/>
                        <a:gd name="T41" fmla="*/ 180 h 202"/>
                        <a:gd name="T42" fmla="*/ 12 w 517"/>
                        <a:gd name="T43" fmla="*/ 182 h 202"/>
                        <a:gd name="T44" fmla="*/ 12 w 517"/>
                        <a:gd name="T45" fmla="*/ 186 h 202"/>
                        <a:gd name="T46" fmla="*/ 12 w 517"/>
                        <a:gd name="T47" fmla="*/ 186 h 202"/>
                        <a:gd name="T48" fmla="*/ 12 w 517"/>
                        <a:gd name="T49" fmla="*/ 188 h 202"/>
                        <a:gd name="T50" fmla="*/ 16 w 517"/>
                        <a:gd name="T51" fmla="*/ 190 h 202"/>
                        <a:gd name="T52" fmla="*/ 16 w 517"/>
                        <a:gd name="T53" fmla="*/ 190 h 202"/>
                        <a:gd name="T54" fmla="*/ 18 w 517"/>
                        <a:gd name="T55" fmla="*/ 194 h 202"/>
                        <a:gd name="T56" fmla="*/ 16 w 517"/>
                        <a:gd name="T57" fmla="*/ 200 h 202"/>
                        <a:gd name="T58" fmla="*/ 16 w 517"/>
                        <a:gd name="T59" fmla="*/ 200 h 202"/>
                        <a:gd name="T60" fmla="*/ 12 w 517"/>
                        <a:gd name="T61" fmla="*/ 202 h 202"/>
                        <a:gd name="T62" fmla="*/ 8 w 517"/>
                        <a:gd name="T63" fmla="*/ 200 h 202"/>
                        <a:gd name="T64" fmla="*/ 8 w 517"/>
                        <a:gd name="T65" fmla="*/ 200 h 202"/>
                        <a:gd name="T66" fmla="*/ 2 w 517"/>
                        <a:gd name="T67" fmla="*/ 194 h 202"/>
                        <a:gd name="T68" fmla="*/ 0 w 517"/>
                        <a:gd name="T69" fmla="*/ 186 h 202"/>
                        <a:gd name="T70" fmla="*/ 0 w 517"/>
                        <a:gd name="T71" fmla="*/ 186 h 202"/>
                        <a:gd name="T72" fmla="*/ 2 w 517"/>
                        <a:gd name="T73" fmla="*/ 176 h 202"/>
                        <a:gd name="T74" fmla="*/ 8 w 517"/>
                        <a:gd name="T75" fmla="*/ 170 h 202"/>
                        <a:gd name="T76" fmla="*/ 241 w 517"/>
                        <a:gd name="T77" fmla="*/ 6 h 202"/>
                        <a:gd name="T78" fmla="*/ 241 w 517"/>
                        <a:gd name="T79" fmla="*/ 6 h 202"/>
                        <a:gd name="T80" fmla="*/ 249 w 517"/>
                        <a:gd name="T81" fmla="*/ 2 h 202"/>
                        <a:gd name="T82" fmla="*/ 259 w 517"/>
                        <a:gd name="T83" fmla="*/ 0 h 202"/>
                        <a:gd name="T84" fmla="*/ 269 w 517"/>
                        <a:gd name="T85" fmla="*/ 2 h 202"/>
                        <a:gd name="T86" fmla="*/ 277 w 517"/>
                        <a:gd name="T87" fmla="*/ 6 h 202"/>
                        <a:gd name="T88" fmla="*/ 507 w 517"/>
                        <a:gd name="T89" fmla="*/ 170 h 202"/>
                        <a:gd name="T90" fmla="*/ 507 w 517"/>
                        <a:gd name="T91" fmla="*/ 170 h 202"/>
                        <a:gd name="T92" fmla="*/ 515 w 517"/>
                        <a:gd name="T93" fmla="*/ 176 h 202"/>
                        <a:gd name="T94" fmla="*/ 517 w 517"/>
                        <a:gd name="T95" fmla="*/ 186 h 202"/>
                        <a:gd name="T96" fmla="*/ 517 w 517"/>
                        <a:gd name="T97" fmla="*/ 186 h 202"/>
                        <a:gd name="T98" fmla="*/ 515 w 517"/>
                        <a:gd name="T99" fmla="*/ 194 h 202"/>
                        <a:gd name="T100" fmla="*/ 507 w 517"/>
                        <a:gd name="T101" fmla="*/ 200 h 202"/>
                        <a:gd name="T102" fmla="*/ 507 w 517"/>
                        <a:gd name="T103" fmla="*/ 200 h 202"/>
                        <a:gd name="T104" fmla="*/ 505 w 517"/>
                        <a:gd name="T105" fmla="*/ 202 h 202"/>
                        <a:gd name="T106" fmla="*/ 505 w 517"/>
                        <a:gd name="T10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7" h="202">
                          <a:moveTo>
                            <a:pt x="505" y="202"/>
                          </a:moveTo>
                          <a:lnTo>
                            <a:pt x="505" y="202"/>
                          </a:lnTo>
                          <a:lnTo>
                            <a:pt x="501" y="202"/>
                          </a:lnTo>
                          <a:lnTo>
                            <a:pt x="499" y="200"/>
                          </a:lnTo>
                          <a:lnTo>
                            <a:pt x="499" y="200"/>
                          </a:lnTo>
                          <a:lnTo>
                            <a:pt x="499" y="194"/>
                          </a:lnTo>
                          <a:lnTo>
                            <a:pt x="501" y="190"/>
                          </a:lnTo>
                          <a:lnTo>
                            <a:pt x="501" y="190"/>
                          </a:lnTo>
                          <a:lnTo>
                            <a:pt x="503" y="188"/>
                          </a:lnTo>
                          <a:lnTo>
                            <a:pt x="505" y="186"/>
                          </a:lnTo>
                          <a:lnTo>
                            <a:pt x="505" y="186"/>
                          </a:lnTo>
                          <a:lnTo>
                            <a:pt x="503" y="182"/>
                          </a:lnTo>
                          <a:lnTo>
                            <a:pt x="501" y="180"/>
                          </a:lnTo>
                          <a:lnTo>
                            <a:pt x="269" y="16"/>
                          </a:lnTo>
                          <a:lnTo>
                            <a:pt x="269" y="16"/>
                          </a:lnTo>
                          <a:lnTo>
                            <a:pt x="265" y="14"/>
                          </a:lnTo>
                          <a:lnTo>
                            <a:pt x="259" y="14"/>
                          </a:lnTo>
                          <a:lnTo>
                            <a:pt x="253" y="14"/>
                          </a:lnTo>
                          <a:lnTo>
                            <a:pt x="247" y="16"/>
                          </a:lnTo>
                          <a:lnTo>
                            <a:pt x="16" y="180"/>
                          </a:lnTo>
                          <a:lnTo>
                            <a:pt x="16" y="180"/>
                          </a:lnTo>
                          <a:lnTo>
                            <a:pt x="12" y="182"/>
                          </a:lnTo>
                          <a:lnTo>
                            <a:pt x="12" y="186"/>
                          </a:lnTo>
                          <a:lnTo>
                            <a:pt x="12" y="186"/>
                          </a:lnTo>
                          <a:lnTo>
                            <a:pt x="12" y="188"/>
                          </a:lnTo>
                          <a:lnTo>
                            <a:pt x="16" y="190"/>
                          </a:lnTo>
                          <a:lnTo>
                            <a:pt x="16" y="190"/>
                          </a:lnTo>
                          <a:lnTo>
                            <a:pt x="18" y="194"/>
                          </a:lnTo>
                          <a:lnTo>
                            <a:pt x="16" y="200"/>
                          </a:lnTo>
                          <a:lnTo>
                            <a:pt x="16" y="200"/>
                          </a:lnTo>
                          <a:lnTo>
                            <a:pt x="12" y="202"/>
                          </a:lnTo>
                          <a:lnTo>
                            <a:pt x="8" y="200"/>
                          </a:lnTo>
                          <a:lnTo>
                            <a:pt x="8" y="200"/>
                          </a:lnTo>
                          <a:lnTo>
                            <a:pt x="2" y="194"/>
                          </a:lnTo>
                          <a:lnTo>
                            <a:pt x="0" y="186"/>
                          </a:lnTo>
                          <a:lnTo>
                            <a:pt x="0" y="186"/>
                          </a:lnTo>
                          <a:lnTo>
                            <a:pt x="2" y="176"/>
                          </a:lnTo>
                          <a:lnTo>
                            <a:pt x="8" y="170"/>
                          </a:lnTo>
                          <a:lnTo>
                            <a:pt x="241" y="6"/>
                          </a:lnTo>
                          <a:lnTo>
                            <a:pt x="241" y="6"/>
                          </a:lnTo>
                          <a:lnTo>
                            <a:pt x="249" y="2"/>
                          </a:lnTo>
                          <a:lnTo>
                            <a:pt x="259" y="0"/>
                          </a:lnTo>
                          <a:lnTo>
                            <a:pt x="269" y="2"/>
                          </a:lnTo>
                          <a:lnTo>
                            <a:pt x="277" y="6"/>
                          </a:lnTo>
                          <a:lnTo>
                            <a:pt x="507" y="170"/>
                          </a:lnTo>
                          <a:lnTo>
                            <a:pt x="507" y="170"/>
                          </a:lnTo>
                          <a:lnTo>
                            <a:pt x="515" y="176"/>
                          </a:lnTo>
                          <a:lnTo>
                            <a:pt x="517" y="186"/>
                          </a:lnTo>
                          <a:lnTo>
                            <a:pt x="517" y="186"/>
                          </a:lnTo>
                          <a:lnTo>
                            <a:pt x="515" y="194"/>
                          </a:lnTo>
                          <a:lnTo>
                            <a:pt x="507" y="200"/>
                          </a:lnTo>
                          <a:lnTo>
                            <a:pt x="507" y="200"/>
                          </a:lnTo>
                          <a:lnTo>
                            <a:pt x="505" y="202"/>
                          </a:lnTo>
                          <a:lnTo>
                            <a:pt x="505" y="20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7" name="Freeform 78">
                      <a:extLst>
                        <a:ext uri="{FF2B5EF4-FFF2-40B4-BE49-F238E27FC236}">
                          <a16:creationId xmlns:a16="http://schemas.microsoft.com/office/drawing/2014/main" id="{CEF48B41-5E71-4961-AF6D-FF0463F55C3D}"/>
                        </a:ext>
                      </a:extLst>
                    </p:cNvPr>
                    <p:cNvSpPr>
                      <a:spLocks/>
                    </p:cNvSpPr>
                    <p:nvPr/>
                  </p:nvSpPr>
                  <p:spPr bwMode="auto">
                    <a:xfrm>
                      <a:off x="3328" y="1950"/>
                      <a:ext cx="463" cy="30"/>
                    </a:xfrm>
                    <a:custGeom>
                      <a:avLst/>
                      <a:gdLst>
                        <a:gd name="T0" fmla="*/ 457 w 463"/>
                        <a:gd name="T1" fmla="*/ 30 h 30"/>
                        <a:gd name="T2" fmla="*/ 457 w 463"/>
                        <a:gd name="T3" fmla="*/ 30 h 30"/>
                        <a:gd name="T4" fmla="*/ 453 w 463"/>
                        <a:gd name="T5" fmla="*/ 28 h 30"/>
                        <a:gd name="T6" fmla="*/ 451 w 463"/>
                        <a:gd name="T7" fmla="*/ 24 h 30"/>
                        <a:gd name="T8" fmla="*/ 451 w 463"/>
                        <a:gd name="T9" fmla="*/ 12 h 30"/>
                        <a:gd name="T10" fmla="*/ 14 w 463"/>
                        <a:gd name="T11" fmla="*/ 12 h 30"/>
                        <a:gd name="T12" fmla="*/ 14 w 463"/>
                        <a:gd name="T13" fmla="*/ 24 h 30"/>
                        <a:gd name="T14" fmla="*/ 14 w 463"/>
                        <a:gd name="T15" fmla="*/ 24 h 30"/>
                        <a:gd name="T16" fmla="*/ 12 w 463"/>
                        <a:gd name="T17" fmla="*/ 28 h 30"/>
                        <a:gd name="T18" fmla="*/ 6 w 463"/>
                        <a:gd name="T19" fmla="*/ 30 h 30"/>
                        <a:gd name="T20" fmla="*/ 6 w 463"/>
                        <a:gd name="T21" fmla="*/ 30 h 30"/>
                        <a:gd name="T22" fmla="*/ 2 w 463"/>
                        <a:gd name="T23" fmla="*/ 28 h 30"/>
                        <a:gd name="T24" fmla="*/ 0 w 463"/>
                        <a:gd name="T25" fmla="*/ 24 h 30"/>
                        <a:gd name="T26" fmla="*/ 0 w 463"/>
                        <a:gd name="T27" fmla="*/ 6 h 30"/>
                        <a:gd name="T28" fmla="*/ 0 w 463"/>
                        <a:gd name="T29" fmla="*/ 6 h 30"/>
                        <a:gd name="T30" fmla="*/ 2 w 463"/>
                        <a:gd name="T31" fmla="*/ 2 h 30"/>
                        <a:gd name="T32" fmla="*/ 6 w 463"/>
                        <a:gd name="T33" fmla="*/ 0 h 30"/>
                        <a:gd name="T34" fmla="*/ 457 w 463"/>
                        <a:gd name="T35" fmla="*/ 0 h 30"/>
                        <a:gd name="T36" fmla="*/ 457 w 463"/>
                        <a:gd name="T37" fmla="*/ 0 h 30"/>
                        <a:gd name="T38" fmla="*/ 461 w 463"/>
                        <a:gd name="T39" fmla="*/ 2 h 30"/>
                        <a:gd name="T40" fmla="*/ 463 w 463"/>
                        <a:gd name="T41" fmla="*/ 6 h 30"/>
                        <a:gd name="T42" fmla="*/ 463 w 463"/>
                        <a:gd name="T43" fmla="*/ 24 h 30"/>
                        <a:gd name="T44" fmla="*/ 463 w 463"/>
                        <a:gd name="T45" fmla="*/ 24 h 30"/>
                        <a:gd name="T46" fmla="*/ 461 w 463"/>
                        <a:gd name="T47" fmla="*/ 28 h 30"/>
                        <a:gd name="T48" fmla="*/ 457 w 463"/>
                        <a:gd name="T49" fmla="*/ 30 h 30"/>
                        <a:gd name="T50" fmla="*/ 457 w 463"/>
                        <a:gd name="T5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3" h="30">
                          <a:moveTo>
                            <a:pt x="457" y="30"/>
                          </a:moveTo>
                          <a:lnTo>
                            <a:pt x="457" y="30"/>
                          </a:lnTo>
                          <a:lnTo>
                            <a:pt x="453" y="28"/>
                          </a:lnTo>
                          <a:lnTo>
                            <a:pt x="451" y="24"/>
                          </a:lnTo>
                          <a:lnTo>
                            <a:pt x="451" y="12"/>
                          </a:lnTo>
                          <a:lnTo>
                            <a:pt x="14" y="12"/>
                          </a:lnTo>
                          <a:lnTo>
                            <a:pt x="14" y="24"/>
                          </a:lnTo>
                          <a:lnTo>
                            <a:pt x="14" y="24"/>
                          </a:lnTo>
                          <a:lnTo>
                            <a:pt x="12" y="28"/>
                          </a:lnTo>
                          <a:lnTo>
                            <a:pt x="6" y="30"/>
                          </a:lnTo>
                          <a:lnTo>
                            <a:pt x="6" y="30"/>
                          </a:lnTo>
                          <a:lnTo>
                            <a:pt x="2" y="28"/>
                          </a:lnTo>
                          <a:lnTo>
                            <a:pt x="0" y="24"/>
                          </a:lnTo>
                          <a:lnTo>
                            <a:pt x="0" y="6"/>
                          </a:lnTo>
                          <a:lnTo>
                            <a:pt x="0" y="6"/>
                          </a:lnTo>
                          <a:lnTo>
                            <a:pt x="2" y="2"/>
                          </a:lnTo>
                          <a:lnTo>
                            <a:pt x="6" y="0"/>
                          </a:lnTo>
                          <a:lnTo>
                            <a:pt x="457" y="0"/>
                          </a:lnTo>
                          <a:lnTo>
                            <a:pt x="457" y="0"/>
                          </a:lnTo>
                          <a:lnTo>
                            <a:pt x="461" y="2"/>
                          </a:lnTo>
                          <a:lnTo>
                            <a:pt x="463" y="6"/>
                          </a:lnTo>
                          <a:lnTo>
                            <a:pt x="463" y="24"/>
                          </a:lnTo>
                          <a:lnTo>
                            <a:pt x="463" y="24"/>
                          </a:lnTo>
                          <a:lnTo>
                            <a:pt x="461" y="28"/>
                          </a:lnTo>
                          <a:lnTo>
                            <a:pt x="457" y="30"/>
                          </a:lnTo>
                          <a:lnTo>
                            <a:pt x="457" y="30"/>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8" name="Freeform 79">
                      <a:extLst>
                        <a:ext uri="{FF2B5EF4-FFF2-40B4-BE49-F238E27FC236}">
                          <a16:creationId xmlns:a16="http://schemas.microsoft.com/office/drawing/2014/main" id="{97CD5D53-3540-49FB-8356-0E4C9EEB077E}"/>
                        </a:ext>
                      </a:extLst>
                    </p:cNvPr>
                    <p:cNvSpPr>
                      <a:spLocks/>
                    </p:cNvSpPr>
                    <p:nvPr/>
                  </p:nvSpPr>
                  <p:spPr bwMode="auto">
                    <a:xfrm>
                      <a:off x="3310" y="1992"/>
                      <a:ext cx="501" cy="32"/>
                    </a:xfrm>
                    <a:custGeom>
                      <a:avLst/>
                      <a:gdLst>
                        <a:gd name="T0" fmla="*/ 495 w 501"/>
                        <a:gd name="T1" fmla="*/ 32 h 32"/>
                        <a:gd name="T2" fmla="*/ 495 w 501"/>
                        <a:gd name="T3" fmla="*/ 32 h 32"/>
                        <a:gd name="T4" fmla="*/ 489 w 501"/>
                        <a:gd name="T5" fmla="*/ 30 h 32"/>
                        <a:gd name="T6" fmla="*/ 487 w 501"/>
                        <a:gd name="T7" fmla="*/ 26 h 32"/>
                        <a:gd name="T8" fmla="*/ 487 w 501"/>
                        <a:gd name="T9" fmla="*/ 14 h 32"/>
                        <a:gd name="T10" fmla="*/ 12 w 501"/>
                        <a:gd name="T11" fmla="*/ 14 h 32"/>
                        <a:gd name="T12" fmla="*/ 12 w 501"/>
                        <a:gd name="T13" fmla="*/ 26 h 32"/>
                        <a:gd name="T14" fmla="*/ 12 w 501"/>
                        <a:gd name="T15" fmla="*/ 26 h 32"/>
                        <a:gd name="T16" fmla="*/ 10 w 501"/>
                        <a:gd name="T17" fmla="*/ 30 h 32"/>
                        <a:gd name="T18" fmla="*/ 6 w 501"/>
                        <a:gd name="T19" fmla="*/ 32 h 32"/>
                        <a:gd name="T20" fmla="*/ 6 w 501"/>
                        <a:gd name="T21" fmla="*/ 32 h 32"/>
                        <a:gd name="T22" fmla="*/ 2 w 501"/>
                        <a:gd name="T23" fmla="*/ 30 h 32"/>
                        <a:gd name="T24" fmla="*/ 0 w 501"/>
                        <a:gd name="T25" fmla="*/ 26 h 32"/>
                        <a:gd name="T26" fmla="*/ 0 w 501"/>
                        <a:gd name="T27" fmla="*/ 6 h 32"/>
                        <a:gd name="T28" fmla="*/ 0 w 501"/>
                        <a:gd name="T29" fmla="*/ 6 h 32"/>
                        <a:gd name="T30" fmla="*/ 2 w 501"/>
                        <a:gd name="T31" fmla="*/ 2 h 32"/>
                        <a:gd name="T32" fmla="*/ 6 w 501"/>
                        <a:gd name="T33" fmla="*/ 0 h 32"/>
                        <a:gd name="T34" fmla="*/ 495 w 501"/>
                        <a:gd name="T35" fmla="*/ 0 h 32"/>
                        <a:gd name="T36" fmla="*/ 495 w 501"/>
                        <a:gd name="T37" fmla="*/ 0 h 32"/>
                        <a:gd name="T38" fmla="*/ 499 w 501"/>
                        <a:gd name="T39" fmla="*/ 2 h 32"/>
                        <a:gd name="T40" fmla="*/ 501 w 501"/>
                        <a:gd name="T41" fmla="*/ 6 h 32"/>
                        <a:gd name="T42" fmla="*/ 501 w 501"/>
                        <a:gd name="T43" fmla="*/ 26 h 32"/>
                        <a:gd name="T44" fmla="*/ 501 w 501"/>
                        <a:gd name="T45" fmla="*/ 26 h 32"/>
                        <a:gd name="T46" fmla="*/ 499 w 501"/>
                        <a:gd name="T47" fmla="*/ 30 h 32"/>
                        <a:gd name="T48" fmla="*/ 495 w 501"/>
                        <a:gd name="T49" fmla="*/ 32 h 32"/>
                        <a:gd name="T50" fmla="*/ 495 w 501"/>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32">
                          <a:moveTo>
                            <a:pt x="495" y="32"/>
                          </a:moveTo>
                          <a:lnTo>
                            <a:pt x="495" y="32"/>
                          </a:lnTo>
                          <a:lnTo>
                            <a:pt x="489" y="30"/>
                          </a:lnTo>
                          <a:lnTo>
                            <a:pt x="487" y="26"/>
                          </a:lnTo>
                          <a:lnTo>
                            <a:pt x="487" y="14"/>
                          </a:lnTo>
                          <a:lnTo>
                            <a:pt x="12" y="14"/>
                          </a:lnTo>
                          <a:lnTo>
                            <a:pt x="12" y="26"/>
                          </a:lnTo>
                          <a:lnTo>
                            <a:pt x="12" y="26"/>
                          </a:lnTo>
                          <a:lnTo>
                            <a:pt x="10" y="30"/>
                          </a:lnTo>
                          <a:lnTo>
                            <a:pt x="6" y="32"/>
                          </a:lnTo>
                          <a:lnTo>
                            <a:pt x="6" y="32"/>
                          </a:lnTo>
                          <a:lnTo>
                            <a:pt x="2" y="30"/>
                          </a:lnTo>
                          <a:lnTo>
                            <a:pt x="0" y="26"/>
                          </a:lnTo>
                          <a:lnTo>
                            <a:pt x="0" y="6"/>
                          </a:lnTo>
                          <a:lnTo>
                            <a:pt x="0" y="6"/>
                          </a:lnTo>
                          <a:lnTo>
                            <a:pt x="2" y="2"/>
                          </a:lnTo>
                          <a:lnTo>
                            <a:pt x="6" y="0"/>
                          </a:lnTo>
                          <a:lnTo>
                            <a:pt x="495" y="0"/>
                          </a:lnTo>
                          <a:lnTo>
                            <a:pt x="495" y="0"/>
                          </a:lnTo>
                          <a:lnTo>
                            <a:pt x="499" y="2"/>
                          </a:lnTo>
                          <a:lnTo>
                            <a:pt x="501" y="6"/>
                          </a:lnTo>
                          <a:lnTo>
                            <a:pt x="501" y="26"/>
                          </a:lnTo>
                          <a:lnTo>
                            <a:pt x="501" y="26"/>
                          </a:lnTo>
                          <a:lnTo>
                            <a:pt x="499" y="30"/>
                          </a:lnTo>
                          <a:lnTo>
                            <a:pt x="495" y="32"/>
                          </a:lnTo>
                          <a:lnTo>
                            <a:pt x="495"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9" name="Freeform 80">
                      <a:extLst>
                        <a:ext uri="{FF2B5EF4-FFF2-40B4-BE49-F238E27FC236}">
                          <a16:creationId xmlns:a16="http://schemas.microsoft.com/office/drawing/2014/main" id="{8360AE68-2AE0-4F63-9531-D2B71913D228}"/>
                        </a:ext>
                      </a:extLst>
                    </p:cNvPr>
                    <p:cNvSpPr>
                      <a:spLocks/>
                    </p:cNvSpPr>
                    <p:nvPr/>
                  </p:nvSpPr>
                  <p:spPr bwMode="auto">
                    <a:xfrm>
                      <a:off x="3290" y="2036"/>
                      <a:ext cx="539" cy="32"/>
                    </a:xfrm>
                    <a:custGeom>
                      <a:avLst/>
                      <a:gdLst>
                        <a:gd name="T0" fmla="*/ 533 w 539"/>
                        <a:gd name="T1" fmla="*/ 32 h 32"/>
                        <a:gd name="T2" fmla="*/ 533 w 539"/>
                        <a:gd name="T3" fmla="*/ 32 h 32"/>
                        <a:gd name="T4" fmla="*/ 529 w 539"/>
                        <a:gd name="T5" fmla="*/ 30 h 32"/>
                        <a:gd name="T6" fmla="*/ 527 w 539"/>
                        <a:gd name="T7" fmla="*/ 26 h 32"/>
                        <a:gd name="T8" fmla="*/ 527 w 539"/>
                        <a:gd name="T9" fmla="*/ 12 h 32"/>
                        <a:gd name="T10" fmla="*/ 12 w 539"/>
                        <a:gd name="T11" fmla="*/ 12 h 32"/>
                        <a:gd name="T12" fmla="*/ 12 w 539"/>
                        <a:gd name="T13" fmla="*/ 26 h 32"/>
                        <a:gd name="T14" fmla="*/ 12 w 539"/>
                        <a:gd name="T15" fmla="*/ 26 h 32"/>
                        <a:gd name="T16" fmla="*/ 10 w 539"/>
                        <a:gd name="T17" fmla="*/ 30 h 32"/>
                        <a:gd name="T18" fmla="*/ 6 w 539"/>
                        <a:gd name="T19" fmla="*/ 32 h 32"/>
                        <a:gd name="T20" fmla="*/ 6 w 539"/>
                        <a:gd name="T21" fmla="*/ 32 h 32"/>
                        <a:gd name="T22" fmla="*/ 2 w 539"/>
                        <a:gd name="T23" fmla="*/ 30 h 32"/>
                        <a:gd name="T24" fmla="*/ 0 w 539"/>
                        <a:gd name="T25" fmla="*/ 26 h 32"/>
                        <a:gd name="T26" fmla="*/ 0 w 539"/>
                        <a:gd name="T27" fmla="*/ 6 h 32"/>
                        <a:gd name="T28" fmla="*/ 0 w 539"/>
                        <a:gd name="T29" fmla="*/ 6 h 32"/>
                        <a:gd name="T30" fmla="*/ 2 w 539"/>
                        <a:gd name="T31" fmla="*/ 2 h 32"/>
                        <a:gd name="T32" fmla="*/ 6 w 539"/>
                        <a:gd name="T33" fmla="*/ 0 h 32"/>
                        <a:gd name="T34" fmla="*/ 533 w 539"/>
                        <a:gd name="T35" fmla="*/ 0 h 32"/>
                        <a:gd name="T36" fmla="*/ 533 w 539"/>
                        <a:gd name="T37" fmla="*/ 0 h 32"/>
                        <a:gd name="T38" fmla="*/ 537 w 539"/>
                        <a:gd name="T39" fmla="*/ 2 h 32"/>
                        <a:gd name="T40" fmla="*/ 539 w 539"/>
                        <a:gd name="T41" fmla="*/ 6 h 32"/>
                        <a:gd name="T42" fmla="*/ 539 w 539"/>
                        <a:gd name="T43" fmla="*/ 26 h 32"/>
                        <a:gd name="T44" fmla="*/ 539 w 539"/>
                        <a:gd name="T45" fmla="*/ 26 h 32"/>
                        <a:gd name="T46" fmla="*/ 537 w 539"/>
                        <a:gd name="T47" fmla="*/ 30 h 32"/>
                        <a:gd name="T48" fmla="*/ 533 w 539"/>
                        <a:gd name="T49" fmla="*/ 32 h 32"/>
                        <a:gd name="T50" fmla="*/ 533 w 539"/>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9" h="32">
                          <a:moveTo>
                            <a:pt x="533" y="32"/>
                          </a:moveTo>
                          <a:lnTo>
                            <a:pt x="533" y="32"/>
                          </a:lnTo>
                          <a:lnTo>
                            <a:pt x="529" y="30"/>
                          </a:lnTo>
                          <a:lnTo>
                            <a:pt x="527" y="26"/>
                          </a:lnTo>
                          <a:lnTo>
                            <a:pt x="527" y="12"/>
                          </a:lnTo>
                          <a:lnTo>
                            <a:pt x="12" y="12"/>
                          </a:lnTo>
                          <a:lnTo>
                            <a:pt x="12" y="26"/>
                          </a:lnTo>
                          <a:lnTo>
                            <a:pt x="12" y="26"/>
                          </a:lnTo>
                          <a:lnTo>
                            <a:pt x="10" y="30"/>
                          </a:lnTo>
                          <a:lnTo>
                            <a:pt x="6" y="32"/>
                          </a:lnTo>
                          <a:lnTo>
                            <a:pt x="6" y="32"/>
                          </a:lnTo>
                          <a:lnTo>
                            <a:pt x="2" y="30"/>
                          </a:lnTo>
                          <a:lnTo>
                            <a:pt x="0" y="26"/>
                          </a:lnTo>
                          <a:lnTo>
                            <a:pt x="0" y="6"/>
                          </a:lnTo>
                          <a:lnTo>
                            <a:pt x="0" y="6"/>
                          </a:lnTo>
                          <a:lnTo>
                            <a:pt x="2" y="2"/>
                          </a:lnTo>
                          <a:lnTo>
                            <a:pt x="6" y="0"/>
                          </a:lnTo>
                          <a:lnTo>
                            <a:pt x="533" y="0"/>
                          </a:lnTo>
                          <a:lnTo>
                            <a:pt x="533" y="0"/>
                          </a:lnTo>
                          <a:lnTo>
                            <a:pt x="537" y="2"/>
                          </a:lnTo>
                          <a:lnTo>
                            <a:pt x="539" y="6"/>
                          </a:lnTo>
                          <a:lnTo>
                            <a:pt x="539" y="26"/>
                          </a:lnTo>
                          <a:lnTo>
                            <a:pt x="539" y="26"/>
                          </a:lnTo>
                          <a:lnTo>
                            <a:pt x="537" y="30"/>
                          </a:lnTo>
                          <a:lnTo>
                            <a:pt x="533" y="32"/>
                          </a:lnTo>
                          <a:lnTo>
                            <a:pt x="533"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40" name="Freeform 81">
                      <a:extLst>
                        <a:ext uri="{FF2B5EF4-FFF2-40B4-BE49-F238E27FC236}">
                          <a16:creationId xmlns:a16="http://schemas.microsoft.com/office/drawing/2014/main" id="{3B78FDBA-E9D5-4D14-9DA1-FACDDF63670C}"/>
                        </a:ext>
                      </a:extLst>
                    </p:cNvPr>
                    <p:cNvSpPr>
                      <a:spLocks/>
                    </p:cNvSpPr>
                    <p:nvPr/>
                  </p:nvSpPr>
                  <p:spPr bwMode="auto">
                    <a:xfrm>
                      <a:off x="3499"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2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2"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41" name="Freeform 82">
                      <a:extLst>
                        <a:ext uri="{FF2B5EF4-FFF2-40B4-BE49-F238E27FC236}">
                          <a16:creationId xmlns:a16="http://schemas.microsoft.com/office/drawing/2014/main" id="{C827A848-3D41-423B-BE65-9866820288F6}"/>
                        </a:ext>
                      </a:extLst>
                    </p:cNvPr>
                    <p:cNvSpPr>
                      <a:spLocks/>
                    </p:cNvSpPr>
                    <p:nvPr/>
                  </p:nvSpPr>
                  <p:spPr bwMode="auto">
                    <a:xfrm>
                      <a:off x="3342" y="1668"/>
                      <a:ext cx="123" cy="278"/>
                    </a:xfrm>
                    <a:custGeom>
                      <a:avLst/>
                      <a:gdLst>
                        <a:gd name="T0" fmla="*/ 105 w 123"/>
                        <a:gd name="T1" fmla="*/ 278 h 278"/>
                        <a:gd name="T2" fmla="*/ 105 w 123"/>
                        <a:gd name="T3" fmla="*/ 278 h 278"/>
                        <a:gd name="T4" fmla="*/ 101 w 123"/>
                        <a:gd name="T5" fmla="*/ 276 h 278"/>
                        <a:gd name="T6" fmla="*/ 99 w 123"/>
                        <a:gd name="T7" fmla="*/ 272 h 278"/>
                        <a:gd name="T8" fmla="*/ 99 w 123"/>
                        <a:gd name="T9" fmla="*/ 48 h 278"/>
                        <a:gd name="T10" fmla="*/ 99 w 123"/>
                        <a:gd name="T11" fmla="*/ 48 h 278"/>
                        <a:gd name="T12" fmla="*/ 99 w 123"/>
                        <a:gd name="T13" fmla="*/ 44 h 278"/>
                        <a:gd name="T14" fmla="*/ 103 w 123"/>
                        <a:gd name="T15" fmla="*/ 42 h 278"/>
                        <a:gd name="T16" fmla="*/ 103 w 123"/>
                        <a:gd name="T17" fmla="*/ 42 h 278"/>
                        <a:gd name="T18" fmla="*/ 109 w 123"/>
                        <a:gd name="T19" fmla="*/ 36 h 278"/>
                        <a:gd name="T20" fmla="*/ 111 w 123"/>
                        <a:gd name="T21" fmla="*/ 28 h 278"/>
                        <a:gd name="T22" fmla="*/ 111 w 123"/>
                        <a:gd name="T23" fmla="*/ 28 h 278"/>
                        <a:gd name="T24" fmla="*/ 109 w 123"/>
                        <a:gd name="T25" fmla="*/ 22 h 278"/>
                        <a:gd name="T26" fmla="*/ 105 w 123"/>
                        <a:gd name="T27" fmla="*/ 18 h 278"/>
                        <a:gd name="T28" fmla="*/ 101 w 123"/>
                        <a:gd name="T29" fmla="*/ 14 h 278"/>
                        <a:gd name="T30" fmla="*/ 95 w 123"/>
                        <a:gd name="T31" fmla="*/ 12 h 278"/>
                        <a:gd name="T32" fmla="*/ 29 w 123"/>
                        <a:gd name="T33" fmla="*/ 12 h 278"/>
                        <a:gd name="T34" fmla="*/ 29 w 123"/>
                        <a:gd name="T35" fmla="*/ 12 h 278"/>
                        <a:gd name="T36" fmla="*/ 23 w 123"/>
                        <a:gd name="T37" fmla="*/ 14 h 278"/>
                        <a:gd name="T38" fmla="*/ 19 w 123"/>
                        <a:gd name="T39" fmla="*/ 18 h 278"/>
                        <a:gd name="T40" fmla="*/ 15 w 123"/>
                        <a:gd name="T41" fmla="*/ 22 h 278"/>
                        <a:gd name="T42" fmla="*/ 15 w 123"/>
                        <a:gd name="T43" fmla="*/ 28 h 278"/>
                        <a:gd name="T44" fmla="*/ 15 w 123"/>
                        <a:gd name="T45" fmla="*/ 28 h 278"/>
                        <a:gd name="T46" fmla="*/ 17 w 123"/>
                        <a:gd name="T47" fmla="*/ 36 h 278"/>
                        <a:gd name="T48" fmla="*/ 23 w 123"/>
                        <a:gd name="T49" fmla="*/ 42 h 278"/>
                        <a:gd name="T50" fmla="*/ 23 w 123"/>
                        <a:gd name="T51" fmla="*/ 42 h 278"/>
                        <a:gd name="T52" fmla="*/ 25 w 123"/>
                        <a:gd name="T53" fmla="*/ 44 h 278"/>
                        <a:gd name="T54" fmla="*/ 25 w 123"/>
                        <a:gd name="T55" fmla="*/ 48 h 278"/>
                        <a:gd name="T56" fmla="*/ 25 w 123"/>
                        <a:gd name="T57" fmla="*/ 272 h 278"/>
                        <a:gd name="T58" fmla="*/ 25 w 123"/>
                        <a:gd name="T59" fmla="*/ 272 h 278"/>
                        <a:gd name="T60" fmla="*/ 23 w 123"/>
                        <a:gd name="T61" fmla="*/ 276 h 278"/>
                        <a:gd name="T62" fmla="*/ 19 w 123"/>
                        <a:gd name="T63" fmla="*/ 278 h 278"/>
                        <a:gd name="T64" fmla="*/ 19 w 123"/>
                        <a:gd name="T65" fmla="*/ 278 h 278"/>
                        <a:gd name="T66" fmla="*/ 15 w 123"/>
                        <a:gd name="T67" fmla="*/ 276 h 278"/>
                        <a:gd name="T68" fmla="*/ 13 w 123"/>
                        <a:gd name="T69" fmla="*/ 272 h 278"/>
                        <a:gd name="T70" fmla="*/ 13 w 123"/>
                        <a:gd name="T71" fmla="*/ 50 h 278"/>
                        <a:gd name="T72" fmla="*/ 13 w 123"/>
                        <a:gd name="T73" fmla="*/ 50 h 278"/>
                        <a:gd name="T74" fmla="*/ 8 w 123"/>
                        <a:gd name="T75" fmla="*/ 46 h 278"/>
                        <a:gd name="T76" fmla="*/ 4 w 123"/>
                        <a:gd name="T77" fmla="*/ 40 h 278"/>
                        <a:gd name="T78" fmla="*/ 2 w 123"/>
                        <a:gd name="T79" fmla="*/ 34 h 278"/>
                        <a:gd name="T80" fmla="*/ 0 w 123"/>
                        <a:gd name="T81" fmla="*/ 28 h 278"/>
                        <a:gd name="T82" fmla="*/ 0 w 123"/>
                        <a:gd name="T83" fmla="*/ 28 h 278"/>
                        <a:gd name="T84" fmla="*/ 2 w 123"/>
                        <a:gd name="T85" fmla="*/ 18 h 278"/>
                        <a:gd name="T86" fmla="*/ 8 w 123"/>
                        <a:gd name="T87" fmla="*/ 8 h 278"/>
                        <a:gd name="T88" fmla="*/ 19 w 123"/>
                        <a:gd name="T89" fmla="*/ 2 h 278"/>
                        <a:gd name="T90" fmla="*/ 29 w 123"/>
                        <a:gd name="T91" fmla="*/ 0 h 278"/>
                        <a:gd name="T92" fmla="*/ 95 w 123"/>
                        <a:gd name="T93" fmla="*/ 0 h 278"/>
                        <a:gd name="T94" fmla="*/ 95 w 123"/>
                        <a:gd name="T95" fmla="*/ 0 h 278"/>
                        <a:gd name="T96" fmla="*/ 105 w 123"/>
                        <a:gd name="T97" fmla="*/ 2 h 278"/>
                        <a:gd name="T98" fmla="*/ 115 w 123"/>
                        <a:gd name="T99" fmla="*/ 8 h 278"/>
                        <a:gd name="T100" fmla="*/ 121 w 123"/>
                        <a:gd name="T101" fmla="*/ 18 h 278"/>
                        <a:gd name="T102" fmla="*/ 123 w 123"/>
                        <a:gd name="T103" fmla="*/ 28 h 278"/>
                        <a:gd name="T104" fmla="*/ 123 w 123"/>
                        <a:gd name="T105" fmla="*/ 28 h 278"/>
                        <a:gd name="T106" fmla="*/ 123 w 123"/>
                        <a:gd name="T107" fmla="*/ 34 h 278"/>
                        <a:gd name="T108" fmla="*/ 119 w 123"/>
                        <a:gd name="T109" fmla="*/ 40 h 278"/>
                        <a:gd name="T110" fmla="*/ 117 w 123"/>
                        <a:gd name="T111" fmla="*/ 46 h 278"/>
                        <a:gd name="T112" fmla="*/ 111 w 123"/>
                        <a:gd name="T113" fmla="*/ 50 h 278"/>
                        <a:gd name="T114" fmla="*/ 111 w 123"/>
                        <a:gd name="T115" fmla="*/ 272 h 278"/>
                        <a:gd name="T116" fmla="*/ 111 w 123"/>
                        <a:gd name="T117" fmla="*/ 272 h 278"/>
                        <a:gd name="T118" fmla="*/ 109 w 123"/>
                        <a:gd name="T119" fmla="*/ 276 h 278"/>
                        <a:gd name="T120" fmla="*/ 105 w 123"/>
                        <a:gd name="T121" fmla="*/ 278 h 278"/>
                        <a:gd name="T122" fmla="*/ 105 w 123"/>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 h="278">
                          <a:moveTo>
                            <a:pt x="105" y="278"/>
                          </a:moveTo>
                          <a:lnTo>
                            <a:pt x="105" y="278"/>
                          </a:lnTo>
                          <a:lnTo>
                            <a:pt x="101" y="276"/>
                          </a:lnTo>
                          <a:lnTo>
                            <a:pt x="99" y="272"/>
                          </a:lnTo>
                          <a:lnTo>
                            <a:pt x="99" y="48"/>
                          </a:lnTo>
                          <a:lnTo>
                            <a:pt x="99" y="48"/>
                          </a:lnTo>
                          <a:lnTo>
                            <a:pt x="99" y="44"/>
                          </a:lnTo>
                          <a:lnTo>
                            <a:pt x="103" y="42"/>
                          </a:lnTo>
                          <a:lnTo>
                            <a:pt x="103" y="42"/>
                          </a:lnTo>
                          <a:lnTo>
                            <a:pt x="109" y="36"/>
                          </a:lnTo>
                          <a:lnTo>
                            <a:pt x="111" y="28"/>
                          </a:lnTo>
                          <a:lnTo>
                            <a:pt x="111" y="28"/>
                          </a:lnTo>
                          <a:lnTo>
                            <a:pt x="109" y="22"/>
                          </a:lnTo>
                          <a:lnTo>
                            <a:pt x="105" y="18"/>
                          </a:lnTo>
                          <a:lnTo>
                            <a:pt x="101" y="14"/>
                          </a:lnTo>
                          <a:lnTo>
                            <a:pt x="95" y="12"/>
                          </a:lnTo>
                          <a:lnTo>
                            <a:pt x="29" y="12"/>
                          </a:lnTo>
                          <a:lnTo>
                            <a:pt x="29" y="12"/>
                          </a:lnTo>
                          <a:lnTo>
                            <a:pt x="23" y="14"/>
                          </a:lnTo>
                          <a:lnTo>
                            <a:pt x="19" y="18"/>
                          </a:lnTo>
                          <a:lnTo>
                            <a:pt x="15" y="22"/>
                          </a:lnTo>
                          <a:lnTo>
                            <a:pt x="15" y="28"/>
                          </a:lnTo>
                          <a:lnTo>
                            <a:pt x="15" y="28"/>
                          </a:lnTo>
                          <a:lnTo>
                            <a:pt x="17" y="36"/>
                          </a:lnTo>
                          <a:lnTo>
                            <a:pt x="23" y="42"/>
                          </a:lnTo>
                          <a:lnTo>
                            <a:pt x="23" y="42"/>
                          </a:lnTo>
                          <a:lnTo>
                            <a:pt x="25" y="44"/>
                          </a:lnTo>
                          <a:lnTo>
                            <a:pt x="25" y="48"/>
                          </a:lnTo>
                          <a:lnTo>
                            <a:pt x="25" y="272"/>
                          </a:lnTo>
                          <a:lnTo>
                            <a:pt x="25" y="272"/>
                          </a:lnTo>
                          <a:lnTo>
                            <a:pt x="23" y="276"/>
                          </a:lnTo>
                          <a:lnTo>
                            <a:pt x="19" y="278"/>
                          </a:lnTo>
                          <a:lnTo>
                            <a:pt x="19" y="278"/>
                          </a:lnTo>
                          <a:lnTo>
                            <a:pt x="15" y="276"/>
                          </a:lnTo>
                          <a:lnTo>
                            <a:pt x="13" y="272"/>
                          </a:lnTo>
                          <a:lnTo>
                            <a:pt x="13" y="50"/>
                          </a:lnTo>
                          <a:lnTo>
                            <a:pt x="13" y="50"/>
                          </a:lnTo>
                          <a:lnTo>
                            <a:pt x="8" y="46"/>
                          </a:lnTo>
                          <a:lnTo>
                            <a:pt x="4" y="40"/>
                          </a:lnTo>
                          <a:lnTo>
                            <a:pt x="2" y="34"/>
                          </a:lnTo>
                          <a:lnTo>
                            <a:pt x="0" y="28"/>
                          </a:lnTo>
                          <a:lnTo>
                            <a:pt x="0" y="28"/>
                          </a:lnTo>
                          <a:lnTo>
                            <a:pt x="2" y="18"/>
                          </a:lnTo>
                          <a:lnTo>
                            <a:pt x="8" y="8"/>
                          </a:lnTo>
                          <a:lnTo>
                            <a:pt x="19" y="2"/>
                          </a:lnTo>
                          <a:lnTo>
                            <a:pt x="29" y="0"/>
                          </a:lnTo>
                          <a:lnTo>
                            <a:pt x="95" y="0"/>
                          </a:lnTo>
                          <a:lnTo>
                            <a:pt x="95" y="0"/>
                          </a:lnTo>
                          <a:lnTo>
                            <a:pt x="105" y="2"/>
                          </a:lnTo>
                          <a:lnTo>
                            <a:pt x="115" y="8"/>
                          </a:lnTo>
                          <a:lnTo>
                            <a:pt x="121" y="18"/>
                          </a:lnTo>
                          <a:lnTo>
                            <a:pt x="123" y="28"/>
                          </a:lnTo>
                          <a:lnTo>
                            <a:pt x="123" y="28"/>
                          </a:lnTo>
                          <a:lnTo>
                            <a:pt x="123" y="34"/>
                          </a:lnTo>
                          <a:lnTo>
                            <a:pt x="119" y="40"/>
                          </a:lnTo>
                          <a:lnTo>
                            <a:pt x="117" y="46"/>
                          </a:lnTo>
                          <a:lnTo>
                            <a:pt x="111" y="50"/>
                          </a:lnTo>
                          <a:lnTo>
                            <a:pt x="111" y="272"/>
                          </a:lnTo>
                          <a:lnTo>
                            <a:pt x="111" y="272"/>
                          </a:lnTo>
                          <a:lnTo>
                            <a:pt x="109" y="276"/>
                          </a:lnTo>
                          <a:lnTo>
                            <a:pt x="105" y="278"/>
                          </a:lnTo>
                          <a:lnTo>
                            <a:pt x="105"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42" name="Freeform 83">
                      <a:extLst>
                        <a:ext uri="{FF2B5EF4-FFF2-40B4-BE49-F238E27FC236}">
                          <a16:creationId xmlns:a16="http://schemas.microsoft.com/office/drawing/2014/main" id="{94D353BC-FD40-40AE-BE7D-5EE1F432231A}"/>
                        </a:ext>
                      </a:extLst>
                    </p:cNvPr>
                    <p:cNvSpPr>
                      <a:spLocks/>
                    </p:cNvSpPr>
                    <p:nvPr/>
                  </p:nvSpPr>
                  <p:spPr bwMode="auto">
                    <a:xfrm>
                      <a:off x="3655"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4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4"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43" name="Freeform 84">
                      <a:extLst>
                        <a:ext uri="{FF2B5EF4-FFF2-40B4-BE49-F238E27FC236}">
                          <a16:creationId xmlns:a16="http://schemas.microsoft.com/office/drawing/2014/main" id="{68695C4B-B610-40B5-848B-2243D410ED3A}"/>
                        </a:ext>
                      </a:extLst>
                    </p:cNvPr>
                    <p:cNvSpPr>
                      <a:spLocks/>
                    </p:cNvSpPr>
                    <p:nvPr/>
                  </p:nvSpPr>
                  <p:spPr bwMode="auto">
                    <a:xfrm>
                      <a:off x="3302" y="1470"/>
                      <a:ext cx="517" cy="202"/>
                    </a:xfrm>
                    <a:custGeom>
                      <a:avLst/>
                      <a:gdLst>
                        <a:gd name="T0" fmla="*/ 505 w 517"/>
                        <a:gd name="T1" fmla="*/ 202 h 202"/>
                        <a:gd name="T2" fmla="*/ 505 w 517"/>
                        <a:gd name="T3" fmla="*/ 202 h 202"/>
                        <a:gd name="T4" fmla="*/ 501 w 517"/>
                        <a:gd name="T5" fmla="*/ 202 h 202"/>
                        <a:gd name="T6" fmla="*/ 499 w 517"/>
                        <a:gd name="T7" fmla="*/ 200 h 202"/>
                        <a:gd name="T8" fmla="*/ 499 w 517"/>
                        <a:gd name="T9" fmla="*/ 200 h 202"/>
                        <a:gd name="T10" fmla="*/ 499 w 517"/>
                        <a:gd name="T11" fmla="*/ 194 h 202"/>
                        <a:gd name="T12" fmla="*/ 501 w 517"/>
                        <a:gd name="T13" fmla="*/ 190 h 202"/>
                        <a:gd name="T14" fmla="*/ 501 w 517"/>
                        <a:gd name="T15" fmla="*/ 190 h 202"/>
                        <a:gd name="T16" fmla="*/ 503 w 517"/>
                        <a:gd name="T17" fmla="*/ 188 h 202"/>
                        <a:gd name="T18" fmla="*/ 505 w 517"/>
                        <a:gd name="T19" fmla="*/ 186 h 202"/>
                        <a:gd name="T20" fmla="*/ 505 w 517"/>
                        <a:gd name="T21" fmla="*/ 186 h 202"/>
                        <a:gd name="T22" fmla="*/ 503 w 517"/>
                        <a:gd name="T23" fmla="*/ 182 h 202"/>
                        <a:gd name="T24" fmla="*/ 501 w 517"/>
                        <a:gd name="T25" fmla="*/ 180 h 202"/>
                        <a:gd name="T26" fmla="*/ 269 w 517"/>
                        <a:gd name="T27" fmla="*/ 16 h 202"/>
                        <a:gd name="T28" fmla="*/ 269 w 517"/>
                        <a:gd name="T29" fmla="*/ 16 h 202"/>
                        <a:gd name="T30" fmla="*/ 265 w 517"/>
                        <a:gd name="T31" fmla="*/ 14 h 202"/>
                        <a:gd name="T32" fmla="*/ 259 w 517"/>
                        <a:gd name="T33" fmla="*/ 14 h 202"/>
                        <a:gd name="T34" fmla="*/ 253 w 517"/>
                        <a:gd name="T35" fmla="*/ 14 h 202"/>
                        <a:gd name="T36" fmla="*/ 247 w 517"/>
                        <a:gd name="T37" fmla="*/ 16 h 202"/>
                        <a:gd name="T38" fmla="*/ 16 w 517"/>
                        <a:gd name="T39" fmla="*/ 180 h 202"/>
                        <a:gd name="T40" fmla="*/ 16 w 517"/>
                        <a:gd name="T41" fmla="*/ 180 h 202"/>
                        <a:gd name="T42" fmla="*/ 12 w 517"/>
                        <a:gd name="T43" fmla="*/ 182 h 202"/>
                        <a:gd name="T44" fmla="*/ 12 w 517"/>
                        <a:gd name="T45" fmla="*/ 186 h 202"/>
                        <a:gd name="T46" fmla="*/ 12 w 517"/>
                        <a:gd name="T47" fmla="*/ 186 h 202"/>
                        <a:gd name="T48" fmla="*/ 12 w 517"/>
                        <a:gd name="T49" fmla="*/ 188 h 202"/>
                        <a:gd name="T50" fmla="*/ 16 w 517"/>
                        <a:gd name="T51" fmla="*/ 190 h 202"/>
                        <a:gd name="T52" fmla="*/ 16 w 517"/>
                        <a:gd name="T53" fmla="*/ 190 h 202"/>
                        <a:gd name="T54" fmla="*/ 18 w 517"/>
                        <a:gd name="T55" fmla="*/ 194 h 202"/>
                        <a:gd name="T56" fmla="*/ 16 w 517"/>
                        <a:gd name="T57" fmla="*/ 200 h 202"/>
                        <a:gd name="T58" fmla="*/ 16 w 517"/>
                        <a:gd name="T59" fmla="*/ 200 h 202"/>
                        <a:gd name="T60" fmla="*/ 12 w 517"/>
                        <a:gd name="T61" fmla="*/ 202 h 202"/>
                        <a:gd name="T62" fmla="*/ 8 w 517"/>
                        <a:gd name="T63" fmla="*/ 200 h 202"/>
                        <a:gd name="T64" fmla="*/ 8 w 517"/>
                        <a:gd name="T65" fmla="*/ 200 h 202"/>
                        <a:gd name="T66" fmla="*/ 2 w 517"/>
                        <a:gd name="T67" fmla="*/ 194 h 202"/>
                        <a:gd name="T68" fmla="*/ 0 w 517"/>
                        <a:gd name="T69" fmla="*/ 186 h 202"/>
                        <a:gd name="T70" fmla="*/ 0 w 517"/>
                        <a:gd name="T71" fmla="*/ 186 h 202"/>
                        <a:gd name="T72" fmla="*/ 2 w 517"/>
                        <a:gd name="T73" fmla="*/ 176 h 202"/>
                        <a:gd name="T74" fmla="*/ 8 w 517"/>
                        <a:gd name="T75" fmla="*/ 170 h 202"/>
                        <a:gd name="T76" fmla="*/ 241 w 517"/>
                        <a:gd name="T77" fmla="*/ 6 h 202"/>
                        <a:gd name="T78" fmla="*/ 241 w 517"/>
                        <a:gd name="T79" fmla="*/ 6 h 202"/>
                        <a:gd name="T80" fmla="*/ 249 w 517"/>
                        <a:gd name="T81" fmla="*/ 2 h 202"/>
                        <a:gd name="T82" fmla="*/ 259 w 517"/>
                        <a:gd name="T83" fmla="*/ 0 h 202"/>
                        <a:gd name="T84" fmla="*/ 269 w 517"/>
                        <a:gd name="T85" fmla="*/ 2 h 202"/>
                        <a:gd name="T86" fmla="*/ 277 w 517"/>
                        <a:gd name="T87" fmla="*/ 6 h 202"/>
                        <a:gd name="T88" fmla="*/ 507 w 517"/>
                        <a:gd name="T89" fmla="*/ 170 h 202"/>
                        <a:gd name="T90" fmla="*/ 507 w 517"/>
                        <a:gd name="T91" fmla="*/ 170 h 202"/>
                        <a:gd name="T92" fmla="*/ 515 w 517"/>
                        <a:gd name="T93" fmla="*/ 176 h 202"/>
                        <a:gd name="T94" fmla="*/ 517 w 517"/>
                        <a:gd name="T95" fmla="*/ 186 h 202"/>
                        <a:gd name="T96" fmla="*/ 517 w 517"/>
                        <a:gd name="T97" fmla="*/ 186 h 202"/>
                        <a:gd name="T98" fmla="*/ 515 w 517"/>
                        <a:gd name="T99" fmla="*/ 194 h 202"/>
                        <a:gd name="T100" fmla="*/ 507 w 517"/>
                        <a:gd name="T101" fmla="*/ 200 h 202"/>
                        <a:gd name="T102" fmla="*/ 507 w 517"/>
                        <a:gd name="T103" fmla="*/ 200 h 202"/>
                        <a:gd name="T104" fmla="*/ 505 w 517"/>
                        <a:gd name="T105" fmla="*/ 202 h 202"/>
                        <a:gd name="T106" fmla="*/ 505 w 517"/>
                        <a:gd name="T10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7" h="202">
                          <a:moveTo>
                            <a:pt x="505" y="202"/>
                          </a:moveTo>
                          <a:lnTo>
                            <a:pt x="505" y="202"/>
                          </a:lnTo>
                          <a:lnTo>
                            <a:pt x="501" y="202"/>
                          </a:lnTo>
                          <a:lnTo>
                            <a:pt x="499" y="200"/>
                          </a:lnTo>
                          <a:lnTo>
                            <a:pt x="499" y="200"/>
                          </a:lnTo>
                          <a:lnTo>
                            <a:pt x="499" y="194"/>
                          </a:lnTo>
                          <a:lnTo>
                            <a:pt x="501" y="190"/>
                          </a:lnTo>
                          <a:lnTo>
                            <a:pt x="501" y="190"/>
                          </a:lnTo>
                          <a:lnTo>
                            <a:pt x="503" y="188"/>
                          </a:lnTo>
                          <a:lnTo>
                            <a:pt x="505" y="186"/>
                          </a:lnTo>
                          <a:lnTo>
                            <a:pt x="505" y="186"/>
                          </a:lnTo>
                          <a:lnTo>
                            <a:pt x="503" y="182"/>
                          </a:lnTo>
                          <a:lnTo>
                            <a:pt x="501" y="180"/>
                          </a:lnTo>
                          <a:lnTo>
                            <a:pt x="269" y="16"/>
                          </a:lnTo>
                          <a:lnTo>
                            <a:pt x="269" y="16"/>
                          </a:lnTo>
                          <a:lnTo>
                            <a:pt x="265" y="14"/>
                          </a:lnTo>
                          <a:lnTo>
                            <a:pt x="259" y="14"/>
                          </a:lnTo>
                          <a:lnTo>
                            <a:pt x="253" y="14"/>
                          </a:lnTo>
                          <a:lnTo>
                            <a:pt x="247" y="16"/>
                          </a:lnTo>
                          <a:lnTo>
                            <a:pt x="16" y="180"/>
                          </a:lnTo>
                          <a:lnTo>
                            <a:pt x="16" y="180"/>
                          </a:lnTo>
                          <a:lnTo>
                            <a:pt x="12" y="182"/>
                          </a:lnTo>
                          <a:lnTo>
                            <a:pt x="12" y="186"/>
                          </a:lnTo>
                          <a:lnTo>
                            <a:pt x="12" y="186"/>
                          </a:lnTo>
                          <a:lnTo>
                            <a:pt x="12" y="188"/>
                          </a:lnTo>
                          <a:lnTo>
                            <a:pt x="16" y="190"/>
                          </a:lnTo>
                          <a:lnTo>
                            <a:pt x="16" y="190"/>
                          </a:lnTo>
                          <a:lnTo>
                            <a:pt x="18" y="194"/>
                          </a:lnTo>
                          <a:lnTo>
                            <a:pt x="16" y="200"/>
                          </a:lnTo>
                          <a:lnTo>
                            <a:pt x="16" y="200"/>
                          </a:lnTo>
                          <a:lnTo>
                            <a:pt x="12" y="202"/>
                          </a:lnTo>
                          <a:lnTo>
                            <a:pt x="8" y="200"/>
                          </a:lnTo>
                          <a:lnTo>
                            <a:pt x="8" y="200"/>
                          </a:lnTo>
                          <a:lnTo>
                            <a:pt x="2" y="194"/>
                          </a:lnTo>
                          <a:lnTo>
                            <a:pt x="0" y="186"/>
                          </a:lnTo>
                          <a:lnTo>
                            <a:pt x="0" y="186"/>
                          </a:lnTo>
                          <a:lnTo>
                            <a:pt x="2" y="176"/>
                          </a:lnTo>
                          <a:lnTo>
                            <a:pt x="8" y="170"/>
                          </a:lnTo>
                          <a:lnTo>
                            <a:pt x="241" y="6"/>
                          </a:lnTo>
                          <a:lnTo>
                            <a:pt x="241" y="6"/>
                          </a:lnTo>
                          <a:lnTo>
                            <a:pt x="249" y="2"/>
                          </a:lnTo>
                          <a:lnTo>
                            <a:pt x="259" y="0"/>
                          </a:lnTo>
                          <a:lnTo>
                            <a:pt x="269" y="2"/>
                          </a:lnTo>
                          <a:lnTo>
                            <a:pt x="277" y="6"/>
                          </a:lnTo>
                          <a:lnTo>
                            <a:pt x="507" y="170"/>
                          </a:lnTo>
                          <a:lnTo>
                            <a:pt x="507" y="170"/>
                          </a:lnTo>
                          <a:lnTo>
                            <a:pt x="515" y="176"/>
                          </a:lnTo>
                          <a:lnTo>
                            <a:pt x="517" y="186"/>
                          </a:lnTo>
                          <a:lnTo>
                            <a:pt x="517" y="186"/>
                          </a:lnTo>
                          <a:lnTo>
                            <a:pt x="515" y="194"/>
                          </a:lnTo>
                          <a:lnTo>
                            <a:pt x="507" y="200"/>
                          </a:lnTo>
                          <a:lnTo>
                            <a:pt x="507" y="200"/>
                          </a:lnTo>
                          <a:lnTo>
                            <a:pt x="505" y="202"/>
                          </a:lnTo>
                          <a:lnTo>
                            <a:pt x="505" y="20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44" name="Freeform 85">
                      <a:extLst>
                        <a:ext uri="{FF2B5EF4-FFF2-40B4-BE49-F238E27FC236}">
                          <a16:creationId xmlns:a16="http://schemas.microsoft.com/office/drawing/2014/main" id="{CADE8229-5BA6-4E5E-852C-363484EF85D0}"/>
                        </a:ext>
                      </a:extLst>
                    </p:cNvPr>
                    <p:cNvSpPr>
                      <a:spLocks/>
                    </p:cNvSpPr>
                    <p:nvPr/>
                  </p:nvSpPr>
                  <p:spPr bwMode="auto">
                    <a:xfrm>
                      <a:off x="3328" y="1950"/>
                      <a:ext cx="463" cy="30"/>
                    </a:xfrm>
                    <a:custGeom>
                      <a:avLst/>
                      <a:gdLst>
                        <a:gd name="T0" fmla="*/ 457 w 463"/>
                        <a:gd name="T1" fmla="*/ 30 h 30"/>
                        <a:gd name="T2" fmla="*/ 457 w 463"/>
                        <a:gd name="T3" fmla="*/ 30 h 30"/>
                        <a:gd name="T4" fmla="*/ 453 w 463"/>
                        <a:gd name="T5" fmla="*/ 28 h 30"/>
                        <a:gd name="T6" fmla="*/ 451 w 463"/>
                        <a:gd name="T7" fmla="*/ 24 h 30"/>
                        <a:gd name="T8" fmla="*/ 451 w 463"/>
                        <a:gd name="T9" fmla="*/ 12 h 30"/>
                        <a:gd name="T10" fmla="*/ 14 w 463"/>
                        <a:gd name="T11" fmla="*/ 12 h 30"/>
                        <a:gd name="T12" fmla="*/ 14 w 463"/>
                        <a:gd name="T13" fmla="*/ 24 h 30"/>
                        <a:gd name="T14" fmla="*/ 14 w 463"/>
                        <a:gd name="T15" fmla="*/ 24 h 30"/>
                        <a:gd name="T16" fmla="*/ 12 w 463"/>
                        <a:gd name="T17" fmla="*/ 28 h 30"/>
                        <a:gd name="T18" fmla="*/ 6 w 463"/>
                        <a:gd name="T19" fmla="*/ 30 h 30"/>
                        <a:gd name="T20" fmla="*/ 6 w 463"/>
                        <a:gd name="T21" fmla="*/ 30 h 30"/>
                        <a:gd name="T22" fmla="*/ 2 w 463"/>
                        <a:gd name="T23" fmla="*/ 28 h 30"/>
                        <a:gd name="T24" fmla="*/ 0 w 463"/>
                        <a:gd name="T25" fmla="*/ 24 h 30"/>
                        <a:gd name="T26" fmla="*/ 0 w 463"/>
                        <a:gd name="T27" fmla="*/ 6 h 30"/>
                        <a:gd name="T28" fmla="*/ 0 w 463"/>
                        <a:gd name="T29" fmla="*/ 6 h 30"/>
                        <a:gd name="T30" fmla="*/ 2 w 463"/>
                        <a:gd name="T31" fmla="*/ 2 h 30"/>
                        <a:gd name="T32" fmla="*/ 6 w 463"/>
                        <a:gd name="T33" fmla="*/ 0 h 30"/>
                        <a:gd name="T34" fmla="*/ 457 w 463"/>
                        <a:gd name="T35" fmla="*/ 0 h 30"/>
                        <a:gd name="T36" fmla="*/ 457 w 463"/>
                        <a:gd name="T37" fmla="*/ 0 h 30"/>
                        <a:gd name="T38" fmla="*/ 461 w 463"/>
                        <a:gd name="T39" fmla="*/ 2 h 30"/>
                        <a:gd name="T40" fmla="*/ 463 w 463"/>
                        <a:gd name="T41" fmla="*/ 6 h 30"/>
                        <a:gd name="T42" fmla="*/ 463 w 463"/>
                        <a:gd name="T43" fmla="*/ 24 h 30"/>
                        <a:gd name="T44" fmla="*/ 463 w 463"/>
                        <a:gd name="T45" fmla="*/ 24 h 30"/>
                        <a:gd name="T46" fmla="*/ 461 w 463"/>
                        <a:gd name="T47" fmla="*/ 28 h 30"/>
                        <a:gd name="T48" fmla="*/ 457 w 463"/>
                        <a:gd name="T49" fmla="*/ 30 h 30"/>
                        <a:gd name="T50" fmla="*/ 457 w 463"/>
                        <a:gd name="T5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3" h="30">
                          <a:moveTo>
                            <a:pt x="457" y="30"/>
                          </a:moveTo>
                          <a:lnTo>
                            <a:pt x="457" y="30"/>
                          </a:lnTo>
                          <a:lnTo>
                            <a:pt x="453" y="28"/>
                          </a:lnTo>
                          <a:lnTo>
                            <a:pt x="451" y="24"/>
                          </a:lnTo>
                          <a:lnTo>
                            <a:pt x="451" y="12"/>
                          </a:lnTo>
                          <a:lnTo>
                            <a:pt x="14" y="12"/>
                          </a:lnTo>
                          <a:lnTo>
                            <a:pt x="14" y="24"/>
                          </a:lnTo>
                          <a:lnTo>
                            <a:pt x="14" y="24"/>
                          </a:lnTo>
                          <a:lnTo>
                            <a:pt x="12" y="28"/>
                          </a:lnTo>
                          <a:lnTo>
                            <a:pt x="6" y="30"/>
                          </a:lnTo>
                          <a:lnTo>
                            <a:pt x="6" y="30"/>
                          </a:lnTo>
                          <a:lnTo>
                            <a:pt x="2" y="28"/>
                          </a:lnTo>
                          <a:lnTo>
                            <a:pt x="0" y="24"/>
                          </a:lnTo>
                          <a:lnTo>
                            <a:pt x="0" y="6"/>
                          </a:lnTo>
                          <a:lnTo>
                            <a:pt x="0" y="6"/>
                          </a:lnTo>
                          <a:lnTo>
                            <a:pt x="2" y="2"/>
                          </a:lnTo>
                          <a:lnTo>
                            <a:pt x="6" y="0"/>
                          </a:lnTo>
                          <a:lnTo>
                            <a:pt x="457" y="0"/>
                          </a:lnTo>
                          <a:lnTo>
                            <a:pt x="457" y="0"/>
                          </a:lnTo>
                          <a:lnTo>
                            <a:pt x="461" y="2"/>
                          </a:lnTo>
                          <a:lnTo>
                            <a:pt x="463" y="6"/>
                          </a:lnTo>
                          <a:lnTo>
                            <a:pt x="463" y="24"/>
                          </a:lnTo>
                          <a:lnTo>
                            <a:pt x="463" y="24"/>
                          </a:lnTo>
                          <a:lnTo>
                            <a:pt x="461" y="28"/>
                          </a:lnTo>
                          <a:lnTo>
                            <a:pt x="457" y="30"/>
                          </a:lnTo>
                          <a:lnTo>
                            <a:pt x="457" y="30"/>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45" name="Freeform 86">
                      <a:extLst>
                        <a:ext uri="{FF2B5EF4-FFF2-40B4-BE49-F238E27FC236}">
                          <a16:creationId xmlns:a16="http://schemas.microsoft.com/office/drawing/2014/main" id="{6A8B97C8-ACC9-448A-A285-F07313D4E973}"/>
                        </a:ext>
                      </a:extLst>
                    </p:cNvPr>
                    <p:cNvSpPr>
                      <a:spLocks/>
                    </p:cNvSpPr>
                    <p:nvPr/>
                  </p:nvSpPr>
                  <p:spPr bwMode="auto">
                    <a:xfrm>
                      <a:off x="3310" y="1992"/>
                      <a:ext cx="501" cy="32"/>
                    </a:xfrm>
                    <a:custGeom>
                      <a:avLst/>
                      <a:gdLst>
                        <a:gd name="T0" fmla="*/ 495 w 501"/>
                        <a:gd name="T1" fmla="*/ 32 h 32"/>
                        <a:gd name="T2" fmla="*/ 495 w 501"/>
                        <a:gd name="T3" fmla="*/ 32 h 32"/>
                        <a:gd name="T4" fmla="*/ 489 w 501"/>
                        <a:gd name="T5" fmla="*/ 30 h 32"/>
                        <a:gd name="T6" fmla="*/ 487 w 501"/>
                        <a:gd name="T7" fmla="*/ 26 h 32"/>
                        <a:gd name="T8" fmla="*/ 487 w 501"/>
                        <a:gd name="T9" fmla="*/ 14 h 32"/>
                        <a:gd name="T10" fmla="*/ 12 w 501"/>
                        <a:gd name="T11" fmla="*/ 14 h 32"/>
                        <a:gd name="T12" fmla="*/ 12 w 501"/>
                        <a:gd name="T13" fmla="*/ 26 h 32"/>
                        <a:gd name="T14" fmla="*/ 12 w 501"/>
                        <a:gd name="T15" fmla="*/ 26 h 32"/>
                        <a:gd name="T16" fmla="*/ 10 w 501"/>
                        <a:gd name="T17" fmla="*/ 30 h 32"/>
                        <a:gd name="T18" fmla="*/ 6 w 501"/>
                        <a:gd name="T19" fmla="*/ 32 h 32"/>
                        <a:gd name="T20" fmla="*/ 6 w 501"/>
                        <a:gd name="T21" fmla="*/ 32 h 32"/>
                        <a:gd name="T22" fmla="*/ 2 w 501"/>
                        <a:gd name="T23" fmla="*/ 30 h 32"/>
                        <a:gd name="T24" fmla="*/ 0 w 501"/>
                        <a:gd name="T25" fmla="*/ 26 h 32"/>
                        <a:gd name="T26" fmla="*/ 0 w 501"/>
                        <a:gd name="T27" fmla="*/ 6 h 32"/>
                        <a:gd name="T28" fmla="*/ 0 w 501"/>
                        <a:gd name="T29" fmla="*/ 6 h 32"/>
                        <a:gd name="T30" fmla="*/ 2 w 501"/>
                        <a:gd name="T31" fmla="*/ 2 h 32"/>
                        <a:gd name="T32" fmla="*/ 6 w 501"/>
                        <a:gd name="T33" fmla="*/ 0 h 32"/>
                        <a:gd name="T34" fmla="*/ 495 w 501"/>
                        <a:gd name="T35" fmla="*/ 0 h 32"/>
                        <a:gd name="T36" fmla="*/ 495 w 501"/>
                        <a:gd name="T37" fmla="*/ 0 h 32"/>
                        <a:gd name="T38" fmla="*/ 499 w 501"/>
                        <a:gd name="T39" fmla="*/ 2 h 32"/>
                        <a:gd name="T40" fmla="*/ 501 w 501"/>
                        <a:gd name="T41" fmla="*/ 6 h 32"/>
                        <a:gd name="T42" fmla="*/ 501 w 501"/>
                        <a:gd name="T43" fmla="*/ 26 h 32"/>
                        <a:gd name="T44" fmla="*/ 501 w 501"/>
                        <a:gd name="T45" fmla="*/ 26 h 32"/>
                        <a:gd name="T46" fmla="*/ 499 w 501"/>
                        <a:gd name="T47" fmla="*/ 30 h 32"/>
                        <a:gd name="T48" fmla="*/ 495 w 501"/>
                        <a:gd name="T49" fmla="*/ 32 h 32"/>
                        <a:gd name="T50" fmla="*/ 495 w 501"/>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32">
                          <a:moveTo>
                            <a:pt x="495" y="32"/>
                          </a:moveTo>
                          <a:lnTo>
                            <a:pt x="495" y="32"/>
                          </a:lnTo>
                          <a:lnTo>
                            <a:pt x="489" y="30"/>
                          </a:lnTo>
                          <a:lnTo>
                            <a:pt x="487" y="26"/>
                          </a:lnTo>
                          <a:lnTo>
                            <a:pt x="487" y="14"/>
                          </a:lnTo>
                          <a:lnTo>
                            <a:pt x="12" y="14"/>
                          </a:lnTo>
                          <a:lnTo>
                            <a:pt x="12" y="26"/>
                          </a:lnTo>
                          <a:lnTo>
                            <a:pt x="12" y="26"/>
                          </a:lnTo>
                          <a:lnTo>
                            <a:pt x="10" y="30"/>
                          </a:lnTo>
                          <a:lnTo>
                            <a:pt x="6" y="32"/>
                          </a:lnTo>
                          <a:lnTo>
                            <a:pt x="6" y="32"/>
                          </a:lnTo>
                          <a:lnTo>
                            <a:pt x="2" y="30"/>
                          </a:lnTo>
                          <a:lnTo>
                            <a:pt x="0" y="26"/>
                          </a:lnTo>
                          <a:lnTo>
                            <a:pt x="0" y="6"/>
                          </a:lnTo>
                          <a:lnTo>
                            <a:pt x="0" y="6"/>
                          </a:lnTo>
                          <a:lnTo>
                            <a:pt x="2" y="2"/>
                          </a:lnTo>
                          <a:lnTo>
                            <a:pt x="6" y="0"/>
                          </a:lnTo>
                          <a:lnTo>
                            <a:pt x="495" y="0"/>
                          </a:lnTo>
                          <a:lnTo>
                            <a:pt x="495" y="0"/>
                          </a:lnTo>
                          <a:lnTo>
                            <a:pt x="499" y="2"/>
                          </a:lnTo>
                          <a:lnTo>
                            <a:pt x="501" y="6"/>
                          </a:lnTo>
                          <a:lnTo>
                            <a:pt x="501" y="26"/>
                          </a:lnTo>
                          <a:lnTo>
                            <a:pt x="501" y="26"/>
                          </a:lnTo>
                          <a:lnTo>
                            <a:pt x="499" y="30"/>
                          </a:lnTo>
                          <a:lnTo>
                            <a:pt x="495" y="32"/>
                          </a:lnTo>
                          <a:lnTo>
                            <a:pt x="495"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46" name="Freeform 87">
                      <a:extLst>
                        <a:ext uri="{FF2B5EF4-FFF2-40B4-BE49-F238E27FC236}">
                          <a16:creationId xmlns:a16="http://schemas.microsoft.com/office/drawing/2014/main" id="{394791A8-0D15-40C3-9EA5-9A264329FEB0}"/>
                        </a:ext>
                      </a:extLst>
                    </p:cNvPr>
                    <p:cNvSpPr>
                      <a:spLocks/>
                    </p:cNvSpPr>
                    <p:nvPr/>
                  </p:nvSpPr>
                  <p:spPr bwMode="auto">
                    <a:xfrm>
                      <a:off x="3290" y="2036"/>
                      <a:ext cx="539" cy="32"/>
                    </a:xfrm>
                    <a:custGeom>
                      <a:avLst/>
                      <a:gdLst>
                        <a:gd name="T0" fmla="*/ 533 w 539"/>
                        <a:gd name="T1" fmla="*/ 32 h 32"/>
                        <a:gd name="T2" fmla="*/ 533 w 539"/>
                        <a:gd name="T3" fmla="*/ 32 h 32"/>
                        <a:gd name="T4" fmla="*/ 529 w 539"/>
                        <a:gd name="T5" fmla="*/ 30 h 32"/>
                        <a:gd name="T6" fmla="*/ 527 w 539"/>
                        <a:gd name="T7" fmla="*/ 26 h 32"/>
                        <a:gd name="T8" fmla="*/ 527 w 539"/>
                        <a:gd name="T9" fmla="*/ 12 h 32"/>
                        <a:gd name="T10" fmla="*/ 12 w 539"/>
                        <a:gd name="T11" fmla="*/ 12 h 32"/>
                        <a:gd name="T12" fmla="*/ 12 w 539"/>
                        <a:gd name="T13" fmla="*/ 26 h 32"/>
                        <a:gd name="T14" fmla="*/ 12 w 539"/>
                        <a:gd name="T15" fmla="*/ 26 h 32"/>
                        <a:gd name="T16" fmla="*/ 10 w 539"/>
                        <a:gd name="T17" fmla="*/ 30 h 32"/>
                        <a:gd name="T18" fmla="*/ 6 w 539"/>
                        <a:gd name="T19" fmla="*/ 32 h 32"/>
                        <a:gd name="T20" fmla="*/ 6 w 539"/>
                        <a:gd name="T21" fmla="*/ 32 h 32"/>
                        <a:gd name="T22" fmla="*/ 2 w 539"/>
                        <a:gd name="T23" fmla="*/ 30 h 32"/>
                        <a:gd name="T24" fmla="*/ 0 w 539"/>
                        <a:gd name="T25" fmla="*/ 26 h 32"/>
                        <a:gd name="T26" fmla="*/ 0 w 539"/>
                        <a:gd name="T27" fmla="*/ 6 h 32"/>
                        <a:gd name="T28" fmla="*/ 0 w 539"/>
                        <a:gd name="T29" fmla="*/ 6 h 32"/>
                        <a:gd name="T30" fmla="*/ 2 w 539"/>
                        <a:gd name="T31" fmla="*/ 2 h 32"/>
                        <a:gd name="T32" fmla="*/ 6 w 539"/>
                        <a:gd name="T33" fmla="*/ 0 h 32"/>
                        <a:gd name="T34" fmla="*/ 533 w 539"/>
                        <a:gd name="T35" fmla="*/ 0 h 32"/>
                        <a:gd name="T36" fmla="*/ 533 w 539"/>
                        <a:gd name="T37" fmla="*/ 0 h 32"/>
                        <a:gd name="T38" fmla="*/ 537 w 539"/>
                        <a:gd name="T39" fmla="*/ 2 h 32"/>
                        <a:gd name="T40" fmla="*/ 539 w 539"/>
                        <a:gd name="T41" fmla="*/ 6 h 32"/>
                        <a:gd name="T42" fmla="*/ 539 w 539"/>
                        <a:gd name="T43" fmla="*/ 26 h 32"/>
                        <a:gd name="T44" fmla="*/ 539 w 539"/>
                        <a:gd name="T45" fmla="*/ 26 h 32"/>
                        <a:gd name="T46" fmla="*/ 537 w 539"/>
                        <a:gd name="T47" fmla="*/ 30 h 32"/>
                        <a:gd name="T48" fmla="*/ 533 w 539"/>
                        <a:gd name="T49" fmla="*/ 32 h 32"/>
                        <a:gd name="T50" fmla="*/ 533 w 539"/>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9" h="32">
                          <a:moveTo>
                            <a:pt x="533" y="32"/>
                          </a:moveTo>
                          <a:lnTo>
                            <a:pt x="533" y="32"/>
                          </a:lnTo>
                          <a:lnTo>
                            <a:pt x="529" y="30"/>
                          </a:lnTo>
                          <a:lnTo>
                            <a:pt x="527" y="26"/>
                          </a:lnTo>
                          <a:lnTo>
                            <a:pt x="527" y="12"/>
                          </a:lnTo>
                          <a:lnTo>
                            <a:pt x="12" y="12"/>
                          </a:lnTo>
                          <a:lnTo>
                            <a:pt x="12" y="26"/>
                          </a:lnTo>
                          <a:lnTo>
                            <a:pt x="12" y="26"/>
                          </a:lnTo>
                          <a:lnTo>
                            <a:pt x="10" y="30"/>
                          </a:lnTo>
                          <a:lnTo>
                            <a:pt x="6" y="32"/>
                          </a:lnTo>
                          <a:lnTo>
                            <a:pt x="6" y="32"/>
                          </a:lnTo>
                          <a:lnTo>
                            <a:pt x="2" y="30"/>
                          </a:lnTo>
                          <a:lnTo>
                            <a:pt x="0" y="26"/>
                          </a:lnTo>
                          <a:lnTo>
                            <a:pt x="0" y="6"/>
                          </a:lnTo>
                          <a:lnTo>
                            <a:pt x="0" y="6"/>
                          </a:lnTo>
                          <a:lnTo>
                            <a:pt x="2" y="2"/>
                          </a:lnTo>
                          <a:lnTo>
                            <a:pt x="6" y="0"/>
                          </a:lnTo>
                          <a:lnTo>
                            <a:pt x="533" y="0"/>
                          </a:lnTo>
                          <a:lnTo>
                            <a:pt x="533" y="0"/>
                          </a:lnTo>
                          <a:lnTo>
                            <a:pt x="537" y="2"/>
                          </a:lnTo>
                          <a:lnTo>
                            <a:pt x="539" y="6"/>
                          </a:lnTo>
                          <a:lnTo>
                            <a:pt x="539" y="26"/>
                          </a:lnTo>
                          <a:lnTo>
                            <a:pt x="539" y="26"/>
                          </a:lnTo>
                          <a:lnTo>
                            <a:pt x="537" y="30"/>
                          </a:lnTo>
                          <a:lnTo>
                            <a:pt x="533" y="32"/>
                          </a:lnTo>
                          <a:lnTo>
                            <a:pt x="533"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47" name="Freeform 88">
                      <a:extLst>
                        <a:ext uri="{FF2B5EF4-FFF2-40B4-BE49-F238E27FC236}">
                          <a16:creationId xmlns:a16="http://schemas.microsoft.com/office/drawing/2014/main" id="{B42E78D4-44A6-41A8-8355-391952289CA4}"/>
                        </a:ext>
                      </a:extLst>
                    </p:cNvPr>
                    <p:cNvSpPr>
                      <a:spLocks/>
                    </p:cNvSpPr>
                    <p:nvPr/>
                  </p:nvSpPr>
                  <p:spPr bwMode="auto">
                    <a:xfrm>
                      <a:off x="3499"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2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2"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48" name="Freeform 89">
                      <a:extLst>
                        <a:ext uri="{FF2B5EF4-FFF2-40B4-BE49-F238E27FC236}">
                          <a16:creationId xmlns:a16="http://schemas.microsoft.com/office/drawing/2014/main" id="{C09D042A-181B-4523-A062-D28FDED9F59E}"/>
                        </a:ext>
                      </a:extLst>
                    </p:cNvPr>
                    <p:cNvSpPr>
                      <a:spLocks/>
                    </p:cNvSpPr>
                    <p:nvPr/>
                  </p:nvSpPr>
                  <p:spPr bwMode="auto">
                    <a:xfrm>
                      <a:off x="3342" y="1668"/>
                      <a:ext cx="123" cy="278"/>
                    </a:xfrm>
                    <a:custGeom>
                      <a:avLst/>
                      <a:gdLst>
                        <a:gd name="T0" fmla="*/ 105 w 123"/>
                        <a:gd name="T1" fmla="*/ 278 h 278"/>
                        <a:gd name="T2" fmla="*/ 105 w 123"/>
                        <a:gd name="T3" fmla="*/ 278 h 278"/>
                        <a:gd name="T4" fmla="*/ 101 w 123"/>
                        <a:gd name="T5" fmla="*/ 276 h 278"/>
                        <a:gd name="T6" fmla="*/ 99 w 123"/>
                        <a:gd name="T7" fmla="*/ 272 h 278"/>
                        <a:gd name="T8" fmla="*/ 99 w 123"/>
                        <a:gd name="T9" fmla="*/ 48 h 278"/>
                        <a:gd name="T10" fmla="*/ 99 w 123"/>
                        <a:gd name="T11" fmla="*/ 48 h 278"/>
                        <a:gd name="T12" fmla="*/ 99 w 123"/>
                        <a:gd name="T13" fmla="*/ 44 h 278"/>
                        <a:gd name="T14" fmla="*/ 103 w 123"/>
                        <a:gd name="T15" fmla="*/ 42 h 278"/>
                        <a:gd name="T16" fmla="*/ 103 w 123"/>
                        <a:gd name="T17" fmla="*/ 42 h 278"/>
                        <a:gd name="T18" fmla="*/ 109 w 123"/>
                        <a:gd name="T19" fmla="*/ 36 h 278"/>
                        <a:gd name="T20" fmla="*/ 111 w 123"/>
                        <a:gd name="T21" fmla="*/ 28 h 278"/>
                        <a:gd name="T22" fmla="*/ 111 w 123"/>
                        <a:gd name="T23" fmla="*/ 28 h 278"/>
                        <a:gd name="T24" fmla="*/ 109 w 123"/>
                        <a:gd name="T25" fmla="*/ 22 h 278"/>
                        <a:gd name="T26" fmla="*/ 105 w 123"/>
                        <a:gd name="T27" fmla="*/ 18 h 278"/>
                        <a:gd name="T28" fmla="*/ 101 w 123"/>
                        <a:gd name="T29" fmla="*/ 14 h 278"/>
                        <a:gd name="T30" fmla="*/ 95 w 123"/>
                        <a:gd name="T31" fmla="*/ 12 h 278"/>
                        <a:gd name="T32" fmla="*/ 29 w 123"/>
                        <a:gd name="T33" fmla="*/ 12 h 278"/>
                        <a:gd name="T34" fmla="*/ 29 w 123"/>
                        <a:gd name="T35" fmla="*/ 12 h 278"/>
                        <a:gd name="T36" fmla="*/ 23 w 123"/>
                        <a:gd name="T37" fmla="*/ 14 h 278"/>
                        <a:gd name="T38" fmla="*/ 19 w 123"/>
                        <a:gd name="T39" fmla="*/ 18 h 278"/>
                        <a:gd name="T40" fmla="*/ 15 w 123"/>
                        <a:gd name="T41" fmla="*/ 22 h 278"/>
                        <a:gd name="T42" fmla="*/ 15 w 123"/>
                        <a:gd name="T43" fmla="*/ 28 h 278"/>
                        <a:gd name="T44" fmla="*/ 15 w 123"/>
                        <a:gd name="T45" fmla="*/ 28 h 278"/>
                        <a:gd name="T46" fmla="*/ 17 w 123"/>
                        <a:gd name="T47" fmla="*/ 36 h 278"/>
                        <a:gd name="T48" fmla="*/ 23 w 123"/>
                        <a:gd name="T49" fmla="*/ 42 h 278"/>
                        <a:gd name="T50" fmla="*/ 23 w 123"/>
                        <a:gd name="T51" fmla="*/ 42 h 278"/>
                        <a:gd name="T52" fmla="*/ 25 w 123"/>
                        <a:gd name="T53" fmla="*/ 44 h 278"/>
                        <a:gd name="T54" fmla="*/ 25 w 123"/>
                        <a:gd name="T55" fmla="*/ 48 h 278"/>
                        <a:gd name="T56" fmla="*/ 25 w 123"/>
                        <a:gd name="T57" fmla="*/ 272 h 278"/>
                        <a:gd name="T58" fmla="*/ 25 w 123"/>
                        <a:gd name="T59" fmla="*/ 272 h 278"/>
                        <a:gd name="T60" fmla="*/ 23 w 123"/>
                        <a:gd name="T61" fmla="*/ 276 h 278"/>
                        <a:gd name="T62" fmla="*/ 19 w 123"/>
                        <a:gd name="T63" fmla="*/ 278 h 278"/>
                        <a:gd name="T64" fmla="*/ 19 w 123"/>
                        <a:gd name="T65" fmla="*/ 278 h 278"/>
                        <a:gd name="T66" fmla="*/ 15 w 123"/>
                        <a:gd name="T67" fmla="*/ 276 h 278"/>
                        <a:gd name="T68" fmla="*/ 13 w 123"/>
                        <a:gd name="T69" fmla="*/ 272 h 278"/>
                        <a:gd name="T70" fmla="*/ 13 w 123"/>
                        <a:gd name="T71" fmla="*/ 50 h 278"/>
                        <a:gd name="T72" fmla="*/ 13 w 123"/>
                        <a:gd name="T73" fmla="*/ 50 h 278"/>
                        <a:gd name="T74" fmla="*/ 8 w 123"/>
                        <a:gd name="T75" fmla="*/ 46 h 278"/>
                        <a:gd name="T76" fmla="*/ 4 w 123"/>
                        <a:gd name="T77" fmla="*/ 40 h 278"/>
                        <a:gd name="T78" fmla="*/ 2 w 123"/>
                        <a:gd name="T79" fmla="*/ 34 h 278"/>
                        <a:gd name="T80" fmla="*/ 0 w 123"/>
                        <a:gd name="T81" fmla="*/ 28 h 278"/>
                        <a:gd name="T82" fmla="*/ 0 w 123"/>
                        <a:gd name="T83" fmla="*/ 28 h 278"/>
                        <a:gd name="T84" fmla="*/ 2 w 123"/>
                        <a:gd name="T85" fmla="*/ 18 h 278"/>
                        <a:gd name="T86" fmla="*/ 8 w 123"/>
                        <a:gd name="T87" fmla="*/ 8 h 278"/>
                        <a:gd name="T88" fmla="*/ 19 w 123"/>
                        <a:gd name="T89" fmla="*/ 2 h 278"/>
                        <a:gd name="T90" fmla="*/ 29 w 123"/>
                        <a:gd name="T91" fmla="*/ 0 h 278"/>
                        <a:gd name="T92" fmla="*/ 95 w 123"/>
                        <a:gd name="T93" fmla="*/ 0 h 278"/>
                        <a:gd name="T94" fmla="*/ 95 w 123"/>
                        <a:gd name="T95" fmla="*/ 0 h 278"/>
                        <a:gd name="T96" fmla="*/ 105 w 123"/>
                        <a:gd name="T97" fmla="*/ 2 h 278"/>
                        <a:gd name="T98" fmla="*/ 115 w 123"/>
                        <a:gd name="T99" fmla="*/ 8 h 278"/>
                        <a:gd name="T100" fmla="*/ 121 w 123"/>
                        <a:gd name="T101" fmla="*/ 18 h 278"/>
                        <a:gd name="T102" fmla="*/ 123 w 123"/>
                        <a:gd name="T103" fmla="*/ 28 h 278"/>
                        <a:gd name="T104" fmla="*/ 123 w 123"/>
                        <a:gd name="T105" fmla="*/ 28 h 278"/>
                        <a:gd name="T106" fmla="*/ 123 w 123"/>
                        <a:gd name="T107" fmla="*/ 34 h 278"/>
                        <a:gd name="T108" fmla="*/ 119 w 123"/>
                        <a:gd name="T109" fmla="*/ 40 h 278"/>
                        <a:gd name="T110" fmla="*/ 117 w 123"/>
                        <a:gd name="T111" fmla="*/ 46 h 278"/>
                        <a:gd name="T112" fmla="*/ 111 w 123"/>
                        <a:gd name="T113" fmla="*/ 50 h 278"/>
                        <a:gd name="T114" fmla="*/ 111 w 123"/>
                        <a:gd name="T115" fmla="*/ 272 h 278"/>
                        <a:gd name="T116" fmla="*/ 111 w 123"/>
                        <a:gd name="T117" fmla="*/ 272 h 278"/>
                        <a:gd name="T118" fmla="*/ 109 w 123"/>
                        <a:gd name="T119" fmla="*/ 276 h 278"/>
                        <a:gd name="T120" fmla="*/ 105 w 123"/>
                        <a:gd name="T121" fmla="*/ 278 h 278"/>
                        <a:gd name="T122" fmla="*/ 105 w 123"/>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 h="278">
                          <a:moveTo>
                            <a:pt x="105" y="278"/>
                          </a:moveTo>
                          <a:lnTo>
                            <a:pt x="105" y="278"/>
                          </a:lnTo>
                          <a:lnTo>
                            <a:pt x="101" y="276"/>
                          </a:lnTo>
                          <a:lnTo>
                            <a:pt x="99" y="272"/>
                          </a:lnTo>
                          <a:lnTo>
                            <a:pt x="99" y="48"/>
                          </a:lnTo>
                          <a:lnTo>
                            <a:pt x="99" y="48"/>
                          </a:lnTo>
                          <a:lnTo>
                            <a:pt x="99" y="44"/>
                          </a:lnTo>
                          <a:lnTo>
                            <a:pt x="103" y="42"/>
                          </a:lnTo>
                          <a:lnTo>
                            <a:pt x="103" y="42"/>
                          </a:lnTo>
                          <a:lnTo>
                            <a:pt x="109" y="36"/>
                          </a:lnTo>
                          <a:lnTo>
                            <a:pt x="111" y="28"/>
                          </a:lnTo>
                          <a:lnTo>
                            <a:pt x="111" y="28"/>
                          </a:lnTo>
                          <a:lnTo>
                            <a:pt x="109" y="22"/>
                          </a:lnTo>
                          <a:lnTo>
                            <a:pt x="105" y="18"/>
                          </a:lnTo>
                          <a:lnTo>
                            <a:pt x="101" y="14"/>
                          </a:lnTo>
                          <a:lnTo>
                            <a:pt x="95" y="12"/>
                          </a:lnTo>
                          <a:lnTo>
                            <a:pt x="29" y="12"/>
                          </a:lnTo>
                          <a:lnTo>
                            <a:pt x="29" y="12"/>
                          </a:lnTo>
                          <a:lnTo>
                            <a:pt x="23" y="14"/>
                          </a:lnTo>
                          <a:lnTo>
                            <a:pt x="19" y="18"/>
                          </a:lnTo>
                          <a:lnTo>
                            <a:pt x="15" y="22"/>
                          </a:lnTo>
                          <a:lnTo>
                            <a:pt x="15" y="28"/>
                          </a:lnTo>
                          <a:lnTo>
                            <a:pt x="15" y="28"/>
                          </a:lnTo>
                          <a:lnTo>
                            <a:pt x="17" y="36"/>
                          </a:lnTo>
                          <a:lnTo>
                            <a:pt x="23" y="42"/>
                          </a:lnTo>
                          <a:lnTo>
                            <a:pt x="23" y="42"/>
                          </a:lnTo>
                          <a:lnTo>
                            <a:pt x="25" y="44"/>
                          </a:lnTo>
                          <a:lnTo>
                            <a:pt x="25" y="48"/>
                          </a:lnTo>
                          <a:lnTo>
                            <a:pt x="25" y="272"/>
                          </a:lnTo>
                          <a:lnTo>
                            <a:pt x="25" y="272"/>
                          </a:lnTo>
                          <a:lnTo>
                            <a:pt x="23" y="276"/>
                          </a:lnTo>
                          <a:lnTo>
                            <a:pt x="19" y="278"/>
                          </a:lnTo>
                          <a:lnTo>
                            <a:pt x="19" y="278"/>
                          </a:lnTo>
                          <a:lnTo>
                            <a:pt x="15" y="276"/>
                          </a:lnTo>
                          <a:lnTo>
                            <a:pt x="13" y="272"/>
                          </a:lnTo>
                          <a:lnTo>
                            <a:pt x="13" y="50"/>
                          </a:lnTo>
                          <a:lnTo>
                            <a:pt x="13" y="50"/>
                          </a:lnTo>
                          <a:lnTo>
                            <a:pt x="8" y="46"/>
                          </a:lnTo>
                          <a:lnTo>
                            <a:pt x="4" y="40"/>
                          </a:lnTo>
                          <a:lnTo>
                            <a:pt x="2" y="34"/>
                          </a:lnTo>
                          <a:lnTo>
                            <a:pt x="0" y="28"/>
                          </a:lnTo>
                          <a:lnTo>
                            <a:pt x="0" y="28"/>
                          </a:lnTo>
                          <a:lnTo>
                            <a:pt x="2" y="18"/>
                          </a:lnTo>
                          <a:lnTo>
                            <a:pt x="8" y="8"/>
                          </a:lnTo>
                          <a:lnTo>
                            <a:pt x="19" y="2"/>
                          </a:lnTo>
                          <a:lnTo>
                            <a:pt x="29" y="0"/>
                          </a:lnTo>
                          <a:lnTo>
                            <a:pt x="95" y="0"/>
                          </a:lnTo>
                          <a:lnTo>
                            <a:pt x="95" y="0"/>
                          </a:lnTo>
                          <a:lnTo>
                            <a:pt x="105" y="2"/>
                          </a:lnTo>
                          <a:lnTo>
                            <a:pt x="115" y="8"/>
                          </a:lnTo>
                          <a:lnTo>
                            <a:pt x="121" y="18"/>
                          </a:lnTo>
                          <a:lnTo>
                            <a:pt x="123" y="28"/>
                          </a:lnTo>
                          <a:lnTo>
                            <a:pt x="123" y="28"/>
                          </a:lnTo>
                          <a:lnTo>
                            <a:pt x="123" y="34"/>
                          </a:lnTo>
                          <a:lnTo>
                            <a:pt x="119" y="40"/>
                          </a:lnTo>
                          <a:lnTo>
                            <a:pt x="117" y="46"/>
                          </a:lnTo>
                          <a:lnTo>
                            <a:pt x="111" y="50"/>
                          </a:lnTo>
                          <a:lnTo>
                            <a:pt x="111" y="272"/>
                          </a:lnTo>
                          <a:lnTo>
                            <a:pt x="111" y="272"/>
                          </a:lnTo>
                          <a:lnTo>
                            <a:pt x="109" y="276"/>
                          </a:lnTo>
                          <a:lnTo>
                            <a:pt x="105" y="278"/>
                          </a:lnTo>
                          <a:lnTo>
                            <a:pt x="105"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49" name="Freeform 90">
                      <a:extLst>
                        <a:ext uri="{FF2B5EF4-FFF2-40B4-BE49-F238E27FC236}">
                          <a16:creationId xmlns:a16="http://schemas.microsoft.com/office/drawing/2014/main" id="{872ACD11-B183-4121-85E2-2E75D33ABFF2}"/>
                        </a:ext>
                      </a:extLst>
                    </p:cNvPr>
                    <p:cNvSpPr>
                      <a:spLocks/>
                    </p:cNvSpPr>
                    <p:nvPr/>
                  </p:nvSpPr>
                  <p:spPr bwMode="auto">
                    <a:xfrm>
                      <a:off x="3655"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4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4"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grpSp>
              <p:grpSp>
                <p:nvGrpSpPr>
                  <p:cNvPr id="21" name="Group 20">
                    <a:extLst>
                      <a:ext uri="{FF2B5EF4-FFF2-40B4-BE49-F238E27FC236}">
                        <a16:creationId xmlns:a16="http://schemas.microsoft.com/office/drawing/2014/main" id="{C58A4FB6-D653-4D30-AE16-A8EFE98DD6B6}"/>
                      </a:ext>
                    </a:extLst>
                  </p:cNvPr>
                  <p:cNvGrpSpPr>
                    <a:grpSpLocks noChangeAspect="1"/>
                  </p:cNvGrpSpPr>
                  <p:nvPr/>
                </p:nvGrpSpPr>
                <p:grpSpPr bwMode="auto">
                  <a:xfrm>
                    <a:off x="14838581" y="5353973"/>
                    <a:ext cx="360989" cy="384472"/>
                    <a:chOff x="3290" y="1470"/>
                    <a:chExt cx="539" cy="598"/>
                  </a:xfrm>
                  <a:grpFill/>
                </p:grpSpPr>
                <p:sp>
                  <p:nvSpPr>
                    <p:cNvPr id="22" name="Freeform 77">
                      <a:extLst>
                        <a:ext uri="{FF2B5EF4-FFF2-40B4-BE49-F238E27FC236}">
                          <a16:creationId xmlns:a16="http://schemas.microsoft.com/office/drawing/2014/main" id="{6A129CA1-2B31-4AF8-8935-C140471819DC}"/>
                        </a:ext>
                      </a:extLst>
                    </p:cNvPr>
                    <p:cNvSpPr>
                      <a:spLocks/>
                    </p:cNvSpPr>
                    <p:nvPr/>
                  </p:nvSpPr>
                  <p:spPr bwMode="auto">
                    <a:xfrm>
                      <a:off x="3302" y="1470"/>
                      <a:ext cx="517" cy="202"/>
                    </a:xfrm>
                    <a:custGeom>
                      <a:avLst/>
                      <a:gdLst>
                        <a:gd name="T0" fmla="*/ 505 w 517"/>
                        <a:gd name="T1" fmla="*/ 202 h 202"/>
                        <a:gd name="T2" fmla="*/ 505 w 517"/>
                        <a:gd name="T3" fmla="*/ 202 h 202"/>
                        <a:gd name="T4" fmla="*/ 501 w 517"/>
                        <a:gd name="T5" fmla="*/ 202 h 202"/>
                        <a:gd name="T6" fmla="*/ 499 w 517"/>
                        <a:gd name="T7" fmla="*/ 200 h 202"/>
                        <a:gd name="T8" fmla="*/ 499 w 517"/>
                        <a:gd name="T9" fmla="*/ 200 h 202"/>
                        <a:gd name="T10" fmla="*/ 499 w 517"/>
                        <a:gd name="T11" fmla="*/ 194 h 202"/>
                        <a:gd name="T12" fmla="*/ 501 w 517"/>
                        <a:gd name="T13" fmla="*/ 190 h 202"/>
                        <a:gd name="T14" fmla="*/ 501 w 517"/>
                        <a:gd name="T15" fmla="*/ 190 h 202"/>
                        <a:gd name="T16" fmla="*/ 503 w 517"/>
                        <a:gd name="T17" fmla="*/ 188 h 202"/>
                        <a:gd name="T18" fmla="*/ 505 w 517"/>
                        <a:gd name="T19" fmla="*/ 186 h 202"/>
                        <a:gd name="T20" fmla="*/ 505 w 517"/>
                        <a:gd name="T21" fmla="*/ 186 h 202"/>
                        <a:gd name="T22" fmla="*/ 503 w 517"/>
                        <a:gd name="T23" fmla="*/ 182 h 202"/>
                        <a:gd name="T24" fmla="*/ 501 w 517"/>
                        <a:gd name="T25" fmla="*/ 180 h 202"/>
                        <a:gd name="T26" fmla="*/ 269 w 517"/>
                        <a:gd name="T27" fmla="*/ 16 h 202"/>
                        <a:gd name="T28" fmla="*/ 269 w 517"/>
                        <a:gd name="T29" fmla="*/ 16 h 202"/>
                        <a:gd name="T30" fmla="*/ 265 w 517"/>
                        <a:gd name="T31" fmla="*/ 14 h 202"/>
                        <a:gd name="T32" fmla="*/ 259 w 517"/>
                        <a:gd name="T33" fmla="*/ 14 h 202"/>
                        <a:gd name="T34" fmla="*/ 253 w 517"/>
                        <a:gd name="T35" fmla="*/ 14 h 202"/>
                        <a:gd name="T36" fmla="*/ 247 w 517"/>
                        <a:gd name="T37" fmla="*/ 16 h 202"/>
                        <a:gd name="T38" fmla="*/ 16 w 517"/>
                        <a:gd name="T39" fmla="*/ 180 h 202"/>
                        <a:gd name="T40" fmla="*/ 16 w 517"/>
                        <a:gd name="T41" fmla="*/ 180 h 202"/>
                        <a:gd name="T42" fmla="*/ 12 w 517"/>
                        <a:gd name="T43" fmla="*/ 182 h 202"/>
                        <a:gd name="T44" fmla="*/ 12 w 517"/>
                        <a:gd name="T45" fmla="*/ 186 h 202"/>
                        <a:gd name="T46" fmla="*/ 12 w 517"/>
                        <a:gd name="T47" fmla="*/ 186 h 202"/>
                        <a:gd name="T48" fmla="*/ 12 w 517"/>
                        <a:gd name="T49" fmla="*/ 188 h 202"/>
                        <a:gd name="T50" fmla="*/ 16 w 517"/>
                        <a:gd name="T51" fmla="*/ 190 h 202"/>
                        <a:gd name="T52" fmla="*/ 16 w 517"/>
                        <a:gd name="T53" fmla="*/ 190 h 202"/>
                        <a:gd name="T54" fmla="*/ 18 w 517"/>
                        <a:gd name="T55" fmla="*/ 194 h 202"/>
                        <a:gd name="T56" fmla="*/ 16 w 517"/>
                        <a:gd name="T57" fmla="*/ 200 h 202"/>
                        <a:gd name="T58" fmla="*/ 16 w 517"/>
                        <a:gd name="T59" fmla="*/ 200 h 202"/>
                        <a:gd name="T60" fmla="*/ 12 w 517"/>
                        <a:gd name="T61" fmla="*/ 202 h 202"/>
                        <a:gd name="T62" fmla="*/ 8 w 517"/>
                        <a:gd name="T63" fmla="*/ 200 h 202"/>
                        <a:gd name="T64" fmla="*/ 8 w 517"/>
                        <a:gd name="T65" fmla="*/ 200 h 202"/>
                        <a:gd name="T66" fmla="*/ 2 w 517"/>
                        <a:gd name="T67" fmla="*/ 194 h 202"/>
                        <a:gd name="T68" fmla="*/ 0 w 517"/>
                        <a:gd name="T69" fmla="*/ 186 h 202"/>
                        <a:gd name="T70" fmla="*/ 0 w 517"/>
                        <a:gd name="T71" fmla="*/ 186 h 202"/>
                        <a:gd name="T72" fmla="*/ 2 w 517"/>
                        <a:gd name="T73" fmla="*/ 176 h 202"/>
                        <a:gd name="T74" fmla="*/ 8 w 517"/>
                        <a:gd name="T75" fmla="*/ 170 h 202"/>
                        <a:gd name="T76" fmla="*/ 241 w 517"/>
                        <a:gd name="T77" fmla="*/ 6 h 202"/>
                        <a:gd name="T78" fmla="*/ 241 w 517"/>
                        <a:gd name="T79" fmla="*/ 6 h 202"/>
                        <a:gd name="T80" fmla="*/ 249 w 517"/>
                        <a:gd name="T81" fmla="*/ 2 h 202"/>
                        <a:gd name="T82" fmla="*/ 259 w 517"/>
                        <a:gd name="T83" fmla="*/ 0 h 202"/>
                        <a:gd name="T84" fmla="*/ 269 w 517"/>
                        <a:gd name="T85" fmla="*/ 2 h 202"/>
                        <a:gd name="T86" fmla="*/ 277 w 517"/>
                        <a:gd name="T87" fmla="*/ 6 h 202"/>
                        <a:gd name="T88" fmla="*/ 507 w 517"/>
                        <a:gd name="T89" fmla="*/ 170 h 202"/>
                        <a:gd name="T90" fmla="*/ 507 w 517"/>
                        <a:gd name="T91" fmla="*/ 170 h 202"/>
                        <a:gd name="T92" fmla="*/ 515 w 517"/>
                        <a:gd name="T93" fmla="*/ 176 h 202"/>
                        <a:gd name="T94" fmla="*/ 517 w 517"/>
                        <a:gd name="T95" fmla="*/ 186 h 202"/>
                        <a:gd name="T96" fmla="*/ 517 w 517"/>
                        <a:gd name="T97" fmla="*/ 186 h 202"/>
                        <a:gd name="T98" fmla="*/ 515 w 517"/>
                        <a:gd name="T99" fmla="*/ 194 h 202"/>
                        <a:gd name="T100" fmla="*/ 507 w 517"/>
                        <a:gd name="T101" fmla="*/ 200 h 202"/>
                        <a:gd name="T102" fmla="*/ 507 w 517"/>
                        <a:gd name="T103" fmla="*/ 200 h 202"/>
                        <a:gd name="T104" fmla="*/ 505 w 517"/>
                        <a:gd name="T105" fmla="*/ 202 h 202"/>
                        <a:gd name="T106" fmla="*/ 505 w 517"/>
                        <a:gd name="T10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7" h="202">
                          <a:moveTo>
                            <a:pt x="505" y="202"/>
                          </a:moveTo>
                          <a:lnTo>
                            <a:pt x="505" y="202"/>
                          </a:lnTo>
                          <a:lnTo>
                            <a:pt x="501" y="202"/>
                          </a:lnTo>
                          <a:lnTo>
                            <a:pt x="499" y="200"/>
                          </a:lnTo>
                          <a:lnTo>
                            <a:pt x="499" y="200"/>
                          </a:lnTo>
                          <a:lnTo>
                            <a:pt x="499" y="194"/>
                          </a:lnTo>
                          <a:lnTo>
                            <a:pt x="501" y="190"/>
                          </a:lnTo>
                          <a:lnTo>
                            <a:pt x="501" y="190"/>
                          </a:lnTo>
                          <a:lnTo>
                            <a:pt x="503" y="188"/>
                          </a:lnTo>
                          <a:lnTo>
                            <a:pt x="505" y="186"/>
                          </a:lnTo>
                          <a:lnTo>
                            <a:pt x="505" y="186"/>
                          </a:lnTo>
                          <a:lnTo>
                            <a:pt x="503" y="182"/>
                          </a:lnTo>
                          <a:lnTo>
                            <a:pt x="501" y="180"/>
                          </a:lnTo>
                          <a:lnTo>
                            <a:pt x="269" y="16"/>
                          </a:lnTo>
                          <a:lnTo>
                            <a:pt x="269" y="16"/>
                          </a:lnTo>
                          <a:lnTo>
                            <a:pt x="265" y="14"/>
                          </a:lnTo>
                          <a:lnTo>
                            <a:pt x="259" y="14"/>
                          </a:lnTo>
                          <a:lnTo>
                            <a:pt x="253" y="14"/>
                          </a:lnTo>
                          <a:lnTo>
                            <a:pt x="247" y="16"/>
                          </a:lnTo>
                          <a:lnTo>
                            <a:pt x="16" y="180"/>
                          </a:lnTo>
                          <a:lnTo>
                            <a:pt x="16" y="180"/>
                          </a:lnTo>
                          <a:lnTo>
                            <a:pt x="12" y="182"/>
                          </a:lnTo>
                          <a:lnTo>
                            <a:pt x="12" y="186"/>
                          </a:lnTo>
                          <a:lnTo>
                            <a:pt x="12" y="186"/>
                          </a:lnTo>
                          <a:lnTo>
                            <a:pt x="12" y="188"/>
                          </a:lnTo>
                          <a:lnTo>
                            <a:pt x="16" y="190"/>
                          </a:lnTo>
                          <a:lnTo>
                            <a:pt x="16" y="190"/>
                          </a:lnTo>
                          <a:lnTo>
                            <a:pt x="18" y="194"/>
                          </a:lnTo>
                          <a:lnTo>
                            <a:pt x="16" y="200"/>
                          </a:lnTo>
                          <a:lnTo>
                            <a:pt x="16" y="200"/>
                          </a:lnTo>
                          <a:lnTo>
                            <a:pt x="12" y="202"/>
                          </a:lnTo>
                          <a:lnTo>
                            <a:pt x="8" y="200"/>
                          </a:lnTo>
                          <a:lnTo>
                            <a:pt x="8" y="200"/>
                          </a:lnTo>
                          <a:lnTo>
                            <a:pt x="2" y="194"/>
                          </a:lnTo>
                          <a:lnTo>
                            <a:pt x="0" y="186"/>
                          </a:lnTo>
                          <a:lnTo>
                            <a:pt x="0" y="186"/>
                          </a:lnTo>
                          <a:lnTo>
                            <a:pt x="2" y="176"/>
                          </a:lnTo>
                          <a:lnTo>
                            <a:pt x="8" y="170"/>
                          </a:lnTo>
                          <a:lnTo>
                            <a:pt x="241" y="6"/>
                          </a:lnTo>
                          <a:lnTo>
                            <a:pt x="241" y="6"/>
                          </a:lnTo>
                          <a:lnTo>
                            <a:pt x="249" y="2"/>
                          </a:lnTo>
                          <a:lnTo>
                            <a:pt x="259" y="0"/>
                          </a:lnTo>
                          <a:lnTo>
                            <a:pt x="269" y="2"/>
                          </a:lnTo>
                          <a:lnTo>
                            <a:pt x="277" y="6"/>
                          </a:lnTo>
                          <a:lnTo>
                            <a:pt x="507" y="170"/>
                          </a:lnTo>
                          <a:lnTo>
                            <a:pt x="507" y="170"/>
                          </a:lnTo>
                          <a:lnTo>
                            <a:pt x="515" y="176"/>
                          </a:lnTo>
                          <a:lnTo>
                            <a:pt x="517" y="186"/>
                          </a:lnTo>
                          <a:lnTo>
                            <a:pt x="517" y="186"/>
                          </a:lnTo>
                          <a:lnTo>
                            <a:pt x="515" y="194"/>
                          </a:lnTo>
                          <a:lnTo>
                            <a:pt x="507" y="200"/>
                          </a:lnTo>
                          <a:lnTo>
                            <a:pt x="507" y="200"/>
                          </a:lnTo>
                          <a:lnTo>
                            <a:pt x="505" y="202"/>
                          </a:lnTo>
                          <a:lnTo>
                            <a:pt x="505" y="20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23" name="Freeform 78">
                      <a:extLst>
                        <a:ext uri="{FF2B5EF4-FFF2-40B4-BE49-F238E27FC236}">
                          <a16:creationId xmlns:a16="http://schemas.microsoft.com/office/drawing/2014/main" id="{8A9A8BC5-14B7-468A-A3CD-09D5F53A4438}"/>
                        </a:ext>
                      </a:extLst>
                    </p:cNvPr>
                    <p:cNvSpPr>
                      <a:spLocks/>
                    </p:cNvSpPr>
                    <p:nvPr/>
                  </p:nvSpPr>
                  <p:spPr bwMode="auto">
                    <a:xfrm>
                      <a:off x="3328" y="1950"/>
                      <a:ext cx="463" cy="30"/>
                    </a:xfrm>
                    <a:custGeom>
                      <a:avLst/>
                      <a:gdLst>
                        <a:gd name="T0" fmla="*/ 457 w 463"/>
                        <a:gd name="T1" fmla="*/ 30 h 30"/>
                        <a:gd name="T2" fmla="*/ 457 w 463"/>
                        <a:gd name="T3" fmla="*/ 30 h 30"/>
                        <a:gd name="T4" fmla="*/ 453 w 463"/>
                        <a:gd name="T5" fmla="*/ 28 h 30"/>
                        <a:gd name="T6" fmla="*/ 451 w 463"/>
                        <a:gd name="T7" fmla="*/ 24 h 30"/>
                        <a:gd name="T8" fmla="*/ 451 w 463"/>
                        <a:gd name="T9" fmla="*/ 12 h 30"/>
                        <a:gd name="T10" fmla="*/ 14 w 463"/>
                        <a:gd name="T11" fmla="*/ 12 h 30"/>
                        <a:gd name="T12" fmla="*/ 14 w 463"/>
                        <a:gd name="T13" fmla="*/ 24 h 30"/>
                        <a:gd name="T14" fmla="*/ 14 w 463"/>
                        <a:gd name="T15" fmla="*/ 24 h 30"/>
                        <a:gd name="T16" fmla="*/ 12 w 463"/>
                        <a:gd name="T17" fmla="*/ 28 h 30"/>
                        <a:gd name="T18" fmla="*/ 6 w 463"/>
                        <a:gd name="T19" fmla="*/ 30 h 30"/>
                        <a:gd name="T20" fmla="*/ 6 w 463"/>
                        <a:gd name="T21" fmla="*/ 30 h 30"/>
                        <a:gd name="T22" fmla="*/ 2 w 463"/>
                        <a:gd name="T23" fmla="*/ 28 h 30"/>
                        <a:gd name="T24" fmla="*/ 0 w 463"/>
                        <a:gd name="T25" fmla="*/ 24 h 30"/>
                        <a:gd name="T26" fmla="*/ 0 w 463"/>
                        <a:gd name="T27" fmla="*/ 6 h 30"/>
                        <a:gd name="T28" fmla="*/ 0 w 463"/>
                        <a:gd name="T29" fmla="*/ 6 h 30"/>
                        <a:gd name="T30" fmla="*/ 2 w 463"/>
                        <a:gd name="T31" fmla="*/ 2 h 30"/>
                        <a:gd name="T32" fmla="*/ 6 w 463"/>
                        <a:gd name="T33" fmla="*/ 0 h 30"/>
                        <a:gd name="T34" fmla="*/ 457 w 463"/>
                        <a:gd name="T35" fmla="*/ 0 h 30"/>
                        <a:gd name="T36" fmla="*/ 457 w 463"/>
                        <a:gd name="T37" fmla="*/ 0 h 30"/>
                        <a:gd name="T38" fmla="*/ 461 w 463"/>
                        <a:gd name="T39" fmla="*/ 2 h 30"/>
                        <a:gd name="T40" fmla="*/ 463 w 463"/>
                        <a:gd name="T41" fmla="*/ 6 h 30"/>
                        <a:gd name="T42" fmla="*/ 463 w 463"/>
                        <a:gd name="T43" fmla="*/ 24 h 30"/>
                        <a:gd name="T44" fmla="*/ 463 w 463"/>
                        <a:gd name="T45" fmla="*/ 24 h 30"/>
                        <a:gd name="T46" fmla="*/ 461 w 463"/>
                        <a:gd name="T47" fmla="*/ 28 h 30"/>
                        <a:gd name="T48" fmla="*/ 457 w 463"/>
                        <a:gd name="T49" fmla="*/ 30 h 30"/>
                        <a:gd name="T50" fmla="*/ 457 w 463"/>
                        <a:gd name="T5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3" h="30">
                          <a:moveTo>
                            <a:pt x="457" y="30"/>
                          </a:moveTo>
                          <a:lnTo>
                            <a:pt x="457" y="30"/>
                          </a:lnTo>
                          <a:lnTo>
                            <a:pt x="453" y="28"/>
                          </a:lnTo>
                          <a:lnTo>
                            <a:pt x="451" y="24"/>
                          </a:lnTo>
                          <a:lnTo>
                            <a:pt x="451" y="12"/>
                          </a:lnTo>
                          <a:lnTo>
                            <a:pt x="14" y="12"/>
                          </a:lnTo>
                          <a:lnTo>
                            <a:pt x="14" y="24"/>
                          </a:lnTo>
                          <a:lnTo>
                            <a:pt x="14" y="24"/>
                          </a:lnTo>
                          <a:lnTo>
                            <a:pt x="12" y="28"/>
                          </a:lnTo>
                          <a:lnTo>
                            <a:pt x="6" y="30"/>
                          </a:lnTo>
                          <a:lnTo>
                            <a:pt x="6" y="30"/>
                          </a:lnTo>
                          <a:lnTo>
                            <a:pt x="2" y="28"/>
                          </a:lnTo>
                          <a:lnTo>
                            <a:pt x="0" y="24"/>
                          </a:lnTo>
                          <a:lnTo>
                            <a:pt x="0" y="6"/>
                          </a:lnTo>
                          <a:lnTo>
                            <a:pt x="0" y="6"/>
                          </a:lnTo>
                          <a:lnTo>
                            <a:pt x="2" y="2"/>
                          </a:lnTo>
                          <a:lnTo>
                            <a:pt x="6" y="0"/>
                          </a:lnTo>
                          <a:lnTo>
                            <a:pt x="457" y="0"/>
                          </a:lnTo>
                          <a:lnTo>
                            <a:pt x="457" y="0"/>
                          </a:lnTo>
                          <a:lnTo>
                            <a:pt x="461" y="2"/>
                          </a:lnTo>
                          <a:lnTo>
                            <a:pt x="463" y="6"/>
                          </a:lnTo>
                          <a:lnTo>
                            <a:pt x="463" y="24"/>
                          </a:lnTo>
                          <a:lnTo>
                            <a:pt x="463" y="24"/>
                          </a:lnTo>
                          <a:lnTo>
                            <a:pt x="461" y="28"/>
                          </a:lnTo>
                          <a:lnTo>
                            <a:pt x="457" y="30"/>
                          </a:lnTo>
                          <a:lnTo>
                            <a:pt x="457" y="30"/>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24" name="Freeform 79">
                      <a:extLst>
                        <a:ext uri="{FF2B5EF4-FFF2-40B4-BE49-F238E27FC236}">
                          <a16:creationId xmlns:a16="http://schemas.microsoft.com/office/drawing/2014/main" id="{04F1DC56-5AC6-479C-91D4-0C063A0F20DB}"/>
                        </a:ext>
                      </a:extLst>
                    </p:cNvPr>
                    <p:cNvSpPr>
                      <a:spLocks/>
                    </p:cNvSpPr>
                    <p:nvPr/>
                  </p:nvSpPr>
                  <p:spPr bwMode="auto">
                    <a:xfrm>
                      <a:off x="3310" y="1992"/>
                      <a:ext cx="501" cy="32"/>
                    </a:xfrm>
                    <a:custGeom>
                      <a:avLst/>
                      <a:gdLst>
                        <a:gd name="T0" fmla="*/ 495 w 501"/>
                        <a:gd name="T1" fmla="*/ 32 h 32"/>
                        <a:gd name="T2" fmla="*/ 495 w 501"/>
                        <a:gd name="T3" fmla="*/ 32 h 32"/>
                        <a:gd name="T4" fmla="*/ 489 w 501"/>
                        <a:gd name="T5" fmla="*/ 30 h 32"/>
                        <a:gd name="T6" fmla="*/ 487 w 501"/>
                        <a:gd name="T7" fmla="*/ 26 h 32"/>
                        <a:gd name="T8" fmla="*/ 487 w 501"/>
                        <a:gd name="T9" fmla="*/ 14 h 32"/>
                        <a:gd name="T10" fmla="*/ 12 w 501"/>
                        <a:gd name="T11" fmla="*/ 14 h 32"/>
                        <a:gd name="T12" fmla="*/ 12 w 501"/>
                        <a:gd name="T13" fmla="*/ 26 h 32"/>
                        <a:gd name="T14" fmla="*/ 12 w 501"/>
                        <a:gd name="T15" fmla="*/ 26 h 32"/>
                        <a:gd name="T16" fmla="*/ 10 w 501"/>
                        <a:gd name="T17" fmla="*/ 30 h 32"/>
                        <a:gd name="T18" fmla="*/ 6 w 501"/>
                        <a:gd name="T19" fmla="*/ 32 h 32"/>
                        <a:gd name="T20" fmla="*/ 6 w 501"/>
                        <a:gd name="T21" fmla="*/ 32 h 32"/>
                        <a:gd name="T22" fmla="*/ 2 w 501"/>
                        <a:gd name="T23" fmla="*/ 30 h 32"/>
                        <a:gd name="T24" fmla="*/ 0 w 501"/>
                        <a:gd name="T25" fmla="*/ 26 h 32"/>
                        <a:gd name="T26" fmla="*/ 0 w 501"/>
                        <a:gd name="T27" fmla="*/ 6 h 32"/>
                        <a:gd name="T28" fmla="*/ 0 w 501"/>
                        <a:gd name="T29" fmla="*/ 6 h 32"/>
                        <a:gd name="T30" fmla="*/ 2 w 501"/>
                        <a:gd name="T31" fmla="*/ 2 h 32"/>
                        <a:gd name="T32" fmla="*/ 6 w 501"/>
                        <a:gd name="T33" fmla="*/ 0 h 32"/>
                        <a:gd name="T34" fmla="*/ 495 w 501"/>
                        <a:gd name="T35" fmla="*/ 0 h 32"/>
                        <a:gd name="T36" fmla="*/ 495 w 501"/>
                        <a:gd name="T37" fmla="*/ 0 h 32"/>
                        <a:gd name="T38" fmla="*/ 499 w 501"/>
                        <a:gd name="T39" fmla="*/ 2 h 32"/>
                        <a:gd name="T40" fmla="*/ 501 w 501"/>
                        <a:gd name="T41" fmla="*/ 6 h 32"/>
                        <a:gd name="T42" fmla="*/ 501 w 501"/>
                        <a:gd name="T43" fmla="*/ 26 h 32"/>
                        <a:gd name="T44" fmla="*/ 501 w 501"/>
                        <a:gd name="T45" fmla="*/ 26 h 32"/>
                        <a:gd name="T46" fmla="*/ 499 w 501"/>
                        <a:gd name="T47" fmla="*/ 30 h 32"/>
                        <a:gd name="T48" fmla="*/ 495 w 501"/>
                        <a:gd name="T49" fmla="*/ 32 h 32"/>
                        <a:gd name="T50" fmla="*/ 495 w 501"/>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32">
                          <a:moveTo>
                            <a:pt x="495" y="32"/>
                          </a:moveTo>
                          <a:lnTo>
                            <a:pt x="495" y="32"/>
                          </a:lnTo>
                          <a:lnTo>
                            <a:pt x="489" y="30"/>
                          </a:lnTo>
                          <a:lnTo>
                            <a:pt x="487" y="26"/>
                          </a:lnTo>
                          <a:lnTo>
                            <a:pt x="487" y="14"/>
                          </a:lnTo>
                          <a:lnTo>
                            <a:pt x="12" y="14"/>
                          </a:lnTo>
                          <a:lnTo>
                            <a:pt x="12" y="26"/>
                          </a:lnTo>
                          <a:lnTo>
                            <a:pt x="12" y="26"/>
                          </a:lnTo>
                          <a:lnTo>
                            <a:pt x="10" y="30"/>
                          </a:lnTo>
                          <a:lnTo>
                            <a:pt x="6" y="32"/>
                          </a:lnTo>
                          <a:lnTo>
                            <a:pt x="6" y="32"/>
                          </a:lnTo>
                          <a:lnTo>
                            <a:pt x="2" y="30"/>
                          </a:lnTo>
                          <a:lnTo>
                            <a:pt x="0" y="26"/>
                          </a:lnTo>
                          <a:lnTo>
                            <a:pt x="0" y="6"/>
                          </a:lnTo>
                          <a:lnTo>
                            <a:pt x="0" y="6"/>
                          </a:lnTo>
                          <a:lnTo>
                            <a:pt x="2" y="2"/>
                          </a:lnTo>
                          <a:lnTo>
                            <a:pt x="6" y="0"/>
                          </a:lnTo>
                          <a:lnTo>
                            <a:pt x="495" y="0"/>
                          </a:lnTo>
                          <a:lnTo>
                            <a:pt x="495" y="0"/>
                          </a:lnTo>
                          <a:lnTo>
                            <a:pt x="499" y="2"/>
                          </a:lnTo>
                          <a:lnTo>
                            <a:pt x="501" y="6"/>
                          </a:lnTo>
                          <a:lnTo>
                            <a:pt x="501" y="26"/>
                          </a:lnTo>
                          <a:lnTo>
                            <a:pt x="501" y="26"/>
                          </a:lnTo>
                          <a:lnTo>
                            <a:pt x="499" y="30"/>
                          </a:lnTo>
                          <a:lnTo>
                            <a:pt x="495" y="32"/>
                          </a:lnTo>
                          <a:lnTo>
                            <a:pt x="495"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25" name="Freeform 80">
                      <a:extLst>
                        <a:ext uri="{FF2B5EF4-FFF2-40B4-BE49-F238E27FC236}">
                          <a16:creationId xmlns:a16="http://schemas.microsoft.com/office/drawing/2014/main" id="{0BC036AA-5697-4026-816F-757BB6625D19}"/>
                        </a:ext>
                      </a:extLst>
                    </p:cNvPr>
                    <p:cNvSpPr>
                      <a:spLocks/>
                    </p:cNvSpPr>
                    <p:nvPr/>
                  </p:nvSpPr>
                  <p:spPr bwMode="auto">
                    <a:xfrm>
                      <a:off x="3290" y="2036"/>
                      <a:ext cx="539" cy="32"/>
                    </a:xfrm>
                    <a:custGeom>
                      <a:avLst/>
                      <a:gdLst>
                        <a:gd name="T0" fmla="*/ 533 w 539"/>
                        <a:gd name="T1" fmla="*/ 32 h 32"/>
                        <a:gd name="T2" fmla="*/ 533 w 539"/>
                        <a:gd name="T3" fmla="*/ 32 h 32"/>
                        <a:gd name="T4" fmla="*/ 529 w 539"/>
                        <a:gd name="T5" fmla="*/ 30 h 32"/>
                        <a:gd name="T6" fmla="*/ 527 w 539"/>
                        <a:gd name="T7" fmla="*/ 26 h 32"/>
                        <a:gd name="T8" fmla="*/ 527 w 539"/>
                        <a:gd name="T9" fmla="*/ 12 h 32"/>
                        <a:gd name="T10" fmla="*/ 12 w 539"/>
                        <a:gd name="T11" fmla="*/ 12 h 32"/>
                        <a:gd name="T12" fmla="*/ 12 w 539"/>
                        <a:gd name="T13" fmla="*/ 26 h 32"/>
                        <a:gd name="T14" fmla="*/ 12 w 539"/>
                        <a:gd name="T15" fmla="*/ 26 h 32"/>
                        <a:gd name="T16" fmla="*/ 10 w 539"/>
                        <a:gd name="T17" fmla="*/ 30 h 32"/>
                        <a:gd name="T18" fmla="*/ 6 w 539"/>
                        <a:gd name="T19" fmla="*/ 32 h 32"/>
                        <a:gd name="T20" fmla="*/ 6 w 539"/>
                        <a:gd name="T21" fmla="*/ 32 h 32"/>
                        <a:gd name="T22" fmla="*/ 2 w 539"/>
                        <a:gd name="T23" fmla="*/ 30 h 32"/>
                        <a:gd name="T24" fmla="*/ 0 w 539"/>
                        <a:gd name="T25" fmla="*/ 26 h 32"/>
                        <a:gd name="T26" fmla="*/ 0 w 539"/>
                        <a:gd name="T27" fmla="*/ 6 h 32"/>
                        <a:gd name="T28" fmla="*/ 0 w 539"/>
                        <a:gd name="T29" fmla="*/ 6 h 32"/>
                        <a:gd name="T30" fmla="*/ 2 w 539"/>
                        <a:gd name="T31" fmla="*/ 2 h 32"/>
                        <a:gd name="T32" fmla="*/ 6 w 539"/>
                        <a:gd name="T33" fmla="*/ 0 h 32"/>
                        <a:gd name="T34" fmla="*/ 533 w 539"/>
                        <a:gd name="T35" fmla="*/ 0 h 32"/>
                        <a:gd name="T36" fmla="*/ 533 w 539"/>
                        <a:gd name="T37" fmla="*/ 0 h 32"/>
                        <a:gd name="T38" fmla="*/ 537 w 539"/>
                        <a:gd name="T39" fmla="*/ 2 h 32"/>
                        <a:gd name="T40" fmla="*/ 539 w 539"/>
                        <a:gd name="T41" fmla="*/ 6 h 32"/>
                        <a:gd name="T42" fmla="*/ 539 w 539"/>
                        <a:gd name="T43" fmla="*/ 26 h 32"/>
                        <a:gd name="T44" fmla="*/ 539 w 539"/>
                        <a:gd name="T45" fmla="*/ 26 h 32"/>
                        <a:gd name="T46" fmla="*/ 537 w 539"/>
                        <a:gd name="T47" fmla="*/ 30 h 32"/>
                        <a:gd name="T48" fmla="*/ 533 w 539"/>
                        <a:gd name="T49" fmla="*/ 32 h 32"/>
                        <a:gd name="T50" fmla="*/ 533 w 539"/>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9" h="32">
                          <a:moveTo>
                            <a:pt x="533" y="32"/>
                          </a:moveTo>
                          <a:lnTo>
                            <a:pt x="533" y="32"/>
                          </a:lnTo>
                          <a:lnTo>
                            <a:pt x="529" y="30"/>
                          </a:lnTo>
                          <a:lnTo>
                            <a:pt x="527" y="26"/>
                          </a:lnTo>
                          <a:lnTo>
                            <a:pt x="527" y="12"/>
                          </a:lnTo>
                          <a:lnTo>
                            <a:pt x="12" y="12"/>
                          </a:lnTo>
                          <a:lnTo>
                            <a:pt x="12" y="26"/>
                          </a:lnTo>
                          <a:lnTo>
                            <a:pt x="12" y="26"/>
                          </a:lnTo>
                          <a:lnTo>
                            <a:pt x="10" y="30"/>
                          </a:lnTo>
                          <a:lnTo>
                            <a:pt x="6" y="32"/>
                          </a:lnTo>
                          <a:lnTo>
                            <a:pt x="6" y="32"/>
                          </a:lnTo>
                          <a:lnTo>
                            <a:pt x="2" y="30"/>
                          </a:lnTo>
                          <a:lnTo>
                            <a:pt x="0" y="26"/>
                          </a:lnTo>
                          <a:lnTo>
                            <a:pt x="0" y="6"/>
                          </a:lnTo>
                          <a:lnTo>
                            <a:pt x="0" y="6"/>
                          </a:lnTo>
                          <a:lnTo>
                            <a:pt x="2" y="2"/>
                          </a:lnTo>
                          <a:lnTo>
                            <a:pt x="6" y="0"/>
                          </a:lnTo>
                          <a:lnTo>
                            <a:pt x="533" y="0"/>
                          </a:lnTo>
                          <a:lnTo>
                            <a:pt x="533" y="0"/>
                          </a:lnTo>
                          <a:lnTo>
                            <a:pt x="537" y="2"/>
                          </a:lnTo>
                          <a:lnTo>
                            <a:pt x="539" y="6"/>
                          </a:lnTo>
                          <a:lnTo>
                            <a:pt x="539" y="26"/>
                          </a:lnTo>
                          <a:lnTo>
                            <a:pt x="539" y="26"/>
                          </a:lnTo>
                          <a:lnTo>
                            <a:pt x="537" y="30"/>
                          </a:lnTo>
                          <a:lnTo>
                            <a:pt x="533" y="32"/>
                          </a:lnTo>
                          <a:lnTo>
                            <a:pt x="533"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26" name="Freeform 81">
                      <a:extLst>
                        <a:ext uri="{FF2B5EF4-FFF2-40B4-BE49-F238E27FC236}">
                          <a16:creationId xmlns:a16="http://schemas.microsoft.com/office/drawing/2014/main" id="{F70D13B4-787A-4BA7-83A0-5038CE921C4F}"/>
                        </a:ext>
                      </a:extLst>
                    </p:cNvPr>
                    <p:cNvSpPr>
                      <a:spLocks/>
                    </p:cNvSpPr>
                    <p:nvPr/>
                  </p:nvSpPr>
                  <p:spPr bwMode="auto">
                    <a:xfrm>
                      <a:off x="3499"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2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2"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27" name="Freeform 82">
                      <a:extLst>
                        <a:ext uri="{FF2B5EF4-FFF2-40B4-BE49-F238E27FC236}">
                          <a16:creationId xmlns:a16="http://schemas.microsoft.com/office/drawing/2014/main" id="{ABA54CFD-BACD-4FBC-853D-72D4F847992C}"/>
                        </a:ext>
                      </a:extLst>
                    </p:cNvPr>
                    <p:cNvSpPr>
                      <a:spLocks/>
                    </p:cNvSpPr>
                    <p:nvPr/>
                  </p:nvSpPr>
                  <p:spPr bwMode="auto">
                    <a:xfrm>
                      <a:off x="3342" y="1668"/>
                      <a:ext cx="123" cy="278"/>
                    </a:xfrm>
                    <a:custGeom>
                      <a:avLst/>
                      <a:gdLst>
                        <a:gd name="T0" fmla="*/ 105 w 123"/>
                        <a:gd name="T1" fmla="*/ 278 h 278"/>
                        <a:gd name="T2" fmla="*/ 105 w 123"/>
                        <a:gd name="T3" fmla="*/ 278 h 278"/>
                        <a:gd name="T4" fmla="*/ 101 w 123"/>
                        <a:gd name="T5" fmla="*/ 276 h 278"/>
                        <a:gd name="T6" fmla="*/ 99 w 123"/>
                        <a:gd name="T7" fmla="*/ 272 h 278"/>
                        <a:gd name="T8" fmla="*/ 99 w 123"/>
                        <a:gd name="T9" fmla="*/ 48 h 278"/>
                        <a:gd name="T10" fmla="*/ 99 w 123"/>
                        <a:gd name="T11" fmla="*/ 48 h 278"/>
                        <a:gd name="T12" fmla="*/ 99 w 123"/>
                        <a:gd name="T13" fmla="*/ 44 h 278"/>
                        <a:gd name="T14" fmla="*/ 103 w 123"/>
                        <a:gd name="T15" fmla="*/ 42 h 278"/>
                        <a:gd name="T16" fmla="*/ 103 w 123"/>
                        <a:gd name="T17" fmla="*/ 42 h 278"/>
                        <a:gd name="T18" fmla="*/ 109 w 123"/>
                        <a:gd name="T19" fmla="*/ 36 h 278"/>
                        <a:gd name="T20" fmla="*/ 111 w 123"/>
                        <a:gd name="T21" fmla="*/ 28 h 278"/>
                        <a:gd name="T22" fmla="*/ 111 w 123"/>
                        <a:gd name="T23" fmla="*/ 28 h 278"/>
                        <a:gd name="T24" fmla="*/ 109 w 123"/>
                        <a:gd name="T25" fmla="*/ 22 h 278"/>
                        <a:gd name="T26" fmla="*/ 105 w 123"/>
                        <a:gd name="T27" fmla="*/ 18 h 278"/>
                        <a:gd name="T28" fmla="*/ 101 w 123"/>
                        <a:gd name="T29" fmla="*/ 14 h 278"/>
                        <a:gd name="T30" fmla="*/ 95 w 123"/>
                        <a:gd name="T31" fmla="*/ 12 h 278"/>
                        <a:gd name="T32" fmla="*/ 29 w 123"/>
                        <a:gd name="T33" fmla="*/ 12 h 278"/>
                        <a:gd name="T34" fmla="*/ 29 w 123"/>
                        <a:gd name="T35" fmla="*/ 12 h 278"/>
                        <a:gd name="T36" fmla="*/ 23 w 123"/>
                        <a:gd name="T37" fmla="*/ 14 h 278"/>
                        <a:gd name="T38" fmla="*/ 19 w 123"/>
                        <a:gd name="T39" fmla="*/ 18 h 278"/>
                        <a:gd name="T40" fmla="*/ 15 w 123"/>
                        <a:gd name="T41" fmla="*/ 22 h 278"/>
                        <a:gd name="T42" fmla="*/ 15 w 123"/>
                        <a:gd name="T43" fmla="*/ 28 h 278"/>
                        <a:gd name="T44" fmla="*/ 15 w 123"/>
                        <a:gd name="T45" fmla="*/ 28 h 278"/>
                        <a:gd name="T46" fmla="*/ 17 w 123"/>
                        <a:gd name="T47" fmla="*/ 36 h 278"/>
                        <a:gd name="T48" fmla="*/ 23 w 123"/>
                        <a:gd name="T49" fmla="*/ 42 h 278"/>
                        <a:gd name="T50" fmla="*/ 23 w 123"/>
                        <a:gd name="T51" fmla="*/ 42 h 278"/>
                        <a:gd name="T52" fmla="*/ 25 w 123"/>
                        <a:gd name="T53" fmla="*/ 44 h 278"/>
                        <a:gd name="T54" fmla="*/ 25 w 123"/>
                        <a:gd name="T55" fmla="*/ 48 h 278"/>
                        <a:gd name="T56" fmla="*/ 25 w 123"/>
                        <a:gd name="T57" fmla="*/ 272 h 278"/>
                        <a:gd name="T58" fmla="*/ 25 w 123"/>
                        <a:gd name="T59" fmla="*/ 272 h 278"/>
                        <a:gd name="T60" fmla="*/ 23 w 123"/>
                        <a:gd name="T61" fmla="*/ 276 h 278"/>
                        <a:gd name="T62" fmla="*/ 19 w 123"/>
                        <a:gd name="T63" fmla="*/ 278 h 278"/>
                        <a:gd name="T64" fmla="*/ 19 w 123"/>
                        <a:gd name="T65" fmla="*/ 278 h 278"/>
                        <a:gd name="T66" fmla="*/ 15 w 123"/>
                        <a:gd name="T67" fmla="*/ 276 h 278"/>
                        <a:gd name="T68" fmla="*/ 13 w 123"/>
                        <a:gd name="T69" fmla="*/ 272 h 278"/>
                        <a:gd name="T70" fmla="*/ 13 w 123"/>
                        <a:gd name="T71" fmla="*/ 50 h 278"/>
                        <a:gd name="T72" fmla="*/ 13 w 123"/>
                        <a:gd name="T73" fmla="*/ 50 h 278"/>
                        <a:gd name="T74" fmla="*/ 8 w 123"/>
                        <a:gd name="T75" fmla="*/ 46 h 278"/>
                        <a:gd name="T76" fmla="*/ 4 w 123"/>
                        <a:gd name="T77" fmla="*/ 40 h 278"/>
                        <a:gd name="T78" fmla="*/ 2 w 123"/>
                        <a:gd name="T79" fmla="*/ 34 h 278"/>
                        <a:gd name="T80" fmla="*/ 0 w 123"/>
                        <a:gd name="T81" fmla="*/ 28 h 278"/>
                        <a:gd name="T82" fmla="*/ 0 w 123"/>
                        <a:gd name="T83" fmla="*/ 28 h 278"/>
                        <a:gd name="T84" fmla="*/ 2 w 123"/>
                        <a:gd name="T85" fmla="*/ 18 h 278"/>
                        <a:gd name="T86" fmla="*/ 8 w 123"/>
                        <a:gd name="T87" fmla="*/ 8 h 278"/>
                        <a:gd name="T88" fmla="*/ 19 w 123"/>
                        <a:gd name="T89" fmla="*/ 2 h 278"/>
                        <a:gd name="T90" fmla="*/ 29 w 123"/>
                        <a:gd name="T91" fmla="*/ 0 h 278"/>
                        <a:gd name="T92" fmla="*/ 95 w 123"/>
                        <a:gd name="T93" fmla="*/ 0 h 278"/>
                        <a:gd name="T94" fmla="*/ 95 w 123"/>
                        <a:gd name="T95" fmla="*/ 0 h 278"/>
                        <a:gd name="T96" fmla="*/ 105 w 123"/>
                        <a:gd name="T97" fmla="*/ 2 h 278"/>
                        <a:gd name="T98" fmla="*/ 115 w 123"/>
                        <a:gd name="T99" fmla="*/ 8 h 278"/>
                        <a:gd name="T100" fmla="*/ 121 w 123"/>
                        <a:gd name="T101" fmla="*/ 18 h 278"/>
                        <a:gd name="T102" fmla="*/ 123 w 123"/>
                        <a:gd name="T103" fmla="*/ 28 h 278"/>
                        <a:gd name="T104" fmla="*/ 123 w 123"/>
                        <a:gd name="T105" fmla="*/ 28 h 278"/>
                        <a:gd name="T106" fmla="*/ 123 w 123"/>
                        <a:gd name="T107" fmla="*/ 34 h 278"/>
                        <a:gd name="T108" fmla="*/ 119 w 123"/>
                        <a:gd name="T109" fmla="*/ 40 h 278"/>
                        <a:gd name="T110" fmla="*/ 117 w 123"/>
                        <a:gd name="T111" fmla="*/ 46 h 278"/>
                        <a:gd name="T112" fmla="*/ 111 w 123"/>
                        <a:gd name="T113" fmla="*/ 50 h 278"/>
                        <a:gd name="T114" fmla="*/ 111 w 123"/>
                        <a:gd name="T115" fmla="*/ 272 h 278"/>
                        <a:gd name="T116" fmla="*/ 111 w 123"/>
                        <a:gd name="T117" fmla="*/ 272 h 278"/>
                        <a:gd name="T118" fmla="*/ 109 w 123"/>
                        <a:gd name="T119" fmla="*/ 276 h 278"/>
                        <a:gd name="T120" fmla="*/ 105 w 123"/>
                        <a:gd name="T121" fmla="*/ 278 h 278"/>
                        <a:gd name="T122" fmla="*/ 105 w 123"/>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 h="278">
                          <a:moveTo>
                            <a:pt x="105" y="278"/>
                          </a:moveTo>
                          <a:lnTo>
                            <a:pt x="105" y="278"/>
                          </a:lnTo>
                          <a:lnTo>
                            <a:pt x="101" y="276"/>
                          </a:lnTo>
                          <a:lnTo>
                            <a:pt x="99" y="272"/>
                          </a:lnTo>
                          <a:lnTo>
                            <a:pt x="99" y="48"/>
                          </a:lnTo>
                          <a:lnTo>
                            <a:pt x="99" y="48"/>
                          </a:lnTo>
                          <a:lnTo>
                            <a:pt x="99" y="44"/>
                          </a:lnTo>
                          <a:lnTo>
                            <a:pt x="103" y="42"/>
                          </a:lnTo>
                          <a:lnTo>
                            <a:pt x="103" y="42"/>
                          </a:lnTo>
                          <a:lnTo>
                            <a:pt x="109" y="36"/>
                          </a:lnTo>
                          <a:lnTo>
                            <a:pt x="111" y="28"/>
                          </a:lnTo>
                          <a:lnTo>
                            <a:pt x="111" y="28"/>
                          </a:lnTo>
                          <a:lnTo>
                            <a:pt x="109" y="22"/>
                          </a:lnTo>
                          <a:lnTo>
                            <a:pt x="105" y="18"/>
                          </a:lnTo>
                          <a:lnTo>
                            <a:pt x="101" y="14"/>
                          </a:lnTo>
                          <a:lnTo>
                            <a:pt x="95" y="12"/>
                          </a:lnTo>
                          <a:lnTo>
                            <a:pt x="29" y="12"/>
                          </a:lnTo>
                          <a:lnTo>
                            <a:pt x="29" y="12"/>
                          </a:lnTo>
                          <a:lnTo>
                            <a:pt x="23" y="14"/>
                          </a:lnTo>
                          <a:lnTo>
                            <a:pt x="19" y="18"/>
                          </a:lnTo>
                          <a:lnTo>
                            <a:pt x="15" y="22"/>
                          </a:lnTo>
                          <a:lnTo>
                            <a:pt x="15" y="28"/>
                          </a:lnTo>
                          <a:lnTo>
                            <a:pt x="15" y="28"/>
                          </a:lnTo>
                          <a:lnTo>
                            <a:pt x="17" y="36"/>
                          </a:lnTo>
                          <a:lnTo>
                            <a:pt x="23" y="42"/>
                          </a:lnTo>
                          <a:lnTo>
                            <a:pt x="23" y="42"/>
                          </a:lnTo>
                          <a:lnTo>
                            <a:pt x="25" y="44"/>
                          </a:lnTo>
                          <a:lnTo>
                            <a:pt x="25" y="48"/>
                          </a:lnTo>
                          <a:lnTo>
                            <a:pt x="25" y="272"/>
                          </a:lnTo>
                          <a:lnTo>
                            <a:pt x="25" y="272"/>
                          </a:lnTo>
                          <a:lnTo>
                            <a:pt x="23" y="276"/>
                          </a:lnTo>
                          <a:lnTo>
                            <a:pt x="19" y="278"/>
                          </a:lnTo>
                          <a:lnTo>
                            <a:pt x="19" y="278"/>
                          </a:lnTo>
                          <a:lnTo>
                            <a:pt x="15" y="276"/>
                          </a:lnTo>
                          <a:lnTo>
                            <a:pt x="13" y="272"/>
                          </a:lnTo>
                          <a:lnTo>
                            <a:pt x="13" y="50"/>
                          </a:lnTo>
                          <a:lnTo>
                            <a:pt x="13" y="50"/>
                          </a:lnTo>
                          <a:lnTo>
                            <a:pt x="8" y="46"/>
                          </a:lnTo>
                          <a:lnTo>
                            <a:pt x="4" y="40"/>
                          </a:lnTo>
                          <a:lnTo>
                            <a:pt x="2" y="34"/>
                          </a:lnTo>
                          <a:lnTo>
                            <a:pt x="0" y="28"/>
                          </a:lnTo>
                          <a:lnTo>
                            <a:pt x="0" y="28"/>
                          </a:lnTo>
                          <a:lnTo>
                            <a:pt x="2" y="18"/>
                          </a:lnTo>
                          <a:lnTo>
                            <a:pt x="8" y="8"/>
                          </a:lnTo>
                          <a:lnTo>
                            <a:pt x="19" y="2"/>
                          </a:lnTo>
                          <a:lnTo>
                            <a:pt x="29" y="0"/>
                          </a:lnTo>
                          <a:lnTo>
                            <a:pt x="95" y="0"/>
                          </a:lnTo>
                          <a:lnTo>
                            <a:pt x="95" y="0"/>
                          </a:lnTo>
                          <a:lnTo>
                            <a:pt x="105" y="2"/>
                          </a:lnTo>
                          <a:lnTo>
                            <a:pt x="115" y="8"/>
                          </a:lnTo>
                          <a:lnTo>
                            <a:pt x="121" y="18"/>
                          </a:lnTo>
                          <a:lnTo>
                            <a:pt x="123" y="28"/>
                          </a:lnTo>
                          <a:lnTo>
                            <a:pt x="123" y="28"/>
                          </a:lnTo>
                          <a:lnTo>
                            <a:pt x="123" y="34"/>
                          </a:lnTo>
                          <a:lnTo>
                            <a:pt x="119" y="40"/>
                          </a:lnTo>
                          <a:lnTo>
                            <a:pt x="117" y="46"/>
                          </a:lnTo>
                          <a:lnTo>
                            <a:pt x="111" y="50"/>
                          </a:lnTo>
                          <a:lnTo>
                            <a:pt x="111" y="272"/>
                          </a:lnTo>
                          <a:lnTo>
                            <a:pt x="111" y="272"/>
                          </a:lnTo>
                          <a:lnTo>
                            <a:pt x="109" y="276"/>
                          </a:lnTo>
                          <a:lnTo>
                            <a:pt x="105" y="278"/>
                          </a:lnTo>
                          <a:lnTo>
                            <a:pt x="105"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28" name="Freeform 83">
                      <a:extLst>
                        <a:ext uri="{FF2B5EF4-FFF2-40B4-BE49-F238E27FC236}">
                          <a16:creationId xmlns:a16="http://schemas.microsoft.com/office/drawing/2014/main" id="{93FB6E95-6E10-43E9-B7E4-723C3945A20B}"/>
                        </a:ext>
                      </a:extLst>
                    </p:cNvPr>
                    <p:cNvSpPr>
                      <a:spLocks/>
                    </p:cNvSpPr>
                    <p:nvPr/>
                  </p:nvSpPr>
                  <p:spPr bwMode="auto">
                    <a:xfrm>
                      <a:off x="3655"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4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4"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29" name="Freeform 84">
                      <a:extLst>
                        <a:ext uri="{FF2B5EF4-FFF2-40B4-BE49-F238E27FC236}">
                          <a16:creationId xmlns:a16="http://schemas.microsoft.com/office/drawing/2014/main" id="{42EDD39C-610A-48A3-99F5-950F69DC6D00}"/>
                        </a:ext>
                      </a:extLst>
                    </p:cNvPr>
                    <p:cNvSpPr>
                      <a:spLocks/>
                    </p:cNvSpPr>
                    <p:nvPr/>
                  </p:nvSpPr>
                  <p:spPr bwMode="auto">
                    <a:xfrm>
                      <a:off x="3302" y="1470"/>
                      <a:ext cx="517" cy="202"/>
                    </a:xfrm>
                    <a:custGeom>
                      <a:avLst/>
                      <a:gdLst>
                        <a:gd name="T0" fmla="*/ 505 w 517"/>
                        <a:gd name="T1" fmla="*/ 202 h 202"/>
                        <a:gd name="T2" fmla="*/ 505 w 517"/>
                        <a:gd name="T3" fmla="*/ 202 h 202"/>
                        <a:gd name="T4" fmla="*/ 501 w 517"/>
                        <a:gd name="T5" fmla="*/ 202 h 202"/>
                        <a:gd name="T6" fmla="*/ 499 w 517"/>
                        <a:gd name="T7" fmla="*/ 200 h 202"/>
                        <a:gd name="T8" fmla="*/ 499 w 517"/>
                        <a:gd name="T9" fmla="*/ 200 h 202"/>
                        <a:gd name="T10" fmla="*/ 499 w 517"/>
                        <a:gd name="T11" fmla="*/ 194 h 202"/>
                        <a:gd name="T12" fmla="*/ 501 w 517"/>
                        <a:gd name="T13" fmla="*/ 190 h 202"/>
                        <a:gd name="T14" fmla="*/ 501 w 517"/>
                        <a:gd name="T15" fmla="*/ 190 h 202"/>
                        <a:gd name="T16" fmla="*/ 503 w 517"/>
                        <a:gd name="T17" fmla="*/ 188 h 202"/>
                        <a:gd name="T18" fmla="*/ 505 w 517"/>
                        <a:gd name="T19" fmla="*/ 186 h 202"/>
                        <a:gd name="T20" fmla="*/ 505 w 517"/>
                        <a:gd name="T21" fmla="*/ 186 h 202"/>
                        <a:gd name="T22" fmla="*/ 503 w 517"/>
                        <a:gd name="T23" fmla="*/ 182 h 202"/>
                        <a:gd name="T24" fmla="*/ 501 w 517"/>
                        <a:gd name="T25" fmla="*/ 180 h 202"/>
                        <a:gd name="T26" fmla="*/ 269 w 517"/>
                        <a:gd name="T27" fmla="*/ 16 h 202"/>
                        <a:gd name="T28" fmla="*/ 269 w 517"/>
                        <a:gd name="T29" fmla="*/ 16 h 202"/>
                        <a:gd name="T30" fmla="*/ 265 w 517"/>
                        <a:gd name="T31" fmla="*/ 14 h 202"/>
                        <a:gd name="T32" fmla="*/ 259 w 517"/>
                        <a:gd name="T33" fmla="*/ 14 h 202"/>
                        <a:gd name="T34" fmla="*/ 253 w 517"/>
                        <a:gd name="T35" fmla="*/ 14 h 202"/>
                        <a:gd name="T36" fmla="*/ 247 w 517"/>
                        <a:gd name="T37" fmla="*/ 16 h 202"/>
                        <a:gd name="T38" fmla="*/ 16 w 517"/>
                        <a:gd name="T39" fmla="*/ 180 h 202"/>
                        <a:gd name="T40" fmla="*/ 16 w 517"/>
                        <a:gd name="T41" fmla="*/ 180 h 202"/>
                        <a:gd name="T42" fmla="*/ 12 w 517"/>
                        <a:gd name="T43" fmla="*/ 182 h 202"/>
                        <a:gd name="T44" fmla="*/ 12 w 517"/>
                        <a:gd name="T45" fmla="*/ 186 h 202"/>
                        <a:gd name="T46" fmla="*/ 12 w 517"/>
                        <a:gd name="T47" fmla="*/ 186 h 202"/>
                        <a:gd name="T48" fmla="*/ 12 w 517"/>
                        <a:gd name="T49" fmla="*/ 188 h 202"/>
                        <a:gd name="T50" fmla="*/ 16 w 517"/>
                        <a:gd name="T51" fmla="*/ 190 h 202"/>
                        <a:gd name="T52" fmla="*/ 16 w 517"/>
                        <a:gd name="T53" fmla="*/ 190 h 202"/>
                        <a:gd name="T54" fmla="*/ 18 w 517"/>
                        <a:gd name="T55" fmla="*/ 194 h 202"/>
                        <a:gd name="T56" fmla="*/ 16 w 517"/>
                        <a:gd name="T57" fmla="*/ 200 h 202"/>
                        <a:gd name="T58" fmla="*/ 16 w 517"/>
                        <a:gd name="T59" fmla="*/ 200 h 202"/>
                        <a:gd name="T60" fmla="*/ 12 w 517"/>
                        <a:gd name="T61" fmla="*/ 202 h 202"/>
                        <a:gd name="T62" fmla="*/ 8 w 517"/>
                        <a:gd name="T63" fmla="*/ 200 h 202"/>
                        <a:gd name="T64" fmla="*/ 8 w 517"/>
                        <a:gd name="T65" fmla="*/ 200 h 202"/>
                        <a:gd name="T66" fmla="*/ 2 w 517"/>
                        <a:gd name="T67" fmla="*/ 194 h 202"/>
                        <a:gd name="T68" fmla="*/ 0 w 517"/>
                        <a:gd name="T69" fmla="*/ 186 h 202"/>
                        <a:gd name="T70" fmla="*/ 0 w 517"/>
                        <a:gd name="T71" fmla="*/ 186 h 202"/>
                        <a:gd name="T72" fmla="*/ 2 w 517"/>
                        <a:gd name="T73" fmla="*/ 176 h 202"/>
                        <a:gd name="T74" fmla="*/ 8 w 517"/>
                        <a:gd name="T75" fmla="*/ 170 h 202"/>
                        <a:gd name="T76" fmla="*/ 241 w 517"/>
                        <a:gd name="T77" fmla="*/ 6 h 202"/>
                        <a:gd name="T78" fmla="*/ 241 w 517"/>
                        <a:gd name="T79" fmla="*/ 6 h 202"/>
                        <a:gd name="T80" fmla="*/ 249 w 517"/>
                        <a:gd name="T81" fmla="*/ 2 h 202"/>
                        <a:gd name="T82" fmla="*/ 259 w 517"/>
                        <a:gd name="T83" fmla="*/ 0 h 202"/>
                        <a:gd name="T84" fmla="*/ 269 w 517"/>
                        <a:gd name="T85" fmla="*/ 2 h 202"/>
                        <a:gd name="T86" fmla="*/ 277 w 517"/>
                        <a:gd name="T87" fmla="*/ 6 h 202"/>
                        <a:gd name="T88" fmla="*/ 507 w 517"/>
                        <a:gd name="T89" fmla="*/ 170 h 202"/>
                        <a:gd name="T90" fmla="*/ 507 w 517"/>
                        <a:gd name="T91" fmla="*/ 170 h 202"/>
                        <a:gd name="T92" fmla="*/ 515 w 517"/>
                        <a:gd name="T93" fmla="*/ 176 h 202"/>
                        <a:gd name="T94" fmla="*/ 517 w 517"/>
                        <a:gd name="T95" fmla="*/ 186 h 202"/>
                        <a:gd name="T96" fmla="*/ 517 w 517"/>
                        <a:gd name="T97" fmla="*/ 186 h 202"/>
                        <a:gd name="T98" fmla="*/ 515 w 517"/>
                        <a:gd name="T99" fmla="*/ 194 h 202"/>
                        <a:gd name="T100" fmla="*/ 507 w 517"/>
                        <a:gd name="T101" fmla="*/ 200 h 202"/>
                        <a:gd name="T102" fmla="*/ 507 w 517"/>
                        <a:gd name="T103" fmla="*/ 200 h 202"/>
                        <a:gd name="T104" fmla="*/ 505 w 517"/>
                        <a:gd name="T105" fmla="*/ 202 h 202"/>
                        <a:gd name="T106" fmla="*/ 505 w 517"/>
                        <a:gd name="T10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7" h="202">
                          <a:moveTo>
                            <a:pt x="505" y="202"/>
                          </a:moveTo>
                          <a:lnTo>
                            <a:pt x="505" y="202"/>
                          </a:lnTo>
                          <a:lnTo>
                            <a:pt x="501" y="202"/>
                          </a:lnTo>
                          <a:lnTo>
                            <a:pt x="499" y="200"/>
                          </a:lnTo>
                          <a:lnTo>
                            <a:pt x="499" y="200"/>
                          </a:lnTo>
                          <a:lnTo>
                            <a:pt x="499" y="194"/>
                          </a:lnTo>
                          <a:lnTo>
                            <a:pt x="501" y="190"/>
                          </a:lnTo>
                          <a:lnTo>
                            <a:pt x="501" y="190"/>
                          </a:lnTo>
                          <a:lnTo>
                            <a:pt x="503" y="188"/>
                          </a:lnTo>
                          <a:lnTo>
                            <a:pt x="505" y="186"/>
                          </a:lnTo>
                          <a:lnTo>
                            <a:pt x="505" y="186"/>
                          </a:lnTo>
                          <a:lnTo>
                            <a:pt x="503" y="182"/>
                          </a:lnTo>
                          <a:lnTo>
                            <a:pt x="501" y="180"/>
                          </a:lnTo>
                          <a:lnTo>
                            <a:pt x="269" y="16"/>
                          </a:lnTo>
                          <a:lnTo>
                            <a:pt x="269" y="16"/>
                          </a:lnTo>
                          <a:lnTo>
                            <a:pt x="265" y="14"/>
                          </a:lnTo>
                          <a:lnTo>
                            <a:pt x="259" y="14"/>
                          </a:lnTo>
                          <a:lnTo>
                            <a:pt x="253" y="14"/>
                          </a:lnTo>
                          <a:lnTo>
                            <a:pt x="247" y="16"/>
                          </a:lnTo>
                          <a:lnTo>
                            <a:pt x="16" y="180"/>
                          </a:lnTo>
                          <a:lnTo>
                            <a:pt x="16" y="180"/>
                          </a:lnTo>
                          <a:lnTo>
                            <a:pt x="12" y="182"/>
                          </a:lnTo>
                          <a:lnTo>
                            <a:pt x="12" y="186"/>
                          </a:lnTo>
                          <a:lnTo>
                            <a:pt x="12" y="186"/>
                          </a:lnTo>
                          <a:lnTo>
                            <a:pt x="12" y="188"/>
                          </a:lnTo>
                          <a:lnTo>
                            <a:pt x="16" y="190"/>
                          </a:lnTo>
                          <a:lnTo>
                            <a:pt x="16" y="190"/>
                          </a:lnTo>
                          <a:lnTo>
                            <a:pt x="18" y="194"/>
                          </a:lnTo>
                          <a:lnTo>
                            <a:pt x="16" y="200"/>
                          </a:lnTo>
                          <a:lnTo>
                            <a:pt x="16" y="200"/>
                          </a:lnTo>
                          <a:lnTo>
                            <a:pt x="12" y="202"/>
                          </a:lnTo>
                          <a:lnTo>
                            <a:pt x="8" y="200"/>
                          </a:lnTo>
                          <a:lnTo>
                            <a:pt x="8" y="200"/>
                          </a:lnTo>
                          <a:lnTo>
                            <a:pt x="2" y="194"/>
                          </a:lnTo>
                          <a:lnTo>
                            <a:pt x="0" y="186"/>
                          </a:lnTo>
                          <a:lnTo>
                            <a:pt x="0" y="186"/>
                          </a:lnTo>
                          <a:lnTo>
                            <a:pt x="2" y="176"/>
                          </a:lnTo>
                          <a:lnTo>
                            <a:pt x="8" y="170"/>
                          </a:lnTo>
                          <a:lnTo>
                            <a:pt x="241" y="6"/>
                          </a:lnTo>
                          <a:lnTo>
                            <a:pt x="241" y="6"/>
                          </a:lnTo>
                          <a:lnTo>
                            <a:pt x="249" y="2"/>
                          </a:lnTo>
                          <a:lnTo>
                            <a:pt x="259" y="0"/>
                          </a:lnTo>
                          <a:lnTo>
                            <a:pt x="269" y="2"/>
                          </a:lnTo>
                          <a:lnTo>
                            <a:pt x="277" y="6"/>
                          </a:lnTo>
                          <a:lnTo>
                            <a:pt x="507" y="170"/>
                          </a:lnTo>
                          <a:lnTo>
                            <a:pt x="507" y="170"/>
                          </a:lnTo>
                          <a:lnTo>
                            <a:pt x="515" y="176"/>
                          </a:lnTo>
                          <a:lnTo>
                            <a:pt x="517" y="186"/>
                          </a:lnTo>
                          <a:lnTo>
                            <a:pt x="517" y="186"/>
                          </a:lnTo>
                          <a:lnTo>
                            <a:pt x="515" y="194"/>
                          </a:lnTo>
                          <a:lnTo>
                            <a:pt x="507" y="200"/>
                          </a:lnTo>
                          <a:lnTo>
                            <a:pt x="507" y="200"/>
                          </a:lnTo>
                          <a:lnTo>
                            <a:pt x="505" y="202"/>
                          </a:lnTo>
                          <a:lnTo>
                            <a:pt x="505" y="20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0" name="Freeform 85">
                      <a:extLst>
                        <a:ext uri="{FF2B5EF4-FFF2-40B4-BE49-F238E27FC236}">
                          <a16:creationId xmlns:a16="http://schemas.microsoft.com/office/drawing/2014/main" id="{338FBB80-AD8A-4CDD-B8FE-592416177023}"/>
                        </a:ext>
                      </a:extLst>
                    </p:cNvPr>
                    <p:cNvSpPr>
                      <a:spLocks/>
                    </p:cNvSpPr>
                    <p:nvPr/>
                  </p:nvSpPr>
                  <p:spPr bwMode="auto">
                    <a:xfrm>
                      <a:off x="3328" y="1950"/>
                      <a:ext cx="463" cy="30"/>
                    </a:xfrm>
                    <a:custGeom>
                      <a:avLst/>
                      <a:gdLst>
                        <a:gd name="T0" fmla="*/ 457 w 463"/>
                        <a:gd name="T1" fmla="*/ 30 h 30"/>
                        <a:gd name="T2" fmla="*/ 457 w 463"/>
                        <a:gd name="T3" fmla="*/ 30 h 30"/>
                        <a:gd name="T4" fmla="*/ 453 w 463"/>
                        <a:gd name="T5" fmla="*/ 28 h 30"/>
                        <a:gd name="T6" fmla="*/ 451 w 463"/>
                        <a:gd name="T7" fmla="*/ 24 h 30"/>
                        <a:gd name="T8" fmla="*/ 451 w 463"/>
                        <a:gd name="T9" fmla="*/ 12 h 30"/>
                        <a:gd name="T10" fmla="*/ 14 w 463"/>
                        <a:gd name="T11" fmla="*/ 12 h 30"/>
                        <a:gd name="T12" fmla="*/ 14 w 463"/>
                        <a:gd name="T13" fmla="*/ 24 h 30"/>
                        <a:gd name="T14" fmla="*/ 14 w 463"/>
                        <a:gd name="T15" fmla="*/ 24 h 30"/>
                        <a:gd name="T16" fmla="*/ 12 w 463"/>
                        <a:gd name="T17" fmla="*/ 28 h 30"/>
                        <a:gd name="T18" fmla="*/ 6 w 463"/>
                        <a:gd name="T19" fmla="*/ 30 h 30"/>
                        <a:gd name="T20" fmla="*/ 6 w 463"/>
                        <a:gd name="T21" fmla="*/ 30 h 30"/>
                        <a:gd name="T22" fmla="*/ 2 w 463"/>
                        <a:gd name="T23" fmla="*/ 28 h 30"/>
                        <a:gd name="T24" fmla="*/ 0 w 463"/>
                        <a:gd name="T25" fmla="*/ 24 h 30"/>
                        <a:gd name="T26" fmla="*/ 0 w 463"/>
                        <a:gd name="T27" fmla="*/ 6 h 30"/>
                        <a:gd name="T28" fmla="*/ 0 w 463"/>
                        <a:gd name="T29" fmla="*/ 6 h 30"/>
                        <a:gd name="T30" fmla="*/ 2 w 463"/>
                        <a:gd name="T31" fmla="*/ 2 h 30"/>
                        <a:gd name="T32" fmla="*/ 6 w 463"/>
                        <a:gd name="T33" fmla="*/ 0 h 30"/>
                        <a:gd name="T34" fmla="*/ 457 w 463"/>
                        <a:gd name="T35" fmla="*/ 0 h 30"/>
                        <a:gd name="T36" fmla="*/ 457 w 463"/>
                        <a:gd name="T37" fmla="*/ 0 h 30"/>
                        <a:gd name="T38" fmla="*/ 461 w 463"/>
                        <a:gd name="T39" fmla="*/ 2 h 30"/>
                        <a:gd name="T40" fmla="*/ 463 w 463"/>
                        <a:gd name="T41" fmla="*/ 6 h 30"/>
                        <a:gd name="T42" fmla="*/ 463 w 463"/>
                        <a:gd name="T43" fmla="*/ 24 h 30"/>
                        <a:gd name="T44" fmla="*/ 463 w 463"/>
                        <a:gd name="T45" fmla="*/ 24 h 30"/>
                        <a:gd name="T46" fmla="*/ 461 w 463"/>
                        <a:gd name="T47" fmla="*/ 28 h 30"/>
                        <a:gd name="T48" fmla="*/ 457 w 463"/>
                        <a:gd name="T49" fmla="*/ 30 h 30"/>
                        <a:gd name="T50" fmla="*/ 457 w 463"/>
                        <a:gd name="T5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3" h="30">
                          <a:moveTo>
                            <a:pt x="457" y="30"/>
                          </a:moveTo>
                          <a:lnTo>
                            <a:pt x="457" y="30"/>
                          </a:lnTo>
                          <a:lnTo>
                            <a:pt x="453" y="28"/>
                          </a:lnTo>
                          <a:lnTo>
                            <a:pt x="451" y="24"/>
                          </a:lnTo>
                          <a:lnTo>
                            <a:pt x="451" y="12"/>
                          </a:lnTo>
                          <a:lnTo>
                            <a:pt x="14" y="12"/>
                          </a:lnTo>
                          <a:lnTo>
                            <a:pt x="14" y="24"/>
                          </a:lnTo>
                          <a:lnTo>
                            <a:pt x="14" y="24"/>
                          </a:lnTo>
                          <a:lnTo>
                            <a:pt x="12" y="28"/>
                          </a:lnTo>
                          <a:lnTo>
                            <a:pt x="6" y="30"/>
                          </a:lnTo>
                          <a:lnTo>
                            <a:pt x="6" y="30"/>
                          </a:lnTo>
                          <a:lnTo>
                            <a:pt x="2" y="28"/>
                          </a:lnTo>
                          <a:lnTo>
                            <a:pt x="0" y="24"/>
                          </a:lnTo>
                          <a:lnTo>
                            <a:pt x="0" y="6"/>
                          </a:lnTo>
                          <a:lnTo>
                            <a:pt x="0" y="6"/>
                          </a:lnTo>
                          <a:lnTo>
                            <a:pt x="2" y="2"/>
                          </a:lnTo>
                          <a:lnTo>
                            <a:pt x="6" y="0"/>
                          </a:lnTo>
                          <a:lnTo>
                            <a:pt x="457" y="0"/>
                          </a:lnTo>
                          <a:lnTo>
                            <a:pt x="457" y="0"/>
                          </a:lnTo>
                          <a:lnTo>
                            <a:pt x="461" y="2"/>
                          </a:lnTo>
                          <a:lnTo>
                            <a:pt x="463" y="6"/>
                          </a:lnTo>
                          <a:lnTo>
                            <a:pt x="463" y="24"/>
                          </a:lnTo>
                          <a:lnTo>
                            <a:pt x="463" y="24"/>
                          </a:lnTo>
                          <a:lnTo>
                            <a:pt x="461" y="28"/>
                          </a:lnTo>
                          <a:lnTo>
                            <a:pt x="457" y="30"/>
                          </a:lnTo>
                          <a:lnTo>
                            <a:pt x="457" y="30"/>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1" name="Freeform 86">
                      <a:extLst>
                        <a:ext uri="{FF2B5EF4-FFF2-40B4-BE49-F238E27FC236}">
                          <a16:creationId xmlns:a16="http://schemas.microsoft.com/office/drawing/2014/main" id="{E09B6E15-7981-4CBA-BDCA-E9A38AA99233}"/>
                        </a:ext>
                      </a:extLst>
                    </p:cNvPr>
                    <p:cNvSpPr>
                      <a:spLocks/>
                    </p:cNvSpPr>
                    <p:nvPr/>
                  </p:nvSpPr>
                  <p:spPr bwMode="auto">
                    <a:xfrm>
                      <a:off x="3310" y="1992"/>
                      <a:ext cx="501" cy="32"/>
                    </a:xfrm>
                    <a:custGeom>
                      <a:avLst/>
                      <a:gdLst>
                        <a:gd name="T0" fmla="*/ 495 w 501"/>
                        <a:gd name="T1" fmla="*/ 32 h 32"/>
                        <a:gd name="T2" fmla="*/ 495 w 501"/>
                        <a:gd name="T3" fmla="*/ 32 h 32"/>
                        <a:gd name="T4" fmla="*/ 489 w 501"/>
                        <a:gd name="T5" fmla="*/ 30 h 32"/>
                        <a:gd name="T6" fmla="*/ 487 w 501"/>
                        <a:gd name="T7" fmla="*/ 26 h 32"/>
                        <a:gd name="T8" fmla="*/ 487 w 501"/>
                        <a:gd name="T9" fmla="*/ 14 h 32"/>
                        <a:gd name="T10" fmla="*/ 12 w 501"/>
                        <a:gd name="T11" fmla="*/ 14 h 32"/>
                        <a:gd name="T12" fmla="*/ 12 w 501"/>
                        <a:gd name="T13" fmla="*/ 26 h 32"/>
                        <a:gd name="T14" fmla="*/ 12 w 501"/>
                        <a:gd name="T15" fmla="*/ 26 h 32"/>
                        <a:gd name="T16" fmla="*/ 10 w 501"/>
                        <a:gd name="T17" fmla="*/ 30 h 32"/>
                        <a:gd name="T18" fmla="*/ 6 w 501"/>
                        <a:gd name="T19" fmla="*/ 32 h 32"/>
                        <a:gd name="T20" fmla="*/ 6 w 501"/>
                        <a:gd name="T21" fmla="*/ 32 h 32"/>
                        <a:gd name="T22" fmla="*/ 2 w 501"/>
                        <a:gd name="T23" fmla="*/ 30 h 32"/>
                        <a:gd name="T24" fmla="*/ 0 w 501"/>
                        <a:gd name="T25" fmla="*/ 26 h 32"/>
                        <a:gd name="T26" fmla="*/ 0 w 501"/>
                        <a:gd name="T27" fmla="*/ 6 h 32"/>
                        <a:gd name="T28" fmla="*/ 0 w 501"/>
                        <a:gd name="T29" fmla="*/ 6 h 32"/>
                        <a:gd name="T30" fmla="*/ 2 w 501"/>
                        <a:gd name="T31" fmla="*/ 2 h 32"/>
                        <a:gd name="T32" fmla="*/ 6 w 501"/>
                        <a:gd name="T33" fmla="*/ 0 h 32"/>
                        <a:gd name="T34" fmla="*/ 495 w 501"/>
                        <a:gd name="T35" fmla="*/ 0 h 32"/>
                        <a:gd name="T36" fmla="*/ 495 w 501"/>
                        <a:gd name="T37" fmla="*/ 0 h 32"/>
                        <a:gd name="T38" fmla="*/ 499 w 501"/>
                        <a:gd name="T39" fmla="*/ 2 h 32"/>
                        <a:gd name="T40" fmla="*/ 501 w 501"/>
                        <a:gd name="T41" fmla="*/ 6 h 32"/>
                        <a:gd name="T42" fmla="*/ 501 w 501"/>
                        <a:gd name="T43" fmla="*/ 26 h 32"/>
                        <a:gd name="T44" fmla="*/ 501 w 501"/>
                        <a:gd name="T45" fmla="*/ 26 h 32"/>
                        <a:gd name="T46" fmla="*/ 499 w 501"/>
                        <a:gd name="T47" fmla="*/ 30 h 32"/>
                        <a:gd name="T48" fmla="*/ 495 w 501"/>
                        <a:gd name="T49" fmla="*/ 32 h 32"/>
                        <a:gd name="T50" fmla="*/ 495 w 501"/>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32">
                          <a:moveTo>
                            <a:pt x="495" y="32"/>
                          </a:moveTo>
                          <a:lnTo>
                            <a:pt x="495" y="32"/>
                          </a:lnTo>
                          <a:lnTo>
                            <a:pt x="489" y="30"/>
                          </a:lnTo>
                          <a:lnTo>
                            <a:pt x="487" y="26"/>
                          </a:lnTo>
                          <a:lnTo>
                            <a:pt x="487" y="14"/>
                          </a:lnTo>
                          <a:lnTo>
                            <a:pt x="12" y="14"/>
                          </a:lnTo>
                          <a:lnTo>
                            <a:pt x="12" y="26"/>
                          </a:lnTo>
                          <a:lnTo>
                            <a:pt x="12" y="26"/>
                          </a:lnTo>
                          <a:lnTo>
                            <a:pt x="10" y="30"/>
                          </a:lnTo>
                          <a:lnTo>
                            <a:pt x="6" y="32"/>
                          </a:lnTo>
                          <a:lnTo>
                            <a:pt x="6" y="32"/>
                          </a:lnTo>
                          <a:lnTo>
                            <a:pt x="2" y="30"/>
                          </a:lnTo>
                          <a:lnTo>
                            <a:pt x="0" y="26"/>
                          </a:lnTo>
                          <a:lnTo>
                            <a:pt x="0" y="6"/>
                          </a:lnTo>
                          <a:lnTo>
                            <a:pt x="0" y="6"/>
                          </a:lnTo>
                          <a:lnTo>
                            <a:pt x="2" y="2"/>
                          </a:lnTo>
                          <a:lnTo>
                            <a:pt x="6" y="0"/>
                          </a:lnTo>
                          <a:lnTo>
                            <a:pt x="495" y="0"/>
                          </a:lnTo>
                          <a:lnTo>
                            <a:pt x="495" y="0"/>
                          </a:lnTo>
                          <a:lnTo>
                            <a:pt x="499" y="2"/>
                          </a:lnTo>
                          <a:lnTo>
                            <a:pt x="501" y="6"/>
                          </a:lnTo>
                          <a:lnTo>
                            <a:pt x="501" y="26"/>
                          </a:lnTo>
                          <a:lnTo>
                            <a:pt x="501" y="26"/>
                          </a:lnTo>
                          <a:lnTo>
                            <a:pt x="499" y="30"/>
                          </a:lnTo>
                          <a:lnTo>
                            <a:pt x="495" y="32"/>
                          </a:lnTo>
                          <a:lnTo>
                            <a:pt x="495"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2" name="Freeform 87">
                      <a:extLst>
                        <a:ext uri="{FF2B5EF4-FFF2-40B4-BE49-F238E27FC236}">
                          <a16:creationId xmlns:a16="http://schemas.microsoft.com/office/drawing/2014/main" id="{1417BC3C-07E1-4380-86BE-7B721E50DE41}"/>
                        </a:ext>
                      </a:extLst>
                    </p:cNvPr>
                    <p:cNvSpPr>
                      <a:spLocks/>
                    </p:cNvSpPr>
                    <p:nvPr/>
                  </p:nvSpPr>
                  <p:spPr bwMode="auto">
                    <a:xfrm>
                      <a:off x="3290" y="2036"/>
                      <a:ext cx="539" cy="32"/>
                    </a:xfrm>
                    <a:custGeom>
                      <a:avLst/>
                      <a:gdLst>
                        <a:gd name="T0" fmla="*/ 533 w 539"/>
                        <a:gd name="T1" fmla="*/ 32 h 32"/>
                        <a:gd name="T2" fmla="*/ 533 w 539"/>
                        <a:gd name="T3" fmla="*/ 32 h 32"/>
                        <a:gd name="T4" fmla="*/ 529 w 539"/>
                        <a:gd name="T5" fmla="*/ 30 h 32"/>
                        <a:gd name="T6" fmla="*/ 527 w 539"/>
                        <a:gd name="T7" fmla="*/ 26 h 32"/>
                        <a:gd name="T8" fmla="*/ 527 w 539"/>
                        <a:gd name="T9" fmla="*/ 12 h 32"/>
                        <a:gd name="T10" fmla="*/ 12 w 539"/>
                        <a:gd name="T11" fmla="*/ 12 h 32"/>
                        <a:gd name="T12" fmla="*/ 12 w 539"/>
                        <a:gd name="T13" fmla="*/ 26 h 32"/>
                        <a:gd name="T14" fmla="*/ 12 w 539"/>
                        <a:gd name="T15" fmla="*/ 26 h 32"/>
                        <a:gd name="T16" fmla="*/ 10 w 539"/>
                        <a:gd name="T17" fmla="*/ 30 h 32"/>
                        <a:gd name="T18" fmla="*/ 6 w 539"/>
                        <a:gd name="T19" fmla="*/ 32 h 32"/>
                        <a:gd name="T20" fmla="*/ 6 w 539"/>
                        <a:gd name="T21" fmla="*/ 32 h 32"/>
                        <a:gd name="T22" fmla="*/ 2 w 539"/>
                        <a:gd name="T23" fmla="*/ 30 h 32"/>
                        <a:gd name="T24" fmla="*/ 0 w 539"/>
                        <a:gd name="T25" fmla="*/ 26 h 32"/>
                        <a:gd name="T26" fmla="*/ 0 w 539"/>
                        <a:gd name="T27" fmla="*/ 6 h 32"/>
                        <a:gd name="T28" fmla="*/ 0 w 539"/>
                        <a:gd name="T29" fmla="*/ 6 h 32"/>
                        <a:gd name="T30" fmla="*/ 2 w 539"/>
                        <a:gd name="T31" fmla="*/ 2 h 32"/>
                        <a:gd name="T32" fmla="*/ 6 w 539"/>
                        <a:gd name="T33" fmla="*/ 0 h 32"/>
                        <a:gd name="T34" fmla="*/ 533 w 539"/>
                        <a:gd name="T35" fmla="*/ 0 h 32"/>
                        <a:gd name="T36" fmla="*/ 533 w 539"/>
                        <a:gd name="T37" fmla="*/ 0 h 32"/>
                        <a:gd name="T38" fmla="*/ 537 w 539"/>
                        <a:gd name="T39" fmla="*/ 2 h 32"/>
                        <a:gd name="T40" fmla="*/ 539 w 539"/>
                        <a:gd name="T41" fmla="*/ 6 h 32"/>
                        <a:gd name="T42" fmla="*/ 539 w 539"/>
                        <a:gd name="T43" fmla="*/ 26 h 32"/>
                        <a:gd name="T44" fmla="*/ 539 w 539"/>
                        <a:gd name="T45" fmla="*/ 26 h 32"/>
                        <a:gd name="T46" fmla="*/ 537 w 539"/>
                        <a:gd name="T47" fmla="*/ 30 h 32"/>
                        <a:gd name="T48" fmla="*/ 533 w 539"/>
                        <a:gd name="T49" fmla="*/ 32 h 32"/>
                        <a:gd name="T50" fmla="*/ 533 w 539"/>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9" h="32">
                          <a:moveTo>
                            <a:pt x="533" y="32"/>
                          </a:moveTo>
                          <a:lnTo>
                            <a:pt x="533" y="32"/>
                          </a:lnTo>
                          <a:lnTo>
                            <a:pt x="529" y="30"/>
                          </a:lnTo>
                          <a:lnTo>
                            <a:pt x="527" y="26"/>
                          </a:lnTo>
                          <a:lnTo>
                            <a:pt x="527" y="12"/>
                          </a:lnTo>
                          <a:lnTo>
                            <a:pt x="12" y="12"/>
                          </a:lnTo>
                          <a:lnTo>
                            <a:pt x="12" y="26"/>
                          </a:lnTo>
                          <a:lnTo>
                            <a:pt x="12" y="26"/>
                          </a:lnTo>
                          <a:lnTo>
                            <a:pt x="10" y="30"/>
                          </a:lnTo>
                          <a:lnTo>
                            <a:pt x="6" y="32"/>
                          </a:lnTo>
                          <a:lnTo>
                            <a:pt x="6" y="32"/>
                          </a:lnTo>
                          <a:lnTo>
                            <a:pt x="2" y="30"/>
                          </a:lnTo>
                          <a:lnTo>
                            <a:pt x="0" y="26"/>
                          </a:lnTo>
                          <a:lnTo>
                            <a:pt x="0" y="6"/>
                          </a:lnTo>
                          <a:lnTo>
                            <a:pt x="0" y="6"/>
                          </a:lnTo>
                          <a:lnTo>
                            <a:pt x="2" y="2"/>
                          </a:lnTo>
                          <a:lnTo>
                            <a:pt x="6" y="0"/>
                          </a:lnTo>
                          <a:lnTo>
                            <a:pt x="533" y="0"/>
                          </a:lnTo>
                          <a:lnTo>
                            <a:pt x="533" y="0"/>
                          </a:lnTo>
                          <a:lnTo>
                            <a:pt x="537" y="2"/>
                          </a:lnTo>
                          <a:lnTo>
                            <a:pt x="539" y="6"/>
                          </a:lnTo>
                          <a:lnTo>
                            <a:pt x="539" y="26"/>
                          </a:lnTo>
                          <a:lnTo>
                            <a:pt x="539" y="26"/>
                          </a:lnTo>
                          <a:lnTo>
                            <a:pt x="537" y="30"/>
                          </a:lnTo>
                          <a:lnTo>
                            <a:pt x="533" y="32"/>
                          </a:lnTo>
                          <a:lnTo>
                            <a:pt x="533" y="32"/>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3" name="Freeform 88">
                      <a:extLst>
                        <a:ext uri="{FF2B5EF4-FFF2-40B4-BE49-F238E27FC236}">
                          <a16:creationId xmlns:a16="http://schemas.microsoft.com/office/drawing/2014/main" id="{55D19278-B77C-4D37-9F75-0C8631869C2B}"/>
                        </a:ext>
                      </a:extLst>
                    </p:cNvPr>
                    <p:cNvSpPr>
                      <a:spLocks/>
                    </p:cNvSpPr>
                    <p:nvPr/>
                  </p:nvSpPr>
                  <p:spPr bwMode="auto">
                    <a:xfrm>
                      <a:off x="3499"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2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2"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4" name="Freeform 89">
                      <a:extLst>
                        <a:ext uri="{FF2B5EF4-FFF2-40B4-BE49-F238E27FC236}">
                          <a16:creationId xmlns:a16="http://schemas.microsoft.com/office/drawing/2014/main" id="{9CE871DE-08CF-4847-A66D-19DB625C6D45}"/>
                        </a:ext>
                      </a:extLst>
                    </p:cNvPr>
                    <p:cNvSpPr>
                      <a:spLocks/>
                    </p:cNvSpPr>
                    <p:nvPr/>
                  </p:nvSpPr>
                  <p:spPr bwMode="auto">
                    <a:xfrm>
                      <a:off x="3342" y="1668"/>
                      <a:ext cx="123" cy="278"/>
                    </a:xfrm>
                    <a:custGeom>
                      <a:avLst/>
                      <a:gdLst>
                        <a:gd name="T0" fmla="*/ 105 w 123"/>
                        <a:gd name="T1" fmla="*/ 278 h 278"/>
                        <a:gd name="T2" fmla="*/ 105 w 123"/>
                        <a:gd name="T3" fmla="*/ 278 h 278"/>
                        <a:gd name="T4" fmla="*/ 101 w 123"/>
                        <a:gd name="T5" fmla="*/ 276 h 278"/>
                        <a:gd name="T6" fmla="*/ 99 w 123"/>
                        <a:gd name="T7" fmla="*/ 272 h 278"/>
                        <a:gd name="T8" fmla="*/ 99 w 123"/>
                        <a:gd name="T9" fmla="*/ 48 h 278"/>
                        <a:gd name="T10" fmla="*/ 99 w 123"/>
                        <a:gd name="T11" fmla="*/ 48 h 278"/>
                        <a:gd name="T12" fmla="*/ 99 w 123"/>
                        <a:gd name="T13" fmla="*/ 44 h 278"/>
                        <a:gd name="T14" fmla="*/ 103 w 123"/>
                        <a:gd name="T15" fmla="*/ 42 h 278"/>
                        <a:gd name="T16" fmla="*/ 103 w 123"/>
                        <a:gd name="T17" fmla="*/ 42 h 278"/>
                        <a:gd name="T18" fmla="*/ 109 w 123"/>
                        <a:gd name="T19" fmla="*/ 36 h 278"/>
                        <a:gd name="T20" fmla="*/ 111 w 123"/>
                        <a:gd name="T21" fmla="*/ 28 h 278"/>
                        <a:gd name="T22" fmla="*/ 111 w 123"/>
                        <a:gd name="T23" fmla="*/ 28 h 278"/>
                        <a:gd name="T24" fmla="*/ 109 w 123"/>
                        <a:gd name="T25" fmla="*/ 22 h 278"/>
                        <a:gd name="T26" fmla="*/ 105 w 123"/>
                        <a:gd name="T27" fmla="*/ 18 h 278"/>
                        <a:gd name="T28" fmla="*/ 101 w 123"/>
                        <a:gd name="T29" fmla="*/ 14 h 278"/>
                        <a:gd name="T30" fmla="*/ 95 w 123"/>
                        <a:gd name="T31" fmla="*/ 12 h 278"/>
                        <a:gd name="T32" fmla="*/ 29 w 123"/>
                        <a:gd name="T33" fmla="*/ 12 h 278"/>
                        <a:gd name="T34" fmla="*/ 29 w 123"/>
                        <a:gd name="T35" fmla="*/ 12 h 278"/>
                        <a:gd name="T36" fmla="*/ 23 w 123"/>
                        <a:gd name="T37" fmla="*/ 14 h 278"/>
                        <a:gd name="T38" fmla="*/ 19 w 123"/>
                        <a:gd name="T39" fmla="*/ 18 h 278"/>
                        <a:gd name="T40" fmla="*/ 15 w 123"/>
                        <a:gd name="T41" fmla="*/ 22 h 278"/>
                        <a:gd name="T42" fmla="*/ 15 w 123"/>
                        <a:gd name="T43" fmla="*/ 28 h 278"/>
                        <a:gd name="T44" fmla="*/ 15 w 123"/>
                        <a:gd name="T45" fmla="*/ 28 h 278"/>
                        <a:gd name="T46" fmla="*/ 17 w 123"/>
                        <a:gd name="T47" fmla="*/ 36 h 278"/>
                        <a:gd name="T48" fmla="*/ 23 w 123"/>
                        <a:gd name="T49" fmla="*/ 42 h 278"/>
                        <a:gd name="T50" fmla="*/ 23 w 123"/>
                        <a:gd name="T51" fmla="*/ 42 h 278"/>
                        <a:gd name="T52" fmla="*/ 25 w 123"/>
                        <a:gd name="T53" fmla="*/ 44 h 278"/>
                        <a:gd name="T54" fmla="*/ 25 w 123"/>
                        <a:gd name="T55" fmla="*/ 48 h 278"/>
                        <a:gd name="T56" fmla="*/ 25 w 123"/>
                        <a:gd name="T57" fmla="*/ 272 h 278"/>
                        <a:gd name="T58" fmla="*/ 25 w 123"/>
                        <a:gd name="T59" fmla="*/ 272 h 278"/>
                        <a:gd name="T60" fmla="*/ 23 w 123"/>
                        <a:gd name="T61" fmla="*/ 276 h 278"/>
                        <a:gd name="T62" fmla="*/ 19 w 123"/>
                        <a:gd name="T63" fmla="*/ 278 h 278"/>
                        <a:gd name="T64" fmla="*/ 19 w 123"/>
                        <a:gd name="T65" fmla="*/ 278 h 278"/>
                        <a:gd name="T66" fmla="*/ 15 w 123"/>
                        <a:gd name="T67" fmla="*/ 276 h 278"/>
                        <a:gd name="T68" fmla="*/ 13 w 123"/>
                        <a:gd name="T69" fmla="*/ 272 h 278"/>
                        <a:gd name="T70" fmla="*/ 13 w 123"/>
                        <a:gd name="T71" fmla="*/ 50 h 278"/>
                        <a:gd name="T72" fmla="*/ 13 w 123"/>
                        <a:gd name="T73" fmla="*/ 50 h 278"/>
                        <a:gd name="T74" fmla="*/ 8 w 123"/>
                        <a:gd name="T75" fmla="*/ 46 h 278"/>
                        <a:gd name="T76" fmla="*/ 4 w 123"/>
                        <a:gd name="T77" fmla="*/ 40 h 278"/>
                        <a:gd name="T78" fmla="*/ 2 w 123"/>
                        <a:gd name="T79" fmla="*/ 34 h 278"/>
                        <a:gd name="T80" fmla="*/ 0 w 123"/>
                        <a:gd name="T81" fmla="*/ 28 h 278"/>
                        <a:gd name="T82" fmla="*/ 0 w 123"/>
                        <a:gd name="T83" fmla="*/ 28 h 278"/>
                        <a:gd name="T84" fmla="*/ 2 w 123"/>
                        <a:gd name="T85" fmla="*/ 18 h 278"/>
                        <a:gd name="T86" fmla="*/ 8 w 123"/>
                        <a:gd name="T87" fmla="*/ 8 h 278"/>
                        <a:gd name="T88" fmla="*/ 19 w 123"/>
                        <a:gd name="T89" fmla="*/ 2 h 278"/>
                        <a:gd name="T90" fmla="*/ 29 w 123"/>
                        <a:gd name="T91" fmla="*/ 0 h 278"/>
                        <a:gd name="T92" fmla="*/ 95 w 123"/>
                        <a:gd name="T93" fmla="*/ 0 h 278"/>
                        <a:gd name="T94" fmla="*/ 95 w 123"/>
                        <a:gd name="T95" fmla="*/ 0 h 278"/>
                        <a:gd name="T96" fmla="*/ 105 w 123"/>
                        <a:gd name="T97" fmla="*/ 2 h 278"/>
                        <a:gd name="T98" fmla="*/ 115 w 123"/>
                        <a:gd name="T99" fmla="*/ 8 h 278"/>
                        <a:gd name="T100" fmla="*/ 121 w 123"/>
                        <a:gd name="T101" fmla="*/ 18 h 278"/>
                        <a:gd name="T102" fmla="*/ 123 w 123"/>
                        <a:gd name="T103" fmla="*/ 28 h 278"/>
                        <a:gd name="T104" fmla="*/ 123 w 123"/>
                        <a:gd name="T105" fmla="*/ 28 h 278"/>
                        <a:gd name="T106" fmla="*/ 123 w 123"/>
                        <a:gd name="T107" fmla="*/ 34 h 278"/>
                        <a:gd name="T108" fmla="*/ 119 w 123"/>
                        <a:gd name="T109" fmla="*/ 40 h 278"/>
                        <a:gd name="T110" fmla="*/ 117 w 123"/>
                        <a:gd name="T111" fmla="*/ 46 h 278"/>
                        <a:gd name="T112" fmla="*/ 111 w 123"/>
                        <a:gd name="T113" fmla="*/ 50 h 278"/>
                        <a:gd name="T114" fmla="*/ 111 w 123"/>
                        <a:gd name="T115" fmla="*/ 272 h 278"/>
                        <a:gd name="T116" fmla="*/ 111 w 123"/>
                        <a:gd name="T117" fmla="*/ 272 h 278"/>
                        <a:gd name="T118" fmla="*/ 109 w 123"/>
                        <a:gd name="T119" fmla="*/ 276 h 278"/>
                        <a:gd name="T120" fmla="*/ 105 w 123"/>
                        <a:gd name="T121" fmla="*/ 278 h 278"/>
                        <a:gd name="T122" fmla="*/ 105 w 123"/>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 h="278">
                          <a:moveTo>
                            <a:pt x="105" y="278"/>
                          </a:moveTo>
                          <a:lnTo>
                            <a:pt x="105" y="278"/>
                          </a:lnTo>
                          <a:lnTo>
                            <a:pt x="101" y="276"/>
                          </a:lnTo>
                          <a:lnTo>
                            <a:pt x="99" y="272"/>
                          </a:lnTo>
                          <a:lnTo>
                            <a:pt x="99" y="48"/>
                          </a:lnTo>
                          <a:lnTo>
                            <a:pt x="99" y="48"/>
                          </a:lnTo>
                          <a:lnTo>
                            <a:pt x="99" y="44"/>
                          </a:lnTo>
                          <a:lnTo>
                            <a:pt x="103" y="42"/>
                          </a:lnTo>
                          <a:lnTo>
                            <a:pt x="103" y="42"/>
                          </a:lnTo>
                          <a:lnTo>
                            <a:pt x="109" y="36"/>
                          </a:lnTo>
                          <a:lnTo>
                            <a:pt x="111" y="28"/>
                          </a:lnTo>
                          <a:lnTo>
                            <a:pt x="111" y="28"/>
                          </a:lnTo>
                          <a:lnTo>
                            <a:pt x="109" y="22"/>
                          </a:lnTo>
                          <a:lnTo>
                            <a:pt x="105" y="18"/>
                          </a:lnTo>
                          <a:lnTo>
                            <a:pt x="101" y="14"/>
                          </a:lnTo>
                          <a:lnTo>
                            <a:pt x="95" y="12"/>
                          </a:lnTo>
                          <a:lnTo>
                            <a:pt x="29" y="12"/>
                          </a:lnTo>
                          <a:lnTo>
                            <a:pt x="29" y="12"/>
                          </a:lnTo>
                          <a:lnTo>
                            <a:pt x="23" y="14"/>
                          </a:lnTo>
                          <a:lnTo>
                            <a:pt x="19" y="18"/>
                          </a:lnTo>
                          <a:lnTo>
                            <a:pt x="15" y="22"/>
                          </a:lnTo>
                          <a:lnTo>
                            <a:pt x="15" y="28"/>
                          </a:lnTo>
                          <a:lnTo>
                            <a:pt x="15" y="28"/>
                          </a:lnTo>
                          <a:lnTo>
                            <a:pt x="17" y="36"/>
                          </a:lnTo>
                          <a:lnTo>
                            <a:pt x="23" y="42"/>
                          </a:lnTo>
                          <a:lnTo>
                            <a:pt x="23" y="42"/>
                          </a:lnTo>
                          <a:lnTo>
                            <a:pt x="25" y="44"/>
                          </a:lnTo>
                          <a:lnTo>
                            <a:pt x="25" y="48"/>
                          </a:lnTo>
                          <a:lnTo>
                            <a:pt x="25" y="272"/>
                          </a:lnTo>
                          <a:lnTo>
                            <a:pt x="25" y="272"/>
                          </a:lnTo>
                          <a:lnTo>
                            <a:pt x="23" y="276"/>
                          </a:lnTo>
                          <a:lnTo>
                            <a:pt x="19" y="278"/>
                          </a:lnTo>
                          <a:lnTo>
                            <a:pt x="19" y="278"/>
                          </a:lnTo>
                          <a:lnTo>
                            <a:pt x="15" y="276"/>
                          </a:lnTo>
                          <a:lnTo>
                            <a:pt x="13" y="272"/>
                          </a:lnTo>
                          <a:lnTo>
                            <a:pt x="13" y="50"/>
                          </a:lnTo>
                          <a:lnTo>
                            <a:pt x="13" y="50"/>
                          </a:lnTo>
                          <a:lnTo>
                            <a:pt x="8" y="46"/>
                          </a:lnTo>
                          <a:lnTo>
                            <a:pt x="4" y="40"/>
                          </a:lnTo>
                          <a:lnTo>
                            <a:pt x="2" y="34"/>
                          </a:lnTo>
                          <a:lnTo>
                            <a:pt x="0" y="28"/>
                          </a:lnTo>
                          <a:lnTo>
                            <a:pt x="0" y="28"/>
                          </a:lnTo>
                          <a:lnTo>
                            <a:pt x="2" y="18"/>
                          </a:lnTo>
                          <a:lnTo>
                            <a:pt x="8" y="8"/>
                          </a:lnTo>
                          <a:lnTo>
                            <a:pt x="19" y="2"/>
                          </a:lnTo>
                          <a:lnTo>
                            <a:pt x="29" y="0"/>
                          </a:lnTo>
                          <a:lnTo>
                            <a:pt x="95" y="0"/>
                          </a:lnTo>
                          <a:lnTo>
                            <a:pt x="95" y="0"/>
                          </a:lnTo>
                          <a:lnTo>
                            <a:pt x="105" y="2"/>
                          </a:lnTo>
                          <a:lnTo>
                            <a:pt x="115" y="8"/>
                          </a:lnTo>
                          <a:lnTo>
                            <a:pt x="121" y="18"/>
                          </a:lnTo>
                          <a:lnTo>
                            <a:pt x="123" y="28"/>
                          </a:lnTo>
                          <a:lnTo>
                            <a:pt x="123" y="28"/>
                          </a:lnTo>
                          <a:lnTo>
                            <a:pt x="123" y="34"/>
                          </a:lnTo>
                          <a:lnTo>
                            <a:pt x="119" y="40"/>
                          </a:lnTo>
                          <a:lnTo>
                            <a:pt x="117" y="46"/>
                          </a:lnTo>
                          <a:lnTo>
                            <a:pt x="111" y="50"/>
                          </a:lnTo>
                          <a:lnTo>
                            <a:pt x="111" y="272"/>
                          </a:lnTo>
                          <a:lnTo>
                            <a:pt x="111" y="272"/>
                          </a:lnTo>
                          <a:lnTo>
                            <a:pt x="109" y="276"/>
                          </a:lnTo>
                          <a:lnTo>
                            <a:pt x="105" y="278"/>
                          </a:lnTo>
                          <a:lnTo>
                            <a:pt x="105"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5" name="Freeform 90">
                      <a:extLst>
                        <a:ext uri="{FF2B5EF4-FFF2-40B4-BE49-F238E27FC236}">
                          <a16:creationId xmlns:a16="http://schemas.microsoft.com/office/drawing/2014/main" id="{D064D6DA-9ABC-48D1-852E-DCE5632F9AD6}"/>
                        </a:ext>
                      </a:extLst>
                    </p:cNvPr>
                    <p:cNvSpPr>
                      <a:spLocks/>
                    </p:cNvSpPr>
                    <p:nvPr/>
                  </p:nvSpPr>
                  <p:spPr bwMode="auto">
                    <a:xfrm>
                      <a:off x="3655" y="1668"/>
                      <a:ext cx="122" cy="278"/>
                    </a:xfrm>
                    <a:custGeom>
                      <a:avLst/>
                      <a:gdLst>
                        <a:gd name="T0" fmla="*/ 104 w 122"/>
                        <a:gd name="T1" fmla="*/ 278 h 278"/>
                        <a:gd name="T2" fmla="*/ 104 w 122"/>
                        <a:gd name="T3" fmla="*/ 278 h 278"/>
                        <a:gd name="T4" fmla="*/ 100 w 122"/>
                        <a:gd name="T5" fmla="*/ 276 h 278"/>
                        <a:gd name="T6" fmla="*/ 98 w 122"/>
                        <a:gd name="T7" fmla="*/ 272 h 278"/>
                        <a:gd name="T8" fmla="*/ 98 w 122"/>
                        <a:gd name="T9" fmla="*/ 48 h 278"/>
                        <a:gd name="T10" fmla="*/ 98 w 122"/>
                        <a:gd name="T11" fmla="*/ 48 h 278"/>
                        <a:gd name="T12" fmla="*/ 98 w 122"/>
                        <a:gd name="T13" fmla="*/ 44 h 278"/>
                        <a:gd name="T14" fmla="*/ 102 w 122"/>
                        <a:gd name="T15" fmla="*/ 42 h 278"/>
                        <a:gd name="T16" fmla="*/ 102 w 122"/>
                        <a:gd name="T17" fmla="*/ 42 h 278"/>
                        <a:gd name="T18" fmla="*/ 108 w 122"/>
                        <a:gd name="T19" fmla="*/ 36 h 278"/>
                        <a:gd name="T20" fmla="*/ 110 w 122"/>
                        <a:gd name="T21" fmla="*/ 28 h 278"/>
                        <a:gd name="T22" fmla="*/ 110 w 122"/>
                        <a:gd name="T23" fmla="*/ 28 h 278"/>
                        <a:gd name="T24" fmla="*/ 108 w 122"/>
                        <a:gd name="T25" fmla="*/ 22 h 278"/>
                        <a:gd name="T26" fmla="*/ 104 w 122"/>
                        <a:gd name="T27" fmla="*/ 18 h 278"/>
                        <a:gd name="T28" fmla="*/ 100 w 122"/>
                        <a:gd name="T29" fmla="*/ 14 h 278"/>
                        <a:gd name="T30" fmla="*/ 94 w 122"/>
                        <a:gd name="T31" fmla="*/ 12 h 278"/>
                        <a:gd name="T32" fmla="*/ 28 w 122"/>
                        <a:gd name="T33" fmla="*/ 12 h 278"/>
                        <a:gd name="T34" fmla="*/ 28 w 122"/>
                        <a:gd name="T35" fmla="*/ 12 h 278"/>
                        <a:gd name="T36" fmla="*/ 22 w 122"/>
                        <a:gd name="T37" fmla="*/ 14 h 278"/>
                        <a:gd name="T38" fmla="*/ 18 w 122"/>
                        <a:gd name="T39" fmla="*/ 18 h 278"/>
                        <a:gd name="T40" fmla="*/ 14 w 122"/>
                        <a:gd name="T41" fmla="*/ 22 h 278"/>
                        <a:gd name="T42" fmla="*/ 14 w 122"/>
                        <a:gd name="T43" fmla="*/ 28 h 278"/>
                        <a:gd name="T44" fmla="*/ 14 w 122"/>
                        <a:gd name="T45" fmla="*/ 28 h 278"/>
                        <a:gd name="T46" fmla="*/ 16 w 122"/>
                        <a:gd name="T47" fmla="*/ 36 h 278"/>
                        <a:gd name="T48" fmla="*/ 22 w 122"/>
                        <a:gd name="T49" fmla="*/ 42 h 278"/>
                        <a:gd name="T50" fmla="*/ 22 w 122"/>
                        <a:gd name="T51" fmla="*/ 42 h 278"/>
                        <a:gd name="T52" fmla="*/ 24 w 122"/>
                        <a:gd name="T53" fmla="*/ 44 h 278"/>
                        <a:gd name="T54" fmla="*/ 24 w 122"/>
                        <a:gd name="T55" fmla="*/ 48 h 278"/>
                        <a:gd name="T56" fmla="*/ 24 w 122"/>
                        <a:gd name="T57" fmla="*/ 272 h 278"/>
                        <a:gd name="T58" fmla="*/ 24 w 122"/>
                        <a:gd name="T59" fmla="*/ 272 h 278"/>
                        <a:gd name="T60" fmla="*/ 24 w 122"/>
                        <a:gd name="T61" fmla="*/ 276 h 278"/>
                        <a:gd name="T62" fmla="*/ 18 w 122"/>
                        <a:gd name="T63" fmla="*/ 278 h 278"/>
                        <a:gd name="T64" fmla="*/ 18 w 122"/>
                        <a:gd name="T65" fmla="*/ 278 h 278"/>
                        <a:gd name="T66" fmla="*/ 14 w 122"/>
                        <a:gd name="T67" fmla="*/ 276 h 278"/>
                        <a:gd name="T68" fmla="*/ 12 w 122"/>
                        <a:gd name="T69" fmla="*/ 272 h 278"/>
                        <a:gd name="T70" fmla="*/ 12 w 122"/>
                        <a:gd name="T71" fmla="*/ 50 h 278"/>
                        <a:gd name="T72" fmla="*/ 12 w 122"/>
                        <a:gd name="T73" fmla="*/ 50 h 278"/>
                        <a:gd name="T74" fmla="*/ 8 w 122"/>
                        <a:gd name="T75" fmla="*/ 46 h 278"/>
                        <a:gd name="T76" fmla="*/ 4 w 122"/>
                        <a:gd name="T77" fmla="*/ 40 h 278"/>
                        <a:gd name="T78" fmla="*/ 2 w 122"/>
                        <a:gd name="T79" fmla="*/ 34 h 278"/>
                        <a:gd name="T80" fmla="*/ 0 w 122"/>
                        <a:gd name="T81" fmla="*/ 28 h 278"/>
                        <a:gd name="T82" fmla="*/ 0 w 122"/>
                        <a:gd name="T83" fmla="*/ 28 h 278"/>
                        <a:gd name="T84" fmla="*/ 4 w 122"/>
                        <a:gd name="T85" fmla="*/ 18 h 278"/>
                        <a:gd name="T86" fmla="*/ 10 w 122"/>
                        <a:gd name="T87" fmla="*/ 8 h 278"/>
                        <a:gd name="T88" fmla="*/ 18 w 122"/>
                        <a:gd name="T89" fmla="*/ 2 h 278"/>
                        <a:gd name="T90" fmla="*/ 28 w 122"/>
                        <a:gd name="T91" fmla="*/ 0 h 278"/>
                        <a:gd name="T92" fmla="*/ 94 w 122"/>
                        <a:gd name="T93" fmla="*/ 0 h 278"/>
                        <a:gd name="T94" fmla="*/ 94 w 122"/>
                        <a:gd name="T95" fmla="*/ 0 h 278"/>
                        <a:gd name="T96" fmla="*/ 104 w 122"/>
                        <a:gd name="T97" fmla="*/ 2 h 278"/>
                        <a:gd name="T98" fmla="*/ 114 w 122"/>
                        <a:gd name="T99" fmla="*/ 8 h 278"/>
                        <a:gd name="T100" fmla="*/ 120 w 122"/>
                        <a:gd name="T101" fmla="*/ 18 h 278"/>
                        <a:gd name="T102" fmla="*/ 122 w 122"/>
                        <a:gd name="T103" fmla="*/ 28 h 278"/>
                        <a:gd name="T104" fmla="*/ 122 w 122"/>
                        <a:gd name="T105" fmla="*/ 28 h 278"/>
                        <a:gd name="T106" fmla="*/ 122 w 122"/>
                        <a:gd name="T107" fmla="*/ 34 h 278"/>
                        <a:gd name="T108" fmla="*/ 118 w 122"/>
                        <a:gd name="T109" fmla="*/ 40 h 278"/>
                        <a:gd name="T110" fmla="*/ 116 w 122"/>
                        <a:gd name="T111" fmla="*/ 46 h 278"/>
                        <a:gd name="T112" fmla="*/ 110 w 122"/>
                        <a:gd name="T113" fmla="*/ 50 h 278"/>
                        <a:gd name="T114" fmla="*/ 110 w 122"/>
                        <a:gd name="T115" fmla="*/ 272 h 278"/>
                        <a:gd name="T116" fmla="*/ 110 w 122"/>
                        <a:gd name="T117" fmla="*/ 272 h 278"/>
                        <a:gd name="T118" fmla="*/ 108 w 122"/>
                        <a:gd name="T119" fmla="*/ 276 h 278"/>
                        <a:gd name="T120" fmla="*/ 104 w 122"/>
                        <a:gd name="T121" fmla="*/ 278 h 278"/>
                        <a:gd name="T122" fmla="*/ 104 w 122"/>
                        <a:gd name="T12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78">
                          <a:moveTo>
                            <a:pt x="104" y="278"/>
                          </a:moveTo>
                          <a:lnTo>
                            <a:pt x="104" y="278"/>
                          </a:lnTo>
                          <a:lnTo>
                            <a:pt x="100" y="276"/>
                          </a:lnTo>
                          <a:lnTo>
                            <a:pt x="98" y="272"/>
                          </a:lnTo>
                          <a:lnTo>
                            <a:pt x="98" y="48"/>
                          </a:lnTo>
                          <a:lnTo>
                            <a:pt x="98" y="48"/>
                          </a:lnTo>
                          <a:lnTo>
                            <a:pt x="98" y="44"/>
                          </a:lnTo>
                          <a:lnTo>
                            <a:pt x="102" y="42"/>
                          </a:lnTo>
                          <a:lnTo>
                            <a:pt x="102" y="42"/>
                          </a:lnTo>
                          <a:lnTo>
                            <a:pt x="108" y="36"/>
                          </a:lnTo>
                          <a:lnTo>
                            <a:pt x="110" y="28"/>
                          </a:lnTo>
                          <a:lnTo>
                            <a:pt x="110" y="28"/>
                          </a:lnTo>
                          <a:lnTo>
                            <a:pt x="108" y="22"/>
                          </a:lnTo>
                          <a:lnTo>
                            <a:pt x="104" y="18"/>
                          </a:lnTo>
                          <a:lnTo>
                            <a:pt x="100" y="14"/>
                          </a:lnTo>
                          <a:lnTo>
                            <a:pt x="94" y="12"/>
                          </a:lnTo>
                          <a:lnTo>
                            <a:pt x="28" y="12"/>
                          </a:lnTo>
                          <a:lnTo>
                            <a:pt x="28" y="12"/>
                          </a:lnTo>
                          <a:lnTo>
                            <a:pt x="22" y="14"/>
                          </a:lnTo>
                          <a:lnTo>
                            <a:pt x="18" y="18"/>
                          </a:lnTo>
                          <a:lnTo>
                            <a:pt x="14" y="22"/>
                          </a:lnTo>
                          <a:lnTo>
                            <a:pt x="14" y="28"/>
                          </a:lnTo>
                          <a:lnTo>
                            <a:pt x="14" y="28"/>
                          </a:lnTo>
                          <a:lnTo>
                            <a:pt x="16" y="36"/>
                          </a:lnTo>
                          <a:lnTo>
                            <a:pt x="22" y="42"/>
                          </a:lnTo>
                          <a:lnTo>
                            <a:pt x="22" y="42"/>
                          </a:lnTo>
                          <a:lnTo>
                            <a:pt x="24" y="44"/>
                          </a:lnTo>
                          <a:lnTo>
                            <a:pt x="24" y="48"/>
                          </a:lnTo>
                          <a:lnTo>
                            <a:pt x="24" y="272"/>
                          </a:lnTo>
                          <a:lnTo>
                            <a:pt x="24" y="272"/>
                          </a:lnTo>
                          <a:lnTo>
                            <a:pt x="24" y="276"/>
                          </a:lnTo>
                          <a:lnTo>
                            <a:pt x="18" y="278"/>
                          </a:lnTo>
                          <a:lnTo>
                            <a:pt x="18" y="278"/>
                          </a:lnTo>
                          <a:lnTo>
                            <a:pt x="14" y="276"/>
                          </a:lnTo>
                          <a:lnTo>
                            <a:pt x="12" y="272"/>
                          </a:lnTo>
                          <a:lnTo>
                            <a:pt x="12" y="50"/>
                          </a:lnTo>
                          <a:lnTo>
                            <a:pt x="12" y="50"/>
                          </a:lnTo>
                          <a:lnTo>
                            <a:pt x="8" y="46"/>
                          </a:lnTo>
                          <a:lnTo>
                            <a:pt x="4" y="40"/>
                          </a:lnTo>
                          <a:lnTo>
                            <a:pt x="2" y="34"/>
                          </a:lnTo>
                          <a:lnTo>
                            <a:pt x="0" y="28"/>
                          </a:lnTo>
                          <a:lnTo>
                            <a:pt x="0" y="28"/>
                          </a:lnTo>
                          <a:lnTo>
                            <a:pt x="4" y="18"/>
                          </a:lnTo>
                          <a:lnTo>
                            <a:pt x="10" y="8"/>
                          </a:lnTo>
                          <a:lnTo>
                            <a:pt x="18" y="2"/>
                          </a:lnTo>
                          <a:lnTo>
                            <a:pt x="28" y="0"/>
                          </a:lnTo>
                          <a:lnTo>
                            <a:pt x="94" y="0"/>
                          </a:lnTo>
                          <a:lnTo>
                            <a:pt x="94" y="0"/>
                          </a:lnTo>
                          <a:lnTo>
                            <a:pt x="104" y="2"/>
                          </a:lnTo>
                          <a:lnTo>
                            <a:pt x="114" y="8"/>
                          </a:lnTo>
                          <a:lnTo>
                            <a:pt x="120" y="18"/>
                          </a:lnTo>
                          <a:lnTo>
                            <a:pt x="122" y="28"/>
                          </a:lnTo>
                          <a:lnTo>
                            <a:pt x="122" y="28"/>
                          </a:lnTo>
                          <a:lnTo>
                            <a:pt x="122" y="34"/>
                          </a:lnTo>
                          <a:lnTo>
                            <a:pt x="118" y="40"/>
                          </a:lnTo>
                          <a:lnTo>
                            <a:pt x="116" y="46"/>
                          </a:lnTo>
                          <a:lnTo>
                            <a:pt x="110" y="50"/>
                          </a:lnTo>
                          <a:lnTo>
                            <a:pt x="110" y="272"/>
                          </a:lnTo>
                          <a:lnTo>
                            <a:pt x="110" y="272"/>
                          </a:lnTo>
                          <a:lnTo>
                            <a:pt x="108" y="276"/>
                          </a:lnTo>
                          <a:lnTo>
                            <a:pt x="104" y="278"/>
                          </a:lnTo>
                          <a:lnTo>
                            <a:pt x="104" y="278"/>
                          </a:lnTo>
                          <a:close/>
                        </a:path>
                      </a:pathLst>
                    </a:custGeom>
                    <a:grpFill/>
                    <a:ln w="3175">
                      <a:noFill/>
                      <a:round/>
                      <a:headEnd/>
                      <a:tailEnd/>
                    </a:ln>
                  </p:spPr>
                  <p:txBody>
                    <a:bodyPr vert="horz" wrap="square" lIns="68580" tIns="34290" rIns="68580" bIns="34290" numCol="1" anchor="t" anchorCtr="0" compatLnSpc="1">
                      <a:prstTxWarp prst="textNoShape">
                        <a:avLst/>
                      </a:prstTxWarp>
                    </a:bodyPr>
                    <a:lstStyle/>
                    <a:p>
                      <a:endParaRPr lang="he-IL" sz="1350"/>
                    </a:p>
                  </p:txBody>
                </p:sp>
              </p:grpSp>
            </p:grpSp>
          </p:grpSp>
          <p:sp>
            <p:nvSpPr>
              <p:cNvPr id="16" name="Line 11">
                <a:extLst>
                  <a:ext uri="{FF2B5EF4-FFF2-40B4-BE49-F238E27FC236}">
                    <a16:creationId xmlns:a16="http://schemas.microsoft.com/office/drawing/2014/main" id="{0859138D-F90D-4697-A992-43CAE52A89BB}"/>
                  </a:ext>
                </a:extLst>
              </p:cNvPr>
              <p:cNvSpPr>
                <a:spLocks noChangeShapeType="1"/>
              </p:cNvSpPr>
              <p:nvPr/>
            </p:nvSpPr>
            <p:spPr bwMode="auto">
              <a:xfrm flipH="1" flipV="1">
                <a:off x="12835200" y="7009067"/>
                <a:ext cx="1269621" cy="1"/>
              </a:xfrm>
              <a:prstGeom prst="line">
                <a:avLst/>
              </a:prstGeom>
              <a:grpFill/>
              <a:ln w="9525" cap="flat">
                <a:solidFill>
                  <a:schemeClr val="accent5"/>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latin typeface="Century Gothic"/>
                </a:endParaRPr>
              </a:p>
            </p:txBody>
          </p:sp>
        </p:grpSp>
        <p:sp>
          <p:nvSpPr>
            <p:cNvPr id="66" name="Oval 65">
              <a:extLst>
                <a:ext uri="{FF2B5EF4-FFF2-40B4-BE49-F238E27FC236}">
                  <a16:creationId xmlns:a16="http://schemas.microsoft.com/office/drawing/2014/main" id="{AF5A13A6-7C48-4FE8-9A31-47E6E8550C71}"/>
                </a:ext>
              </a:extLst>
            </p:cNvPr>
            <p:cNvSpPr/>
            <p:nvPr/>
          </p:nvSpPr>
          <p:spPr>
            <a:xfrm>
              <a:off x="868610" y="4742062"/>
              <a:ext cx="808037" cy="808037"/>
            </a:xfrm>
            <a:prstGeom prst="ellipse">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923402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86DC45B-B82E-524B-B3F4-A6B90D51914D}"/>
              </a:ext>
            </a:extLst>
          </p:cNvPr>
          <p:cNvPicPr>
            <a:picLocks noChangeAspect="1"/>
          </p:cNvPicPr>
          <p:nvPr/>
        </p:nvPicPr>
        <p:blipFill>
          <a:blip r:embed="rId2"/>
          <a:stretch>
            <a:fillRect/>
          </a:stretch>
        </p:blipFill>
        <p:spPr>
          <a:xfrm>
            <a:off x="513386" y="899356"/>
            <a:ext cx="7868480" cy="3991895"/>
          </a:xfrm>
          <a:prstGeom prst="rect">
            <a:avLst/>
          </a:prstGeom>
          <a:ln>
            <a:solidFill>
              <a:schemeClr val="accent6">
                <a:lumMod val="75000"/>
              </a:schemeClr>
            </a:solidFill>
          </a:ln>
          <a:effectLst>
            <a:glow rad="63500">
              <a:schemeClr val="accent6">
                <a:satMod val="175000"/>
                <a:alpha val="40000"/>
              </a:schemeClr>
            </a:glow>
          </a:effectLst>
        </p:spPr>
      </p:pic>
      <p:sp>
        <p:nvSpPr>
          <p:cNvPr id="3" name="Title 2">
            <a:extLst>
              <a:ext uri="{FF2B5EF4-FFF2-40B4-BE49-F238E27FC236}">
                <a16:creationId xmlns:a16="http://schemas.microsoft.com/office/drawing/2014/main" id="{FAEE93E6-9B7E-764F-9DB2-27872867EE84}"/>
              </a:ext>
            </a:extLst>
          </p:cNvPr>
          <p:cNvSpPr>
            <a:spLocks noGrp="1"/>
          </p:cNvSpPr>
          <p:nvPr>
            <p:ph type="title"/>
          </p:nvPr>
        </p:nvSpPr>
        <p:spPr/>
        <p:txBody>
          <a:bodyPr/>
          <a:lstStyle/>
          <a:p>
            <a:r>
              <a:rPr lang="en-US" b="1" dirty="0"/>
              <a:t>In Rialto: One click into the market</a:t>
            </a:r>
          </a:p>
        </p:txBody>
      </p:sp>
      <p:grpSp>
        <p:nvGrpSpPr>
          <p:cNvPr id="5" name="Group 4">
            <a:extLst>
              <a:ext uri="{FF2B5EF4-FFF2-40B4-BE49-F238E27FC236}">
                <a16:creationId xmlns:a16="http://schemas.microsoft.com/office/drawing/2014/main" id="{8107C651-ED0A-C24E-908E-B4B7FDE8FFA3}"/>
              </a:ext>
            </a:extLst>
          </p:cNvPr>
          <p:cNvGrpSpPr/>
          <p:nvPr/>
        </p:nvGrpSpPr>
        <p:grpSpPr>
          <a:xfrm>
            <a:off x="1275520" y="1166497"/>
            <a:ext cx="3296480" cy="3847011"/>
            <a:chOff x="3515216" y="5656172"/>
            <a:chExt cx="4395306" cy="5129348"/>
          </a:xfrm>
        </p:grpSpPr>
        <p:sp>
          <p:nvSpPr>
            <p:cNvPr id="6" name="TextBox 5">
              <a:extLst>
                <a:ext uri="{FF2B5EF4-FFF2-40B4-BE49-F238E27FC236}">
                  <a16:creationId xmlns:a16="http://schemas.microsoft.com/office/drawing/2014/main" id="{74C900FB-1415-6243-8162-7729AF61C421}"/>
                </a:ext>
              </a:extLst>
            </p:cNvPr>
            <p:cNvSpPr txBox="1"/>
            <p:nvPr/>
          </p:nvSpPr>
          <p:spPr>
            <a:xfrm>
              <a:off x="6707242" y="9831412"/>
              <a:ext cx="1203280" cy="954108"/>
            </a:xfrm>
            <a:prstGeom prst="rect">
              <a:avLst/>
            </a:prstGeom>
            <a:solidFill>
              <a:schemeClr val="accent2">
                <a:lumMod val="20000"/>
                <a:lumOff val="80000"/>
              </a:schemeClr>
            </a:solidFill>
            <a:ln w="25400">
              <a:solidFill>
                <a:schemeClr val="accent2"/>
              </a:solidFill>
            </a:ln>
            <a:effectLst>
              <a:outerShdw blurRad="63500" sx="102000" sy="102000" algn="ctr" rotWithShape="0">
                <a:prstClr val="black">
                  <a:alpha val="40000"/>
                </a:prstClr>
              </a:outerShdw>
            </a:effectLst>
          </p:spPr>
          <p:txBody>
            <a:bodyPr wrap="square" rtlCol="0">
              <a:spAutoFit/>
            </a:bodyPr>
            <a:lstStyle/>
            <a:p>
              <a:pPr defTabSz="685800">
                <a:defRPr/>
              </a:pPr>
              <a:r>
                <a:rPr lang="en-US" sz="1350" dirty="0">
                  <a:solidFill>
                    <a:prstClr val="black"/>
                  </a:solidFill>
                  <a:latin typeface="Calibri" panose="020F0502020204030204"/>
                </a:rPr>
                <a:t>Purchase request details</a:t>
              </a:r>
            </a:p>
          </p:txBody>
        </p:sp>
        <p:cxnSp>
          <p:nvCxnSpPr>
            <p:cNvPr id="7" name="Straight Connector 6">
              <a:extLst>
                <a:ext uri="{FF2B5EF4-FFF2-40B4-BE49-F238E27FC236}">
                  <a16:creationId xmlns:a16="http://schemas.microsoft.com/office/drawing/2014/main" id="{3DF50AE0-CCA1-C544-836B-5B9209925258}"/>
                </a:ext>
              </a:extLst>
            </p:cNvPr>
            <p:cNvCxnSpPr>
              <a:cxnSpLocks/>
              <a:stCxn id="8" idx="3"/>
              <a:endCxn id="6" idx="1"/>
            </p:cNvCxnSpPr>
            <p:nvPr/>
          </p:nvCxnSpPr>
          <p:spPr>
            <a:xfrm>
              <a:off x="6068469" y="5856227"/>
              <a:ext cx="638773" cy="4452240"/>
            </a:xfrm>
            <a:prstGeom prst="line">
              <a:avLst/>
            </a:prstGeom>
            <a:ln w="25400">
              <a:solidFill>
                <a:schemeClr val="accent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660043F-3382-DC45-B79A-81965A719A93}"/>
                </a:ext>
              </a:extLst>
            </p:cNvPr>
            <p:cNvSpPr txBox="1"/>
            <p:nvPr/>
          </p:nvSpPr>
          <p:spPr>
            <a:xfrm>
              <a:off x="3515216" y="5656172"/>
              <a:ext cx="2553253" cy="400109"/>
            </a:xfrm>
            <a:prstGeom prst="rect">
              <a:avLst/>
            </a:prstGeom>
            <a:noFill/>
            <a:ln w="25400">
              <a:solidFill>
                <a:schemeClr val="accent2"/>
              </a:solidFill>
            </a:ln>
            <a:effectLst>
              <a:outerShdw blurRad="63500" sx="102000" sy="102000" algn="ctr" rotWithShape="0">
                <a:prstClr val="black">
                  <a:alpha val="40000"/>
                </a:prstClr>
              </a:outerShdw>
            </a:effectLst>
          </p:spPr>
          <p:txBody>
            <a:bodyPr wrap="square" rtlCol="0">
              <a:spAutoFit/>
            </a:bodyPr>
            <a:lstStyle/>
            <a:p>
              <a:pPr defTabSz="685800">
                <a:defRPr/>
              </a:pPr>
              <a:endParaRPr lang="en-US" sz="1350" dirty="0">
                <a:solidFill>
                  <a:prstClr val="black"/>
                </a:solidFill>
                <a:latin typeface="Calibri" panose="020F0502020204030204"/>
              </a:endParaRPr>
            </a:p>
          </p:txBody>
        </p:sp>
      </p:grpSp>
      <p:grpSp>
        <p:nvGrpSpPr>
          <p:cNvPr id="11" name="Group 10">
            <a:extLst>
              <a:ext uri="{FF2B5EF4-FFF2-40B4-BE49-F238E27FC236}">
                <a16:creationId xmlns:a16="http://schemas.microsoft.com/office/drawing/2014/main" id="{0DF00F20-36C2-FD49-9C7F-ED177C060409}"/>
              </a:ext>
            </a:extLst>
          </p:cNvPr>
          <p:cNvGrpSpPr/>
          <p:nvPr/>
        </p:nvGrpSpPr>
        <p:grpSpPr>
          <a:xfrm>
            <a:off x="3669540" y="1533267"/>
            <a:ext cx="4901284" cy="1061569"/>
            <a:chOff x="2306080" y="6498655"/>
            <a:chExt cx="6535045" cy="1415424"/>
          </a:xfrm>
        </p:grpSpPr>
        <p:sp>
          <p:nvSpPr>
            <p:cNvPr id="12" name="TextBox 11">
              <a:extLst>
                <a:ext uri="{FF2B5EF4-FFF2-40B4-BE49-F238E27FC236}">
                  <a16:creationId xmlns:a16="http://schemas.microsoft.com/office/drawing/2014/main" id="{5A918411-BBB0-3B4E-AC7B-3817859AD51E}"/>
                </a:ext>
              </a:extLst>
            </p:cNvPr>
            <p:cNvSpPr txBox="1"/>
            <p:nvPr/>
          </p:nvSpPr>
          <p:spPr>
            <a:xfrm>
              <a:off x="6855633" y="7236971"/>
              <a:ext cx="1985492" cy="677108"/>
            </a:xfrm>
            <a:prstGeom prst="rect">
              <a:avLst/>
            </a:prstGeom>
            <a:solidFill>
              <a:schemeClr val="accent2">
                <a:lumMod val="20000"/>
                <a:lumOff val="80000"/>
              </a:schemeClr>
            </a:solidFill>
            <a:ln w="25400">
              <a:solidFill>
                <a:schemeClr val="accent2"/>
              </a:solidFill>
            </a:ln>
            <a:effectLst>
              <a:outerShdw blurRad="63500" sx="102000" sy="102000" algn="ctr" rotWithShape="0">
                <a:prstClr val="black">
                  <a:alpha val="40000"/>
                </a:prstClr>
              </a:outerShdw>
            </a:effectLst>
          </p:spPr>
          <p:txBody>
            <a:bodyPr wrap="square" rtlCol="0">
              <a:spAutoFit/>
            </a:bodyPr>
            <a:lstStyle/>
            <a:p>
              <a:pPr defTabSz="685800">
                <a:defRPr/>
              </a:pPr>
              <a:r>
                <a:rPr lang="en-US" sz="1350" dirty="0">
                  <a:solidFill>
                    <a:prstClr val="black"/>
                  </a:solidFill>
                  <a:latin typeface="Calibri" panose="020F0502020204030204"/>
                </a:rPr>
                <a:t>Title, author in keyword search</a:t>
              </a:r>
            </a:p>
          </p:txBody>
        </p:sp>
        <p:cxnSp>
          <p:nvCxnSpPr>
            <p:cNvPr id="13" name="Straight Connector 12">
              <a:extLst>
                <a:ext uri="{FF2B5EF4-FFF2-40B4-BE49-F238E27FC236}">
                  <a16:creationId xmlns:a16="http://schemas.microsoft.com/office/drawing/2014/main" id="{DEA211A9-1CCC-5246-9194-41400B0FB91B}"/>
                </a:ext>
              </a:extLst>
            </p:cNvPr>
            <p:cNvCxnSpPr>
              <a:cxnSpLocks/>
              <a:stCxn id="14" idx="3"/>
              <a:endCxn id="12" idx="1"/>
            </p:cNvCxnSpPr>
            <p:nvPr/>
          </p:nvCxnSpPr>
          <p:spPr>
            <a:xfrm>
              <a:off x="4770113" y="6698709"/>
              <a:ext cx="2085520" cy="876817"/>
            </a:xfrm>
            <a:prstGeom prst="line">
              <a:avLst/>
            </a:prstGeom>
            <a:ln w="25400">
              <a:solidFill>
                <a:schemeClr val="accent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B557129-75DF-AD4A-875D-818C75927600}"/>
                </a:ext>
              </a:extLst>
            </p:cNvPr>
            <p:cNvSpPr txBox="1"/>
            <p:nvPr/>
          </p:nvSpPr>
          <p:spPr>
            <a:xfrm>
              <a:off x="2306080" y="6498655"/>
              <a:ext cx="2464033" cy="400109"/>
            </a:xfrm>
            <a:prstGeom prst="rect">
              <a:avLst/>
            </a:prstGeom>
            <a:noFill/>
            <a:ln w="25400">
              <a:solidFill>
                <a:schemeClr val="accent2"/>
              </a:solidFill>
            </a:ln>
            <a:effectLst>
              <a:outerShdw blurRad="63500" sx="102000" sy="102000" algn="ctr" rotWithShape="0">
                <a:prstClr val="black">
                  <a:alpha val="40000"/>
                </a:prstClr>
              </a:outerShdw>
            </a:effectLst>
          </p:spPr>
          <p:txBody>
            <a:bodyPr wrap="square" rtlCol="0">
              <a:spAutoFit/>
            </a:bodyPr>
            <a:lstStyle/>
            <a:p>
              <a:pPr defTabSz="685800">
                <a:defRPr/>
              </a:pPr>
              <a:endParaRPr lang="en-US" sz="1350" dirty="0">
                <a:solidFill>
                  <a:prstClr val="black"/>
                </a:solidFill>
                <a:latin typeface="Calibri" panose="020F0502020204030204"/>
              </a:endParaRPr>
            </a:p>
          </p:txBody>
        </p:sp>
      </p:grpSp>
      <p:grpSp>
        <p:nvGrpSpPr>
          <p:cNvPr id="19" name="Group 18">
            <a:extLst>
              <a:ext uri="{FF2B5EF4-FFF2-40B4-BE49-F238E27FC236}">
                <a16:creationId xmlns:a16="http://schemas.microsoft.com/office/drawing/2014/main" id="{8BC79BC7-1512-114C-B46A-5C10511F295D}"/>
              </a:ext>
            </a:extLst>
          </p:cNvPr>
          <p:cNvGrpSpPr/>
          <p:nvPr/>
        </p:nvGrpSpPr>
        <p:grpSpPr>
          <a:xfrm>
            <a:off x="3848993" y="2823407"/>
            <a:ext cx="4901284" cy="1061569"/>
            <a:chOff x="2306080" y="6498655"/>
            <a:chExt cx="6535045" cy="1415424"/>
          </a:xfrm>
        </p:grpSpPr>
        <p:sp>
          <p:nvSpPr>
            <p:cNvPr id="20" name="TextBox 19">
              <a:extLst>
                <a:ext uri="{FF2B5EF4-FFF2-40B4-BE49-F238E27FC236}">
                  <a16:creationId xmlns:a16="http://schemas.microsoft.com/office/drawing/2014/main" id="{7C7B9550-EB94-D04F-A6BD-104CD37A7199}"/>
                </a:ext>
              </a:extLst>
            </p:cNvPr>
            <p:cNvSpPr txBox="1"/>
            <p:nvPr/>
          </p:nvSpPr>
          <p:spPr>
            <a:xfrm>
              <a:off x="6855633" y="7236971"/>
              <a:ext cx="1985492" cy="677108"/>
            </a:xfrm>
            <a:prstGeom prst="rect">
              <a:avLst/>
            </a:prstGeom>
            <a:solidFill>
              <a:schemeClr val="accent2">
                <a:lumMod val="20000"/>
                <a:lumOff val="80000"/>
              </a:schemeClr>
            </a:solidFill>
            <a:ln w="25400">
              <a:solidFill>
                <a:schemeClr val="accent2"/>
              </a:solidFill>
            </a:ln>
            <a:effectLst>
              <a:outerShdw blurRad="63500" sx="102000" sy="102000" algn="ctr" rotWithShape="0">
                <a:prstClr val="black">
                  <a:alpha val="40000"/>
                </a:prstClr>
              </a:outerShdw>
            </a:effectLst>
          </p:spPr>
          <p:txBody>
            <a:bodyPr wrap="square" rtlCol="0">
              <a:spAutoFit/>
            </a:bodyPr>
            <a:lstStyle/>
            <a:p>
              <a:pPr defTabSz="685800">
                <a:defRPr/>
              </a:pPr>
              <a:r>
                <a:rPr lang="en-US" sz="1350" dirty="0">
                  <a:solidFill>
                    <a:prstClr val="black"/>
                  </a:solidFill>
                  <a:latin typeface="Calibri" panose="020F0502020204030204"/>
                </a:rPr>
                <a:t>Holdings &amp;</a:t>
              </a:r>
              <a:br>
                <a:rPr lang="en-US" sz="1350" dirty="0">
                  <a:solidFill>
                    <a:prstClr val="black"/>
                  </a:solidFill>
                  <a:latin typeface="Calibri" panose="020F0502020204030204"/>
                </a:rPr>
              </a:br>
              <a:r>
                <a:rPr lang="en-US" sz="1350" dirty="0">
                  <a:solidFill>
                    <a:prstClr val="black"/>
                  </a:solidFill>
                  <a:latin typeface="Calibri" panose="020F0502020204030204"/>
                </a:rPr>
                <a:t>List indicators</a:t>
              </a:r>
            </a:p>
          </p:txBody>
        </p:sp>
        <p:cxnSp>
          <p:nvCxnSpPr>
            <p:cNvPr id="21" name="Straight Connector 20">
              <a:extLst>
                <a:ext uri="{FF2B5EF4-FFF2-40B4-BE49-F238E27FC236}">
                  <a16:creationId xmlns:a16="http://schemas.microsoft.com/office/drawing/2014/main" id="{92FFE467-FE25-B147-BEFF-29A3FBA1BC5A}"/>
                </a:ext>
              </a:extLst>
            </p:cNvPr>
            <p:cNvCxnSpPr>
              <a:cxnSpLocks/>
              <a:stCxn id="22" idx="3"/>
              <a:endCxn id="20" idx="1"/>
            </p:cNvCxnSpPr>
            <p:nvPr/>
          </p:nvCxnSpPr>
          <p:spPr>
            <a:xfrm>
              <a:off x="4770113" y="6698709"/>
              <a:ext cx="2085520" cy="876817"/>
            </a:xfrm>
            <a:prstGeom prst="line">
              <a:avLst/>
            </a:prstGeom>
            <a:ln w="25400">
              <a:solidFill>
                <a:schemeClr val="accent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129E934-66C0-B940-A51E-5B8CA52DB2D2}"/>
                </a:ext>
              </a:extLst>
            </p:cNvPr>
            <p:cNvSpPr txBox="1"/>
            <p:nvPr/>
          </p:nvSpPr>
          <p:spPr>
            <a:xfrm>
              <a:off x="2306080" y="6498655"/>
              <a:ext cx="2464033" cy="400109"/>
            </a:xfrm>
            <a:prstGeom prst="rect">
              <a:avLst/>
            </a:prstGeom>
            <a:noFill/>
            <a:ln w="25400">
              <a:solidFill>
                <a:schemeClr val="accent2"/>
              </a:solidFill>
            </a:ln>
            <a:effectLst>
              <a:outerShdw blurRad="63500" sx="102000" sy="102000" algn="ctr" rotWithShape="0">
                <a:prstClr val="black">
                  <a:alpha val="40000"/>
                </a:prstClr>
              </a:outerShdw>
            </a:effectLst>
          </p:spPr>
          <p:txBody>
            <a:bodyPr wrap="square" rtlCol="0">
              <a:spAutoFit/>
            </a:bodyPr>
            <a:lstStyle/>
            <a:p>
              <a:pPr defTabSz="685800">
                <a:defRPr/>
              </a:pPr>
              <a:endParaRPr lang="en-US" sz="1350" dirty="0">
                <a:solidFill>
                  <a:prstClr val="black"/>
                </a:solidFill>
                <a:latin typeface="Calibri" panose="020F0502020204030204"/>
              </a:endParaRPr>
            </a:p>
          </p:txBody>
        </p:sp>
      </p:grpSp>
    </p:spTree>
    <p:extLst>
      <p:ext uri="{BB962C8B-B14F-4D97-AF65-F5344CB8AC3E}">
        <p14:creationId xmlns:p14="http://schemas.microsoft.com/office/powerpoint/2010/main" val="1345857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CE82-37DA-4017-B0C6-43B2218A1F1A}"/>
              </a:ext>
            </a:extLst>
          </p:cNvPr>
          <p:cNvSpPr>
            <a:spLocks noGrp="1"/>
          </p:cNvSpPr>
          <p:nvPr>
            <p:ph type="title"/>
          </p:nvPr>
        </p:nvSpPr>
        <p:spPr/>
        <p:txBody>
          <a:bodyPr/>
          <a:lstStyle/>
          <a:p>
            <a:r>
              <a:rPr lang="en-US" b="1" dirty="0"/>
              <a:t>Ordering Approval &amp; Checkout</a:t>
            </a:r>
          </a:p>
        </p:txBody>
      </p:sp>
      <p:pic>
        <p:nvPicPr>
          <p:cNvPr id="4" name="Content Placeholder 4">
            <a:extLst>
              <a:ext uri="{FF2B5EF4-FFF2-40B4-BE49-F238E27FC236}">
                <a16:creationId xmlns:a16="http://schemas.microsoft.com/office/drawing/2014/main" id="{5400E333-8AD3-4731-82DD-D933CA293648}"/>
              </a:ext>
            </a:extLst>
          </p:cNvPr>
          <p:cNvPicPr>
            <a:picLocks noChangeAspect="1"/>
          </p:cNvPicPr>
          <p:nvPr/>
        </p:nvPicPr>
        <p:blipFill>
          <a:blip r:embed="rId2"/>
          <a:stretch>
            <a:fillRect/>
          </a:stretch>
        </p:blipFill>
        <p:spPr>
          <a:xfrm>
            <a:off x="706003" y="1067219"/>
            <a:ext cx="7400925" cy="3164681"/>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A3E7AC07-62BF-4ECE-A4B6-34F667EF10A2}"/>
              </a:ext>
            </a:extLst>
          </p:cNvPr>
          <p:cNvSpPr/>
          <p:nvPr/>
        </p:nvSpPr>
        <p:spPr>
          <a:xfrm>
            <a:off x="6144417" y="1950103"/>
            <a:ext cx="2031091" cy="69210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cxnSp>
        <p:nvCxnSpPr>
          <p:cNvPr id="7" name="Straight Connector 6">
            <a:extLst>
              <a:ext uri="{FF2B5EF4-FFF2-40B4-BE49-F238E27FC236}">
                <a16:creationId xmlns:a16="http://schemas.microsoft.com/office/drawing/2014/main" id="{8A7CAF6F-ACCD-4398-A14A-890D95D3C6CD}"/>
              </a:ext>
            </a:extLst>
          </p:cNvPr>
          <p:cNvCxnSpPr>
            <a:cxnSpLocks/>
            <a:stCxn id="6" idx="2"/>
          </p:cNvCxnSpPr>
          <p:nvPr/>
        </p:nvCxnSpPr>
        <p:spPr>
          <a:xfrm>
            <a:off x="7159963" y="2642212"/>
            <a:ext cx="0" cy="43162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03154BD-CA87-4E2D-8BF6-272264ACA932}"/>
              </a:ext>
            </a:extLst>
          </p:cNvPr>
          <p:cNvSpPr/>
          <p:nvPr/>
        </p:nvSpPr>
        <p:spPr>
          <a:xfrm>
            <a:off x="3582543" y="2349436"/>
            <a:ext cx="1321357" cy="163353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cxnSp>
        <p:nvCxnSpPr>
          <p:cNvPr id="10" name="Straight Connector 9">
            <a:extLst>
              <a:ext uri="{FF2B5EF4-FFF2-40B4-BE49-F238E27FC236}">
                <a16:creationId xmlns:a16="http://schemas.microsoft.com/office/drawing/2014/main" id="{E92D51BC-9CD8-4133-B43C-8E5203C596A3}"/>
              </a:ext>
            </a:extLst>
          </p:cNvPr>
          <p:cNvCxnSpPr>
            <a:cxnSpLocks/>
            <a:stCxn id="9" idx="1"/>
          </p:cNvCxnSpPr>
          <p:nvPr/>
        </p:nvCxnSpPr>
        <p:spPr>
          <a:xfrm flipH="1" flipV="1">
            <a:off x="2777446" y="2473000"/>
            <a:ext cx="805097" cy="69320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0B41193-21C2-40DB-A567-610A671B5E94}"/>
              </a:ext>
            </a:extLst>
          </p:cNvPr>
          <p:cNvSpPr/>
          <p:nvPr/>
        </p:nvSpPr>
        <p:spPr>
          <a:xfrm>
            <a:off x="6636292" y="3073836"/>
            <a:ext cx="1061851" cy="1061851"/>
          </a:xfrm>
          <a:prstGeom prst="ellipse">
            <a:avLst/>
          </a:prstGeom>
          <a:solidFill>
            <a:srgbClr val="DD9504">
              <a:alpha val="80000"/>
            </a:srgb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1200" dirty="0">
                <a:solidFill>
                  <a:prstClr val="black"/>
                </a:solidFill>
                <a:latin typeface="Calibri" panose="020F0502020204030204"/>
              </a:rPr>
              <a:t>Real-time funding</a:t>
            </a:r>
          </a:p>
        </p:txBody>
      </p:sp>
      <p:sp>
        <p:nvSpPr>
          <p:cNvPr id="13" name="Oval 12">
            <a:extLst>
              <a:ext uri="{FF2B5EF4-FFF2-40B4-BE49-F238E27FC236}">
                <a16:creationId xmlns:a16="http://schemas.microsoft.com/office/drawing/2014/main" id="{4D393CBA-66F9-4A6B-8A0B-8609EAA7C3ED}"/>
              </a:ext>
            </a:extLst>
          </p:cNvPr>
          <p:cNvSpPr/>
          <p:nvPr/>
        </p:nvSpPr>
        <p:spPr>
          <a:xfrm>
            <a:off x="1738747" y="1880293"/>
            <a:ext cx="1061851" cy="1061851"/>
          </a:xfrm>
          <a:prstGeom prst="ellipse">
            <a:avLst/>
          </a:prstGeom>
          <a:solidFill>
            <a:srgbClr val="DD9504">
              <a:alpha val="80000"/>
            </a:srgb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defRPr/>
            </a:pPr>
            <a:r>
              <a:rPr lang="en-US" sz="1200" dirty="0">
                <a:solidFill>
                  <a:prstClr val="black"/>
                </a:solidFill>
                <a:latin typeface="Calibri" panose="020F0502020204030204"/>
              </a:rPr>
              <a:t>Fund and location information</a:t>
            </a:r>
          </a:p>
        </p:txBody>
      </p:sp>
    </p:spTree>
    <p:extLst>
      <p:ext uri="{BB962C8B-B14F-4D97-AF65-F5344CB8AC3E}">
        <p14:creationId xmlns:p14="http://schemas.microsoft.com/office/powerpoint/2010/main" val="19761955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04770-D034-4420-82D0-E15086DE9E89}"/>
              </a:ext>
            </a:extLst>
          </p:cNvPr>
          <p:cNvSpPr>
            <a:spLocks noGrp="1"/>
          </p:cNvSpPr>
          <p:nvPr>
            <p:ph type="title"/>
          </p:nvPr>
        </p:nvSpPr>
        <p:spPr/>
        <p:txBody>
          <a:bodyPr/>
          <a:lstStyle/>
          <a:p>
            <a:r>
              <a:rPr lang="en-US" b="1" dirty="0"/>
              <a:t>Recommendations: A transformative approach</a:t>
            </a:r>
          </a:p>
        </p:txBody>
      </p:sp>
      <p:sp>
        <p:nvSpPr>
          <p:cNvPr id="3" name="Text Placeholder 1">
            <a:extLst>
              <a:ext uri="{FF2B5EF4-FFF2-40B4-BE49-F238E27FC236}">
                <a16:creationId xmlns:a16="http://schemas.microsoft.com/office/drawing/2014/main" id="{290B33FE-2E7E-4961-83EE-BC6D3D94C968}"/>
              </a:ext>
            </a:extLst>
          </p:cNvPr>
          <p:cNvSpPr txBox="1">
            <a:spLocks/>
          </p:cNvSpPr>
          <p:nvPr/>
        </p:nvSpPr>
        <p:spPr>
          <a:xfrm>
            <a:off x="411480" y="1313372"/>
            <a:ext cx="3127738" cy="3161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350"/>
              </a:spcBef>
            </a:pPr>
            <a:r>
              <a:rPr lang="en-US" sz="2100" b="1" dirty="0">
                <a:solidFill>
                  <a:schemeClr val="tx2"/>
                </a:solidFill>
              </a:rPr>
              <a:t>Relevance ranking </a:t>
            </a:r>
            <a:r>
              <a:rPr lang="en-US" sz="2100" dirty="0">
                <a:solidFill>
                  <a:schemeClr val="tx2"/>
                </a:solidFill>
              </a:rPr>
              <a:t>and filters instead of complex static profiles</a:t>
            </a:r>
          </a:p>
          <a:p>
            <a:pPr>
              <a:lnSpc>
                <a:spcPct val="100000"/>
              </a:lnSpc>
              <a:spcBef>
                <a:spcPts val="1350"/>
              </a:spcBef>
            </a:pPr>
            <a:r>
              <a:rPr lang="en-US" sz="2100" dirty="0">
                <a:solidFill>
                  <a:schemeClr val="tx2"/>
                </a:solidFill>
              </a:rPr>
              <a:t>Recommendation</a:t>
            </a:r>
            <a:r>
              <a:rPr lang="en-US" sz="2100" b="1" dirty="0">
                <a:solidFill>
                  <a:schemeClr val="tx2"/>
                </a:solidFill>
              </a:rPr>
              <a:t> tuning and learning</a:t>
            </a:r>
            <a:r>
              <a:rPr lang="en-US" sz="2100" dirty="0">
                <a:solidFill>
                  <a:schemeClr val="tx2"/>
                </a:solidFill>
              </a:rPr>
              <a:t> over time</a:t>
            </a:r>
          </a:p>
          <a:p>
            <a:pPr>
              <a:lnSpc>
                <a:spcPct val="100000"/>
              </a:lnSpc>
              <a:spcBef>
                <a:spcPts val="1350"/>
              </a:spcBef>
            </a:pPr>
            <a:r>
              <a:rPr lang="en-US" sz="2100" b="1" dirty="0">
                <a:solidFill>
                  <a:schemeClr val="tx2"/>
                </a:solidFill>
              </a:rPr>
              <a:t>Self-serve</a:t>
            </a:r>
            <a:r>
              <a:rPr lang="en-US" sz="2100" dirty="0">
                <a:solidFill>
                  <a:schemeClr val="tx2"/>
                </a:solidFill>
              </a:rPr>
              <a:t> configurations</a:t>
            </a:r>
          </a:p>
          <a:p>
            <a:endParaRPr lang="en-US" sz="2100" dirty="0"/>
          </a:p>
        </p:txBody>
      </p:sp>
      <p:pic>
        <p:nvPicPr>
          <p:cNvPr id="4" name="Picture 3">
            <a:extLst>
              <a:ext uri="{FF2B5EF4-FFF2-40B4-BE49-F238E27FC236}">
                <a16:creationId xmlns:a16="http://schemas.microsoft.com/office/drawing/2014/main" id="{C5C51384-B0A1-4EA4-95D1-97558D874CF1}"/>
              </a:ext>
            </a:extLst>
          </p:cNvPr>
          <p:cNvPicPr>
            <a:picLocks noChangeAspect="1"/>
          </p:cNvPicPr>
          <p:nvPr/>
        </p:nvPicPr>
        <p:blipFill>
          <a:blip r:embed="rId2"/>
          <a:stretch>
            <a:fillRect/>
          </a:stretch>
        </p:blipFill>
        <p:spPr>
          <a:xfrm>
            <a:off x="4067333" y="1009291"/>
            <a:ext cx="4779893" cy="2313542"/>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96AD3E60-1F06-4346-8AE3-462A976D099F}"/>
              </a:ext>
            </a:extLst>
          </p:cNvPr>
          <p:cNvPicPr>
            <a:picLocks noChangeAspect="1"/>
          </p:cNvPicPr>
          <p:nvPr/>
        </p:nvPicPr>
        <p:blipFill>
          <a:blip r:embed="rId3"/>
          <a:stretch>
            <a:fillRect/>
          </a:stretch>
        </p:blipFill>
        <p:spPr>
          <a:xfrm>
            <a:off x="4876484" y="2279089"/>
            <a:ext cx="3476775" cy="2313542"/>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98568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A579CBC4-8FA4-486A-8212-5CD053A9EA64}"/>
              </a:ext>
            </a:extLst>
          </p:cNvPr>
          <p:cNvSpPr/>
          <p:nvPr/>
        </p:nvSpPr>
        <p:spPr>
          <a:xfrm>
            <a:off x="2611940" y="797735"/>
            <a:ext cx="4704221" cy="3889562"/>
          </a:xfrm>
          <a:prstGeom prst="roundRect">
            <a:avLst>
              <a:gd name="adj" fmla="val 6958"/>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Oval 13">
            <a:extLst>
              <a:ext uri="{FF2B5EF4-FFF2-40B4-BE49-F238E27FC236}">
                <a16:creationId xmlns:a16="http://schemas.microsoft.com/office/drawing/2014/main" id="{80F4052C-BB24-4A5B-A75B-9C10E72D1F22}"/>
              </a:ext>
            </a:extLst>
          </p:cNvPr>
          <p:cNvSpPr/>
          <p:nvPr/>
        </p:nvSpPr>
        <p:spPr>
          <a:xfrm>
            <a:off x="207266" y="3285534"/>
            <a:ext cx="1900922" cy="1620355"/>
          </a:xfrm>
          <a:prstGeom prst="ellipse">
            <a:avLst/>
          </a:prstGeom>
          <a:solidFill>
            <a:schemeClr val="accent1">
              <a:alpha val="62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2">
            <a:extLst>
              <a:ext uri="{FF2B5EF4-FFF2-40B4-BE49-F238E27FC236}">
                <a16:creationId xmlns:a16="http://schemas.microsoft.com/office/drawing/2014/main" id="{A8F6044D-4A55-4E42-B0FB-A74F66FBAE85}"/>
              </a:ext>
            </a:extLst>
          </p:cNvPr>
          <p:cNvSpPr>
            <a:spLocks noGrp="1"/>
          </p:cNvSpPr>
          <p:nvPr>
            <p:ph type="title"/>
          </p:nvPr>
        </p:nvSpPr>
        <p:spPr>
          <a:xfrm>
            <a:off x="395536" y="70416"/>
            <a:ext cx="8424936" cy="576064"/>
          </a:xfrm>
        </p:spPr>
        <p:txBody>
          <a:bodyPr>
            <a:normAutofit/>
          </a:bodyPr>
          <a:lstStyle/>
          <a:p>
            <a:r>
              <a:rPr lang="en-US" sz="3000" dirty="0">
                <a:solidFill>
                  <a:schemeClr val="accent1"/>
                </a:solidFill>
                <a:latin typeface="Calibri" panose="020F0502020204030204" pitchFamily="34" charset="0"/>
                <a:cs typeface="Calibri" panose="020F0502020204030204" pitchFamily="34" charset="0"/>
              </a:rPr>
              <a:t>Built on the Ex Libris Higher – Ed Cloud Platform </a:t>
            </a:r>
          </a:p>
        </p:txBody>
      </p:sp>
      <p:sp>
        <p:nvSpPr>
          <p:cNvPr id="338" name="Oval 337">
            <a:extLst>
              <a:ext uri="{FF2B5EF4-FFF2-40B4-BE49-F238E27FC236}">
                <a16:creationId xmlns:a16="http://schemas.microsoft.com/office/drawing/2014/main" id="{D52FEE7B-02B1-44A9-9842-E2CB5ACDFB7A}"/>
              </a:ext>
            </a:extLst>
          </p:cNvPr>
          <p:cNvSpPr/>
          <p:nvPr/>
        </p:nvSpPr>
        <p:spPr>
          <a:xfrm>
            <a:off x="357579" y="2942571"/>
            <a:ext cx="1651548" cy="945876"/>
          </a:xfrm>
          <a:custGeom>
            <a:avLst/>
            <a:gdLst>
              <a:gd name="connsiteX0" fmla="*/ 0 w 2202064"/>
              <a:gd name="connsiteY0" fmla="*/ 1121038 h 2242076"/>
              <a:gd name="connsiteX1" fmla="*/ 1101032 w 2202064"/>
              <a:gd name="connsiteY1" fmla="*/ 0 h 2242076"/>
              <a:gd name="connsiteX2" fmla="*/ 2202064 w 2202064"/>
              <a:gd name="connsiteY2" fmla="*/ 1121038 h 2242076"/>
              <a:gd name="connsiteX3" fmla="*/ 1101032 w 2202064"/>
              <a:gd name="connsiteY3" fmla="*/ 2242076 h 2242076"/>
              <a:gd name="connsiteX4" fmla="*/ 0 w 2202064"/>
              <a:gd name="connsiteY4" fmla="*/ 1121038 h 2242076"/>
              <a:gd name="connsiteX0" fmla="*/ 0 w 2202064"/>
              <a:gd name="connsiteY0" fmla="*/ 1121038 h 1261168"/>
              <a:gd name="connsiteX1" fmla="*/ 1101032 w 2202064"/>
              <a:gd name="connsiteY1" fmla="*/ 0 h 1261168"/>
              <a:gd name="connsiteX2" fmla="*/ 2202064 w 2202064"/>
              <a:gd name="connsiteY2" fmla="*/ 1121038 h 1261168"/>
              <a:gd name="connsiteX3" fmla="*/ 0 w 2202064"/>
              <a:gd name="connsiteY3" fmla="*/ 1121038 h 1261168"/>
            </a:gdLst>
            <a:ahLst/>
            <a:cxnLst>
              <a:cxn ang="0">
                <a:pos x="connsiteX0" y="connsiteY0"/>
              </a:cxn>
              <a:cxn ang="0">
                <a:pos x="connsiteX1" y="connsiteY1"/>
              </a:cxn>
              <a:cxn ang="0">
                <a:pos x="connsiteX2" y="connsiteY2"/>
              </a:cxn>
              <a:cxn ang="0">
                <a:pos x="connsiteX3" y="connsiteY3"/>
              </a:cxn>
            </a:cxnLst>
            <a:rect l="l" t="t" r="r" b="b"/>
            <a:pathLst>
              <a:path w="2202064" h="1261168">
                <a:moveTo>
                  <a:pt x="0" y="1121038"/>
                </a:moveTo>
                <a:cubicBezTo>
                  <a:pt x="0" y="501906"/>
                  <a:pt x="492949" y="0"/>
                  <a:pt x="1101032" y="0"/>
                </a:cubicBezTo>
                <a:cubicBezTo>
                  <a:pt x="1709115" y="0"/>
                  <a:pt x="2202064" y="501906"/>
                  <a:pt x="2202064" y="1121038"/>
                </a:cubicBezTo>
                <a:cubicBezTo>
                  <a:pt x="2018559" y="1307878"/>
                  <a:pt x="183505" y="1307878"/>
                  <a:pt x="0" y="1121038"/>
                </a:cubicBezTo>
                <a:close/>
              </a:path>
            </a:pathLst>
          </a:custGeom>
          <a:gradFill flip="none" rotWithShape="1">
            <a:gsLst>
              <a:gs pos="49000">
                <a:srgbClr val="22517C"/>
              </a:gs>
              <a:gs pos="80000">
                <a:schemeClr val="accent1">
                  <a:lumMod val="40000"/>
                  <a:lumOff val="60000"/>
                  <a:shade val="100000"/>
                  <a:satMod val="115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9" name="Rectangle 338">
            <a:extLst>
              <a:ext uri="{FF2B5EF4-FFF2-40B4-BE49-F238E27FC236}">
                <a16:creationId xmlns:a16="http://schemas.microsoft.com/office/drawing/2014/main" id="{BD366689-802A-4DCD-AE73-403415F88632}"/>
              </a:ext>
            </a:extLst>
          </p:cNvPr>
          <p:cNvSpPr/>
          <p:nvPr/>
        </p:nvSpPr>
        <p:spPr>
          <a:xfrm>
            <a:off x="438077" y="3250861"/>
            <a:ext cx="1440140" cy="507831"/>
          </a:xfrm>
          <a:prstGeom prst="rect">
            <a:avLst/>
          </a:prstGeom>
        </p:spPr>
        <p:txBody>
          <a:bodyPr wrap="square">
            <a:spAutoFit/>
          </a:bodyPr>
          <a:lstStyle/>
          <a:p>
            <a:pPr algn="ctr" defTabSz="514325">
              <a:defRPr/>
            </a:pPr>
            <a:r>
              <a:rPr lang="en-US" sz="1350" b="1" dirty="0">
                <a:solidFill>
                  <a:schemeClr val="bg1"/>
                </a:solidFill>
                <a:latin typeface="Calibri Light" panose="020F0302020204030204" pitchFamily="34" charset="0"/>
                <a:cs typeface="Calibri Light" panose="020F0302020204030204" pitchFamily="34" charset="0"/>
              </a:rPr>
              <a:t>Ex Libris Higher-Ed Cloud Platform</a:t>
            </a:r>
          </a:p>
        </p:txBody>
      </p:sp>
      <p:sp>
        <p:nvSpPr>
          <p:cNvPr id="340" name="Graphic 225">
            <a:extLst>
              <a:ext uri="{FF2B5EF4-FFF2-40B4-BE49-F238E27FC236}">
                <a16:creationId xmlns:a16="http://schemas.microsoft.com/office/drawing/2014/main" id="{D15D1FC2-8586-4C7D-9869-F9D04E3FC952}"/>
              </a:ext>
            </a:extLst>
          </p:cNvPr>
          <p:cNvSpPr/>
          <p:nvPr/>
        </p:nvSpPr>
        <p:spPr>
          <a:xfrm rot="10800000">
            <a:off x="349277" y="3749855"/>
            <a:ext cx="1677281" cy="794072"/>
          </a:xfrm>
          <a:custGeom>
            <a:avLst/>
            <a:gdLst>
              <a:gd name="connsiteX0" fmla="*/ 9675495 w 11671744"/>
              <a:gd name="connsiteY0" fmla="*/ 2458879 h 5608986"/>
              <a:gd name="connsiteX1" fmla="*/ 9175814 w 11671744"/>
              <a:gd name="connsiteY1" fmla="*/ 2540699 h 5608986"/>
              <a:gd name="connsiteX2" fmla="*/ 9181624 w 11671744"/>
              <a:gd name="connsiteY2" fmla="*/ 2386775 h 5608986"/>
              <a:gd name="connsiteX3" fmla="*/ 7185374 w 11671744"/>
              <a:gd name="connsiteY3" fmla="*/ 390525 h 5608986"/>
              <a:gd name="connsiteX4" fmla="*/ 6126576 w 11671744"/>
              <a:gd name="connsiteY4" fmla="*/ 694277 h 5608986"/>
              <a:gd name="connsiteX5" fmla="*/ 4526661 w 11671744"/>
              <a:gd name="connsiteY5" fmla="*/ 0 h 5608986"/>
              <a:gd name="connsiteX6" fmla="*/ 2335149 w 11671744"/>
              <a:gd name="connsiteY6" fmla="*/ 2191512 h 5608986"/>
              <a:gd name="connsiteX7" fmla="*/ 2338292 w 11671744"/>
              <a:gd name="connsiteY7" fmla="*/ 2308479 h 5608986"/>
              <a:gd name="connsiteX8" fmla="*/ 0 w 11671744"/>
              <a:gd name="connsiteY8" fmla="*/ 4791456 h 5608986"/>
              <a:gd name="connsiteX9" fmla="*/ 137636 w 11671744"/>
              <a:gd name="connsiteY9" fmla="*/ 5608987 h 5608986"/>
              <a:gd name="connsiteX10" fmla="*/ 3227737 w 11671744"/>
              <a:gd name="connsiteY10" fmla="*/ 5608987 h 5608986"/>
              <a:gd name="connsiteX11" fmla="*/ 8826532 w 11671744"/>
              <a:gd name="connsiteY11" fmla="*/ 5608987 h 5608986"/>
              <a:gd name="connsiteX12" fmla="*/ 11624786 w 11671744"/>
              <a:gd name="connsiteY12" fmla="*/ 5608987 h 5608986"/>
              <a:gd name="connsiteX13" fmla="*/ 11671745 w 11671744"/>
              <a:gd name="connsiteY13" fmla="*/ 5048631 h 5608986"/>
              <a:gd name="connsiteX14" fmla="*/ 9675495 w 11671744"/>
              <a:gd name="connsiteY14" fmla="*/ 2458879 h 560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71744" h="5608986">
                <a:moveTo>
                  <a:pt x="9675495" y="2458879"/>
                </a:moveTo>
                <a:cubicBezTo>
                  <a:pt x="9502997" y="2458879"/>
                  <a:pt x="9335548" y="2487263"/>
                  <a:pt x="9175814" y="2540699"/>
                </a:cubicBezTo>
                <a:cubicBezTo>
                  <a:pt x="9179719" y="2489930"/>
                  <a:pt x="9181624" y="2438591"/>
                  <a:pt x="9181624" y="2386775"/>
                </a:cubicBezTo>
                <a:cubicBezTo>
                  <a:pt x="9181624" y="1284256"/>
                  <a:pt x="8287893" y="390525"/>
                  <a:pt x="7185374" y="390525"/>
                </a:cubicBezTo>
                <a:cubicBezTo>
                  <a:pt x="6796374" y="390525"/>
                  <a:pt x="6433471" y="501872"/>
                  <a:pt x="6126576" y="694277"/>
                </a:cubicBezTo>
                <a:cubicBezTo>
                  <a:pt x="5726811" y="267081"/>
                  <a:pt x="5157978" y="0"/>
                  <a:pt x="4526661" y="0"/>
                </a:cubicBezTo>
                <a:cubicBezTo>
                  <a:pt x="3316320" y="0"/>
                  <a:pt x="2335149" y="981170"/>
                  <a:pt x="2335149" y="2191512"/>
                </a:cubicBezTo>
                <a:cubicBezTo>
                  <a:pt x="2335149" y="2230755"/>
                  <a:pt x="2336197" y="2269808"/>
                  <a:pt x="2338292" y="2308479"/>
                </a:cubicBezTo>
                <a:cubicBezTo>
                  <a:pt x="1033939" y="2385727"/>
                  <a:pt x="0" y="3467767"/>
                  <a:pt x="0" y="4791456"/>
                </a:cubicBezTo>
                <a:cubicBezTo>
                  <a:pt x="0" y="5077873"/>
                  <a:pt x="48578" y="5352955"/>
                  <a:pt x="137636" y="5608987"/>
                </a:cubicBezTo>
                <a:lnTo>
                  <a:pt x="3227737" y="5608987"/>
                </a:lnTo>
                <a:lnTo>
                  <a:pt x="8826532" y="5608987"/>
                </a:lnTo>
                <a:lnTo>
                  <a:pt x="11624786" y="5608987"/>
                </a:lnTo>
                <a:cubicBezTo>
                  <a:pt x="11655457" y="5428488"/>
                  <a:pt x="11671745" y="5241036"/>
                  <a:pt x="11671745" y="5048631"/>
                </a:cubicBezTo>
                <a:cubicBezTo>
                  <a:pt x="11671745" y="3618357"/>
                  <a:pt x="10778014" y="2458879"/>
                  <a:pt x="9675495" y="2458879"/>
                </a:cubicBezTo>
                <a:close/>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9525" cap="flat">
            <a:noFill/>
            <a:prstDash val="solid"/>
            <a:miter/>
          </a:ln>
        </p:spPr>
        <p:txBody>
          <a:bodyPr rtlCol="0" anchor="ctr"/>
          <a:lstStyle/>
          <a:p>
            <a:endParaRPr lang="en-US" sz="1350"/>
          </a:p>
        </p:txBody>
      </p:sp>
      <p:pic>
        <p:nvPicPr>
          <p:cNvPr id="5" name="Graphic 4">
            <a:extLst>
              <a:ext uri="{FF2B5EF4-FFF2-40B4-BE49-F238E27FC236}">
                <a16:creationId xmlns:a16="http://schemas.microsoft.com/office/drawing/2014/main" id="{7F87B8D2-A0FB-4614-83CB-0A93483936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2837" y="995937"/>
            <a:ext cx="1031950" cy="351461"/>
          </a:xfrm>
          <a:prstGeom prst="rect">
            <a:avLst/>
          </a:prstGeom>
        </p:spPr>
      </p:pic>
      <p:sp>
        <p:nvSpPr>
          <p:cNvPr id="231" name="Rectangle 230">
            <a:extLst>
              <a:ext uri="{FF2B5EF4-FFF2-40B4-BE49-F238E27FC236}">
                <a16:creationId xmlns:a16="http://schemas.microsoft.com/office/drawing/2014/main" id="{D8FB3A56-5702-45B3-86F2-E92FBF8DBC1F}"/>
              </a:ext>
            </a:extLst>
          </p:cNvPr>
          <p:cNvSpPr/>
          <p:nvPr/>
        </p:nvSpPr>
        <p:spPr>
          <a:xfrm>
            <a:off x="4278351" y="1407572"/>
            <a:ext cx="1371401" cy="300082"/>
          </a:xfrm>
          <a:prstGeom prst="rect">
            <a:avLst/>
          </a:prstGeom>
        </p:spPr>
        <p:txBody>
          <a:bodyPr wrap="none">
            <a:spAutoFit/>
          </a:bodyPr>
          <a:lstStyle/>
          <a:p>
            <a:r>
              <a:rPr lang="en-US" sz="1350" b="1" dirty="0">
                <a:solidFill>
                  <a:schemeClr val="accent1"/>
                </a:solidFill>
                <a:latin typeface="Calibri Light" panose="020F0302020204030204" pitchFamily="34" charset="0"/>
                <a:cs typeface="Calibri Light" panose="020F0302020204030204" pitchFamily="34" charset="0"/>
              </a:rPr>
              <a:t>Key Components </a:t>
            </a:r>
          </a:p>
        </p:txBody>
      </p:sp>
      <p:cxnSp>
        <p:nvCxnSpPr>
          <p:cNvPr id="233" name="Straight Connector 232">
            <a:extLst>
              <a:ext uri="{FF2B5EF4-FFF2-40B4-BE49-F238E27FC236}">
                <a16:creationId xmlns:a16="http://schemas.microsoft.com/office/drawing/2014/main" id="{6D1AAD97-9E55-4814-B14A-8235015E7859}"/>
              </a:ext>
            </a:extLst>
          </p:cNvPr>
          <p:cNvCxnSpPr>
            <a:cxnSpLocks/>
          </p:cNvCxnSpPr>
          <p:nvPr/>
        </p:nvCxnSpPr>
        <p:spPr>
          <a:xfrm flipH="1">
            <a:off x="5614573" y="1549192"/>
            <a:ext cx="1189675"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8026DC7-3617-4BDF-AE42-B9C5088DB137}"/>
              </a:ext>
            </a:extLst>
          </p:cNvPr>
          <p:cNvCxnSpPr>
            <a:cxnSpLocks/>
          </p:cNvCxnSpPr>
          <p:nvPr/>
        </p:nvCxnSpPr>
        <p:spPr>
          <a:xfrm flipH="1">
            <a:off x="3070077" y="1549192"/>
            <a:ext cx="1189675"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3D3784-6D6F-4803-9DFE-F147D522B90B}"/>
              </a:ext>
            </a:extLst>
          </p:cNvPr>
          <p:cNvSpPr txBox="1"/>
          <p:nvPr/>
        </p:nvSpPr>
        <p:spPr>
          <a:xfrm>
            <a:off x="438077" y="2139702"/>
            <a:ext cx="1695373" cy="646331"/>
          </a:xfrm>
          <a:prstGeom prst="rect">
            <a:avLst/>
          </a:prstGeom>
          <a:noFill/>
        </p:spPr>
        <p:txBody>
          <a:bodyPr wrap="square" rtlCol="0">
            <a:spAutoFit/>
          </a:bodyPr>
          <a:lstStyle/>
          <a:p>
            <a:r>
              <a:rPr lang="en-US" dirty="0"/>
              <a:t>ILS Fulfillment services </a:t>
            </a:r>
          </a:p>
        </p:txBody>
      </p:sp>
      <p:sp>
        <p:nvSpPr>
          <p:cNvPr id="93" name="Rectangle 92">
            <a:extLst>
              <a:ext uri="{FF2B5EF4-FFF2-40B4-BE49-F238E27FC236}">
                <a16:creationId xmlns:a16="http://schemas.microsoft.com/office/drawing/2014/main" id="{B3E665C0-75E5-476E-BD17-D1450F23E1C6}"/>
              </a:ext>
            </a:extLst>
          </p:cNvPr>
          <p:cNvSpPr/>
          <p:nvPr/>
        </p:nvSpPr>
        <p:spPr>
          <a:xfrm>
            <a:off x="2911823" y="2210256"/>
            <a:ext cx="4104456" cy="400110"/>
          </a:xfrm>
          <a:prstGeom prst="rect">
            <a:avLst/>
          </a:prstGeom>
          <a:ln>
            <a:solidFill>
              <a:schemeClr val="accent1">
                <a:lumMod val="20000"/>
                <a:lumOff val="80000"/>
              </a:schemeClr>
            </a:solidFill>
          </a:ln>
        </p:spPr>
        <p:txBody>
          <a:bodyPr wrap="square">
            <a:spAutoFit/>
          </a:bodyPr>
          <a:lstStyle/>
          <a:p>
            <a:pPr algn="ctr"/>
            <a:r>
              <a:rPr lang="en-US" sz="2000" b="1" dirty="0">
                <a:solidFill>
                  <a:srgbClr val="3DB7E9"/>
                </a:solidFill>
                <a:latin typeface="Calibri Light" panose="020F0302020204030204" pitchFamily="34" charset="0"/>
                <a:cs typeface="Calibri Light" panose="020F0302020204030204" pitchFamily="34" charset="0"/>
              </a:rPr>
              <a:t>Library definitions and pods</a:t>
            </a:r>
            <a:endParaRPr lang="en-US" sz="975" b="1" dirty="0">
              <a:solidFill>
                <a:srgbClr val="3DB7E9"/>
              </a:solidFill>
              <a:latin typeface="Calibri Light" panose="020F0302020204030204" pitchFamily="34" charset="0"/>
              <a:cs typeface="Calibri Light" panose="020F0302020204030204" pitchFamily="34" charset="0"/>
            </a:endParaRPr>
          </a:p>
        </p:txBody>
      </p:sp>
      <p:sp>
        <p:nvSpPr>
          <p:cNvPr id="98" name="Rectangle 97">
            <a:extLst>
              <a:ext uri="{FF2B5EF4-FFF2-40B4-BE49-F238E27FC236}">
                <a16:creationId xmlns:a16="http://schemas.microsoft.com/office/drawing/2014/main" id="{4ED2FD8E-4E04-4D15-BD9F-C53AEE11CCAB}"/>
              </a:ext>
            </a:extLst>
          </p:cNvPr>
          <p:cNvSpPr/>
          <p:nvPr/>
        </p:nvSpPr>
        <p:spPr>
          <a:xfrm>
            <a:off x="2911823" y="1692952"/>
            <a:ext cx="4104456" cy="400110"/>
          </a:xfrm>
          <a:prstGeom prst="rect">
            <a:avLst/>
          </a:prstGeom>
          <a:ln>
            <a:solidFill>
              <a:schemeClr val="accent1">
                <a:lumMod val="20000"/>
                <a:lumOff val="80000"/>
              </a:schemeClr>
            </a:solidFill>
          </a:ln>
        </p:spPr>
        <p:txBody>
          <a:bodyPr wrap="square">
            <a:spAutoFit/>
          </a:bodyPr>
          <a:lstStyle/>
          <a:p>
            <a:pPr algn="ctr"/>
            <a:r>
              <a:rPr lang="en-US" sz="2000" b="1" dirty="0">
                <a:solidFill>
                  <a:srgbClr val="3DB7E9"/>
                </a:solidFill>
                <a:latin typeface="Calibri Light" panose="020F0302020204030204" pitchFamily="34" charset="0"/>
                <a:cs typeface="Calibri Light" panose="020F0302020204030204" pitchFamily="34" charset="0"/>
              </a:rPr>
              <a:t>Shared holding index </a:t>
            </a:r>
          </a:p>
        </p:txBody>
      </p:sp>
      <p:sp>
        <p:nvSpPr>
          <p:cNvPr id="99" name="Rectangle 98">
            <a:extLst>
              <a:ext uri="{FF2B5EF4-FFF2-40B4-BE49-F238E27FC236}">
                <a16:creationId xmlns:a16="http://schemas.microsoft.com/office/drawing/2014/main" id="{764148F7-050C-439C-9F75-41E891A4F439}"/>
              </a:ext>
            </a:extLst>
          </p:cNvPr>
          <p:cNvSpPr/>
          <p:nvPr/>
        </p:nvSpPr>
        <p:spPr>
          <a:xfrm>
            <a:off x="2911823" y="2742516"/>
            <a:ext cx="4104456" cy="400110"/>
          </a:xfrm>
          <a:prstGeom prst="rect">
            <a:avLst/>
          </a:prstGeom>
          <a:ln>
            <a:solidFill>
              <a:schemeClr val="accent1">
                <a:lumMod val="20000"/>
                <a:lumOff val="80000"/>
              </a:schemeClr>
            </a:solidFill>
          </a:ln>
        </p:spPr>
        <p:txBody>
          <a:bodyPr wrap="square">
            <a:spAutoFit/>
          </a:bodyPr>
          <a:lstStyle/>
          <a:p>
            <a:pPr algn="ctr"/>
            <a:r>
              <a:rPr lang="en-US" sz="2000" b="1" dirty="0">
                <a:solidFill>
                  <a:srgbClr val="3DB7E9"/>
                </a:solidFill>
                <a:latin typeface="Calibri Light" panose="020F0302020204030204" pitchFamily="34" charset="0"/>
                <a:cs typeface="Calibri Light" panose="020F0302020204030204" pitchFamily="34" charset="0"/>
              </a:rPr>
              <a:t>‘Amazon like’  Patron experience </a:t>
            </a:r>
          </a:p>
        </p:txBody>
      </p:sp>
      <p:sp>
        <p:nvSpPr>
          <p:cNvPr id="100" name="Rectangle 99">
            <a:extLst>
              <a:ext uri="{FF2B5EF4-FFF2-40B4-BE49-F238E27FC236}">
                <a16:creationId xmlns:a16="http://schemas.microsoft.com/office/drawing/2014/main" id="{2D767EF7-28AB-4904-85DD-AB2E0591D80B}"/>
              </a:ext>
            </a:extLst>
          </p:cNvPr>
          <p:cNvSpPr/>
          <p:nvPr/>
        </p:nvSpPr>
        <p:spPr>
          <a:xfrm>
            <a:off x="2911823" y="3304721"/>
            <a:ext cx="4104456" cy="400110"/>
          </a:xfrm>
          <a:prstGeom prst="rect">
            <a:avLst/>
          </a:prstGeom>
          <a:ln>
            <a:solidFill>
              <a:schemeClr val="accent1">
                <a:lumMod val="20000"/>
                <a:lumOff val="80000"/>
              </a:schemeClr>
            </a:solidFill>
          </a:ln>
        </p:spPr>
        <p:txBody>
          <a:bodyPr wrap="square">
            <a:spAutoFit/>
          </a:bodyPr>
          <a:lstStyle/>
          <a:p>
            <a:pPr algn="ctr"/>
            <a:r>
              <a:rPr lang="en-US" sz="2000" b="1" dirty="0">
                <a:solidFill>
                  <a:srgbClr val="3DB7E9"/>
                </a:solidFill>
                <a:latin typeface="Calibri Light" panose="020F0302020204030204" pitchFamily="34" charset="0"/>
                <a:cs typeface="Calibri Light" panose="020F0302020204030204" pitchFamily="34" charset="0"/>
              </a:rPr>
              <a:t>Automated flows and new staff UX</a:t>
            </a:r>
          </a:p>
        </p:txBody>
      </p:sp>
      <p:sp>
        <p:nvSpPr>
          <p:cNvPr id="101" name="Rectangle 100">
            <a:extLst>
              <a:ext uri="{FF2B5EF4-FFF2-40B4-BE49-F238E27FC236}">
                <a16:creationId xmlns:a16="http://schemas.microsoft.com/office/drawing/2014/main" id="{B3E55DD8-9160-4D9F-8917-8C5DD4E9FD4D}"/>
              </a:ext>
            </a:extLst>
          </p:cNvPr>
          <p:cNvSpPr/>
          <p:nvPr/>
        </p:nvSpPr>
        <p:spPr>
          <a:xfrm>
            <a:off x="2911823" y="3866649"/>
            <a:ext cx="4104456" cy="400110"/>
          </a:xfrm>
          <a:prstGeom prst="rect">
            <a:avLst/>
          </a:prstGeom>
          <a:ln>
            <a:solidFill>
              <a:schemeClr val="accent1">
                <a:lumMod val="20000"/>
                <a:lumOff val="80000"/>
              </a:schemeClr>
            </a:solidFill>
          </a:ln>
        </p:spPr>
        <p:txBody>
          <a:bodyPr wrap="square">
            <a:spAutoFit/>
          </a:bodyPr>
          <a:lstStyle/>
          <a:p>
            <a:pPr algn="ctr"/>
            <a:r>
              <a:rPr lang="en-US" sz="2000" b="1" dirty="0">
                <a:solidFill>
                  <a:srgbClr val="3DB7E9"/>
                </a:solidFill>
                <a:latin typeface="Calibri Light" panose="020F0302020204030204" pitchFamily="34" charset="0"/>
                <a:cs typeface="Calibri Light" panose="020F0302020204030204" pitchFamily="34" charset="0"/>
              </a:rPr>
              <a:t>Document delivery via RapidILL </a:t>
            </a:r>
          </a:p>
        </p:txBody>
      </p:sp>
    </p:spTree>
    <p:extLst>
      <p:ext uri="{BB962C8B-B14F-4D97-AF65-F5344CB8AC3E}">
        <p14:creationId xmlns:p14="http://schemas.microsoft.com/office/powerpoint/2010/main" val="550980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3483B8-6DBB-4F3E-8091-058108E5F6C9}"/>
              </a:ext>
            </a:extLst>
          </p:cNvPr>
          <p:cNvSpPr>
            <a:spLocks noGrp="1"/>
          </p:cNvSpPr>
          <p:nvPr>
            <p:ph type="ctrTitle"/>
          </p:nvPr>
        </p:nvSpPr>
        <p:spPr/>
        <p:txBody>
          <a:bodyPr/>
          <a:lstStyle/>
          <a:p>
            <a:r>
              <a:rPr lang="en-US" dirty="0"/>
              <a:t>Leganto</a:t>
            </a:r>
          </a:p>
        </p:txBody>
      </p:sp>
      <p:sp>
        <p:nvSpPr>
          <p:cNvPr id="5" name="TextBox 4">
            <a:extLst>
              <a:ext uri="{FF2B5EF4-FFF2-40B4-BE49-F238E27FC236}">
                <a16:creationId xmlns:a16="http://schemas.microsoft.com/office/drawing/2014/main" id="{323013AF-8B83-475C-AF0D-B28F138270D3}"/>
              </a:ext>
            </a:extLst>
          </p:cNvPr>
          <p:cNvSpPr txBox="1"/>
          <p:nvPr/>
        </p:nvSpPr>
        <p:spPr>
          <a:xfrm>
            <a:off x="3505200" y="3319778"/>
            <a:ext cx="4267200" cy="584775"/>
          </a:xfrm>
          <a:prstGeom prst="rect">
            <a:avLst/>
          </a:prstGeom>
          <a:noFill/>
        </p:spPr>
        <p:txBody>
          <a:bodyPr wrap="square" rtlCol="0">
            <a:spAutoFit/>
          </a:bodyPr>
          <a:lstStyle/>
          <a:p>
            <a:r>
              <a:rPr lang="en-US" sz="3200" b="1" dirty="0">
                <a:solidFill>
                  <a:srgbClr val="0070C0"/>
                </a:solidFill>
              </a:rPr>
              <a:t>Now 250 customers  !</a:t>
            </a:r>
          </a:p>
        </p:txBody>
      </p:sp>
    </p:spTree>
    <p:extLst>
      <p:ext uri="{BB962C8B-B14F-4D97-AF65-F5344CB8AC3E}">
        <p14:creationId xmlns:p14="http://schemas.microsoft.com/office/powerpoint/2010/main" val="1082070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7DB612-0B92-4162-A2C1-A1C01786BDFB}"/>
              </a:ext>
            </a:extLst>
          </p:cNvPr>
          <p:cNvSpPr/>
          <p:nvPr/>
        </p:nvSpPr>
        <p:spPr>
          <a:xfrm>
            <a:off x="6277260" y="1118044"/>
            <a:ext cx="2471204" cy="3325912"/>
          </a:xfrm>
          <a:prstGeom prst="rect">
            <a:avLst/>
          </a:prstGeom>
          <a:solidFill>
            <a:srgbClr val="DBF0E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557C07F3-BC88-4F71-AFDE-DDA3198DC998}"/>
              </a:ext>
            </a:extLst>
          </p:cNvPr>
          <p:cNvSpPr/>
          <p:nvPr/>
        </p:nvSpPr>
        <p:spPr>
          <a:xfrm>
            <a:off x="539552" y="1118044"/>
            <a:ext cx="2471204" cy="3325912"/>
          </a:xfrm>
          <a:prstGeom prst="rect">
            <a:avLst/>
          </a:prstGeom>
          <a:solidFill>
            <a:srgbClr val="DBF0E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 name="Group 9">
            <a:extLst>
              <a:ext uri="{FF2B5EF4-FFF2-40B4-BE49-F238E27FC236}">
                <a16:creationId xmlns:a16="http://schemas.microsoft.com/office/drawing/2014/main" id="{7D69D150-7C5F-4A69-A6C5-4C06D5D40674}"/>
              </a:ext>
            </a:extLst>
          </p:cNvPr>
          <p:cNvGrpSpPr/>
          <p:nvPr/>
        </p:nvGrpSpPr>
        <p:grpSpPr>
          <a:xfrm>
            <a:off x="6606186" y="3297767"/>
            <a:ext cx="1700685" cy="217269"/>
            <a:chOff x="5013594" y="4810821"/>
            <a:chExt cx="2176038" cy="277997"/>
          </a:xfrm>
        </p:grpSpPr>
        <p:pic>
          <p:nvPicPr>
            <p:cNvPr id="13" name="Picture 12">
              <a:extLst>
                <a:ext uri="{FF2B5EF4-FFF2-40B4-BE49-F238E27FC236}">
                  <a16:creationId xmlns:a16="http://schemas.microsoft.com/office/drawing/2014/main" id="{70D0683B-33EA-41F0-84ED-650333475F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51167" y="4810821"/>
              <a:ext cx="1138465" cy="277997"/>
            </a:xfrm>
            <a:prstGeom prst="rect">
              <a:avLst/>
            </a:prstGeom>
          </p:spPr>
        </p:pic>
        <p:pic>
          <p:nvPicPr>
            <p:cNvPr id="15" name="Picture 14">
              <a:extLst>
                <a:ext uri="{FF2B5EF4-FFF2-40B4-BE49-F238E27FC236}">
                  <a16:creationId xmlns:a16="http://schemas.microsoft.com/office/drawing/2014/main" id="{C2358AB1-99AC-4846-AA26-E0C07D86DB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13594" y="4810821"/>
              <a:ext cx="774421" cy="277997"/>
            </a:xfrm>
            <a:prstGeom prst="rect">
              <a:avLst/>
            </a:prstGeom>
          </p:spPr>
        </p:pic>
      </p:grpSp>
      <p:grpSp>
        <p:nvGrpSpPr>
          <p:cNvPr id="12" name="Group 11">
            <a:extLst>
              <a:ext uri="{FF2B5EF4-FFF2-40B4-BE49-F238E27FC236}">
                <a16:creationId xmlns:a16="http://schemas.microsoft.com/office/drawing/2014/main" id="{C216D13E-F174-492A-BB04-0AD6D5EC2F90}"/>
              </a:ext>
            </a:extLst>
          </p:cNvPr>
          <p:cNvGrpSpPr/>
          <p:nvPr/>
        </p:nvGrpSpPr>
        <p:grpSpPr>
          <a:xfrm>
            <a:off x="6635087" y="3684702"/>
            <a:ext cx="1642883" cy="220384"/>
            <a:chOff x="4989652" y="5326902"/>
            <a:chExt cx="2102079" cy="281982"/>
          </a:xfrm>
        </p:grpSpPr>
        <p:pic>
          <p:nvPicPr>
            <p:cNvPr id="11" name="Picture 10" descr="Logo&#10;&#10;Description automatically generated">
              <a:extLst>
                <a:ext uri="{FF2B5EF4-FFF2-40B4-BE49-F238E27FC236}">
                  <a16:creationId xmlns:a16="http://schemas.microsoft.com/office/drawing/2014/main" id="{DF87998F-4AE8-42D1-A1BB-1E88EFF11C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89652" y="5330887"/>
              <a:ext cx="822304" cy="277997"/>
            </a:xfrm>
            <a:prstGeom prst="rect">
              <a:avLst/>
            </a:prstGeom>
          </p:spPr>
        </p:pic>
        <p:pic>
          <p:nvPicPr>
            <p:cNvPr id="21" name="Picture 20" descr="Icon&#10;&#10;Description automatically generated">
              <a:extLst>
                <a:ext uri="{FF2B5EF4-FFF2-40B4-BE49-F238E27FC236}">
                  <a16:creationId xmlns:a16="http://schemas.microsoft.com/office/drawing/2014/main" id="{20BC5C96-24E3-4956-BE7A-49D4964454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49068" y="5326902"/>
              <a:ext cx="942663" cy="277997"/>
            </a:xfrm>
            <a:prstGeom prst="rect">
              <a:avLst/>
            </a:prstGeom>
          </p:spPr>
        </p:pic>
      </p:grpSp>
      <p:sp>
        <p:nvSpPr>
          <p:cNvPr id="25" name="Rectangle 24">
            <a:extLst>
              <a:ext uri="{FF2B5EF4-FFF2-40B4-BE49-F238E27FC236}">
                <a16:creationId xmlns:a16="http://schemas.microsoft.com/office/drawing/2014/main" id="{CC4E874B-0B52-48B1-ACDC-6C03F427B8D5}"/>
              </a:ext>
            </a:extLst>
          </p:cNvPr>
          <p:cNvSpPr/>
          <p:nvPr/>
        </p:nvSpPr>
        <p:spPr>
          <a:xfrm>
            <a:off x="6271965" y="2409786"/>
            <a:ext cx="2369127" cy="553998"/>
          </a:xfrm>
          <a:prstGeom prst="rect">
            <a:avLst/>
          </a:prstGeom>
        </p:spPr>
        <p:txBody>
          <a:bodyPr wrap="square">
            <a:spAutoFit/>
          </a:bodyPr>
          <a:lstStyle/>
          <a:p>
            <a:pPr algn="ctr"/>
            <a:r>
              <a:rPr lang="en-US" sz="1500">
                <a:solidFill>
                  <a:schemeClr val="accent1"/>
                </a:solidFill>
              </a:rPr>
              <a:t>Discovery &amp; </a:t>
            </a:r>
            <a:br>
              <a:rPr lang="en-US" sz="1500">
                <a:solidFill>
                  <a:schemeClr val="accent1"/>
                </a:solidFill>
              </a:rPr>
            </a:br>
            <a:r>
              <a:rPr lang="en-US" sz="1500">
                <a:solidFill>
                  <a:schemeClr val="accent1"/>
                </a:solidFill>
              </a:rPr>
              <a:t>Resource Sharing</a:t>
            </a:r>
          </a:p>
        </p:txBody>
      </p:sp>
      <p:sp>
        <p:nvSpPr>
          <p:cNvPr id="27" name="Rectangle 26">
            <a:extLst>
              <a:ext uri="{FF2B5EF4-FFF2-40B4-BE49-F238E27FC236}">
                <a16:creationId xmlns:a16="http://schemas.microsoft.com/office/drawing/2014/main" id="{799368C5-D206-43CE-9D0F-5E5497C40197}"/>
              </a:ext>
            </a:extLst>
          </p:cNvPr>
          <p:cNvSpPr/>
          <p:nvPr/>
        </p:nvSpPr>
        <p:spPr>
          <a:xfrm>
            <a:off x="596704" y="2409786"/>
            <a:ext cx="2445329" cy="323165"/>
          </a:xfrm>
          <a:prstGeom prst="rect">
            <a:avLst/>
          </a:prstGeom>
        </p:spPr>
        <p:txBody>
          <a:bodyPr wrap="square">
            <a:spAutoFit/>
          </a:bodyPr>
          <a:lstStyle/>
          <a:p>
            <a:pPr algn="ctr"/>
            <a:r>
              <a:rPr lang="en-US" sz="1500">
                <a:solidFill>
                  <a:schemeClr val="accent1"/>
                </a:solidFill>
              </a:rPr>
              <a:t>Learning &amp; Research</a:t>
            </a:r>
          </a:p>
        </p:txBody>
      </p:sp>
      <p:grpSp>
        <p:nvGrpSpPr>
          <p:cNvPr id="5" name="Group 4">
            <a:extLst>
              <a:ext uri="{FF2B5EF4-FFF2-40B4-BE49-F238E27FC236}">
                <a16:creationId xmlns:a16="http://schemas.microsoft.com/office/drawing/2014/main" id="{B07CD630-12C9-434C-93E6-658C9D5A658A}"/>
              </a:ext>
            </a:extLst>
          </p:cNvPr>
          <p:cNvGrpSpPr/>
          <p:nvPr/>
        </p:nvGrpSpPr>
        <p:grpSpPr>
          <a:xfrm>
            <a:off x="971721" y="3283239"/>
            <a:ext cx="1695298" cy="577159"/>
            <a:chOff x="8398878" y="4810821"/>
            <a:chExt cx="2169145" cy="738479"/>
          </a:xfrm>
        </p:grpSpPr>
        <p:pic>
          <p:nvPicPr>
            <p:cNvPr id="17" name="Picture 16">
              <a:extLst>
                <a:ext uri="{FF2B5EF4-FFF2-40B4-BE49-F238E27FC236}">
                  <a16:creationId xmlns:a16="http://schemas.microsoft.com/office/drawing/2014/main" id="{CFE8C630-CB94-4D98-8525-3459F14888E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98878" y="4810821"/>
              <a:ext cx="1025942" cy="277997"/>
            </a:xfrm>
            <a:prstGeom prst="rect">
              <a:avLst/>
            </a:prstGeom>
          </p:spPr>
        </p:pic>
        <p:pic>
          <p:nvPicPr>
            <p:cNvPr id="19" name="Picture 18">
              <a:extLst>
                <a:ext uri="{FF2B5EF4-FFF2-40B4-BE49-F238E27FC236}">
                  <a16:creationId xmlns:a16="http://schemas.microsoft.com/office/drawing/2014/main" id="{6D827459-5559-4162-89DC-348CD5451E1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647984" y="4810821"/>
              <a:ext cx="920039" cy="277997"/>
            </a:xfrm>
            <a:prstGeom prst="rect">
              <a:avLst/>
            </a:prstGeom>
          </p:spPr>
        </p:pic>
        <p:pic>
          <p:nvPicPr>
            <p:cNvPr id="29" name="Picture 28">
              <a:extLst>
                <a:ext uri="{FF2B5EF4-FFF2-40B4-BE49-F238E27FC236}">
                  <a16:creationId xmlns:a16="http://schemas.microsoft.com/office/drawing/2014/main" id="{63F500DD-421D-4B13-9AEF-838AAF3C0F0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85381" y="5326902"/>
              <a:ext cx="1003376" cy="222398"/>
            </a:xfrm>
            <a:prstGeom prst="rect">
              <a:avLst/>
            </a:prstGeom>
          </p:spPr>
        </p:pic>
      </p:grpSp>
      <p:pic>
        <p:nvPicPr>
          <p:cNvPr id="1028" name="Picture 4" descr="Profile photo of Guy Ben Porat">
            <a:extLst>
              <a:ext uri="{FF2B5EF4-FFF2-40B4-BE49-F238E27FC236}">
                <a16:creationId xmlns:a16="http://schemas.microsoft.com/office/drawing/2014/main" id="{9F3C0989-DAD0-4C08-9DE3-42143F0ED44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colorTemperature colorTemp="47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6791816" y="699542"/>
            <a:ext cx="1329426" cy="1329426"/>
          </a:xfrm>
          <a:prstGeom prst="ellipse">
            <a:avLst/>
          </a:prstGeom>
          <a:noFill/>
          <a:ln w="15875">
            <a:solidFill>
              <a:schemeClr val="bg1"/>
            </a:solidFill>
          </a:ln>
          <a:effectLst>
            <a:outerShdw blurRad="63500" sx="101000" sy="101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53E87FB-1722-7544-B1ED-7DC46872A5B6}"/>
              </a:ext>
            </a:extLst>
          </p:cNvPr>
          <p:cNvSpPr/>
          <p:nvPr/>
        </p:nvSpPr>
        <p:spPr>
          <a:xfrm>
            <a:off x="6199229" y="2120979"/>
            <a:ext cx="2514600" cy="323165"/>
          </a:xfrm>
          <a:prstGeom prst="rect">
            <a:avLst/>
          </a:prstGeom>
        </p:spPr>
        <p:txBody>
          <a:bodyPr wrap="square">
            <a:spAutoFit/>
          </a:bodyPr>
          <a:lstStyle/>
          <a:p>
            <a:pPr algn="ctr"/>
            <a:r>
              <a:rPr lang="en-US" sz="1500" b="1">
                <a:solidFill>
                  <a:schemeClr val="accent1"/>
                </a:solidFill>
              </a:rPr>
              <a:t>Guy Ben-</a:t>
            </a:r>
            <a:r>
              <a:rPr lang="en-US" sz="1500" b="1" err="1">
                <a:solidFill>
                  <a:schemeClr val="accent1"/>
                </a:solidFill>
              </a:rPr>
              <a:t>Porat</a:t>
            </a:r>
            <a:endParaRPr lang="en-US" sz="1500" b="1">
              <a:solidFill>
                <a:schemeClr val="accent1"/>
              </a:solidFill>
            </a:endParaRPr>
          </a:p>
        </p:txBody>
      </p:sp>
      <p:sp>
        <p:nvSpPr>
          <p:cNvPr id="22" name="Rectangle 21">
            <a:extLst>
              <a:ext uri="{FF2B5EF4-FFF2-40B4-BE49-F238E27FC236}">
                <a16:creationId xmlns:a16="http://schemas.microsoft.com/office/drawing/2014/main" id="{54767080-4557-144E-B833-C06301E342AD}"/>
              </a:ext>
            </a:extLst>
          </p:cNvPr>
          <p:cNvSpPr/>
          <p:nvPr/>
        </p:nvSpPr>
        <p:spPr>
          <a:xfrm>
            <a:off x="562069" y="2120979"/>
            <a:ext cx="2514600" cy="323165"/>
          </a:xfrm>
          <a:prstGeom prst="rect">
            <a:avLst/>
          </a:prstGeom>
        </p:spPr>
        <p:txBody>
          <a:bodyPr wrap="square">
            <a:spAutoFit/>
          </a:bodyPr>
          <a:lstStyle/>
          <a:p>
            <a:pPr algn="ctr"/>
            <a:r>
              <a:rPr lang="en-US" sz="1500" b="1">
                <a:solidFill>
                  <a:schemeClr val="accent1"/>
                </a:solidFill>
              </a:rPr>
              <a:t>Shlomi Kringel</a:t>
            </a:r>
          </a:p>
        </p:txBody>
      </p:sp>
      <p:pic>
        <p:nvPicPr>
          <p:cNvPr id="8" name="Picture 7">
            <a:extLst>
              <a:ext uri="{FF2B5EF4-FFF2-40B4-BE49-F238E27FC236}">
                <a16:creationId xmlns:a16="http://schemas.microsoft.com/office/drawing/2014/main" id="{A3341943-727C-4A89-A7D6-7DA3A508C3E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113211" y="699542"/>
            <a:ext cx="1334018" cy="1328400"/>
          </a:xfrm>
          <a:prstGeom prst="ellipse">
            <a:avLst/>
          </a:prstGeom>
          <a:noFill/>
          <a:ln w="15875">
            <a:solidFill>
              <a:schemeClr val="bg1"/>
            </a:solidFill>
          </a:ln>
          <a:effectLst>
            <a:outerShdw blurRad="63500" sx="101000" sy="101000" algn="ctr" rotWithShape="0">
              <a:prstClr val="black">
                <a:alpha val="20000"/>
              </a:prstClr>
            </a:outerShdw>
          </a:effectLst>
        </p:spPr>
      </p:pic>
      <p:sp>
        <p:nvSpPr>
          <p:cNvPr id="36" name="Rectangle 35">
            <a:extLst>
              <a:ext uri="{FF2B5EF4-FFF2-40B4-BE49-F238E27FC236}">
                <a16:creationId xmlns:a16="http://schemas.microsoft.com/office/drawing/2014/main" id="{FBC59FB7-8CB8-42B0-9677-82D23213B74D}"/>
              </a:ext>
            </a:extLst>
          </p:cNvPr>
          <p:cNvSpPr/>
          <p:nvPr/>
        </p:nvSpPr>
        <p:spPr>
          <a:xfrm>
            <a:off x="3431320" y="1118043"/>
            <a:ext cx="2471204" cy="3325913"/>
          </a:xfrm>
          <a:prstGeom prst="rect">
            <a:avLst/>
          </a:prstGeom>
          <a:solidFill>
            <a:srgbClr val="DBF0E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a:extLst>
              <a:ext uri="{FF2B5EF4-FFF2-40B4-BE49-F238E27FC236}">
                <a16:creationId xmlns:a16="http://schemas.microsoft.com/office/drawing/2014/main" id="{D8B3C647-2ADF-42EB-81CB-A9A7BE438921}"/>
              </a:ext>
            </a:extLst>
          </p:cNvPr>
          <p:cNvSpPr/>
          <p:nvPr/>
        </p:nvSpPr>
        <p:spPr>
          <a:xfrm>
            <a:off x="3419872" y="2409786"/>
            <a:ext cx="2514600" cy="323165"/>
          </a:xfrm>
          <a:prstGeom prst="rect">
            <a:avLst/>
          </a:prstGeom>
        </p:spPr>
        <p:txBody>
          <a:bodyPr wrap="square">
            <a:spAutoFit/>
          </a:bodyPr>
          <a:lstStyle/>
          <a:p>
            <a:pPr algn="ctr"/>
            <a:r>
              <a:rPr lang="en-US" sz="1500">
                <a:solidFill>
                  <a:schemeClr val="accent1"/>
                </a:solidFill>
              </a:rPr>
              <a:t>Library Management</a:t>
            </a:r>
          </a:p>
        </p:txBody>
      </p:sp>
      <p:grpSp>
        <p:nvGrpSpPr>
          <p:cNvPr id="38" name="Group 37">
            <a:extLst>
              <a:ext uri="{FF2B5EF4-FFF2-40B4-BE49-F238E27FC236}">
                <a16:creationId xmlns:a16="http://schemas.microsoft.com/office/drawing/2014/main" id="{28301EB7-DBFC-4FD8-B70C-326D0D12DC89}"/>
              </a:ext>
            </a:extLst>
          </p:cNvPr>
          <p:cNvGrpSpPr/>
          <p:nvPr/>
        </p:nvGrpSpPr>
        <p:grpSpPr>
          <a:xfrm>
            <a:off x="3904456" y="3297842"/>
            <a:ext cx="1532695" cy="219688"/>
            <a:chOff x="886687" y="4811051"/>
            <a:chExt cx="1961093" cy="281092"/>
          </a:xfrm>
        </p:grpSpPr>
        <p:pic>
          <p:nvPicPr>
            <p:cNvPr id="39" name="Picture 38">
              <a:extLst>
                <a:ext uri="{FF2B5EF4-FFF2-40B4-BE49-F238E27FC236}">
                  <a16:creationId xmlns:a16="http://schemas.microsoft.com/office/drawing/2014/main" id="{6503B211-5107-4917-A13C-D940961BAB2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86687" y="4811051"/>
              <a:ext cx="661898" cy="277997"/>
            </a:xfrm>
            <a:prstGeom prst="rect">
              <a:avLst/>
            </a:prstGeom>
          </p:spPr>
        </p:pic>
        <p:pic>
          <p:nvPicPr>
            <p:cNvPr id="40" name="Picture 39">
              <a:extLst>
                <a:ext uri="{FF2B5EF4-FFF2-40B4-BE49-F238E27FC236}">
                  <a16:creationId xmlns:a16="http://schemas.microsoft.com/office/drawing/2014/main" id="{77996696-C873-4FF8-B8EE-2F51A5D10D3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901265" y="4814146"/>
              <a:ext cx="946515" cy="277997"/>
            </a:xfrm>
            <a:prstGeom prst="rect">
              <a:avLst/>
            </a:prstGeom>
          </p:spPr>
        </p:pic>
      </p:grpSp>
      <p:pic>
        <p:nvPicPr>
          <p:cNvPr id="41" name="Picture 2" descr="Profile photo of Tamar Sharir Beiser">
            <a:extLst>
              <a:ext uri="{FF2B5EF4-FFF2-40B4-BE49-F238E27FC236}">
                <a16:creationId xmlns:a16="http://schemas.microsoft.com/office/drawing/2014/main" id="{F8A15FEF-0A77-48DB-B947-4B2F2C3BB12D}"/>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012460" y="699543"/>
            <a:ext cx="1329425" cy="1329425"/>
          </a:xfrm>
          <a:prstGeom prst="ellipse">
            <a:avLst/>
          </a:prstGeom>
          <a:noFill/>
          <a:ln w="15875">
            <a:solidFill>
              <a:schemeClr val="bg1"/>
            </a:solidFill>
          </a:ln>
          <a:effectLst>
            <a:outerShdw blurRad="63500" sx="101000" sy="101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32981381-2A9E-449A-AFAF-E7CD5771EC65}"/>
              </a:ext>
            </a:extLst>
          </p:cNvPr>
          <p:cNvSpPr/>
          <p:nvPr/>
        </p:nvSpPr>
        <p:spPr>
          <a:xfrm>
            <a:off x="3419872" y="2120979"/>
            <a:ext cx="2514600" cy="323165"/>
          </a:xfrm>
          <a:prstGeom prst="rect">
            <a:avLst/>
          </a:prstGeom>
        </p:spPr>
        <p:txBody>
          <a:bodyPr wrap="square">
            <a:spAutoFit/>
          </a:bodyPr>
          <a:lstStyle/>
          <a:p>
            <a:pPr algn="ctr"/>
            <a:r>
              <a:rPr lang="en-US" sz="1500" b="1">
                <a:solidFill>
                  <a:schemeClr val="accent1"/>
                </a:solidFill>
              </a:rPr>
              <a:t>Tamar Sharir Beiser</a:t>
            </a:r>
          </a:p>
        </p:txBody>
      </p:sp>
      <p:sp>
        <p:nvSpPr>
          <p:cNvPr id="2" name="TextBox 1">
            <a:extLst>
              <a:ext uri="{FF2B5EF4-FFF2-40B4-BE49-F238E27FC236}">
                <a16:creationId xmlns:a16="http://schemas.microsoft.com/office/drawing/2014/main" id="{BB91295F-92D6-4430-B00B-0E5C90BEAF83}"/>
              </a:ext>
            </a:extLst>
          </p:cNvPr>
          <p:cNvSpPr txBox="1"/>
          <p:nvPr/>
        </p:nvSpPr>
        <p:spPr>
          <a:xfrm>
            <a:off x="539552" y="139804"/>
            <a:ext cx="7438931" cy="523220"/>
          </a:xfrm>
          <a:prstGeom prst="rect">
            <a:avLst/>
          </a:prstGeom>
          <a:noFill/>
        </p:spPr>
        <p:txBody>
          <a:bodyPr wrap="square" rtlCol="0">
            <a:spAutoFit/>
          </a:bodyPr>
          <a:lstStyle/>
          <a:p>
            <a:r>
              <a:rPr lang="en-US" sz="2800" b="1" dirty="0"/>
              <a:t>Leading the Business Units</a:t>
            </a:r>
          </a:p>
        </p:txBody>
      </p:sp>
    </p:spTree>
    <p:extLst>
      <p:ext uri="{BB962C8B-B14F-4D97-AF65-F5344CB8AC3E}">
        <p14:creationId xmlns:p14="http://schemas.microsoft.com/office/powerpoint/2010/main" val="1062399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ircle: Hollow 20">
            <a:extLst>
              <a:ext uri="{FF2B5EF4-FFF2-40B4-BE49-F238E27FC236}">
                <a16:creationId xmlns:a16="http://schemas.microsoft.com/office/drawing/2014/main" id="{82D26511-5A3E-4F42-935D-FB7924EA2E0C}"/>
              </a:ext>
            </a:extLst>
          </p:cNvPr>
          <p:cNvSpPr/>
          <p:nvPr/>
        </p:nvSpPr>
        <p:spPr>
          <a:xfrm>
            <a:off x="3637453" y="339502"/>
            <a:ext cx="2902616" cy="2977698"/>
          </a:xfrm>
          <a:prstGeom prst="donut">
            <a:avLst>
              <a:gd name="adj" fmla="val 17156"/>
            </a:avLst>
          </a:prstGeom>
          <a:solidFill>
            <a:srgbClr val="7CCAB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ircle: Hollow 4">
            <a:extLst>
              <a:ext uri="{FF2B5EF4-FFF2-40B4-BE49-F238E27FC236}">
                <a16:creationId xmlns:a16="http://schemas.microsoft.com/office/drawing/2014/main" id="{139D0400-9991-4245-9F8B-51323BCA6714}"/>
              </a:ext>
            </a:extLst>
          </p:cNvPr>
          <p:cNvSpPr/>
          <p:nvPr/>
        </p:nvSpPr>
        <p:spPr>
          <a:xfrm>
            <a:off x="4105854" y="2897065"/>
            <a:ext cx="2410362" cy="2410989"/>
          </a:xfrm>
          <a:prstGeom prst="donut">
            <a:avLst>
              <a:gd name="adj" fmla="val 14810"/>
            </a:avLst>
          </a:prstGeom>
          <a:solidFill>
            <a:srgbClr val="69AE04">
              <a:alpha val="50980"/>
            </a:srgbClr>
          </a:solidFill>
          <a:ln w="76200" cmpd="sng">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914378"/>
            <a:endParaRPr lang="en-US" sz="675">
              <a:solidFill>
                <a:srgbClr val="FFFFFF"/>
              </a:solidFill>
              <a:latin typeface="Helvetica Light"/>
              <a:cs typeface="Helvetica Light"/>
            </a:endParaRPr>
          </a:p>
        </p:txBody>
      </p:sp>
      <p:sp>
        <p:nvSpPr>
          <p:cNvPr id="6" name="Circle: Hollow 5">
            <a:extLst>
              <a:ext uri="{FF2B5EF4-FFF2-40B4-BE49-F238E27FC236}">
                <a16:creationId xmlns:a16="http://schemas.microsoft.com/office/drawing/2014/main" id="{7420BB97-4CD7-4B31-BFF9-127D771EA336}"/>
              </a:ext>
            </a:extLst>
          </p:cNvPr>
          <p:cNvSpPr/>
          <p:nvPr/>
        </p:nvSpPr>
        <p:spPr>
          <a:xfrm>
            <a:off x="138372" y="771550"/>
            <a:ext cx="2953061" cy="2977698"/>
          </a:xfrm>
          <a:prstGeom prst="donut">
            <a:avLst>
              <a:gd name="adj" fmla="val 11234"/>
            </a:avLst>
          </a:prstGeom>
          <a:solidFill>
            <a:srgbClr val="50CFDA">
              <a:alpha val="60000"/>
            </a:srgbClr>
          </a:solidFill>
          <a:ln w="76200" cmpd="sng">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914378"/>
            <a:endParaRPr lang="en-US" sz="675">
              <a:solidFill>
                <a:srgbClr val="FFFFFF"/>
              </a:solidFill>
              <a:latin typeface="Helvetica Light"/>
              <a:cs typeface="Helvetica Light"/>
            </a:endParaRPr>
          </a:p>
        </p:txBody>
      </p:sp>
      <p:sp>
        <p:nvSpPr>
          <p:cNvPr id="8" name="Circle: Hollow 7">
            <a:extLst>
              <a:ext uri="{FF2B5EF4-FFF2-40B4-BE49-F238E27FC236}">
                <a16:creationId xmlns:a16="http://schemas.microsoft.com/office/drawing/2014/main" id="{6B7D713F-1B72-4464-A0D9-7F144AB195A5}"/>
              </a:ext>
            </a:extLst>
          </p:cNvPr>
          <p:cNvSpPr/>
          <p:nvPr/>
        </p:nvSpPr>
        <p:spPr>
          <a:xfrm>
            <a:off x="5881996" y="1158987"/>
            <a:ext cx="3123632" cy="3124446"/>
          </a:xfrm>
          <a:prstGeom prst="donut">
            <a:avLst>
              <a:gd name="adj" fmla="val 15137"/>
            </a:avLst>
          </a:prstGeom>
          <a:solidFill>
            <a:srgbClr val="FDB813">
              <a:alpha val="78824"/>
            </a:srgbClr>
          </a:solidFill>
          <a:ln w="76200" cmpd="sng">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914378"/>
            <a:endParaRPr lang="en-US" sz="675">
              <a:solidFill>
                <a:srgbClr val="FFFFFF"/>
              </a:solidFill>
              <a:latin typeface="Helvetica Light"/>
              <a:cs typeface="Helvetica Light"/>
            </a:endParaRPr>
          </a:p>
        </p:txBody>
      </p:sp>
      <p:sp>
        <p:nvSpPr>
          <p:cNvPr id="13" name="TextBox 12">
            <a:extLst>
              <a:ext uri="{FF2B5EF4-FFF2-40B4-BE49-F238E27FC236}">
                <a16:creationId xmlns:a16="http://schemas.microsoft.com/office/drawing/2014/main" id="{27D59222-4BD9-4EA8-A75B-CB8FED2A85C4}"/>
              </a:ext>
            </a:extLst>
          </p:cNvPr>
          <p:cNvSpPr txBox="1"/>
          <p:nvPr/>
        </p:nvSpPr>
        <p:spPr>
          <a:xfrm>
            <a:off x="6607802" y="2696594"/>
            <a:ext cx="1789687" cy="770940"/>
          </a:xfrm>
          <a:prstGeom prst="rect">
            <a:avLst/>
          </a:prstGeom>
          <a:noFill/>
        </p:spPr>
        <p:txBody>
          <a:bodyPr wrap="square" lIns="0" tIns="0" rIns="0" bIns="0" rtlCol="0">
            <a:spAutoFit/>
          </a:bodyPr>
          <a:lstStyle/>
          <a:p>
            <a:pPr algn="ctr" defTabSz="914378">
              <a:lnSpc>
                <a:spcPts val="1500"/>
              </a:lnSpc>
            </a:pPr>
            <a:r>
              <a:rPr lang="en-US" sz="1400" dirty="0">
                <a:solidFill>
                  <a:srgbClr val="44546A">
                    <a:lumMod val="75000"/>
                  </a:srgbClr>
                </a:solidFill>
                <a:latin typeface="Calibri Light" panose="020F0302020204030204" pitchFamily="34" charset="0"/>
                <a:ea typeface="Open Sans" panose="020B0606030504020204" pitchFamily="34" charset="0"/>
                <a:cs typeface="Calibri Light" panose="020F0302020204030204" pitchFamily="34" charset="0"/>
              </a:rPr>
              <a:t>Would like to increase their collaboration with the library regarding course materials</a:t>
            </a:r>
          </a:p>
        </p:txBody>
      </p:sp>
      <p:sp>
        <p:nvSpPr>
          <p:cNvPr id="14" name="TextBox 13">
            <a:extLst>
              <a:ext uri="{FF2B5EF4-FFF2-40B4-BE49-F238E27FC236}">
                <a16:creationId xmlns:a16="http://schemas.microsoft.com/office/drawing/2014/main" id="{01C1832F-E056-4979-B713-94CDB2E867AD}"/>
              </a:ext>
            </a:extLst>
          </p:cNvPr>
          <p:cNvSpPr txBox="1"/>
          <p:nvPr/>
        </p:nvSpPr>
        <p:spPr>
          <a:xfrm>
            <a:off x="6772453" y="1728114"/>
            <a:ext cx="1370532" cy="952361"/>
          </a:xfrm>
          <a:prstGeom prst="rect">
            <a:avLst/>
          </a:prstGeom>
          <a:noFill/>
        </p:spPr>
        <p:txBody>
          <a:bodyPr wrap="none" lIns="0" tIns="0" rIns="0" bIns="0" rtlCol="0">
            <a:spAutoFit/>
          </a:bodyPr>
          <a:lstStyle/>
          <a:p>
            <a:pPr algn="ctr" defTabSz="914378"/>
            <a:r>
              <a:rPr lang="en-US" sz="6225" dirty="0">
                <a:solidFill>
                  <a:srgbClr val="44546A"/>
                </a:solidFill>
                <a:latin typeface="Calibri"/>
                <a:cs typeface="Calibri Light" panose="020F0302020204030204" pitchFamily="34" charset="0"/>
              </a:rPr>
              <a:t>46%</a:t>
            </a:r>
          </a:p>
        </p:txBody>
      </p:sp>
      <p:sp>
        <p:nvSpPr>
          <p:cNvPr id="16" name="TextBox 15">
            <a:extLst>
              <a:ext uri="{FF2B5EF4-FFF2-40B4-BE49-F238E27FC236}">
                <a16:creationId xmlns:a16="http://schemas.microsoft.com/office/drawing/2014/main" id="{FB51296B-D304-4058-AF9B-58A1E641F79B}"/>
              </a:ext>
            </a:extLst>
          </p:cNvPr>
          <p:cNvSpPr txBox="1"/>
          <p:nvPr/>
        </p:nvSpPr>
        <p:spPr>
          <a:xfrm>
            <a:off x="706955" y="2313150"/>
            <a:ext cx="1768036" cy="923330"/>
          </a:xfrm>
          <a:prstGeom prst="rect">
            <a:avLst/>
          </a:prstGeom>
          <a:noFill/>
        </p:spPr>
        <p:txBody>
          <a:bodyPr wrap="square" lIns="0" tIns="0" rIns="0" bIns="0" rtlCol="0">
            <a:spAutoFit/>
          </a:bodyPr>
          <a:lstStyle/>
          <a:p>
            <a:pPr algn="ctr" defTabSz="914378">
              <a:lnSpc>
                <a:spcPts val="1800"/>
              </a:lnSpc>
            </a:pPr>
            <a:r>
              <a:rPr lang="en-US" sz="1600" dirty="0">
                <a:solidFill>
                  <a:schemeClr val="tx2"/>
                </a:solidFill>
                <a:latin typeface="Calibri Light" panose="020F0302020204030204" pitchFamily="34" charset="0"/>
                <a:ea typeface="Open Sans" panose="020B0606030504020204" pitchFamily="34" charset="0"/>
                <a:cs typeface="Calibri Light" panose="020F0302020204030204" pitchFamily="34" charset="0"/>
              </a:rPr>
              <a:t>Happy with the library support of teaching and learning activities </a:t>
            </a:r>
          </a:p>
        </p:txBody>
      </p:sp>
      <p:sp>
        <p:nvSpPr>
          <p:cNvPr id="17" name="TextBox 16">
            <a:extLst>
              <a:ext uri="{FF2B5EF4-FFF2-40B4-BE49-F238E27FC236}">
                <a16:creationId xmlns:a16="http://schemas.microsoft.com/office/drawing/2014/main" id="{31E760CB-9F16-4EB4-A5F5-6BD9A202CA6E}"/>
              </a:ext>
            </a:extLst>
          </p:cNvPr>
          <p:cNvSpPr txBox="1"/>
          <p:nvPr/>
        </p:nvSpPr>
        <p:spPr>
          <a:xfrm>
            <a:off x="936813" y="1433686"/>
            <a:ext cx="1370532" cy="952361"/>
          </a:xfrm>
          <a:prstGeom prst="rect">
            <a:avLst/>
          </a:prstGeom>
          <a:noFill/>
        </p:spPr>
        <p:txBody>
          <a:bodyPr wrap="none" lIns="0" tIns="0" rIns="0" bIns="0" rtlCol="0">
            <a:spAutoFit/>
          </a:bodyPr>
          <a:lstStyle/>
          <a:p>
            <a:pPr algn="ctr" defTabSz="914378"/>
            <a:r>
              <a:rPr lang="en-US" sz="6225" dirty="0">
                <a:solidFill>
                  <a:schemeClr val="tx2"/>
                </a:solidFill>
                <a:latin typeface="Calibri"/>
                <a:cs typeface="Calibri Light" panose="020F0302020204030204" pitchFamily="34" charset="0"/>
              </a:rPr>
              <a:t>77%</a:t>
            </a:r>
          </a:p>
        </p:txBody>
      </p:sp>
      <p:sp>
        <p:nvSpPr>
          <p:cNvPr id="19" name="TextBox 18">
            <a:extLst>
              <a:ext uri="{FF2B5EF4-FFF2-40B4-BE49-F238E27FC236}">
                <a16:creationId xmlns:a16="http://schemas.microsoft.com/office/drawing/2014/main" id="{E97663F3-F8DC-4B37-8808-362107DD4C9F}"/>
              </a:ext>
            </a:extLst>
          </p:cNvPr>
          <p:cNvSpPr txBox="1"/>
          <p:nvPr/>
        </p:nvSpPr>
        <p:spPr>
          <a:xfrm>
            <a:off x="4523337" y="3910348"/>
            <a:ext cx="1575396" cy="769441"/>
          </a:xfrm>
          <a:prstGeom prst="rect">
            <a:avLst/>
          </a:prstGeom>
          <a:noFill/>
        </p:spPr>
        <p:txBody>
          <a:bodyPr wrap="square" lIns="0" tIns="0" rIns="0" bIns="0" rtlCol="0">
            <a:spAutoFit/>
          </a:bodyPr>
          <a:lstStyle/>
          <a:p>
            <a:pPr algn="ctr" defTabSz="914378">
              <a:lnSpc>
                <a:spcPts val="1500"/>
              </a:lnSpc>
            </a:pPr>
            <a:r>
              <a:rPr lang="en-US" sz="1400" dirty="0">
                <a:solidFill>
                  <a:schemeClr val="tx2"/>
                </a:solidFill>
                <a:latin typeface="Calibri Light" panose="020F0302020204030204" pitchFamily="34" charset="0"/>
                <a:ea typeface="Open Sans" panose="020B0606030504020204" pitchFamily="34" charset="0"/>
                <a:cs typeface="Calibri Light" panose="020F0302020204030204" pitchFamily="34" charset="0"/>
              </a:rPr>
              <a:t>Would like the library to be more involved is supporting affordable learning</a:t>
            </a:r>
          </a:p>
        </p:txBody>
      </p:sp>
      <p:sp>
        <p:nvSpPr>
          <p:cNvPr id="20" name="TextBox 19">
            <a:extLst>
              <a:ext uri="{FF2B5EF4-FFF2-40B4-BE49-F238E27FC236}">
                <a16:creationId xmlns:a16="http://schemas.microsoft.com/office/drawing/2014/main" id="{561ABDAD-5861-465B-9C65-9213FEDBF9B4}"/>
              </a:ext>
            </a:extLst>
          </p:cNvPr>
          <p:cNvSpPr txBox="1"/>
          <p:nvPr/>
        </p:nvSpPr>
        <p:spPr>
          <a:xfrm>
            <a:off x="4856654" y="3260377"/>
            <a:ext cx="956993" cy="663708"/>
          </a:xfrm>
          <a:prstGeom prst="rect">
            <a:avLst/>
          </a:prstGeom>
          <a:noFill/>
        </p:spPr>
        <p:txBody>
          <a:bodyPr wrap="none" lIns="0" tIns="0" rIns="0" bIns="0" rtlCol="0">
            <a:spAutoFit/>
          </a:bodyPr>
          <a:lstStyle/>
          <a:p>
            <a:pPr algn="ctr" defTabSz="914378"/>
            <a:r>
              <a:rPr lang="en-US" sz="4313" dirty="0">
                <a:solidFill>
                  <a:schemeClr val="tx2"/>
                </a:solidFill>
                <a:latin typeface="Calibri"/>
                <a:cs typeface="Calibri Light" panose="020F0302020204030204" pitchFamily="34" charset="0"/>
              </a:rPr>
              <a:t>70%</a:t>
            </a:r>
          </a:p>
        </p:txBody>
      </p:sp>
      <p:sp>
        <p:nvSpPr>
          <p:cNvPr id="22" name="TextBox 21">
            <a:extLst>
              <a:ext uri="{FF2B5EF4-FFF2-40B4-BE49-F238E27FC236}">
                <a16:creationId xmlns:a16="http://schemas.microsoft.com/office/drawing/2014/main" id="{5AED16FF-EEA1-42AC-B0A1-0402DC29378E}"/>
              </a:ext>
            </a:extLst>
          </p:cNvPr>
          <p:cNvSpPr txBox="1"/>
          <p:nvPr/>
        </p:nvSpPr>
        <p:spPr>
          <a:xfrm>
            <a:off x="4223959" y="1552291"/>
            <a:ext cx="1746319" cy="1143839"/>
          </a:xfrm>
          <a:prstGeom prst="rect">
            <a:avLst/>
          </a:prstGeom>
          <a:noFill/>
        </p:spPr>
        <p:txBody>
          <a:bodyPr wrap="square" lIns="0" tIns="0" rIns="0" bIns="0" rtlCol="0">
            <a:spAutoFit/>
          </a:bodyPr>
          <a:lstStyle/>
          <a:p>
            <a:pPr algn="ctr" defTabSz="914378">
              <a:lnSpc>
                <a:spcPts val="1800"/>
              </a:lnSpc>
            </a:pPr>
            <a:r>
              <a:rPr lang="en-US" sz="1400" dirty="0">
                <a:solidFill>
                  <a:schemeClr val="tx2"/>
                </a:solidFill>
                <a:latin typeface="Calibri Light" panose="020F0302020204030204" pitchFamily="34" charset="0"/>
                <a:ea typeface="Open Sans" panose="020B0606030504020204" pitchFamily="34" charset="0"/>
                <a:cs typeface="Calibri Light" panose="020F0302020204030204" pitchFamily="34" charset="0"/>
              </a:rPr>
              <a:t>Would like the library to be more involved in purchasing, licensing, and digitizing course materials </a:t>
            </a:r>
          </a:p>
        </p:txBody>
      </p:sp>
      <p:sp>
        <p:nvSpPr>
          <p:cNvPr id="23" name="TextBox 22">
            <a:extLst>
              <a:ext uri="{FF2B5EF4-FFF2-40B4-BE49-F238E27FC236}">
                <a16:creationId xmlns:a16="http://schemas.microsoft.com/office/drawing/2014/main" id="{8D63CAB2-C105-4153-88B9-490C8BEBE37C}"/>
              </a:ext>
            </a:extLst>
          </p:cNvPr>
          <p:cNvSpPr txBox="1"/>
          <p:nvPr/>
        </p:nvSpPr>
        <p:spPr>
          <a:xfrm>
            <a:off x="4568655" y="945406"/>
            <a:ext cx="956993" cy="663708"/>
          </a:xfrm>
          <a:prstGeom prst="rect">
            <a:avLst/>
          </a:prstGeom>
          <a:noFill/>
        </p:spPr>
        <p:txBody>
          <a:bodyPr wrap="none" lIns="0" tIns="0" rIns="0" bIns="0" rtlCol="0">
            <a:spAutoFit/>
          </a:bodyPr>
          <a:lstStyle/>
          <a:p>
            <a:pPr algn="ctr" defTabSz="914378"/>
            <a:r>
              <a:rPr lang="en-US" sz="4313" dirty="0">
                <a:solidFill>
                  <a:schemeClr val="tx2"/>
                </a:solidFill>
                <a:latin typeface="Calibri"/>
                <a:cs typeface="Calibri Light" panose="020F0302020204030204" pitchFamily="34" charset="0"/>
              </a:rPr>
              <a:t>75%</a:t>
            </a:r>
          </a:p>
        </p:txBody>
      </p:sp>
      <p:sp>
        <p:nvSpPr>
          <p:cNvPr id="15" name="Circle: Hollow 14">
            <a:extLst>
              <a:ext uri="{FF2B5EF4-FFF2-40B4-BE49-F238E27FC236}">
                <a16:creationId xmlns:a16="http://schemas.microsoft.com/office/drawing/2014/main" id="{AED1F865-E910-4976-9BB6-A1C58C106CD3}"/>
              </a:ext>
            </a:extLst>
          </p:cNvPr>
          <p:cNvSpPr/>
          <p:nvPr/>
        </p:nvSpPr>
        <p:spPr>
          <a:xfrm>
            <a:off x="2445858" y="2211710"/>
            <a:ext cx="2126142" cy="2061671"/>
          </a:xfrm>
          <a:prstGeom prst="donut">
            <a:avLst>
              <a:gd name="adj" fmla="val 14810"/>
            </a:avLst>
          </a:prstGeom>
          <a:solidFill>
            <a:srgbClr val="5CAFFF">
              <a:alpha val="50980"/>
            </a:srgbClr>
          </a:solidFill>
          <a:ln w="76200" cmpd="sng">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914378"/>
            <a:endParaRPr lang="en-US" sz="675">
              <a:solidFill>
                <a:srgbClr val="FFFFFF"/>
              </a:solidFill>
              <a:latin typeface="Helvetica Light"/>
              <a:cs typeface="Helvetica Light"/>
            </a:endParaRPr>
          </a:p>
        </p:txBody>
      </p:sp>
      <p:sp>
        <p:nvSpPr>
          <p:cNvPr id="18" name="TextBox 17">
            <a:extLst>
              <a:ext uri="{FF2B5EF4-FFF2-40B4-BE49-F238E27FC236}">
                <a16:creationId xmlns:a16="http://schemas.microsoft.com/office/drawing/2014/main" id="{BE31A2D2-38E9-43C1-B24D-1071EAED5C89}"/>
              </a:ext>
            </a:extLst>
          </p:cNvPr>
          <p:cNvSpPr txBox="1"/>
          <p:nvPr/>
        </p:nvSpPr>
        <p:spPr>
          <a:xfrm>
            <a:off x="2827323" y="3057196"/>
            <a:ext cx="1456995" cy="769441"/>
          </a:xfrm>
          <a:prstGeom prst="rect">
            <a:avLst/>
          </a:prstGeom>
          <a:noFill/>
        </p:spPr>
        <p:txBody>
          <a:bodyPr wrap="square" lIns="0" tIns="0" rIns="0" bIns="0" rtlCol="0">
            <a:spAutoFit/>
          </a:bodyPr>
          <a:lstStyle/>
          <a:p>
            <a:pPr algn="ctr" defTabSz="914378">
              <a:lnSpc>
                <a:spcPts val="1500"/>
              </a:lnSpc>
            </a:pPr>
            <a:r>
              <a:rPr lang="en-US" sz="1400" dirty="0">
                <a:solidFill>
                  <a:schemeClr val="tx2"/>
                </a:solidFill>
                <a:latin typeface="Calibri Light" panose="020F0302020204030204" pitchFamily="34" charset="0"/>
                <a:ea typeface="Open Sans" panose="020B0606030504020204" pitchFamily="34" charset="0"/>
                <a:cs typeface="Calibri Light" panose="020F0302020204030204" pitchFamily="34" charset="0"/>
              </a:rPr>
              <a:t>Would like the library to be more involved in clearing copyrights</a:t>
            </a:r>
          </a:p>
        </p:txBody>
      </p:sp>
      <p:sp>
        <p:nvSpPr>
          <p:cNvPr id="24" name="TextBox 23">
            <a:extLst>
              <a:ext uri="{FF2B5EF4-FFF2-40B4-BE49-F238E27FC236}">
                <a16:creationId xmlns:a16="http://schemas.microsoft.com/office/drawing/2014/main" id="{01780FC8-FDC0-4E30-83BF-1BAA098374BB}"/>
              </a:ext>
            </a:extLst>
          </p:cNvPr>
          <p:cNvSpPr txBox="1"/>
          <p:nvPr/>
        </p:nvSpPr>
        <p:spPr>
          <a:xfrm>
            <a:off x="3112589" y="2486496"/>
            <a:ext cx="886461" cy="615553"/>
          </a:xfrm>
          <a:prstGeom prst="rect">
            <a:avLst/>
          </a:prstGeom>
          <a:noFill/>
        </p:spPr>
        <p:txBody>
          <a:bodyPr wrap="none" lIns="0" tIns="0" rIns="0" bIns="0" rtlCol="0">
            <a:spAutoFit/>
          </a:bodyPr>
          <a:lstStyle/>
          <a:p>
            <a:pPr algn="ctr" defTabSz="914378"/>
            <a:r>
              <a:rPr lang="en-US" sz="4000" dirty="0">
                <a:solidFill>
                  <a:schemeClr val="tx2"/>
                </a:solidFill>
                <a:latin typeface="Calibri"/>
                <a:cs typeface="Calibri Light" panose="020F0302020204030204" pitchFamily="34" charset="0"/>
              </a:rPr>
              <a:t>64%</a:t>
            </a:r>
          </a:p>
        </p:txBody>
      </p:sp>
      <p:sp>
        <p:nvSpPr>
          <p:cNvPr id="3" name="Title 2">
            <a:extLst>
              <a:ext uri="{FF2B5EF4-FFF2-40B4-BE49-F238E27FC236}">
                <a16:creationId xmlns:a16="http://schemas.microsoft.com/office/drawing/2014/main" id="{3384F0FC-32BB-4BD5-9FD2-DE54B2409643}"/>
              </a:ext>
            </a:extLst>
          </p:cNvPr>
          <p:cNvSpPr>
            <a:spLocks noGrp="1"/>
          </p:cNvSpPr>
          <p:nvPr>
            <p:ph type="title"/>
          </p:nvPr>
        </p:nvSpPr>
        <p:spPr/>
        <p:txBody>
          <a:bodyPr>
            <a:normAutofit fontScale="90000"/>
          </a:bodyPr>
          <a:lstStyle/>
          <a:p>
            <a:r>
              <a:rPr lang="en-US" dirty="0"/>
              <a:t>The Library and Its Services: Faculty Perception and Aspiration</a:t>
            </a:r>
          </a:p>
        </p:txBody>
      </p:sp>
    </p:spTree>
    <p:extLst>
      <p:ext uri="{BB962C8B-B14F-4D97-AF65-F5344CB8AC3E}">
        <p14:creationId xmlns:p14="http://schemas.microsoft.com/office/powerpoint/2010/main" val="2737810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86FA3-C27D-485C-9A7E-D1FB1499DEEE}"/>
              </a:ext>
            </a:extLst>
          </p:cNvPr>
          <p:cNvSpPr>
            <a:spLocks noGrp="1"/>
          </p:cNvSpPr>
          <p:nvPr>
            <p:ph type="title"/>
          </p:nvPr>
        </p:nvSpPr>
        <p:spPr/>
        <p:txBody>
          <a:bodyPr/>
          <a:lstStyle/>
          <a:p>
            <a:r>
              <a:rPr lang="en-US" dirty="0"/>
              <a:t>Challenges and Opportunities</a:t>
            </a:r>
          </a:p>
        </p:txBody>
      </p:sp>
      <p:sp>
        <p:nvSpPr>
          <p:cNvPr id="3" name="Content Placeholder 2">
            <a:extLst>
              <a:ext uri="{FF2B5EF4-FFF2-40B4-BE49-F238E27FC236}">
                <a16:creationId xmlns:a16="http://schemas.microsoft.com/office/drawing/2014/main" id="{5B08B1A1-3E87-4DAD-8AB9-BBF85D228913}"/>
              </a:ext>
            </a:extLst>
          </p:cNvPr>
          <p:cNvSpPr>
            <a:spLocks noGrp="1"/>
          </p:cNvSpPr>
          <p:nvPr>
            <p:ph idx="1"/>
          </p:nvPr>
        </p:nvSpPr>
        <p:spPr/>
        <p:txBody>
          <a:bodyPr>
            <a:normAutofit/>
          </a:bodyPr>
          <a:lstStyle/>
          <a:p>
            <a:pPr>
              <a:spcAft>
                <a:spcPts val="600"/>
              </a:spcAft>
            </a:pPr>
            <a:r>
              <a:rPr lang="en-US" dirty="0"/>
              <a:t>Library as a partner: there is a </a:t>
            </a:r>
            <a:r>
              <a:rPr lang="en-US" b="1" dirty="0"/>
              <a:t>need</a:t>
            </a:r>
            <a:r>
              <a:rPr lang="en-US" dirty="0"/>
              <a:t> and there is </a:t>
            </a:r>
            <a:r>
              <a:rPr lang="en-US" b="1" dirty="0"/>
              <a:t>willingness</a:t>
            </a:r>
            <a:r>
              <a:rPr lang="en-US" dirty="0"/>
              <a:t>, from both sides</a:t>
            </a:r>
          </a:p>
          <a:p>
            <a:pPr>
              <a:spcAft>
                <a:spcPts val="600"/>
              </a:spcAft>
            </a:pPr>
            <a:r>
              <a:rPr lang="en-US" dirty="0"/>
              <a:t>Library expertise is underused: faculty look for </a:t>
            </a:r>
            <a:r>
              <a:rPr lang="en-US" b="1" dirty="0"/>
              <a:t>academic quality </a:t>
            </a:r>
            <a:r>
              <a:rPr lang="en-US" dirty="0"/>
              <a:t>and </a:t>
            </a:r>
            <a:r>
              <a:rPr lang="en-US" b="1" dirty="0"/>
              <a:t>reduced costs </a:t>
            </a:r>
            <a:r>
              <a:rPr lang="en-US" dirty="0"/>
              <a:t>for students—in other words, they look for the </a:t>
            </a:r>
            <a:r>
              <a:rPr lang="en-US" b="1" dirty="0"/>
              <a:t>materials that the library provides</a:t>
            </a:r>
          </a:p>
          <a:p>
            <a:r>
              <a:rPr lang="en-US" dirty="0"/>
              <a:t>Technology can </a:t>
            </a:r>
            <a:r>
              <a:rPr lang="en-US" b="1" dirty="0"/>
              <a:t>save faculty much time and effort </a:t>
            </a:r>
            <a:r>
              <a:rPr lang="en-US" dirty="0"/>
              <a:t>spent on helping students get to the assigned course materials</a:t>
            </a:r>
          </a:p>
          <a:p>
            <a:pPr lvl="1"/>
            <a:endParaRPr lang="en-US" dirty="0"/>
          </a:p>
          <a:p>
            <a:endParaRPr lang="en-US" dirty="0"/>
          </a:p>
        </p:txBody>
      </p:sp>
    </p:spTree>
    <p:extLst>
      <p:ext uri="{BB962C8B-B14F-4D97-AF65-F5344CB8AC3E}">
        <p14:creationId xmlns:p14="http://schemas.microsoft.com/office/powerpoint/2010/main" val="873265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685800">
              <a:defRPr/>
            </a:pPr>
            <a:fld id="{1C146586-7EC2-481D-848F-8CE41EB2DE6C}" type="slidenum">
              <a:rPr lang="en-US" sz="900">
                <a:solidFill>
                  <a:prstClr val="white"/>
                </a:solidFill>
                <a:latin typeface="Calibri"/>
              </a:rPr>
              <a:pPr algn="r" defTabSz="685800">
                <a:defRPr/>
              </a:pPr>
              <a:t>52</a:t>
            </a:fld>
            <a:endParaRPr lang="en-US" sz="900" dirty="0">
              <a:solidFill>
                <a:prstClr val="white"/>
              </a:solidFill>
              <a:latin typeface="Calibri"/>
            </a:endParaRPr>
          </a:p>
        </p:txBody>
      </p:sp>
      <p:sp>
        <p:nvSpPr>
          <p:cNvPr id="3" name="Title 2"/>
          <p:cNvSpPr>
            <a:spLocks noGrp="1"/>
          </p:cNvSpPr>
          <p:nvPr>
            <p:ph type="title" idx="4294967295"/>
          </p:nvPr>
        </p:nvSpPr>
        <p:spPr>
          <a:xfrm>
            <a:off x="3606855" y="477838"/>
            <a:ext cx="4381500" cy="439737"/>
          </a:xfrm>
        </p:spPr>
        <p:txBody>
          <a:bodyPr>
            <a:noAutofit/>
          </a:bodyPr>
          <a:lstStyle/>
          <a:p>
            <a:r>
              <a:rPr lang="en-US" sz="2400" dirty="0">
                <a:latin typeface="Calibri"/>
                <a:cs typeface="Calibri"/>
              </a:rPr>
              <a:t>Course resource lists made easy</a:t>
            </a:r>
          </a:p>
        </p:txBody>
      </p:sp>
      <p:pic>
        <p:nvPicPr>
          <p:cNvPr id="51" name="Picture 5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31208" y="195435"/>
            <a:ext cx="1556950" cy="896963"/>
          </a:xfrm>
          <a:prstGeom prst="rect">
            <a:avLst/>
          </a:prstGeom>
        </p:spPr>
      </p:pic>
      <p:sp>
        <p:nvSpPr>
          <p:cNvPr id="52" name="מלבן מעוגל 32"/>
          <p:cNvSpPr/>
          <p:nvPr/>
        </p:nvSpPr>
        <p:spPr bwMode="auto">
          <a:xfrm>
            <a:off x="763578" y="3831260"/>
            <a:ext cx="1739624" cy="540690"/>
          </a:xfrm>
          <a:prstGeom prst="round2SameRect">
            <a:avLst>
              <a:gd name="adj1" fmla="val 0"/>
              <a:gd name="adj2" fmla="val 0"/>
            </a:avLst>
          </a:prstGeom>
          <a:noFill/>
          <a:ln w="19050" cap="flat" cmpd="sng" algn="ctr">
            <a:noFill/>
            <a:prstDash val="solid"/>
          </a:ln>
          <a:effectLst/>
        </p:spPr>
        <p:txBody>
          <a:bodyPr lIns="67500" anchor="t" anchorCtr="0"/>
          <a:lstStyle/>
          <a:p>
            <a:pPr algn="ctr" defTabSz="685800">
              <a:defRPr/>
            </a:pPr>
            <a:r>
              <a:rPr lang="en-GB" sz="1600" kern="0" dirty="0">
                <a:solidFill>
                  <a:prstClr val="black"/>
                </a:solidFill>
                <a:latin typeface="Calibri"/>
                <a:cs typeface="Calibri" pitchFamily="34" charset="0"/>
              </a:rPr>
              <a:t>Advanced analytics and reports</a:t>
            </a:r>
          </a:p>
          <a:p>
            <a:pPr algn="ctr" defTabSz="685800">
              <a:defRPr/>
            </a:pPr>
            <a:endParaRPr lang="en-US" sz="1600" kern="0" dirty="0">
              <a:solidFill>
                <a:prstClr val="black"/>
              </a:solidFill>
              <a:latin typeface="Calibri"/>
              <a:cs typeface="Calibri" pitchFamily="34" charset="0"/>
            </a:endParaRPr>
          </a:p>
        </p:txBody>
      </p:sp>
      <p:sp>
        <p:nvSpPr>
          <p:cNvPr id="53" name="מלבן מעוגל 32"/>
          <p:cNvSpPr/>
          <p:nvPr/>
        </p:nvSpPr>
        <p:spPr bwMode="auto">
          <a:xfrm flipH="1">
            <a:off x="6501358" y="2214263"/>
            <a:ext cx="1989936" cy="540690"/>
          </a:xfrm>
          <a:prstGeom prst="round2SameRect">
            <a:avLst>
              <a:gd name="adj1" fmla="val 0"/>
              <a:gd name="adj2" fmla="val 0"/>
            </a:avLst>
          </a:prstGeom>
          <a:noFill/>
          <a:ln w="19050" cap="flat" cmpd="sng" algn="ctr">
            <a:noFill/>
            <a:prstDash val="solid"/>
          </a:ln>
          <a:effectLst/>
        </p:spPr>
        <p:txBody>
          <a:bodyPr lIns="67500" anchor="t" anchorCtr="0"/>
          <a:lstStyle/>
          <a:p>
            <a:pPr algn="ctr" defTabSz="685800">
              <a:defRPr/>
            </a:pPr>
            <a:r>
              <a:rPr lang="en-US" sz="1600" kern="0" dirty="0">
                <a:solidFill>
                  <a:prstClr val="black"/>
                </a:solidFill>
                <a:latin typeface="Calibri"/>
                <a:cs typeface="Calibri" pitchFamily="34" charset="0"/>
              </a:rPr>
              <a:t>Integrated and automated workflows</a:t>
            </a:r>
          </a:p>
        </p:txBody>
      </p:sp>
      <p:sp>
        <p:nvSpPr>
          <p:cNvPr id="55" name="מלבן מעוגל 32"/>
          <p:cNvSpPr/>
          <p:nvPr/>
        </p:nvSpPr>
        <p:spPr bwMode="auto">
          <a:xfrm flipH="1">
            <a:off x="3606854" y="3831260"/>
            <a:ext cx="1829240" cy="640387"/>
          </a:xfrm>
          <a:prstGeom prst="round2SameRect">
            <a:avLst>
              <a:gd name="adj1" fmla="val 0"/>
              <a:gd name="adj2" fmla="val 0"/>
            </a:avLst>
          </a:prstGeom>
          <a:noFill/>
          <a:ln w="19050" cap="flat" cmpd="sng" algn="ctr">
            <a:noFill/>
            <a:prstDash val="solid"/>
          </a:ln>
          <a:effectLst/>
        </p:spPr>
        <p:txBody>
          <a:bodyPr lIns="67500" anchor="t" anchorCtr="0"/>
          <a:lstStyle/>
          <a:p>
            <a:pPr algn="ctr" defTabSz="685800">
              <a:defRPr/>
            </a:pPr>
            <a:r>
              <a:rPr lang="en-US" sz="1600" kern="0" dirty="0">
                <a:solidFill>
                  <a:prstClr val="black"/>
                </a:solidFill>
                <a:latin typeface="Calibri"/>
                <a:cs typeface="Calibri" pitchFamily="34" charset="0"/>
              </a:rPr>
              <a:t>Integration with institutions’ LMS</a:t>
            </a:r>
          </a:p>
        </p:txBody>
      </p:sp>
      <p:sp>
        <p:nvSpPr>
          <p:cNvPr id="56" name="מלבן מעוגל 32"/>
          <p:cNvSpPr/>
          <p:nvPr/>
        </p:nvSpPr>
        <p:spPr bwMode="auto">
          <a:xfrm>
            <a:off x="793294" y="2214263"/>
            <a:ext cx="1629898" cy="540690"/>
          </a:xfrm>
          <a:prstGeom prst="round2SameRect">
            <a:avLst>
              <a:gd name="adj1" fmla="val 0"/>
              <a:gd name="adj2" fmla="val 0"/>
            </a:avLst>
          </a:prstGeom>
          <a:noFill/>
          <a:ln w="19050" cap="flat" cmpd="sng" algn="ctr">
            <a:noFill/>
            <a:prstDash val="solid"/>
          </a:ln>
          <a:effectLst/>
        </p:spPr>
        <p:txBody>
          <a:bodyPr lIns="67500" anchor="t" anchorCtr="0"/>
          <a:lstStyle/>
          <a:p>
            <a:pPr algn="ctr" defTabSz="685800">
              <a:defRPr/>
            </a:pPr>
            <a:r>
              <a:rPr lang="en-US" sz="1600" kern="0" dirty="0">
                <a:solidFill>
                  <a:prstClr val="black"/>
                </a:solidFill>
                <a:latin typeface="Calibri"/>
                <a:cs typeface="Calibri" pitchFamily="34" charset="0"/>
              </a:rPr>
              <a:t>All types of materials</a:t>
            </a:r>
          </a:p>
        </p:txBody>
      </p:sp>
      <p:sp>
        <p:nvSpPr>
          <p:cNvPr id="57" name="מלבן מעוגל 32"/>
          <p:cNvSpPr/>
          <p:nvPr/>
        </p:nvSpPr>
        <p:spPr bwMode="auto">
          <a:xfrm>
            <a:off x="3681616" y="2214263"/>
            <a:ext cx="1656185" cy="540000"/>
          </a:xfrm>
          <a:prstGeom prst="round2SameRect">
            <a:avLst>
              <a:gd name="adj1" fmla="val 0"/>
              <a:gd name="adj2" fmla="val 0"/>
            </a:avLst>
          </a:prstGeom>
          <a:noFill/>
          <a:ln w="19050" cap="flat" cmpd="sng" algn="ctr">
            <a:noFill/>
            <a:prstDash val="solid"/>
          </a:ln>
          <a:effectLst/>
        </p:spPr>
        <p:txBody>
          <a:bodyPr lIns="67500" anchor="t" anchorCtr="0"/>
          <a:lstStyle/>
          <a:p>
            <a:pPr algn="ctr" defTabSz="685800">
              <a:defRPr/>
            </a:pPr>
            <a:r>
              <a:rPr lang="en-US" sz="1600" kern="0" dirty="0">
                <a:solidFill>
                  <a:prstClr val="black"/>
                </a:solidFill>
                <a:latin typeface="Calibri"/>
                <a:cs typeface="Calibri" pitchFamily="34" charset="0"/>
              </a:rPr>
              <a:t>Online access, on any device</a:t>
            </a:r>
          </a:p>
        </p:txBody>
      </p:sp>
      <p:sp>
        <p:nvSpPr>
          <p:cNvPr id="71" name="מלבן מעוגל 32"/>
          <p:cNvSpPr/>
          <p:nvPr/>
        </p:nvSpPr>
        <p:spPr bwMode="auto">
          <a:xfrm flipH="1">
            <a:off x="6323478" y="3831260"/>
            <a:ext cx="2339788" cy="766110"/>
          </a:xfrm>
          <a:prstGeom prst="round2SameRect">
            <a:avLst>
              <a:gd name="adj1" fmla="val 0"/>
              <a:gd name="adj2" fmla="val 0"/>
            </a:avLst>
          </a:prstGeom>
          <a:noFill/>
          <a:ln w="19050" cap="flat" cmpd="sng" algn="ctr">
            <a:noFill/>
            <a:prstDash val="solid"/>
          </a:ln>
          <a:effectLst/>
        </p:spPr>
        <p:txBody>
          <a:bodyPr lIns="67500" anchor="t" anchorCtr="0"/>
          <a:lstStyle/>
          <a:p>
            <a:pPr algn="ctr" defTabSz="685800">
              <a:defRPr/>
            </a:pPr>
            <a:r>
              <a:rPr lang="en-GB" sz="1600" kern="0" dirty="0">
                <a:solidFill>
                  <a:prstClr val="black"/>
                </a:solidFill>
                <a:latin typeface="Calibri"/>
                <a:cs typeface="Calibri" pitchFamily="34" charset="0"/>
              </a:rPr>
              <a:t>Leveraging the Ex Libris Higher-Ed Cloud Platform</a:t>
            </a:r>
          </a:p>
        </p:txBody>
      </p:sp>
      <p:sp>
        <p:nvSpPr>
          <p:cNvPr id="219" name="אליפסה 2">
            <a:extLst>
              <a:ext uri="{FF2B5EF4-FFF2-40B4-BE49-F238E27FC236}">
                <a16:creationId xmlns:a16="http://schemas.microsoft.com/office/drawing/2014/main" id="{4652F45F-DC04-4FA6-B526-F55DC058944E}"/>
              </a:ext>
            </a:extLst>
          </p:cNvPr>
          <p:cNvSpPr/>
          <p:nvPr/>
        </p:nvSpPr>
        <p:spPr>
          <a:xfrm>
            <a:off x="1304741" y="1455055"/>
            <a:ext cx="644937" cy="644936"/>
          </a:xfrm>
          <a:prstGeom prst="ellipse">
            <a:avLst/>
          </a:prstGeom>
          <a:solidFill>
            <a:schemeClr val="accent1"/>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grpSp>
        <p:nvGrpSpPr>
          <p:cNvPr id="182" name="Group 181"/>
          <p:cNvGrpSpPr/>
          <p:nvPr/>
        </p:nvGrpSpPr>
        <p:grpSpPr>
          <a:xfrm>
            <a:off x="1396795" y="1638473"/>
            <a:ext cx="460829" cy="278100"/>
            <a:chOff x="21518564" y="5180013"/>
            <a:chExt cx="1825625" cy="1101725"/>
          </a:xfrm>
          <a:solidFill>
            <a:schemeClr val="bg1"/>
          </a:solidFill>
        </p:grpSpPr>
        <p:sp>
          <p:nvSpPr>
            <p:cNvPr id="183" name="Freeform 308"/>
            <p:cNvSpPr>
              <a:spLocks/>
            </p:cNvSpPr>
            <p:nvPr/>
          </p:nvSpPr>
          <p:spPr bwMode="auto">
            <a:xfrm>
              <a:off x="21775739" y="5180013"/>
              <a:ext cx="1096963" cy="1101725"/>
            </a:xfrm>
            <a:custGeom>
              <a:avLst/>
              <a:gdLst>
                <a:gd name="T0" fmla="*/ 123 w 123"/>
                <a:gd name="T1" fmla="*/ 12 h 124"/>
                <a:gd name="T2" fmla="*/ 123 w 123"/>
                <a:gd name="T3" fmla="*/ 11 h 124"/>
                <a:gd name="T4" fmla="*/ 117 w 123"/>
                <a:gd name="T5" fmla="*/ 2 h 124"/>
                <a:gd name="T6" fmla="*/ 109 w 123"/>
                <a:gd name="T7" fmla="*/ 1 h 124"/>
                <a:gd name="T8" fmla="*/ 107 w 123"/>
                <a:gd name="T9" fmla="*/ 2 h 124"/>
                <a:gd name="T10" fmla="*/ 109 w 123"/>
                <a:gd name="T11" fmla="*/ 4 h 124"/>
                <a:gd name="T12" fmla="*/ 112 w 123"/>
                <a:gd name="T13" fmla="*/ 4 h 124"/>
                <a:gd name="T14" fmla="*/ 120 w 123"/>
                <a:gd name="T15" fmla="*/ 12 h 124"/>
                <a:gd name="T16" fmla="*/ 120 w 123"/>
                <a:gd name="T17" fmla="*/ 23 h 124"/>
                <a:gd name="T18" fmla="*/ 120 w 123"/>
                <a:gd name="T19" fmla="*/ 24 h 124"/>
                <a:gd name="T20" fmla="*/ 4 w 123"/>
                <a:gd name="T21" fmla="*/ 24 h 124"/>
                <a:gd name="T22" fmla="*/ 4 w 123"/>
                <a:gd name="T23" fmla="*/ 24 h 124"/>
                <a:gd name="T24" fmla="*/ 4 w 123"/>
                <a:gd name="T25" fmla="*/ 11 h 124"/>
                <a:gd name="T26" fmla="*/ 5 w 123"/>
                <a:gd name="T27" fmla="*/ 8 h 124"/>
                <a:gd name="T28" fmla="*/ 12 w 123"/>
                <a:gd name="T29" fmla="*/ 4 h 124"/>
                <a:gd name="T30" fmla="*/ 99 w 123"/>
                <a:gd name="T31" fmla="*/ 4 h 124"/>
                <a:gd name="T32" fmla="*/ 101 w 123"/>
                <a:gd name="T33" fmla="*/ 4 h 124"/>
                <a:gd name="T34" fmla="*/ 102 w 123"/>
                <a:gd name="T35" fmla="*/ 2 h 124"/>
                <a:gd name="T36" fmla="*/ 101 w 123"/>
                <a:gd name="T37" fmla="*/ 1 h 124"/>
                <a:gd name="T38" fmla="*/ 99 w 123"/>
                <a:gd name="T39" fmla="*/ 1 h 124"/>
                <a:gd name="T40" fmla="*/ 12 w 123"/>
                <a:gd name="T41" fmla="*/ 1 h 124"/>
                <a:gd name="T42" fmla="*/ 0 w 123"/>
                <a:gd name="T43" fmla="*/ 12 h 124"/>
                <a:gd name="T44" fmla="*/ 0 w 123"/>
                <a:gd name="T45" fmla="*/ 36 h 124"/>
                <a:gd name="T46" fmla="*/ 2 w 123"/>
                <a:gd name="T47" fmla="*/ 39 h 124"/>
                <a:gd name="T48" fmla="*/ 4 w 123"/>
                <a:gd name="T49" fmla="*/ 36 h 124"/>
                <a:gd name="T50" fmla="*/ 4 w 123"/>
                <a:gd name="T51" fmla="*/ 28 h 124"/>
                <a:gd name="T52" fmla="*/ 120 w 123"/>
                <a:gd name="T53" fmla="*/ 28 h 124"/>
                <a:gd name="T54" fmla="*/ 120 w 123"/>
                <a:gd name="T55" fmla="*/ 30 h 124"/>
                <a:gd name="T56" fmla="*/ 120 w 123"/>
                <a:gd name="T57" fmla="*/ 112 h 124"/>
                <a:gd name="T58" fmla="*/ 111 w 123"/>
                <a:gd name="T59" fmla="*/ 120 h 124"/>
                <a:gd name="T60" fmla="*/ 12 w 123"/>
                <a:gd name="T61" fmla="*/ 120 h 124"/>
                <a:gd name="T62" fmla="*/ 4 w 123"/>
                <a:gd name="T63" fmla="*/ 112 h 124"/>
                <a:gd name="T64" fmla="*/ 4 w 123"/>
                <a:gd name="T65" fmla="*/ 72 h 124"/>
                <a:gd name="T66" fmla="*/ 4 w 123"/>
                <a:gd name="T67" fmla="*/ 70 h 124"/>
                <a:gd name="T68" fmla="*/ 2 w 123"/>
                <a:gd name="T69" fmla="*/ 69 h 124"/>
                <a:gd name="T70" fmla="*/ 0 w 123"/>
                <a:gd name="T71" fmla="*/ 70 h 124"/>
                <a:gd name="T72" fmla="*/ 0 w 123"/>
                <a:gd name="T73" fmla="*/ 71 h 124"/>
                <a:gd name="T74" fmla="*/ 0 w 123"/>
                <a:gd name="T75" fmla="*/ 113 h 124"/>
                <a:gd name="T76" fmla="*/ 11 w 123"/>
                <a:gd name="T77" fmla="*/ 124 h 124"/>
                <a:gd name="T78" fmla="*/ 112 w 123"/>
                <a:gd name="T79" fmla="*/ 124 h 124"/>
                <a:gd name="T80" fmla="*/ 117 w 123"/>
                <a:gd name="T81" fmla="*/ 123 h 124"/>
                <a:gd name="T82" fmla="*/ 123 w 123"/>
                <a:gd name="T83" fmla="*/ 112 h 124"/>
                <a:gd name="T84" fmla="*/ 123 w 123"/>
                <a:gd name="T85"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3" h="124">
                  <a:moveTo>
                    <a:pt x="123" y="12"/>
                  </a:moveTo>
                  <a:cubicBezTo>
                    <a:pt x="123" y="12"/>
                    <a:pt x="123" y="11"/>
                    <a:pt x="123" y="11"/>
                  </a:cubicBezTo>
                  <a:cubicBezTo>
                    <a:pt x="123" y="7"/>
                    <a:pt x="121" y="3"/>
                    <a:pt x="117" y="2"/>
                  </a:cubicBezTo>
                  <a:cubicBezTo>
                    <a:pt x="114" y="0"/>
                    <a:pt x="112" y="0"/>
                    <a:pt x="109" y="1"/>
                  </a:cubicBezTo>
                  <a:cubicBezTo>
                    <a:pt x="108" y="1"/>
                    <a:pt x="107" y="1"/>
                    <a:pt x="107" y="2"/>
                  </a:cubicBezTo>
                  <a:cubicBezTo>
                    <a:pt x="107" y="3"/>
                    <a:pt x="108" y="4"/>
                    <a:pt x="109" y="4"/>
                  </a:cubicBezTo>
                  <a:cubicBezTo>
                    <a:pt x="110" y="4"/>
                    <a:pt x="111" y="4"/>
                    <a:pt x="112" y="4"/>
                  </a:cubicBezTo>
                  <a:cubicBezTo>
                    <a:pt x="117" y="4"/>
                    <a:pt x="120" y="7"/>
                    <a:pt x="120" y="12"/>
                  </a:cubicBezTo>
                  <a:cubicBezTo>
                    <a:pt x="120" y="16"/>
                    <a:pt x="120" y="19"/>
                    <a:pt x="120" y="23"/>
                  </a:cubicBezTo>
                  <a:cubicBezTo>
                    <a:pt x="120" y="24"/>
                    <a:pt x="120" y="24"/>
                    <a:pt x="120" y="24"/>
                  </a:cubicBezTo>
                  <a:cubicBezTo>
                    <a:pt x="81" y="24"/>
                    <a:pt x="42" y="24"/>
                    <a:pt x="4" y="24"/>
                  </a:cubicBezTo>
                  <a:cubicBezTo>
                    <a:pt x="4" y="24"/>
                    <a:pt x="4" y="24"/>
                    <a:pt x="4" y="24"/>
                  </a:cubicBezTo>
                  <a:cubicBezTo>
                    <a:pt x="4" y="20"/>
                    <a:pt x="4" y="15"/>
                    <a:pt x="4" y="11"/>
                  </a:cubicBezTo>
                  <a:cubicBezTo>
                    <a:pt x="4" y="10"/>
                    <a:pt x="4" y="9"/>
                    <a:pt x="5" y="8"/>
                  </a:cubicBezTo>
                  <a:cubicBezTo>
                    <a:pt x="6" y="5"/>
                    <a:pt x="9" y="4"/>
                    <a:pt x="12" y="4"/>
                  </a:cubicBezTo>
                  <a:cubicBezTo>
                    <a:pt x="41" y="4"/>
                    <a:pt x="70" y="4"/>
                    <a:pt x="99" y="4"/>
                  </a:cubicBezTo>
                  <a:cubicBezTo>
                    <a:pt x="100" y="4"/>
                    <a:pt x="100" y="4"/>
                    <a:pt x="101" y="4"/>
                  </a:cubicBezTo>
                  <a:cubicBezTo>
                    <a:pt x="102" y="4"/>
                    <a:pt x="102" y="3"/>
                    <a:pt x="102" y="2"/>
                  </a:cubicBezTo>
                  <a:cubicBezTo>
                    <a:pt x="102" y="1"/>
                    <a:pt x="102" y="1"/>
                    <a:pt x="101" y="1"/>
                  </a:cubicBezTo>
                  <a:cubicBezTo>
                    <a:pt x="100" y="1"/>
                    <a:pt x="100" y="1"/>
                    <a:pt x="99" y="1"/>
                  </a:cubicBezTo>
                  <a:cubicBezTo>
                    <a:pt x="70" y="1"/>
                    <a:pt x="41" y="1"/>
                    <a:pt x="12" y="1"/>
                  </a:cubicBezTo>
                  <a:cubicBezTo>
                    <a:pt x="5" y="1"/>
                    <a:pt x="0" y="5"/>
                    <a:pt x="0" y="12"/>
                  </a:cubicBezTo>
                  <a:cubicBezTo>
                    <a:pt x="0" y="20"/>
                    <a:pt x="0" y="28"/>
                    <a:pt x="0" y="36"/>
                  </a:cubicBezTo>
                  <a:cubicBezTo>
                    <a:pt x="0" y="38"/>
                    <a:pt x="1" y="39"/>
                    <a:pt x="2" y="39"/>
                  </a:cubicBezTo>
                  <a:cubicBezTo>
                    <a:pt x="3" y="39"/>
                    <a:pt x="4" y="38"/>
                    <a:pt x="4" y="36"/>
                  </a:cubicBezTo>
                  <a:cubicBezTo>
                    <a:pt x="4" y="33"/>
                    <a:pt x="4" y="31"/>
                    <a:pt x="4" y="28"/>
                  </a:cubicBezTo>
                  <a:cubicBezTo>
                    <a:pt x="42" y="28"/>
                    <a:pt x="81" y="28"/>
                    <a:pt x="120" y="28"/>
                  </a:cubicBezTo>
                  <a:cubicBezTo>
                    <a:pt x="120" y="29"/>
                    <a:pt x="120" y="29"/>
                    <a:pt x="120" y="30"/>
                  </a:cubicBezTo>
                  <a:cubicBezTo>
                    <a:pt x="120" y="57"/>
                    <a:pt x="120" y="85"/>
                    <a:pt x="120" y="112"/>
                  </a:cubicBezTo>
                  <a:cubicBezTo>
                    <a:pt x="120" y="117"/>
                    <a:pt x="117" y="120"/>
                    <a:pt x="111" y="120"/>
                  </a:cubicBezTo>
                  <a:cubicBezTo>
                    <a:pt x="78" y="120"/>
                    <a:pt x="45" y="120"/>
                    <a:pt x="12" y="120"/>
                  </a:cubicBezTo>
                  <a:cubicBezTo>
                    <a:pt x="7" y="120"/>
                    <a:pt x="4" y="117"/>
                    <a:pt x="4" y="112"/>
                  </a:cubicBezTo>
                  <a:cubicBezTo>
                    <a:pt x="4" y="90"/>
                    <a:pt x="4" y="94"/>
                    <a:pt x="4" y="72"/>
                  </a:cubicBezTo>
                  <a:cubicBezTo>
                    <a:pt x="4" y="71"/>
                    <a:pt x="4" y="71"/>
                    <a:pt x="4" y="70"/>
                  </a:cubicBezTo>
                  <a:cubicBezTo>
                    <a:pt x="3" y="70"/>
                    <a:pt x="3" y="69"/>
                    <a:pt x="2" y="69"/>
                  </a:cubicBezTo>
                  <a:cubicBezTo>
                    <a:pt x="1" y="69"/>
                    <a:pt x="1" y="70"/>
                    <a:pt x="0" y="70"/>
                  </a:cubicBezTo>
                  <a:cubicBezTo>
                    <a:pt x="0" y="70"/>
                    <a:pt x="0" y="71"/>
                    <a:pt x="0" y="71"/>
                  </a:cubicBezTo>
                  <a:cubicBezTo>
                    <a:pt x="0" y="94"/>
                    <a:pt x="0" y="90"/>
                    <a:pt x="0" y="113"/>
                  </a:cubicBezTo>
                  <a:cubicBezTo>
                    <a:pt x="0" y="119"/>
                    <a:pt x="5" y="124"/>
                    <a:pt x="11" y="124"/>
                  </a:cubicBezTo>
                  <a:cubicBezTo>
                    <a:pt x="45" y="124"/>
                    <a:pt x="79" y="124"/>
                    <a:pt x="112" y="124"/>
                  </a:cubicBezTo>
                  <a:cubicBezTo>
                    <a:pt x="114" y="124"/>
                    <a:pt x="116" y="123"/>
                    <a:pt x="117" y="123"/>
                  </a:cubicBezTo>
                  <a:cubicBezTo>
                    <a:pt x="122" y="121"/>
                    <a:pt x="123" y="117"/>
                    <a:pt x="123" y="112"/>
                  </a:cubicBezTo>
                  <a:cubicBezTo>
                    <a:pt x="123" y="79"/>
                    <a:pt x="123" y="45"/>
                    <a:pt x="123" y="1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84" name="Freeform 309"/>
            <p:cNvSpPr>
              <a:spLocks/>
            </p:cNvSpPr>
            <p:nvPr/>
          </p:nvSpPr>
          <p:spPr bwMode="auto">
            <a:xfrm>
              <a:off x="22256751" y="5286375"/>
              <a:ext cx="500063" cy="36512"/>
            </a:xfrm>
            <a:custGeom>
              <a:avLst/>
              <a:gdLst>
                <a:gd name="T0" fmla="*/ 53 w 56"/>
                <a:gd name="T1" fmla="*/ 0 h 4"/>
                <a:gd name="T2" fmla="*/ 3 w 56"/>
                <a:gd name="T3" fmla="*/ 0 h 4"/>
                <a:gd name="T4" fmla="*/ 2 w 56"/>
                <a:gd name="T5" fmla="*/ 1 h 4"/>
                <a:gd name="T6" fmla="*/ 0 w 56"/>
                <a:gd name="T7" fmla="*/ 2 h 4"/>
                <a:gd name="T8" fmla="*/ 2 w 56"/>
                <a:gd name="T9" fmla="*/ 4 h 4"/>
                <a:gd name="T10" fmla="*/ 4 w 56"/>
                <a:gd name="T11" fmla="*/ 4 h 4"/>
                <a:gd name="T12" fmla="*/ 28 w 56"/>
                <a:gd name="T13" fmla="*/ 4 h 4"/>
                <a:gd name="T14" fmla="*/ 28 w 56"/>
                <a:gd name="T15" fmla="*/ 4 h 4"/>
                <a:gd name="T16" fmla="*/ 32 w 56"/>
                <a:gd name="T17" fmla="*/ 4 h 4"/>
                <a:gd name="T18" fmla="*/ 54 w 56"/>
                <a:gd name="T19" fmla="*/ 4 h 4"/>
                <a:gd name="T20" fmla="*/ 56 w 56"/>
                <a:gd name="T21" fmla="*/ 2 h 4"/>
                <a:gd name="T22" fmla="*/ 54 w 56"/>
                <a:gd name="T23" fmla="*/ 0 h 4"/>
                <a:gd name="T24" fmla="*/ 53 w 56"/>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
                  <a:moveTo>
                    <a:pt x="53" y="0"/>
                  </a:moveTo>
                  <a:cubicBezTo>
                    <a:pt x="36" y="0"/>
                    <a:pt x="20" y="0"/>
                    <a:pt x="3" y="0"/>
                  </a:cubicBezTo>
                  <a:cubicBezTo>
                    <a:pt x="3" y="0"/>
                    <a:pt x="2" y="0"/>
                    <a:pt x="2" y="1"/>
                  </a:cubicBezTo>
                  <a:cubicBezTo>
                    <a:pt x="1" y="1"/>
                    <a:pt x="0" y="1"/>
                    <a:pt x="0" y="2"/>
                  </a:cubicBezTo>
                  <a:cubicBezTo>
                    <a:pt x="0" y="3"/>
                    <a:pt x="1" y="4"/>
                    <a:pt x="2" y="4"/>
                  </a:cubicBezTo>
                  <a:cubicBezTo>
                    <a:pt x="2" y="4"/>
                    <a:pt x="3" y="4"/>
                    <a:pt x="4" y="4"/>
                  </a:cubicBezTo>
                  <a:cubicBezTo>
                    <a:pt x="12" y="4"/>
                    <a:pt x="20" y="4"/>
                    <a:pt x="28" y="4"/>
                  </a:cubicBezTo>
                  <a:cubicBezTo>
                    <a:pt x="28" y="4"/>
                    <a:pt x="28" y="4"/>
                    <a:pt x="28" y="4"/>
                  </a:cubicBezTo>
                  <a:cubicBezTo>
                    <a:pt x="29" y="4"/>
                    <a:pt x="31" y="4"/>
                    <a:pt x="32" y="4"/>
                  </a:cubicBezTo>
                  <a:cubicBezTo>
                    <a:pt x="39" y="4"/>
                    <a:pt x="46" y="4"/>
                    <a:pt x="54" y="4"/>
                  </a:cubicBezTo>
                  <a:cubicBezTo>
                    <a:pt x="55" y="4"/>
                    <a:pt x="56" y="3"/>
                    <a:pt x="56" y="2"/>
                  </a:cubicBezTo>
                  <a:cubicBezTo>
                    <a:pt x="56" y="1"/>
                    <a:pt x="55" y="1"/>
                    <a:pt x="54" y="0"/>
                  </a:cubicBezTo>
                  <a:cubicBezTo>
                    <a:pt x="53" y="0"/>
                    <a:pt x="53" y="0"/>
                    <a:pt x="5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85" name="Oval 310"/>
            <p:cNvSpPr>
              <a:spLocks noChangeArrowheads="1"/>
            </p:cNvSpPr>
            <p:nvPr/>
          </p:nvSpPr>
          <p:spPr bwMode="auto">
            <a:xfrm>
              <a:off x="21963064" y="5295900"/>
              <a:ext cx="26988" cy="26987"/>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86" name="Freeform 311"/>
            <p:cNvSpPr>
              <a:spLocks/>
            </p:cNvSpPr>
            <p:nvPr/>
          </p:nvSpPr>
          <p:spPr bwMode="auto">
            <a:xfrm>
              <a:off x="21891626" y="5286375"/>
              <a:ext cx="36513" cy="36512"/>
            </a:xfrm>
            <a:custGeom>
              <a:avLst/>
              <a:gdLst>
                <a:gd name="T0" fmla="*/ 0 w 4"/>
                <a:gd name="T1" fmla="*/ 2 h 4"/>
                <a:gd name="T2" fmla="*/ 2 w 4"/>
                <a:gd name="T3" fmla="*/ 4 h 4"/>
                <a:gd name="T4" fmla="*/ 4 w 4"/>
                <a:gd name="T5" fmla="*/ 2 h 4"/>
                <a:gd name="T6" fmla="*/ 2 w 4"/>
                <a:gd name="T7" fmla="*/ 1 h 4"/>
                <a:gd name="T8" fmla="*/ 0 w 4"/>
                <a:gd name="T9" fmla="*/ 2 h 4"/>
              </a:gdLst>
              <a:ahLst/>
              <a:cxnLst>
                <a:cxn ang="0">
                  <a:pos x="T0" y="T1"/>
                </a:cxn>
                <a:cxn ang="0">
                  <a:pos x="T2" y="T3"/>
                </a:cxn>
                <a:cxn ang="0">
                  <a:pos x="T4" y="T5"/>
                </a:cxn>
                <a:cxn ang="0">
                  <a:pos x="T6" y="T7"/>
                </a:cxn>
                <a:cxn ang="0">
                  <a:pos x="T8" y="T9"/>
                </a:cxn>
              </a:cxnLst>
              <a:rect l="0" t="0" r="r" b="b"/>
              <a:pathLst>
                <a:path w="4" h="4">
                  <a:moveTo>
                    <a:pt x="0" y="2"/>
                  </a:moveTo>
                  <a:cubicBezTo>
                    <a:pt x="0" y="3"/>
                    <a:pt x="1" y="4"/>
                    <a:pt x="2" y="4"/>
                  </a:cubicBezTo>
                  <a:cubicBezTo>
                    <a:pt x="3" y="4"/>
                    <a:pt x="4" y="3"/>
                    <a:pt x="4" y="2"/>
                  </a:cubicBezTo>
                  <a:cubicBezTo>
                    <a:pt x="4" y="1"/>
                    <a:pt x="3" y="1"/>
                    <a:pt x="2" y="1"/>
                  </a:cubicBezTo>
                  <a:cubicBezTo>
                    <a:pt x="1" y="0"/>
                    <a:pt x="0" y="1"/>
                    <a:pt x="0"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87" name="Freeform 312"/>
            <p:cNvSpPr>
              <a:spLocks/>
            </p:cNvSpPr>
            <p:nvPr/>
          </p:nvSpPr>
          <p:spPr bwMode="auto">
            <a:xfrm>
              <a:off x="21883689" y="5526088"/>
              <a:ext cx="71438" cy="266700"/>
            </a:xfrm>
            <a:custGeom>
              <a:avLst/>
              <a:gdLst>
                <a:gd name="T0" fmla="*/ 0 w 8"/>
                <a:gd name="T1" fmla="*/ 29 h 30"/>
                <a:gd name="T2" fmla="*/ 8 w 8"/>
                <a:gd name="T3" fmla="*/ 23 h 30"/>
                <a:gd name="T4" fmla="*/ 8 w 8"/>
                <a:gd name="T5" fmla="*/ 7 h 30"/>
                <a:gd name="T6" fmla="*/ 0 w 8"/>
                <a:gd name="T7" fmla="*/ 1 h 30"/>
                <a:gd name="T8" fmla="*/ 0 w 8"/>
                <a:gd name="T9" fmla="*/ 4 h 30"/>
                <a:gd name="T10" fmla="*/ 4 w 8"/>
                <a:gd name="T11" fmla="*/ 9 h 30"/>
                <a:gd name="T12" fmla="*/ 4 w 8"/>
                <a:gd name="T13" fmla="*/ 21 h 30"/>
                <a:gd name="T14" fmla="*/ 0 w 8"/>
                <a:gd name="T15" fmla="*/ 25 h 30"/>
                <a:gd name="T16" fmla="*/ 0 w 8"/>
                <a:gd name="T17" fmla="*/ 26 h 30"/>
                <a:gd name="T18" fmla="*/ 0 w 8"/>
                <a:gd name="T19"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0">
                  <a:moveTo>
                    <a:pt x="0" y="29"/>
                  </a:moveTo>
                  <a:cubicBezTo>
                    <a:pt x="5" y="30"/>
                    <a:pt x="8" y="27"/>
                    <a:pt x="8" y="23"/>
                  </a:cubicBezTo>
                  <a:cubicBezTo>
                    <a:pt x="8" y="18"/>
                    <a:pt x="8" y="13"/>
                    <a:pt x="8" y="7"/>
                  </a:cubicBezTo>
                  <a:cubicBezTo>
                    <a:pt x="8" y="3"/>
                    <a:pt x="5" y="0"/>
                    <a:pt x="0" y="1"/>
                  </a:cubicBezTo>
                  <a:cubicBezTo>
                    <a:pt x="0" y="2"/>
                    <a:pt x="0" y="3"/>
                    <a:pt x="0" y="4"/>
                  </a:cubicBezTo>
                  <a:cubicBezTo>
                    <a:pt x="4" y="5"/>
                    <a:pt x="4" y="5"/>
                    <a:pt x="4" y="9"/>
                  </a:cubicBezTo>
                  <a:cubicBezTo>
                    <a:pt x="4" y="13"/>
                    <a:pt x="4" y="17"/>
                    <a:pt x="4" y="21"/>
                  </a:cubicBezTo>
                  <a:cubicBezTo>
                    <a:pt x="4" y="25"/>
                    <a:pt x="4" y="25"/>
                    <a:pt x="0" y="25"/>
                  </a:cubicBezTo>
                  <a:cubicBezTo>
                    <a:pt x="0" y="25"/>
                    <a:pt x="0" y="26"/>
                    <a:pt x="0" y="26"/>
                  </a:cubicBezTo>
                  <a:cubicBezTo>
                    <a:pt x="0" y="27"/>
                    <a:pt x="0" y="28"/>
                    <a:pt x="0" y="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88" name="Freeform 313"/>
            <p:cNvSpPr>
              <a:spLocks/>
            </p:cNvSpPr>
            <p:nvPr/>
          </p:nvSpPr>
          <p:spPr bwMode="auto">
            <a:xfrm>
              <a:off x="21642389" y="5526088"/>
              <a:ext cx="71438" cy="266700"/>
            </a:xfrm>
            <a:custGeom>
              <a:avLst/>
              <a:gdLst>
                <a:gd name="T0" fmla="*/ 8 w 8"/>
                <a:gd name="T1" fmla="*/ 1 h 30"/>
                <a:gd name="T2" fmla="*/ 1 w 8"/>
                <a:gd name="T3" fmla="*/ 7 h 30"/>
                <a:gd name="T4" fmla="*/ 1 w 8"/>
                <a:gd name="T5" fmla="*/ 23 h 30"/>
                <a:gd name="T6" fmla="*/ 8 w 8"/>
                <a:gd name="T7" fmla="*/ 29 h 30"/>
                <a:gd name="T8" fmla="*/ 8 w 8"/>
                <a:gd name="T9" fmla="*/ 25 h 30"/>
                <a:gd name="T10" fmla="*/ 7 w 8"/>
                <a:gd name="T11" fmla="*/ 25 h 30"/>
                <a:gd name="T12" fmla="*/ 4 w 8"/>
                <a:gd name="T13" fmla="*/ 23 h 30"/>
                <a:gd name="T14" fmla="*/ 4 w 8"/>
                <a:gd name="T15" fmla="*/ 7 h 30"/>
                <a:gd name="T16" fmla="*/ 7 w 8"/>
                <a:gd name="T17" fmla="*/ 5 h 30"/>
                <a:gd name="T18" fmla="*/ 8 w 8"/>
                <a:gd name="T19" fmla="*/ 4 h 30"/>
                <a:gd name="T20" fmla="*/ 8 w 8"/>
                <a:gd name="T21"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30">
                  <a:moveTo>
                    <a:pt x="8" y="1"/>
                  </a:moveTo>
                  <a:cubicBezTo>
                    <a:pt x="4" y="0"/>
                    <a:pt x="1" y="3"/>
                    <a:pt x="1" y="7"/>
                  </a:cubicBezTo>
                  <a:cubicBezTo>
                    <a:pt x="0" y="12"/>
                    <a:pt x="0" y="18"/>
                    <a:pt x="1" y="23"/>
                  </a:cubicBezTo>
                  <a:cubicBezTo>
                    <a:pt x="1" y="28"/>
                    <a:pt x="4" y="30"/>
                    <a:pt x="8" y="29"/>
                  </a:cubicBezTo>
                  <a:cubicBezTo>
                    <a:pt x="8" y="28"/>
                    <a:pt x="8" y="27"/>
                    <a:pt x="8" y="25"/>
                  </a:cubicBezTo>
                  <a:cubicBezTo>
                    <a:pt x="8" y="25"/>
                    <a:pt x="7" y="25"/>
                    <a:pt x="7" y="25"/>
                  </a:cubicBezTo>
                  <a:cubicBezTo>
                    <a:pt x="5" y="25"/>
                    <a:pt x="4" y="24"/>
                    <a:pt x="4" y="23"/>
                  </a:cubicBezTo>
                  <a:cubicBezTo>
                    <a:pt x="4" y="18"/>
                    <a:pt x="4" y="12"/>
                    <a:pt x="4" y="7"/>
                  </a:cubicBezTo>
                  <a:cubicBezTo>
                    <a:pt x="4" y="6"/>
                    <a:pt x="5" y="5"/>
                    <a:pt x="7" y="5"/>
                  </a:cubicBezTo>
                  <a:cubicBezTo>
                    <a:pt x="7" y="5"/>
                    <a:pt x="8" y="5"/>
                    <a:pt x="8" y="4"/>
                  </a:cubicBezTo>
                  <a:cubicBezTo>
                    <a:pt x="8" y="3"/>
                    <a:pt x="8" y="2"/>
                    <a:pt x="8"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89" name="Freeform 314"/>
            <p:cNvSpPr>
              <a:spLocks/>
            </p:cNvSpPr>
            <p:nvPr/>
          </p:nvSpPr>
          <p:spPr bwMode="auto">
            <a:xfrm>
              <a:off x="21839239" y="5641975"/>
              <a:ext cx="34925" cy="36512"/>
            </a:xfrm>
            <a:custGeom>
              <a:avLst/>
              <a:gdLst>
                <a:gd name="T0" fmla="*/ 0 w 4"/>
                <a:gd name="T1" fmla="*/ 4 h 4"/>
                <a:gd name="T2" fmla="*/ 4 w 4"/>
                <a:gd name="T3" fmla="*/ 4 h 4"/>
                <a:gd name="T4" fmla="*/ 4 w 4"/>
                <a:gd name="T5" fmla="*/ 0 h 4"/>
                <a:gd name="T6" fmla="*/ 0 w 4"/>
                <a:gd name="T7" fmla="*/ 0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2" y="4"/>
                    <a:pt x="3" y="4"/>
                    <a:pt x="4" y="4"/>
                  </a:cubicBezTo>
                  <a:cubicBezTo>
                    <a:pt x="4" y="3"/>
                    <a:pt x="4" y="1"/>
                    <a:pt x="4" y="0"/>
                  </a:cubicBezTo>
                  <a:cubicBezTo>
                    <a:pt x="3" y="0"/>
                    <a:pt x="2" y="0"/>
                    <a:pt x="0" y="0"/>
                  </a:cubicBezTo>
                  <a:cubicBezTo>
                    <a:pt x="0" y="1"/>
                    <a:pt x="0" y="3"/>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90" name="Freeform 315"/>
            <p:cNvSpPr>
              <a:spLocks/>
            </p:cNvSpPr>
            <p:nvPr/>
          </p:nvSpPr>
          <p:spPr bwMode="auto">
            <a:xfrm>
              <a:off x="21775739" y="5641975"/>
              <a:ext cx="36513" cy="36512"/>
            </a:xfrm>
            <a:custGeom>
              <a:avLst/>
              <a:gdLst>
                <a:gd name="T0" fmla="*/ 0 w 4"/>
                <a:gd name="T1" fmla="*/ 0 h 4"/>
                <a:gd name="T2" fmla="*/ 0 w 4"/>
                <a:gd name="T3" fmla="*/ 4 h 4"/>
                <a:gd name="T4" fmla="*/ 4 w 4"/>
                <a:gd name="T5" fmla="*/ 4 h 4"/>
                <a:gd name="T6" fmla="*/ 4 w 4"/>
                <a:gd name="T7" fmla="*/ 0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0" y="1"/>
                    <a:pt x="0" y="3"/>
                    <a:pt x="0" y="4"/>
                  </a:cubicBezTo>
                  <a:cubicBezTo>
                    <a:pt x="2" y="4"/>
                    <a:pt x="3" y="4"/>
                    <a:pt x="4" y="4"/>
                  </a:cubicBezTo>
                  <a:cubicBezTo>
                    <a:pt x="4" y="3"/>
                    <a:pt x="4" y="1"/>
                    <a:pt x="4" y="0"/>
                  </a:cubicBezTo>
                  <a:cubicBezTo>
                    <a:pt x="3" y="0"/>
                    <a:pt x="2" y="0"/>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91" name="Freeform 316"/>
            <p:cNvSpPr>
              <a:spLocks/>
            </p:cNvSpPr>
            <p:nvPr/>
          </p:nvSpPr>
          <p:spPr bwMode="auto">
            <a:xfrm>
              <a:off x="21713826" y="5641975"/>
              <a:ext cx="36513" cy="36512"/>
            </a:xfrm>
            <a:custGeom>
              <a:avLst/>
              <a:gdLst>
                <a:gd name="T0" fmla="*/ 4 w 4"/>
                <a:gd name="T1" fmla="*/ 4 h 4"/>
                <a:gd name="T2" fmla="*/ 4 w 4"/>
                <a:gd name="T3" fmla="*/ 0 h 4"/>
                <a:gd name="T4" fmla="*/ 0 w 4"/>
                <a:gd name="T5" fmla="*/ 0 h 4"/>
                <a:gd name="T6" fmla="*/ 0 w 4"/>
                <a:gd name="T7" fmla="*/ 4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cubicBezTo>
                    <a:pt x="4" y="3"/>
                    <a:pt x="4" y="1"/>
                    <a:pt x="4" y="0"/>
                  </a:cubicBezTo>
                  <a:cubicBezTo>
                    <a:pt x="3" y="0"/>
                    <a:pt x="2" y="0"/>
                    <a:pt x="0" y="0"/>
                  </a:cubicBezTo>
                  <a:cubicBezTo>
                    <a:pt x="0" y="1"/>
                    <a:pt x="0" y="3"/>
                    <a:pt x="0" y="4"/>
                  </a:cubicBezTo>
                  <a:cubicBezTo>
                    <a:pt x="2" y="4"/>
                    <a:pt x="3" y="4"/>
                    <a:pt x="4"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92" name="Freeform 317"/>
            <p:cNvSpPr>
              <a:spLocks/>
            </p:cNvSpPr>
            <p:nvPr/>
          </p:nvSpPr>
          <p:spPr bwMode="auto">
            <a:xfrm>
              <a:off x="21883689" y="5526088"/>
              <a:ext cx="71438" cy="266700"/>
            </a:xfrm>
            <a:custGeom>
              <a:avLst/>
              <a:gdLst>
                <a:gd name="T0" fmla="*/ 0 w 8"/>
                <a:gd name="T1" fmla="*/ 29 h 30"/>
                <a:gd name="T2" fmla="*/ 0 w 8"/>
                <a:gd name="T3" fmla="*/ 26 h 30"/>
                <a:gd name="T4" fmla="*/ 0 w 8"/>
                <a:gd name="T5" fmla="*/ 25 h 30"/>
                <a:gd name="T6" fmla="*/ 4 w 8"/>
                <a:gd name="T7" fmla="*/ 21 h 30"/>
                <a:gd name="T8" fmla="*/ 4 w 8"/>
                <a:gd name="T9" fmla="*/ 9 h 30"/>
                <a:gd name="T10" fmla="*/ 0 w 8"/>
                <a:gd name="T11" fmla="*/ 4 h 30"/>
                <a:gd name="T12" fmla="*/ 0 w 8"/>
                <a:gd name="T13" fmla="*/ 1 h 30"/>
                <a:gd name="T14" fmla="*/ 8 w 8"/>
                <a:gd name="T15" fmla="*/ 7 h 30"/>
                <a:gd name="T16" fmla="*/ 8 w 8"/>
                <a:gd name="T17" fmla="*/ 23 h 30"/>
                <a:gd name="T18" fmla="*/ 0 w 8"/>
                <a:gd name="T19"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0">
                  <a:moveTo>
                    <a:pt x="0" y="29"/>
                  </a:moveTo>
                  <a:cubicBezTo>
                    <a:pt x="0" y="28"/>
                    <a:pt x="0" y="27"/>
                    <a:pt x="0" y="26"/>
                  </a:cubicBezTo>
                  <a:cubicBezTo>
                    <a:pt x="0" y="26"/>
                    <a:pt x="0" y="25"/>
                    <a:pt x="0" y="25"/>
                  </a:cubicBezTo>
                  <a:cubicBezTo>
                    <a:pt x="4" y="25"/>
                    <a:pt x="4" y="25"/>
                    <a:pt x="4" y="21"/>
                  </a:cubicBezTo>
                  <a:cubicBezTo>
                    <a:pt x="4" y="17"/>
                    <a:pt x="4" y="13"/>
                    <a:pt x="4" y="9"/>
                  </a:cubicBezTo>
                  <a:cubicBezTo>
                    <a:pt x="4" y="5"/>
                    <a:pt x="4" y="5"/>
                    <a:pt x="0" y="4"/>
                  </a:cubicBezTo>
                  <a:cubicBezTo>
                    <a:pt x="0" y="3"/>
                    <a:pt x="0" y="2"/>
                    <a:pt x="0" y="1"/>
                  </a:cubicBezTo>
                  <a:cubicBezTo>
                    <a:pt x="5" y="0"/>
                    <a:pt x="8" y="3"/>
                    <a:pt x="8" y="7"/>
                  </a:cubicBezTo>
                  <a:cubicBezTo>
                    <a:pt x="8" y="13"/>
                    <a:pt x="8" y="18"/>
                    <a:pt x="8" y="23"/>
                  </a:cubicBezTo>
                  <a:cubicBezTo>
                    <a:pt x="8" y="27"/>
                    <a:pt x="5" y="30"/>
                    <a:pt x="0" y="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93" name="Freeform 318"/>
            <p:cNvSpPr>
              <a:spLocks/>
            </p:cNvSpPr>
            <p:nvPr/>
          </p:nvSpPr>
          <p:spPr bwMode="auto">
            <a:xfrm>
              <a:off x="21642389" y="5526088"/>
              <a:ext cx="71438" cy="266700"/>
            </a:xfrm>
            <a:custGeom>
              <a:avLst/>
              <a:gdLst>
                <a:gd name="T0" fmla="*/ 8 w 8"/>
                <a:gd name="T1" fmla="*/ 1 h 30"/>
                <a:gd name="T2" fmla="*/ 8 w 8"/>
                <a:gd name="T3" fmla="*/ 4 h 30"/>
                <a:gd name="T4" fmla="*/ 7 w 8"/>
                <a:gd name="T5" fmla="*/ 5 h 30"/>
                <a:gd name="T6" fmla="*/ 4 w 8"/>
                <a:gd name="T7" fmla="*/ 7 h 30"/>
                <a:gd name="T8" fmla="*/ 4 w 8"/>
                <a:gd name="T9" fmla="*/ 23 h 30"/>
                <a:gd name="T10" fmla="*/ 7 w 8"/>
                <a:gd name="T11" fmla="*/ 25 h 30"/>
                <a:gd name="T12" fmla="*/ 8 w 8"/>
                <a:gd name="T13" fmla="*/ 25 h 30"/>
                <a:gd name="T14" fmla="*/ 8 w 8"/>
                <a:gd name="T15" fmla="*/ 29 h 30"/>
                <a:gd name="T16" fmla="*/ 1 w 8"/>
                <a:gd name="T17" fmla="*/ 23 h 30"/>
                <a:gd name="T18" fmla="*/ 1 w 8"/>
                <a:gd name="T19" fmla="*/ 7 h 30"/>
                <a:gd name="T20" fmla="*/ 8 w 8"/>
                <a:gd name="T21"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30">
                  <a:moveTo>
                    <a:pt x="8" y="1"/>
                  </a:moveTo>
                  <a:cubicBezTo>
                    <a:pt x="8" y="2"/>
                    <a:pt x="8" y="3"/>
                    <a:pt x="8" y="4"/>
                  </a:cubicBezTo>
                  <a:cubicBezTo>
                    <a:pt x="8" y="5"/>
                    <a:pt x="7" y="5"/>
                    <a:pt x="7" y="5"/>
                  </a:cubicBezTo>
                  <a:cubicBezTo>
                    <a:pt x="5" y="5"/>
                    <a:pt x="4" y="6"/>
                    <a:pt x="4" y="7"/>
                  </a:cubicBezTo>
                  <a:cubicBezTo>
                    <a:pt x="4" y="12"/>
                    <a:pt x="4" y="18"/>
                    <a:pt x="4" y="23"/>
                  </a:cubicBezTo>
                  <a:cubicBezTo>
                    <a:pt x="4" y="24"/>
                    <a:pt x="5" y="25"/>
                    <a:pt x="7" y="25"/>
                  </a:cubicBezTo>
                  <a:cubicBezTo>
                    <a:pt x="7" y="25"/>
                    <a:pt x="8" y="25"/>
                    <a:pt x="8" y="25"/>
                  </a:cubicBezTo>
                  <a:cubicBezTo>
                    <a:pt x="8" y="27"/>
                    <a:pt x="8" y="28"/>
                    <a:pt x="8" y="29"/>
                  </a:cubicBezTo>
                  <a:cubicBezTo>
                    <a:pt x="4" y="30"/>
                    <a:pt x="1" y="28"/>
                    <a:pt x="1" y="23"/>
                  </a:cubicBezTo>
                  <a:cubicBezTo>
                    <a:pt x="0" y="18"/>
                    <a:pt x="0" y="12"/>
                    <a:pt x="1" y="7"/>
                  </a:cubicBezTo>
                  <a:cubicBezTo>
                    <a:pt x="1" y="3"/>
                    <a:pt x="4" y="0"/>
                    <a:pt x="8"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94" name="Freeform 319"/>
            <p:cNvSpPr>
              <a:spLocks/>
            </p:cNvSpPr>
            <p:nvPr/>
          </p:nvSpPr>
          <p:spPr bwMode="auto">
            <a:xfrm>
              <a:off x="21839239" y="5641975"/>
              <a:ext cx="34925" cy="36512"/>
            </a:xfrm>
            <a:custGeom>
              <a:avLst/>
              <a:gdLst>
                <a:gd name="T0" fmla="*/ 0 w 4"/>
                <a:gd name="T1" fmla="*/ 4 h 4"/>
                <a:gd name="T2" fmla="*/ 0 w 4"/>
                <a:gd name="T3" fmla="*/ 0 h 4"/>
                <a:gd name="T4" fmla="*/ 4 w 4"/>
                <a:gd name="T5" fmla="*/ 0 h 4"/>
                <a:gd name="T6" fmla="*/ 4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0" y="3"/>
                    <a:pt x="0" y="1"/>
                    <a:pt x="0" y="0"/>
                  </a:cubicBezTo>
                  <a:cubicBezTo>
                    <a:pt x="2" y="0"/>
                    <a:pt x="3" y="0"/>
                    <a:pt x="4" y="0"/>
                  </a:cubicBezTo>
                  <a:cubicBezTo>
                    <a:pt x="4" y="1"/>
                    <a:pt x="4" y="3"/>
                    <a:pt x="4" y="4"/>
                  </a:cubicBezTo>
                  <a:cubicBezTo>
                    <a:pt x="3" y="4"/>
                    <a:pt x="2" y="4"/>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95" name="Freeform 320"/>
            <p:cNvSpPr>
              <a:spLocks/>
            </p:cNvSpPr>
            <p:nvPr/>
          </p:nvSpPr>
          <p:spPr bwMode="auto">
            <a:xfrm>
              <a:off x="21775739" y="5641975"/>
              <a:ext cx="36513" cy="36512"/>
            </a:xfrm>
            <a:custGeom>
              <a:avLst/>
              <a:gdLst>
                <a:gd name="T0" fmla="*/ 0 w 4"/>
                <a:gd name="T1" fmla="*/ 0 h 4"/>
                <a:gd name="T2" fmla="*/ 4 w 4"/>
                <a:gd name="T3" fmla="*/ 0 h 4"/>
                <a:gd name="T4" fmla="*/ 4 w 4"/>
                <a:gd name="T5" fmla="*/ 4 h 4"/>
                <a:gd name="T6" fmla="*/ 0 w 4"/>
                <a:gd name="T7" fmla="*/ 4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2" y="0"/>
                    <a:pt x="3" y="0"/>
                    <a:pt x="4" y="0"/>
                  </a:cubicBezTo>
                  <a:cubicBezTo>
                    <a:pt x="4" y="1"/>
                    <a:pt x="4" y="3"/>
                    <a:pt x="4" y="4"/>
                  </a:cubicBezTo>
                  <a:cubicBezTo>
                    <a:pt x="3" y="4"/>
                    <a:pt x="2" y="4"/>
                    <a:pt x="0" y="4"/>
                  </a:cubicBezTo>
                  <a:cubicBezTo>
                    <a:pt x="0" y="3"/>
                    <a:pt x="0" y="1"/>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96" name="Freeform 321"/>
            <p:cNvSpPr>
              <a:spLocks/>
            </p:cNvSpPr>
            <p:nvPr/>
          </p:nvSpPr>
          <p:spPr bwMode="auto">
            <a:xfrm>
              <a:off x="21713826" y="5641975"/>
              <a:ext cx="36513" cy="36512"/>
            </a:xfrm>
            <a:custGeom>
              <a:avLst/>
              <a:gdLst>
                <a:gd name="T0" fmla="*/ 4 w 4"/>
                <a:gd name="T1" fmla="*/ 4 h 4"/>
                <a:gd name="T2" fmla="*/ 0 w 4"/>
                <a:gd name="T3" fmla="*/ 4 h 4"/>
                <a:gd name="T4" fmla="*/ 0 w 4"/>
                <a:gd name="T5" fmla="*/ 0 h 4"/>
                <a:gd name="T6" fmla="*/ 4 w 4"/>
                <a:gd name="T7" fmla="*/ 0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cubicBezTo>
                    <a:pt x="3" y="4"/>
                    <a:pt x="2" y="4"/>
                    <a:pt x="0" y="4"/>
                  </a:cubicBezTo>
                  <a:cubicBezTo>
                    <a:pt x="0" y="3"/>
                    <a:pt x="0" y="1"/>
                    <a:pt x="0" y="0"/>
                  </a:cubicBezTo>
                  <a:cubicBezTo>
                    <a:pt x="2" y="0"/>
                    <a:pt x="3" y="0"/>
                    <a:pt x="4" y="0"/>
                  </a:cubicBezTo>
                  <a:cubicBezTo>
                    <a:pt x="4" y="1"/>
                    <a:pt x="4" y="3"/>
                    <a:pt x="4"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97" name="Freeform 322"/>
            <p:cNvSpPr>
              <a:spLocks/>
            </p:cNvSpPr>
            <p:nvPr/>
          </p:nvSpPr>
          <p:spPr bwMode="auto">
            <a:xfrm>
              <a:off x="21518564" y="5970588"/>
              <a:ext cx="133350" cy="133350"/>
            </a:xfrm>
            <a:custGeom>
              <a:avLst/>
              <a:gdLst>
                <a:gd name="T0" fmla="*/ 7 w 15"/>
                <a:gd name="T1" fmla="*/ 15 h 15"/>
                <a:gd name="T2" fmla="*/ 15 w 15"/>
                <a:gd name="T3" fmla="*/ 8 h 15"/>
                <a:gd name="T4" fmla="*/ 8 w 15"/>
                <a:gd name="T5" fmla="*/ 0 h 15"/>
                <a:gd name="T6" fmla="*/ 0 w 15"/>
                <a:gd name="T7" fmla="*/ 7 h 15"/>
                <a:gd name="T8" fmla="*/ 7 w 15"/>
                <a:gd name="T9" fmla="*/ 15 h 15"/>
              </a:gdLst>
              <a:ahLst/>
              <a:cxnLst>
                <a:cxn ang="0">
                  <a:pos x="T0" y="T1"/>
                </a:cxn>
                <a:cxn ang="0">
                  <a:pos x="T2" y="T3"/>
                </a:cxn>
                <a:cxn ang="0">
                  <a:pos x="T4" y="T5"/>
                </a:cxn>
                <a:cxn ang="0">
                  <a:pos x="T6" y="T7"/>
                </a:cxn>
                <a:cxn ang="0">
                  <a:pos x="T8" y="T9"/>
                </a:cxn>
              </a:cxnLst>
              <a:rect l="0" t="0" r="r" b="b"/>
              <a:pathLst>
                <a:path w="15" h="15">
                  <a:moveTo>
                    <a:pt x="7" y="15"/>
                  </a:moveTo>
                  <a:cubicBezTo>
                    <a:pt x="11" y="15"/>
                    <a:pt x="15" y="12"/>
                    <a:pt x="15" y="8"/>
                  </a:cubicBezTo>
                  <a:cubicBezTo>
                    <a:pt x="15" y="4"/>
                    <a:pt x="12" y="0"/>
                    <a:pt x="8" y="0"/>
                  </a:cubicBezTo>
                  <a:cubicBezTo>
                    <a:pt x="3" y="0"/>
                    <a:pt x="0" y="3"/>
                    <a:pt x="0" y="7"/>
                  </a:cubicBezTo>
                  <a:cubicBezTo>
                    <a:pt x="0" y="12"/>
                    <a:pt x="3" y="15"/>
                    <a:pt x="7"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98" name="Freeform 323"/>
            <p:cNvSpPr>
              <a:spLocks/>
            </p:cNvSpPr>
            <p:nvPr/>
          </p:nvSpPr>
          <p:spPr bwMode="auto">
            <a:xfrm>
              <a:off x="21678901" y="5970588"/>
              <a:ext cx="34925" cy="133350"/>
            </a:xfrm>
            <a:custGeom>
              <a:avLst/>
              <a:gdLst>
                <a:gd name="T0" fmla="*/ 4 w 4"/>
                <a:gd name="T1" fmla="*/ 0 h 15"/>
                <a:gd name="T2" fmla="*/ 0 w 4"/>
                <a:gd name="T3" fmla="*/ 0 h 15"/>
                <a:gd name="T4" fmla="*/ 0 w 4"/>
                <a:gd name="T5" fmla="*/ 15 h 15"/>
                <a:gd name="T6" fmla="*/ 4 w 4"/>
                <a:gd name="T7" fmla="*/ 15 h 15"/>
                <a:gd name="T8" fmla="*/ 4 w 4"/>
                <a:gd name="T9" fmla="*/ 0 h 15"/>
              </a:gdLst>
              <a:ahLst/>
              <a:cxnLst>
                <a:cxn ang="0">
                  <a:pos x="T0" y="T1"/>
                </a:cxn>
                <a:cxn ang="0">
                  <a:pos x="T2" y="T3"/>
                </a:cxn>
                <a:cxn ang="0">
                  <a:pos x="T4" y="T5"/>
                </a:cxn>
                <a:cxn ang="0">
                  <a:pos x="T6" y="T7"/>
                </a:cxn>
                <a:cxn ang="0">
                  <a:pos x="T8" y="T9"/>
                </a:cxn>
              </a:cxnLst>
              <a:rect l="0" t="0" r="r" b="b"/>
              <a:pathLst>
                <a:path w="4" h="15">
                  <a:moveTo>
                    <a:pt x="4" y="0"/>
                  </a:moveTo>
                  <a:cubicBezTo>
                    <a:pt x="2" y="0"/>
                    <a:pt x="1" y="0"/>
                    <a:pt x="0" y="0"/>
                  </a:cubicBezTo>
                  <a:cubicBezTo>
                    <a:pt x="0" y="5"/>
                    <a:pt x="0" y="10"/>
                    <a:pt x="0" y="15"/>
                  </a:cubicBezTo>
                  <a:cubicBezTo>
                    <a:pt x="1" y="15"/>
                    <a:pt x="2" y="15"/>
                    <a:pt x="4" y="15"/>
                  </a:cubicBezTo>
                  <a:cubicBezTo>
                    <a:pt x="4" y="10"/>
                    <a:pt x="4" y="5"/>
                    <a:pt x="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99" name="Freeform 324"/>
            <p:cNvSpPr>
              <a:spLocks noEditPoints="1"/>
            </p:cNvSpPr>
            <p:nvPr/>
          </p:nvSpPr>
          <p:spPr bwMode="auto">
            <a:xfrm>
              <a:off x="21518564" y="5970588"/>
              <a:ext cx="133350" cy="133350"/>
            </a:xfrm>
            <a:custGeom>
              <a:avLst/>
              <a:gdLst>
                <a:gd name="T0" fmla="*/ 7 w 15"/>
                <a:gd name="T1" fmla="*/ 15 h 15"/>
                <a:gd name="T2" fmla="*/ 0 w 15"/>
                <a:gd name="T3" fmla="*/ 7 h 15"/>
                <a:gd name="T4" fmla="*/ 8 w 15"/>
                <a:gd name="T5" fmla="*/ 0 h 15"/>
                <a:gd name="T6" fmla="*/ 15 w 15"/>
                <a:gd name="T7" fmla="*/ 8 h 15"/>
                <a:gd name="T8" fmla="*/ 7 w 15"/>
                <a:gd name="T9" fmla="*/ 15 h 15"/>
                <a:gd name="T10" fmla="*/ 7 w 15"/>
                <a:gd name="T11" fmla="*/ 11 h 15"/>
                <a:gd name="T12" fmla="*/ 11 w 15"/>
                <a:gd name="T13" fmla="*/ 8 h 15"/>
                <a:gd name="T14" fmla="*/ 7 w 15"/>
                <a:gd name="T15" fmla="*/ 4 h 15"/>
                <a:gd name="T16" fmla="*/ 4 w 15"/>
                <a:gd name="T17" fmla="*/ 7 h 15"/>
                <a:gd name="T18" fmla="*/ 7 w 15"/>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7" y="15"/>
                  </a:moveTo>
                  <a:cubicBezTo>
                    <a:pt x="3" y="15"/>
                    <a:pt x="0" y="12"/>
                    <a:pt x="0" y="7"/>
                  </a:cubicBezTo>
                  <a:cubicBezTo>
                    <a:pt x="0" y="3"/>
                    <a:pt x="3" y="0"/>
                    <a:pt x="8" y="0"/>
                  </a:cubicBezTo>
                  <a:cubicBezTo>
                    <a:pt x="12" y="0"/>
                    <a:pt x="15" y="4"/>
                    <a:pt x="15" y="8"/>
                  </a:cubicBezTo>
                  <a:cubicBezTo>
                    <a:pt x="15" y="12"/>
                    <a:pt x="11" y="15"/>
                    <a:pt x="7" y="15"/>
                  </a:cubicBezTo>
                  <a:close/>
                  <a:moveTo>
                    <a:pt x="7" y="11"/>
                  </a:moveTo>
                  <a:cubicBezTo>
                    <a:pt x="9" y="11"/>
                    <a:pt x="11" y="10"/>
                    <a:pt x="11" y="8"/>
                  </a:cubicBezTo>
                  <a:cubicBezTo>
                    <a:pt x="11" y="6"/>
                    <a:pt x="10" y="4"/>
                    <a:pt x="7" y="4"/>
                  </a:cubicBezTo>
                  <a:cubicBezTo>
                    <a:pt x="5" y="4"/>
                    <a:pt x="4" y="5"/>
                    <a:pt x="4" y="7"/>
                  </a:cubicBezTo>
                  <a:cubicBezTo>
                    <a:pt x="3" y="9"/>
                    <a:pt x="5" y="11"/>
                    <a:pt x="7"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00" name="Freeform 325"/>
            <p:cNvSpPr>
              <a:spLocks/>
            </p:cNvSpPr>
            <p:nvPr/>
          </p:nvSpPr>
          <p:spPr bwMode="auto">
            <a:xfrm>
              <a:off x="21678901" y="5970588"/>
              <a:ext cx="34925" cy="133350"/>
            </a:xfrm>
            <a:custGeom>
              <a:avLst/>
              <a:gdLst>
                <a:gd name="T0" fmla="*/ 4 w 4"/>
                <a:gd name="T1" fmla="*/ 0 h 15"/>
                <a:gd name="T2" fmla="*/ 4 w 4"/>
                <a:gd name="T3" fmla="*/ 15 h 15"/>
                <a:gd name="T4" fmla="*/ 0 w 4"/>
                <a:gd name="T5" fmla="*/ 15 h 15"/>
                <a:gd name="T6" fmla="*/ 0 w 4"/>
                <a:gd name="T7" fmla="*/ 0 h 15"/>
                <a:gd name="T8" fmla="*/ 4 w 4"/>
                <a:gd name="T9" fmla="*/ 0 h 15"/>
              </a:gdLst>
              <a:ahLst/>
              <a:cxnLst>
                <a:cxn ang="0">
                  <a:pos x="T0" y="T1"/>
                </a:cxn>
                <a:cxn ang="0">
                  <a:pos x="T2" y="T3"/>
                </a:cxn>
                <a:cxn ang="0">
                  <a:pos x="T4" y="T5"/>
                </a:cxn>
                <a:cxn ang="0">
                  <a:pos x="T6" y="T7"/>
                </a:cxn>
                <a:cxn ang="0">
                  <a:pos x="T8" y="T9"/>
                </a:cxn>
              </a:cxnLst>
              <a:rect l="0" t="0" r="r" b="b"/>
              <a:pathLst>
                <a:path w="4" h="15">
                  <a:moveTo>
                    <a:pt x="4" y="0"/>
                  </a:moveTo>
                  <a:cubicBezTo>
                    <a:pt x="4" y="5"/>
                    <a:pt x="4" y="10"/>
                    <a:pt x="4" y="15"/>
                  </a:cubicBezTo>
                  <a:cubicBezTo>
                    <a:pt x="2" y="15"/>
                    <a:pt x="1" y="15"/>
                    <a:pt x="0" y="15"/>
                  </a:cubicBezTo>
                  <a:cubicBezTo>
                    <a:pt x="0" y="10"/>
                    <a:pt x="0" y="5"/>
                    <a:pt x="0" y="0"/>
                  </a:cubicBezTo>
                  <a:cubicBezTo>
                    <a:pt x="1" y="0"/>
                    <a:pt x="2" y="0"/>
                    <a:pt x="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01" name="Freeform 326"/>
            <p:cNvSpPr>
              <a:spLocks/>
            </p:cNvSpPr>
            <p:nvPr/>
          </p:nvSpPr>
          <p:spPr bwMode="auto">
            <a:xfrm>
              <a:off x="21545551" y="6007100"/>
              <a:ext cx="69850" cy="61912"/>
            </a:xfrm>
            <a:custGeom>
              <a:avLst/>
              <a:gdLst>
                <a:gd name="T0" fmla="*/ 4 w 8"/>
                <a:gd name="T1" fmla="*/ 7 h 7"/>
                <a:gd name="T2" fmla="*/ 1 w 8"/>
                <a:gd name="T3" fmla="*/ 3 h 7"/>
                <a:gd name="T4" fmla="*/ 4 w 8"/>
                <a:gd name="T5" fmla="*/ 0 h 7"/>
                <a:gd name="T6" fmla="*/ 8 w 8"/>
                <a:gd name="T7" fmla="*/ 4 h 7"/>
                <a:gd name="T8" fmla="*/ 4 w 8"/>
                <a:gd name="T9" fmla="*/ 7 h 7"/>
              </a:gdLst>
              <a:ahLst/>
              <a:cxnLst>
                <a:cxn ang="0">
                  <a:pos x="T0" y="T1"/>
                </a:cxn>
                <a:cxn ang="0">
                  <a:pos x="T2" y="T3"/>
                </a:cxn>
                <a:cxn ang="0">
                  <a:pos x="T4" y="T5"/>
                </a:cxn>
                <a:cxn ang="0">
                  <a:pos x="T6" y="T7"/>
                </a:cxn>
                <a:cxn ang="0">
                  <a:pos x="T8" y="T9"/>
                </a:cxn>
              </a:cxnLst>
              <a:rect l="0" t="0" r="r" b="b"/>
              <a:pathLst>
                <a:path w="8" h="7">
                  <a:moveTo>
                    <a:pt x="4" y="7"/>
                  </a:moveTo>
                  <a:cubicBezTo>
                    <a:pt x="2" y="7"/>
                    <a:pt x="0" y="5"/>
                    <a:pt x="1" y="3"/>
                  </a:cubicBezTo>
                  <a:cubicBezTo>
                    <a:pt x="1" y="1"/>
                    <a:pt x="2" y="0"/>
                    <a:pt x="4" y="0"/>
                  </a:cubicBezTo>
                  <a:cubicBezTo>
                    <a:pt x="7" y="0"/>
                    <a:pt x="8" y="2"/>
                    <a:pt x="8" y="4"/>
                  </a:cubicBezTo>
                  <a:cubicBezTo>
                    <a:pt x="8" y="6"/>
                    <a:pt x="6" y="7"/>
                    <a:pt x="4"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02" name="Freeform 327"/>
            <p:cNvSpPr>
              <a:spLocks/>
            </p:cNvSpPr>
            <p:nvPr/>
          </p:nvSpPr>
          <p:spPr bwMode="auto">
            <a:xfrm>
              <a:off x="22044026" y="5730875"/>
              <a:ext cx="222250" cy="26987"/>
            </a:xfrm>
            <a:custGeom>
              <a:avLst/>
              <a:gdLst>
                <a:gd name="T0" fmla="*/ 0 w 25"/>
                <a:gd name="T1" fmla="*/ 3 h 3"/>
                <a:gd name="T2" fmla="*/ 0 w 25"/>
                <a:gd name="T3" fmla="*/ 0 h 3"/>
                <a:gd name="T4" fmla="*/ 25 w 25"/>
                <a:gd name="T5" fmla="*/ 0 h 3"/>
                <a:gd name="T6" fmla="*/ 25 w 25"/>
                <a:gd name="T7" fmla="*/ 3 h 3"/>
                <a:gd name="T8" fmla="*/ 0 w 25"/>
                <a:gd name="T9" fmla="*/ 3 h 3"/>
              </a:gdLst>
              <a:ahLst/>
              <a:cxnLst>
                <a:cxn ang="0">
                  <a:pos x="T0" y="T1"/>
                </a:cxn>
                <a:cxn ang="0">
                  <a:pos x="T2" y="T3"/>
                </a:cxn>
                <a:cxn ang="0">
                  <a:pos x="T4" y="T5"/>
                </a:cxn>
                <a:cxn ang="0">
                  <a:pos x="T6" y="T7"/>
                </a:cxn>
                <a:cxn ang="0">
                  <a:pos x="T8" y="T9"/>
                </a:cxn>
              </a:cxnLst>
              <a:rect l="0" t="0" r="r" b="b"/>
              <a:pathLst>
                <a:path w="25" h="3">
                  <a:moveTo>
                    <a:pt x="0" y="3"/>
                  </a:moveTo>
                  <a:cubicBezTo>
                    <a:pt x="0" y="2"/>
                    <a:pt x="0" y="1"/>
                    <a:pt x="0" y="0"/>
                  </a:cubicBezTo>
                  <a:cubicBezTo>
                    <a:pt x="9" y="0"/>
                    <a:pt x="17" y="0"/>
                    <a:pt x="25" y="0"/>
                  </a:cubicBezTo>
                  <a:cubicBezTo>
                    <a:pt x="25" y="1"/>
                    <a:pt x="25" y="2"/>
                    <a:pt x="25" y="3"/>
                  </a:cubicBezTo>
                  <a:cubicBezTo>
                    <a:pt x="17" y="3"/>
                    <a:pt x="9" y="3"/>
                    <a:pt x="0"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03" name="Freeform 328"/>
            <p:cNvSpPr>
              <a:spLocks/>
            </p:cNvSpPr>
            <p:nvPr/>
          </p:nvSpPr>
          <p:spPr bwMode="auto">
            <a:xfrm>
              <a:off x="22044026" y="5989638"/>
              <a:ext cx="222250" cy="34925"/>
            </a:xfrm>
            <a:custGeom>
              <a:avLst/>
              <a:gdLst>
                <a:gd name="T0" fmla="*/ 0 w 25"/>
                <a:gd name="T1" fmla="*/ 0 h 4"/>
                <a:gd name="T2" fmla="*/ 25 w 25"/>
                <a:gd name="T3" fmla="*/ 0 h 4"/>
                <a:gd name="T4" fmla="*/ 25 w 25"/>
                <a:gd name="T5" fmla="*/ 4 h 4"/>
                <a:gd name="T6" fmla="*/ 0 w 25"/>
                <a:gd name="T7" fmla="*/ 4 h 4"/>
                <a:gd name="T8" fmla="*/ 0 w 25"/>
                <a:gd name="T9" fmla="*/ 0 h 4"/>
              </a:gdLst>
              <a:ahLst/>
              <a:cxnLst>
                <a:cxn ang="0">
                  <a:pos x="T0" y="T1"/>
                </a:cxn>
                <a:cxn ang="0">
                  <a:pos x="T2" y="T3"/>
                </a:cxn>
                <a:cxn ang="0">
                  <a:pos x="T4" y="T5"/>
                </a:cxn>
                <a:cxn ang="0">
                  <a:pos x="T6" y="T7"/>
                </a:cxn>
                <a:cxn ang="0">
                  <a:pos x="T8" y="T9"/>
                </a:cxn>
              </a:cxnLst>
              <a:rect l="0" t="0" r="r" b="b"/>
              <a:pathLst>
                <a:path w="25" h="4">
                  <a:moveTo>
                    <a:pt x="0" y="0"/>
                  </a:moveTo>
                  <a:cubicBezTo>
                    <a:pt x="9" y="0"/>
                    <a:pt x="16" y="0"/>
                    <a:pt x="25" y="0"/>
                  </a:cubicBezTo>
                  <a:cubicBezTo>
                    <a:pt x="25" y="2"/>
                    <a:pt x="25" y="3"/>
                    <a:pt x="25" y="4"/>
                  </a:cubicBezTo>
                  <a:cubicBezTo>
                    <a:pt x="16" y="4"/>
                    <a:pt x="9" y="4"/>
                    <a:pt x="0" y="4"/>
                  </a:cubicBezTo>
                  <a:cubicBezTo>
                    <a:pt x="0" y="3"/>
                    <a:pt x="0" y="2"/>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04" name="Freeform 329"/>
            <p:cNvSpPr>
              <a:spLocks/>
            </p:cNvSpPr>
            <p:nvPr/>
          </p:nvSpPr>
          <p:spPr bwMode="auto">
            <a:xfrm>
              <a:off x="22310726" y="5856288"/>
              <a:ext cx="214313" cy="34925"/>
            </a:xfrm>
            <a:custGeom>
              <a:avLst/>
              <a:gdLst>
                <a:gd name="T0" fmla="*/ 24 w 24"/>
                <a:gd name="T1" fmla="*/ 0 h 4"/>
                <a:gd name="T2" fmla="*/ 24 w 24"/>
                <a:gd name="T3" fmla="*/ 4 h 4"/>
                <a:gd name="T4" fmla="*/ 0 w 24"/>
                <a:gd name="T5" fmla="*/ 4 h 4"/>
                <a:gd name="T6" fmla="*/ 0 w 24"/>
                <a:gd name="T7" fmla="*/ 0 h 4"/>
                <a:gd name="T8" fmla="*/ 24 w 24"/>
                <a:gd name="T9" fmla="*/ 0 h 4"/>
              </a:gdLst>
              <a:ahLst/>
              <a:cxnLst>
                <a:cxn ang="0">
                  <a:pos x="T0" y="T1"/>
                </a:cxn>
                <a:cxn ang="0">
                  <a:pos x="T2" y="T3"/>
                </a:cxn>
                <a:cxn ang="0">
                  <a:pos x="T4" y="T5"/>
                </a:cxn>
                <a:cxn ang="0">
                  <a:pos x="T6" y="T7"/>
                </a:cxn>
                <a:cxn ang="0">
                  <a:pos x="T8" y="T9"/>
                </a:cxn>
              </a:cxnLst>
              <a:rect l="0" t="0" r="r" b="b"/>
              <a:pathLst>
                <a:path w="24" h="4">
                  <a:moveTo>
                    <a:pt x="24" y="0"/>
                  </a:moveTo>
                  <a:cubicBezTo>
                    <a:pt x="24" y="2"/>
                    <a:pt x="24" y="3"/>
                    <a:pt x="24" y="4"/>
                  </a:cubicBezTo>
                  <a:cubicBezTo>
                    <a:pt x="16" y="4"/>
                    <a:pt x="8" y="4"/>
                    <a:pt x="0" y="4"/>
                  </a:cubicBezTo>
                  <a:cubicBezTo>
                    <a:pt x="0" y="3"/>
                    <a:pt x="0" y="2"/>
                    <a:pt x="0" y="0"/>
                  </a:cubicBezTo>
                  <a:cubicBezTo>
                    <a:pt x="8" y="0"/>
                    <a:pt x="16" y="0"/>
                    <a:pt x="2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05" name="Freeform 330"/>
            <p:cNvSpPr>
              <a:spLocks/>
            </p:cNvSpPr>
            <p:nvPr/>
          </p:nvSpPr>
          <p:spPr bwMode="auto">
            <a:xfrm>
              <a:off x="22150389" y="6122988"/>
              <a:ext cx="115888" cy="34925"/>
            </a:xfrm>
            <a:custGeom>
              <a:avLst/>
              <a:gdLst>
                <a:gd name="T0" fmla="*/ 0 w 13"/>
                <a:gd name="T1" fmla="*/ 4 h 4"/>
                <a:gd name="T2" fmla="*/ 0 w 13"/>
                <a:gd name="T3" fmla="*/ 0 h 4"/>
                <a:gd name="T4" fmla="*/ 13 w 13"/>
                <a:gd name="T5" fmla="*/ 0 h 4"/>
                <a:gd name="T6" fmla="*/ 13 w 13"/>
                <a:gd name="T7" fmla="*/ 4 h 4"/>
                <a:gd name="T8" fmla="*/ 0 w 13"/>
                <a:gd name="T9" fmla="*/ 4 h 4"/>
              </a:gdLst>
              <a:ahLst/>
              <a:cxnLst>
                <a:cxn ang="0">
                  <a:pos x="T0" y="T1"/>
                </a:cxn>
                <a:cxn ang="0">
                  <a:pos x="T2" y="T3"/>
                </a:cxn>
                <a:cxn ang="0">
                  <a:pos x="T4" y="T5"/>
                </a:cxn>
                <a:cxn ang="0">
                  <a:pos x="T6" y="T7"/>
                </a:cxn>
                <a:cxn ang="0">
                  <a:pos x="T8" y="T9"/>
                </a:cxn>
              </a:cxnLst>
              <a:rect l="0" t="0" r="r" b="b"/>
              <a:pathLst>
                <a:path w="13" h="4">
                  <a:moveTo>
                    <a:pt x="0" y="4"/>
                  </a:moveTo>
                  <a:cubicBezTo>
                    <a:pt x="0" y="3"/>
                    <a:pt x="0" y="2"/>
                    <a:pt x="0" y="0"/>
                  </a:cubicBezTo>
                  <a:cubicBezTo>
                    <a:pt x="4" y="0"/>
                    <a:pt x="8" y="0"/>
                    <a:pt x="13" y="0"/>
                  </a:cubicBezTo>
                  <a:cubicBezTo>
                    <a:pt x="13" y="1"/>
                    <a:pt x="13" y="3"/>
                    <a:pt x="13" y="4"/>
                  </a:cubicBezTo>
                  <a:cubicBezTo>
                    <a:pt x="8" y="4"/>
                    <a:pt x="4" y="4"/>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06" name="Freeform 331"/>
            <p:cNvSpPr>
              <a:spLocks/>
            </p:cNvSpPr>
            <p:nvPr/>
          </p:nvSpPr>
          <p:spPr bwMode="auto">
            <a:xfrm>
              <a:off x="22150389" y="5792788"/>
              <a:ext cx="115888" cy="36512"/>
            </a:xfrm>
            <a:custGeom>
              <a:avLst/>
              <a:gdLst>
                <a:gd name="T0" fmla="*/ 13 w 13"/>
                <a:gd name="T1" fmla="*/ 0 h 4"/>
                <a:gd name="T2" fmla="*/ 13 w 13"/>
                <a:gd name="T3" fmla="*/ 4 h 4"/>
                <a:gd name="T4" fmla="*/ 0 w 13"/>
                <a:gd name="T5" fmla="*/ 4 h 4"/>
                <a:gd name="T6" fmla="*/ 0 w 13"/>
                <a:gd name="T7" fmla="*/ 0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13" y="1"/>
                    <a:pt x="13" y="2"/>
                    <a:pt x="13" y="4"/>
                  </a:cubicBezTo>
                  <a:cubicBezTo>
                    <a:pt x="8" y="4"/>
                    <a:pt x="4" y="4"/>
                    <a:pt x="0" y="4"/>
                  </a:cubicBezTo>
                  <a:cubicBezTo>
                    <a:pt x="0" y="2"/>
                    <a:pt x="0" y="1"/>
                    <a:pt x="0" y="0"/>
                  </a:cubicBezTo>
                  <a:cubicBezTo>
                    <a:pt x="4" y="0"/>
                    <a:pt x="8" y="0"/>
                    <a:pt x="1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07" name="Freeform 332"/>
            <p:cNvSpPr>
              <a:spLocks/>
            </p:cNvSpPr>
            <p:nvPr/>
          </p:nvSpPr>
          <p:spPr bwMode="auto">
            <a:xfrm>
              <a:off x="22150389" y="5856288"/>
              <a:ext cx="115888" cy="34925"/>
            </a:xfrm>
            <a:custGeom>
              <a:avLst/>
              <a:gdLst>
                <a:gd name="T0" fmla="*/ 0 w 13"/>
                <a:gd name="T1" fmla="*/ 4 h 4"/>
                <a:gd name="T2" fmla="*/ 0 w 13"/>
                <a:gd name="T3" fmla="*/ 0 h 4"/>
                <a:gd name="T4" fmla="*/ 13 w 13"/>
                <a:gd name="T5" fmla="*/ 0 h 4"/>
                <a:gd name="T6" fmla="*/ 13 w 13"/>
                <a:gd name="T7" fmla="*/ 4 h 4"/>
                <a:gd name="T8" fmla="*/ 0 w 13"/>
                <a:gd name="T9" fmla="*/ 4 h 4"/>
              </a:gdLst>
              <a:ahLst/>
              <a:cxnLst>
                <a:cxn ang="0">
                  <a:pos x="T0" y="T1"/>
                </a:cxn>
                <a:cxn ang="0">
                  <a:pos x="T2" y="T3"/>
                </a:cxn>
                <a:cxn ang="0">
                  <a:pos x="T4" y="T5"/>
                </a:cxn>
                <a:cxn ang="0">
                  <a:pos x="T6" y="T7"/>
                </a:cxn>
                <a:cxn ang="0">
                  <a:pos x="T8" y="T9"/>
                </a:cxn>
              </a:cxnLst>
              <a:rect l="0" t="0" r="r" b="b"/>
              <a:pathLst>
                <a:path w="13" h="4">
                  <a:moveTo>
                    <a:pt x="0" y="4"/>
                  </a:moveTo>
                  <a:cubicBezTo>
                    <a:pt x="0" y="3"/>
                    <a:pt x="0" y="2"/>
                    <a:pt x="0" y="0"/>
                  </a:cubicBezTo>
                  <a:cubicBezTo>
                    <a:pt x="4" y="0"/>
                    <a:pt x="8" y="0"/>
                    <a:pt x="13" y="0"/>
                  </a:cubicBezTo>
                  <a:cubicBezTo>
                    <a:pt x="13" y="2"/>
                    <a:pt x="13" y="3"/>
                    <a:pt x="13" y="4"/>
                  </a:cubicBezTo>
                  <a:cubicBezTo>
                    <a:pt x="8" y="4"/>
                    <a:pt x="4" y="4"/>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08" name="Freeform 333"/>
            <p:cNvSpPr>
              <a:spLocks/>
            </p:cNvSpPr>
            <p:nvPr/>
          </p:nvSpPr>
          <p:spPr bwMode="auto">
            <a:xfrm>
              <a:off x="22150389" y="6059488"/>
              <a:ext cx="115888" cy="36512"/>
            </a:xfrm>
            <a:custGeom>
              <a:avLst/>
              <a:gdLst>
                <a:gd name="T0" fmla="*/ 13 w 13"/>
                <a:gd name="T1" fmla="*/ 0 h 4"/>
                <a:gd name="T2" fmla="*/ 13 w 13"/>
                <a:gd name="T3" fmla="*/ 4 h 4"/>
                <a:gd name="T4" fmla="*/ 0 w 13"/>
                <a:gd name="T5" fmla="*/ 4 h 4"/>
                <a:gd name="T6" fmla="*/ 0 w 13"/>
                <a:gd name="T7" fmla="*/ 0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13" y="1"/>
                    <a:pt x="13" y="2"/>
                    <a:pt x="13" y="4"/>
                  </a:cubicBezTo>
                  <a:cubicBezTo>
                    <a:pt x="8" y="4"/>
                    <a:pt x="4" y="4"/>
                    <a:pt x="0" y="4"/>
                  </a:cubicBezTo>
                  <a:cubicBezTo>
                    <a:pt x="0" y="2"/>
                    <a:pt x="0" y="1"/>
                    <a:pt x="0" y="0"/>
                  </a:cubicBezTo>
                  <a:cubicBezTo>
                    <a:pt x="4" y="0"/>
                    <a:pt x="8" y="0"/>
                    <a:pt x="1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09" name="Freeform 334"/>
            <p:cNvSpPr>
              <a:spLocks/>
            </p:cNvSpPr>
            <p:nvPr/>
          </p:nvSpPr>
          <p:spPr bwMode="auto">
            <a:xfrm>
              <a:off x="22044026" y="5926138"/>
              <a:ext cx="106363" cy="36512"/>
            </a:xfrm>
            <a:custGeom>
              <a:avLst/>
              <a:gdLst>
                <a:gd name="T0" fmla="*/ 12 w 12"/>
                <a:gd name="T1" fmla="*/ 0 h 4"/>
                <a:gd name="T2" fmla="*/ 12 w 12"/>
                <a:gd name="T3" fmla="*/ 4 h 4"/>
                <a:gd name="T4" fmla="*/ 0 w 12"/>
                <a:gd name="T5" fmla="*/ 4 h 4"/>
                <a:gd name="T6" fmla="*/ 0 w 12"/>
                <a:gd name="T7" fmla="*/ 0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12" y="1"/>
                    <a:pt x="12" y="2"/>
                    <a:pt x="12" y="4"/>
                  </a:cubicBezTo>
                  <a:cubicBezTo>
                    <a:pt x="8" y="4"/>
                    <a:pt x="4" y="4"/>
                    <a:pt x="0" y="4"/>
                  </a:cubicBezTo>
                  <a:cubicBezTo>
                    <a:pt x="0" y="2"/>
                    <a:pt x="0" y="1"/>
                    <a:pt x="0" y="0"/>
                  </a:cubicBezTo>
                  <a:cubicBezTo>
                    <a:pt x="4" y="0"/>
                    <a:pt x="8" y="0"/>
                    <a:pt x="1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10" name="Freeform 335"/>
            <p:cNvSpPr>
              <a:spLocks/>
            </p:cNvSpPr>
            <p:nvPr/>
          </p:nvSpPr>
          <p:spPr bwMode="auto">
            <a:xfrm>
              <a:off x="22310726" y="5792788"/>
              <a:ext cx="106363" cy="36512"/>
            </a:xfrm>
            <a:custGeom>
              <a:avLst/>
              <a:gdLst>
                <a:gd name="T0" fmla="*/ 0 w 12"/>
                <a:gd name="T1" fmla="*/ 4 h 4"/>
                <a:gd name="T2" fmla="*/ 0 w 12"/>
                <a:gd name="T3" fmla="*/ 0 h 4"/>
                <a:gd name="T4" fmla="*/ 12 w 12"/>
                <a:gd name="T5" fmla="*/ 0 h 4"/>
                <a:gd name="T6" fmla="*/ 12 w 12"/>
                <a:gd name="T7" fmla="*/ 4 h 4"/>
                <a:gd name="T8" fmla="*/ 0 w 12"/>
                <a:gd name="T9" fmla="*/ 4 h 4"/>
              </a:gdLst>
              <a:ahLst/>
              <a:cxnLst>
                <a:cxn ang="0">
                  <a:pos x="T0" y="T1"/>
                </a:cxn>
                <a:cxn ang="0">
                  <a:pos x="T2" y="T3"/>
                </a:cxn>
                <a:cxn ang="0">
                  <a:pos x="T4" y="T5"/>
                </a:cxn>
                <a:cxn ang="0">
                  <a:pos x="T6" y="T7"/>
                </a:cxn>
                <a:cxn ang="0">
                  <a:pos x="T8" y="T9"/>
                </a:cxn>
              </a:cxnLst>
              <a:rect l="0" t="0" r="r" b="b"/>
              <a:pathLst>
                <a:path w="12" h="4">
                  <a:moveTo>
                    <a:pt x="0" y="4"/>
                  </a:moveTo>
                  <a:cubicBezTo>
                    <a:pt x="0" y="2"/>
                    <a:pt x="0" y="1"/>
                    <a:pt x="0" y="0"/>
                  </a:cubicBezTo>
                  <a:cubicBezTo>
                    <a:pt x="4" y="0"/>
                    <a:pt x="8" y="0"/>
                    <a:pt x="12" y="0"/>
                  </a:cubicBezTo>
                  <a:cubicBezTo>
                    <a:pt x="12" y="1"/>
                    <a:pt x="12" y="2"/>
                    <a:pt x="12" y="4"/>
                  </a:cubicBezTo>
                  <a:cubicBezTo>
                    <a:pt x="8" y="4"/>
                    <a:pt x="4" y="4"/>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11" name="Freeform 336"/>
            <p:cNvSpPr>
              <a:spLocks/>
            </p:cNvSpPr>
            <p:nvPr/>
          </p:nvSpPr>
          <p:spPr bwMode="auto">
            <a:xfrm>
              <a:off x="22310726" y="5730875"/>
              <a:ext cx="106363" cy="26987"/>
            </a:xfrm>
            <a:custGeom>
              <a:avLst/>
              <a:gdLst>
                <a:gd name="T0" fmla="*/ 0 w 12"/>
                <a:gd name="T1" fmla="*/ 3 h 3"/>
                <a:gd name="T2" fmla="*/ 0 w 12"/>
                <a:gd name="T3" fmla="*/ 0 h 3"/>
                <a:gd name="T4" fmla="*/ 12 w 12"/>
                <a:gd name="T5" fmla="*/ 0 h 3"/>
                <a:gd name="T6" fmla="*/ 12 w 12"/>
                <a:gd name="T7" fmla="*/ 3 h 3"/>
                <a:gd name="T8" fmla="*/ 0 w 12"/>
                <a:gd name="T9" fmla="*/ 3 h 3"/>
              </a:gdLst>
              <a:ahLst/>
              <a:cxnLst>
                <a:cxn ang="0">
                  <a:pos x="T0" y="T1"/>
                </a:cxn>
                <a:cxn ang="0">
                  <a:pos x="T2" y="T3"/>
                </a:cxn>
                <a:cxn ang="0">
                  <a:pos x="T4" y="T5"/>
                </a:cxn>
                <a:cxn ang="0">
                  <a:pos x="T6" y="T7"/>
                </a:cxn>
                <a:cxn ang="0">
                  <a:pos x="T8" y="T9"/>
                </a:cxn>
              </a:cxnLst>
              <a:rect l="0" t="0" r="r" b="b"/>
              <a:pathLst>
                <a:path w="12" h="3">
                  <a:moveTo>
                    <a:pt x="0" y="3"/>
                  </a:moveTo>
                  <a:cubicBezTo>
                    <a:pt x="0" y="2"/>
                    <a:pt x="0" y="1"/>
                    <a:pt x="0" y="0"/>
                  </a:cubicBezTo>
                  <a:cubicBezTo>
                    <a:pt x="4" y="0"/>
                    <a:pt x="8" y="0"/>
                    <a:pt x="12" y="0"/>
                  </a:cubicBezTo>
                  <a:cubicBezTo>
                    <a:pt x="12" y="1"/>
                    <a:pt x="12" y="2"/>
                    <a:pt x="12" y="3"/>
                  </a:cubicBezTo>
                  <a:cubicBezTo>
                    <a:pt x="8" y="3"/>
                    <a:pt x="4" y="3"/>
                    <a:pt x="0"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12" name="Freeform 337"/>
            <p:cNvSpPr>
              <a:spLocks/>
            </p:cNvSpPr>
            <p:nvPr/>
          </p:nvSpPr>
          <p:spPr bwMode="auto">
            <a:xfrm>
              <a:off x="22044026" y="5659438"/>
              <a:ext cx="106363" cy="36512"/>
            </a:xfrm>
            <a:custGeom>
              <a:avLst/>
              <a:gdLst>
                <a:gd name="T0" fmla="*/ 12 w 12"/>
                <a:gd name="T1" fmla="*/ 0 h 4"/>
                <a:gd name="T2" fmla="*/ 12 w 12"/>
                <a:gd name="T3" fmla="*/ 4 h 4"/>
                <a:gd name="T4" fmla="*/ 0 w 12"/>
                <a:gd name="T5" fmla="*/ 4 h 4"/>
                <a:gd name="T6" fmla="*/ 0 w 12"/>
                <a:gd name="T7" fmla="*/ 0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12" y="1"/>
                    <a:pt x="12" y="2"/>
                    <a:pt x="12" y="4"/>
                  </a:cubicBezTo>
                  <a:cubicBezTo>
                    <a:pt x="8" y="4"/>
                    <a:pt x="4" y="4"/>
                    <a:pt x="0" y="4"/>
                  </a:cubicBezTo>
                  <a:cubicBezTo>
                    <a:pt x="0" y="2"/>
                    <a:pt x="0" y="1"/>
                    <a:pt x="0" y="0"/>
                  </a:cubicBezTo>
                  <a:cubicBezTo>
                    <a:pt x="4" y="0"/>
                    <a:pt x="8" y="0"/>
                    <a:pt x="1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13" name="Freeform 338"/>
            <p:cNvSpPr>
              <a:spLocks/>
            </p:cNvSpPr>
            <p:nvPr/>
          </p:nvSpPr>
          <p:spPr bwMode="auto">
            <a:xfrm>
              <a:off x="22115464" y="5508625"/>
              <a:ext cx="34925" cy="26987"/>
            </a:xfrm>
            <a:custGeom>
              <a:avLst/>
              <a:gdLst>
                <a:gd name="T0" fmla="*/ 4 w 4"/>
                <a:gd name="T1" fmla="*/ 0 h 3"/>
                <a:gd name="T2" fmla="*/ 4 w 4"/>
                <a:gd name="T3" fmla="*/ 3 h 3"/>
                <a:gd name="T4" fmla="*/ 0 w 4"/>
                <a:gd name="T5" fmla="*/ 3 h 3"/>
                <a:gd name="T6" fmla="*/ 0 w 4"/>
                <a:gd name="T7" fmla="*/ 0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cubicBezTo>
                    <a:pt x="4" y="1"/>
                    <a:pt x="4" y="2"/>
                    <a:pt x="4" y="3"/>
                  </a:cubicBezTo>
                  <a:cubicBezTo>
                    <a:pt x="3" y="3"/>
                    <a:pt x="2" y="3"/>
                    <a:pt x="0" y="3"/>
                  </a:cubicBezTo>
                  <a:cubicBezTo>
                    <a:pt x="0" y="2"/>
                    <a:pt x="0" y="1"/>
                    <a:pt x="0" y="0"/>
                  </a:cubicBezTo>
                  <a:cubicBezTo>
                    <a:pt x="1" y="0"/>
                    <a:pt x="3" y="0"/>
                    <a:pt x="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14" name="Freeform 339"/>
            <p:cNvSpPr>
              <a:spLocks/>
            </p:cNvSpPr>
            <p:nvPr/>
          </p:nvSpPr>
          <p:spPr bwMode="auto">
            <a:xfrm>
              <a:off x="22186901" y="5508625"/>
              <a:ext cx="34925" cy="26987"/>
            </a:xfrm>
            <a:custGeom>
              <a:avLst/>
              <a:gdLst>
                <a:gd name="T0" fmla="*/ 0 w 4"/>
                <a:gd name="T1" fmla="*/ 3 h 3"/>
                <a:gd name="T2" fmla="*/ 0 w 4"/>
                <a:gd name="T3" fmla="*/ 0 h 3"/>
                <a:gd name="T4" fmla="*/ 4 w 4"/>
                <a:gd name="T5" fmla="*/ 0 h 3"/>
                <a:gd name="T6" fmla="*/ 4 w 4"/>
                <a:gd name="T7" fmla="*/ 3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cubicBezTo>
                    <a:pt x="0" y="2"/>
                    <a:pt x="0" y="1"/>
                    <a:pt x="0" y="0"/>
                  </a:cubicBezTo>
                  <a:cubicBezTo>
                    <a:pt x="1" y="0"/>
                    <a:pt x="3" y="0"/>
                    <a:pt x="4" y="0"/>
                  </a:cubicBezTo>
                  <a:cubicBezTo>
                    <a:pt x="4" y="1"/>
                    <a:pt x="4" y="2"/>
                    <a:pt x="4" y="3"/>
                  </a:cubicBezTo>
                  <a:cubicBezTo>
                    <a:pt x="3" y="3"/>
                    <a:pt x="1" y="3"/>
                    <a:pt x="0"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15" name="Freeform 340"/>
            <p:cNvSpPr>
              <a:spLocks/>
            </p:cNvSpPr>
            <p:nvPr/>
          </p:nvSpPr>
          <p:spPr bwMode="auto">
            <a:xfrm>
              <a:off x="22044026" y="5508625"/>
              <a:ext cx="34925" cy="26987"/>
            </a:xfrm>
            <a:custGeom>
              <a:avLst/>
              <a:gdLst>
                <a:gd name="T0" fmla="*/ 4 w 4"/>
                <a:gd name="T1" fmla="*/ 3 h 3"/>
                <a:gd name="T2" fmla="*/ 0 w 4"/>
                <a:gd name="T3" fmla="*/ 3 h 3"/>
                <a:gd name="T4" fmla="*/ 0 w 4"/>
                <a:gd name="T5" fmla="*/ 0 h 3"/>
                <a:gd name="T6" fmla="*/ 4 w 4"/>
                <a:gd name="T7" fmla="*/ 0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cubicBezTo>
                    <a:pt x="3" y="3"/>
                    <a:pt x="2" y="3"/>
                    <a:pt x="0" y="3"/>
                  </a:cubicBezTo>
                  <a:cubicBezTo>
                    <a:pt x="0" y="2"/>
                    <a:pt x="0" y="1"/>
                    <a:pt x="0" y="0"/>
                  </a:cubicBezTo>
                  <a:cubicBezTo>
                    <a:pt x="2" y="0"/>
                    <a:pt x="3" y="0"/>
                    <a:pt x="4" y="0"/>
                  </a:cubicBezTo>
                  <a:cubicBezTo>
                    <a:pt x="4" y="1"/>
                    <a:pt x="4" y="2"/>
                    <a:pt x="4" y="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16" name="Freeform 341"/>
            <p:cNvSpPr>
              <a:spLocks/>
            </p:cNvSpPr>
            <p:nvPr/>
          </p:nvSpPr>
          <p:spPr bwMode="auto">
            <a:xfrm>
              <a:off x="22631400" y="5580065"/>
              <a:ext cx="481015" cy="471488"/>
            </a:xfrm>
            <a:custGeom>
              <a:avLst/>
              <a:gdLst>
                <a:gd name="T0" fmla="*/ 27 w 54"/>
                <a:gd name="T1" fmla="*/ 0 h 53"/>
                <a:gd name="T2" fmla="*/ 0 w 54"/>
                <a:gd name="T3" fmla="*/ 26 h 53"/>
                <a:gd name="T4" fmla="*/ 27 w 54"/>
                <a:gd name="T5" fmla="*/ 53 h 53"/>
                <a:gd name="T6" fmla="*/ 54 w 54"/>
                <a:gd name="T7" fmla="*/ 27 h 53"/>
                <a:gd name="T8" fmla="*/ 27 w 54"/>
                <a:gd name="T9" fmla="*/ 0 h 53"/>
              </a:gdLst>
              <a:ahLst/>
              <a:cxnLst>
                <a:cxn ang="0">
                  <a:pos x="T0" y="T1"/>
                </a:cxn>
                <a:cxn ang="0">
                  <a:pos x="T2" y="T3"/>
                </a:cxn>
                <a:cxn ang="0">
                  <a:pos x="T4" y="T5"/>
                </a:cxn>
                <a:cxn ang="0">
                  <a:pos x="T6" y="T7"/>
                </a:cxn>
                <a:cxn ang="0">
                  <a:pos x="T8" y="T9"/>
                </a:cxn>
              </a:cxnLst>
              <a:rect l="0" t="0" r="r" b="b"/>
              <a:pathLst>
                <a:path w="54" h="53">
                  <a:moveTo>
                    <a:pt x="27" y="0"/>
                  </a:moveTo>
                  <a:cubicBezTo>
                    <a:pt x="13" y="0"/>
                    <a:pt x="1" y="12"/>
                    <a:pt x="0" y="26"/>
                  </a:cubicBezTo>
                  <a:cubicBezTo>
                    <a:pt x="0" y="41"/>
                    <a:pt x="12" y="53"/>
                    <a:pt x="27" y="53"/>
                  </a:cubicBezTo>
                  <a:cubicBezTo>
                    <a:pt x="42" y="53"/>
                    <a:pt x="54" y="41"/>
                    <a:pt x="54" y="27"/>
                  </a:cubicBezTo>
                  <a:cubicBezTo>
                    <a:pt x="54" y="12"/>
                    <a:pt x="42" y="0"/>
                    <a:pt x="27" y="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17" name="Freeform 342"/>
            <p:cNvSpPr>
              <a:spLocks/>
            </p:cNvSpPr>
            <p:nvPr/>
          </p:nvSpPr>
          <p:spPr bwMode="auto">
            <a:xfrm>
              <a:off x="23023514" y="5864225"/>
              <a:ext cx="320675" cy="276225"/>
            </a:xfrm>
            <a:custGeom>
              <a:avLst/>
              <a:gdLst>
                <a:gd name="T0" fmla="*/ 1 w 36"/>
                <a:gd name="T1" fmla="*/ 11 h 31"/>
                <a:gd name="T2" fmla="*/ 3 w 36"/>
                <a:gd name="T3" fmla="*/ 12 h 31"/>
                <a:gd name="T4" fmla="*/ 1 w 36"/>
                <a:gd name="T5" fmla="*/ 17 h 31"/>
                <a:gd name="T6" fmla="*/ 1 w 36"/>
                <a:gd name="T7" fmla="*/ 20 h 31"/>
                <a:gd name="T8" fmla="*/ 8 w 36"/>
                <a:gd name="T9" fmla="*/ 24 h 31"/>
                <a:gd name="T10" fmla="*/ 10 w 36"/>
                <a:gd name="T11" fmla="*/ 23 h 31"/>
                <a:gd name="T12" fmla="*/ 11 w 36"/>
                <a:gd name="T13" fmla="*/ 22 h 31"/>
                <a:gd name="T14" fmla="*/ 25 w 36"/>
                <a:gd name="T15" fmla="*/ 30 h 31"/>
                <a:gd name="T16" fmla="*/ 32 w 36"/>
                <a:gd name="T17" fmla="*/ 28 h 31"/>
                <a:gd name="T18" fmla="*/ 35 w 36"/>
                <a:gd name="T19" fmla="*/ 23 h 31"/>
                <a:gd name="T20" fmla="*/ 33 w 36"/>
                <a:gd name="T21" fmla="*/ 15 h 31"/>
                <a:gd name="T22" fmla="*/ 22 w 36"/>
                <a:gd name="T23" fmla="*/ 9 h 31"/>
                <a:gd name="T24" fmla="*/ 16 w 36"/>
                <a:gd name="T25" fmla="*/ 13 h 31"/>
                <a:gd name="T26" fmla="*/ 15 w 36"/>
                <a:gd name="T27" fmla="*/ 14 h 31"/>
                <a:gd name="T28" fmla="*/ 19 w 36"/>
                <a:gd name="T29" fmla="*/ 8 h 31"/>
                <a:gd name="T30" fmla="*/ 19 w 36"/>
                <a:gd name="T31" fmla="*/ 7 h 31"/>
                <a:gd name="T32" fmla="*/ 18 w 36"/>
                <a:gd name="T33" fmla="*/ 4 h 31"/>
                <a:gd name="T34" fmla="*/ 12 w 36"/>
                <a:gd name="T35" fmla="*/ 1 h 31"/>
                <a:gd name="T36" fmla="*/ 9 w 36"/>
                <a:gd name="T37" fmla="*/ 2 h 31"/>
                <a:gd name="T38" fmla="*/ 6 w 36"/>
                <a:gd name="T39" fmla="*/ 7 h 31"/>
                <a:gd name="T40" fmla="*/ 3 w 36"/>
                <a:gd name="T41"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1">
                  <a:moveTo>
                    <a:pt x="1" y="11"/>
                  </a:moveTo>
                  <a:cubicBezTo>
                    <a:pt x="3" y="12"/>
                    <a:pt x="3" y="12"/>
                    <a:pt x="3" y="12"/>
                  </a:cubicBezTo>
                  <a:cubicBezTo>
                    <a:pt x="1" y="17"/>
                    <a:pt x="1" y="17"/>
                    <a:pt x="1" y="17"/>
                  </a:cubicBezTo>
                  <a:cubicBezTo>
                    <a:pt x="0" y="18"/>
                    <a:pt x="0" y="20"/>
                    <a:pt x="1" y="20"/>
                  </a:cubicBezTo>
                  <a:cubicBezTo>
                    <a:pt x="8" y="24"/>
                    <a:pt x="8" y="24"/>
                    <a:pt x="8" y="24"/>
                  </a:cubicBezTo>
                  <a:cubicBezTo>
                    <a:pt x="9" y="24"/>
                    <a:pt x="10" y="24"/>
                    <a:pt x="10" y="23"/>
                  </a:cubicBezTo>
                  <a:cubicBezTo>
                    <a:pt x="11" y="22"/>
                    <a:pt x="11" y="22"/>
                    <a:pt x="11" y="22"/>
                  </a:cubicBezTo>
                  <a:cubicBezTo>
                    <a:pt x="25" y="30"/>
                    <a:pt x="25" y="30"/>
                    <a:pt x="25" y="30"/>
                  </a:cubicBezTo>
                  <a:cubicBezTo>
                    <a:pt x="27" y="31"/>
                    <a:pt x="31" y="30"/>
                    <a:pt x="32" y="28"/>
                  </a:cubicBezTo>
                  <a:cubicBezTo>
                    <a:pt x="35" y="23"/>
                    <a:pt x="35" y="23"/>
                    <a:pt x="35" y="23"/>
                  </a:cubicBezTo>
                  <a:cubicBezTo>
                    <a:pt x="36" y="20"/>
                    <a:pt x="35" y="17"/>
                    <a:pt x="33" y="15"/>
                  </a:cubicBezTo>
                  <a:cubicBezTo>
                    <a:pt x="22" y="9"/>
                    <a:pt x="22" y="9"/>
                    <a:pt x="22" y="9"/>
                  </a:cubicBezTo>
                  <a:cubicBezTo>
                    <a:pt x="20" y="11"/>
                    <a:pt x="19" y="12"/>
                    <a:pt x="16" y="13"/>
                  </a:cubicBezTo>
                  <a:cubicBezTo>
                    <a:pt x="15" y="14"/>
                    <a:pt x="15" y="14"/>
                    <a:pt x="15" y="14"/>
                  </a:cubicBezTo>
                  <a:cubicBezTo>
                    <a:pt x="19" y="8"/>
                    <a:pt x="19" y="8"/>
                    <a:pt x="19" y="8"/>
                  </a:cubicBezTo>
                  <a:cubicBezTo>
                    <a:pt x="19" y="7"/>
                    <a:pt x="19" y="7"/>
                    <a:pt x="19" y="7"/>
                  </a:cubicBezTo>
                  <a:cubicBezTo>
                    <a:pt x="20" y="6"/>
                    <a:pt x="19" y="5"/>
                    <a:pt x="18" y="4"/>
                  </a:cubicBezTo>
                  <a:cubicBezTo>
                    <a:pt x="12" y="1"/>
                    <a:pt x="12" y="1"/>
                    <a:pt x="12" y="1"/>
                  </a:cubicBezTo>
                  <a:cubicBezTo>
                    <a:pt x="11" y="0"/>
                    <a:pt x="10" y="1"/>
                    <a:pt x="9" y="2"/>
                  </a:cubicBezTo>
                  <a:cubicBezTo>
                    <a:pt x="6" y="7"/>
                    <a:pt x="6" y="7"/>
                    <a:pt x="6" y="7"/>
                  </a:cubicBezTo>
                  <a:cubicBezTo>
                    <a:pt x="3" y="5"/>
                    <a:pt x="3" y="5"/>
                    <a:pt x="3" y="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218" name="Freeform 343"/>
            <p:cNvSpPr>
              <a:spLocks/>
            </p:cNvSpPr>
            <p:nvPr/>
          </p:nvSpPr>
          <p:spPr bwMode="auto">
            <a:xfrm>
              <a:off x="22568228" y="5545139"/>
              <a:ext cx="560390" cy="550863"/>
            </a:xfrm>
            <a:custGeom>
              <a:avLst/>
              <a:gdLst>
                <a:gd name="T0" fmla="*/ 17 w 63"/>
                <a:gd name="T1" fmla="*/ 8 h 62"/>
                <a:gd name="T2" fmla="*/ 55 w 63"/>
                <a:gd name="T3" fmla="*/ 16 h 62"/>
                <a:gd name="T4" fmla="*/ 46 w 63"/>
                <a:gd name="T5" fmla="*/ 54 h 62"/>
                <a:gd name="T6" fmla="*/ 9 w 63"/>
                <a:gd name="T7" fmla="*/ 46 h 62"/>
                <a:gd name="T8" fmla="*/ 17 w 63"/>
                <a:gd name="T9" fmla="*/ 8 h 62"/>
              </a:gdLst>
              <a:ahLst/>
              <a:cxnLst>
                <a:cxn ang="0">
                  <a:pos x="T0" y="T1"/>
                </a:cxn>
                <a:cxn ang="0">
                  <a:pos x="T2" y="T3"/>
                </a:cxn>
                <a:cxn ang="0">
                  <a:pos x="T4" y="T5"/>
                </a:cxn>
                <a:cxn ang="0">
                  <a:pos x="T6" y="T7"/>
                </a:cxn>
                <a:cxn ang="0">
                  <a:pos x="T8" y="T9"/>
                </a:cxn>
              </a:cxnLst>
              <a:rect l="0" t="0" r="r" b="b"/>
              <a:pathLst>
                <a:path w="63" h="62">
                  <a:moveTo>
                    <a:pt x="17" y="8"/>
                  </a:moveTo>
                  <a:cubicBezTo>
                    <a:pt x="30" y="0"/>
                    <a:pt x="46" y="3"/>
                    <a:pt x="55" y="16"/>
                  </a:cubicBezTo>
                  <a:cubicBezTo>
                    <a:pt x="63" y="29"/>
                    <a:pt x="59" y="46"/>
                    <a:pt x="46" y="54"/>
                  </a:cubicBezTo>
                  <a:cubicBezTo>
                    <a:pt x="34" y="62"/>
                    <a:pt x="17" y="58"/>
                    <a:pt x="9" y="46"/>
                  </a:cubicBezTo>
                  <a:cubicBezTo>
                    <a:pt x="0" y="33"/>
                    <a:pt x="4" y="16"/>
                    <a:pt x="17" y="8"/>
                  </a:cubicBezTo>
                  <a:close/>
                </a:path>
              </a:pathLst>
            </a:custGeom>
            <a:noFill/>
            <a:ln w="15875" cap="flat">
              <a:solidFill>
                <a:schemeClr val="bg1"/>
              </a:solidFill>
              <a:prstDash val="solid"/>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dirty="0">
                <a:solidFill>
                  <a:prstClr val="black"/>
                </a:solidFill>
                <a:latin typeface="Calibri"/>
                <a:cs typeface="Arial" panose="020B0604020202020204" pitchFamily="34" charset="0"/>
              </a:endParaRPr>
            </a:p>
          </p:txBody>
        </p:sp>
      </p:grpSp>
      <p:sp>
        <p:nvSpPr>
          <p:cNvPr id="223" name="אליפסה 2">
            <a:extLst>
              <a:ext uri="{FF2B5EF4-FFF2-40B4-BE49-F238E27FC236}">
                <a16:creationId xmlns:a16="http://schemas.microsoft.com/office/drawing/2014/main" id="{2A8D273A-648A-44F9-A6D3-BA2718D2832B}"/>
              </a:ext>
            </a:extLst>
          </p:cNvPr>
          <p:cNvSpPr/>
          <p:nvPr/>
        </p:nvSpPr>
        <p:spPr>
          <a:xfrm>
            <a:off x="1304741" y="3065912"/>
            <a:ext cx="644937" cy="644936"/>
          </a:xfrm>
          <a:prstGeom prst="ellipse">
            <a:avLst/>
          </a:prstGeom>
          <a:solidFill>
            <a:schemeClr val="accent6"/>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grpSp>
        <p:nvGrpSpPr>
          <p:cNvPr id="112" name="Group 111"/>
          <p:cNvGrpSpPr/>
          <p:nvPr/>
        </p:nvGrpSpPr>
        <p:grpSpPr>
          <a:xfrm>
            <a:off x="1441140" y="3238066"/>
            <a:ext cx="372139" cy="300628"/>
            <a:chOff x="8647113" y="3036888"/>
            <a:chExt cx="1255713" cy="1014412"/>
          </a:xfrm>
          <a:solidFill>
            <a:schemeClr val="bg1"/>
          </a:solidFill>
        </p:grpSpPr>
        <p:sp>
          <p:nvSpPr>
            <p:cNvPr id="113" name="Line 50"/>
            <p:cNvSpPr>
              <a:spLocks noChangeShapeType="1"/>
            </p:cNvSpPr>
            <p:nvPr/>
          </p:nvSpPr>
          <p:spPr bwMode="auto">
            <a:xfrm>
              <a:off x="8763001" y="3259138"/>
              <a:ext cx="0" cy="0"/>
            </a:xfrm>
            <a:prstGeom prst="lin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14" name="Line 51"/>
            <p:cNvSpPr>
              <a:spLocks noChangeShapeType="1"/>
            </p:cNvSpPr>
            <p:nvPr/>
          </p:nvSpPr>
          <p:spPr bwMode="auto">
            <a:xfrm>
              <a:off x="8763001" y="3259138"/>
              <a:ext cx="0" cy="0"/>
            </a:xfrm>
            <a:prstGeom prst="lin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15" name="Freeform 52"/>
            <p:cNvSpPr>
              <a:spLocks/>
            </p:cNvSpPr>
            <p:nvPr/>
          </p:nvSpPr>
          <p:spPr bwMode="auto">
            <a:xfrm>
              <a:off x="8736013" y="3036888"/>
              <a:ext cx="1095375" cy="1014412"/>
            </a:xfrm>
            <a:custGeom>
              <a:avLst/>
              <a:gdLst>
                <a:gd name="T0" fmla="*/ 119 w 123"/>
                <a:gd name="T1" fmla="*/ 102 h 114"/>
                <a:gd name="T2" fmla="*/ 111 w 123"/>
                <a:gd name="T3" fmla="*/ 111 h 114"/>
                <a:gd name="T4" fmla="*/ 12 w 123"/>
                <a:gd name="T5" fmla="*/ 111 h 114"/>
                <a:gd name="T6" fmla="*/ 3 w 123"/>
                <a:gd name="T7" fmla="*/ 102 h 114"/>
                <a:gd name="T8" fmla="*/ 3 w 123"/>
                <a:gd name="T9" fmla="*/ 37 h 114"/>
                <a:gd name="T10" fmla="*/ 3 w 123"/>
                <a:gd name="T11" fmla="*/ 36 h 114"/>
                <a:gd name="T12" fmla="*/ 2 w 123"/>
                <a:gd name="T13" fmla="*/ 34 h 114"/>
                <a:gd name="T14" fmla="*/ 0 w 123"/>
                <a:gd name="T15" fmla="*/ 35 h 114"/>
                <a:gd name="T16" fmla="*/ 0 w 123"/>
                <a:gd name="T17" fmla="*/ 37 h 114"/>
                <a:gd name="T18" fmla="*/ 0 w 123"/>
                <a:gd name="T19" fmla="*/ 103 h 114"/>
                <a:gd name="T20" fmla="*/ 11 w 123"/>
                <a:gd name="T21" fmla="*/ 114 h 114"/>
                <a:gd name="T22" fmla="*/ 112 w 123"/>
                <a:gd name="T23" fmla="*/ 114 h 114"/>
                <a:gd name="T24" fmla="*/ 117 w 123"/>
                <a:gd name="T25" fmla="*/ 113 h 114"/>
                <a:gd name="T26" fmla="*/ 123 w 123"/>
                <a:gd name="T27" fmla="*/ 103 h 114"/>
                <a:gd name="T28" fmla="*/ 123 w 123"/>
                <a:gd name="T29" fmla="*/ 12 h 114"/>
                <a:gd name="T30" fmla="*/ 123 w 123"/>
                <a:gd name="T31" fmla="*/ 11 h 114"/>
                <a:gd name="T32" fmla="*/ 117 w 123"/>
                <a:gd name="T33" fmla="*/ 2 h 114"/>
                <a:gd name="T34" fmla="*/ 108 w 123"/>
                <a:gd name="T35" fmla="*/ 1 h 114"/>
                <a:gd name="T36" fmla="*/ 107 w 123"/>
                <a:gd name="T37" fmla="*/ 3 h 114"/>
                <a:gd name="T38" fmla="*/ 108 w 123"/>
                <a:gd name="T39" fmla="*/ 4 h 114"/>
                <a:gd name="T40" fmla="*/ 112 w 123"/>
                <a:gd name="T41" fmla="*/ 4 h 114"/>
                <a:gd name="T42" fmla="*/ 119 w 123"/>
                <a:gd name="T43" fmla="*/ 12 h 114"/>
                <a:gd name="T44" fmla="*/ 119 w 123"/>
                <a:gd name="T45" fmla="*/ 10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114">
                  <a:moveTo>
                    <a:pt x="119" y="102"/>
                  </a:moveTo>
                  <a:cubicBezTo>
                    <a:pt x="119" y="108"/>
                    <a:pt x="117" y="111"/>
                    <a:pt x="111" y="111"/>
                  </a:cubicBezTo>
                  <a:cubicBezTo>
                    <a:pt x="78" y="111"/>
                    <a:pt x="45" y="111"/>
                    <a:pt x="12" y="111"/>
                  </a:cubicBezTo>
                  <a:cubicBezTo>
                    <a:pt x="6" y="111"/>
                    <a:pt x="3" y="108"/>
                    <a:pt x="3" y="102"/>
                  </a:cubicBezTo>
                  <a:cubicBezTo>
                    <a:pt x="3" y="81"/>
                    <a:pt x="3" y="59"/>
                    <a:pt x="3" y="37"/>
                  </a:cubicBezTo>
                  <a:cubicBezTo>
                    <a:pt x="3" y="37"/>
                    <a:pt x="3" y="36"/>
                    <a:pt x="3" y="36"/>
                  </a:cubicBezTo>
                  <a:cubicBezTo>
                    <a:pt x="3" y="35"/>
                    <a:pt x="2" y="34"/>
                    <a:pt x="2" y="34"/>
                  </a:cubicBezTo>
                  <a:cubicBezTo>
                    <a:pt x="1" y="34"/>
                    <a:pt x="0" y="35"/>
                    <a:pt x="0" y="35"/>
                  </a:cubicBezTo>
                  <a:cubicBezTo>
                    <a:pt x="0" y="36"/>
                    <a:pt x="0" y="36"/>
                    <a:pt x="0" y="37"/>
                  </a:cubicBezTo>
                  <a:cubicBezTo>
                    <a:pt x="0" y="59"/>
                    <a:pt x="0" y="81"/>
                    <a:pt x="0" y="103"/>
                  </a:cubicBezTo>
                  <a:cubicBezTo>
                    <a:pt x="0" y="110"/>
                    <a:pt x="4" y="114"/>
                    <a:pt x="11" y="114"/>
                  </a:cubicBezTo>
                  <a:cubicBezTo>
                    <a:pt x="44" y="114"/>
                    <a:pt x="78" y="114"/>
                    <a:pt x="112" y="114"/>
                  </a:cubicBezTo>
                  <a:cubicBezTo>
                    <a:pt x="114" y="114"/>
                    <a:pt x="115" y="114"/>
                    <a:pt x="117" y="113"/>
                  </a:cubicBezTo>
                  <a:cubicBezTo>
                    <a:pt x="121" y="111"/>
                    <a:pt x="123" y="107"/>
                    <a:pt x="123" y="103"/>
                  </a:cubicBezTo>
                  <a:cubicBezTo>
                    <a:pt x="123" y="69"/>
                    <a:pt x="123" y="46"/>
                    <a:pt x="123" y="12"/>
                  </a:cubicBezTo>
                  <a:cubicBezTo>
                    <a:pt x="123" y="12"/>
                    <a:pt x="123" y="11"/>
                    <a:pt x="123" y="11"/>
                  </a:cubicBezTo>
                  <a:cubicBezTo>
                    <a:pt x="123" y="7"/>
                    <a:pt x="121" y="4"/>
                    <a:pt x="117" y="2"/>
                  </a:cubicBezTo>
                  <a:cubicBezTo>
                    <a:pt x="114" y="0"/>
                    <a:pt x="111" y="1"/>
                    <a:pt x="108" y="1"/>
                  </a:cubicBezTo>
                  <a:cubicBezTo>
                    <a:pt x="107" y="1"/>
                    <a:pt x="107" y="2"/>
                    <a:pt x="107" y="3"/>
                  </a:cubicBezTo>
                  <a:cubicBezTo>
                    <a:pt x="107" y="4"/>
                    <a:pt x="107" y="4"/>
                    <a:pt x="108" y="4"/>
                  </a:cubicBezTo>
                  <a:cubicBezTo>
                    <a:pt x="110" y="4"/>
                    <a:pt x="111" y="4"/>
                    <a:pt x="112" y="4"/>
                  </a:cubicBezTo>
                  <a:cubicBezTo>
                    <a:pt x="116" y="4"/>
                    <a:pt x="119" y="7"/>
                    <a:pt x="119" y="12"/>
                  </a:cubicBezTo>
                  <a:cubicBezTo>
                    <a:pt x="119" y="16"/>
                    <a:pt x="119" y="75"/>
                    <a:pt x="119" y="1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16" name="Freeform 53"/>
            <p:cNvSpPr>
              <a:spLocks/>
            </p:cNvSpPr>
            <p:nvPr/>
          </p:nvSpPr>
          <p:spPr bwMode="auto">
            <a:xfrm>
              <a:off x="8736013" y="3046413"/>
              <a:ext cx="909638" cy="249237"/>
            </a:xfrm>
            <a:custGeom>
              <a:avLst/>
              <a:gdLst>
                <a:gd name="T0" fmla="*/ 3 w 102"/>
                <a:gd name="T1" fmla="*/ 18 h 28"/>
                <a:gd name="T2" fmla="*/ 3 w 102"/>
                <a:gd name="T3" fmla="*/ 25 h 28"/>
                <a:gd name="T4" fmla="*/ 1 w 102"/>
                <a:gd name="T5" fmla="*/ 28 h 28"/>
                <a:gd name="T6" fmla="*/ 0 w 102"/>
                <a:gd name="T7" fmla="*/ 25 h 28"/>
                <a:gd name="T8" fmla="*/ 0 w 102"/>
                <a:gd name="T9" fmla="*/ 11 h 28"/>
                <a:gd name="T10" fmla="*/ 11 w 102"/>
                <a:gd name="T11" fmla="*/ 0 h 28"/>
                <a:gd name="T12" fmla="*/ 99 w 102"/>
                <a:gd name="T13" fmla="*/ 0 h 28"/>
                <a:gd name="T14" fmla="*/ 100 w 102"/>
                <a:gd name="T15" fmla="*/ 0 h 28"/>
                <a:gd name="T16" fmla="*/ 102 w 102"/>
                <a:gd name="T17" fmla="*/ 2 h 28"/>
                <a:gd name="T18" fmla="*/ 100 w 102"/>
                <a:gd name="T19" fmla="*/ 3 h 28"/>
                <a:gd name="T20" fmla="*/ 99 w 102"/>
                <a:gd name="T21" fmla="*/ 3 h 28"/>
                <a:gd name="T22" fmla="*/ 11 w 102"/>
                <a:gd name="T23" fmla="*/ 3 h 28"/>
                <a:gd name="T24" fmla="*/ 4 w 102"/>
                <a:gd name="T25" fmla="*/ 7 h 28"/>
                <a:gd name="T26" fmla="*/ 3 w 102"/>
                <a:gd name="T27" fmla="*/ 10 h 28"/>
                <a:gd name="T28" fmla="*/ 3 w 102"/>
                <a:gd name="T29" fmla="*/ 23 h 28"/>
                <a:gd name="T30" fmla="*/ 3 w 102"/>
                <a:gd name="T31" fmla="*/ 24 h 28"/>
                <a:gd name="T32" fmla="*/ 3 w 102"/>
                <a:gd name="T33"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28">
                  <a:moveTo>
                    <a:pt x="3" y="18"/>
                  </a:moveTo>
                  <a:cubicBezTo>
                    <a:pt x="3" y="20"/>
                    <a:pt x="3" y="23"/>
                    <a:pt x="3" y="25"/>
                  </a:cubicBezTo>
                  <a:cubicBezTo>
                    <a:pt x="3" y="27"/>
                    <a:pt x="3" y="28"/>
                    <a:pt x="1" y="28"/>
                  </a:cubicBezTo>
                  <a:cubicBezTo>
                    <a:pt x="0" y="28"/>
                    <a:pt x="0" y="27"/>
                    <a:pt x="0" y="25"/>
                  </a:cubicBezTo>
                  <a:cubicBezTo>
                    <a:pt x="0" y="17"/>
                    <a:pt x="0" y="19"/>
                    <a:pt x="0" y="11"/>
                  </a:cubicBezTo>
                  <a:cubicBezTo>
                    <a:pt x="0" y="4"/>
                    <a:pt x="4" y="0"/>
                    <a:pt x="11" y="0"/>
                  </a:cubicBezTo>
                  <a:cubicBezTo>
                    <a:pt x="40" y="0"/>
                    <a:pt x="70" y="0"/>
                    <a:pt x="99" y="0"/>
                  </a:cubicBezTo>
                  <a:cubicBezTo>
                    <a:pt x="99" y="0"/>
                    <a:pt x="100" y="0"/>
                    <a:pt x="100" y="0"/>
                  </a:cubicBezTo>
                  <a:cubicBezTo>
                    <a:pt x="101" y="0"/>
                    <a:pt x="102" y="1"/>
                    <a:pt x="102" y="2"/>
                  </a:cubicBezTo>
                  <a:cubicBezTo>
                    <a:pt x="102" y="3"/>
                    <a:pt x="101" y="3"/>
                    <a:pt x="100" y="3"/>
                  </a:cubicBezTo>
                  <a:cubicBezTo>
                    <a:pt x="100" y="3"/>
                    <a:pt x="99" y="3"/>
                    <a:pt x="99" y="3"/>
                  </a:cubicBezTo>
                  <a:cubicBezTo>
                    <a:pt x="69" y="3"/>
                    <a:pt x="40" y="3"/>
                    <a:pt x="11" y="3"/>
                  </a:cubicBezTo>
                  <a:cubicBezTo>
                    <a:pt x="8" y="3"/>
                    <a:pt x="6" y="4"/>
                    <a:pt x="4" y="7"/>
                  </a:cubicBezTo>
                  <a:cubicBezTo>
                    <a:pt x="4" y="8"/>
                    <a:pt x="3" y="9"/>
                    <a:pt x="3" y="10"/>
                  </a:cubicBezTo>
                  <a:cubicBezTo>
                    <a:pt x="3" y="15"/>
                    <a:pt x="3" y="19"/>
                    <a:pt x="3" y="23"/>
                  </a:cubicBezTo>
                  <a:cubicBezTo>
                    <a:pt x="3" y="23"/>
                    <a:pt x="3" y="23"/>
                    <a:pt x="3" y="24"/>
                  </a:cubicBezTo>
                  <a:lnTo>
                    <a:pt x="3"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17" name="Freeform 54"/>
            <p:cNvSpPr>
              <a:spLocks/>
            </p:cNvSpPr>
            <p:nvPr/>
          </p:nvSpPr>
          <p:spPr bwMode="auto">
            <a:xfrm>
              <a:off x="8753476" y="3419475"/>
              <a:ext cx="1052513" cy="328612"/>
            </a:xfrm>
            <a:custGeom>
              <a:avLst/>
              <a:gdLst>
                <a:gd name="T0" fmla="*/ 0 w 663"/>
                <a:gd name="T1" fmla="*/ 207 h 207"/>
                <a:gd name="T2" fmla="*/ 174 w 663"/>
                <a:gd name="T3" fmla="*/ 79 h 207"/>
                <a:gd name="T4" fmla="*/ 399 w 663"/>
                <a:gd name="T5" fmla="*/ 174 h 207"/>
                <a:gd name="T6" fmla="*/ 663 w 663"/>
                <a:gd name="T7" fmla="*/ 0 h 207"/>
              </a:gdLst>
              <a:ahLst/>
              <a:cxnLst>
                <a:cxn ang="0">
                  <a:pos x="T0" y="T1"/>
                </a:cxn>
                <a:cxn ang="0">
                  <a:pos x="T2" y="T3"/>
                </a:cxn>
                <a:cxn ang="0">
                  <a:pos x="T4" y="T5"/>
                </a:cxn>
                <a:cxn ang="0">
                  <a:pos x="T6" y="T7"/>
                </a:cxn>
              </a:cxnLst>
              <a:rect l="0" t="0" r="r" b="b"/>
              <a:pathLst>
                <a:path w="663" h="207">
                  <a:moveTo>
                    <a:pt x="0" y="207"/>
                  </a:moveTo>
                  <a:lnTo>
                    <a:pt x="174" y="79"/>
                  </a:lnTo>
                  <a:lnTo>
                    <a:pt x="399" y="174"/>
                  </a:lnTo>
                  <a:lnTo>
                    <a:pt x="663" y="0"/>
                  </a:lnTo>
                </a:path>
              </a:pathLst>
            </a:custGeom>
            <a:noFill/>
            <a:ln w="6350" cap="rnd">
              <a:solidFill>
                <a:schemeClr val="bg1"/>
              </a:solidFill>
              <a:prstDash val="solid"/>
              <a:round/>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18" name="Oval 55"/>
            <p:cNvSpPr>
              <a:spLocks noChangeArrowheads="1"/>
            </p:cNvSpPr>
            <p:nvPr/>
          </p:nvSpPr>
          <p:spPr bwMode="auto">
            <a:xfrm>
              <a:off x="8950326" y="3463925"/>
              <a:ext cx="177800" cy="169862"/>
            </a:xfrm>
            <a:prstGeom prst="ellipse">
              <a:avLst/>
            </a:prstGeom>
            <a:grpFill/>
            <a:ln w="12700" cap="rnd">
              <a:noFill/>
              <a:prstDash val="solid"/>
              <a:round/>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19" name="Oval 56"/>
            <p:cNvSpPr>
              <a:spLocks noChangeArrowheads="1"/>
            </p:cNvSpPr>
            <p:nvPr/>
          </p:nvSpPr>
          <p:spPr bwMode="auto">
            <a:xfrm>
              <a:off x="9288463" y="3606800"/>
              <a:ext cx="177800" cy="177800"/>
            </a:xfrm>
            <a:prstGeom prst="ellipse">
              <a:avLst/>
            </a:prstGeom>
            <a:grpFill/>
            <a:ln w="12700" cap="rnd">
              <a:noFill/>
              <a:prstDash val="solid"/>
              <a:round/>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20" name="Oval 57"/>
            <p:cNvSpPr>
              <a:spLocks noChangeArrowheads="1"/>
            </p:cNvSpPr>
            <p:nvPr/>
          </p:nvSpPr>
          <p:spPr bwMode="auto">
            <a:xfrm>
              <a:off x="9725026" y="3330575"/>
              <a:ext cx="177800" cy="169862"/>
            </a:xfrm>
            <a:prstGeom prst="ellipse">
              <a:avLst/>
            </a:prstGeom>
            <a:grpFill/>
            <a:ln w="12700" cap="rnd">
              <a:noFill/>
              <a:prstDash val="solid"/>
              <a:round/>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21" name="Oval 58"/>
            <p:cNvSpPr>
              <a:spLocks noChangeArrowheads="1"/>
            </p:cNvSpPr>
            <p:nvPr/>
          </p:nvSpPr>
          <p:spPr bwMode="auto">
            <a:xfrm>
              <a:off x="8647113" y="3651250"/>
              <a:ext cx="177800" cy="177800"/>
            </a:xfrm>
            <a:prstGeom prst="ellipse">
              <a:avLst/>
            </a:prstGeom>
            <a:grpFill/>
            <a:ln w="12700" cap="rnd">
              <a:noFill/>
              <a:prstDash val="solid"/>
              <a:round/>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22" name="Oval 59"/>
            <p:cNvSpPr>
              <a:spLocks noChangeArrowheads="1"/>
            </p:cNvSpPr>
            <p:nvPr/>
          </p:nvSpPr>
          <p:spPr bwMode="auto">
            <a:xfrm>
              <a:off x="9786938" y="3384550"/>
              <a:ext cx="63500" cy="6191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23" name="Oval 60"/>
            <p:cNvSpPr>
              <a:spLocks noChangeArrowheads="1"/>
            </p:cNvSpPr>
            <p:nvPr/>
          </p:nvSpPr>
          <p:spPr bwMode="auto">
            <a:xfrm>
              <a:off x="9350376" y="3668713"/>
              <a:ext cx="53975" cy="5397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24" name="Oval 61"/>
            <p:cNvSpPr>
              <a:spLocks noChangeArrowheads="1"/>
            </p:cNvSpPr>
            <p:nvPr/>
          </p:nvSpPr>
          <p:spPr bwMode="auto">
            <a:xfrm>
              <a:off x="9004301" y="3517900"/>
              <a:ext cx="61913" cy="6191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25" name="Oval 62"/>
            <p:cNvSpPr>
              <a:spLocks noChangeArrowheads="1"/>
            </p:cNvSpPr>
            <p:nvPr/>
          </p:nvSpPr>
          <p:spPr bwMode="auto">
            <a:xfrm>
              <a:off x="8709026" y="3713163"/>
              <a:ext cx="63500" cy="6191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26" name="Oval 63"/>
            <p:cNvSpPr>
              <a:spLocks noChangeArrowheads="1"/>
            </p:cNvSpPr>
            <p:nvPr/>
          </p:nvSpPr>
          <p:spPr bwMode="auto">
            <a:xfrm>
              <a:off x="9350376" y="3873500"/>
              <a:ext cx="44450" cy="4445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27" name="Freeform 64"/>
            <p:cNvSpPr>
              <a:spLocks/>
            </p:cNvSpPr>
            <p:nvPr/>
          </p:nvSpPr>
          <p:spPr bwMode="auto">
            <a:xfrm>
              <a:off x="9271001" y="3873500"/>
              <a:ext cx="53975" cy="44450"/>
            </a:xfrm>
            <a:custGeom>
              <a:avLst/>
              <a:gdLst>
                <a:gd name="T0" fmla="*/ 1 w 6"/>
                <a:gd name="T1" fmla="*/ 2 h 5"/>
                <a:gd name="T2" fmla="*/ 3 w 6"/>
                <a:gd name="T3" fmla="*/ 5 h 5"/>
                <a:gd name="T4" fmla="*/ 6 w 6"/>
                <a:gd name="T5" fmla="*/ 2 h 5"/>
                <a:gd name="T6" fmla="*/ 3 w 6"/>
                <a:gd name="T7" fmla="*/ 0 h 5"/>
                <a:gd name="T8" fmla="*/ 1 w 6"/>
                <a:gd name="T9" fmla="*/ 2 h 5"/>
              </a:gdLst>
              <a:ahLst/>
              <a:cxnLst>
                <a:cxn ang="0">
                  <a:pos x="T0" y="T1"/>
                </a:cxn>
                <a:cxn ang="0">
                  <a:pos x="T2" y="T3"/>
                </a:cxn>
                <a:cxn ang="0">
                  <a:pos x="T4" y="T5"/>
                </a:cxn>
                <a:cxn ang="0">
                  <a:pos x="T6" y="T7"/>
                </a:cxn>
                <a:cxn ang="0">
                  <a:pos x="T8" y="T9"/>
                </a:cxn>
              </a:cxnLst>
              <a:rect l="0" t="0" r="r" b="b"/>
              <a:pathLst>
                <a:path w="6" h="5">
                  <a:moveTo>
                    <a:pt x="1" y="2"/>
                  </a:moveTo>
                  <a:cubicBezTo>
                    <a:pt x="1" y="4"/>
                    <a:pt x="2" y="5"/>
                    <a:pt x="3" y="5"/>
                  </a:cubicBezTo>
                  <a:cubicBezTo>
                    <a:pt x="5" y="5"/>
                    <a:pt x="6" y="4"/>
                    <a:pt x="6" y="2"/>
                  </a:cubicBezTo>
                  <a:cubicBezTo>
                    <a:pt x="6" y="1"/>
                    <a:pt x="5" y="0"/>
                    <a:pt x="3" y="0"/>
                  </a:cubicBezTo>
                  <a:cubicBezTo>
                    <a:pt x="2" y="0"/>
                    <a:pt x="0" y="1"/>
                    <a:pt x="1" y="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28" name="Oval 65"/>
            <p:cNvSpPr>
              <a:spLocks noChangeArrowheads="1"/>
            </p:cNvSpPr>
            <p:nvPr/>
          </p:nvSpPr>
          <p:spPr bwMode="auto">
            <a:xfrm>
              <a:off x="9431338" y="3873500"/>
              <a:ext cx="44450" cy="4445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29" name="Freeform 66"/>
            <p:cNvSpPr>
              <a:spLocks/>
            </p:cNvSpPr>
            <p:nvPr/>
          </p:nvSpPr>
          <p:spPr bwMode="auto">
            <a:xfrm>
              <a:off x="9475788" y="3135313"/>
              <a:ext cx="88900" cy="328612"/>
            </a:xfrm>
            <a:custGeom>
              <a:avLst/>
              <a:gdLst>
                <a:gd name="T0" fmla="*/ 0 w 10"/>
                <a:gd name="T1" fmla="*/ 36 h 37"/>
                <a:gd name="T2" fmla="*/ 0 w 10"/>
                <a:gd name="T3" fmla="*/ 32 h 37"/>
                <a:gd name="T4" fmla="*/ 1 w 10"/>
                <a:gd name="T5" fmla="*/ 32 h 37"/>
                <a:gd name="T6" fmla="*/ 5 w 10"/>
                <a:gd name="T7" fmla="*/ 27 h 37"/>
                <a:gd name="T8" fmla="*/ 5 w 10"/>
                <a:gd name="T9" fmla="*/ 11 h 37"/>
                <a:gd name="T10" fmla="*/ 0 w 10"/>
                <a:gd name="T11" fmla="*/ 6 h 37"/>
                <a:gd name="T12" fmla="*/ 0 w 10"/>
                <a:gd name="T13" fmla="*/ 1 h 37"/>
                <a:gd name="T14" fmla="*/ 10 w 10"/>
                <a:gd name="T15" fmla="*/ 10 h 37"/>
                <a:gd name="T16" fmla="*/ 10 w 10"/>
                <a:gd name="T17" fmla="*/ 28 h 37"/>
                <a:gd name="T18" fmla="*/ 0 w 10"/>
                <a:gd name="T1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7">
                  <a:moveTo>
                    <a:pt x="0" y="36"/>
                  </a:moveTo>
                  <a:cubicBezTo>
                    <a:pt x="0" y="35"/>
                    <a:pt x="0" y="33"/>
                    <a:pt x="0" y="32"/>
                  </a:cubicBezTo>
                  <a:cubicBezTo>
                    <a:pt x="0" y="32"/>
                    <a:pt x="1" y="32"/>
                    <a:pt x="1" y="32"/>
                  </a:cubicBezTo>
                  <a:cubicBezTo>
                    <a:pt x="5" y="31"/>
                    <a:pt x="5" y="31"/>
                    <a:pt x="5" y="27"/>
                  </a:cubicBezTo>
                  <a:cubicBezTo>
                    <a:pt x="5" y="22"/>
                    <a:pt x="5" y="16"/>
                    <a:pt x="5" y="11"/>
                  </a:cubicBezTo>
                  <a:cubicBezTo>
                    <a:pt x="5" y="7"/>
                    <a:pt x="5" y="6"/>
                    <a:pt x="0" y="6"/>
                  </a:cubicBezTo>
                  <a:cubicBezTo>
                    <a:pt x="0" y="4"/>
                    <a:pt x="0" y="3"/>
                    <a:pt x="0" y="1"/>
                  </a:cubicBezTo>
                  <a:cubicBezTo>
                    <a:pt x="6" y="0"/>
                    <a:pt x="10" y="4"/>
                    <a:pt x="10" y="10"/>
                  </a:cubicBezTo>
                  <a:cubicBezTo>
                    <a:pt x="10" y="16"/>
                    <a:pt x="10" y="22"/>
                    <a:pt x="10" y="28"/>
                  </a:cubicBezTo>
                  <a:cubicBezTo>
                    <a:pt x="10" y="34"/>
                    <a:pt x="6" y="37"/>
                    <a:pt x="0" y="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30" name="Freeform 67"/>
            <p:cNvSpPr>
              <a:spLocks/>
            </p:cNvSpPr>
            <p:nvPr/>
          </p:nvSpPr>
          <p:spPr bwMode="auto">
            <a:xfrm>
              <a:off x="9190038" y="3144838"/>
              <a:ext cx="88900" cy="319087"/>
            </a:xfrm>
            <a:custGeom>
              <a:avLst/>
              <a:gdLst>
                <a:gd name="T0" fmla="*/ 10 w 10"/>
                <a:gd name="T1" fmla="*/ 0 h 36"/>
                <a:gd name="T2" fmla="*/ 10 w 10"/>
                <a:gd name="T3" fmla="*/ 5 h 36"/>
                <a:gd name="T4" fmla="*/ 8 w 10"/>
                <a:gd name="T5" fmla="*/ 5 h 36"/>
                <a:gd name="T6" fmla="*/ 5 w 10"/>
                <a:gd name="T7" fmla="*/ 8 h 36"/>
                <a:gd name="T8" fmla="*/ 5 w 10"/>
                <a:gd name="T9" fmla="*/ 28 h 36"/>
                <a:gd name="T10" fmla="*/ 8 w 10"/>
                <a:gd name="T11" fmla="*/ 31 h 36"/>
                <a:gd name="T12" fmla="*/ 9 w 10"/>
                <a:gd name="T13" fmla="*/ 31 h 36"/>
                <a:gd name="T14" fmla="*/ 9 w 10"/>
                <a:gd name="T15" fmla="*/ 35 h 36"/>
                <a:gd name="T16" fmla="*/ 0 w 10"/>
                <a:gd name="T17" fmla="*/ 28 h 36"/>
                <a:gd name="T18" fmla="*/ 0 w 10"/>
                <a:gd name="T19" fmla="*/ 7 h 36"/>
                <a:gd name="T20" fmla="*/ 10 w 10"/>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6">
                  <a:moveTo>
                    <a:pt x="10" y="0"/>
                  </a:moveTo>
                  <a:cubicBezTo>
                    <a:pt x="10" y="2"/>
                    <a:pt x="10" y="3"/>
                    <a:pt x="10" y="5"/>
                  </a:cubicBezTo>
                  <a:cubicBezTo>
                    <a:pt x="9" y="5"/>
                    <a:pt x="8" y="5"/>
                    <a:pt x="8" y="5"/>
                  </a:cubicBezTo>
                  <a:cubicBezTo>
                    <a:pt x="6" y="5"/>
                    <a:pt x="5" y="6"/>
                    <a:pt x="5" y="8"/>
                  </a:cubicBezTo>
                  <a:cubicBezTo>
                    <a:pt x="5" y="14"/>
                    <a:pt x="5" y="21"/>
                    <a:pt x="5" y="28"/>
                  </a:cubicBezTo>
                  <a:cubicBezTo>
                    <a:pt x="5" y="29"/>
                    <a:pt x="6" y="30"/>
                    <a:pt x="8" y="31"/>
                  </a:cubicBezTo>
                  <a:cubicBezTo>
                    <a:pt x="8" y="31"/>
                    <a:pt x="9" y="31"/>
                    <a:pt x="9" y="31"/>
                  </a:cubicBezTo>
                  <a:cubicBezTo>
                    <a:pt x="9" y="32"/>
                    <a:pt x="9" y="34"/>
                    <a:pt x="9" y="35"/>
                  </a:cubicBezTo>
                  <a:cubicBezTo>
                    <a:pt x="5" y="36"/>
                    <a:pt x="0" y="33"/>
                    <a:pt x="0" y="28"/>
                  </a:cubicBezTo>
                  <a:cubicBezTo>
                    <a:pt x="0" y="21"/>
                    <a:pt x="0" y="14"/>
                    <a:pt x="0" y="7"/>
                  </a:cubicBezTo>
                  <a:cubicBezTo>
                    <a:pt x="0" y="3"/>
                    <a:pt x="4" y="0"/>
                    <a:pt x="1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31" name="Freeform 68"/>
            <p:cNvSpPr>
              <a:spLocks/>
            </p:cNvSpPr>
            <p:nvPr/>
          </p:nvSpPr>
          <p:spPr bwMode="auto">
            <a:xfrm>
              <a:off x="9431338" y="3278188"/>
              <a:ext cx="34925" cy="44450"/>
            </a:xfrm>
            <a:custGeom>
              <a:avLst/>
              <a:gdLst>
                <a:gd name="T0" fmla="*/ 0 w 4"/>
                <a:gd name="T1" fmla="*/ 5 h 5"/>
                <a:gd name="T2" fmla="*/ 0 w 4"/>
                <a:gd name="T3" fmla="*/ 0 h 5"/>
                <a:gd name="T4" fmla="*/ 4 w 4"/>
                <a:gd name="T5" fmla="*/ 0 h 5"/>
                <a:gd name="T6" fmla="*/ 4 w 4"/>
                <a:gd name="T7" fmla="*/ 5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0" y="3"/>
                    <a:pt x="0" y="2"/>
                    <a:pt x="0" y="0"/>
                  </a:cubicBezTo>
                  <a:cubicBezTo>
                    <a:pt x="1" y="0"/>
                    <a:pt x="3" y="0"/>
                    <a:pt x="4" y="0"/>
                  </a:cubicBezTo>
                  <a:cubicBezTo>
                    <a:pt x="4" y="2"/>
                    <a:pt x="4" y="3"/>
                    <a:pt x="4" y="5"/>
                  </a:cubicBezTo>
                  <a:cubicBezTo>
                    <a:pt x="3" y="5"/>
                    <a:pt x="1" y="5"/>
                    <a:pt x="0"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32" name="Freeform 69"/>
            <p:cNvSpPr>
              <a:spLocks/>
            </p:cNvSpPr>
            <p:nvPr/>
          </p:nvSpPr>
          <p:spPr bwMode="auto">
            <a:xfrm>
              <a:off x="9350376" y="3278188"/>
              <a:ext cx="44450" cy="44450"/>
            </a:xfrm>
            <a:custGeom>
              <a:avLst/>
              <a:gdLst>
                <a:gd name="T0" fmla="*/ 0 w 5"/>
                <a:gd name="T1" fmla="*/ 0 h 5"/>
                <a:gd name="T2" fmla="*/ 5 w 5"/>
                <a:gd name="T3" fmla="*/ 0 h 5"/>
                <a:gd name="T4" fmla="*/ 5 w 5"/>
                <a:gd name="T5" fmla="*/ 5 h 5"/>
                <a:gd name="T6" fmla="*/ 0 w 5"/>
                <a:gd name="T7" fmla="*/ 5 h 5"/>
                <a:gd name="T8" fmla="*/ 0 w 5"/>
                <a:gd name="T9" fmla="*/ 0 h 5"/>
              </a:gdLst>
              <a:ahLst/>
              <a:cxnLst>
                <a:cxn ang="0">
                  <a:pos x="T0" y="T1"/>
                </a:cxn>
                <a:cxn ang="0">
                  <a:pos x="T2" y="T3"/>
                </a:cxn>
                <a:cxn ang="0">
                  <a:pos x="T4" y="T5"/>
                </a:cxn>
                <a:cxn ang="0">
                  <a:pos x="T6" y="T7"/>
                </a:cxn>
                <a:cxn ang="0">
                  <a:pos x="T8" y="T9"/>
                </a:cxn>
              </a:cxnLst>
              <a:rect l="0" t="0" r="r" b="b"/>
              <a:pathLst>
                <a:path w="5" h="5">
                  <a:moveTo>
                    <a:pt x="0" y="0"/>
                  </a:moveTo>
                  <a:cubicBezTo>
                    <a:pt x="2" y="0"/>
                    <a:pt x="3" y="0"/>
                    <a:pt x="5" y="0"/>
                  </a:cubicBezTo>
                  <a:cubicBezTo>
                    <a:pt x="5" y="2"/>
                    <a:pt x="5" y="3"/>
                    <a:pt x="5" y="5"/>
                  </a:cubicBezTo>
                  <a:cubicBezTo>
                    <a:pt x="3" y="5"/>
                    <a:pt x="2" y="5"/>
                    <a:pt x="0" y="5"/>
                  </a:cubicBezTo>
                  <a:cubicBezTo>
                    <a:pt x="0" y="3"/>
                    <a:pt x="0" y="2"/>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33" name="Freeform 70"/>
            <p:cNvSpPr>
              <a:spLocks/>
            </p:cNvSpPr>
            <p:nvPr/>
          </p:nvSpPr>
          <p:spPr bwMode="auto">
            <a:xfrm>
              <a:off x="9271001" y="3278188"/>
              <a:ext cx="44450" cy="44450"/>
            </a:xfrm>
            <a:custGeom>
              <a:avLst/>
              <a:gdLst>
                <a:gd name="T0" fmla="*/ 5 w 5"/>
                <a:gd name="T1" fmla="*/ 5 h 5"/>
                <a:gd name="T2" fmla="*/ 0 w 5"/>
                <a:gd name="T3" fmla="*/ 5 h 5"/>
                <a:gd name="T4" fmla="*/ 0 w 5"/>
                <a:gd name="T5" fmla="*/ 0 h 5"/>
                <a:gd name="T6" fmla="*/ 5 w 5"/>
                <a:gd name="T7" fmla="*/ 0 h 5"/>
                <a:gd name="T8" fmla="*/ 5 w 5"/>
                <a:gd name="T9" fmla="*/ 5 h 5"/>
              </a:gdLst>
              <a:ahLst/>
              <a:cxnLst>
                <a:cxn ang="0">
                  <a:pos x="T0" y="T1"/>
                </a:cxn>
                <a:cxn ang="0">
                  <a:pos x="T2" y="T3"/>
                </a:cxn>
                <a:cxn ang="0">
                  <a:pos x="T4" y="T5"/>
                </a:cxn>
                <a:cxn ang="0">
                  <a:pos x="T6" y="T7"/>
                </a:cxn>
                <a:cxn ang="0">
                  <a:pos x="T8" y="T9"/>
                </a:cxn>
              </a:cxnLst>
              <a:rect l="0" t="0" r="r" b="b"/>
              <a:pathLst>
                <a:path w="5" h="5">
                  <a:moveTo>
                    <a:pt x="5" y="5"/>
                  </a:moveTo>
                  <a:cubicBezTo>
                    <a:pt x="3" y="5"/>
                    <a:pt x="2" y="5"/>
                    <a:pt x="0" y="5"/>
                  </a:cubicBezTo>
                  <a:cubicBezTo>
                    <a:pt x="0" y="4"/>
                    <a:pt x="0" y="2"/>
                    <a:pt x="0" y="0"/>
                  </a:cubicBezTo>
                  <a:cubicBezTo>
                    <a:pt x="2" y="0"/>
                    <a:pt x="3" y="0"/>
                    <a:pt x="5" y="0"/>
                  </a:cubicBezTo>
                  <a:cubicBezTo>
                    <a:pt x="5" y="2"/>
                    <a:pt x="5" y="3"/>
                    <a:pt x="5"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grpSp>
      <p:sp>
        <p:nvSpPr>
          <p:cNvPr id="220" name="אליפסה 2">
            <a:extLst>
              <a:ext uri="{FF2B5EF4-FFF2-40B4-BE49-F238E27FC236}">
                <a16:creationId xmlns:a16="http://schemas.microsoft.com/office/drawing/2014/main" id="{BFD53415-CD42-42F8-B597-76405D52229A}"/>
              </a:ext>
            </a:extLst>
          </p:cNvPr>
          <p:cNvSpPr/>
          <p:nvPr/>
        </p:nvSpPr>
        <p:spPr>
          <a:xfrm>
            <a:off x="4189246" y="1455055"/>
            <a:ext cx="644937" cy="644936"/>
          </a:xfrm>
          <a:prstGeom prst="ellipse">
            <a:avLst/>
          </a:prstGeom>
          <a:solidFill>
            <a:schemeClr val="accent2"/>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grpSp>
        <p:nvGrpSpPr>
          <p:cNvPr id="109" name="Group 108"/>
          <p:cNvGrpSpPr/>
          <p:nvPr/>
        </p:nvGrpSpPr>
        <p:grpSpPr>
          <a:xfrm>
            <a:off x="4327303" y="1593112"/>
            <a:ext cx="368822" cy="368822"/>
            <a:chOff x="16282686" y="1868336"/>
            <a:chExt cx="1113004" cy="1113004"/>
          </a:xfrm>
          <a:solidFill>
            <a:schemeClr val="bg1"/>
          </a:solidFill>
        </p:grpSpPr>
        <p:sp>
          <p:nvSpPr>
            <p:cNvPr id="110" name="Freeform 5"/>
            <p:cNvSpPr>
              <a:spLocks noEditPoints="1"/>
            </p:cNvSpPr>
            <p:nvPr/>
          </p:nvSpPr>
          <p:spPr bwMode="auto">
            <a:xfrm>
              <a:off x="16477641" y="2033573"/>
              <a:ext cx="736558" cy="736558"/>
            </a:xfrm>
            <a:custGeom>
              <a:avLst/>
              <a:gdLst/>
              <a:ahLst/>
              <a:cxnLst>
                <a:cxn ang="0">
                  <a:pos x="100" y="2"/>
                </a:cxn>
                <a:cxn ang="0">
                  <a:pos x="36" y="36"/>
                </a:cxn>
                <a:cxn ang="0">
                  <a:pos x="2" y="100"/>
                </a:cxn>
                <a:cxn ang="0">
                  <a:pos x="0" y="136"/>
                </a:cxn>
                <a:cxn ang="0">
                  <a:pos x="22" y="194"/>
                </a:cxn>
                <a:cxn ang="0">
                  <a:pos x="88" y="242"/>
                </a:cxn>
                <a:cxn ang="0">
                  <a:pos x="124" y="248"/>
                </a:cxn>
                <a:cxn ang="0">
                  <a:pos x="172" y="238"/>
                </a:cxn>
                <a:cxn ang="0">
                  <a:pos x="238" y="172"/>
                </a:cxn>
                <a:cxn ang="0">
                  <a:pos x="248" y="124"/>
                </a:cxn>
                <a:cxn ang="0">
                  <a:pos x="242" y="88"/>
                </a:cxn>
                <a:cxn ang="0">
                  <a:pos x="194" y="22"/>
                </a:cxn>
                <a:cxn ang="0">
                  <a:pos x="136" y="0"/>
                </a:cxn>
                <a:cxn ang="0">
                  <a:pos x="184" y="120"/>
                </a:cxn>
                <a:cxn ang="0">
                  <a:pos x="190" y="62"/>
                </a:cxn>
                <a:cxn ang="0">
                  <a:pos x="224" y="84"/>
                </a:cxn>
                <a:cxn ang="0">
                  <a:pos x="120" y="232"/>
                </a:cxn>
                <a:cxn ang="0">
                  <a:pos x="86" y="190"/>
                </a:cxn>
                <a:cxn ang="0">
                  <a:pos x="120" y="232"/>
                </a:cxn>
                <a:cxn ang="0">
                  <a:pos x="140" y="26"/>
                </a:cxn>
                <a:cxn ang="0">
                  <a:pos x="164" y="66"/>
                </a:cxn>
                <a:cxn ang="0">
                  <a:pos x="128" y="16"/>
                </a:cxn>
                <a:cxn ang="0">
                  <a:pos x="158" y="22"/>
                </a:cxn>
                <a:cxn ang="0">
                  <a:pos x="200" y="46"/>
                </a:cxn>
                <a:cxn ang="0">
                  <a:pos x="166" y="50"/>
                </a:cxn>
                <a:cxn ang="0">
                  <a:pos x="120" y="16"/>
                </a:cxn>
                <a:cxn ang="0">
                  <a:pos x="84" y="66"/>
                </a:cxn>
                <a:cxn ang="0">
                  <a:pos x="108" y="26"/>
                </a:cxn>
                <a:cxn ang="0">
                  <a:pos x="76" y="62"/>
                </a:cxn>
                <a:cxn ang="0">
                  <a:pos x="48" y="46"/>
                </a:cxn>
                <a:cxn ang="0">
                  <a:pos x="106" y="18"/>
                </a:cxn>
                <a:cxn ang="0">
                  <a:pos x="82" y="50"/>
                </a:cxn>
                <a:cxn ang="0">
                  <a:pos x="100" y="78"/>
                </a:cxn>
                <a:cxn ang="0">
                  <a:pos x="72" y="120"/>
                </a:cxn>
                <a:cxn ang="0">
                  <a:pos x="120" y="176"/>
                </a:cxn>
                <a:cxn ang="0">
                  <a:pos x="84" y="182"/>
                </a:cxn>
                <a:cxn ang="0">
                  <a:pos x="72" y="128"/>
                </a:cxn>
                <a:cxn ang="0">
                  <a:pos x="92" y="226"/>
                </a:cxn>
                <a:cxn ang="0">
                  <a:pos x="54" y="206"/>
                </a:cxn>
                <a:cxn ang="0">
                  <a:pos x="92" y="212"/>
                </a:cxn>
                <a:cxn ang="0">
                  <a:pos x="128" y="184"/>
                </a:cxn>
                <a:cxn ang="0">
                  <a:pos x="154" y="202"/>
                </a:cxn>
                <a:cxn ang="0">
                  <a:pos x="128" y="232"/>
                </a:cxn>
                <a:cxn ang="0">
                  <a:pos x="194" y="206"/>
                </a:cxn>
                <a:cxn ang="0">
                  <a:pos x="156" y="226"/>
                </a:cxn>
                <a:cxn ang="0">
                  <a:pos x="168" y="192"/>
                </a:cxn>
                <a:cxn ang="0">
                  <a:pos x="128" y="176"/>
                </a:cxn>
                <a:cxn ang="0">
                  <a:pos x="174" y="142"/>
                </a:cxn>
                <a:cxn ang="0">
                  <a:pos x="128" y="120"/>
                </a:cxn>
                <a:cxn ang="0">
                  <a:pos x="168" y="72"/>
                </a:cxn>
                <a:cxn ang="0">
                  <a:pos x="128" y="120"/>
                </a:cxn>
                <a:cxn ang="0">
                  <a:pos x="74" y="70"/>
                </a:cxn>
                <a:cxn ang="0">
                  <a:pos x="16" y="120"/>
                </a:cxn>
                <a:cxn ang="0">
                  <a:pos x="32" y="66"/>
                </a:cxn>
                <a:cxn ang="0">
                  <a:pos x="64" y="128"/>
                </a:cxn>
                <a:cxn ang="0">
                  <a:pos x="76" y="186"/>
                </a:cxn>
                <a:cxn ang="0">
                  <a:pos x="48" y="200"/>
                </a:cxn>
                <a:cxn ang="0">
                  <a:pos x="16" y="128"/>
                </a:cxn>
                <a:cxn ang="0">
                  <a:pos x="172" y="186"/>
                </a:cxn>
                <a:cxn ang="0">
                  <a:pos x="182" y="144"/>
                </a:cxn>
                <a:cxn ang="0">
                  <a:pos x="230" y="148"/>
                </a:cxn>
              </a:cxnLst>
              <a:rect l="0" t="0" r="r" b="b"/>
              <a:pathLst>
                <a:path w="248" h="248">
                  <a:moveTo>
                    <a:pt x="124" y="0"/>
                  </a:moveTo>
                  <a:lnTo>
                    <a:pt x="124" y="0"/>
                  </a:lnTo>
                  <a:lnTo>
                    <a:pt x="112" y="0"/>
                  </a:lnTo>
                  <a:lnTo>
                    <a:pt x="100" y="2"/>
                  </a:lnTo>
                  <a:lnTo>
                    <a:pt x="88" y="6"/>
                  </a:lnTo>
                  <a:lnTo>
                    <a:pt x="76" y="10"/>
                  </a:lnTo>
                  <a:lnTo>
                    <a:pt x="54" y="22"/>
                  </a:lnTo>
                  <a:lnTo>
                    <a:pt x="36" y="36"/>
                  </a:lnTo>
                  <a:lnTo>
                    <a:pt x="22" y="54"/>
                  </a:lnTo>
                  <a:lnTo>
                    <a:pt x="10" y="76"/>
                  </a:lnTo>
                  <a:lnTo>
                    <a:pt x="6" y="88"/>
                  </a:lnTo>
                  <a:lnTo>
                    <a:pt x="2" y="100"/>
                  </a:lnTo>
                  <a:lnTo>
                    <a:pt x="0" y="112"/>
                  </a:lnTo>
                  <a:lnTo>
                    <a:pt x="0" y="124"/>
                  </a:lnTo>
                  <a:lnTo>
                    <a:pt x="0" y="124"/>
                  </a:lnTo>
                  <a:lnTo>
                    <a:pt x="0" y="136"/>
                  </a:lnTo>
                  <a:lnTo>
                    <a:pt x="2" y="148"/>
                  </a:lnTo>
                  <a:lnTo>
                    <a:pt x="6" y="160"/>
                  </a:lnTo>
                  <a:lnTo>
                    <a:pt x="10" y="172"/>
                  </a:lnTo>
                  <a:lnTo>
                    <a:pt x="22" y="194"/>
                  </a:lnTo>
                  <a:lnTo>
                    <a:pt x="36" y="212"/>
                  </a:lnTo>
                  <a:lnTo>
                    <a:pt x="54" y="226"/>
                  </a:lnTo>
                  <a:lnTo>
                    <a:pt x="76" y="238"/>
                  </a:lnTo>
                  <a:lnTo>
                    <a:pt x="88" y="242"/>
                  </a:lnTo>
                  <a:lnTo>
                    <a:pt x="100" y="246"/>
                  </a:lnTo>
                  <a:lnTo>
                    <a:pt x="112" y="248"/>
                  </a:lnTo>
                  <a:lnTo>
                    <a:pt x="124" y="248"/>
                  </a:lnTo>
                  <a:lnTo>
                    <a:pt x="124" y="248"/>
                  </a:lnTo>
                  <a:lnTo>
                    <a:pt x="136" y="248"/>
                  </a:lnTo>
                  <a:lnTo>
                    <a:pt x="148" y="246"/>
                  </a:lnTo>
                  <a:lnTo>
                    <a:pt x="160" y="242"/>
                  </a:lnTo>
                  <a:lnTo>
                    <a:pt x="172" y="238"/>
                  </a:lnTo>
                  <a:lnTo>
                    <a:pt x="194" y="226"/>
                  </a:lnTo>
                  <a:lnTo>
                    <a:pt x="212" y="212"/>
                  </a:lnTo>
                  <a:lnTo>
                    <a:pt x="226" y="194"/>
                  </a:lnTo>
                  <a:lnTo>
                    <a:pt x="238" y="172"/>
                  </a:lnTo>
                  <a:lnTo>
                    <a:pt x="242" y="160"/>
                  </a:lnTo>
                  <a:lnTo>
                    <a:pt x="246" y="148"/>
                  </a:lnTo>
                  <a:lnTo>
                    <a:pt x="248" y="136"/>
                  </a:lnTo>
                  <a:lnTo>
                    <a:pt x="248" y="124"/>
                  </a:lnTo>
                  <a:lnTo>
                    <a:pt x="248" y="124"/>
                  </a:lnTo>
                  <a:lnTo>
                    <a:pt x="248" y="112"/>
                  </a:lnTo>
                  <a:lnTo>
                    <a:pt x="246" y="100"/>
                  </a:lnTo>
                  <a:lnTo>
                    <a:pt x="242" y="88"/>
                  </a:lnTo>
                  <a:lnTo>
                    <a:pt x="238" y="76"/>
                  </a:lnTo>
                  <a:lnTo>
                    <a:pt x="226" y="54"/>
                  </a:lnTo>
                  <a:lnTo>
                    <a:pt x="212" y="36"/>
                  </a:lnTo>
                  <a:lnTo>
                    <a:pt x="194" y="22"/>
                  </a:lnTo>
                  <a:lnTo>
                    <a:pt x="172" y="10"/>
                  </a:lnTo>
                  <a:lnTo>
                    <a:pt x="160" y="6"/>
                  </a:lnTo>
                  <a:lnTo>
                    <a:pt x="148" y="2"/>
                  </a:lnTo>
                  <a:lnTo>
                    <a:pt x="136" y="0"/>
                  </a:lnTo>
                  <a:lnTo>
                    <a:pt x="124" y="0"/>
                  </a:lnTo>
                  <a:close/>
                  <a:moveTo>
                    <a:pt x="232" y="120"/>
                  </a:moveTo>
                  <a:lnTo>
                    <a:pt x="184" y="120"/>
                  </a:lnTo>
                  <a:lnTo>
                    <a:pt x="184" y="120"/>
                  </a:lnTo>
                  <a:lnTo>
                    <a:pt x="182" y="94"/>
                  </a:lnTo>
                  <a:lnTo>
                    <a:pt x="174" y="70"/>
                  </a:lnTo>
                  <a:lnTo>
                    <a:pt x="174" y="70"/>
                  </a:lnTo>
                  <a:lnTo>
                    <a:pt x="190" y="62"/>
                  </a:lnTo>
                  <a:lnTo>
                    <a:pt x="204" y="52"/>
                  </a:lnTo>
                  <a:lnTo>
                    <a:pt x="204" y="52"/>
                  </a:lnTo>
                  <a:lnTo>
                    <a:pt x="216" y="66"/>
                  </a:lnTo>
                  <a:lnTo>
                    <a:pt x="224" y="84"/>
                  </a:lnTo>
                  <a:lnTo>
                    <a:pt x="230" y="102"/>
                  </a:lnTo>
                  <a:lnTo>
                    <a:pt x="232" y="120"/>
                  </a:lnTo>
                  <a:close/>
                  <a:moveTo>
                    <a:pt x="120" y="232"/>
                  </a:moveTo>
                  <a:lnTo>
                    <a:pt x="120" y="232"/>
                  </a:lnTo>
                  <a:lnTo>
                    <a:pt x="110" y="222"/>
                  </a:lnTo>
                  <a:lnTo>
                    <a:pt x="102" y="212"/>
                  </a:lnTo>
                  <a:lnTo>
                    <a:pt x="94" y="202"/>
                  </a:lnTo>
                  <a:lnTo>
                    <a:pt x="86" y="190"/>
                  </a:lnTo>
                  <a:lnTo>
                    <a:pt x="86" y="190"/>
                  </a:lnTo>
                  <a:lnTo>
                    <a:pt x="104" y="186"/>
                  </a:lnTo>
                  <a:lnTo>
                    <a:pt x="120" y="184"/>
                  </a:lnTo>
                  <a:lnTo>
                    <a:pt x="120" y="232"/>
                  </a:lnTo>
                  <a:lnTo>
                    <a:pt x="120" y="232"/>
                  </a:lnTo>
                  <a:close/>
                  <a:moveTo>
                    <a:pt x="128" y="16"/>
                  </a:moveTo>
                  <a:lnTo>
                    <a:pt x="128" y="16"/>
                  </a:lnTo>
                  <a:lnTo>
                    <a:pt x="140" y="26"/>
                  </a:lnTo>
                  <a:lnTo>
                    <a:pt x="148" y="38"/>
                  </a:lnTo>
                  <a:lnTo>
                    <a:pt x="158" y="52"/>
                  </a:lnTo>
                  <a:lnTo>
                    <a:pt x="164" y="66"/>
                  </a:lnTo>
                  <a:lnTo>
                    <a:pt x="164" y="66"/>
                  </a:lnTo>
                  <a:lnTo>
                    <a:pt x="146" y="70"/>
                  </a:lnTo>
                  <a:lnTo>
                    <a:pt x="128" y="72"/>
                  </a:lnTo>
                  <a:lnTo>
                    <a:pt x="128" y="16"/>
                  </a:lnTo>
                  <a:lnTo>
                    <a:pt x="128" y="16"/>
                  </a:lnTo>
                  <a:lnTo>
                    <a:pt x="128" y="16"/>
                  </a:lnTo>
                  <a:close/>
                  <a:moveTo>
                    <a:pt x="142" y="18"/>
                  </a:moveTo>
                  <a:lnTo>
                    <a:pt x="142" y="18"/>
                  </a:lnTo>
                  <a:lnTo>
                    <a:pt x="158" y="22"/>
                  </a:lnTo>
                  <a:lnTo>
                    <a:pt x="172" y="28"/>
                  </a:lnTo>
                  <a:lnTo>
                    <a:pt x="186" y="36"/>
                  </a:lnTo>
                  <a:lnTo>
                    <a:pt x="200" y="46"/>
                  </a:lnTo>
                  <a:lnTo>
                    <a:pt x="200" y="46"/>
                  </a:lnTo>
                  <a:lnTo>
                    <a:pt x="186" y="56"/>
                  </a:lnTo>
                  <a:lnTo>
                    <a:pt x="172" y="62"/>
                  </a:lnTo>
                  <a:lnTo>
                    <a:pt x="172" y="62"/>
                  </a:lnTo>
                  <a:lnTo>
                    <a:pt x="166" y="50"/>
                  </a:lnTo>
                  <a:lnTo>
                    <a:pt x="158" y="38"/>
                  </a:lnTo>
                  <a:lnTo>
                    <a:pt x="150" y="28"/>
                  </a:lnTo>
                  <a:lnTo>
                    <a:pt x="142" y="18"/>
                  </a:lnTo>
                  <a:close/>
                  <a:moveTo>
                    <a:pt x="120" y="16"/>
                  </a:moveTo>
                  <a:lnTo>
                    <a:pt x="120" y="72"/>
                  </a:lnTo>
                  <a:lnTo>
                    <a:pt x="120" y="72"/>
                  </a:lnTo>
                  <a:lnTo>
                    <a:pt x="102" y="70"/>
                  </a:lnTo>
                  <a:lnTo>
                    <a:pt x="84" y="66"/>
                  </a:lnTo>
                  <a:lnTo>
                    <a:pt x="84" y="66"/>
                  </a:lnTo>
                  <a:lnTo>
                    <a:pt x="90" y="52"/>
                  </a:lnTo>
                  <a:lnTo>
                    <a:pt x="100" y="38"/>
                  </a:lnTo>
                  <a:lnTo>
                    <a:pt x="108" y="26"/>
                  </a:lnTo>
                  <a:lnTo>
                    <a:pt x="120" y="16"/>
                  </a:lnTo>
                  <a:lnTo>
                    <a:pt x="120" y="16"/>
                  </a:lnTo>
                  <a:lnTo>
                    <a:pt x="120" y="16"/>
                  </a:lnTo>
                  <a:close/>
                  <a:moveTo>
                    <a:pt x="76" y="62"/>
                  </a:moveTo>
                  <a:lnTo>
                    <a:pt x="76" y="62"/>
                  </a:lnTo>
                  <a:lnTo>
                    <a:pt x="62" y="56"/>
                  </a:lnTo>
                  <a:lnTo>
                    <a:pt x="48" y="46"/>
                  </a:lnTo>
                  <a:lnTo>
                    <a:pt x="48" y="46"/>
                  </a:lnTo>
                  <a:lnTo>
                    <a:pt x="62" y="36"/>
                  </a:lnTo>
                  <a:lnTo>
                    <a:pt x="76" y="28"/>
                  </a:lnTo>
                  <a:lnTo>
                    <a:pt x="90" y="22"/>
                  </a:lnTo>
                  <a:lnTo>
                    <a:pt x="106" y="18"/>
                  </a:lnTo>
                  <a:lnTo>
                    <a:pt x="106" y="18"/>
                  </a:lnTo>
                  <a:lnTo>
                    <a:pt x="98" y="28"/>
                  </a:lnTo>
                  <a:lnTo>
                    <a:pt x="90" y="38"/>
                  </a:lnTo>
                  <a:lnTo>
                    <a:pt x="82" y="50"/>
                  </a:lnTo>
                  <a:lnTo>
                    <a:pt x="76" y="62"/>
                  </a:lnTo>
                  <a:close/>
                  <a:moveTo>
                    <a:pt x="80" y="72"/>
                  </a:moveTo>
                  <a:lnTo>
                    <a:pt x="80" y="72"/>
                  </a:lnTo>
                  <a:lnTo>
                    <a:pt x="100" y="78"/>
                  </a:lnTo>
                  <a:lnTo>
                    <a:pt x="120" y="80"/>
                  </a:lnTo>
                  <a:lnTo>
                    <a:pt x="120" y="120"/>
                  </a:lnTo>
                  <a:lnTo>
                    <a:pt x="72" y="120"/>
                  </a:lnTo>
                  <a:lnTo>
                    <a:pt x="72" y="120"/>
                  </a:lnTo>
                  <a:lnTo>
                    <a:pt x="74" y="96"/>
                  </a:lnTo>
                  <a:lnTo>
                    <a:pt x="80" y="72"/>
                  </a:lnTo>
                  <a:close/>
                  <a:moveTo>
                    <a:pt x="120" y="128"/>
                  </a:moveTo>
                  <a:lnTo>
                    <a:pt x="120" y="176"/>
                  </a:lnTo>
                  <a:lnTo>
                    <a:pt x="120" y="176"/>
                  </a:lnTo>
                  <a:lnTo>
                    <a:pt x="102" y="178"/>
                  </a:lnTo>
                  <a:lnTo>
                    <a:pt x="84" y="182"/>
                  </a:lnTo>
                  <a:lnTo>
                    <a:pt x="84" y="182"/>
                  </a:lnTo>
                  <a:lnTo>
                    <a:pt x="80" y="170"/>
                  </a:lnTo>
                  <a:lnTo>
                    <a:pt x="76" y="156"/>
                  </a:lnTo>
                  <a:lnTo>
                    <a:pt x="74" y="142"/>
                  </a:lnTo>
                  <a:lnTo>
                    <a:pt x="72" y="128"/>
                  </a:lnTo>
                  <a:lnTo>
                    <a:pt x="120" y="128"/>
                  </a:lnTo>
                  <a:close/>
                  <a:moveTo>
                    <a:pt x="106" y="230"/>
                  </a:moveTo>
                  <a:lnTo>
                    <a:pt x="106" y="230"/>
                  </a:lnTo>
                  <a:lnTo>
                    <a:pt x="92" y="226"/>
                  </a:lnTo>
                  <a:lnTo>
                    <a:pt x="78" y="222"/>
                  </a:lnTo>
                  <a:lnTo>
                    <a:pt x="66" y="214"/>
                  </a:lnTo>
                  <a:lnTo>
                    <a:pt x="54" y="206"/>
                  </a:lnTo>
                  <a:lnTo>
                    <a:pt x="54" y="206"/>
                  </a:lnTo>
                  <a:lnTo>
                    <a:pt x="66" y="198"/>
                  </a:lnTo>
                  <a:lnTo>
                    <a:pt x="80" y="192"/>
                  </a:lnTo>
                  <a:lnTo>
                    <a:pt x="80" y="192"/>
                  </a:lnTo>
                  <a:lnTo>
                    <a:pt x="92" y="212"/>
                  </a:lnTo>
                  <a:lnTo>
                    <a:pt x="106" y="230"/>
                  </a:lnTo>
                  <a:close/>
                  <a:moveTo>
                    <a:pt x="128" y="232"/>
                  </a:moveTo>
                  <a:lnTo>
                    <a:pt x="128" y="184"/>
                  </a:lnTo>
                  <a:lnTo>
                    <a:pt x="128" y="184"/>
                  </a:lnTo>
                  <a:lnTo>
                    <a:pt x="144" y="186"/>
                  </a:lnTo>
                  <a:lnTo>
                    <a:pt x="162" y="190"/>
                  </a:lnTo>
                  <a:lnTo>
                    <a:pt x="162" y="190"/>
                  </a:lnTo>
                  <a:lnTo>
                    <a:pt x="154" y="202"/>
                  </a:lnTo>
                  <a:lnTo>
                    <a:pt x="146" y="212"/>
                  </a:lnTo>
                  <a:lnTo>
                    <a:pt x="138" y="222"/>
                  </a:lnTo>
                  <a:lnTo>
                    <a:pt x="128" y="232"/>
                  </a:lnTo>
                  <a:lnTo>
                    <a:pt x="128" y="232"/>
                  </a:lnTo>
                  <a:close/>
                  <a:moveTo>
                    <a:pt x="168" y="192"/>
                  </a:moveTo>
                  <a:lnTo>
                    <a:pt x="168" y="192"/>
                  </a:lnTo>
                  <a:lnTo>
                    <a:pt x="182" y="198"/>
                  </a:lnTo>
                  <a:lnTo>
                    <a:pt x="194" y="206"/>
                  </a:lnTo>
                  <a:lnTo>
                    <a:pt x="194" y="206"/>
                  </a:lnTo>
                  <a:lnTo>
                    <a:pt x="182" y="214"/>
                  </a:lnTo>
                  <a:lnTo>
                    <a:pt x="170" y="222"/>
                  </a:lnTo>
                  <a:lnTo>
                    <a:pt x="156" y="226"/>
                  </a:lnTo>
                  <a:lnTo>
                    <a:pt x="142" y="230"/>
                  </a:lnTo>
                  <a:lnTo>
                    <a:pt x="142" y="230"/>
                  </a:lnTo>
                  <a:lnTo>
                    <a:pt x="156" y="212"/>
                  </a:lnTo>
                  <a:lnTo>
                    <a:pt x="168" y="192"/>
                  </a:lnTo>
                  <a:close/>
                  <a:moveTo>
                    <a:pt x="164" y="182"/>
                  </a:moveTo>
                  <a:lnTo>
                    <a:pt x="164" y="182"/>
                  </a:lnTo>
                  <a:lnTo>
                    <a:pt x="146" y="178"/>
                  </a:lnTo>
                  <a:lnTo>
                    <a:pt x="128" y="176"/>
                  </a:lnTo>
                  <a:lnTo>
                    <a:pt x="128" y="128"/>
                  </a:lnTo>
                  <a:lnTo>
                    <a:pt x="176" y="128"/>
                  </a:lnTo>
                  <a:lnTo>
                    <a:pt x="176" y="128"/>
                  </a:lnTo>
                  <a:lnTo>
                    <a:pt x="174" y="142"/>
                  </a:lnTo>
                  <a:lnTo>
                    <a:pt x="172" y="156"/>
                  </a:lnTo>
                  <a:lnTo>
                    <a:pt x="168" y="170"/>
                  </a:lnTo>
                  <a:lnTo>
                    <a:pt x="164" y="182"/>
                  </a:lnTo>
                  <a:close/>
                  <a:moveTo>
                    <a:pt x="128" y="120"/>
                  </a:moveTo>
                  <a:lnTo>
                    <a:pt x="128" y="80"/>
                  </a:lnTo>
                  <a:lnTo>
                    <a:pt x="128" y="80"/>
                  </a:lnTo>
                  <a:lnTo>
                    <a:pt x="148" y="78"/>
                  </a:lnTo>
                  <a:lnTo>
                    <a:pt x="168" y="72"/>
                  </a:lnTo>
                  <a:lnTo>
                    <a:pt x="168" y="72"/>
                  </a:lnTo>
                  <a:lnTo>
                    <a:pt x="174" y="96"/>
                  </a:lnTo>
                  <a:lnTo>
                    <a:pt x="176" y="120"/>
                  </a:lnTo>
                  <a:lnTo>
                    <a:pt x="128" y="120"/>
                  </a:lnTo>
                  <a:close/>
                  <a:moveTo>
                    <a:pt x="44" y="52"/>
                  </a:moveTo>
                  <a:lnTo>
                    <a:pt x="44" y="52"/>
                  </a:lnTo>
                  <a:lnTo>
                    <a:pt x="58" y="62"/>
                  </a:lnTo>
                  <a:lnTo>
                    <a:pt x="74" y="70"/>
                  </a:lnTo>
                  <a:lnTo>
                    <a:pt x="74" y="70"/>
                  </a:lnTo>
                  <a:lnTo>
                    <a:pt x="66" y="94"/>
                  </a:lnTo>
                  <a:lnTo>
                    <a:pt x="64" y="120"/>
                  </a:lnTo>
                  <a:lnTo>
                    <a:pt x="16" y="120"/>
                  </a:lnTo>
                  <a:lnTo>
                    <a:pt x="16" y="120"/>
                  </a:lnTo>
                  <a:lnTo>
                    <a:pt x="18" y="102"/>
                  </a:lnTo>
                  <a:lnTo>
                    <a:pt x="24" y="84"/>
                  </a:lnTo>
                  <a:lnTo>
                    <a:pt x="32" y="66"/>
                  </a:lnTo>
                  <a:lnTo>
                    <a:pt x="44" y="52"/>
                  </a:lnTo>
                  <a:close/>
                  <a:moveTo>
                    <a:pt x="16" y="128"/>
                  </a:moveTo>
                  <a:lnTo>
                    <a:pt x="64" y="128"/>
                  </a:lnTo>
                  <a:lnTo>
                    <a:pt x="64" y="128"/>
                  </a:lnTo>
                  <a:lnTo>
                    <a:pt x="66" y="144"/>
                  </a:lnTo>
                  <a:lnTo>
                    <a:pt x="68" y="158"/>
                  </a:lnTo>
                  <a:lnTo>
                    <a:pt x="72" y="172"/>
                  </a:lnTo>
                  <a:lnTo>
                    <a:pt x="76" y="186"/>
                  </a:lnTo>
                  <a:lnTo>
                    <a:pt x="76" y="186"/>
                  </a:lnTo>
                  <a:lnTo>
                    <a:pt x="62" y="192"/>
                  </a:lnTo>
                  <a:lnTo>
                    <a:pt x="48" y="200"/>
                  </a:lnTo>
                  <a:lnTo>
                    <a:pt x="48" y="200"/>
                  </a:lnTo>
                  <a:lnTo>
                    <a:pt x="36" y="186"/>
                  </a:lnTo>
                  <a:lnTo>
                    <a:pt x="26" y="168"/>
                  </a:lnTo>
                  <a:lnTo>
                    <a:pt x="18" y="148"/>
                  </a:lnTo>
                  <a:lnTo>
                    <a:pt x="16" y="128"/>
                  </a:lnTo>
                  <a:close/>
                  <a:moveTo>
                    <a:pt x="200" y="200"/>
                  </a:moveTo>
                  <a:lnTo>
                    <a:pt x="200" y="200"/>
                  </a:lnTo>
                  <a:lnTo>
                    <a:pt x="186" y="192"/>
                  </a:lnTo>
                  <a:lnTo>
                    <a:pt x="172" y="186"/>
                  </a:lnTo>
                  <a:lnTo>
                    <a:pt x="172" y="186"/>
                  </a:lnTo>
                  <a:lnTo>
                    <a:pt x="176" y="172"/>
                  </a:lnTo>
                  <a:lnTo>
                    <a:pt x="180" y="158"/>
                  </a:lnTo>
                  <a:lnTo>
                    <a:pt x="182" y="144"/>
                  </a:lnTo>
                  <a:lnTo>
                    <a:pt x="184" y="128"/>
                  </a:lnTo>
                  <a:lnTo>
                    <a:pt x="232" y="128"/>
                  </a:lnTo>
                  <a:lnTo>
                    <a:pt x="232" y="128"/>
                  </a:lnTo>
                  <a:lnTo>
                    <a:pt x="230" y="148"/>
                  </a:lnTo>
                  <a:lnTo>
                    <a:pt x="222" y="168"/>
                  </a:lnTo>
                  <a:lnTo>
                    <a:pt x="212" y="186"/>
                  </a:lnTo>
                  <a:lnTo>
                    <a:pt x="200" y="20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defTabSz="685800">
                <a:defRPr/>
              </a:pPr>
              <a:endParaRPr lang="x-none" sz="1350">
                <a:solidFill>
                  <a:prstClr val="black"/>
                </a:solidFill>
                <a:latin typeface="Calibri"/>
              </a:endParaRPr>
            </a:p>
          </p:txBody>
        </p:sp>
        <p:sp>
          <p:nvSpPr>
            <p:cNvPr id="111" name="Freeform 110"/>
            <p:cNvSpPr/>
            <p:nvPr/>
          </p:nvSpPr>
          <p:spPr>
            <a:xfrm>
              <a:off x="16282686" y="1868336"/>
              <a:ext cx="1113004" cy="1113004"/>
            </a:xfrm>
            <a:custGeom>
              <a:avLst/>
              <a:gdLst/>
              <a:ahLst/>
              <a:cxnLst/>
              <a:rect l="l" t="t" r="r" b="b"/>
              <a:pathLst>
                <a:path w="228600" h="228600">
                  <a:moveTo>
                    <a:pt x="114300" y="0"/>
                  </a:moveTo>
                  <a:cubicBezTo>
                    <a:pt x="145852" y="0"/>
                    <a:pt x="172790" y="11162"/>
                    <a:pt x="195114" y="33486"/>
                  </a:cubicBezTo>
                  <a:cubicBezTo>
                    <a:pt x="217438" y="55811"/>
                    <a:pt x="228600" y="82749"/>
                    <a:pt x="228600" y="114300"/>
                  </a:cubicBezTo>
                  <a:cubicBezTo>
                    <a:pt x="228600" y="139006"/>
                    <a:pt x="221456" y="161181"/>
                    <a:pt x="207169" y="180826"/>
                  </a:cubicBezTo>
                  <a:lnTo>
                    <a:pt x="207169" y="181273"/>
                  </a:lnTo>
                  <a:lnTo>
                    <a:pt x="191542" y="196453"/>
                  </a:lnTo>
                  <a:lnTo>
                    <a:pt x="221456" y="196453"/>
                  </a:lnTo>
                  <a:lnTo>
                    <a:pt x="221456" y="203597"/>
                  </a:lnTo>
                  <a:lnTo>
                    <a:pt x="182166" y="203597"/>
                  </a:lnTo>
                  <a:lnTo>
                    <a:pt x="178594" y="200025"/>
                  </a:lnTo>
                  <a:lnTo>
                    <a:pt x="178594" y="160735"/>
                  </a:lnTo>
                  <a:lnTo>
                    <a:pt x="185738" y="160735"/>
                  </a:lnTo>
                  <a:lnTo>
                    <a:pt x="185738" y="192435"/>
                  </a:lnTo>
                  <a:lnTo>
                    <a:pt x="201811" y="176361"/>
                  </a:lnTo>
                  <a:cubicBezTo>
                    <a:pt x="214908" y="157907"/>
                    <a:pt x="221456" y="137220"/>
                    <a:pt x="221456" y="114300"/>
                  </a:cubicBezTo>
                  <a:cubicBezTo>
                    <a:pt x="221456" y="84832"/>
                    <a:pt x="210964" y="59606"/>
                    <a:pt x="189979" y="38621"/>
                  </a:cubicBezTo>
                  <a:cubicBezTo>
                    <a:pt x="168995" y="17636"/>
                    <a:pt x="143768" y="7144"/>
                    <a:pt x="114300" y="7144"/>
                  </a:cubicBezTo>
                  <a:cubicBezTo>
                    <a:pt x="84832" y="7144"/>
                    <a:pt x="59606" y="17636"/>
                    <a:pt x="38621" y="38621"/>
                  </a:cubicBezTo>
                  <a:cubicBezTo>
                    <a:pt x="17636" y="59606"/>
                    <a:pt x="7144" y="84832"/>
                    <a:pt x="7144" y="114300"/>
                  </a:cubicBezTo>
                  <a:cubicBezTo>
                    <a:pt x="7144" y="143768"/>
                    <a:pt x="17636" y="168994"/>
                    <a:pt x="38621" y="189979"/>
                  </a:cubicBezTo>
                  <a:cubicBezTo>
                    <a:pt x="59606" y="210964"/>
                    <a:pt x="84832" y="221456"/>
                    <a:pt x="114300" y="221456"/>
                  </a:cubicBezTo>
                  <a:lnTo>
                    <a:pt x="114300" y="228600"/>
                  </a:lnTo>
                  <a:cubicBezTo>
                    <a:pt x="82749" y="228600"/>
                    <a:pt x="55811" y="217438"/>
                    <a:pt x="33487" y="195114"/>
                  </a:cubicBezTo>
                  <a:cubicBezTo>
                    <a:pt x="11162" y="172790"/>
                    <a:pt x="0" y="145852"/>
                    <a:pt x="0" y="114300"/>
                  </a:cubicBezTo>
                  <a:cubicBezTo>
                    <a:pt x="0" y="82749"/>
                    <a:pt x="11162" y="55811"/>
                    <a:pt x="33487" y="33486"/>
                  </a:cubicBezTo>
                  <a:cubicBezTo>
                    <a:pt x="55811" y="11162"/>
                    <a:pt x="82749" y="0"/>
                    <a:pt x="114300" y="0"/>
                  </a:cubicBezTo>
                  <a:close/>
                </a:path>
              </a:pathLst>
            </a:custGeom>
            <a:grp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defRPr/>
              </a:pPr>
              <a:endParaRPr lang="en-US" sz="1350">
                <a:solidFill>
                  <a:prstClr val="black"/>
                </a:solidFill>
                <a:latin typeface="Calibri"/>
              </a:endParaRPr>
            </a:p>
          </p:txBody>
        </p:sp>
      </p:grpSp>
      <p:sp>
        <p:nvSpPr>
          <p:cNvPr id="224" name="אליפסה 2">
            <a:extLst>
              <a:ext uri="{FF2B5EF4-FFF2-40B4-BE49-F238E27FC236}">
                <a16:creationId xmlns:a16="http://schemas.microsoft.com/office/drawing/2014/main" id="{A2D2D44F-8991-4ACC-B51B-A162689ECB04}"/>
              </a:ext>
            </a:extLst>
          </p:cNvPr>
          <p:cNvSpPr/>
          <p:nvPr/>
        </p:nvSpPr>
        <p:spPr>
          <a:xfrm>
            <a:off x="4189246" y="3065912"/>
            <a:ext cx="644937" cy="644936"/>
          </a:xfrm>
          <a:prstGeom prst="ellipse">
            <a:avLst/>
          </a:prstGeom>
          <a:solidFill>
            <a:schemeClr val="accent1">
              <a:lumMod val="60000"/>
              <a:lumOff val="4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grpSp>
        <p:nvGrpSpPr>
          <p:cNvPr id="134" name="Group 133"/>
          <p:cNvGrpSpPr/>
          <p:nvPr/>
        </p:nvGrpSpPr>
        <p:grpSpPr>
          <a:xfrm>
            <a:off x="4345246" y="3220992"/>
            <a:ext cx="332936" cy="334777"/>
            <a:chOff x="13082588" y="2967038"/>
            <a:chExt cx="1149350" cy="1155700"/>
          </a:xfrm>
          <a:solidFill>
            <a:schemeClr val="bg1"/>
          </a:solidFill>
        </p:grpSpPr>
        <p:sp>
          <p:nvSpPr>
            <p:cNvPr id="135" name="Oval 85"/>
            <p:cNvSpPr>
              <a:spLocks noChangeArrowheads="1"/>
            </p:cNvSpPr>
            <p:nvPr/>
          </p:nvSpPr>
          <p:spPr bwMode="auto">
            <a:xfrm>
              <a:off x="13876338" y="3900488"/>
              <a:ext cx="52388" cy="52387"/>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36" name="Freeform 86"/>
            <p:cNvSpPr>
              <a:spLocks/>
            </p:cNvSpPr>
            <p:nvPr/>
          </p:nvSpPr>
          <p:spPr bwMode="auto">
            <a:xfrm>
              <a:off x="13857288" y="3979863"/>
              <a:ext cx="71438" cy="61912"/>
            </a:xfrm>
            <a:custGeom>
              <a:avLst/>
              <a:gdLst>
                <a:gd name="T0" fmla="*/ 3 w 8"/>
                <a:gd name="T1" fmla="*/ 1 h 7"/>
                <a:gd name="T2" fmla="*/ 1 w 8"/>
                <a:gd name="T3" fmla="*/ 5 h 7"/>
                <a:gd name="T4" fmla="*/ 5 w 8"/>
                <a:gd name="T5" fmla="*/ 7 h 7"/>
                <a:gd name="T6" fmla="*/ 7 w 8"/>
                <a:gd name="T7" fmla="*/ 2 h 7"/>
                <a:gd name="T8" fmla="*/ 3 w 8"/>
                <a:gd name="T9" fmla="*/ 1 h 7"/>
              </a:gdLst>
              <a:ahLst/>
              <a:cxnLst>
                <a:cxn ang="0">
                  <a:pos x="T0" y="T1"/>
                </a:cxn>
                <a:cxn ang="0">
                  <a:pos x="T2" y="T3"/>
                </a:cxn>
                <a:cxn ang="0">
                  <a:pos x="T4" y="T5"/>
                </a:cxn>
                <a:cxn ang="0">
                  <a:pos x="T6" y="T7"/>
                </a:cxn>
                <a:cxn ang="0">
                  <a:pos x="T8" y="T9"/>
                </a:cxn>
              </a:cxnLst>
              <a:rect l="0" t="0" r="r" b="b"/>
              <a:pathLst>
                <a:path w="8" h="7">
                  <a:moveTo>
                    <a:pt x="3" y="1"/>
                  </a:moveTo>
                  <a:cubicBezTo>
                    <a:pt x="1" y="2"/>
                    <a:pt x="0" y="3"/>
                    <a:pt x="1" y="5"/>
                  </a:cubicBezTo>
                  <a:cubicBezTo>
                    <a:pt x="2" y="7"/>
                    <a:pt x="4" y="7"/>
                    <a:pt x="5" y="7"/>
                  </a:cubicBezTo>
                  <a:cubicBezTo>
                    <a:pt x="7" y="6"/>
                    <a:pt x="8" y="4"/>
                    <a:pt x="7" y="2"/>
                  </a:cubicBezTo>
                  <a:cubicBezTo>
                    <a:pt x="6" y="1"/>
                    <a:pt x="4" y="0"/>
                    <a:pt x="3"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37" name="Oval 87"/>
            <p:cNvSpPr>
              <a:spLocks noChangeArrowheads="1"/>
            </p:cNvSpPr>
            <p:nvPr/>
          </p:nvSpPr>
          <p:spPr bwMode="auto">
            <a:xfrm>
              <a:off x="14081126" y="3384550"/>
              <a:ext cx="71438" cy="6191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38" name="Oval 88"/>
            <p:cNvSpPr>
              <a:spLocks noChangeArrowheads="1"/>
            </p:cNvSpPr>
            <p:nvPr/>
          </p:nvSpPr>
          <p:spPr bwMode="auto">
            <a:xfrm>
              <a:off x="14036676" y="3357563"/>
              <a:ext cx="34925" cy="349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39" name="Freeform 89"/>
            <p:cNvSpPr>
              <a:spLocks/>
            </p:cNvSpPr>
            <p:nvPr/>
          </p:nvSpPr>
          <p:spPr bwMode="auto">
            <a:xfrm>
              <a:off x="13723938" y="2967038"/>
              <a:ext cx="401638" cy="407987"/>
            </a:xfrm>
            <a:custGeom>
              <a:avLst/>
              <a:gdLst>
                <a:gd name="T0" fmla="*/ 2 w 45"/>
                <a:gd name="T1" fmla="*/ 46 h 46"/>
                <a:gd name="T2" fmla="*/ 25 w 45"/>
                <a:gd name="T3" fmla="*/ 23 h 46"/>
                <a:gd name="T4" fmla="*/ 33 w 45"/>
                <a:gd name="T5" fmla="*/ 26 h 46"/>
                <a:gd name="T6" fmla="*/ 45 w 45"/>
                <a:gd name="T7" fmla="*/ 13 h 46"/>
                <a:gd name="T8" fmla="*/ 33 w 45"/>
                <a:gd name="T9" fmla="*/ 0 h 46"/>
                <a:gd name="T10" fmla="*/ 20 w 45"/>
                <a:gd name="T11" fmla="*/ 13 h 46"/>
                <a:gd name="T12" fmla="*/ 23 w 45"/>
                <a:gd name="T13" fmla="*/ 21 h 46"/>
                <a:gd name="T14" fmla="*/ 0 w 45"/>
                <a:gd name="T15" fmla="*/ 44 h 46"/>
                <a:gd name="T16" fmla="*/ 2 w 45"/>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6">
                  <a:moveTo>
                    <a:pt x="2" y="46"/>
                  </a:moveTo>
                  <a:cubicBezTo>
                    <a:pt x="25" y="23"/>
                    <a:pt x="25" y="23"/>
                    <a:pt x="25" y="23"/>
                  </a:cubicBezTo>
                  <a:cubicBezTo>
                    <a:pt x="27" y="25"/>
                    <a:pt x="30" y="26"/>
                    <a:pt x="33" y="26"/>
                  </a:cubicBezTo>
                  <a:cubicBezTo>
                    <a:pt x="40" y="26"/>
                    <a:pt x="45" y="20"/>
                    <a:pt x="45" y="13"/>
                  </a:cubicBezTo>
                  <a:cubicBezTo>
                    <a:pt x="45" y="6"/>
                    <a:pt x="40" y="0"/>
                    <a:pt x="33" y="0"/>
                  </a:cubicBezTo>
                  <a:cubicBezTo>
                    <a:pt x="26" y="0"/>
                    <a:pt x="20" y="6"/>
                    <a:pt x="20" y="13"/>
                  </a:cubicBezTo>
                  <a:cubicBezTo>
                    <a:pt x="20" y="16"/>
                    <a:pt x="21" y="19"/>
                    <a:pt x="23" y="21"/>
                  </a:cubicBezTo>
                  <a:cubicBezTo>
                    <a:pt x="0" y="44"/>
                    <a:pt x="0" y="44"/>
                    <a:pt x="0" y="44"/>
                  </a:cubicBezTo>
                  <a:cubicBezTo>
                    <a:pt x="0" y="44"/>
                    <a:pt x="1" y="45"/>
                    <a:pt x="2" y="4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40" name="Freeform 90"/>
            <p:cNvSpPr>
              <a:spLocks/>
            </p:cNvSpPr>
            <p:nvPr/>
          </p:nvSpPr>
          <p:spPr bwMode="auto">
            <a:xfrm>
              <a:off x="13787438" y="3402013"/>
              <a:ext cx="284163" cy="187325"/>
            </a:xfrm>
            <a:custGeom>
              <a:avLst/>
              <a:gdLst>
                <a:gd name="T0" fmla="*/ 12 w 32"/>
                <a:gd name="T1" fmla="*/ 12 h 21"/>
                <a:gd name="T2" fmla="*/ 22 w 32"/>
                <a:gd name="T3" fmla="*/ 21 h 21"/>
                <a:gd name="T4" fmla="*/ 32 w 32"/>
                <a:gd name="T5" fmla="*/ 10 h 21"/>
                <a:gd name="T6" fmla="*/ 22 w 32"/>
                <a:gd name="T7" fmla="*/ 0 h 21"/>
                <a:gd name="T8" fmla="*/ 12 w 32"/>
                <a:gd name="T9" fmla="*/ 9 h 21"/>
                <a:gd name="T10" fmla="*/ 0 w 32"/>
                <a:gd name="T11" fmla="*/ 9 h 21"/>
                <a:gd name="T12" fmla="*/ 0 w 32"/>
                <a:gd name="T13" fmla="*/ 10 h 21"/>
                <a:gd name="T14" fmla="*/ 0 w 32"/>
                <a:gd name="T15" fmla="*/ 12 h 21"/>
                <a:gd name="T16" fmla="*/ 12 w 32"/>
                <a:gd name="T17"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1">
                  <a:moveTo>
                    <a:pt x="12" y="12"/>
                  </a:moveTo>
                  <a:cubicBezTo>
                    <a:pt x="13" y="17"/>
                    <a:pt x="17" y="21"/>
                    <a:pt x="22" y="21"/>
                  </a:cubicBezTo>
                  <a:cubicBezTo>
                    <a:pt x="28" y="21"/>
                    <a:pt x="32" y="16"/>
                    <a:pt x="32" y="10"/>
                  </a:cubicBezTo>
                  <a:cubicBezTo>
                    <a:pt x="32" y="5"/>
                    <a:pt x="28" y="0"/>
                    <a:pt x="22" y="0"/>
                  </a:cubicBezTo>
                  <a:cubicBezTo>
                    <a:pt x="17" y="0"/>
                    <a:pt x="13" y="4"/>
                    <a:pt x="12" y="9"/>
                  </a:cubicBezTo>
                  <a:cubicBezTo>
                    <a:pt x="0" y="9"/>
                    <a:pt x="0" y="9"/>
                    <a:pt x="0" y="9"/>
                  </a:cubicBezTo>
                  <a:cubicBezTo>
                    <a:pt x="0" y="9"/>
                    <a:pt x="0" y="10"/>
                    <a:pt x="0" y="10"/>
                  </a:cubicBezTo>
                  <a:cubicBezTo>
                    <a:pt x="0" y="11"/>
                    <a:pt x="0" y="12"/>
                    <a:pt x="0" y="12"/>
                  </a:cubicBezTo>
                  <a:lnTo>
                    <a:pt x="12"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41" name="Freeform 91"/>
            <p:cNvSpPr>
              <a:spLocks/>
            </p:cNvSpPr>
            <p:nvPr/>
          </p:nvSpPr>
          <p:spPr bwMode="auto">
            <a:xfrm>
              <a:off x="13198476" y="3614738"/>
              <a:ext cx="285750" cy="285750"/>
            </a:xfrm>
            <a:custGeom>
              <a:avLst/>
              <a:gdLst>
                <a:gd name="T0" fmla="*/ 30 w 32"/>
                <a:gd name="T1" fmla="*/ 0 h 32"/>
                <a:gd name="T2" fmla="*/ 18 w 32"/>
                <a:gd name="T3" fmla="*/ 11 h 32"/>
                <a:gd name="T4" fmla="*/ 11 w 32"/>
                <a:gd name="T5" fmla="*/ 9 h 32"/>
                <a:gd name="T6" fmla="*/ 0 w 32"/>
                <a:gd name="T7" fmla="*/ 20 h 32"/>
                <a:gd name="T8" fmla="*/ 11 w 32"/>
                <a:gd name="T9" fmla="*/ 32 h 32"/>
                <a:gd name="T10" fmla="*/ 22 w 32"/>
                <a:gd name="T11" fmla="*/ 20 h 32"/>
                <a:gd name="T12" fmla="*/ 20 w 32"/>
                <a:gd name="T13" fmla="*/ 14 h 32"/>
                <a:gd name="T14" fmla="*/ 32 w 32"/>
                <a:gd name="T15" fmla="*/ 2 h 32"/>
                <a:gd name="T16" fmla="*/ 30 w 32"/>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30" y="0"/>
                  </a:moveTo>
                  <a:cubicBezTo>
                    <a:pt x="18" y="11"/>
                    <a:pt x="18" y="11"/>
                    <a:pt x="18" y="11"/>
                  </a:cubicBezTo>
                  <a:cubicBezTo>
                    <a:pt x="16" y="10"/>
                    <a:pt x="14" y="9"/>
                    <a:pt x="11" y="9"/>
                  </a:cubicBezTo>
                  <a:cubicBezTo>
                    <a:pt x="5" y="9"/>
                    <a:pt x="0" y="14"/>
                    <a:pt x="0" y="20"/>
                  </a:cubicBezTo>
                  <a:cubicBezTo>
                    <a:pt x="0" y="27"/>
                    <a:pt x="5" y="32"/>
                    <a:pt x="11" y="32"/>
                  </a:cubicBezTo>
                  <a:cubicBezTo>
                    <a:pt x="17" y="32"/>
                    <a:pt x="22" y="27"/>
                    <a:pt x="22" y="20"/>
                  </a:cubicBezTo>
                  <a:cubicBezTo>
                    <a:pt x="22" y="18"/>
                    <a:pt x="22" y="16"/>
                    <a:pt x="20" y="14"/>
                  </a:cubicBezTo>
                  <a:cubicBezTo>
                    <a:pt x="32" y="2"/>
                    <a:pt x="32" y="2"/>
                    <a:pt x="32" y="2"/>
                  </a:cubicBezTo>
                  <a:cubicBezTo>
                    <a:pt x="31" y="1"/>
                    <a:pt x="30" y="1"/>
                    <a:pt x="3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42" name="Freeform 92"/>
            <p:cNvSpPr>
              <a:spLocks noEditPoints="1"/>
            </p:cNvSpPr>
            <p:nvPr/>
          </p:nvSpPr>
          <p:spPr bwMode="auto">
            <a:xfrm>
              <a:off x="13430251" y="3322638"/>
              <a:ext cx="338138" cy="346075"/>
            </a:xfrm>
            <a:custGeom>
              <a:avLst/>
              <a:gdLst>
                <a:gd name="T0" fmla="*/ 19 w 38"/>
                <a:gd name="T1" fmla="*/ 0 h 39"/>
                <a:gd name="T2" fmla="*/ 0 w 38"/>
                <a:gd name="T3" fmla="*/ 19 h 39"/>
                <a:gd name="T4" fmla="*/ 19 w 38"/>
                <a:gd name="T5" fmla="*/ 39 h 39"/>
                <a:gd name="T6" fmla="*/ 38 w 38"/>
                <a:gd name="T7" fmla="*/ 19 h 39"/>
                <a:gd name="T8" fmla="*/ 19 w 38"/>
                <a:gd name="T9" fmla="*/ 0 h 39"/>
                <a:gd name="T10" fmla="*/ 19 w 38"/>
                <a:gd name="T11" fmla="*/ 30 h 39"/>
                <a:gd name="T12" fmla="*/ 9 w 38"/>
                <a:gd name="T13" fmla="*/ 19 h 39"/>
                <a:gd name="T14" fmla="*/ 19 w 38"/>
                <a:gd name="T15" fmla="*/ 9 h 39"/>
                <a:gd name="T16" fmla="*/ 30 w 38"/>
                <a:gd name="T17" fmla="*/ 19 h 39"/>
                <a:gd name="T18" fmla="*/ 19 w 38"/>
                <a:gd name="T19"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9">
                  <a:moveTo>
                    <a:pt x="19" y="0"/>
                  </a:moveTo>
                  <a:cubicBezTo>
                    <a:pt x="9" y="0"/>
                    <a:pt x="0" y="9"/>
                    <a:pt x="0" y="19"/>
                  </a:cubicBezTo>
                  <a:cubicBezTo>
                    <a:pt x="0" y="30"/>
                    <a:pt x="9" y="39"/>
                    <a:pt x="19" y="39"/>
                  </a:cubicBezTo>
                  <a:cubicBezTo>
                    <a:pt x="30" y="39"/>
                    <a:pt x="38" y="30"/>
                    <a:pt x="38" y="19"/>
                  </a:cubicBezTo>
                  <a:cubicBezTo>
                    <a:pt x="38" y="9"/>
                    <a:pt x="30" y="0"/>
                    <a:pt x="19" y="0"/>
                  </a:cubicBezTo>
                  <a:close/>
                  <a:moveTo>
                    <a:pt x="19" y="30"/>
                  </a:moveTo>
                  <a:cubicBezTo>
                    <a:pt x="13" y="30"/>
                    <a:pt x="9" y="25"/>
                    <a:pt x="9" y="19"/>
                  </a:cubicBezTo>
                  <a:cubicBezTo>
                    <a:pt x="9" y="13"/>
                    <a:pt x="13" y="9"/>
                    <a:pt x="19" y="9"/>
                  </a:cubicBezTo>
                  <a:cubicBezTo>
                    <a:pt x="25" y="9"/>
                    <a:pt x="30" y="13"/>
                    <a:pt x="30" y="19"/>
                  </a:cubicBezTo>
                  <a:cubicBezTo>
                    <a:pt x="30" y="25"/>
                    <a:pt x="25" y="30"/>
                    <a:pt x="19" y="3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43" name="Oval 93"/>
            <p:cNvSpPr>
              <a:spLocks noChangeArrowheads="1"/>
            </p:cNvSpPr>
            <p:nvPr/>
          </p:nvSpPr>
          <p:spPr bwMode="auto">
            <a:xfrm>
              <a:off x="13857288" y="2967038"/>
              <a:ext cx="53975" cy="52387"/>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44" name="Oval 94"/>
            <p:cNvSpPr>
              <a:spLocks noChangeArrowheads="1"/>
            </p:cNvSpPr>
            <p:nvPr/>
          </p:nvSpPr>
          <p:spPr bwMode="auto">
            <a:xfrm>
              <a:off x="13412788" y="3090863"/>
              <a:ext cx="53975" cy="6191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45" name="Freeform 95"/>
            <p:cNvSpPr>
              <a:spLocks/>
            </p:cNvSpPr>
            <p:nvPr/>
          </p:nvSpPr>
          <p:spPr bwMode="auto">
            <a:xfrm>
              <a:off x="13234988" y="3125788"/>
              <a:ext cx="249238" cy="249237"/>
            </a:xfrm>
            <a:custGeom>
              <a:avLst/>
              <a:gdLst>
                <a:gd name="T0" fmla="*/ 8 w 28"/>
                <a:gd name="T1" fmla="*/ 17 h 28"/>
                <a:gd name="T2" fmla="*/ 13 w 28"/>
                <a:gd name="T3" fmla="*/ 16 h 28"/>
                <a:gd name="T4" fmla="*/ 26 w 28"/>
                <a:gd name="T5" fmla="*/ 28 h 28"/>
                <a:gd name="T6" fmla="*/ 28 w 28"/>
                <a:gd name="T7" fmla="*/ 26 h 28"/>
                <a:gd name="T8" fmla="*/ 16 w 28"/>
                <a:gd name="T9" fmla="*/ 13 h 28"/>
                <a:gd name="T10" fmla="*/ 17 w 28"/>
                <a:gd name="T11" fmla="*/ 8 h 28"/>
                <a:gd name="T12" fmla="*/ 8 w 28"/>
                <a:gd name="T13" fmla="*/ 0 h 28"/>
                <a:gd name="T14" fmla="*/ 0 w 28"/>
                <a:gd name="T15" fmla="*/ 8 h 28"/>
                <a:gd name="T16" fmla="*/ 8 w 28"/>
                <a:gd name="T17"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8">
                  <a:moveTo>
                    <a:pt x="8" y="17"/>
                  </a:moveTo>
                  <a:cubicBezTo>
                    <a:pt x="10" y="17"/>
                    <a:pt x="12" y="17"/>
                    <a:pt x="13" y="16"/>
                  </a:cubicBezTo>
                  <a:cubicBezTo>
                    <a:pt x="26" y="28"/>
                    <a:pt x="26" y="28"/>
                    <a:pt x="26" y="28"/>
                  </a:cubicBezTo>
                  <a:cubicBezTo>
                    <a:pt x="26" y="27"/>
                    <a:pt x="27" y="26"/>
                    <a:pt x="28" y="26"/>
                  </a:cubicBezTo>
                  <a:cubicBezTo>
                    <a:pt x="16" y="13"/>
                    <a:pt x="16" y="13"/>
                    <a:pt x="16" y="13"/>
                  </a:cubicBezTo>
                  <a:cubicBezTo>
                    <a:pt x="17" y="12"/>
                    <a:pt x="17" y="10"/>
                    <a:pt x="17" y="8"/>
                  </a:cubicBezTo>
                  <a:cubicBezTo>
                    <a:pt x="17" y="4"/>
                    <a:pt x="13" y="0"/>
                    <a:pt x="8" y="0"/>
                  </a:cubicBezTo>
                  <a:cubicBezTo>
                    <a:pt x="4" y="0"/>
                    <a:pt x="0" y="4"/>
                    <a:pt x="0" y="8"/>
                  </a:cubicBezTo>
                  <a:cubicBezTo>
                    <a:pt x="0" y="13"/>
                    <a:pt x="4" y="17"/>
                    <a:pt x="8" y="1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46" name="Oval 96"/>
            <p:cNvSpPr>
              <a:spLocks noChangeArrowheads="1"/>
            </p:cNvSpPr>
            <p:nvPr/>
          </p:nvSpPr>
          <p:spPr bwMode="auto">
            <a:xfrm>
              <a:off x="13082588" y="3624263"/>
              <a:ext cx="98425" cy="984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47" name="Oval 97"/>
            <p:cNvSpPr>
              <a:spLocks noChangeArrowheads="1"/>
            </p:cNvSpPr>
            <p:nvPr/>
          </p:nvSpPr>
          <p:spPr bwMode="auto">
            <a:xfrm>
              <a:off x="13101638" y="3767138"/>
              <a:ext cx="34925" cy="349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48" name="Freeform 98"/>
            <p:cNvSpPr>
              <a:spLocks/>
            </p:cNvSpPr>
            <p:nvPr/>
          </p:nvSpPr>
          <p:spPr bwMode="auto">
            <a:xfrm>
              <a:off x="13723938" y="3614738"/>
              <a:ext cx="508000" cy="508000"/>
            </a:xfrm>
            <a:custGeom>
              <a:avLst/>
              <a:gdLst>
                <a:gd name="T0" fmla="*/ 42 w 57"/>
                <a:gd name="T1" fmla="*/ 27 h 57"/>
                <a:gd name="T2" fmla="*/ 32 w 57"/>
                <a:gd name="T3" fmla="*/ 30 h 57"/>
                <a:gd name="T4" fmla="*/ 2 w 57"/>
                <a:gd name="T5" fmla="*/ 0 h 57"/>
                <a:gd name="T6" fmla="*/ 0 w 57"/>
                <a:gd name="T7" fmla="*/ 2 h 57"/>
                <a:gd name="T8" fmla="*/ 30 w 57"/>
                <a:gd name="T9" fmla="*/ 32 h 57"/>
                <a:gd name="T10" fmla="*/ 27 w 57"/>
                <a:gd name="T11" fmla="*/ 42 h 57"/>
                <a:gd name="T12" fmla="*/ 42 w 57"/>
                <a:gd name="T13" fmla="*/ 57 h 57"/>
                <a:gd name="T14" fmla="*/ 57 w 57"/>
                <a:gd name="T15" fmla="*/ 42 h 57"/>
                <a:gd name="T16" fmla="*/ 42 w 57"/>
                <a:gd name="T17"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42" y="27"/>
                  </a:moveTo>
                  <a:cubicBezTo>
                    <a:pt x="38" y="27"/>
                    <a:pt x="35" y="28"/>
                    <a:pt x="32" y="30"/>
                  </a:cubicBezTo>
                  <a:cubicBezTo>
                    <a:pt x="2" y="0"/>
                    <a:pt x="2" y="0"/>
                    <a:pt x="2" y="0"/>
                  </a:cubicBezTo>
                  <a:cubicBezTo>
                    <a:pt x="1" y="1"/>
                    <a:pt x="0" y="1"/>
                    <a:pt x="0" y="2"/>
                  </a:cubicBezTo>
                  <a:cubicBezTo>
                    <a:pt x="30" y="32"/>
                    <a:pt x="30" y="32"/>
                    <a:pt x="30" y="32"/>
                  </a:cubicBezTo>
                  <a:cubicBezTo>
                    <a:pt x="28" y="35"/>
                    <a:pt x="27" y="38"/>
                    <a:pt x="27" y="42"/>
                  </a:cubicBezTo>
                  <a:cubicBezTo>
                    <a:pt x="27" y="50"/>
                    <a:pt x="33" y="57"/>
                    <a:pt x="42" y="57"/>
                  </a:cubicBezTo>
                  <a:cubicBezTo>
                    <a:pt x="50" y="57"/>
                    <a:pt x="57" y="50"/>
                    <a:pt x="57" y="42"/>
                  </a:cubicBezTo>
                  <a:cubicBezTo>
                    <a:pt x="57" y="33"/>
                    <a:pt x="50" y="27"/>
                    <a:pt x="42" y="2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grpSp>
      <p:sp>
        <p:nvSpPr>
          <p:cNvPr id="221" name="אליפסה 2">
            <a:extLst>
              <a:ext uri="{FF2B5EF4-FFF2-40B4-BE49-F238E27FC236}">
                <a16:creationId xmlns:a16="http://schemas.microsoft.com/office/drawing/2014/main" id="{0E8F134A-2BCF-4090-B539-4CD164EA5FCA}"/>
              </a:ext>
            </a:extLst>
          </p:cNvPr>
          <p:cNvSpPr/>
          <p:nvPr/>
        </p:nvSpPr>
        <p:spPr>
          <a:xfrm>
            <a:off x="7170904" y="1455055"/>
            <a:ext cx="644937" cy="644936"/>
          </a:xfrm>
          <a:prstGeom prst="ellipse">
            <a:avLst/>
          </a:prstGeom>
          <a:solidFill>
            <a:srgbClr val="53B9C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grpSp>
        <p:nvGrpSpPr>
          <p:cNvPr id="10" name="Group 9">
            <a:extLst>
              <a:ext uri="{FF2B5EF4-FFF2-40B4-BE49-F238E27FC236}">
                <a16:creationId xmlns:a16="http://schemas.microsoft.com/office/drawing/2014/main" id="{62C478A7-F2C9-4C29-86DA-F943C0E2C294}"/>
              </a:ext>
            </a:extLst>
          </p:cNvPr>
          <p:cNvGrpSpPr/>
          <p:nvPr/>
        </p:nvGrpSpPr>
        <p:grpSpPr>
          <a:xfrm>
            <a:off x="7310967" y="1613177"/>
            <a:ext cx="364811" cy="328691"/>
            <a:chOff x="7310967" y="1613177"/>
            <a:chExt cx="364811" cy="328691"/>
          </a:xfrm>
        </p:grpSpPr>
        <p:sp>
          <p:nvSpPr>
            <p:cNvPr id="150" name="Freeform 146"/>
            <p:cNvSpPr>
              <a:spLocks/>
            </p:cNvSpPr>
            <p:nvPr/>
          </p:nvSpPr>
          <p:spPr bwMode="auto">
            <a:xfrm>
              <a:off x="7402170" y="1613177"/>
              <a:ext cx="220331" cy="250583"/>
            </a:xfrm>
            <a:custGeom>
              <a:avLst/>
              <a:gdLst>
                <a:gd name="T0" fmla="*/ 38 w 87"/>
                <a:gd name="T1" fmla="*/ 99 h 99"/>
                <a:gd name="T2" fmla="*/ 6 w 87"/>
                <a:gd name="T3" fmla="*/ 99 h 99"/>
                <a:gd name="T4" fmla="*/ 0 w 87"/>
                <a:gd name="T5" fmla="*/ 94 h 99"/>
                <a:gd name="T6" fmla="*/ 0 w 87"/>
                <a:gd name="T7" fmla="*/ 6 h 99"/>
                <a:gd name="T8" fmla="*/ 6 w 87"/>
                <a:gd name="T9" fmla="*/ 0 h 99"/>
                <a:gd name="T10" fmla="*/ 82 w 87"/>
                <a:gd name="T11" fmla="*/ 0 h 99"/>
                <a:gd name="T12" fmla="*/ 87 w 87"/>
                <a:gd name="T13" fmla="*/ 6 h 99"/>
                <a:gd name="T14" fmla="*/ 87 w 87"/>
                <a:gd name="T15" fmla="*/ 63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99">
                  <a:moveTo>
                    <a:pt x="38" y="99"/>
                  </a:moveTo>
                  <a:cubicBezTo>
                    <a:pt x="6" y="99"/>
                    <a:pt x="6" y="99"/>
                    <a:pt x="6" y="99"/>
                  </a:cubicBezTo>
                  <a:cubicBezTo>
                    <a:pt x="3" y="99"/>
                    <a:pt x="0" y="97"/>
                    <a:pt x="0" y="94"/>
                  </a:cubicBezTo>
                  <a:cubicBezTo>
                    <a:pt x="0" y="6"/>
                    <a:pt x="0" y="6"/>
                    <a:pt x="0" y="6"/>
                  </a:cubicBezTo>
                  <a:cubicBezTo>
                    <a:pt x="0" y="3"/>
                    <a:pt x="3" y="0"/>
                    <a:pt x="6" y="0"/>
                  </a:cubicBezTo>
                  <a:cubicBezTo>
                    <a:pt x="82" y="0"/>
                    <a:pt x="82" y="0"/>
                    <a:pt x="82" y="0"/>
                  </a:cubicBezTo>
                  <a:cubicBezTo>
                    <a:pt x="85" y="0"/>
                    <a:pt x="87" y="3"/>
                    <a:pt x="87" y="6"/>
                  </a:cubicBezTo>
                  <a:cubicBezTo>
                    <a:pt x="87" y="63"/>
                    <a:pt x="87" y="63"/>
                    <a:pt x="87" y="63"/>
                  </a:cubicBezTo>
                </a:path>
              </a:pathLst>
            </a:custGeom>
            <a:solidFill>
              <a:srgbClr val="53B9CD"/>
            </a:solidFill>
            <a:ln w="12700" cap="flat">
              <a:solidFill>
                <a:schemeClr val="bg1"/>
              </a:solidFill>
              <a:prstDash val="solid"/>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51" name="Freeform 147"/>
            <p:cNvSpPr>
              <a:spLocks/>
            </p:cNvSpPr>
            <p:nvPr/>
          </p:nvSpPr>
          <p:spPr bwMode="auto">
            <a:xfrm>
              <a:off x="7521365" y="1787906"/>
              <a:ext cx="154413" cy="153962"/>
            </a:xfrm>
            <a:custGeom>
              <a:avLst/>
              <a:gdLst>
                <a:gd name="T0" fmla="*/ 58 w 61"/>
                <a:gd name="T1" fmla="*/ 35 h 61"/>
                <a:gd name="T2" fmla="*/ 61 w 61"/>
                <a:gd name="T3" fmla="*/ 32 h 61"/>
                <a:gd name="T4" fmla="*/ 61 w 61"/>
                <a:gd name="T5" fmla="*/ 28 h 61"/>
                <a:gd name="T6" fmla="*/ 58 w 61"/>
                <a:gd name="T7" fmla="*/ 25 h 61"/>
                <a:gd name="T8" fmla="*/ 56 w 61"/>
                <a:gd name="T9" fmla="*/ 25 h 61"/>
                <a:gd name="T10" fmla="*/ 52 w 61"/>
                <a:gd name="T11" fmla="*/ 23 h 61"/>
                <a:gd name="T12" fmla="*/ 52 w 61"/>
                <a:gd name="T13" fmla="*/ 16 h 61"/>
                <a:gd name="T14" fmla="*/ 53 w 61"/>
                <a:gd name="T15" fmla="*/ 15 h 61"/>
                <a:gd name="T16" fmla="*/ 53 w 61"/>
                <a:gd name="T17" fmla="*/ 10 h 61"/>
                <a:gd name="T18" fmla="*/ 50 w 61"/>
                <a:gd name="T19" fmla="*/ 8 h 61"/>
                <a:gd name="T20" fmla="*/ 46 w 61"/>
                <a:gd name="T21" fmla="*/ 8 h 61"/>
                <a:gd name="T22" fmla="*/ 45 w 61"/>
                <a:gd name="T23" fmla="*/ 9 h 61"/>
                <a:gd name="T24" fmla="*/ 40 w 61"/>
                <a:gd name="T25" fmla="*/ 10 h 61"/>
                <a:gd name="T26" fmla="*/ 35 w 61"/>
                <a:gd name="T27" fmla="*/ 5 h 61"/>
                <a:gd name="T28" fmla="*/ 35 w 61"/>
                <a:gd name="T29" fmla="*/ 3 h 61"/>
                <a:gd name="T30" fmla="*/ 32 w 61"/>
                <a:gd name="T31" fmla="*/ 0 h 61"/>
                <a:gd name="T32" fmla="*/ 28 w 61"/>
                <a:gd name="T33" fmla="*/ 0 h 61"/>
                <a:gd name="T34" fmla="*/ 25 w 61"/>
                <a:gd name="T35" fmla="*/ 3 h 61"/>
                <a:gd name="T36" fmla="*/ 25 w 61"/>
                <a:gd name="T37" fmla="*/ 5 h 61"/>
                <a:gd name="T38" fmla="*/ 23 w 61"/>
                <a:gd name="T39" fmla="*/ 9 h 61"/>
                <a:gd name="T40" fmla="*/ 16 w 61"/>
                <a:gd name="T41" fmla="*/ 9 h 61"/>
                <a:gd name="T42" fmla="*/ 15 w 61"/>
                <a:gd name="T43" fmla="*/ 8 h 61"/>
                <a:gd name="T44" fmla="*/ 11 w 61"/>
                <a:gd name="T45" fmla="*/ 8 h 61"/>
                <a:gd name="T46" fmla="*/ 8 w 61"/>
                <a:gd name="T47" fmla="*/ 10 h 61"/>
                <a:gd name="T48" fmla="*/ 8 w 61"/>
                <a:gd name="T49" fmla="*/ 15 h 61"/>
                <a:gd name="T50" fmla="*/ 9 w 61"/>
                <a:gd name="T51" fmla="*/ 16 h 61"/>
                <a:gd name="T52" fmla="*/ 10 w 61"/>
                <a:gd name="T53" fmla="*/ 20 h 61"/>
                <a:gd name="T54" fmla="*/ 5 w 61"/>
                <a:gd name="T55" fmla="*/ 25 h 61"/>
                <a:gd name="T56" fmla="*/ 3 w 61"/>
                <a:gd name="T57" fmla="*/ 25 h 61"/>
                <a:gd name="T58" fmla="*/ 0 w 61"/>
                <a:gd name="T59" fmla="*/ 28 h 61"/>
                <a:gd name="T60" fmla="*/ 0 w 61"/>
                <a:gd name="T61" fmla="*/ 32 h 61"/>
                <a:gd name="T62" fmla="*/ 3 w 61"/>
                <a:gd name="T63" fmla="*/ 35 h 61"/>
                <a:gd name="T64" fmla="*/ 5 w 61"/>
                <a:gd name="T65" fmla="*/ 35 h 61"/>
                <a:gd name="T66" fmla="*/ 9 w 61"/>
                <a:gd name="T67" fmla="*/ 38 h 61"/>
                <a:gd name="T68" fmla="*/ 9 w 61"/>
                <a:gd name="T69" fmla="*/ 44 h 61"/>
                <a:gd name="T70" fmla="*/ 8 w 61"/>
                <a:gd name="T71" fmla="*/ 46 h 61"/>
                <a:gd name="T72" fmla="*/ 8 w 61"/>
                <a:gd name="T73" fmla="*/ 50 h 61"/>
                <a:gd name="T74" fmla="*/ 10 w 61"/>
                <a:gd name="T75" fmla="*/ 53 h 61"/>
                <a:gd name="T76" fmla="*/ 15 w 61"/>
                <a:gd name="T77" fmla="*/ 53 h 61"/>
                <a:gd name="T78" fmla="*/ 16 w 61"/>
                <a:gd name="T79" fmla="*/ 52 h 61"/>
                <a:gd name="T80" fmla="*/ 21 w 61"/>
                <a:gd name="T81" fmla="*/ 51 h 61"/>
                <a:gd name="T82" fmla="*/ 25 w 61"/>
                <a:gd name="T83" fmla="*/ 55 h 61"/>
                <a:gd name="T84" fmla="*/ 25 w 61"/>
                <a:gd name="T85" fmla="*/ 58 h 61"/>
                <a:gd name="T86" fmla="*/ 28 w 61"/>
                <a:gd name="T87" fmla="*/ 61 h 61"/>
                <a:gd name="T88" fmla="*/ 32 w 61"/>
                <a:gd name="T89" fmla="*/ 61 h 61"/>
                <a:gd name="T90" fmla="*/ 35 w 61"/>
                <a:gd name="T91" fmla="*/ 58 h 61"/>
                <a:gd name="T92" fmla="*/ 35 w 61"/>
                <a:gd name="T93" fmla="*/ 55 h 61"/>
                <a:gd name="T94" fmla="*/ 38 w 61"/>
                <a:gd name="T95" fmla="*/ 52 h 61"/>
                <a:gd name="T96" fmla="*/ 45 w 61"/>
                <a:gd name="T97" fmla="*/ 52 h 61"/>
                <a:gd name="T98" fmla="*/ 46 w 61"/>
                <a:gd name="T99" fmla="*/ 53 h 61"/>
                <a:gd name="T100" fmla="*/ 50 w 61"/>
                <a:gd name="T101" fmla="*/ 53 h 61"/>
                <a:gd name="T102" fmla="*/ 53 w 61"/>
                <a:gd name="T103" fmla="*/ 50 h 61"/>
                <a:gd name="T104" fmla="*/ 53 w 61"/>
                <a:gd name="T105" fmla="*/ 46 h 61"/>
                <a:gd name="T106" fmla="*/ 52 w 61"/>
                <a:gd name="T107" fmla="*/ 44 h 61"/>
                <a:gd name="T108" fmla="*/ 51 w 61"/>
                <a:gd name="T109" fmla="*/ 40 h 61"/>
                <a:gd name="T110" fmla="*/ 56 w 61"/>
                <a:gd name="T111" fmla="*/ 35 h 61"/>
                <a:gd name="T112" fmla="*/ 58 w 61"/>
                <a:gd name="T113"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 h="61">
                  <a:moveTo>
                    <a:pt x="58" y="35"/>
                  </a:moveTo>
                  <a:cubicBezTo>
                    <a:pt x="59" y="35"/>
                    <a:pt x="61" y="34"/>
                    <a:pt x="61" y="32"/>
                  </a:cubicBezTo>
                  <a:cubicBezTo>
                    <a:pt x="61" y="28"/>
                    <a:pt x="61" y="28"/>
                    <a:pt x="61" y="28"/>
                  </a:cubicBezTo>
                  <a:cubicBezTo>
                    <a:pt x="61" y="27"/>
                    <a:pt x="59" y="25"/>
                    <a:pt x="58" y="25"/>
                  </a:cubicBezTo>
                  <a:cubicBezTo>
                    <a:pt x="56" y="25"/>
                    <a:pt x="56" y="25"/>
                    <a:pt x="56" y="25"/>
                  </a:cubicBezTo>
                  <a:cubicBezTo>
                    <a:pt x="54" y="25"/>
                    <a:pt x="52" y="24"/>
                    <a:pt x="52" y="23"/>
                  </a:cubicBezTo>
                  <a:cubicBezTo>
                    <a:pt x="51" y="21"/>
                    <a:pt x="51" y="17"/>
                    <a:pt x="52" y="16"/>
                  </a:cubicBezTo>
                  <a:cubicBezTo>
                    <a:pt x="53" y="15"/>
                    <a:pt x="53" y="15"/>
                    <a:pt x="53" y="15"/>
                  </a:cubicBezTo>
                  <a:cubicBezTo>
                    <a:pt x="54" y="13"/>
                    <a:pt x="54" y="12"/>
                    <a:pt x="53" y="10"/>
                  </a:cubicBezTo>
                  <a:cubicBezTo>
                    <a:pt x="50" y="8"/>
                    <a:pt x="50" y="8"/>
                    <a:pt x="50" y="8"/>
                  </a:cubicBezTo>
                  <a:cubicBezTo>
                    <a:pt x="49" y="6"/>
                    <a:pt x="47" y="6"/>
                    <a:pt x="46" y="8"/>
                  </a:cubicBezTo>
                  <a:cubicBezTo>
                    <a:pt x="45" y="9"/>
                    <a:pt x="45" y="9"/>
                    <a:pt x="45" y="9"/>
                  </a:cubicBezTo>
                  <a:cubicBezTo>
                    <a:pt x="43" y="10"/>
                    <a:pt x="41" y="11"/>
                    <a:pt x="40" y="10"/>
                  </a:cubicBezTo>
                  <a:cubicBezTo>
                    <a:pt x="39" y="9"/>
                    <a:pt x="35" y="7"/>
                    <a:pt x="35" y="5"/>
                  </a:cubicBezTo>
                  <a:cubicBezTo>
                    <a:pt x="35" y="3"/>
                    <a:pt x="35" y="3"/>
                    <a:pt x="35" y="3"/>
                  </a:cubicBezTo>
                  <a:cubicBezTo>
                    <a:pt x="35" y="1"/>
                    <a:pt x="34" y="0"/>
                    <a:pt x="32" y="0"/>
                  </a:cubicBezTo>
                  <a:cubicBezTo>
                    <a:pt x="28" y="0"/>
                    <a:pt x="28" y="0"/>
                    <a:pt x="28" y="0"/>
                  </a:cubicBezTo>
                  <a:cubicBezTo>
                    <a:pt x="27" y="0"/>
                    <a:pt x="25" y="1"/>
                    <a:pt x="25" y="3"/>
                  </a:cubicBezTo>
                  <a:cubicBezTo>
                    <a:pt x="25" y="5"/>
                    <a:pt x="25" y="5"/>
                    <a:pt x="25" y="5"/>
                  </a:cubicBezTo>
                  <a:cubicBezTo>
                    <a:pt x="25" y="7"/>
                    <a:pt x="24" y="9"/>
                    <a:pt x="23" y="9"/>
                  </a:cubicBezTo>
                  <a:cubicBezTo>
                    <a:pt x="22" y="9"/>
                    <a:pt x="17" y="10"/>
                    <a:pt x="16" y="9"/>
                  </a:cubicBezTo>
                  <a:cubicBezTo>
                    <a:pt x="15" y="8"/>
                    <a:pt x="15" y="8"/>
                    <a:pt x="15" y="8"/>
                  </a:cubicBezTo>
                  <a:cubicBezTo>
                    <a:pt x="14" y="6"/>
                    <a:pt x="12" y="6"/>
                    <a:pt x="11" y="8"/>
                  </a:cubicBezTo>
                  <a:cubicBezTo>
                    <a:pt x="8" y="10"/>
                    <a:pt x="8" y="10"/>
                    <a:pt x="8" y="10"/>
                  </a:cubicBezTo>
                  <a:cubicBezTo>
                    <a:pt x="6" y="12"/>
                    <a:pt x="6" y="13"/>
                    <a:pt x="8" y="15"/>
                  </a:cubicBezTo>
                  <a:cubicBezTo>
                    <a:pt x="9" y="16"/>
                    <a:pt x="9" y="16"/>
                    <a:pt x="9" y="16"/>
                  </a:cubicBezTo>
                  <a:cubicBezTo>
                    <a:pt x="10" y="17"/>
                    <a:pt x="11" y="19"/>
                    <a:pt x="10" y="20"/>
                  </a:cubicBezTo>
                  <a:cubicBezTo>
                    <a:pt x="9" y="22"/>
                    <a:pt x="7" y="25"/>
                    <a:pt x="5" y="25"/>
                  </a:cubicBezTo>
                  <a:cubicBezTo>
                    <a:pt x="3" y="25"/>
                    <a:pt x="3" y="25"/>
                    <a:pt x="3" y="25"/>
                  </a:cubicBezTo>
                  <a:cubicBezTo>
                    <a:pt x="2" y="25"/>
                    <a:pt x="0" y="27"/>
                    <a:pt x="0" y="28"/>
                  </a:cubicBezTo>
                  <a:cubicBezTo>
                    <a:pt x="0" y="32"/>
                    <a:pt x="0" y="32"/>
                    <a:pt x="0" y="32"/>
                  </a:cubicBezTo>
                  <a:cubicBezTo>
                    <a:pt x="0" y="34"/>
                    <a:pt x="2" y="35"/>
                    <a:pt x="3" y="35"/>
                  </a:cubicBezTo>
                  <a:cubicBezTo>
                    <a:pt x="5" y="35"/>
                    <a:pt x="5" y="35"/>
                    <a:pt x="5" y="35"/>
                  </a:cubicBezTo>
                  <a:cubicBezTo>
                    <a:pt x="7" y="35"/>
                    <a:pt x="9" y="36"/>
                    <a:pt x="9" y="38"/>
                  </a:cubicBezTo>
                  <a:cubicBezTo>
                    <a:pt x="10" y="39"/>
                    <a:pt x="10" y="43"/>
                    <a:pt x="9" y="44"/>
                  </a:cubicBezTo>
                  <a:cubicBezTo>
                    <a:pt x="8" y="46"/>
                    <a:pt x="8" y="46"/>
                    <a:pt x="8" y="46"/>
                  </a:cubicBezTo>
                  <a:cubicBezTo>
                    <a:pt x="6" y="47"/>
                    <a:pt x="6" y="49"/>
                    <a:pt x="8" y="50"/>
                  </a:cubicBezTo>
                  <a:cubicBezTo>
                    <a:pt x="10" y="53"/>
                    <a:pt x="10" y="53"/>
                    <a:pt x="10" y="53"/>
                  </a:cubicBezTo>
                  <a:cubicBezTo>
                    <a:pt x="12" y="54"/>
                    <a:pt x="14" y="54"/>
                    <a:pt x="15" y="53"/>
                  </a:cubicBezTo>
                  <a:cubicBezTo>
                    <a:pt x="16" y="52"/>
                    <a:pt x="16" y="52"/>
                    <a:pt x="16" y="52"/>
                  </a:cubicBezTo>
                  <a:cubicBezTo>
                    <a:pt x="17" y="50"/>
                    <a:pt x="19" y="50"/>
                    <a:pt x="21" y="51"/>
                  </a:cubicBezTo>
                  <a:cubicBezTo>
                    <a:pt x="22" y="51"/>
                    <a:pt x="25" y="54"/>
                    <a:pt x="25" y="55"/>
                  </a:cubicBezTo>
                  <a:cubicBezTo>
                    <a:pt x="25" y="58"/>
                    <a:pt x="25" y="58"/>
                    <a:pt x="25" y="58"/>
                  </a:cubicBezTo>
                  <a:cubicBezTo>
                    <a:pt x="25" y="59"/>
                    <a:pt x="27" y="61"/>
                    <a:pt x="28" y="61"/>
                  </a:cubicBezTo>
                  <a:cubicBezTo>
                    <a:pt x="32" y="61"/>
                    <a:pt x="32" y="61"/>
                    <a:pt x="32" y="61"/>
                  </a:cubicBezTo>
                  <a:cubicBezTo>
                    <a:pt x="34" y="61"/>
                    <a:pt x="35" y="59"/>
                    <a:pt x="35" y="58"/>
                  </a:cubicBezTo>
                  <a:cubicBezTo>
                    <a:pt x="35" y="55"/>
                    <a:pt x="35" y="55"/>
                    <a:pt x="35" y="55"/>
                  </a:cubicBezTo>
                  <a:cubicBezTo>
                    <a:pt x="35" y="54"/>
                    <a:pt x="37" y="52"/>
                    <a:pt x="38" y="52"/>
                  </a:cubicBezTo>
                  <a:cubicBezTo>
                    <a:pt x="39" y="51"/>
                    <a:pt x="43" y="50"/>
                    <a:pt x="45" y="52"/>
                  </a:cubicBezTo>
                  <a:cubicBezTo>
                    <a:pt x="46" y="53"/>
                    <a:pt x="46" y="53"/>
                    <a:pt x="46" y="53"/>
                  </a:cubicBezTo>
                  <a:cubicBezTo>
                    <a:pt x="47" y="54"/>
                    <a:pt x="49" y="54"/>
                    <a:pt x="50" y="53"/>
                  </a:cubicBezTo>
                  <a:cubicBezTo>
                    <a:pt x="53" y="50"/>
                    <a:pt x="53" y="50"/>
                    <a:pt x="53" y="50"/>
                  </a:cubicBezTo>
                  <a:cubicBezTo>
                    <a:pt x="54" y="49"/>
                    <a:pt x="54" y="47"/>
                    <a:pt x="53" y="46"/>
                  </a:cubicBezTo>
                  <a:cubicBezTo>
                    <a:pt x="52" y="44"/>
                    <a:pt x="52" y="44"/>
                    <a:pt x="52" y="44"/>
                  </a:cubicBezTo>
                  <a:cubicBezTo>
                    <a:pt x="51" y="43"/>
                    <a:pt x="50" y="41"/>
                    <a:pt x="51" y="40"/>
                  </a:cubicBezTo>
                  <a:cubicBezTo>
                    <a:pt x="51" y="39"/>
                    <a:pt x="54" y="35"/>
                    <a:pt x="56" y="35"/>
                  </a:cubicBezTo>
                  <a:lnTo>
                    <a:pt x="58" y="35"/>
                  </a:lnTo>
                  <a:close/>
                </a:path>
              </a:pathLst>
            </a:custGeom>
            <a:solidFill>
              <a:srgbClr val="53B9CD"/>
            </a:solidFill>
            <a:ln w="12700" cap="flat">
              <a:solidFill>
                <a:schemeClr val="bg1"/>
              </a:solidFill>
              <a:prstDash val="solid"/>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52" name="Oval 148"/>
            <p:cNvSpPr>
              <a:spLocks noChangeArrowheads="1"/>
            </p:cNvSpPr>
            <p:nvPr/>
          </p:nvSpPr>
          <p:spPr bwMode="auto">
            <a:xfrm>
              <a:off x="7569224" y="1835765"/>
              <a:ext cx="58243" cy="58243"/>
            </a:xfrm>
            <a:prstGeom prst="ellipse">
              <a:avLst/>
            </a:prstGeom>
            <a:solidFill>
              <a:srgbClr val="53B9CD"/>
            </a:solidFill>
            <a:ln w="12700" cap="flat">
              <a:solidFill>
                <a:schemeClr val="bg1"/>
              </a:solidFill>
              <a:prstDash val="solid"/>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53" name="Freeform 149"/>
            <p:cNvSpPr>
              <a:spLocks/>
            </p:cNvSpPr>
            <p:nvPr/>
          </p:nvSpPr>
          <p:spPr bwMode="auto">
            <a:xfrm>
              <a:off x="7473055" y="1709345"/>
              <a:ext cx="81270" cy="80819"/>
            </a:xfrm>
            <a:custGeom>
              <a:avLst/>
              <a:gdLst>
                <a:gd name="T0" fmla="*/ 30 w 32"/>
                <a:gd name="T1" fmla="*/ 19 h 32"/>
                <a:gd name="T2" fmla="*/ 32 w 32"/>
                <a:gd name="T3" fmla="*/ 17 h 32"/>
                <a:gd name="T4" fmla="*/ 32 w 32"/>
                <a:gd name="T5" fmla="*/ 15 h 32"/>
                <a:gd name="T6" fmla="*/ 30 w 32"/>
                <a:gd name="T7" fmla="*/ 13 h 32"/>
                <a:gd name="T8" fmla="*/ 29 w 32"/>
                <a:gd name="T9" fmla="*/ 13 h 32"/>
                <a:gd name="T10" fmla="*/ 27 w 32"/>
                <a:gd name="T11" fmla="*/ 12 h 32"/>
                <a:gd name="T12" fmla="*/ 27 w 32"/>
                <a:gd name="T13" fmla="*/ 8 h 32"/>
                <a:gd name="T14" fmla="*/ 28 w 32"/>
                <a:gd name="T15" fmla="*/ 8 h 32"/>
                <a:gd name="T16" fmla="*/ 28 w 32"/>
                <a:gd name="T17" fmla="*/ 5 h 32"/>
                <a:gd name="T18" fmla="*/ 26 w 32"/>
                <a:gd name="T19" fmla="*/ 4 h 32"/>
                <a:gd name="T20" fmla="*/ 24 w 32"/>
                <a:gd name="T21" fmla="*/ 4 h 32"/>
                <a:gd name="T22" fmla="*/ 23 w 32"/>
                <a:gd name="T23" fmla="*/ 5 h 32"/>
                <a:gd name="T24" fmla="*/ 21 w 32"/>
                <a:gd name="T25" fmla="*/ 5 h 32"/>
                <a:gd name="T26" fmla="*/ 18 w 32"/>
                <a:gd name="T27" fmla="*/ 3 h 32"/>
                <a:gd name="T28" fmla="*/ 18 w 32"/>
                <a:gd name="T29" fmla="*/ 2 h 32"/>
                <a:gd name="T30" fmla="*/ 17 w 32"/>
                <a:gd name="T31" fmla="*/ 0 h 32"/>
                <a:gd name="T32" fmla="*/ 15 w 32"/>
                <a:gd name="T33" fmla="*/ 0 h 32"/>
                <a:gd name="T34" fmla="*/ 13 w 32"/>
                <a:gd name="T35" fmla="*/ 2 h 32"/>
                <a:gd name="T36" fmla="*/ 13 w 32"/>
                <a:gd name="T37" fmla="*/ 3 h 32"/>
                <a:gd name="T38" fmla="*/ 12 w 32"/>
                <a:gd name="T39" fmla="*/ 5 h 32"/>
                <a:gd name="T40" fmla="*/ 8 w 32"/>
                <a:gd name="T41" fmla="*/ 5 h 32"/>
                <a:gd name="T42" fmla="*/ 8 w 32"/>
                <a:gd name="T43" fmla="*/ 4 h 32"/>
                <a:gd name="T44" fmla="*/ 5 w 32"/>
                <a:gd name="T45" fmla="*/ 4 h 32"/>
                <a:gd name="T46" fmla="*/ 4 w 32"/>
                <a:gd name="T47" fmla="*/ 5 h 32"/>
                <a:gd name="T48" fmla="*/ 4 w 32"/>
                <a:gd name="T49" fmla="*/ 8 h 32"/>
                <a:gd name="T50" fmla="*/ 5 w 32"/>
                <a:gd name="T51" fmla="*/ 8 h 32"/>
                <a:gd name="T52" fmla="*/ 5 w 32"/>
                <a:gd name="T53" fmla="*/ 11 h 32"/>
                <a:gd name="T54" fmla="*/ 3 w 32"/>
                <a:gd name="T55" fmla="*/ 13 h 32"/>
                <a:gd name="T56" fmla="*/ 1 w 32"/>
                <a:gd name="T57" fmla="*/ 13 h 32"/>
                <a:gd name="T58" fmla="*/ 0 w 32"/>
                <a:gd name="T59" fmla="*/ 15 h 32"/>
                <a:gd name="T60" fmla="*/ 0 w 32"/>
                <a:gd name="T61" fmla="*/ 17 h 32"/>
                <a:gd name="T62" fmla="*/ 1 w 32"/>
                <a:gd name="T63" fmla="*/ 19 h 32"/>
                <a:gd name="T64" fmla="*/ 3 w 32"/>
                <a:gd name="T65" fmla="*/ 19 h 32"/>
                <a:gd name="T66" fmla="*/ 5 w 32"/>
                <a:gd name="T67" fmla="*/ 20 h 32"/>
                <a:gd name="T68" fmla="*/ 5 w 32"/>
                <a:gd name="T69" fmla="*/ 23 h 32"/>
                <a:gd name="T70" fmla="*/ 4 w 32"/>
                <a:gd name="T71" fmla="*/ 24 h 32"/>
                <a:gd name="T72" fmla="*/ 4 w 32"/>
                <a:gd name="T73" fmla="*/ 26 h 32"/>
                <a:gd name="T74" fmla="*/ 5 w 32"/>
                <a:gd name="T75" fmla="*/ 28 h 32"/>
                <a:gd name="T76" fmla="*/ 8 w 32"/>
                <a:gd name="T77" fmla="*/ 28 h 32"/>
                <a:gd name="T78" fmla="*/ 8 w 32"/>
                <a:gd name="T79" fmla="*/ 27 h 32"/>
                <a:gd name="T80" fmla="*/ 11 w 32"/>
                <a:gd name="T81" fmla="*/ 27 h 32"/>
                <a:gd name="T82" fmla="*/ 13 w 32"/>
                <a:gd name="T83" fmla="*/ 29 h 32"/>
                <a:gd name="T84" fmla="*/ 13 w 32"/>
                <a:gd name="T85" fmla="*/ 30 h 32"/>
                <a:gd name="T86" fmla="*/ 15 w 32"/>
                <a:gd name="T87" fmla="*/ 32 h 32"/>
                <a:gd name="T88" fmla="*/ 17 w 32"/>
                <a:gd name="T89" fmla="*/ 32 h 32"/>
                <a:gd name="T90" fmla="*/ 18 w 32"/>
                <a:gd name="T91" fmla="*/ 30 h 32"/>
                <a:gd name="T92" fmla="*/ 18 w 32"/>
                <a:gd name="T93" fmla="*/ 29 h 32"/>
                <a:gd name="T94" fmla="*/ 20 w 32"/>
                <a:gd name="T95" fmla="*/ 27 h 32"/>
                <a:gd name="T96" fmla="*/ 23 w 32"/>
                <a:gd name="T97" fmla="*/ 27 h 32"/>
                <a:gd name="T98" fmla="*/ 24 w 32"/>
                <a:gd name="T99" fmla="*/ 28 h 32"/>
                <a:gd name="T100" fmla="*/ 26 w 32"/>
                <a:gd name="T101" fmla="*/ 28 h 32"/>
                <a:gd name="T102" fmla="*/ 28 w 32"/>
                <a:gd name="T103" fmla="*/ 26 h 32"/>
                <a:gd name="T104" fmla="*/ 28 w 32"/>
                <a:gd name="T105" fmla="*/ 24 h 32"/>
                <a:gd name="T106" fmla="*/ 27 w 32"/>
                <a:gd name="T107" fmla="*/ 23 h 32"/>
                <a:gd name="T108" fmla="*/ 26 w 32"/>
                <a:gd name="T109" fmla="*/ 21 h 32"/>
                <a:gd name="T110" fmla="*/ 29 w 32"/>
                <a:gd name="T111" fmla="*/ 19 h 32"/>
                <a:gd name="T112" fmla="*/ 30 w 32"/>
                <a:gd name="T11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 h="32">
                  <a:moveTo>
                    <a:pt x="30" y="19"/>
                  </a:moveTo>
                  <a:cubicBezTo>
                    <a:pt x="31" y="19"/>
                    <a:pt x="32" y="18"/>
                    <a:pt x="32" y="17"/>
                  </a:cubicBezTo>
                  <a:cubicBezTo>
                    <a:pt x="32" y="15"/>
                    <a:pt x="32" y="15"/>
                    <a:pt x="32" y="15"/>
                  </a:cubicBezTo>
                  <a:cubicBezTo>
                    <a:pt x="32" y="14"/>
                    <a:pt x="31" y="13"/>
                    <a:pt x="30" y="13"/>
                  </a:cubicBezTo>
                  <a:cubicBezTo>
                    <a:pt x="29" y="13"/>
                    <a:pt x="29" y="13"/>
                    <a:pt x="29" y="13"/>
                  </a:cubicBezTo>
                  <a:cubicBezTo>
                    <a:pt x="28" y="13"/>
                    <a:pt x="27" y="13"/>
                    <a:pt x="27" y="12"/>
                  </a:cubicBezTo>
                  <a:cubicBezTo>
                    <a:pt x="27" y="11"/>
                    <a:pt x="26" y="9"/>
                    <a:pt x="27" y="8"/>
                  </a:cubicBezTo>
                  <a:cubicBezTo>
                    <a:pt x="28" y="8"/>
                    <a:pt x="28" y="8"/>
                    <a:pt x="28" y="8"/>
                  </a:cubicBezTo>
                  <a:cubicBezTo>
                    <a:pt x="28" y="7"/>
                    <a:pt x="28" y="6"/>
                    <a:pt x="28" y="5"/>
                  </a:cubicBezTo>
                  <a:cubicBezTo>
                    <a:pt x="26" y="4"/>
                    <a:pt x="26" y="4"/>
                    <a:pt x="26" y="4"/>
                  </a:cubicBezTo>
                  <a:cubicBezTo>
                    <a:pt x="26" y="3"/>
                    <a:pt x="25" y="3"/>
                    <a:pt x="24" y="4"/>
                  </a:cubicBezTo>
                  <a:cubicBezTo>
                    <a:pt x="23" y="5"/>
                    <a:pt x="23" y="5"/>
                    <a:pt x="23" y="5"/>
                  </a:cubicBezTo>
                  <a:cubicBezTo>
                    <a:pt x="23" y="5"/>
                    <a:pt x="22" y="6"/>
                    <a:pt x="21" y="5"/>
                  </a:cubicBezTo>
                  <a:cubicBezTo>
                    <a:pt x="20" y="5"/>
                    <a:pt x="18" y="4"/>
                    <a:pt x="18" y="3"/>
                  </a:cubicBezTo>
                  <a:cubicBezTo>
                    <a:pt x="18" y="2"/>
                    <a:pt x="18" y="2"/>
                    <a:pt x="18" y="2"/>
                  </a:cubicBezTo>
                  <a:cubicBezTo>
                    <a:pt x="18" y="1"/>
                    <a:pt x="18" y="0"/>
                    <a:pt x="17" y="0"/>
                  </a:cubicBezTo>
                  <a:cubicBezTo>
                    <a:pt x="15" y="0"/>
                    <a:pt x="15" y="0"/>
                    <a:pt x="15" y="0"/>
                  </a:cubicBezTo>
                  <a:cubicBezTo>
                    <a:pt x="14" y="0"/>
                    <a:pt x="13" y="1"/>
                    <a:pt x="13" y="2"/>
                  </a:cubicBezTo>
                  <a:cubicBezTo>
                    <a:pt x="13" y="3"/>
                    <a:pt x="13" y="3"/>
                    <a:pt x="13" y="3"/>
                  </a:cubicBezTo>
                  <a:cubicBezTo>
                    <a:pt x="13" y="4"/>
                    <a:pt x="13" y="4"/>
                    <a:pt x="12" y="5"/>
                  </a:cubicBezTo>
                  <a:cubicBezTo>
                    <a:pt x="11" y="5"/>
                    <a:pt x="9" y="5"/>
                    <a:pt x="8" y="5"/>
                  </a:cubicBezTo>
                  <a:cubicBezTo>
                    <a:pt x="8" y="4"/>
                    <a:pt x="8" y="4"/>
                    <a:pt x="8" y="4"/>
                  </a:cubicBezTo>
                  <a:cubicBezTo>
                    <a:pt x="7" y="3"/>
                    <a:pt x="6" y="3"/>
                    <a:pt x="5" y="4"/>
                  </a:cubicBezTo>
                  <a:cubicBezTo>
                    <a:pt x="4" y="5"/>
                    <a:pt x="4" y="5"/>
                    <a:pt x="4" y="5"/>
                  </a:cubicBezTo>
                  <a:cubicBezTo>
                    <a:pt x="3" y="6"/>
                    <a:pt x="3" y="7"/>
                    <a:pt x="4" y="8"/>
                  </a:cubicBezTo>
                  <a:cubicBezTo>
                    <a:pt x="5" y="8"/>
                    <a:pt x="5" y="8"/>
                    <a:pt x="5" y="8"/>
                  </a:cubicBezTo>
                  <a:cubicBezTo>
                    <a:pt x="5" y="9"/>
                    <a:pt x="5" y="10"/>
                    <a:pt x="5" y="11"/>
                  </a:cubicBezTo>
                  <a:cubicBezTo>
                    <a:pt x="5" y="11"/>
                    <a:pt x="3" y="13"/>
                    <a:pt x="3" y="13"/>
                  </a:cubicBezTo>
                  <a:cubicBezTo>
                    <a:pt x="1" y="13"/>
                    <a:pt x="1" y="13"/>
                    <a:pt x="1" y="13"/>
                  </a:cubicBezTo>
                  <a:cubicBezTo>
                    <a:pt x="1" y="13"/>
                    <a:pt x="0" y="14"/>
                    <a:pt x="0" y="15"/>
                  </a:cubicBezTo>
                  <a:cubicBezTo>
                    <a:pt x="0" y="17"/>
                    <a:pt x="0" y="17"/>
                    <a:pt x="0" y="17"/>
                  </a:cubicBezTo>
                  <a:cubicBezTo>
                    <a:pt x="0" y="18"/>
                    <a:pt x="1" y="19"/>
                    <a:pt x="1" y="19"/>
                  </a:cubicBezTo>
                  <a:cubicBezTo>
                    <a:pt x="3" y="19"/>
                    <a:pt x="3" y="19"/>
                    <a:pt x="3" y="19"/>
                  </a:cubicBezTo>
                  <a:cubicBezTo>
                    <a:pt x="3" y="19"/>
                    <a:pt x="4" y="19"/>
                    <a:pt x="5" y="20"/>
                  </a:cubicBezTo>
                  <a:cubicBezTo>
                    <a:pt x="5" y="21"/>
                    <a:pt x="5" y="23"/>
                    <a:pt x="5" y="23"/>
                  </a:cubicBezTo>
                  <a:cubicBezTo>
                    <a:pt x="4" y="24"/>
                    <a:pt x="4" y="24"/>
                    <a:pt x="4" y="24"/>
                  </a:cubicBezTo>
                  <a:cubicBezTo>
                    <a:pt x="3" y="25"/>
                    <a:pt x="3" y="26"/>
                    <a:pt x="4" y="26"/>
                  </a:cubicBezTo>
                  <a:cubicBezTo>
                    <a:pt x="5" y="28"/>
                    <a:pt x="5" y="28"/>
                    <a:pt x="5" y="28"/>
                  </a:cubicBezTo>
                  <a:cubicBezTo>
                    <a:pt x="6" y="28"/>
                    <a:pt x="7" y="28"/>
                    <a:pt x="8" y="28"/>
                  </a:cubicBezTo>
                  <a:cubicBezTo>
                    <a:pt x="8" y="27"/>
                    <a:pt x="8" y="27"/>
                    <a:pt x="8" y="27"/>
                  </a:cubicBezTo>
                  <a:cubicBezTo>
                    <a:pt x="9" y="26"/>
                    <a:pt x="10" y="26"/>
                    <a:pt x="11" y="27"/>
                  </a:cubicBezTo>
                  <a:cubicBezTo>
                    <a:pt x="11" y="27"/>
                    <a:pt x="13" y="28"/>
                    <a:pt x="13" y="29"/>
                  </a:cubicBezTo>
                  <a:cubicBezTo>
                    <a:pt x="13" y="30"/>
                    <a:pt x="13" y="30"/>
                    <a:pt x="13" y="30"/>
                  </a:cubicBezTo>
                  <a:cubicBezTo>
                    <a:pt x="13" y="31"/>
                    <a:pt x="14" y="32"/>
                    <a:pt x="15" y="32"/>
                  </a:cubicBezTo>
                  <a:cubicBezTo>
                    <a:pt x="17" y="32"/>
                    <a:pt x="17" y="32"/>
                    <a:pt x="17" y="32"/>
                  </a:cubicBezTo>
                  <a:cubicBezTo>
                    <a:pt x="18" y="32"/>
                    <a:pt x="18" y="31"/>
                    <a:pt x="18" y="30"/>
                  </a:cubicBezTo>
                  <a:cubicBezTo>
                    <a:pt x="18" y="29"/>
                    <a:pt x="18" y="29"/>
                    <a:pt x="18" y="29"/>
                  </a:cubicBezTo>
                  <a:cubicBezTo>
                    <a:pt x="18" y="28"/>
                    <a:pt x="19" y="27"/>
                    <a:pt x="20" y="27"/>
                  </a:cubicBezTo>
                  <a:cubicBezTo>
                    <a:pt x="20" y="27"/>
                    <a:pt x="23" y="26"/>
                    <a:pt x="23" y="27"/>
                  </a:cubicBezTo>
                  <a:cubicBezTo>
                    <a:pt x="24" y="28"/>
                    <a:pt x="24" y="28"/>
                    <a:pt x="24" y="28"/>
                  </a:cubicBezTo>
                  <a:cubicBezTo>
                    <a:pt x="25" y="28"/>
                    <a:pt x="26" y="28"/>
                    <a:pt x="26" y="28"/>
                  </a:cubicBezTo>
                  <a:cubicBezTo>
                    <a:pt x="28" y="26"/>
                    <a:pt x="28" y="26"/>
                    <a:pt x="28" y="26"/>
                  </a:cubicBezTo>
                  <a:cubicBezTo>
                    <a:pt x="28" y="26"/>
                    <a:pt x="28" y="25"/>
                    <a:pt x="28" y="24"/>
                  </a:cubicBezTo>
                  <a:cubicBezTo>
                    <a:pt x="27" y="23"/>
                    <a:pt x="27" y="23"/>
                    <a:pt x="27" y="23"/>
                  </a:cubicBezTo>
                  <a:cubicBezTo>
                    <a:pt x="26" y="23"/>
                    <a:pt x="26" y="22"/>
                    <a:pt x="26" y="21"/>
                  </a:cubicBezTo>
                  <a:cubicBezTo>
                    <a:pt x="27" y="20"/>
                    <a:pt x="28" y="19"/>
                    <a:pt x="29" y="19"/>
                  </a:cubicBezTo>
                  <a:lnTo>
                    <a:pt x="30" y="19"/>
                  </a:lnTo>
                  <a:close/>
                </a:path>
              </a:pathLst>
            </a:custGeom>
            <a:noFill/>
            <a:ln w="9525" cap="flat">
              <a:solidFill>
                <a:schemeClr val="bg1"/>
              </a:solidFill>
              <a:prstDash val="solid"/>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dirty="0">
                <a:solidFill>
                  <a:prstClr val="black"/>
                </a:solidFill>
                <a:latin typeface="Calibri"/>
                <a:cs typeface="Arial" panose="020B0604020202020204" pitchFamily="34" charset="0"/>
              </a:endParaRPr>
            </a:p>
          </p:txBody>
        </p:sp>
        <p:sp>
          <p:nvSpPr>
            <p:cNvPr id="154" name="Rectangle 150"/>
            <p:cNvSpPr>
              <a:spLocks noChangeArrowheads="1"/>
            </p:cNvSpPr>
            <p:nvPr/>
          </p:nvSpPr>
          <p:spPr bwMode="auto">
            <a:xfrm>
              <a:off x="7310967" y="1706636"/>
              <a:ext cx="68628"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55" name="Rectangle 151"/>
            <p:cNvSpPr>
              <a:spLocks noChangeArrowheads="1"/>
            </p:cNvSpPr>
            <p:nvPr/>
          </p:nvSpPr>
          <p:spPr bwMode="auto">
            <a:xfrm>
              <a:off x="7310967" y="1782488"/>
              <a:ext cx="32960"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56" name="Rectangle 152"/>
            <p:cNvSpPr>
              <a:spLocks noChangeArrowheads="1"/>
            </p:cNvSpPr>
            <p:nvPr/>
          </p:nvSpPr>
          <p:spPr bwMode="auto">
            <a:xfrm>
              <a:off x="7310967" y="1807772"/>
              <a:ext cx="68628"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57" name="Rectangle 153"/>
            <p:cNvSpPr>
              <a:spLocks noChangeArrowheads="1"/>
            </p:cNvSpPr>
            <p:nvPr/>
          </p:nvSpPr>
          <p:spPr bwMode="auto">
            <a:xfrm>
              <a:off x="7343927" y="1731920"/>
              <a:ext cx="35669"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58" name="Rectangle 154"/>
            <p:cNvSpPr>
              <a:spLocks noChangeArrowheads="1"/>
            </p:cNvSpPr>
            <p:nvPr/>
          </p:nvSpPr>
          <p:spPr bwMode="auto">
            <a:xfrm>
              <a:off x="7343927" y="1757204"/>
              <a:ext cx="35669"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59" name="Rectangle 155"/>
            <p:cNvSpPr>
              <a:spLocks noChangeArrowheads="1"/>
            </p:cNvSpPr>
            <p:nvPr/>
          </p:nvSpPr>
          <p:spPr bwMode="auto">
            <a:xfrm>
              <a:off x="7343927" y="1833056"/>
              <a:ext cx="35669"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60" name="Rectangle 156"/>
            <p:cNvSpPr>
              <a:spLocks noChangeArrowheads="1"/>
            </p:cNvSpPr>
            <p:nvPr/>
          </p:nvSpPr>
          <p:spPr bwMode="auto">
            <a:xfrm>
              <a:off x="7343927" y="1858340"/>
              <a:ext cx="35669"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61" name="Rectangle 157"/>
            <p:cNvSpPr>
              <a:spLocks noChangeArrowheads="1"/>
            </p:cNvSpPr>
            <p:nvPr/>
          </p:nvSpPr>
          <p:spPr bwMode="auto">
            <a:xfrm>
              <a:off x="7310967" y="1883625"/>
              <a:ext cx="30251"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62" name="Rectangle 158"/>
            <p:cNvSpPr>
              <a:spLocks noChangeArrowheads="1"/>
            </p:cNvSpPr>
            <p:nvPr/>
          </p:nvSpPr>
          <p:spPr bwMode="auto">
            <a:xfrm>
              <a:off x="7348893" y="1883625"/>
              <a:ext cx="27993"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63" name="Rectangle 159"/>
            <p:cNvSpPr>
              <a:spLocks noChangeArrowheads="1"/>
            </p:cNvSpPr>
            <p:nvPr/>
          </p:nvSpPr>
          <p:spPr bwMode="auto">
            <a:xfrm>
              <a:off x="7348893" y="1908909"/>
              <a:ext cx="27993"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64" name="Rectangle 160"/>
            <p:cNvSpPr>
              <a:spLocks noChangeArrowheads="1"/>
            </p:cNvSpPr>
            <p:nvPr/>
          </p:nvSpPr>
          <p:spPr bwMode="auto">
            <a:xfrm>
              <a:off x="7386819" y="1883625"/>
              <a:ext cx="30702"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65" name="Rectangle 161"/>
            <p:cNvSpPr>
              <a:spLocks noChangeArrowheads="1"/>
            </p:cNvSpPr>
            <p:nvPr/>
          </p:nvSpPr>
          <p:spPr bwMode="auto">
            <a:xfrm>
              <a:off x="7386819" y="1908909"/>
              <a:ext cx="63661" cy="10384"/>
            </a:xfrm>
            <a:prstGeom prst="rect">
              <a:avLst/>
            </a:prstGeom>
            <a:solidFill>
              <a:schemeClr val="bg1"/>
            </a:solidFill>
            <a:ln w="9525">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66" name="Line 162"/>
            <p:cNvSpPr>
              <a:spLocks noChangeShapeType="1"/>
            </p:cNvSpPr>
            <p:nvPr/>
          </p:nvSpPr>
          <p:spPr bwMode="auto">
            <a:xfrm>
              <a:off x="7402170" y="1666452"/>
              <a:ext cx="220331" cy="0"/>
            </a:xfrm>
            <a:prstGeom prst="line">
              <a:avLst/>
            </a:prstGeom>
            <a:solidFill>
              <a:srgbClr val="C00000"/>
            </a:solidFill>
            <a:ln w="12700" cap="flat">
              <a:solidFill>
                <a:schemeClr val="bg1"/>
              </a:solidFill>
              <a:prstDash val="solid"/>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67" name="Rectangle 163"/>
            <p:cNvSpPr>
              <a:spLocks noChangeArrowheads="1"/>
            </p:cNvSpPr>
            <p:nvPr/>
          </p:nvSpPr>
          <p:spPr bwMode="auto">
            <a:xfrm>
              <a:off x="7425196" y="1633493"/>
              <a:ext cx="12642" cy="12642"/>
            </a:xfrm>
            <a:prstGeom prst="rect">
              <a:avLst/>
            </a:prstGeom>
            <a:solidFill>
              <a:schemeClr val="bg1"/>
            </a:solidFill>
            <a:ln w="12700">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68" name="Rectangle 164"/>
            <p:cNvSpPr>
              <a:spLocks noChangeArrowheads="1"/>
            </p:cNvSpPr>
            <p:nvPr/>
          </p:nvSpPr>
          <p:spPr bwMode="auto">
            <a:xfrm>
              <a:off x="7452738" y="1633493"/>
              <a:ext cx="12642" cy="12642"/>
            </a:xfrm>
            <a:prstGeom prst="rect">
              <a:avLst/>
            </a:prstGeom>
            <a:solidFill>
              <a:schemeClr val="bg1"/>
            </a:solidFill>
            <a:ln w="12700">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69" name="Rectangle 165"/>
            <p:cNvSpPr>
              <a:spLocks noChangeArrowheads="1"/>
            </p:cNvSpPr>
            <p:nvPr/>
          </p:nvSpPr>
          <p:spPr bwMode="auto">
            <a:xfrm>
              <a:off x="7480731" y="1633493"/>
              <a:ext cx="12642" cy="12642"/>
            </a:xfrm>
            <a:prstGeom prst="rect">
              <a:avLst/>
            </a:prstGeom>
            <a:solidFill>
              <a:schemeClr val="bg1"/>
            </a:solidFill>
            <a:ln w="12700">
              <a:noFill/>
              <a:miter lim="800000"/>
              <a:headEnd/>
              <a:tailEnd/>
            </a:ln>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grpSp>
      <p:sp>
        <p:nvSpPr>
          <p:cNvPr id="225" name="אליפסה 2">
            <a:extLst>
              <a:ext uri="{FF2B5EF4-FFF2-40B4-BE49-F238E27FC236}">
                <a16:creationId xmlns:a16="http://schemas.microsoft.com/office/drawing/2014/main" id="{311AA932-D93A-44A0-8C6F-A246ACA4BA5A}"/>
              </a:ext>
            </a:extLst>
          </p:cNvPr>
          <p:cNvSpPr/>
          <p:nvPr/>
        </p:nvSpPr>
        <p:spPr>
          <a:xfrm>
            <a:off x="7170904" y="3065912"/>
            <a:ext cx="644937" cy="644936"/>
          </a:xfrm>
          <a:prstGeom prst="ellipse">
            <a:avLst/>
          </a:prstGeom>
          <a:solidFill>
            <a:schemeClr val="accent5"/>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grpSp>
        <p:nvGrpSpPr>
          <p:cNvPr id="171" name="Group 170"/>
          <p:cNvGrpSpPr/>
          <p:nvPr/>
        </p:nvGrpSpPr>
        <p:grpSpPr>
          <a:xfrm>
            <a:off x="7334629" y="3222068"/>
            <a:ext cx="317486" cy="332624"/>
            <a:chOff x="8637589" y="9437688"/>
            <a:chExt cx="1265238" cy="1325562"/>
          </a:xfrm>
          <a:solidFill>
            <a:schemeClr val="bg1"/>
          </a:solidFill>
        </p:grpSpPr>
        <p:sp>
          <p:nvSpPr>
            <p:cNvPr id="172" name="Freeform 529"/>
            <p:cNvSpPr>
              <a:spLocks noEditPoints="1"/>
            </p:cNvSpPr>
            <p:nvPr/>
          </p:nvSpPr>
          <p:spPr bwMode="auto">
            <a:xfrm>
              <a:off x="8637589" y="9437688"/>
              <a:ext cx="1265238" cy="1325562"/>
            </a:xfrm>
            <a:custGeom>
              <a:avLst/>
              <a:gdLst>
                <a:gd name="T0" fmla="*/ 57 w 142"/>
                <a:gd name="T1" fmla="*/ 95 h 149"/>
                <a:gd name="T2" fmla="*/ 74 w 142"/>
                <a:gd name="T3" fmla="*/ 92 h 149"/>
                <a:gd name="T4" fmla="*/ 68 w 142"/>
                <a:gd name="T5" fmla="*/ 89 h 149"/>
                <a:gd name="T6" fmla="*/ 9 w 142"/>
                <a:gd name="T7" fmla="*/ 44 h 149"/>
                <a:gd name="T8" fmla="*/ 82 w 142"/>
                <a:gd name="T9" fmla="*/ 37 h 149"/>
                <a:gd name="T10" fmla="*/ 88 w 142"/>
                <a:gd name="T11" fmla="*/ 54 h 149"/>
                <a:gd name="T12" fmla="*/ 90 w 142"/>
                <a:gd name="T13" fmla="*/ 45 h 149"/>
                <a:gd name="T14" fmla="*/ 2 w 142"/>
                <a:gd name="T15" fmla="*/ 54 h 149"/>
                <a:gd name="T16" fmla="*/ 57 w 142"/>
                <a:gd name="T17" fmla="*/ 96 h 149"/>
                <a:gd name="T18" fmla="*/ 78 w 142"/>
                <a:gd name="T19" fmla="*/ 74 h 149"/>
                <a:gd name="T20" fmla="*/ 82 w 142"/>
                <a:gd name="T21" fmla="*/ 79 h 149"/>
                <a:gd name="T22" fmla="*/ 85 w 142"/>
                <a:gd name="T23" fmla="*/ 78 h 149"/>
                <a:gd name="T24" fmla="*/ 55 w 142"/>
                <a:gd name="T25" fmla="*/ 134 h 149"/>
                <a:gd name="T26" fmla="*/ 6 w 142"/>
                <a:gd name="T27" fmla="*/ 134 h 149"/>
                <a:gd name="T28" fmla="*/ 7 w 142"/>
                <a:gd name="T29" fmla="*/ 140 h 149"/>
                <a:gd name="T30" fmla="*/ 54 w 142"/>
                <a:gd name="T31" fmla="*/ 140 h 149"/>
                <a:gd name="T32" fmla="*/ 91 w 142"/>
                <a:gd name="T33" fmla="*/ 103 h 149"/>
                <a:gd name="T34" fmla="*/ 91 w 142"/>
                <a:gd name="T35" fmla="*/ 76 h 149"/>
                <a:gd name="T36" fmla="*/ 93 w 142"/>
                <a:gd name="T37" fmla="*/ 78 h 149"/>
                <a:gd name="T38" fmla="*/ 98 w 142"/>
                <a:gd name="T39" fmla="*/ 74 h 149"/>
                <a:gd name="T40" fmla="*/ 130 w 142"/>
                <a:gd name="T41" fmla="*/ 134 h 149"/>
                <a:gd name="T42" fmla="*/ 128 w 142"/>
                <a:gd name="T43" fmla="*/ 134 h 149"/>
                <a:gd name="T44" fmla="*/ 86 w 142"/>
                <a:gd name="T45" fmla="*/ 137 h 149"/>
                <a:gd name="T46" fmla="*/ 128 w 142"/>
                <a:gd name="T47" fmla="*/ 140 h 149"/>
                <a:gd name="T48" fmla="*/ 130 w 142"/>
                <a:gd name="T49" fmla="*/ 141 h 149"/>
                <a:gd name="T50" fmla="*/ 127 w 142"/>
                <a:gd name="T51" fmla="*/ 147 h 149"/>
                <a:gd name="T52" fmla="*/ 142 w 142"/>
                <a:gd name="T53" fmla="*/ 137 h 149"/>
                <a:gd name="T54" fmla="*/ 128 w 142"/>
                <a:gd name="T55" fmla="*/ 127 h 149"/>
                <a:gd name="T56" fmla="*/ 130 w 142"/>
                <a:gd name="T57" fmla="*/ 134 h 149"/>
                <a:gd name="T58" fmla="*/ 128 w 142"/>
                <a:gd name="T59" fmla="*/ 98 h 149"/>
                <a:gd name="T60" fmla="*/ 132 w 142"/>
                <a:gd name="T61" fmla="*/ 102 h 149"/>
                <a:gd name="T62" fmla="*/ 132 w 142"/>
                <a:gd name="T63" fmla="*/ 82 h 149"/>
                <a:gd name="T64" fmla="*/ 128 w 142"/>
                <a:gd name="T65" fmla="*/ 86 h 149"/>
                <a:gd name="T66" fmla="*/ 128 w 142"/>
                <a:gd name="T67" fmla="*/ 89 h 149"/>
                <a:gd name="T68" fmla="*/ 101 w 142"/>
                <a:gd name="T69" fmla="*/ 92 h 149"/>
                <a:gd name="T70" fmla="*/ 128 w 142"/>
                <a:gd name="T71" fmla="*/ 9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2" h="149">
                  <a:moveTo>
                    <a:pt x="57" y="96"/>
                  </a:moveTo>
                  <a:cubicBezTo>
                    <a:pt x="57" y="95"/>
                    <a:pt x="57" y="95"/>
                    <a:pt x="57" y="95"/>
                  </a:cubicBezTo>
                  <a:cubicBezTo>
                    <a:pt x="62" y="95"/>
                    <a:pt x="66" y="95"/>
                    <a:pt x="70" y="95"/>
                  </a:cubicBezTo>
                  <a:cubicBezTo>
                    <a:pt x="72" y="95"/>
                    <a:pt x="74" y="94"/>
                    <a:pt x="74" y="92"/>
                  </a:cubicBezTo>
                  <a:cubicBezTo>
                    <a:pt x="74" y="90"/>
                    <a:pt x="72" y="89"/>
                    <a:pt x="70" y="89"/>
                  </a:cubicBezTo>
                  <a:cubicBezTo>
                    <a:pt x="70" y="89"/>
                    <a:pt x="69" y="89"/>
                    <a:pt x="68" y="89"/>
                  </a:cubicBezTo>
                  <a:cubicBezTo>
                    <a:pt x="60" y="89"/>
                    <a:pt x="52" y="89"/>
                    <a:pt x="44" y="89"/>
                  </a:cubicBezTo>
                  <a:cubicBezTo>
                    <a:pt x="21" y="87"/>
                    <a:pt x="5" y="66"/>
                    <a:pt x="9" y="44"/>
                  </a:cubicBezTo>
                  <a:cubicBezTo>
                    <a:pt x="12" y="27"/>
                    <a:pt x="26" y="14"/>
                    <a:pt x="43" y="12"/>
                  </a:cubicBezTo>
                  <a:cubicBezTo>
                    <a:pt x="60" y="11"/>
                    <a:pt x="76" y="21"/>
                    <a:pt x="82" y="37"/>
                  </a:cubicBezTo>
                  <a:cubicBezTo>
                    <a:pt x="84" y="41"/>
                    <a:pt x="84" y="46"/>
                    <a:pt x="85" y="51"/>
                  </a:cubicBezTo>
                  <a:cubicBezTo>
                    <a:pt x="85" y="53"/>
                    <a:pt x="86" y="54"/>
                    <a:pt x="88" y="54"/>
                  </a:cubicBezTo>
                  <a:cubicBezTo>
                    <a:pt x="90" y="54"/>
                    <a:pt x="91" y="52"/>
                    <a:pt x="91" y="50"/>
                  </a:cubicBezTo>
                  <a:cubicBezTo>
                    <a:pt x="91" y="48"/>
                    <a:pt x="91" y="47"/>
                    <a:pt x="90" y="45"/>
                  </a:cubicBezTo>
                  <a:cubicBezTo>
                    <a:pt x="87" y="17"/>
                    <a:pt x="60" y="0"/>
                    <a:pt x="33" y="8"/>
                  </a:cubicBezTo>
                  <a:cubicBezTo>
                    <a:pt x="14" y="14"/>
                    <a:pt x="0" y="33"/>
                    <a:pt x="2" y="54"/>
                  </a:cubicBezTo>
                  <a:cubicBezTo>
                    <a:pt x="4" y="74"/>
                    <a:pt x="18" y="90"/>
                    <a:pt x="37" y="94"/>
                  </a:cubicBezTo>
                  <a:cubicBezTo>
                    <a:pt x="44" y="95"/>
                    <a:pt x="51" y="95"/>
                    <a:pt x="57" y="96"/>
                  </a:cubicBezTo>
                  <a:close/>
                  <a:moveTo>
                    <a:pt x="88" y="64"/>
                  </a:moveTo>
                  <a:cubicBezTo>
                    <a:pt x="85" y="68"/>
                    <a:pt x="81" y="71"/>
                    <a:pt x="78" y="74"/>
                  </a:cubicBezTo>
                  <a:cubicBezTo>
                    <a:pt x="77" y="76"/>
                    <a:pt x="77" y="77"/>
                    <a:pt x="78" y="79"/>
                  </a:cubicBezTo>
                  <a:cubicBezTo>
                    <a:pt x="79" y="80"/>
                    <a:pt x="81" y="80"/>
                    <a:pt x="82" y="79"/>
                  </a:cubicBezTo>
                  <a:cubicBezTo>
                    <a:pt x="83" y="78"/>
                    <a:pt x="84" y="77"/>
                    <a:pt x="85" y="76"/>
                  </a:cubicBezTo>
                  <a:cubicBezTo>
                    <a:pt x="85" y="77"/>
                    <a:pt x="85" y="77"/>
                    <a:pt x="85" y="78"/>
                  </a:cubicBezTo>
                  <a:cubicBezTo>
                    <a:pt x="85" y="87"/>
                    <a:pt x="85" y="96"/>
                    <a:pt x="85" y="105"/>
                  </a:cubicBezTo>
                  <a:cubicBezTo>
                    <a:pt x="85" y="121"/>
                    <a:pt x="72" y="134"/>
                    <a:pt x="55" y="134"/>
                  </a:cubicBezTo>
                  <a:cubicBezTo>
                    <a:pt x="40" y="134"/>
                    <a:pt x="24" y="134"/>
                    <a:pt x="9" y="134"/>
                  </a:cubicBezTo>
                  <a:cubicBezTo>
                    <a:pt x="8" y="134"/>
                    <a:pt x="7" y="134"/>
                    <a:pt x="6" y="134"/>
                  </a:cubicBezTo>
                  <a:cubicBezTo>
                    <a:pt x="5" y="135"/>
                    <a:pt x="4" y="136"/>
                    <a:pt x="4" y="137"/>
                  </a:cubicBezTo>
                  <a:cubicBezTo>
                    <a:pt x="4" y="139"/>
                    <a:pt x="5" y="140"/>
                    <a:pt x="7" y="140"/>
                  </a:cubicBezTo>
                  <a:cubicBezTo>
                    <a:pt x="7" y="140"/>
                    <a:pt x="8" y="140"/>
                    <a:pt x="8" y="140"/>
                  </a:cubicBezTo>
                  <a:cubicBezTo>
                    <a:pt x="23" y="140"/>
                    <a:pt x="39" y="140"/>
                    <a:pt x="54" y="140"/>
                  </a:cubicBezTo>
                  <a:cubicBezTo>
                    <a:pt x="57" y="140"/>
                    <a:pt x="60" y="140"/>
                    <a:pt x="62" y="139"/>
                  </a:cubicBezTo>
                  <a:cubicBezTo>
                    <a:pt x="80" y="135"/>
                    <a:pt x="91" y="121"/>
                    <a:pt x="91" y="103"/>
                  </a:cubicBezTo>
                  <a:cubicBezTo>
                    <a:pt x="91" y="95"/>
                    <a:pt x="91" y="87"/>
                    <a:pt x="91" y="78"/>
                  </a:cubicBezTo>
                  <a:cubicBezTo>
                    <a:pt x="91" y="77"/>
                    <a:pt x="91" y="77"/>
                    <a:pt x="91" y="76"/>
                  </a:cubicBezTo>
                  <a:cubicBezTo>
                    <a:pt x="91" y="76"/>
                    <a:pt x="91" y="76"/>
                    <a:pt x="91" y="76"/>
                  </a:cubicBezTo>
                  <a:cubicBezTo>
                    <a:pt x="92" y="77"/>
                    <a:pt x="93" y="78"/>
                    <a:pt x="93" y="78"/>
                  </a:cubicBezTo>
                  <a:cubicBezTo>
                    <a:pt x="95" y="80"/>
                    <a:pt x="97" y="80"/>
                    <a:pt x="98" y="78"/>
                  </a:cubicBezTo>
                  <a:cubicBezTo>
                    <a:pt x="99" y="77"/>
                    <a:pt x="99" y="76"/>
                    <a:pt x="98" y="74"/>
                  </a:cubicBezTo>
                  <a:cubicBezTo>
                    <a:pt x="95" y="71"/>
                    <a:pt x="91" y="68"/>
                    <a:pt x="88" y="64"/>
                  </a:cubicBezTo>
                  <a:close/>
                  <a:moveTo>
                    <a:pt x="130" y="134"/>
                  </a:moveTo>
                  <a:cubicBezTo>
                    <a:pt x="130" y="134"/>
                    <a:pt x="130" y="134"/>
                    <a:pt x="130" y="134"/>
                  </a:cubicBezTo>
                  <a:cubicBezTo>
                    <a:pt x="129" y="134"/>
                    <a:pt x="128" y="134"/>
                    <a:pt x="128" y="134"/>
                  </a:cubicBezTo>
                  <a:cubicBezTo>
                    <a:pt x="115" y="134"/>
                    <a:pt x="103" y="134"/>
                    <a:pt x="90" y="134"/>
                  </a:cubicBezTo>
                  <a:cubicBezTo>
                    <a:pt x="88" y="134"/>
                    <a:pt x="86" y="135"/>
                    <a:pt x="86" y="137"/>
                  </a:cubicBezTo>
                  <a:cubicBezTo>
                    <a:pt x="86" y="139"/>
                    <a:pt x="88" y="140"/>
                    <a:pt x="90" y="140"/>
                  </a:cubicBezTo>
                  <a:cubicBezTo>
                    <a:pt x="103" y="140"/>
                    <a:pt x="115" y="140"/>
                    <a:pt x="128" y="140"/>
                  </a:cubicBezTo>
                  <a:cubicBezTo>
                    <a:pt x="128" y="140"/>
                    <a:pt x="129" y="140"/>
                    <a:pt x="130" y="140"/>
                  </a:cubicBezTo>
                  <a:cubicBezTo>
                    <a:pt x="130" y="141"/>
                    <a:pt x="130" y="141"/>
                    <a:pt x="130" y="141"/>
                  </a:cubicBezTo>
                  <a:cubicBezTo>
                    <a:pt x="129" y="142"/>
                    <a:pt x="128" y="142"/>
                    <a:pt x="128" y="143"/>
                  </a:cubicBezTo>
                  <a:cubicBezTo>
                    <a:pt x="126" y="144"/>
                    <a:pt x="126" y="146"/>
                    <a:pt x="127" y="147"/>
                  </a:cubicBezTo>
                  <a:cubicBezTo>
                    <a:pt x="129" y="148"/>
                    <a:pt x="131" y="149"/>
                    <a:pt x="132" y="148"/>
                  </a:cubicBezTo>
                  <a:cubicBezTo>
                    <a:pt x="135" y="144"/>
                    <a:pt x="139" y="141"/>
                    <a:pt x="142" y="137"/>
                  </a:cubicBezTo>
                  <a:cubicBezTo>
                    <a:pt x="139" y="134"/>
                    <a:pt x="135" y="130"/>
                    <a:pt x="132" y="127"/>
                  </a:cubicBezTo>
                  <a:cubicBezTo>
                    <a:pt x="131" y="126"/>
                    <a:pt x="129" y="126"/>
                    <a:pt x="128" y="127"/>
                  </a:cubicBezTo>
                  <a:cubicBezTo>
                    <a:pt x="127" y="129"/>
                    <a:pt x="126" y="130"/>
                    <a:pt x="128" y="131"/>
                  </a:cubicBezTo>
                  <a:cubicBezTo>
                    <a:pt x="128" y="132"/>
                    <a:pt x="129" y="133"/>
                    <a:pt x="130" y="134"/>
                  </a:cubicBezTo>
                  <a:close/>
                  <a:moveTo>
                    <a:pt x="130" y="95"/>
                  </a:moveTo>
                  <a:cubicBezTo>
                    <a:pt x="129" y="96"/>
                    <a:pt x="128" y="97"/>
                    <a:pt x="128" y="98"/>
                  </a:cubicBezTo>
                  <a:cubicBezTo>
                    <a:pt x="127" y="99"/>
                    <a:pt x="127" y="101"/>
                    <a:pt x="128" y="102"/>
                  </a:cubicBezTo>
                  <a:cubicBezTo>
                    <a:pt x="129" y="103"/>
                    <a:pt x="131" y="103"/>
                    <a:pt x="132" y="102"/>
                  </a:cubicBezTo>
                  <a:cubicBezTo>
                    <a:pt x="135" y="99"/>
                    <a:pt x="139" y="95"/>
                    <a:pt x="142" y="92"/>
                  </a:cubicBezTo>
                  <a:cubicBezTo>
                    <a:pt x="139" y="89"/>
                    <a:pt x="136" y="85"/>
                    <a:pt x="132" y="82"/>
                  </a:cubicBezTo>
                  <a:cubicBezTo>
                    <a:pt x="131" y="81"/>
                    <a:pt x="129" y="81"/>
                    <a:pt x="128" y="82"/>
                  </a:cubicBezTo>
                  <a:cubicBezTo>
                    <a:pt x="127" y="83"/>
                    <a:pt x="127" y="85"/>
                    <a:pt x="128" y="86"/>
                  </a:cubicBezTo>
                  <a:cubicBezTo>
                    <a:pt x="129" y="87"/>
                    <a:pt x="130" y="88"/>
                    <a:pt x="131" y="89"/>
                  </a:cubicBezTo>
                  <a:cubicBezTo>
                    <a:pt x="129" y="89"/>
                    <a:pt x="129" y="89"/>
                    <a:pt x="128" y="89"/>
                  </a:cubicBezTo>
                  <a:cubicBezTo>
                    <a:pt x="120" y="89"/>
                    <a:pt x="113" y="89"/>
                    <a:pt x="105" y="89"/>
                  </a:cubicBezTo>
                  <a:cubicBezTo>
                    <a:pt x="102" y="89"/>
                    <a:pt x="101" y="90"/>
                    <a:pt x="101" y="92"/>
                  </a:cubicBezTo>
                  <a:cubicBezTo>
                    <a:pt x="101" y="94"/>
                    <a:pt x="102" y="95"/>
                    <a:pt x="105" y="95"/>
                  </a:cubicBezTo>
                  <a:cubicBezTo>
                    <a:pt x="113" y="95"/>
                    <a:pt x="120" y="95"/>
                    <a:pt x="128" y="95"/>
                  </a:cubicBezTo>
                  <a:cubicBezTo>
                    <a:pt x="128" y="95"/>
                    <a:pt x="129" y="95"/>
                    <a:pt x="130" y="9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73" name="Freeform 530"/>
            <p:cNvSpPr>
              <a:spLocks/>
            </p:cNvSpPr>
            <p:nvPr/>
          </p:nvSpPr>
          <p:spPr bwMode="auto">
            <a:xfrm>
              <a:off x="8637589" y="9437688"/>
              <a:ext cx="811213" cy="854075"/>
            </a:xfrm>
            <a:custGeom>
              <a:avLst/>
              <a:gdLst>
                <a:gd name="T0" fmla="*/ 57 w 91"/>
                <a:gd name="T1" fmla="*/ 96 h 96"/>
                <a:gd name="T2" fmla="*/ 37 w 91"/>
                <a:gd name="T3" fmla="*/ 94 h 96"/>
                <a:gd name="T4" fmla="*/ 2 w 91"/>
                <a:gd name="T5" fmla="*/ 54 h 96"/>
                <a:gd name="T6" fmla="*/ 33 w 91"/>
                <a:gd name="T7" fmla="*/ 8 h 96"/>
                <a:gd name="T8" fmla="*/ 90 w 91"/>
                <a:gd name="T9" fmla="*/ 45 h 96"/>
                <a:gd name="T10" fmla="*/ 91 w 91"/>
                <a:gd name="T11" fmla="*/ 50 h 96"/>
                <a:gd name="T12" fmla="*/ 88 w 91"/>
                <a:gd name="T13" fmla="*/ 54 h 96"/>
                <a:gd name="T14" fmla="*/ 85 w 91"/>
                <a:gd name="T15" fmla="*/ 51 h 96"/>
                <a:gd name="T16" fmla="*/ 82 w 91"/>
                <a:gd name="T17" fmla="*/ 37 h 96"/>
                <a:gd name="T18" fmla="*/ 43 w 91"/>
                <a:gd name="T19" fmla="*/ 12 h 96"/>
                <a:gd name="T20" fmla="*/ 9 w 91"/>
                <a:gd name="T21" fmla="*/ 44 h 96"/>
                <a:gd name="T22" fmla="*/ 44 w 91"/>
                <a:gd name="T23" fmla="*/ 89 h 96"/>
                <a:gd name="T24" fmla="*/ 68 w 91"/>
                <a:gd name="T25" fmla="*/ 89 h 96"/>
                <a:gd name="T26" fmla="*/ 70 w 91"/>
                <a:gd name="T27" fmla="*/ 89 h 96"/>
                <a:gd name="T28" fmla="*/ 74 w 91"/>
                <a:gd name="T29" fmla="*/ 92 h 96"/>
                <a:gd name="T30" fmla="*/ 70 w 91"/>
                <a:gd name="T31" fmla="*/ 95 h 96"/>
                <a:gd name="T32" fmla="*/ 57 w 91"/>
                <a:gd name="T33" fmla="*/ 95 h 96"/>
                <a:gd name="T34" fmla="*/ 57 w 91"/>
                <a:gd name="T3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96">
                  <a:moveTo>
                    <a:pt x="57" y="96"/>
                  </a:moveTo>
                  <a:cubicBezTo>
                    <a:pt x="51" y="95"/>
                    <a:pt x="44" y="95"/>
                    <a:pt x="37" y="94"/>
                  </a:cubicBezTo>
                  <a:cubicBezTo>
                    <a:pt x="18" y="90"/>
                    <a:pt x="4" y="74"/>
                    <a:pt x="2" y="54"/>
                  </a:cubicBezTo>
                  <a:cubicBezTo>
                    <a:pt x="0" y="33"/>
                    <a:pt x="14" y="14"/>
                    <a:pt x="33" y="8"/>
                  </a:cubicBezTo>
                  <a:cubicBezTo>
                    <a:pt x="60" y="0"/>
                    <a:pt x="87" y="17"/>
                    <a:pt x="90" y="45"/>
                  </a:cubicBezTo>
                  <a:cubicBezTo>
                    <a:pt x="91" y="47"/>
                    <a:pt x="91" y="48"/>
                    <a:pt x="91" y="50"/>
                  </a:cubicBezTo>
                  <a:cubicBezTo>
                    <a:pt x="91" y="52"/>
                    <a:pt x="90" y="54"/>
                    <a:pt x="88" y="54"/>
                  </a:cubicBezTo>
                  <a:cubicBezTo>
                    <a:pt x="86" y="54"/>
                    <a:pt x="85" y="53"/>
                    <a:pt x="85" y="51"/>
                  </a:cubicBezTo>
                  <a:cubicBezTo>
                    <a:pt x="84" y="46"/>
                    <a:pt x="84" y="41"/>
                    <a:pt x="82" y="37"/>
                  </a:cubicBezTo>
                  <a:cubicBezTo>
                    <a:pt x="76" y="21"/>
                    <a:pt x="60" y="11"/>
                    <a:pt x="43" y="12"/>
                  </a:cubicBezTo>
                  <a:cubicBezTo>
                    <a:pt x="26" y="14"/>
                    <a:pt x="12" y="27"/>
                    <a:pt x="9" y="44"/>
                  </a:cubicBezTo>
                  <a:cubicBezTo>
                    <a:pt x="5" y="66"/>
                    <a:pt x="21" y="87"/>
                    <a:pt x="44" y="89"/>
                  </a:cubicBezTo>
                  <a:cubicBezTo>
                    <a:pt x="52" y="89"/>
                    <a:pt x="60" y="89"/>
                    <a:pt x="68" y="89"/>
                  </a:cubicBezTo>
                  <a:cubicBezTo>
                    <a:pt x="69" y="89"/>
                    <a:pt x="70" y="89"/>
                    <a:pt x="70" y="89"/>
                  </a:cubicBezTo>
                  <a:cubicBezTo>
                    <a:pt x="72" y="89"/>
                    <a:pt x="74" y="90"/>
                    <a:pt x="74" y="92"/>
                  </a:cubicBezTo>
                  <a:cubicBezTo>
                    <a:pt x="74" y="94"/>
                    <a:pt x="72" y="95"/>
                    <a:pt x="70" y="95"/>
                  </a:cubicBezTo>
                  <a:cubicBezTo>
                    <a:pt x="66" y="95"/>
                    <a:pt x="62" y="95"/>
                    <a:pt x="57" y="95"/>
                  </a:cubicBezTo>
                  <a:cubicBezTo>
                    <a:pt x="57" y="95"/>
                    <a:pt x="57" y="95"/>
                    <a:pt x="57" y="9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74" name="Freeform 531"/>
            <p:cNvSpPr>
              <a:spLocks/>
            </p:cNvSpPr>
            <p:nvPr/>
          </p:nvSpPr>
          <p:spPr bwMode="auto">
            <a:xfrm>
              <a:off x="8674101" y="10007600"/>
              <a:ext cx="846138" cy="674687"/>
            </a:xfrm>
            <a:custGeom>
              <a:avLst/>
              <a:gdLst>
                <a:gd name="T0" fmla="*/ 84 w 95"/>
                <a:gd name="T1" fmla="*/ 0 h 76"/>
                <a:gd name="T2" fmla="*/ 94 w 95"/>
                <a:gd name="T3" fmla="*/ 10 h 76"/>
                <a:gd name="T4" fmla="*/ 94 w 95"/>
                <a:gd name="T5" fmla="*/ 14 h 76"/>
                <a:gd name="T6" fmla="*/ 89 w 95"/>
                <a:gd name="T7" fmla="*/ 14 h 76"/>
                <a:gd name="T8" fmla="*/ 87 w 95"/>
                <a:gd name="T9" fmla="*/ 12 h 76"/>
                <a:gd name="T10" fmla="*/ 87 w 95"/>
                <a:gd name="T11" fmla="*/ 12 h 76"/>
                <a:gd name="T12" fmla="*/ 87 w 95"/>
                <a:gd name="T13" fmla="*/ 14 h 76"/>
                <a:gd name="T14" fmla="*/ 87 w 95"/>
                <a:gd name="T15" fmla="*/ 39 h 76"/>
                <a:gd name="T16" fmla="*/ 58 w 95"/>
                <a:gd name="T17" fmla="*/ 75 h 76"/>
                <a:gd name="T18" fmla="*/ 50 w 95"/>
                <a:gd name="T19" fmla="*/ 76 h 76"/>
                <a:gd name="T20" fmla="*/ 4 w 95"/>
                <a:gd name="T21" fmla="*/ 76 h 76"/>
                <a:gd name="T22" fmla="*/ 3 w 95"/>
                <a:gd name="T23" fmla="*/ 76 h 76"/>
                <a:gd name="T24" fmla="*/ 0 w 95"/>
                <a:gd name="T25" fmla="*/ 73 h 76"/>
                <a:gd name="T26" fmla="*/ 2 w 95"/>
                <a:gd name="T27" fmla="*/ 70 h 76"/>
                <a:gd name="T28" fmla="*/ 5 w 95"/>
                <a:gd name="T29" fmla="*/ 70 h 76"/>
                <a:gd name="T30" fmla="*/ 51 w 95"/>
                <a:gd name="T31" fmla="*/ 70 h 76"/>
                <a:gd name="T32" fmla="*/ 81 w 95"/>
                <a:gd name="T33" fmla="*/ 41 h 76"/>
                <a:gd name="T34" fmla="*/ 81 w 95"/>
                <a:gd name="T35" fmla="*/ 14 h 76"/>
                <a:gd name="T36" fmla="*/ 81 w 95"/>
                <a:gd name="T37" fmla="*/ 12 h 76"/>
                <a:gd name="T38" fmla="*/ 78 w 95"/>
                <a:gd name="T39" fmla="*/ 15 h 76"/>
                <a:gd name="T40" fmla="*/ 74 w 95"/>
                <a:gd name="T41" fmla="*/ 15 h 76"/>
                <a:gd name="T42" fmla="*/ 74 w 95"/>
                <a:gd name="T43" fmla="*/ 10 h 76"/>
                <a:gd name="T44" fmla="*/ 84 w 95"/>
                <a:gd name="T4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 h="76">
                  <a:moveTo>
                    <a:pt x="84" y="0"/>
                  </a:moveTo>
                  <a:cubicBezTo>
                    <a:pt x="87" y="4"/>
                    <a:pt x="91" y="7"/>
                    <a:pt x="94" y="10"/>
                  </a:cubicBezTo>
                  <a:cubicBezTo>
                    <a:pt x="95" y="12"/>
                    <a:pt x="95" y="13"/>
                    <a:pt x="94" y="14"/>
                  </a:cubicBezTo>
                  <a:cubicBezTo>
                    <a:pt x="93" y="16"/>
                    <a:pt x="91" y="16"/>
                    <a:pt x="89" y="14"/>
                  </a:cubicBezTo>
                  <a:cubicBezTo>
                    <a:pt x="89" y="14"/>
                    <a:pt x="88" y="13"/>
                    <a:pt x="87" y="12"/>
                  </a:cubicBezTo>
                  <a:cubicBezTo>
                    <a:pt x="87" y="12"/>
                    <a:pt x="87" y="12"/>
                    <a:pt x="87" y="12"/>
                  </a:cubicBezTo>
                  <a:cubicBezTo>
                    <a:pt x="87" y="13"/>
                    <a:pt x="87" y="13"/>
                    <a:pt x="87" y="14"/>
                  </a:cubicBezTo>
                  <a:cubicBezTo>
                    <a:pt x="87" y="23"/>
                    <a:pt x="87" y="31"/>
                    <a:pt x="87" y="39"/>
                  </a:cubicBezTo>
                  <a:cubicBezTo>
                    <a:pt x="87" y="57"/>
                    <a:pt x="76" y="71"/>
                    <a:pt x="58" y="75"/>
                  </a:cubicBezTo>
                  <a:cubicBezTo>
                    <a:pt x="56" y="76"/>
                    <a:pt x="53" y="76"/>
                    <a:pt x="50" y="76"/>
                  </a:cubicBezTo>
                  <a:cubicBezTo>
                    <a:pt x="35" y="76"/>
                    <a:pt x="19" y="76"/>
                    <a:pt x="4" y="76"/>
                  </a:cubicBezTo>
                  <a:cubicBezTo>
                    <a:pt x="4" y="76"/>
                    <a:pt x="3" y="76"/>
                    <a:pt x="3" y="76"/>
                  </a:cubicBezTo>
                  <a:cubicBezTo>
                    <a:pt x="1" y="76"/>
                    <a:pt x="0" y="75"/>
                    <a:pt x="0" y="73"/>
                  </a:cubicBezTo>
                  <a:cubicBezTo>
                    <a:pt x="0" y="72"/>
                    <a:pt x="1" y="71"/>
                    <a:pt x="2" y="70"/>
                  </a:cubicBezTo>
                  <a:cubicBezTo>
                    <a:pt x="3" y="70"/>
                    <a:pt x="4" y="70"/>
                    <a:pt x="5" y="70"/>
                  </a:cubicBezTo>
                  <a:cubicBezTo>
                    <a:pt x="20" y="70"/>
                    <a:pt x="36" y="70"/>
                    <a:pt x="51" y="70"/>
                  </a:cubicBezTo>
                  <a:cubicBezTo>
                    <a:pt x="68" y="70"/>
                    <a:pt x="81" y="57"/>
                    <a:pt x="81" y="41"/>
                  </a:cubicBezTo>
                  <a:cubicBezTo>
                    <a:pt x="81" y="32"/>
                    <a:pt x="81" y="23"/>
                    <a:pt x="81" y="14"/>
                  </a:cubicBezTo>
                  <a:cubicBezTo>
                    <a:pt x="81" y="13"/>
                    <a:pt x="81" y="13"/>
                    <a:pt x="81" y="12"/>
                  </a:cubicBezTo>
                  <a:cubicBezTo>
                    <a:pt x="80" y="13"/>
                    <a:pt x="79" y="14"/>
                    <a:pt x="78" y="15"/>
                  </a:cubicBezTo>
                  <a:cubicBezTo>
                    <a:pt x="77" y="16"/>
                    <a:pt x="75" y="16"/>
                    <a:pt x="74" y="15"/>
                  </a:cubicBezTo>
                  <a:cubicBezTo>
                    <a:pt x="73" y="13"/>
                    <a:pt x="73" y="12"/>
                    <a:pt x="74" y="10"/>
                  </a:cubicBezTo>
                  <a:cubicBezTo>
                    <a:pt x="77" y="7"/>
                    <a:pt x="81" y="4"/>
                    <a:pt x="8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75" name="Freeform 532"/>
            <p:cNvSpPr>
              <a:spLocks/>
            </p:cNvSpPr>
            <p:nvPr/>
          </p:nvSpPr>
          <p:spPr bwMode="auto">
            <a:xfrm>
              <a:off x="9404351" y="10558463"/>
              <a:ext cx="498475" cy="204787"/>
            </a:xfrm>
            <a:custGeom>
              <a:avLst/>
              <a:gdLst>
                <a:gd name="T0" fmla="*/ 44 w 56"/>
                <a:gd name="T1" fmla="*/ 8 h 23"/>
                <a:gd name="T2" fmla="*/ 42 w 56"/>
                <a:gd name="T3" fmla="*/ 5 h 23"/>
                <a:gd name="T4" fmla="*/ 42 w 56"/>
                <a:gd name="T5" fmla="*/ 1 h 23"/>
                <a:gd name="T6" fmla="*/ 46 w 56"/>
                <a:gd name="T7" fmla="*/ 1 h 23"/>
                <a:gd name="T8" fmla="*/ 56 w 56"/>
                <a:gd name="T9" fmla="*/ 11 h 23"/>
                <a:gd name="T10" fmla="*/ 46 w 56"/>
                <a:gd name="T11" fmla="*/ 22 h 23"/>
                <a:gd name="T12" fmla="*/ 41 w 56"/>
                <a:gd name="T13" fmla="*/ 21 h 23"/>
                <a:gd name="T14" fmla="*/ 42 w 56"/>
                <a:gd name="T15" fmla="*/ 17 h 23"/>
                <a:gd name="T16" fmla="*/ 44 w 56"/>
                <a:gd name="T17" fmla="*/ 15 h 23"/>
                <a:gd name="T18" fmla="*/ 44 w 56"/>
                <a:gd name="T19" fmla="*/ 14 h 23"/>
                <a:gd name="T20" fmla="*/ 42 w 56"/>
                <a:gd name="T21" fmla="*/ 14 h 23"/>
                <a:gd name="T22" fmla="*/ 4 w 56"/>
                <a:gd name="T23" fmla="*/ 14 h 23"/>
                <a:gd name="T24" fmla="*/ 0 w 56"/>
                <a:gd name="T25" fmla="*/ 11 h 23"/>
                <a:gd name="T26" fmla="*/ 4 w 56"/>
                <a:gd name="T27" fmla="*/ 8 h 23"/>
                <a:gd name="T28" fmla="*/ 42 w 56"/>
                <a:gd name="T29" fmla="*/ 8 h 23"/>
                <a:gd name="T30" fmla="*/ 44 w 56"/>
                <a:gd name="T31" fmla="*/ 8 h 23"/>
                <a:gd name="T32" fmla="*/ 44 w 56"/>
                <a:gd name="T33"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23">
                  <a:moveTo>
                    <a:pt x="44" y="8"/>
                  </a:moveTo>
                  <a:cubicBezTo>
                    <a:pt x="43" y="7"/>
                    <a:pt x="42" y="6"/>
                    <a:pt x="42" y="5"/>
                  </a:cubicBezTo>
                  <a:cubicBezTo>
                    <a:pt x="40" y="4"/>
                    <a:pt x="41" y="3"/>
                    <a:pt x="42" y="1"/>
                  </a:cubicBezTo>
                  <a:cubicBezTo>
                    <a:pt x="43" y="0"/>
                    <a:pt x="45" y="0"/>
                    <a:pt x="46" y="1"/>
                  </a:cubicBezTo>
                  <a:cubicBezTo>
                    <a:pt x="49" y="4"/>
                    <a:pt x="53" y="8"/>
                    <a:pt x="56" y="11"/>
                  </a:cubicBezTo>
                  <a:cubicBezTo>
                    <a:pt x="53" y="15"/>
                    <a:pt x="49" y="18"/>
                    <a:pt x="46" y="22"/>
                  </a:cubicBezTo>
                  <a:cubicBezTo>
                    <a:pt x="45" y="23"/>
                    <a:pt x="43" y="22"/>
                    <a:pt x="41" y="21"/>
                  </a:cubicBezTo>
                  <a:cubicBezTo>
                    <a:pt x="40" y="20"/>
                    <a:pt x="40" y="18"/>
                    <a:pt x="42" y="17"/>
                  </a:cubicBezTo>
                  <a:cubicBezTo>
                    <a:pt x="42" y="16"/>
                    <a:pt x="43" y="16"/>
                    <a:pt x="44" y="15"/>
                  </a:cubicBezTo>
                  <a:cubicBezTo>
                    <a:pt x="44" y="15"/>
                    <a:pt x="44" y="15"/>
                    <a:pt x="44" y="14"/>
                  </a:cubicBezTo>
                  <a:cubicBezTo>
                    <a:pt x="43" y="14"/>
                    <a:pt x="42" y="14"/>
                    <a:pt x="42" y="14"/>
                  </a:cubicBezTo>
                  <a:cubicBezTo>
                    <a:pt x="29" y="14"/>
                    <a:pt x="17" y="14"/>
                    <a:pt x="4" y="14"/>
                  </a:cubicBezTo>
                  <a:cubicBezTo>
                    <a:pt x="2" y="14"/>
                    <a:pt x="0" y="13"/>
                    <a:pt x="0" y="11"/>
                  </a:cubicBezTo>
                  <a:cubicBezTo>
                    <a:pt x="0" y="9"/>
                    <a:pt x="2" y="8"/>
                    <a:pt x="4" y="8"/>
                  </a:cubicBezTo>
                  <a:cubicBezTo>
                    <a:pt x="17" y="8"/>
                    <a:pt x="29" y="8"/>
                    <a:pt x="42" y="8"/>
                  </a:cubicBezTo>
                  <a:cubicBezTo>
                    <a:pt x="42" y="8"/>
                    <a:pt x="43" y="8"/>
                    <a:pt x="44" y="8"/>
                  </a:cubicBezTo>
                  <a:cubicBezTo>
                    <a:pt x="44" y="8"/>
                    <a:pt x="44" y="8"/>
                    <a:pt x="44"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76" name="Freeform 533"/>
            <p:cNvSpPr>
              <a:spLocks/>
            </p:cNvSpPr>
            <p:nvPr/>
          </p:nvSpPr>
          <p:spPr bwMode="auto">
            <a:xfrm>
              <a:off x="9537701" y="10158413"/>
              <a:ext cx="365125" cy="195262"/>
            </a:xfrm>
            <a:custGeom>
              <a:avLst/>
              <a:gdLst>
                <a:gd name="T0" fmla="*/ 29 w 41"/>
                <a:gd name="T1" fmla="*/ 14 h 22"/>
                <a:gd name="T2" fmla="*/ 27 w 41"/>
                <a:gd name="T3" fmla="*/ 14 h 22"/>
                <a:gd name="T4" fmla="*/ 4 w 41"/>
                <a:gd name="T5" fmla="*/ 14 h 22"/>
                <a:gd name="T6" fmla="*/ 0 w 41"/>
                <a:gd name="T7" fmla="*/ 11 h 22"/>
                <a:gd name="T8" fmla="*/ 4 w 41"/>
                <a:gd name="T9" fmla="*/ 8 h 22"/>
                <a:gd name="T10" fmla="*/ 27 w 41"/>
                <a:gd name="T11" fmla="*/ 8 h 22"/>
                <a:gd name="T12" fmla="*/ 30 w 41"/>
                <a:gd name="T13" fmla="*/ 8 h 22"/>
                <a:gd name="T14" fmla="*/ 27 w 41"/>
                <a:gd name="T15" fmla="*/ 5 h 22"/>
                <a:gd name="T16" fmla="*/ 27 w 41"/>
                <a:gd name="T17" fmla="*/ 1 h 22"/>
                <a:gd name="T18" fmla="*/ 31 w 41"/>
                <a:gd name="T19" fmla="*/ 1 h 22"/>
                <a:gd name="T20" fmla="*/ 41 w 41"/>
                <a:gd name="T21" fmla="*/ 11 h 22"/>
                <a:gd name="T22" fmla="*/ 31 w 41"/>
                <a:gd name="T23" fmla="*/ 21 h 22"/>
                <a:gd name="T24" fmla="*/ 27 w 41"/>
                <a:gd name="T25" fmla="*/ 21 h 22"/>
                <a:gd name="T26" fmla="*/ 27 w 41"/>
                <a:gd name="T27" fmla="*/ 17 h 22"/>
                <a:gd name="T28" fmla="*/ 29 w 41"/>
                <a:gd name="T29"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2">
                  <a:moveTo>
                    <a:pt x="29" y="14"/>
                  </a:moveTo>
                  <a:cubicBezTo>
                    <a:pt x="28" y="14"/>
                    <a:pt x="27" y="14"/>
                    <a:pt x="27" y="14"/>
                  </a:cubicBezTo>
                  <a:cubicBezTo>
                    <a:pt x="19" y="14"/>
                    <a:pt x="12" y="14"/>
                    <a:pt x="4" y="14"/>
                  </a:cubicBezTo>
                  <a:cubicBezTo>
                    <a:pt x="1" y="14"/>
                    <a:pt x="0" y="13"/>
                    <a:pt x="0" y="11"/>
                  </a:cubicBezTo>
                  <a:cubicBezTo>
                    <a:pt x="0" y="9"/>
                    <a:pt x="1" y="8"/>
                    <a:pt x="4" y="8"/>
                  </a:cubicBezTo>
                  <a:cubicBezTo>
                    <a:pt x="12" y="8"/>
                    <a:pt x="19" y="8"/>
                    <a:pt x="27" y="8"/>
                  </a:cubicBezTo>
                  <a:cubicBezTo>
                    <a:pt x="28" y="8"/>
                    <a:pt x="28" y="8"/>
                    <a:pt x="30" y="8"/>
                  </a:cubicBezTo>
                  <a:cubicBezTo>
                    <a:pt x="29" y="7"/>
                    <a:pt x="28" y="6"/>
                    <a:pt x="27" y="5"/>
                  </a:cubicBezTo>
                  <a:cubicBezTo>
                    <a:pt x="26" y="4"/>
                    <a:pt x="26" y="2"/>
                    <a:pt x="27" y="1"/>
                  </a:cubicBezTo>
                  <a:cubicBezTo>
                    <a:pt x="28" y="0"/>
                    <a:pt x="30" y="0"/>
                    <a:pt x="31" y="1"/>
                  </a:cubicBezTo>
                  <a:cubicBezTo>
                    <a:pt x="35" y="4"/>
                    <a:pt x="38" y="8"/>
                    <a:pt x="41" y="11"/>
                  </a:cubicBezTo>
                  <a:cubicBezTo>
                    <a:pt x="38" y="14"/>
                    <a:pt x="34" y="18"/>
                    <a:pt x="31" y="21"/>
                  </a:cubicBezTo>
                  <a:cubicBezTo>
                    <a:pt x="30" y="22"/>
                    <a:pt x="28" y="22"/>
                    <a:pt x="27" y="21"/>
                  </a:cubicBezTo>
                  <a:cubicBezTo>
                    <a:pt x="26" y="20"/>
                    <a:pt x="26" y="18"/>
                    <a:pt x="27" y="17"/>
                  </a:cubicBezTo>
                  <a:cubicBezTo>
                    <a:pt x="27" y="16"/>
                    <a:pt x="28" y="15"/>
                    <a:pt x="29"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77" name="Freeform 534"/>
            <p:cNvSpPr>
              <a:spLocks/>
            </p:cNvSpPr>
            <p:nvPr/>
          </p:nvSpPr>
          <p:spPr bwMode="auto">
            <a:xfrm>
              <a:off x="9164639" y="9748838"/>
              <a:ext cx="88900" cy="320675"/>
            </a:xfrm>
            <a:custGeom>
              <a:avLst/>
              <a:gdLst>
                <a:gd name="T0" fmla="*/ 0 w 10"/>
                <a:gd name="T1" fmla="*/ 35 h 36"/>
                <a:gd name="T2" fmla="*/ 0 w 10"/>
                <a:gd name="T3" fmla="*/ 30 h 36"/>
                <a:gd name="T4" fmla="*/ 1 w 10"/>
                <a:gd name="T5" fmla="*/ 30 h 36"/>
                <a:gd name="T6" fmla="*/ 5 w 10"/>
                <a:gd name="T7" fmla="*/ 25 h 36"/>
                <a:gd name="T8" fmla="*/ 5 w 10"/>
                <a:gd name="T9" fmla="*/ 10 h 36"/>
                <a:gd name="T10" fmla="*/ 0 w 10"/>
                <a:gd name="T11" fmla="*/ 5 h 36"/>
                <a:gd name="T12" fmla="*/ 0 w 10"/>
                <a:gd name="T13" fmla="*/ 1 h 36"/>
                <a:gd name="T14" fmla="*/ 10 w 10"/>
                <a:gd name="T15" fmla="*/ 9 h 36"/>
                <a:gd name="T16" fmla="*/ 10 w 10"/>
                <a:gd name="T17" fmla="*/ 27 h 36"/>
                <a:gd name="T18" fmla="*/ 0 w 10"/>
                <a:gd name="T19"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6">
                  <a:moveTo>
                    <a:pt x="0" y="35"/>
                  </a:moveTo>
                  <a:cubicBezTo>
                    <a:pt x="0" y="33"/>
                    <a:pt x="0" y="32"/>
                    <a:pt x="0" y="30"/>
                  </a:cubicBezTo>
                  <a:cubicBezTo>
                    <a:pt x="0" y="30"/>
                    <a:pt x="0" y="30"/>
                    <a:pt x="1" y="30"/>
                  </a:cubicBezTo>
                  <a:cubicBezTo>
                    <a:pt x="5" y="30"/>
                    <a:pt x="5" y="29"/>
                    <a:pt x="5" y="25"/>
                  </a:cubicBezTo>
                  <a:cubicBezTo>
                    <a:pt x="5" y="20"/>
                    <a:pt x="5" y="15"/>
                    <a:pt x="5" y="10"/>
                  </a:cubicBezTo>
                  <a:cubicBezTo>
                    <a:pt x="5" y="6"/>
                    <a:pt x="5" y="6"/>
                    <a:pt x="0" y="5"/>
                  </a:cubicBezTo>
                  <a:cubicBezTo>
                    <a:pt x="0" y="4"/>
                    <a:pt x="0" y="2"/>
                    <a:pt x="0" y="1"/>
                  </a:cubicBezTo>
                  <a:cubicBezTo>
                    <a:pt x="6" y="0"/>
                    <a:pt x="10" y="3"/>
                    <a:pt x="10" y="9"/>
                  </a:cubicBezTo>
                  <a:cubicBezTo>
                    <a:pt x="10" y="15"/>
                    <a:pt x="10" y="21"/>
                    <a:pt x="10" y="27"/>
                  </a:cubicBezTo>
                  <a:cubicBezTo>
                    <a:pt x="10" y="32"/>
                    <a:pt x="6" y="36"/>
                    <a:pt x="0" y="3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78" name="Freeform 535"/>
            <p:cNvSpPr>
              <a:spLocks/>
            </p:cNvSpPr>
            <p:nvPr/>
          </p:nvSpPr>
          <p:spPr bwMode="auto">
            <a:xfrm>
              <a:off x="8878889" y="9748838"/>
              <a:ext cx="88900" cy="320675"/>
            </a:xfrm>
            <a:custGeom>
              <a:avLst/>
              <a:gdLst>
                <a:gd name="T0" fmla="*/ 10 w 10"/>
                <a:gd name="T1" fmla="*/ 1 h 36"/>
                <a:gd name="T2" fmla="*/ 10 w 10"/>
                <a:gd name="T3" fmla="*/ 5 h 36"/>
                <a:gd name="T4" fmla="*/ 8 w 10"/>
                <a:gd name="T5" fmla="*/ 5 h 36"/>
                <a:gd name="T6" fmla="*/ 5 w 10"/>
                <a:gd name="T7" fmla="*/ 8 h 36"/>
                <a:gd name="T8" fmla="*/ 5 w 10"/>
                <a:gd name="T9" fmla="*/ 27 h 36"/>
                <a:gd name="T10" fmla="*/ 8 w 10"/>
                <a:gd name="T11" fmla="*/ 30 h 36"/>
                <a:gd name="T12" fmla="*/ 10 w 10"/>
                <a:gd name="T13" fmla="*/ 30 h 36"/>
                <a:gd name="T14" fmla="*/ 10 w 10"/>
                <a:gd name="T15" fmla="*/ 35 h 36"/>
                <a:gd name="T16" fmla="*/ 1 w 10"/>
                <a:gd name="T17" fmla="*/ 28 h 36"/>
                <a:gd name="T18" fmla="*/ 1 w 10"/>
                <a:gd name="T19" fmla="*/ 8 h 36"/>
                <a:gd name="T20" fmla="*/ 10 w 10"/>
                <a:gd name="T21"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6">
                  <a:moveTo>
                    <a:pt x="10" y="1"/>
                  </a:moveTo>
                  <a:cubicBezTo>
                    <a:pt x="10" y="2"/>
                    <a:pt x="10" y="4"/>
                    <a:pt x="10" y="5"/>
                  </a:cubicBezTo>
                  <a:cubicBezTo>
                    <a:pt x="9" y="5"/>
                    <a:pt x="9" y="5"/>
                    <a:pt x="8" y="5"/>
                  </a:cubicBezTo>
                  <a:cubicBezTo>
                    <a:pt x="6" y="5"/>
                    <a:pt x="5" y="6"/>
                    <a:pt x="5" y="8"/>
                  </a:cubicBezTo>
                  <a:cubicBezTo>
                    <a:pt x="5" y="14"/>
                    <a:pt x="5" y="21"/>
                    <a:pt x="5" y="27"/>
                  </a:cubicBezTo>
                  <a:cubicBezTo>
                    <a:pt x="5" y="29"/>
                    <a:pt x="6" y="30"/>
                    <a:pt x="8" y="30"/>
                  </a:cubicBezTo>
                  <a:cubicBezTo>
                    <a:pt x="9" y="30"/>
                    <a:pt x="9" y="30"/>
                    <a:pt x="10" y="30"/>
                  </a:cubicBezTo>
                  <a:cubicBezTo>
                    <a:pt x="10" y="32"/>
                    <a:pt x="10" y="33"/>
                    <a:pt x="10" y="35"/>
                  </a:cubicBezTo>
                  <a:cubicBezTo>
                    <a:pt x="5" y="36"/>
                    <a:pt x="1" y="33"/>
                    <a:pt x="1" y="28"/>
                  </a:cubicBezTo>
                  <a:cubicBezTo>
                    <a:pt x="0" y="21"/>
                    <a:pt x="0" y="14"/>
                    <a:pt x="1" y="8"/>
                  </a:cubicBezTo>
                  <a:cubicBezTo>
                    <a:pt x="1" y="3"/>
                    <a:pt x="4" y="0"/>
                    <a:pt x="10"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79" name="Freeform 536"/>
            <p:cNvSpPr>
              <a:spLocks/>
            </p:cNvSpPr>
            <p:nvPr/>
          </p:nvSpPr>
          <p:spPr bwMode="auto">
            <a:xfrm>
              <a:off x="9118601" y="9882188"/>
              <a:ext cx="36513" cy="44450"/>
            </a:xfrm>
            <a:custGeom>
              <a:avLst/>
              <a:gdLst>
                <a:gd name="T0" fmla="*/ 0 w 4"/>
                <a:gd name="T1" fmla="*/ 5 h 5"/>
                <a:gd name="T2" fmla="*/ 0 w 4"/>
                <a:gd name="T3" fmla="*/ 0 h 5"/>
                <a:gd name="T4" fmla="*/ 4 w 4"/>
                <a:gd name="T5" fmla="*/ 0 h 5"/>
                <a:gd name="T6" fmla="*/ 4 w 4"/>
                <a:gd name="T7" fmla="*/ 5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0" y="3"/>
                    <a:pt x="0" y="2"/>
                    <a:pt x="0" y="0"/>
                  </a:cubicBezTo>
                  <a:cubicBezTo>
                    <a:pt x="1" y="0"/>
                    <a:pt x="3" y="0"/>
                    <a:pt x="4" y="0"/>
                  </a:cubicBezTo>
                  <a:cubicBezTo>
                    <a:pt x="4" y="2"/>
                    <a:pt x="4" y="3"/>
                    <a:pt x="4" y="5"/>
                  </a:cubicBezTo>
                  <a:cubicBezTo>
                    <a:pt x="3" y="5"/>
                    <a:pt x="1" y="5"/>
                    <a:pt x="0"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80" name="Freeform 537"/>
            <p:cNvSpPr>
              <a:spLocks/>
            </p:cNvSpPr>
            <p:nvPr/>
          </p:nvSpPr>
          <p:spPr bwMode="auto">
            <a:xfrm>
              <a:off x="9039226" y="9882188"/>
              <a:ext cx="44450" cy="44450"/>
            </a:xfrm>
            <a:custGeom>
              <a:avLst/>
              <a:gdLst>
                <a:gd name="T0" fmla="*/ 0 w 5"/>
                <a:gd name="T1" fmla="*/ 0 h 5"/>
                <a:gd name="T2" fmla="*/ 5 w 5"/>
                <a:gd name="T3" fmla="*/ 0 h 5"/>
                <a:gd name="T4" fmla="*/ 5 w 5"/>
                <a:gd name="T5" fmla="*/ 5 h 5"/>
                <a:gd name="T6" fmla="*/ 0 w 5"/>
                <a:gd name="T7" fmla="*/ 5 h 5"/>
                <a:gd name="T8" fmla="*/ 0 w 5"/>
                <a:gd name="T9" fmla="*/ 0 h 5"/>
              </a:gdLst>
              <a:ahLst/>
              <a:cxnLst>
                <a:cxn ang="0">
                  <a:pos x="T0" y="T1"/>
                </a:cxn>
                <a:cxn ang="0">
                  <a:pos x="T2" y="T3"/>
                </a:cxn>
                <a:cxn ang="0">
                  <a:pos x="T4" y="T5"/>
                </a:cxn>
                <a:cxn ang="0">
                  <a:pos x="T6" y="T7"/>
                </a:cxn>
                <a:cxn ang="0">
                  <a:pos x="T8" y="T9"/>
                </a:cxn>
              </a:cxnLst>
              <a:rect l="0" t="0" r="r" b="b"/>
              <a:pathLst>
                <a:path w="5" h="5">
                  <a:moveTo>
                    <a:pt x="0" y="0"/>
                  </a:moveTo>
                  <a:cubicBezTo>
                    <a:pt x="2" y="0"/>
                    <a:pt x="3" y="0"/>
                    <a:pt x="5" y="0"/>
                  </a:cubicBezTo>
                  <a:cubicBezTo>
                    <a:pt x="5" y="2"/>
                    <a:pt x="5" y="3"/>
                    <a:pt x="5" y="5"/>
                  </a:cubicBezTo>
                  <a:cubicBezTo>
                    <a:pt x="3" y="5"/>
                    <a:pt x="2" y="5"/>
                    <a:pt x="0" y="5"/>
                  </a:cubicBezTo>
                  <a:cubicBezTo>
                    <a:pt x="0" y="3"/>
                    <a:pt x="0" y="2"/>
                    <a:pt x="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sp>
          <p:nvSpPr>
            <p:cNvPr id="181" name="Freeform 538"/>
            <p:cNvSpPr>
              <a:spLocks/>
            </p:cNvSpPr>
            <p:nvPr/>
          </p:nvSpPr>
          <p:spPr bwMode="auto">
            <a:xfrm>
              <a:off x="8967789" y="9882188"/>
              <a:ext cx="36513" cy="44450"/>
            </a:xfrm>
            <a:custGeom>
              <a:avLst/>
              <a:gdLst>
                <a:gd name="T0" fmla="*/ 4 w 4"/>
                <a:gd name="T1" fmla="*/ 5 h 5"/>
                <a:gd name="T2" fmla="*/ 0 w 4"/>
                <a:gd name="T3" fmla="*/ 5 h 5"/>
                <a:gd name="T4" fmla="*/ 0 w 4"/>
                <a:gd name="T5" fmla="*/ 0 h 5"/>
                <a:gd name="T6" fmla="*/ 4 w 4"/>
                <a:gd name="T7" fmla="*/ 0 h 5"/>
                <a:gd name="T8" fmla="*/ 4 w 4"/>
                <a:gd name="T9" fmla="*/ 5 h 5"/>
              </a:gdLst>
              <a:ahLst/>
              <a:cxnLst>
                <a:cxn ang="0">
                  <a:pos x="T0" y="T1"/>
                </a:cxn>
                <a:cxn ang="0">
                  <a:pos x="T2" y="T3"/>
                </a:cxn>
                <a:cxn ang="0">
                  <a:pos x="T4" y="T5"/>
                </a:cxn>
                <a:cxn ang="0">
                  <a:pos x="T6" y="T7"/>
                </a:cxn>
                <a:cxn ang="0">
                  <a:pos x="T8" y="T9"/>
                </a:cxn>
              </a:cxnLst>
              <a:rect l="0" t="0" r="r" b="b"/>
              <a:pathLst>
                <a:path w="4" h="5">
                  <a:moveTo>
                    <a:pt x="4" y="5"/>
                  </a:moveTo>
                  <a:cubicBezTo>
                    <a:pt x="3" y="5"/>
                    <a:pt x="2" y="5"/>
                    <a:pt x="0" y="5"/>
                  </a:cubicBezTo>
                  <a:cubicBezTo>
                    <a:pt x="0" y="3"/>
                    <a:pt x="0" y="2"/>
                    <a:pt x="0" y="0"/>
                  </a:cubicBezTo>
                  <a:cubicBezTo>
                    <a:pt x="1" y="0"/>
                    <a:pt x="3" y="0"/>
                    <a:pt x="4" y="0"/>
                  </a:cubicBezTo>
                  <a:cubicBezTo>
                    <a:pt x="4" y="2"/>
                    <a:pt x="4" y="3"/>
                    <a:pt x="4"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25718" tIns="12859" rIns="25718" bIns="12859" numCol="1" anchor="t" anchorCtr="0" compatLnSpc="1">
              <a:prstTxWarp prst="textNoShape">
                <a:avLst/>
              </a:prstTxWarp>
            </a:bodyPr>
            <a:lstStyle/>
            <a:p>
              <a:pPr defTabSz="685800">
                <a:defRPr/>
              </a:pPr>
              <a:endParaRPr lang="he-IL" sz="506">
                <a:solidFill>
                  <a:prstClr val="black"/>
                </a:solidFill>
                <a:latin typeface="Calibri"/>
                <a:cs typeface="Arial" panose="020B0604020202020204" pitchFamily="34" charset="0"/>
              </a:endParaRPr>
            </a:p>
          </p:txBody>
        </p:sp>
      </p:grpSp>
    </p:spTree>
    <p:extLst>
      <p:ext uri="{BB962C8B-B14F-4D97-AF65-F5344CB8AC3E}">
        <p14:creationId xmlns:p14="http://schemas.microsoft.com/office/powerpoint/2010/main" val="3515804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46570" y="267494"/>
            <a:ext cx="1850861" cy="1066286"/>
          </a:xfrm>
          <a:prstGeom prst="rect">
            <a:avLst/>
          </a:prstGeom>
        </p:spPr>
      </p:pic>
      <p:sp>
        <p:nvSpPr>
          <p:cNvPr id="8" name="Rectangle 4"/>
          <p:cNvSpPr/>
          <p:nvPr/>
        </p:nvSpPr>
        <p:spPr>
          <a:xfrm>
            <a:off x="899592" y="2615835"/>
            <a:ext cx="1929673" cy="820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600" dirty="0">
                <a:solidFill>
                  <a:schemeClr val="tx1"/>
                </a:solidFill>
              </a:rPr>
              <a:t>Save money for students and schools</a:t>
            </a:r>
          </a:p>
        </p:txBody>
      </p:sp>
      <p:sp>
        <p:nvSpPr>
          <p:cNvPr id="3" name="אליפסה 2"/>
          <p:cNvSpPr/>
          <p:nvPr/>
        </p:nvSpPr>
        <p:spPr>
          <a:xfrm>
            <a:off x="1406783" y="1563638"/>
            <a:ext cx="979610" cy="979609"/>
          </a:xfrm>
          <a:prstGeom prst="ellipse">
            <a:avLst/>
          </a:prstGeom>
          <a:solidFill>
            <a:schemeClr val="accent2"/>
          </a:solidFill>
          <a:ln w="158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9" name="Rectangle 4"/>
          <p:cNvSpPr/>
          <p:nvPr/>
        </p:nvSpPr>
        <p:spPr>
          <a:xfrm>
            <a:off x="5107660" y="4200011"/>
            <a:ext cx="1607049" cy="820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600" dirty="0">
                <a:solidFill>
                  <a:schemeClr val="tx1"/>
                </a:solidFill>
              </a:rPr>
              <a:t>Enhance student success</a:t>
            </a:r>
          </a:p>
        </p:txBody>
      </p:sp>
      <p:sp>
        <p:nvSpPr>
          <p:cNvPr id="12" name="אליפסה 11"/>
          <p:cNvSpPr/>
          <p:nvPr/>
        </p:nvSpPr>
        <p:spPr>
          <a:xfrm>
            <a:off x="5397523" y="3133995"/>
            <a:ext cx="979610" cy="979609"/>
          </a:xfrm>
          <a:prstGeom prst="ellipse">
            <a:avLst/>
          </a:prstGeom>
          <a:solidFill>
            <a:schemeClr val="accent5"/>
          </a:solidFill>
          <a:ln w="158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a:p>
        </p:txBody>
      </p:sp>
      <p:sp>
        <p:nvSpPr>
          <p:cNvPr id="10" name="Rectangle 4"/>
          <p:cNvSpPr/>
          <p:nvPr/>
        </p:nvSpPr>
        <p:spPr>
          <a:xfrm>
            <a:off x="2139573" y="4200011"/>
            <a:ext cx="2129993" cy="820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600" dirty="0">
                <a:solidFill>
                  <a:schemeClr val="tx1"/>
                </a:solidFill>
              </a:rPr>
              <a:t>Improve the teaching &amp; learning experience</a:t>
            </a:r>
          </a:p>
        </p:txBody>
      </p:sp>
      <p:sp>
        <p:nvSpPr>
          <p:cNvPr id="14" name="אליפסה 13"/>
          <p:cNvSpPr/>
          <p:nvPr/>
        </p:nvSpPr>
        <p:spPr>
          <a:xfrm>
            <a:off x="2705527" y="3133995"/>
            <a:ext cx="979610" cy="979609"/>
          </a:xfrm>
          <a:prstGeom prst="ellipse">
            <a:avLst/>
          </a:prstGeom>
          <a:solidFill>
            <a:srgbClr val="53B9CD"/>
          </a:solidFill>
          <a:ln w="158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dirty="0"/>
          </a:p>
        </p:txBody>
      </p:sp>
      <p:sp>
        <p:nvSpPr>
          <p:cNvPr id="11" name="Rectangle 4"/>
          <p:cNvSpPr/>
          <p:nvPr/>
        </p:nvSpPr>
        <p:spPr>
          <a:xfrm>
            <a:off x="3592352" y="2629570"/>
            <a:ext cx="1857529" cy="695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600" dirty="0">
                <a:solidFill>
                  <a:schemeClr val="tx1"/>
                </a:solidFill>
              </a:rPr>
              <a:t>Maximize the use of library collections</a:t>
            </a:r>
          </a:p>
        </p:txBody>
      </p:sp>
      <p:sp>
        <p:nvSpPr>
          <p:cNvPr id="13" name="אליפסה 12"/>
          <p:cNvSpPr/>
          <p:nvPr/>
        </p:nvSpPr>
        <p:spPr>
          <a:xfrm>
            <a:off x="4022867" y="1563638"/>
            <a:ext cx="979610" cy="979609"/>
          </a:xfrm>
          <a:prstGeom prst="ellipse">
            <a:avLst/>
          </a:prstGeom>
          <a:solidFill>
            <a:schemeClr val="accent1"/>
          </a:solidFill>
          <a:ln w="158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dirty="0"/>
          </a:p>
        </p:txBody>
      </p:sp>
      <p:grpSp>
        <p:nvGrpSpPr>
          <p:cNvPr id="25" name="Group 35"/>
          <p:cNvGrpSpPr>
            <a:grpSpLocks noChangeAspect="1"/>
          </p:cNvGrpSpPr>
          <p:nvPr/>
        </p:nvGrpSpPr>
        <p:grpSpPr bwMode="auto">
          <a:xfrm>
            <a:off x="4269567" y="1854747"/>
            <a:ext cx="486208" cy="397393"/>
            <a:chOff x="-1686" y="2209"/>
            <a:chExt cx="1177" cy="962"/>
          </a:xfrm>
          <a:noFill/>
        </p:grpSpPr>
        <p:sp>
          <p:nvSpPr>
            <p:cNvPr id="26" name="Freeform 43"/>
            <p:cNvSpPr>
              <a:spLocks/>
            </p:cNvSpPr>
            <p:nvPr/>
          </p:nvSpPr>
          <p:spPr bwMode="auto">
            <a:xfrm>
              <a:off x="-1686" y="2209"/>
              <a:ext cx="1177" cy="962"/>
            </a:xfrm>
            <a:custGeom>
              <a:avLst/>
              <a:gdLst>
                <a:gd name="T0" fmla="*/ 2354 w 2356"/>
                <a:gd name="T1" fmla="*/ 840 h 1924"/>
                <a:gd name="T2" fmla="*/ 2345 w 2356"/>
                <a:gd name="T3" fmla="*/ 829 h 1924"/>
                <a:gd name="T4" fmla="*/ 2333 w 2356"/>
                <a:gd name="T5" fmla="*/ 821 h 1924"/>
                <a:gd name="T6" fmla="*/ 2313 w 2356"/>
                <a:gd name="T7" fmla="*/ 595 h 1924"/>
                <a:gd name="T8" fmla="*/ 2342 w 2356"/>
                <a:gd name="T9" fmla="*/ 570 h 1924"/>
                <a:gd name="T10" fmla="*/ 2349 w 2356"/>
                <a:gd name="T11" fmla="*/ 557 h 1924"/>
                <a:gd name="T12" fmla="*/ 2351 w 2356"/>
                <a:gd name="T13" fmla="*/ 542 h 1924"/>
                <a:gd name="T14" fmla="*/ 2347 w 2356"/>
                <a:gd name="T15" fmla="*/ 533 h 1924"/>
                <a:gd name="T16" fmla="*/ 2339 w 2356"/>
                <a:gd name="T17" fmla="*/ 521 h 1924"/>
                <a:gd name="T18" fmla="*/ 2326 w 2356"/>
                <a:gd name="T19" fmla="*/ 514 h 1924"/>
                <a:gd name="T20" fmla="*/ 2177 w 2356"/>
                <a:gd name="T21" fmla="*/ 300 h 1924"/>
                <a:gd name="T22" fmla="*/ 2203 w 2356"/>
                <a:gd name="T23" fmla="*/ 273 h 1924"/>
                <a:gd name="T24" fmla="*/ 2213 w 2356"/>
                <a:gd name="T25" fmla="*/ 261 h 1924"/>
                <a:gd name="T26" fmla="*/ 2216 w 2356"/>
                <a:gd name="T27" fmla="*/ 247 h 1924"/>
                <a:gd name="T28" fmla="*/ 2215 w 2356"/>
                <a:gd name="T29" fmla="*/ 238 h 1924"/>
                <a:gd name="T30" fmla="*/ 2207 w 2356"/>
                <a:gd name="T31" fmla="*/ 224 h 1924"/>
                <a:gd name="T32" fmla="*/ 2197 w 2356"/>
                <a:gd name="T33" fmla="*/ 216 h 1924"/>
                <a:gd name="T34" fmla="*/ 1014 w 2356"/>
                <a:gd name="T35" fmla="*/ 1 h 1924"/>
                <a:gd name="T36" fmla="*/ 1001 w 2356"/>
                <a:gd name="T37" fmla="*/ 1 h 1924"/>
                <a:gd name="T38" fmla="*/ 79 w 2356"/>
                <a:gd name="T39" fmla="*/ 640 h 1924"/>
                <a:gd name="T40" fmla="*/ 59 w 2356"/>
                <a:gd name="T41" fmla="*/ 655 h 1924"/>
                <a:gd name="T42" fmla="*/ 40 w 2356"/>
                <a:gd name="T43" fmla="*/ 676 h 1924"/>
                <a:gd name="T44" fmla="*/ 20 w 2356"/>
                <a:gd name="T45" fmla="*/ 709 h 1924"/>
                <a:gd name="T46" fmla="*/ 5 w 2356"/>
                <a:gd name="T47" fmla="*/ 753 h 1924"/>
                <a:gd name="T48" fmla="*/ 0 w 2356"/>
                <a:gd name="T49" fmla="*/ 813 h 1924"/>
                <a:gd name="T50" fmla="*/ 4 w 2356"/>
                <a:gd name="T51" fmla="*/ 858 h 1924"/>
                <a:gd name="T52" fmla="*/ 19 w 2356"/>
                <a:gd name="T53" fmla="*/ 915 h 1924"/>
                <a:gd name="T54" fmla="*/ 40 w 2356"/>
                <a:gd name="T55" fmla="*/ 957 h 1924"/>
                <a:gd name="T56" fmla="*/ 69 w 2356"/>
                <a:gd name="T57" fmla="*/ 992 h 1924"/>
                <a:gd name="T58" fmla="*/ 82 w 2356"/>
                <a:gd name="T59" fmla="*/ 1005 h 1924"/>
                <a:gd name="T60" fmla="*/ 85 w 2356"/>
                <a:gd name="T61" fmla="*/ 1007 h 1924"/>
                <a:gd name="T62" fmla="*/ 89 w 2356"/>
                <a:gd name="T63" fmla="*/ 1009 h 1924"/>
                <a:gd name="T64" fmla="*/ 94 w 2356"/>
                <a:gd name="T65" fmla="*/ 1011 h 1924"/>
                <a:gd name="T66" fmla="*/ 150 w 2356"/>
                <a:gd name="T67" fmla="*/ 1022 h 1924"/>
                <a:gd name="T68" fmla="*/ 139 w 2356"/>
                <a:gd name="T69" fmla="*/ 1062 h 1924"/>
                <a:gd name="T70" fmla="*/ 135 w 2356"/>
                <a:gd name="T71" fmla="*/ 1113 h 1924"/>
                <a:gd name="T72" fmla="*/ 143 w 2356"/>
                <a:gd name="T73" fmla="*/ 1178 h 1924"/>
                <a:gd name="T74" fmla="*/ 160 w 2356"/>
                <a:gd name="T75" fmla="*/ 1230 h 1924"/>
                <a:gd name="T76" fmla="*/ 133 w 2356"/>
                <a:gd name="T77" fmla="*/ 1285 h 1924"/>
                <a:gd name="T78" fmla="*/ 114 w 2356"/>
                <a:gd name="T79" fmla="*/ 1299 h 1924"/>
                <a:gd name="T80" fmla="*/ 94 w 2356"/>
                <a:gd name="T81" fmla="*/ 1320 h 1924"/>
                <a:gd name="T82" fmla="*/ 74 w 2356"/>
                <a:gd name="T83" fmla="*/ 1353 h 1924"/>
                <a:gd name="T84" fmla="*/ 60 w 2356"/>
                <a:gd name="T85" fmla="*/ 1398 h 1924"/>
                <a:gd name="T86" fmla="*/ 55 w 2356"/>
                <a:gd name="T87" fmla="*/ 1457 h 1924"/>
                <a:gd name="T88" fmla="*/ 58 w 2356"/>
                <a:gd name="T89" fmla="*/ 1503 h 1924"/>
                <a:gd name="T90" fmla="*/ 73 w 2356"/>
                <a:gd name="T91" fmla="*/ 1560 h 1924"/>
                <a:gd name="T92" fmla="*/ 95 w 2356"/>
                <a:gd name="T93" fmla="*/ 1602 h 1924"/>
                <a:gd name="T94" fmla="*/ 122 w 2356"/>
                <a:gd name="T95" fmla="*/ 1636 h 1924"/>
                <a:gd name="T96" fmla="*/ 136 w 2356"/>
                <a:gd name="T97" fmla="*/ 1649 h 1924"/>
                <a:gd name="T98" fmla="*/ 1381 w 2356"/>
                <a:gd name="T99" fmla="*/ 1913 h 1924"/>
                <a:gd name="T100" fmla="*/ 1425 w 2356"/>
                <a:gd name="T101" fmla="*/ 1923 h 1924"/>
                <a:gd name="T102" fmla="*/ 1431 w 2356"/>
                <a:gd name="T103" fmla="*/ 1924 h 1924"/>
                <a:gd name="T104" fmla="*/ 1449 w 2356"/>
                <a:gd name="T105" fmla="*/ 1919 h 1924"/>
                <a:gd name="T106" fmla="*/ 2263 w 2356"/>
                <a:gd name="T107" fmla="*/ 1225 h 1924"/>
                <a:gd name="T108" fmla="*/ 2272 w 2356"/>
                <a:gd name="T109" fmla="*/ 1213 h 1924"/>
                <a:gd name="T110" fmla="*/ 2275 w 2356"/>
                <a:gd name="T111" fmla="*/ 1199 h 1924"/>
                <a:gd name="T112" fmla="*/ 2274 w 2356"/>
                <a:gd name="T113" fmla="*/ 1190 h 1924"/>
                <a:gd name="T114" fmla="*/ 2267 w 2356"/>
                <a:gd name="T115" fmla="*/ 1177 h 1924"/>
                <a:gd name="T116" fmla="*/ 2257 w 2356"/>
                <a:gd name="T117" fmla="*/ 1168 h 1924"/>
                <a:gd name="T118" fmla="*/ 2233 w 2356"/>
                <a:gd name="T119" fmla="*/ 1161 h 1924"/>
                <a:gd name="T120" fmla="*/ 2343 w 2356"/>
                <a:gd name="T121" fmla="*/ 880 h 1924"/>
                <a:gd name="T122" fmla="*/ 2353 w 2356"/>
                <a:gd name="T123" fmla="*/ 869 h 1924"/>
                <a:gd name="T124" fmla="*/ 2356 w 2356"/>
                <a:gd name="T125" fmla="*/ 855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56" h="1924">
                  <a:moveTo>
                    <a:pt x="2355" y="846"/>
                  </a:moveTo>
                  <a:lnTo>
                    <a:pt x="2355" y="846"/>
                  </a:lnTo>
                  <a:lnTo>
                    <a:pt x="2354" y="840"/>
                  </a:lnTo>
                  <a:lnTo>
                    <a:pt x="2351" y="836"/>
                  </a:lnTo>
                  <a:lnTo>
                    <a:pt x="2349" y="832"/>
                  </a:lnTo>
                  <a:lnTo>
                    <a:pt x="2345" y="829"/>
                  </a:lnTo>
                  <a:lnTo>
                    <a:pt x="2341" y="826"/>
                  </a:lnTo>
                  <a:lnTo>
                    <a:pt x="2338" y="823"/>
                  </a:lnTo>
                  <a:lnTo>
                    <a:pt x="2333" y="821"/>
                  </a:lnTo>
                  <a:lnTo>
                    <a:pt x="2329" y="820"/>
                  </a:lnTo>
                  <a:lnTo>
                    <a:pt x="2313" y="816"/>
                  </a:lnTo>
                  <a:lnTo>
                    <a:pt x="2313" y="595"/>
                  </a:lnTo>
                  <a:lnTo>
                    <a:pt x="2338" y="573"/>
                  </a:lnTo>
                  <a:lnTo>
                    <a:pt x="2338" y="573"/>
                  </a:lnTo>
                  <a:lnTo>
                    <a:pt x="2342" y="570"/>
                  </a:lnTo>
                  <a:lnTo>
                    <a:pt x="2345" y="565"/>
                  </a:lnTo>
                  <a:lnTo>
                    <a:pt x="2347" y="561"/>
                  </a:lnTo>
                  <a:lnTo>
                    <a:pt x="2349" y="557"/>
                  </a:lnTo>
                  <a:lnTo>
                    <a:pt x="2350" y="552"/>
                  </a:lnTo>
                  <a:lnTo>
                    <a:pt x="2351" y="548"/>
                  </a:lnTo>
                  <a:lnTo>
                    <a:pt x="2351" y="542"/>
                  </a:lnTo>
                  <a:lnTo>
                    <a:pt x="2350" y="538"/>
                  </a:lnTo>
                  <a:lnTo>
                    <a:pt x="2350" y="538"/>
                  </a:lnTo>
                  <a:lnTo>
                    <a:pt x="2347" y="533"/>
                  </a:lnTo>
                  <a:lnTo>
                    <a:pt x="2345" y="529"/>
                  </a:lnTo>
                  <a:lnTo>
                    <a:pt x="2342" y="524"/>
                  </a:lnTo>
                  <a:lnTo>
                    <a:pt x="2339" y="521"/>
                  </a:lnTo>
                  <a:lnTo>
                    <a:pt x="2336" y="518"/>
                  </a:lnTo>
                  <a:lnTo>
                    <a:pt x="2332" y="516"/>
                  </a:lnTo>
                  <a:lnTo>
                    <a:pt x="2326" y="514"/>
                  </a:lnTo>
                  <a:lnTo>
                    <a:pt x="2322" y="513"/>
                  </a:lnTo>
                  <a:lnTo>
                    <a:pt x="2177" y="486"/>
                  </a:lnTo>
                  <a:lnTo>
                    <a:pt x="2177" y="300"/>
                  </a:lnTo>
                  <a:lnTo>
                    <a:pt x="2177" y="296"/>
                  </a:lnTo>
                  <a:lnTo>
                    <a:pt x="2203" y="273"/>
                  </a:lnTo>
                  <a:lnTo>
                    <a:pt x="2203" y="273"/>
                  </a:lnTo>
                  <a:lnTo>
                    <a:pt x="2207" y="270"/>
                  </a:lnTo>
                  <a:lnTo>
                    <a:pt x="2210" y="265"/>
                  </a:lnTo>
                  <a:lnTo>
                    <a:pt x="2213" y="261"/>
                  </a:lnTo>
                  <a:lnTo>
                    <a:pt x="2214" y="257"/>
                  </a:lnTo>
                  <a:lnTo>
                    <a:pt x="2215" y="252"/>
                  </a:lnTo>
                  <a:lnTo>
                    <a:pt x="2216" y="247"/>
                  </a:lnTo>
                  <a:lnTo>
                    <a:pt x="2216" y="242"/>
                  </a:lnTo>
                  <a:lnTo>
                    <a:pt x="2215" y="238"/>
                  </a:lnTo>
                  <a:lnTo>
                    <a:pt x="2215" y="238"/>
                  </a:lnTo>
                  <a:lnTo>
                    <a:pt x="2213" y="233"/>
                  </a:lnTo>
                  <a:lnTo>
                    <a:pt x="2211" y="228"/>
                  </a:lnTo>
                  <a:lnTo>
                    <a:pt x="2207" y="224"/>
                  </a:lnTo>
                  <a:lnTo>
                    <a:pt x="2204" y="221"/>
                  </a:lnTo>
                  <a:lnTo>
                    <a:pt x="2201" y="218"/>
                  </a:lnTo>
                  <a:lnTo>
                    <a:pt x="2197" y="216"/>
                  </a:lnTo>
                  <a:lnTo>
                    <a:pt x="2192" y="214"/>
                  </a:lnTo>
                  <a:lnTo>
                    <a:pt x="2187" y="213"/>
                  </a:lnTo>
                  <a:lnTo>
                    <a:pt x="1014" y="1"/>
                  </a:lnTo>
                  <a:lnTo>
                    <a:pt x="1014" y="1"/>
                  </a:lnTo>
                  <a:lnTo>
                    <a:pt x="1007" y="0"/>
                  </a:lnTo>
                  <a:lnTo>
                    <a:pt x="1001" y="1"/>
                  </a:lnTo>
                  <a:lnTo>
                    <a:pt x="994" y="3"/>
                  </a:lnTo>
                  <a:lnTo>
                    <a:pt x="988" y="6"/>
                  </a:lnTo>
                  <a:lnTo>
                    <a:pt x="79" y="640"/>
                  </a:lnTo>
                  <a:lnTo>
                    <a:pt x="79" y="640"/>
                  </a:lnTo>
                  <a:lnTo>
                    <a:pt x="71" y="645"/>
                  </a:lnTo>
                  <a:lnTo>
                    <a:pt x="59" y="655"/>
                  </a:lnTo>
                  <a:lnTo>
                    <a:pt x="53" y="660"/>
                  </a:lnTo>
                  <a:lnTo>
                    <a:pt x="46" y="668"/>
                  </a:lnTo>
                  <a:lnTo>
                    <a:pt x="40" y="676"/>
                  </a:lnTo>
                  <a:lnTo>
                    <a:pt x="33" y="686"/>
                  </a:lnTo>
                  <a:lnTo>
                    <a:pt x="26" y="696"/>
                  </a:lnTo>
                  <a:lnTo>
                    <a:pt x="20" y="709"/>
                  </a:lnTo>
                  <a:lnTo>
                    <a:pt x="15" y="721"/>
                  </a:lnTo>
                  <a:lnTo>
                    <a:pt x="10" y="737"/>
                  </a:lnTo>
                  <a:lnTo>
                    <a:pt x="5" y="753"/>
                  </a:lnTo>
                  <a:lnTo>
                    <a:pt x="3" y="772"/>
                  </a:lnTo>
                  <a:lnTo>
                    <a:pt x="1" y="792"/>
                  </a:lnTo>
                  <a:lnTo>
                    <a:pt x="0" y="813"/>
                  </a:lnTo>
                  <a:lnTo>
                    <a:pt x="0" y="813"/>
                  </a:lnTo>
                  <a:lnTo>
                    <a:pt x="1" y="836"/>
                  </a:lnTo>
                  <a:lnTo>
                    <a:pt x="4" y="858"/>
                  </a:lnTo>
                  <a:lnTo>
                    <a:pt x="9" y="879"/>
                  </a:lnTo>
                  <a:lnTo>
                    <a:pt x="14" y="897"/>
                  </a:lnTo>
                  <a:lnTo>
                    <a:pt x="19" y="915"/>
                  </a:lnTo>
                  <a:lnTo>
                    <a:pt x="26" y="930"/>
                  </a:lnTo>
                  <a:lnTo>
                    <a:pt x="33" y="945"/>
                  </a:lnTo>
                  <a:lnTo>
                    <a:pt x="40" y="957"/>
                  </a:lnTo>
                  <a:lnTo>
                    <a:pt x="48" y="968"/>
                  </a:lnTo>
                  <a:lnTo>
                    <a:pt x="55" y="977"/>
                  </a:lnTo>
                  <a:lnTo>
                    <a:pt x="69" y="992"/>
                  </a:lnTo>
                  <a:lnTo>
                    <a:pt x="78" y="1001"/>
                  </a:lnTo>
                  <a:lnTo>
                    <a:pt x="82" y="1005"/>
                  </a:lnTo>
                  <a:lnTo>
                    <a:pt x="82" y="1005"/>
                  </a:lnTo>
                  <a:lnTo>
                    <a:pt x="83" y="1006"/>
                  </a:lnTo>
                  <a:lnTo>
                    <a:pt x="83" y="1006"/>
                  </a:lnTo>
                  <a:lnTo>
                    <a:pt x="85" y="1007"/>
                  </a:lnTo>
                  <a:lnTo>
                    <a:pt x="85" y="1007"/>
                  </a:lnTo>
                  <a:lnTo>
                    <a:pt x="89" y="1009"/>
                  </a:lnTo>
                  <a:lnTo>
                    <a:pt x="89" y="1009"/>
                  </a:lnTo>
                  <a:lnTo>
                    <a:pt x="91" y="1010"/>
                  </a:lnTo>
                  <a:lnTo>
                    <a:pt x="91" y="1010"/>
                  </a:lnTo>
                  <a:lnTo>
                    <a:pt x="94" y="1011"/>
                  </a:lnTo>
                  <a:lnTo>
                    <a:pt x="94" y="1011"/>
                  </a:lnTo>
                  <a:lnTo>
                    <a:pt x="96" y="1011"/>
                  </a:lnTo>
                  <a:lnTo>
                    <a:pt x="150" y="1022"/>
                  </a:lnTo>
                  <a:lnTo>
                    <a:pt x="150" y="1022"/>
                  </a:lnTo>
                  <a:lnTo>
                    <a:pt x="143" y="1041"/>
                  </a:lnTo>
                  <a:lnTo>
                    <a:pt x="139" y="1062"/>
                  </a:lnTo>
                  <a:lnTo>
                    <a:pt x="136" y="1087"/>
                  </a:lnTo>
                  <a:lnTo>
                    <a:pt x="135" y="1113"/>
                  </a:lnTo>
                  <a:lnTo>
                    <a:pt x="135" y="1113"/>
                  </a:lnTo>
                  <a:lnTo>
                    <a:pt x="136" y="1136"/>
                  </a:lnTo>
                  <a:lnTo>
                    <a:pt x="139" y="1158"/>
                  </a:lnTo>
                  <a:lnTo>
                    <a:pt x="143" y="1178"/>
                  </a:lnTo>
                  <a:lnTo>
                    <a:pt x="148" y="1197"/>
                  </a:lnTo>
                  <a:lnTo>
                    <a:pt x="154" y="1214"/>
                  </a:lnTo>
                  <a:lnTo>
                    <a:pt x="160" y="1230"/>
                  </a:lnTo>
                  <a:lnTo>
                    <a:pt x="168" y="1244"/>
                  </a:lnTo>
                  <a:lnTo>
                    <a:pt x="175" y="1256"/>
                  </a:lnTo>
                  <a:lnTo>
                    <a:pt x="133" y="1285"/>
                  </a:lnTo>
                  <a:lnTo>
                    <a:pt x="133" y="1285"/>
                  </a:lnTo>
                  <a:lnTo>
                    <a:pt x="124" y="1290"/>
                  </a:lnTo>
                  <a:lnTo>
                    <a:pt x="114" y="1299"/>
                  </a:lnTo>
                  <a:lnTo>
                    <a:pt x="108" y="1305"/>
                  </a:lnTo>
                  <a:lnTo>
                    <a:pt x="100" y="1312"/>
                  </a:lnTo>
                  <a:lnTo>
                    <a:pt x="94" y="1320"/>
                  </a:lnTo>
                  <a:lnTo>
                    <a:pt x="86" y="1330"/>
                  </a:lnTo>
                  <a:lnTo>
                    <a:pt x="80" y="1340"/>
                  </a:lnTo>
                  <a:lnTo>
                    <a:pt x="74" y="1353"/>
                  </a:lnTo>
                  <a:lnTo>
                    <a:pt x="69" y="1367"/>
                  </a:lnTo>
                  <a:lnTo>
                    <a:pt x="63" y="1382"/>
                  </a:lnTo>
                  <a:lnTo>
                    <a:pt x="60" y="1398"/>
                  </a:lnTo>
                  <a:lnTo>
                    <a:pt x="57" y="1416"/>
                  </a:lnTo>
                  <a:lnTo>
                    <a:pt x="55" y="1436"/>
                  </a:lnTo>
                  <a:lnTo>
                    <a:pt x="55" y="1457"/>
                  </a:lnTo>
                  <a:lnTo>
                    <a:pt x="55" y="1457"/>
                  </a:lnTo>
                  <a:lnTo>
                    <a:pt x="56" y="1482"/>
                  </a:lnTo>
                  <a:lnTo>
                    <a:pt x="58" y="1503"/>
                  </a:lnTo>
                  <a:lnTo>
                    <a:pt x="62" y="1524"/>
                  </a:lnTo>
                  <a:lnTo>
                    <a:pt x="68" y="1542"/>
                  </a:lnTo>
                  <a:lnTo>
                    <a:pt x="73" y="1560"/>
                  </a:lnTo>
                  <a:lnTo>
                    <a:pt x="80" y="1575"/>
                  </a:lnTo>
                  <a:lnTo>
                    <a:pt x="88" y="1589"/>
                  </a:lnTo>
                  <a:lnTo>
                    <a:pt x="95" y="1602"/>
                  </a:lnTo>
                  <a:lnTo>
                    <a:pt x="102" y="1612"/>
                  </a:lnTo>
                  <a:lnTo>
                    <a:pt x="110" y="1622"/>
                  </a:lnTo>
                  <a:lnTo>
                    <a:pt x="122" y="1636"/>
                  </a:lnTo>
                  <a:lnTo>
                    <a:pt x="132" y="1646"/>
                  </a:lnTo>
                  <a:lnTo>
                    <a:pt x="136" y="1649"/>
                  </a:lnTo>
                  <a:lnTo>
                    <a:pt x="136" y="1649"/>
                  </a:lnTo>
                  <a:lnTo>
                    <a:pt x="142" y="1653"/>
                  </a:lnTo>
                  <a:lnTo>
                    <a:pt x="150" y="1655"/>
                  </a:lnTo>
                  <a:lnTo>
                    <a:pt x="1381" y="1913"/>
                  </a:lnTo>
                  <a:lnTo>
                    <a:pt x="1381" y="1913"/>
                  </a:lnTo>
                  <a:lnTo>
                    <a:pt x="1381" y="1913"/>
                  </a:lnTo>
                  <a:lnTo>
                    <a:pt x="1425" y="1923"/>
                  </a:lnTo>
                  <a:lnTo>
                    <a:pt x="1425" y="1923"/>
                  </a:lnTo>
                  <a:lnTo>
                    <a:pt x="1431" y="1924"/>
                  </a:lnTo>
                  <a:lnTo>
                    <a:pt x="1431" y="1924"/>
                  </a:lnTo>
                  <a:lnTo>
                    <a:pt x="1438" y="1923"/>
                  </a:lnTo>
                  <a:lnTo>
                    <a:pt x="1444" y="1922"/>
                  </a:lnTo>
                  <a:lnTo>
                    <a:pt x="1449" y="1919"/>
                  </a:lnTo>
                  <a:lnTo>
                    <a:pt x="1454" y="1915"/>
                  </a:lnTo>
                  <a:lnTo>
                    <a:pt x="2263" y="1225"/>
                  </a:lnTo>
                  <a:lnTo>
                    <a:pt x="2263" y="1225"/>
                  </a:lnTo>
                  <a:lnTo>
                    <a:pt x="2266" y="1221"/>
                  </a:lnTo>
                  <a:lnTo>
                    <a:pt x="2270" y="1217"/>
                  </a:lnTo>
                  <a:lnTo>
                    <a:pt x="2272" y="1213"/>
                  </a:lnTo>
                  <a:lnTo>
                    <a:pt x="2274" y="1209"/>
                  </a:lnTo>
                  <a:lnTo>
                    <a:pt x="2275" y="1205"/>
                  </a:lnTo>
                  <a:lnTo>
                    <a:pt x="2275" y="1199"/>
                  </a:lnTo>
                  <a:lnTo>
                    <a:pt x="2275" y="1194"/>
                  </a:lnTo>
                  <a:lnTo>
                    <a:pt x="2274" y="1190"/>
                  </a:lnTo>
                  <a:lnTo>
                    <a:pt x="2274" y="1190"/>
                  </a:lnTo>
                  <a:lnTo>
                    <a:pt x="2273" y="1185"/>
                  </a:lnTo>
                  <a:lnTo>
                    <a:pt x="2271" y="1180"/>
                  </a:lnTo>
                  <a:lnTo>
                    <a:pt x="2267" y="1177"/>
                  </a:lnTo>
                  <a:lnTo>
                    <a:pt x="2264" y="1173"/>
                  </a:lnTo>
                  <a:lnTo>
                    <a:pt x="2261" y="1170"/>
                  </a:lnTo>
                  <a:lnTo>
                    <a:pt x="2257" y="1168"/>
                  </a:lnTo>
                  <a:lnTo>
                    <a:pt x="2253" y="1166"/>
                  </a:lnTo>
                  <a:lnTo>
                    <a:pt x="2247" y="1165"/>
                  </a:lnTo>
                  <a:lnTo>
                    <a:pt x="2233" y="1161"/>
                  </a:lnTo>
                  <a:lnTo>
                    <a:pt x="2233" y="975"/>
                  </a:lnTo>
                  <a:lnTo>
                    <a:pt x="2343" y="880"/>
                  </a:lnTo>
                  <a:lnTo>
                    <a:pt x="2343" y="880"/>
                  </a:lnTo>
                  <a:lnTo>
                    <a:pt x="2347" y="877"/>
                  </a:lnTo>
                  <a:lnTo>
                    <a:pt x="2351" y="873"/>
                  </a:lnTo>
                  <a:lnTo>
                    <a:pt x="2353" y="869"/>
                  </a:lnTo>
                  <a:lnTo>
                    <a:pt x="2354" y="865"/>
                  </a:lnTo>
                  <a:lnTo>
                    <a:pt x="2356" y="859"/>
                  </a:lnTo>
                  <a:lnTo>
                    <a:pt x="2356" y="855"/>
                  </a:lnTo>
                  <a:lnTo>
                    <a:pt x="2356" y="850"/>
                  </a:lnTo>
                  <a:lnTo>
                    <a:pt x="2355" y="846"/>
                  </a:lnTo>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27" name="Freeform 36"/>
            <p:cNvSpPr>
              <a:spLocks noEditPoints="1"/>
            </p:cNvSpPr>
            <p:nvPr/>
          </p:nvSpPr>
          <p:spPr bwMode="auto">
            <a:xfrm>
              <a:off x="-1686" y="2209"/>
              <a:ext cx="1177" cy="962"/>
            </a:xfrm>
            <a:custGeom>
              <a:avLst/>
              <a:gdLst>
                <a:gd name="T0" fmla="*/ 1507 w 2356"/>
                <a:gd name="T1" fmla="*/ 1272 h 1924"/>
                <a:gd name="T2" fmla="*/ 1529 w 2356"/>
                <a:gd name="T3" fmla="*/ 1264 h 1924"/>
                <a:gd name="T4" fmla="*/ 1420 w 2356"/>
                <a:gd name="T5" fmla="*/ 1616 h 1924"/>
                <a:gd name="T6" fmla="*/ 1439 w 2356"/>
                <a:gd name="T7" fmla="*/ 1614 h 1924"/>
                <a:gd name="T8" fmla="*/ 1505 w 2356"/>
                <a:gd name="T9" fmla="*/ 1578 h 1924"/>
                <a:gd name="T10" fmla="*/ 1530 w 2356"/>
                <a:gd name="T11" fmla="*/ 1574 h 1924"/>
                <a:gd name="T12" fmla="*/ 269 w 2356"/>
                <a:gd name="T13" fmla="*/ 1048 h 1924"/>
                <a:gd name="T14" fmla="*/ 1370 w 2356"/>
                <a:gd name="T15" fmla="*/ 1278 h 1924"/>
                <a:gd name="T16" fmla="*/ 1395 w 2356"/>
                <a:gd name="T17" fmla="*/ 1274 h 1924"/>
                <a:gd name="T18" fmla="*/ 269 w 2356"/>
                <a:gd name="T19" fmla="*/ 1248 h 1924"/>
                <a:gd name="T20" fmla="*/ 187 w 2356"/>
                <a:gd name="T21" fmla="*/ 1592 h 1924"/>
                <a:gd name="T22" fmla="*/ 133 w 2356"/>
                <a:gd name="T23" fmla="*/ 713 h 1924"/>
                <a:gd name="T24" fmla="*/ 1390 w 2356"/>
                <a:gd name="T25" fmla="*/ 968 h 1924"/>
                <a:gd name="T26" fmla="*/ 1366 w 2356"/>
                <a:gd name="T27" fmla="*/ 972 h 1924"/>
                <a:gd name="T28" fmla="*/ 2354 w 2356"/>
                <a:gd name="T29" fmla="*/ 840 h 1924"/>
                <a:gd name="T30" fmla="*/ 2338 w 2356"/>
                <a:gd name="T31" fmla="*/ 823 h 1924"/>
                <a:gd name="T32" fmla="*/ 2338 w 2356"/>
                <a:gd name="T33" fmla="*/ 573 h 1924"/>
                <a:gd name="T34" fmla="*/ 2349 w 2356"/>
                <a:gd name="T35" fmla="*/ 557 h 1924"/>
                <a:gd name="T36" fmla="*/ 2350 w 2356"/>
                <a:gd name="T37" fmla="*/ 538 h 1924"/>
                <a:gd name="T38" fmla="*/ 2336 w 2356"/>
                <a:gd name="T39" fmla="*/ 518 h 1924"/>
                <a:gd name="T40" fmla="*/ 2177 w 2356"/>
                <a:gd name="T41" fmla="*/ 300 h 1924"/>
                <a:gd name="T42" fmla="*/ 2210 w 2356"/>
                <a:gd name="T43" fmla="*/ 265 h 1924"/>
                <a:gd name="T44" fmla="*/ 2216 w 2356"/>
                <a:gd name="T45" fmla="*/ 242 h 1924"/>
                <a:gd name="T46" fmla="*/ 2207 w 2356"/>
                <a:gd name="T47" fmla="*/ 224 h 1924"/>
                <a:gd name="T48" fmla="*/ 2187 w 2356"/>
                <a:gd name="T49" fmla="*/ 213 h 1924"/>
                <a:gd name="T50" fmla="*/ 994 w 2356"/>
                <a:gd name="T51" fmla="*/ 3 h 1924"/>
                <a:gd name="T52" fmla="*/ 59 w 2356"/>
                <a:gd name="T53" fmla="*/ 655 h 1924"/>
                <a:gd name="T54" fmla="*/ 26 w 2356"/>
                <a:gd name="T55" fmla="*/ 696 h 1924"/>
                <a:gd name="T56" fmla="*/ 3 w 2356"/>
                <a:gd name="T57" fmla="*/ 772 h 1924"/>
                <a:gd name="T58" fmla="*/ 4 w 2356"/>
                <a:gd name="T59" fmla="*/ 858 h 1924"/>
                <a:gd name="T60" fmla="*/ 33 w 2356"/>
                <a:gd name="T61" fmla="*/ 945 h 1924"/>
                <a:gd name="T62" fmla="*/ 78 w 2356"/>
                <a:gd name="T63" fmla="*/ 1001 h 1924"/>
                <a:gd name="T64" fmla="*/ 85 w 2356"/>
                <a:gd name="T65" fmla="*/ 1007 h 1924"/>
                <a:gd name="T66" fmla="*/ 91 w 2356"/>
                <a:gd name="T67" fmla="*/ 1010 h 1924"/>
                <a:gd name="T68" fmla="*/ 150 w 2356"/>
                <a:gd name="T69" fmla="*/ 1022 h 1924"/>
                <a:gd name="T70" fmla="*/ 135 w 2356"/>
                <a:gd name="T71" fmla="*/ 1113 h 1924"/>
                <a:gd name="T72" fmla="*/ 154 w 2356"/>
                <a:gd name="T73" fmla="*/ 1214 h 1924"/>
                <a:gd name="T74" fmla="*/ 133 w 2356"/>
                <a:gd name="T75" fmla="*/ 1285 h 1924"/>
                <a:gd name="T76" fmla="*/ 94 w 2356"/>
                <a:gd name="T77" fmla="*/ 1320 h 1924"/>
                <a:gd name="T78" fmla="*/ 63 w 2356"/>
                <a:gd name="T79" fmla="*/ 1382 h 1924"/>
                <a:gd name="T80" fmla="*/ 55 w 2356"/>
                <a:gd name="T81" fmla="*/ 1457 h 1924"/>
                <a:gd name="T82" fmla="*/ 73 w 2356"/>
                <a:gd name="T83" fmla="*/ 1560 h 1924"/>
                <a:gd name="T84" fmla="*/ 110 w 2356"/>
                <a:gd name="T85" fmla="*/ 1622 h 1924"/>
                <a:gd name="T86" fmla="*/ 142 w 2356"/>
                <a:gd name="T87" fmla="*/ 1653 h 1924"/>
                <a:gd name="T88" fmla="*/ 1425 w 2356"/>
                <a:gd name="T89" fmla="*/ 1923 h 1924"/>
                <a:gd name="T90" fmla="*/ 1444 w 2356"/>
                <a:gd name="T91" fmla="*/ 1922 h 1924"/>
                <a:gd name="T92" fmla="*/ 2266 w 2356"/>
                <a:gd name="T93" fmla="*/ 1221 h 1924"/>
                <a:gd name="T94" fmla="*/ 2275 w 2356"/>
                <a:gd name="T95" fmla="*/ 1199 h 1924"/>
                <a:gd name="T96" fmla="*/ 2271 w 2356"/>
                <a:gd name="T97" fmla="*/ 1180 h 1924"/>
                <a:gd name="T98" fmla="*/ 2253 w 2356"/>
                <a:gd name="T99" fmla="*/ 1166 h 1924"/>
                <a:gd name="T100" fmla="*/ 2343 w 2356"/>
                <a:gd name="T101" fmla="*/ 880 h 1924"/>
                <a:gd name="T102" fmla="*/ 2356 w 2356"/>
                <a:gd name="T103" fmla="*/ 859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56" h="1924">
                  <a:moveTo>
                    <a:pt x="2244" y="874"/>
                  </a:moveTo>
                  <a:lnTo>
                    <a:pt x="1501" y="1507"/>
                  </a:lnTo>
                  <a:lnTo>
                    <a:pt x="1501" y="1271"/>
                  </a:lnTo>
                  <a:lnTo>
                    <a:pt x="1501" y="1271"/>
                  </a:lnTo>
                  <a:lnTo>
                    <a:pt x="1507" y="1272"/>
                  </a:lnTo>
                  <a:lnTo>
                    <a:pt x="1507" y="1272"/>
                  </a:lnTo>
                  <a:lnTo>
                    <a:pt x="1513" y="1272"/>
                  </a:lnTo>
                  <a:lnTo>
                    <a:pt x="1519" y="1270"/>
                  </a:lnTo>
                  <a:lnTo>
                    <a:pt x="1525" y="1268"/>
                  </a:lnTo>
                  <a:lnTo>
                    <a:pt x="1529" y="1264"/>
                  </a:lnTo>
                  <a:lnTo>
                    <a:pt x="2244" y="653"/>
                  </a:lnTo>
                  <a:lnTo>
                    <a:pt x="2244" y="874"/>
                  </a:lnTo>
                  <a:close/>
                  <a:moveTo>
                    <a:pt x="2163" y="1218"/>
                  </a:moveTo>
                  <a:lnTo>
                    <a:pt x="1420" y="1851"/>
                  </a:lnTo>
                  <a:lnTo>
                    <a:pt x="1420" y="1616"/>
                  </a:lnTo>
                  <a:lnTo>
                    <a:pt x="1420" y="1616"/>
                  </a:lnTo>
                  <a:lnTo>
                    <a:pt x="1426" y="1616"/>
                  </a:lnTo>
                  <a:lnTo>
                    <a:pt x="1426" y="1616"/>
                  </a:lnTo>
                  <a:lnTo>
                    <a:pt x="1432" y="1616"/>
                  </a:lnTo>
                  <a:lnTo>
                    <a:pt x="1439" y="1614"/>
                  </a:lnTo>
                  <a:lnTo>
                    <a:pt x="1444" y="1612"/>
                  </a:lnTo>
                  <a:lnTo>
                    <a:pt x="1449" y="1608"/>
                  </a:lnTo>
                  <a:lnTo>
                    <a:pt x="1488" y="1575"/>
                  </a:lnTo>
                  <a:lnTo>
                    <a:pt x="1505" y="1578"/>
                  </a:lnTo>
                  <a:lnTo>
                    <a:pt x="1505" y="1578"/>
                  </a:lnTo>
                  <a:lnTo>
                    <a:pt x="1512" y="1580"/>
                  </a:lnTo>
                  <a:lnTo>
                    <a:pt x="1512" y="1580"/>
                  </a:lnTo>
                  <a:lnTo>
                    <a:pt x="1519" y="1578"/>
                  </a:lnTo>
                  <a:lnTo>
                    <a:pt x="1524" y="1577"/>
                  </a:lnTo>
                  <a:lnTo>
                    <a:pt x="1530" y="1574"/>
                  </a:lnTo>
                  <a:lnTo>
                    <a:pt x="1534" y="1571"/>
                  </a:lnTo>
                  <a:lnTo>
                    <a:pt x="2163" y="1034"/>
                  </a:lnTo>
                  <a:lnTo>
                    <a:pt x="2163" y="1218"/>
                  </a:lnTo>
                  <a:close/>
                  <a:moveTo>
                    <a:pt x="269" y="1248"/>
                  </a:moveTo>
                  <a:lnTo>
                    <a:pt x="269" y="1048"/>
                  </a:lnTo>
                  <a:lnTo>
                    <a:pt x="1326" y="1269"/>
                  </a:lnTo>
                  <a:lnTo>
                    <a:pt x="1326" y="1269"/>
                  </a:lnTo>
                  <a:lnTo>
                    <a:pt x="1327" y="1269"/>
                  </a:lnTo>
                  <a:lnTo>
                    <a:pt x="1370" y="1278"/>
                  </a:lnTo>
                  <a:lnTo>
                    <a:pt x="1370" y="1278"/>
                  </a:lnTo>
                  <a:lnTo>
                    <a:pt x="1378" y="1279"/>
                  </a:lnTo>
                  <a:lnTo>
                    <a:pt x="1378" y="1279"/>
                  </a:lnTo>
                  <a:lnTo>
                    <a:pt x="1384" y="1278"/>
                  </a:lnTo>
                  <a:lnTo>
                    <a:pt x="1390" y="1277"/>
                  </a:lnTo>
                  <a:lnTo>
                    <a:pt x="1395" y="1274"/>
                  </a:lnTo>
                  <a:lnTo>
                    <a:pt x="1401" y="1271"/>
                  </a:lnTo>
                  <a:lnTo>
                    <a:pt x="1420" y="1254"/>
                  </a:lnTo>
                  <a:lnTo>
                    <a:pt x="1431" y="1257"/>
                  </a:lnTo>
                  <a:lnTo>
                    <a:pt x="1431" y="1492"/>
                  </a:lnTo>
                  <a:lnTo>
                    <a:pt x="269" y="1248"/>
                  </a:lnTo>
                  <a:close/>
                  <a:moveTo>
                    <a:pt x="187" y="1592"/>
                  </a:moveTo>
                  <a:lnTo>
                    <a:pt x="187" y="1357"/>
                  </a:lnTo>
                  <a:lnTo>
                    <a:pt x="1350" y="1602"/>
                  </a:lnTo>
                  <a:lnTo>
                    <a:pt x="1350" y="1836"/>
                  </a:lnTo>
                  <a:lnTo>
                    <a:pt x="187" y="1592"/>
                  </a:lnTo>
                  <a:close/>
                  <a:moveTo>
                    <a:pt x="133" y="713"/>
                  </a:moveTo>
                  <a:lnTo>
                    <a:pt x="1296" y="957"/>
                  </a:lnTo>
                  <a:lnTo>
                    <a:pt x="1296" y="1192"/>
                  </a:lnTo>
                  <a:lnTo>
                    <a:pt x="133" y="948"/>
                  </a:lnTo>
                  <a:lnTo>
                    <a:pt x="133" y="713"/>
                  </a:lnTo>
                  <a:close/>
                  <a:moveTo>
                    <a:pt x="1372" y="972"/>
                  </a:moveTo>
                  <a:lnTo>
                    <a:pt x="1372" y="972"/>
                  </a:lnTo>
                  <a:lnTo>
                    <a:pt x="1379" y="972"/>
                  </a:lnTo>
                  <a:lnTo>
                    <a:pt x="1384" y="970"/>
                  </a:lnTo>
                  <a:lnTo>
                    <a:pt x="1390" y="968"/>
                  </a:lnTo>
                  <a:lnTo>
                    <a:pt x="1394" y="964"/>
                  </a:lnTo>
                  <a:lnTo>
                    <a:pt x="2107" y="355"/>
                  </a:lnTo>
                  <a:lnTo>
                    <a:pt x="2107" y="575"/>
                  </a:lnTo>
                  <a:lnTo>
                    <a:pt x="1366" y="1207"/>
                  </a:lnTo>
                  <a:lnTo>
                    <a:pt x="1366" y="972"/>
                  </a:lnTo>
                  <a:lnTo>
                    <a:pt x="1366" y="972"/>
                  </a:lnTo>
                  <a:lnTo>
                    <a:pt x="1372" y="972"/>
                  </a:lnTo>
                  <a:close/>
                  <a:moveTo>
                    <a:pt x="2355" y="846"/>
                  </a:moveTo>
                  <a:lnTo>
                    <a:pt x="2355" y="846"/>
                  </a:lnTo>
                  <a:lnTo>
                    <a:pt x="2354" y="840"/>
                  </a:lnTo>
                  <a:lnTo>
                    <a:pt x="2351" y="836"/>
                  </a:lnTo>
                  <a:lnTo>
                    <a:pt x="2349" y="832"/>
                  </a:lnTo>
                  <a:lnTo>
                    <a:pt x="2345" y="829"/>
                  </a:lnTo>
                  <a:lnTo>
                    <a:pt x="2341" y="826"/>
                  </a:lnTo>
                  <a:lnTo>
                    <a:pt x="2338" y="823"/>
                  </a:lnTo>
                  <a:lnTo>
                    <a:pt x="2333" y="821"/>
                  </a:lnTo>
                  <a:lnTo>
                    <a:pt x="2329" y="820"/>
                  </a:lnTo>
                  <a:lnTo>
                    <a:pt x="2313" y="816"/>
                  </a:lnTo>
                  <a:lnTo>
                    <a:pt x="2313" y="595"/>
                  </a:lnTo>
                  <a:lnTo>
                    <a:pt x="2338" y="573"/>
                  </a:lnTo>
                  <a:lnTo>
                    <a:pt x="2338" y="573"/>
                  </a:lnTo>
                  <a:lnTo>
                    <a:pt x="2342" y="570"/>
                  </a:lnTo>
                  <a:lnTo>
                    <a:pt x="2345" y="565"/>
                  </a:lnTo>
                  <a:lnTo>
                    <a:pt x="2347" y="561"/>
                  </a:lnTo>
                  <a:lnTo>
                    <a:pt x="2349" y="557"/>
                  </a:lnTo>
                  <a:lnTo>
                    <a:pt x="2350" y="552"/>
                  </a:lnTo>
                  <a:lnTo>
                    <a:pt x="2351" y="548"/>
                  </a:lnTo>
                  <a:lnTo>
                    <a:pt x="2351" y="542"/>
                  </a:lnTo>
                  <a:lnTo>
                    <a:pt x="2350" y="538"/>
                  </a:lnTo>
                  <a:lnTo>
                    <a:pt x="2350" y="538"/>
                  </a:lnTo>
                  <a:lnTo>
                    <a:pt x="2347" y="533"/>
                  </a:lnTo>
                  <a:lnTo>
                    <a:pt x="2345" y="529"/>
                  </a:lnTo>
                  <a:lnTo>
                    <a:pt x="2342" y="524"/>
                  </a:lnTo>
                  <a:lnTo>
                    <a:pt x="2339" y="521"/>
                  </a:lnTo>
                  <a:lnTo>
                    <a:pt x="2336" y="518"/>
                  </a:lnTo>
                  <a:lnTo>
                    <a:pt x="2332" y="516"/>
                  </a:lnTo>
                  <a:lnTo>
                    <a:pt x="2326" y="514"/>
                  </a:lnTo>
                  <a:lnTo>
                    <a:pt x="2322" y="513"/>
                  </a:lnTo>
                  <a:lnTo>
                    <a:pt x="2177" y="486"/>
                  </a:lnTo>
                  <a:lnTo>
                    <a:pt x="2177" y="300"/>
                  </a:lnTo>
                  <a:lnTo>
                    <a:pt x="2177" y="296"/>
                  </a:lnTo>
                  <a:lnTo>
                    <a:pt x="2203" y="273"/>
                  </a:lnTo>
                  <a:lnTo>
                    <a:pt x="2203" y="273"/>
                  </a:lnTo>
                  <a:lnTo>
                    <a:pt x="2207" y="270"/>
                  </a:lnTo>
                  <a:lnTo>
                    <a:pt x="2210" y="265"/>
                  </a:lnTo>
                  <a:lnTo>
                    <a:pt x="2213" y="261"/>
                  </a:lnTo>
                  <a:lnTo>
                    <a:pt x="2214" y="257"/>
                  </a:lnTo>
                  <a:lnTo>
                    <a:pt x="2215" y="252"/>
                  </a:lnTo>
                  <a:lnTo>
                    <a:pt x="2216" y="247"/>
                  </a:lnTo>
                  <a:lnTo>
                    <a:pt x="2216" y="242"/>
                  </a:lnTo>
                  <a:lnTo>
                    <a:pt x="2215" y="238"/>
                  </a:lnTo>
                  <a:lnTo>
                    <a:pt x="2215" y="238"/>
                  </a:lnTo>
                  <a:lnTo>
                    <a:pt x="2213" y="233"/>
                  </a:lnTo>
                  <a:lnTo>
                    <a:pt x="2211" y="228"/>
                  </a:lnTo>
                  <a:lnTo>
                    <a:pt x="2207" y="224"/>
                  </a:lnTo>
                  <a:lnTo>
                    <a:pt x="2204" y="221"/>
                  </a:lnTo>
                  <a:lnTo>
                    <a:pt x="2201" y="218"/>
                  </a:lnTo>
                  <a:lnTo>
                    <a:pt x="2197" y="216"/>
                  </a:lnTo>
                  <a:lnTo>
                    <a:pt x="2192" y="214"/>
                  </a:lnTo>
                  <a:lnTo>
                    <a:pt x="2187" y="213"/>
                  </a:lnTo>
                  <a:lnTo>
                    <a:pt x="1014" y="1"/>
                  </a:lnTo>
                  <a:lnTo>
                    <a:pt x="1014" y="1"/>
                  </a:lnTo>
                  <a:lnTo>
                    <a:pt x="1007" y="0"/>
                  </a:lnTo>
                  <a:lnTo>
                    <a:pt x="1001" y="1"/>
                  </a:lnTo>
                  <a:lnTo>
                    <a:pt x="994" y="3"/>
                  </a:lnTo>
                  <a:lnTo>
                    <a:pt x="988" y="6"/>
                  </a:lnTo>
                  <a:lnTo>
                    <a:pt x="79" y="640"/>
                  </a:lnTo>
                  <a:lnTo>
                    <a:pt x="79" y="640"/>
                  </a:lnTo>
                  <a:lnTo>
                    <a:pt x="71" y="645"/>
                  </a:lnTo>
                  <a:lnTo>
                    <a:pt x="59" y="655"/>
                  </a:lnTo>
                  <a:lnTo>
                    <a:pt x="53" y="660"/>
                  </a:lnTo>
                  <a:lnTo>
                    <a:pt x="46" y="668"/>
                  </a:lnTo>
                  <a:lnTo>
                    <a:pt x="40" y="676"/>
                  </a:lnTo>
                  <a:lnTo>
                    <a:pt x="33" y="686"/>
                  </a:lnTo>
                  <a:lnTo>
                    <a:pt x="26" y="696"/>
                  </a:lnTo>
                  <a:lnTo>
                    <a:pt x="20" y="709"/>
                  </a:lnTo>
                  <a:lnTo>
                    <a:pt x="15" y="721"/>
                  </a:lnTo>
                  <a:lnTo>
                    <a:pt x="10" y="737"/>
                  </a:lnTo>
                  <a:lnTo>
                    <a:pt x="5" y="753"/>
                  </a:lnTo>
                  <a:lnTo>
                    <a:pt x="3" y="772"/>
                  </a:lnTo>
                  <a:lnTo>
                    <a:pt x="1" y="792"/>
                  </a:lnTo>
                  <a:lnTo>
                    <a:pt x="0" y="813"/>
                  </a:lnTo>
                  <a:lnTo>
                    <a:pt x="0" y="813"/>
                  </a:lnTo>
                  <a:lnTo>
                    <a:pt x="1" y="836"/>
                  </a:lnTo>
                  <a:lnTo>
                    <a:pt x="4" y="858"/>
                  </a:lnTo>
                  <a:lnTo>
                    <a:pt x="9" y="879"/>
                  </a:lnTo>
                  <a:lnTo>
                    <a:pt x="14" y="897"/>
                  </a:lnTo>
                  <a:lnTo>
                    <a:pt x="19" y="915"/>
                  </a:lnTo>
                  <a:lnTo>
                    <a:pt x="26" y="930"/>
                  </a:lnTo>
                  <a:lnTo>
                    <a:pt x="33" y="945"/>
                  </a:lnTo>
                  <a:lnTo>
                    <a:pt x="40" y="957"/>
                  </a:lnTo>
                  <a:lnTo>
                    <a:pt x="48" y="968"/>
                  </a:lnTo>
                  <a:lnTo>
                    <a:pt x="55" y="977"/>
                  </a:lnTo>
                  <a:lnTo>
                    <a:pt x="69" y="992"/>
                  </a:lnTo>
                  <a:lnTo>
                    <a:pt x="78" y="1001"/>
                  </a:lnTo>
                  <a:lnTo>
                    <a:pt x="82" y="1005"/>
                  </a:lnTo>
                  <a:lnTo>
                    <a:pt x="82" y="1005"/>
                  </a:lnTo>
                  <a:lnTo>
                    <a:pt x="83" y="1006"/>
                  </a:lnTo>
                  <a:lnTo>
                    <a:pt x="83" y="1006"/>
                  </a:lnTo>
                  <a:lnTo>
                    <a:pt x="85" y="1007"/>
                  </a:lnTo>
                  <a:lnTo>
                    <a:pt x="85" y="1007"/>
                  </a:lnTo>
                  <a:lnTo>
                    <a:pt x="89" y="1009"/>
                  </a:lnTo>
                  <a:lnTo>
                    <a:pt x="89" y="1009"/>
                  </a:lnTo>
                  <a:lnTo>
                    <a:pt x="91" y="1010"/>
                  </a:lnTo>
                  <a:lnTo>
                    <a:pt x="91" y="1010"/>
                  </a:lnTo>
                  <a:lnTo>
                    <a:pt x="94" y="1011"/>
                  </a:lnTo>
                  <a:lnTo>
                    <a:pt x="94" y="1011"/>
                  </a:lnTo>
                  <a:lnTo>
                    <a:pt x="96" y="1011"/>
                  </a:lnTo>
                  <a:lnTo>
                    <a:pt x="150" y="1022"/>
                  </a:lnTo>
                  <a:lnTo>
                    <a:pt x="150" y="1022"/>
                  </a:lnTo>
                  <a:lnTo>
                    <a:pt x="143" y="1041"/>
                  </a:lnTo>
                  <a:lnTo>
                    <a:pt x="139" y="1062"/>
                  </a:lnTo>
                  <a:lnTo>
                    <a:pt x="136" y="1087"/>
                  </a:lnTo>
                  <a:lnTo>
                    <a:pt x="135" y="1113"/>
                  </a:lnTo>
                  <a:lnTo>
                    <a:pt x="135" y="1113"/>
                  </a:lnTo>
                  <a:lnTo>
                    <a:pt x="136" y="1136"/>
                  </a:lnTo>
                  <a:lnTo>
                    <a:pt x="139" y="1158"/>
                  </a:lnTo>
                  <a:lnTo>
                    <a:pt x="143" y="1178"/>
                  </a:lnTo>
                  <a:lnTo>
                    <a:pt x="148" y="1197"/>
                  </a:lnTo>
                  <a:lnTo>
                    <a:pt x="154" y="1214"/>
                  </a:lnTo>
                  <a:lnTo>
                    <a:pt x="160" y="1230"/>
                  </a:lnTo>
                  <a:lnTo>
                    <a:pt x="168" y="1244"/>
                  </a:lnTo>
                  <a:lnTo>
                    <a:pt x="175" y="1256"/>
                  </a:lnTo>
                  <a:lnTo>
                    <a:pt x="133" y="1285"/>
                  </a:lnTo>
                  <a:lnTo>
                    <a:pt x="133" y="1285"/>
                  </a:lnTo>
                  <a:lnTo>
                    <a:pt x="124" y="1290"/>
                  </a:lnTo>
                  <a:lnTo>
                    <a:pt x="114" y="1299"/>
                  </a:lnTo>
                  <a:lnTo>
                    <a:pt x="108" y="1305"/>
                  </a:lnTo>
                  <a:lnTo>
                    <a:pt x="100" y="1312"/>
                  </a:lnTo>
                  <a:lnTo>
                    <a:pt x="94" y="1320"/>
                  </a:lnTo>
                  <a:lnTo>
                    <a:pt x="86" y="1330"/>
                  </a:lnTo>
                  <a:lnTo>
                    <a:pt x="80" y="1340"/>
                  </a:lnTo>
                  <a:lnTo>
                    <a:pt x="74" y="1353"/>
                  </a:lnTo>
                  <a:lnTo>
                    <a:pt x="69" y="1367"/>
                  </a:lnTo>
                  <a:lnTo>
                    <a:pt x="63" y="1382"/>
                  </a:lnTo>
                  <a:lnTo>
                    <a:pt x="60" y="1398"/>
                  </a:lnTo>
                  <a:lnTo>
                    <a:pt x="57" y="1416"/>
                  </a:lnTo>
                  <a:lnTo>
                    <a:pt x="55" y="1436"/>
                  </a:lnTo>
                  <a:lnTo>
                    <a:pt x="55" y="1457"/>
                  </a:lnTo>
                  <a:lnTo>
                    <a:pt x="55" y="1457"/>
                  </a:lnTo>
                  <a:lnTo>
                    <a:pt x="56" y="1482"/>
                  </a:lnTo>
                  <a:lnTo>
                    <a:pt x="58" y="1503"/>
                  </a:lnTo>
                  <a:lnTo>
                    <a:pt x="62" y="1524"/>
                  </a:lnTo>
                  <a:lnTo>
                    <a:pt x="68" y="1542"/>
                  </a:lnTo>
                  <a:lnTo>
                    <a:pt x="73" y="1560"/>
                  </a:lnTo>
                  <a:lnTo>
                    <a:pt x="80" y="1575"/>
                  </a:lnTo>
                  <a:lnTo>
                    <a:pt x="88" y="1589"/>
                  </a:lnTo>
                  <a:lnTo>
                    <a:pt x="95" y="1602"/>
                  </a:lnTo>
                  <a:lnTo>
                    <a:pt x="102" y="1612"/>
                  </a:lnTo>
                  <a:lnTo>
                    <a:pt x="110" y="1622"/>
                  </a:lnTo>
                  <a:lnTo>
                    <a:pt x="122" y="1636"/>
                  </a:lnTo>
                  <a:lnTo>
                    <a:pt x="132" y="1646"/>
                  </a:lnTo>
                  <a:lnTo>
                    <a:pt x="136" y="1649"/>
                  </a:lnTo>
                  <a:lnTo>
                    <a:pt x="136" y="1649"/>
                  </a:lnTo>
                  <a:lnTo>
                    <a:pt x="142" y="1653"/>
                  </a:lnTo>
                  <a:lnTo>
                    <a:pt x="150" y="1655"/>
                  </a:lnTo>
                  <a:lnTo>
                    <a:pt x="1381" y="1913"/>
                  </a:lnTo>
                  <a:lnTo>
                    <a:pt x="1381" y="1913"/>
                  </a:lnTo>
                  <a:lnTo>
                    <a:pt x="1381" y="1913"/>
                  </a:lnTo>
                  <a:lnTo>
                    <a:pt x="1425" y="1923"/>
                  </a:lnTo>
                  <a:lnTo>
                    <a:pt x="1425" y="1923"/>
                  </a:lnTo>
                  <a:lnTo>
                    <a:pt x="1431" y="1924"/>
                  </a:lnTo>
                  <a:lnTo>
                    <a:pt x="1431" y="1924"/>
                  </a:lnTo>
                  <a:lnTo>
                    <a:pt x="1438" y="1923"/>
                  </a:lnTo>
                  <a:lnTo>
                    <a:pt x="1444" y="1922"/>
                  </a:lnTo>
                  <a:lnTo>
                    <a:pt x="1449" y="1919"/>
                  </a:lnTo>
                  <a:lnTo>
                    <a:pt x="1454" y="1915"/>
                  </a:lnTo>
                  <a:lnTo>
                    <a:pt x="2263" y="1225"/>
                  </a:lnTo>
                  <a:lnTo>
                    <a:pt x="2263" y="1225"/>
                  </a:lnTo>
                  <a:lnTo>
                    <a:pt x="2266" y="1221"/>
                  </a:lnTo>
                  <a:lnTo>
                    <a:pt x="2270" y="1217"/>
                  </a:lnTo>
                  <a:lnTo>
                    <a:pt x="2272" y="1213"/>
                  </a:lnTo>
                  <a:lnTo>
                    <a:pt x="2274" y="1209"/>
                  </a:lnTo>
                  <a:lnTo>
                    <a:pt x="2275" y="1205"/>
                  </a:lnTo>
                  <a:lnTo>
                    <a:pt x="2275" y="1199"/>
                  </a:lnTo>
                  <a:lnTo>
                    <a:pt x="2275" y="1194"/>
                  </a:lnTo>
                  <a:lnTo>
                    <a:pt x="2274" y="1190"/>
                  </a:lnTo>
                  <a:lnTo>
                    <a:pt x="2274" y="1190"/>
                  </a:lnTo>
                  <a:lnTo>
                    <a:pt x="2273" y="1185"/>
                  </a:lnTo>
                  <a:lnTo>
                    <a:pt x="2271" y="1180"/>
                  </a:lnTo>
                  <a:lnTo>
                    <a:pt x="2267" y="1177"/>
                  </a:lnTo>
                  <a:lnTo>
                    <a:pt x="2264" y="1173"/>
                  </a:lnTo>
                  <a:lnTo>
                    <a:pt x="2261" y="1170"/>
                  </a:lnTo>
                  <a:lnTo>
                    <a:pt x="2257" y="1168"/>
                  </a:lnTo>
                  <a:lnTo>
                    <a:pt x="2253" y="1166"/>
                  </a:lnTo>
                  <a:lnTo>
                    <a:pt x="2247" y="1165"/>
                  </a:lnTo>
                  <a:lnTo>
                    <a:pt x="2233" y="1161"/>
                  </a:lnTo>
                  <a:lnTo>
                    <a:pt x="2233" y="975"/>
                  </a:lnTo>
                  <a:lnTo>
                    <a:pt x="2343" y="880"/>
                  </a:lnTo>
                  <a:lnTo>
                    <a:pt x="2343" y="880"/>
                  </a:lnTo>
                  <a:lnTo>
                    <a:pt x="2347" y="877"/>
                  </a:lnTo>
                  <a:lnTo>
                    <a:pt x="2351" y="873"/>
                  </a:lnTo>
                  <a:lnTo>
                    <a:pt x="2353" y="869"/>
                  </a:lnTo>
                  <a:lnTo>
                    <a:pt x="2354" y="865"/>
                  </a:lnTo>
                  <a:lnTo>
                    <a:pt x="2356" y="859"/>
                  </a:lnTo>
                  <a:lnTo>
                    <a:pt x="2356" y="855"/>
                  </a:lnTo>
                  <a:lnTo>
                    <a:pt x="2356" y="850"/>
                  </a:lnTo>
                  <a:lnTo>
                    <a:pt x="2355" y="846"/>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28" name="Freeform 37"/>
            <p:cNvSpPr>
              <a:spLocks/>
            </p:cNvSpPr>
            <p:nvPr/>
          </p:nvSpPr>
          <p:spPr bwMode="auto">
            <a:xfrm>
              <a:off x="-936" y="2536"/>
              <a:ext cx="372" cy="427"/>
            </a:xfrm>
            <a:custGeom>
              <a:avLst/>
              <a:gdLst>
                <a:gd name="T0" fmla="*/ 743 w 743"/>
                <a:gd name="T1" fmla="*/ 221 h 854"/>
                <a:gd name="T2" fmla="*/ 0 w 743"/>
                <a:gd name="T3" fmla="*/ 854 h 854"/>
                <a:gd name="T4" fmla="*/ 0 w 743"/>
                <a:gd name="T5" fmla="*/ 618 h 854"/>
                <a:gd name="T6" fmla="*/ 0 w 743"/>
                <a:gd name="T7" fmla="*/ 618 h 854"/>
                <a:gd name="T8" fmla="*/ 6 w 743"/>
                <a:gd name="T9" fmla="*/ 619 h 854"/>
                <a:gd name="T10" fmla="*/ 6 w 743"/>
                <a:gd name="T11" fmla="*/ 619 h 854"/>
                <a:gd name="T12" fmla="*/ 12 w 743"/>
                <a:gd name="T13" fmla="*/ 619 h 854"/>
                <a:gd name="T14" fmla="*/ 18 w 743"/>
                <a:gd name="T15" fmla="*/ 617 h 854"/>
                <a:gd name="T16" fmla="*/ 24 w 743"/>
                <a:gd name="T17" fmla="*/ 615 h 854"/>
                <a:gd name="T18" fmla="*/ 28 w 743"/>
                <a:gd name="T19" fmla="*/ 611 h 854"/>
                <a:gd name="T20" fmla="*/ 743 w 743"/>
                <a:gd name="T21" fmla="*/ 0 h 854"/>
                <a:gd name="T22" fmla="*/ 743 w 743"/>
                <a:gd name="T23" fmla="*/ 221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3" h="854">
                  <a:moveTo>
                    <a:pt x="743" y="221"/>
                  </a:moveTo>
                  <a:lnTo>
                    <a:pt x="0" y="854"/>
                  </a:lnTo>
                  <a:lnTo>
                    <a:pt x="0" y="618"/>
                  </a:lnTo>
                  <a:lnTo>
                    <a:pt x="0" y="618"/>
                  </a:lnTo>
                  <a:lnTo>
                    <a:pt x="6" y="619"/>
                  </a:lnTo>
                  <a:lnTo>
                    <a:pt x="6" y="619"/>
                  </a:lnTo>
                  <a:lnTo>
                    <a:pt x="12" y="619"/>
                  </a:lnTo>
                  <a:lnTo>
                    <a:pt x="18" y="617"/>
                  </a:lnTo>
                  <a:lnTo>
                    <a:pt x="24" y="615"/>
                  </a:lnTo>
                  <a:lnTo>
                    <a:pt x="28" y="611"/>
                  </a:lnTo>
                  <a:lnTo>
                    <a:pt x="743" y="0"/>
                  </a:lnTo>
                  <a:lnTo>
                    <a:pt x="743" y="221"/>
                  </a:lnTo>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29" name="Freeform 38"/>
            <p:cNvSpPr>
              <a:spLocks/>
            </p:cNvSpPr>
            <p:nvPr/>
          </p:nvSpPr>
          <p:spPr bwMode="auto">
            <a:xfrm>
              <a:off x="-977" y="2727"/>
              <a:ext cx="372" cy="408"/>
            </a:xfrm>
            <a:custGeom>
              <a:avLst/>
              <a:gdLst>
                <a:gd name="T0" fmla="*/ 743 w 743"/>
                <a:gd name="T1" fmla="*/ 184 h 817"/>
                <a:gd name="T2" fmla="*/ 0 w 743"/>
                <a:gd name="T3" fmla="*/ 817 h 817"/>
                <a:gd name="T4" fmla="*/ 0 w 743"/>
                <a:gd name="T5" fmla="*/ 582 h 817"/>
                <a:gd name="T6" fmla="*/ 0 w 743"/>
                <a:gd name="T7" fmla="*/ 582 h 817"/>
                <a:gd name="T8" fmla="*/ 6 w 743"/>
                <a:gd name="T9" fmla="*/ 582 h 817"/>
                <a:gd name="T10" fmla="*/ 6 w 743"/>
                <a:gd name="T11" fmla="*/ 582 h 817"/>
                <a:gd name="T12" fmla="*/ 12 w 743"/>
                <a:gd name="T13" fmla="*/ 582 h 817"/>
                <a:gd name="T14" fmla="*/ 19 w 743"/>
                <a:gd name="T15" fmla="*/ 580 h 817"/>
                <a:gd name="T16" fmla="*/ 24 w 743"/>
                <a:gd name="T17" fmla="*/ 578 h 817"/>
                <a:gd name="T18" fmla="*/ 29 w 743"/>
                <a:gd name="T19" fmla="*/ 574 h 817"/>
                <a:gd name="T20" fmla="*/ 68 w 743"/>
                <a:gd name="T21" fmla="*/ 541 h 817"/>
                <a:gd name="T22" fmla="*/ 85 w 743"/>
                <a:gd name="T23" fmla="*/ 544 h 817"/>
                <a:gd name="T24" fmla="*/ 85 w 743"/>
                <a:gd name="T25" fmla="*/ 544 h 817"/>
                <a:gd name="T26" fmla="*/ 92 w 743"/>
                <a:gd name="T27" fmla="*/ 546 h 817"/>
                <a:gd name="T28" fmla="*/ 92 w 743"/>
                <a:gd name="T29" fmla="*/ 546 h 817"/>
                <a:gd name="T30" fmla="*/ 99 w 743"/>
                <a:gd name="T31" fmla="*/ 544 h 817"/>
                <a:gd name="T32" fmla="*/ 104 w 743"/>
                <a:gd name="T33" fmla="*/ 543 h 817"/>
                <a:gd name="T34" fmla="*/ 110 w 743"/>
                <a:gd name="T35" fmla="*/ 540 h 817"/>
                <a:gd name="T36" fmla="*/ 114 w 743"/>
                <a:gd name="T37" fmla="*/ 537 h 817"/>
                <a:gd name="T38" fmla="*/ 743 w 743"/>
                <a:gd name="T39" fmla="*/ 0 h 817"/>
                <a:gd name="T40" fmla="*/ 743 w 743"/>
                <a:gd name="T41" fmla="*/ 184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3" h="817">
                  <a:moveTo>
                    <a:pt x="743" y="184"/>
                  </a:moveTo>
                  <a:lnTo>
                    <a:pt x="0" y="817"/>
                  </a:lnTo>
                  <a:lnTo>
                    <a:pt x="0" y="582"/>
                  </a:lnTo>
                  <a:lnTo>
                    <a:pt x="0" y="582"/>
                  </a:lnTo>
                  <a:lnTo>
                    <a:pt x="6" y="582"/>
                  </a:lnTo>
                  <a:lnTo>
                    <a:pt x="6" y="582"/>
                  </a:lnTo>
                  <a:lnTo>
                    <a:pt x="12" y="582"/>
                  </a:lnTo>
                  <a:lnTo>
                    <a:pt x="19" y="580"/>
                  </a:lnTo>
                  <a:lnTo>
                    <a:pt x="24" y="578"/>
                  </a:lnTo>
                  <a:lnTo>
                    <a:pt x="29" y="574"/>
                  </a:lnTo>
                  <a:lnTo>
                    <a:pt x="68" y="541"/>
                  </a:lnTo>
                  <a:lnTo>
                    <a:pt x="85" y="544"/>
                  </a:lnTo>
                  <a:lnTo>
                    <a:pt x="85" y="544"/>
                  </a:lnTo>
                  <a:lnTo>
                    <a:pt x="92" y="546"/>
                  </a:lnTo>
                  <a:lnTo>
                    <a:pt x="92" y="546"/>
                  </a:lnTo>
                  <a:lnTo>
                    <a:pt x="99" y="544"/>
                  </a:lnTo>
                  <a:lnTo>
                    <a:pt x="104" y="543"/>
                  </a:lnTo>
                  <a:lnTo>
                    <a:pt x="110" y="540"/>
                  </a:lnTo>
                  <a:lnTo>
                    <a:pt x="114" y="537"/>
                  </a:lnTo>
                  <a:lnTo>
                    <a:pt x="743" y="0"/>
                  </a:lnTo>
                  <a:lnTo>
                    <a:pt x="743" y="184"/>
                  </a:lnTo>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0" name="Freeform 39"/>
            <p:cNvSpPr>
              <a:spLocks/>
            </p:cNvSpPr>
            <p:nvPr/>
          </p:nvSpPr>
          <p:spPr bwMode="auto">
            <a:xfrm>
              <a:off x="-1552" y="2733"/>
              <a:ext cx="581" cy="223"/>
            </a:xfrm>
            <a:custGeom>
              <a:avLst/>
              <a:gdLst>
                <a:gd name="T0" fmla="*/ 0 w 1162"/>
                <a:gd name="T1" fmla="*/ 200 h 444"/>
                <a:gd name="T2" fmla="*/ 0 w 1162"/>
                <a:gd name="T3" fmla="*/ 0 h 444"/>
                <a:gd name="T4" fmla="*/ 1057 w 1162"/>
                <a:gd name="T5" fmla="*/ 221 h 444"/>
                <a:gd name="T6" fmla="*/ 1057 w 1162"/>
                <a:gd name="T7" fmla="*/ 221 h 444"/>
                <a:gd name="T8" fmla="*/ 1058 w 1162"/>
                <a:gd name="T9" fmla="*/ 221 h 444"/>
                <a:gd name="T10" fmla="*/ 1101 w 1162"/>
                <a:gd name="T11" fmla="*/ 230 h 444"/>
                <a:gd name="T12" fmla="*/ 1101 w 1162"/>
                <a:gd name="T13" fmla="*/ 230 h 444"/>
                <a:gd name="T14" fmla="*/ 1109 w 1162"/>
                <a:gd name="T15" fmla="*/ 231 h 444"/>
                <a:gd name="T16" fmla="*/ 1109 w 1162"/>
                <a:gd name="T17" fmla="*/ 231 h 444"/>
                <a:gd name="T18" fmla="*/ 1115 w 1162"/>
                <a:gd name="T19" fmla="*/ 230 h 444"/>
                <a:gd name="T20" fmla="*/ 1121 w 1162"/>
                <a:gd name="T21" fmla="*/ 229 h 444"/>
                <a:gd name="T22" fmla="*/ 1126 w 1162"/>
                <a:gd name="T23" fmla="*/ 226 h 444"/>
                <a:gd name="T24" fmla="*/ 1132 w 1162"/>
                <a:gd name="T25" fmla="*/ 223 h 444"/>
                <a:gd name="T26" fmla="*/ 1151 w 1162"/>
                <a:gd name="T27" fmla="*/ 206 h 444"/>
                <a:gd name="T28" fmla="*/ 1162 w 1162"/>
                <a:gd name="T29" fmla="*/ 209 h 444"/>
                <a:gd name="T30" fmla="*/ 1162 w 1162"/>
                <a:gd name="T31" fmla="*/ 444 h 444"/>
                <a:gd name="T32" fmla="*/ 0 w 1162"/>
                <a:gd name="T33" fmla="*/ 20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62" h="444">
                  <a:moveTo>
                    <a:pt x="0" y="200"/>
                  </a:moveTo>
                  <a:lnTo>
                    <a:pt x="0" y="0"/>
                  </a:lnTo>
                  <a:lnTo>
                    <a:pt x="1057" y="221"/>
                  </a:lnTo>
                  <a:lnTo>
                    <a:pt x="1057" y="221"/>
                  </a:lnTo>
                  <a:lnTo>
                    <a:pt x="1058" y="221"/>
                  </a:lnTo>
                  <a:lnTo>
                    <a:pt x="1101" y="230"/>
                  </a:lnTo>
                  <a:lnTo>
                    <a:pt x="1101" y="230"/>
                  </a:lnTo>
                  <a:lnTo>
                    <a:pt x="1109" y="231"/>
                  </a:lnTo>
                  <a:lnTo>
                    <a:pt x="1109" y="231"/>
                  </a:lnTo>
                  <a:lnTo>
                    <a:pt x="1115" y="230"/>
                  </a:lnTo>
                  <a:lnTo>
                    <a:pt x="1121" y="229"/>
                  </a:lnTo>
                  <a:lnTo>
                    <a:pt x="1126" y="226"/>
                  </a:lnTo>
                  <a:lnTo>
                    <a:pt x="1132" y="223"/>
                  </a:lnTo>
                  <a:lnTo>
                    <a:pt x="1151" y="206"/>
                  </a:lnTo>
                  <a:lnTo>
                    <a:pt x="1162" y="209"/>
                  </a:lnTo>
                  <a:lnTo>
                    <a:pt x="1162" y="444"/>
                  </a:lnTo>
                  <a:lnTo>
                    <a:pt x="0" y="200"/>
                  </a:lnTo>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1" name="Freeform 40"/>
            <p:cNvSpPr>
              <a:spLocks/>
            </p:cNvSpPr>
            <p:nvPr/>
          </p:nvSpPr>
          <p:spPr bwMode="auto">
            <a:xfrm>
              <a:off x="-1593" y="2888"/>
              <a:ext cx="582" cy="240"/>
            </a:xfrm>
            <a:custGeom>
              <a:avLst/>
              <a:gdLst>
                <a:gd name="T0" fmla="*/ 0 w 1163"/>
                <a:gd name="T1" fmla="*/ 235 h 479"/>
                <a:gd name="T2" fmla="*/ 0 w 1163"/>
                <a:gd name="T3" fmla="*/ 0 h 479"/>
                <a:gd name="T4" fmla="*/ 1163 w 1163"/>
                <a:gd name="T5" fmla="*/ 245 h 479"/>
                <a:gd name="T6" fmla="*/ 1163 w 1163"/>
                <a:gd name="T7" fmla="*/ 479 h 479"/>
                <a:gd name="T8" fmla="*/ 0 w 1163"/>
                <a:gd name="T9" fmla="*/ 235 h 479"/>
              </a:gdLst>
              <a:ahLst/>
              <a:cxnLst>
                <a:cxn ang="0">
                  <a:pos x="T0" y="T1"/>
                </a:cxn>
                <a:cxn ang="0">
                  <a:pos x="T2" y="T3"/>
                </a:cxn>
                <a:cxn ang="0">
                  <a:pos x="T4" y="T5"/>
                </a:cxn>
                <a:cxn ang="0">
                  <a:pos x="T6" y="T7"/>
                </a:cxn>
                <a:cxn ang="0">
                  <a:pos x="T8" y="T9"/>
                </a:cxn>
              </a:cxnLst>
              <a:rect l="0" t="0" r="r" b="b"/>
              <a:pathLst>
                <a:path w="1163" h="479">
                  <a:moveTo>
                    <a:pt x="0" y="235"/>
                  </a:moveTo>
                  <a:lnTo>
                    <a:pt x="0" y="0"/>
                  </a:lnTo>
                  <a:lnTo>
                    <a:pt x="1163" y="245"/>
                  </a:lnTo>
                  <a:lnTo>
                    <a:pt x="1163" y="479"/>
                  </a:lnTo>
                  <a:lnTo>
                    <a:pt x="0" y="235"/>
                  </a:lnTo>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2" name="Freeform 41"/>
            <p:cNvSpPr>
              <a:spLocks/>
            </p:cNvSpPr>
            <p:nvPr/>
          </p:nvSpPr>
          <p:spPr bwMode="auto">
            <a:xfrm>
              <a:off x="-1620" y="2566"/>
              <a:ext cx="582" cy="240"/>
            </a:xfrm>
            <a:custGeom>
              <a:avLst/>
              <a:gdLst>
                <a:gd name="T0" fmla="*/ 0 w 1163"/>
                <a:gd name="T1" fmla="*/ 0 h 479"/>
                <a:gd name="T2" fmla="*/ 1163 w 1163"/>
                <a:gd name="T3" fmla="*/ 244 h 479"/>
                <a:gd name="T4" fmla="*/ 1163 w 1163"/>
                <a:gd name="T5" fmla="*/ 479 h 479"/>
                <a:gd name="T6" fmla="*/ 0 w 1163"/>
                <a:gd name="T7" fmla="*/ 235 h 479"/>
                <a:gd name="T8" fmla="*/ 0 w 1163"/>
                <a:gd name="T9" fmla="*/ 0 h 479"/>
              </a:gdLst>
              <a:ahLst/>
              <a:cxnLst>
                <a:cxn ang="0">
                  <a:pos x="T0" y="T1"/>
                </a:cxn>
                <a:cxn ang="0">
                  <a:pos x="T2" y="T3"/>
                </a:cxn>
                <a:cxn ang="0">
                  <a:pos x="T4" y="T5"/>
                </a:cxn>
                <a:cxn ang="0">
                  <a:pos x="T6" y="T7"/>
                </a:cxn>
                <a:cxn ang="0">
                  <a:pos x="T8" y="T9"/>
                </a:cxn>
              </a:cxnLst>
              <a:rect l="0" t="0" r="r" b="b"/>
              <a:pathLst>
                <a:path w="1163" h="479">
                  <a:moveTo>
                    <a:pt x="0" y="0"/>
                  </a:moveTo>
                  <a:lnTo>
                    <a:pt x="1163" y="244"/>
                  </a:lnTo>
                  <a:lnTo>
                    <a:pt x="1163" y="479"/>
                  </a:lnTo>
                  <a:lnTo>
                    <a:pt x="0" y="235"/>
                  </a:lnTo>
                  <a:lnTo>
                    <a:pt x="0" y="0"/>
                  </a:lnTo>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he-IL" sz="1350"/>
            </a:p>
          </p:txBody>
        </p:sp>
        <p:sp>
          <p:nvSpPr>
            <p:cNvPr id="33" name="Freeform 42"/>
            <p:cNvSpPr>
              <a:spLocks/>
            </p:cNvSpPr>
            <p:nvPr/>
          </p:nvSpPr>
          <p:spPr bwMode="auto">
            <a:xfrm>
              <a:off x="-1004" y="2387"/>
              <a:ext cx="371" cy="426"/>
            </a:xfrm>
            <a:custGeom>
              <a:avLst/>
              <a:gdLst>
                <a:gd name="T0" fmla="*/ 6 w 741"/>
                <a:gd name="T1" fmla="*/ 617 h 852"/>
                <a:gd name="T2" fmla="*/ 6 w 741"/>
                <a:gd name="T3" fmla="*/ 617 h 852"/>
                <a:gd name="T4" fmla="*/ 13 w 741"/>
                <a:gd name="T5" fmla="*/ 617 h 852"/>
                <a:gd name="T6" fmla="*/ 18 w 741"/>
                <a:gd name="T7" fmla="*/ 615 h 852"/>
                <a:gd name="T8" fmla="*/ 24 w 741"/>
                <a:gd name="T9" fmla="*/ 613 h 852"/>
                <a:gd name="T10" fmla="*/ 28 w 741"/>
                <a:gd name="T11" fmla="*/ 609 h 852"/>
                <a:gd name="T12" fmla="*/ 741 w 741"/>
                <a:gd name="T13" fmla="*/ 0 h 852"/>
                <a:gd name="T14" fmla="*/ 741 w 741"/>
                <a:gd name="T15" fmla="*/ 220 h 852"/>
                <a:gd name="T16" fmla="*/ 0 w 741"/>
                <a:gd name="T17" fmla="*/ 852 h 852"/>
                <a:gd name="T18" fmla="*/ 0 w 741"/>
                <a:gd name="T19" fmla="*/ 617 h 852"/>
                <a:gd name="T20" fmla="*/ 0 w 741"/>
                <a:gd name="T21" fmla="*/ 617 h 852"/>
                <a:gd name="T22" fmla="*/ 6 w 741"/>
                <a:gd name="T23" fmla="*/ 617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1" h="852">
                  <a:moveTo>
                    <a:pt x="6" y="617"/>
                  </a:moveTo>
                  <a:lnTo>
                    <a:pt x="6" y="617"/>
                  </a:lnTo>
                  <a:lnTo>
                    <a:pt x="13" y="617"/>
                  </a:lnTo>
                  <a:lnTo>
                    <a:pt x="18" y="615"/>
                  </a:lnTo>
                  <a:lnTo>
                    <a:pt x="24" y="613"/>
                  </a:lnTo>
                  <a:lnTo>
                    <a:pt x="28" y="609"/>
                  </a:lnTo>
                  <a:lnTo>
                    <a:pt x="741" y="0"/>
                  </a:lnTo>
                  <a:lnTo>
                    <a:pt x="741" y="220"/>
                  </a:lnTo>
                  <a:lnTo>
                    <a:pt x="0" y="852"/>
                  </a:lnTo>
                  <a:lnTo>
                    <a:pt x="0" y="617"/>
                  </a:lnTo>
                  <a:lnTo>
                    <a:pt x="0" y="617"/>
                  </a:lnTo>
                  <a:lnTo>
                    <a:pt x="6" y="617"/>
                  </a:lnTo>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he-IL" sz="1350"/>
            </a:p>
          </p:txBody>
        </p:sp>
      </p:grpSp>
      <p:sp>
        <p:nvSpPr>
          <p:cNvPr id="40" name="Rectangle 4"/>
          <p:cNvSpPr/>
          <p:nvPr/>
        </p:nvSpPr>
        <p:spPr>
          <a:xfrm>
            <a:off x="5990388" y="2601276"/>
            <a:ext cx="2304256" cy="695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600" dirty="0">
                <a:solidFill>
                  <a:schemeClr val="tx1"/>
                </a:solidFill>
              </a:rPr>
              <a:t>Increase library efficiency &amp; copyright compliance</a:t>
            </a:r>
          </a:p>
        </p:txBody>
      </p:sp>
      <p:sp>
        <p:nvSpPr>
          <p:cNvPr id="42" name="אליפסה 12"/>
          <p:cNvSpPr/>
          <p:nvPr/>
        </p:nvSpPr>
        <p:spPr>
          <a:xfrm>
            <a:off x="6638952" y="1563638"/>
            <a:ext cx="979610" cy="979609"/>
          </a:xfrm>
          <a:prstGeom prst="ellipse">
            <a:avLst/>
          </a:prstGeom>
          <a:solidFill>
            <a:schemeClr val="accent6"/>
          </a:solidFill>
          <a:ln w="158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350" dirty="0"/>
          </a:p>
        </p:txBody>
      </p:sp>
      <p:grpSp>
        <p:nvGrpSpPr>
          <p:cNvPr id="6" name="קבוצה 5"/>
          <p:cNvGrpSpPr/>
          <p:nvPr/>
        </p:nvGrpSpPr>
        <p:grpSpPr>
          <a:xfrm>
            <a:off x="6888947" y="1797530"/>
            <a:ext cx="479620" cy="511824"/>
            <a:chOff x="6357564" y="2718743"/>
            <a:chExt cx="493277" cy="526398"/>
          </a:xfrm>
          <a:noFill/>
        </p:grpSpPr>
        <p:sp>
          <p:nvSpPr>
            <p:cNvPr id="50" name="Freeform 129"/>
            <p:cNvSpPr>
              <a:spLocks noEditPoints="1"/>
            </p:cNvSpPr>
            <p:nvPr/>
          </p:nvSpPr>
          <p:spPr bwMode="auto">
            <a:xfrm>
              <a:off x="6357564" y="2718743"/>
              <a:ext cx="285377" cy="282782"/>
            </a:xfrm>
            <a:custGeom>
              <a:avLst/>
              <a:gdLst>
                <a:gd name="T0" fmla="*/ 13 w 117"/>
                <a:gd name="T1" fmla="*/ 71 h 117"/>
                <a:gd name="T2" fmla="*/ 17 w 117"/>
                <a:gd name="T3" fmla="*/ 81 h 117"/>
                <a:gd name="T4" fmla="*/ 12 w 117"/>
                <a:gd name="T5" fmla="*/ 88 h 117"/>
                <a:gd name="T6" fmla="*/ 12 w 117"/>
                <a:gd name="T7" fmla="*/ 95 h 117"/>
                <a:gd name="T8" fmla="*/ 21 w 117"/>
                <a:gd name="T9" fmla="*/ 104 h 117"/>
                <a:gd name="T10" fmla="*/ 28 w 117"/>
                <a:gd name="T11" fmla="*/ 104 h 117"/>
                <a:gd name="T12" fmla="*/ 35 w 117"/>
                <a:gd name="T13" fmla="*/ 99 h 117"/>
                <a:gd name="T14" fmla="*/ 45 w 117"/>
                <a:gd name="T15" fmla="*/ 103 h 117"/>
                <a:gd name="T16" fmla="*/ 46 w 117"/>
                <a:gd name="T17" fmla="*/ 112 h 117"/>
                <a:gd name="T18" fmla="*/ 52 w 117"/>
                <a:gd name="T19" fmla="*/ 117 h 117"/>
                <a:gd name="T20" fmla="*/ 64 w 117"/>
                <a:gd name="T21" fmla="*/ 117 h 117"/>
                <a:gd name="T22" fmla="*/ 70 w 117"/>
                <a:gd name="T23" fmla="*/ 112 h 117"/>
                <a:gd name="T24" fmla="*/ 71 w 117"/>
                <a:gd name="T25" fmla="*/ 104 h 117"/>
                <a:gd name="T26" fmla="*/ 82 w 117"/>
                <a:gd name="T27" fmla="*/ 99 h 117"/>
                <a:gd name="T28" fmla="*/ 88 w 117"/>
                <a:gd name="T29" fmla="*/ 104 h 117"/>
                <a:gd name="T30" fmla="*/ 95 w 117"/>
                <a:gd name="T31" fmla="*/ 104 h 117"/>
                <a:gd name="T32" fmla="*/ 104 w 117"/>
                <a:gd name="T33" fmla="*/ 95 h 117"/>
                <a:gd name="T34" fmla="*/ 105 w 117"/>
                <a:gd name="T35" fmla="*/ 88 h 117"/>
                <a:gd name="T36" fmla="*/ 100 w 117"/>
                <a:gd name="T37" fmla="*/ 81 h 117"/>
                <a:gd name="T38" fmla="*/ 104 w 117"/>
                <a:gd name="T39" fmla="*/ 70 h 117"/>
                <a:gd name="T40" fmla="*/ 112 w 117"/>
                <a:gd name="T41" fmla="*/ 69 h 117"/>
                <a:gd name="T42" fmla="*/ 117 w 117"/>
                <a:gd name="T43" fmla="*/ 64 h 117"/>
                <a:gd name="T44" fmla="*/ 117 w 117"/>
                <a:gd name="T45" fmla="*/ 51 h 117"/>
                <a:gd name="T46" fmla="*/ 112 w 117"/>
                <a:gd name="T47" fmla="*/ 46 h 117"/>
                <a:gd name="T48" fmla="*/ 104 w 117"/>
                <a:gd name="T49" fmla="*/ 45 h 117"/>
                <a:gd name="T50" fmla="*/ 100 w 117"/>
                <a:gd name="T51" fmla="*/ 34 h 117"/>
                <a:gd name="T52" fmla="*/ 105 w 117"/>
                <a:gd name="T53" fmla="*/ 29 h 117"/>
                <a:gd name="T54" fmla="*/ 104 w 117"/>
                <a:gd name="T55" fmla="*/ 21 h 117"/>
                <a:gd name="T56" fmla="*/ 95 w 117"/>
                <a:gd name="T57" fmla="*/ 12 h 117"/>
                <a:gd name="T58" fmla="*/ 88 w 117"/>
                <a:gd name="T59" fmla="*/ 12 h 117"/>
                <a:gd name="T60" fmla="*/ 83 w 117"/>
                <a:gd name="T61" fmla="*/ 17 h 117"/>
                <a:gd name="T62" fmla="*/ 71 w 117"/>
                <a:gd name="T63" fmla="*/ 12 h 117"/>
                <a:gd name="T64" fmla="*/ 70 w 117"/>
                <a:gd name="T65" fmla="*/ 4 h 117"/>
                <a:gd name="T66" fmla="*/ 65 w 117"/>
                <a:gd name="T67" fmla="*/ 0 h 117"/>
                <a:gd name="T68" fmla="*/ 52 w 117"/>
                <a:gd name="T69" fmla="*/ 0 h 117"/>
                <a:gd name="T70" fmla="*/ 47 w 117"/>
                <a:gd name="T71" fmla="*/ 4 h 117"/>
                <a:gd name="T72" fmla="*/ 46 w 117"/>
                <a:gd name="T73" fmla="*/ 12 h 117"/>
                <a:gd name="T74" fmla="*/ 34 w 117"/>
                <a:gd name="T75" fmla="*/ 17 h 117"/>
                <a:gd name="T76" fmla="*/ 28 w 117"/>
                <a:gd name="T77" fmla="*/ 12 h 117"/>
                <a:gd name="T78" fmla="*/ 21 w 117"/>
                <a:gd name="T79" fmla="*/ 12 h 117"/>
                <a:gd name="T80" fmla="*/ 12 w 117"/>
                <a:gd name="T81" fmla="*/ 21 h 117"/>
                <a:gd name="T82" fmla="*/ 12 w 117"/>
                <a:gd name="T83" fmla="*/ 29 h 117"/>
                <a:gd name="T84" fmla="*/ 17 w 117"/>
                <a:gd name="T85" fmla="*/ 35 h 117"/>
                <a:gd name="T86" fmla="*/ 12 w 117"/>
                <a:gd name="T87" fmla="*/ 46 h 117"/>
                <a:gd name="T88" fmla="*/ 5 w 117"/>
                <a:gd name="T89" fmla="*/ 47 h 117"/>
                <a:gd name="T90" fmla="*/ 0 w 117"/>
                <a:gd name="T91" fmla="*/ 52 h 117"/>
                <a:gd name="T92" fmla="*/ 0 w 117"/>
                <a:gd name="T93" fmla="*/ 65 h 117"/>
                <a:gd name="T94" fmla="*/ 5 w 117"/>
                <a:gd name="T95" fmla="*/ 70 h 117"/>
                <a:gd name="T96" fmla="*/ 13 w 117"/>
                <a:gd name="T97" fmla="*/ 71 h 117"/>
                <a:gd name="T98" fmla="*/ 58 w 117"/>
                <a:gd name="T99" fmla="*/ 37 h 117"/>
                <a:gd name="T100" fmla="*/ 79 w 117"/>
                <a:gd name="T101" fmla="*/ 58 h 117"/>
                <a:gd name="T102" fmla="*/ 58 w 117"/>
                <a:gd name="T103" fmla="*/ 79 h 117"/>
                <a:gd name="T104" fmla="*/ 38 w 117"/>
                <a:gd name="T105" fmla="*/ 58 h 117"/>
                <a:gd name="T106" fmla="*/ 58 w 117"/>
                <a:gd name="T107" fmla="*/ 3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17">
                  <a:moveTo>
                    <a:pt x="13" y="71"/>
                  </a:moveTo>
                  <a:cubicBezTo>
                    <a:pt x="14" y="74"/>
                    <a:pt x="15" y="78"/>
                    <a:pt x="17" y="81"/>
                  </a:cubicBezTo>
                  <a:cubicBezTo>
                    <a:pt x="12" y="88"/>
                    <a:pt x="12" y="88"/>
                    <a:pt x="12" y="88"/>
                  </a:cubicBezTo>
                  <a:cubicBezTo>
                    <a:pt x="10" y="90"/>
                    <a:pt x="10" y="93"/>
                    <a:pt x="12" y="95"/>
                  </a:cubicBezTo>
                  <a:cubicBezTo>
                    <a:pt x="21" y="104"/>
                    <a:pt x="21" y="104"/>
                    <a:pt x="21" y="104"/>
                  </a:cubicBezTo>
                  <a:cubicBezTo>
                    <a:pt x="23" y="106"/>
                    <a:pt x="26" y="106"/>
                    <a:pt x="28" y="104"/>
                  </a:cubicBezTo>
                  <a:cubicBezTo>
                    <a:pt x="35" y="99"/>
                    <a:pt x="35" y="99"/>
                    <a:pt x="35" y="99"/>
                  </a:cubicBezTo>
                  <a:cubicBezTo>
                    <a:pt x="38" y="101"/>
                    <a:pt x="42" y="102"/>
                    <a:pt x="45" y="103"/>
                  </a:cubicBezTo>
                  <a:cubicBezTo>
                    <a:pt x="46" y="112"/>
                    <a:pt x="46" y="112"/>
                    <a:pt x="46" y="112"/>
                  </a:cubicBezTo>
                  <a:cubicBezTo>
                    <a:pt x="47" y="114"/>
                    <a:pt x="49" y="117"/>
                    <a:pt x="52" y="117"/>
                  </a:cubicBezTo>
                  <a:cubicBezTo>
                    <a:pt x="64" y="117"/>
                    <a:pt x="64" y="117"/>
                    <a:pt x="64" y="117"/>
                  </a:cubicBezTo>
                  <a:cubicBezTo>
                    <a:pt x="67" y="117"/>
                    <a:pt x="69" y="114"/>
                    <a:pt x="70" y="112"/>
                  </a:cubicBezTo>
                  <a:cubicBezTo>
                    <a:pt x="71" y="104"/>
                    <a:pt x="71" y="104"/>
                    <a:pt x="71" y="104"/>
                  </a:cubicBezTo>
                  <a:cubicBezTo>
                    <a:pt x="74" y="103"/>
                    <a:pt x="78" y="101"/>
                    <a:pt x="82" y="99"/>
                  </a:cubicBezTo>
                  <a:cubicBezTo>
                    <a:pt x="88" y="104"/>
                    <a:pt x="88" y="104"/>
                    <a:pt x="88" y="104"/>
                  </a:cubicBezTo>
                  <a:cubicBezTo>
                    <a:pt x="90" y="106"/>
                    <a:pt x="93" y="106"/>
                    <a:pt x="95" y="104"/>
                  </a:cubicBezTo>
                  <a:cubicBezTo>
                    <a:pt x="104" y="95"/>
                    <a:pt x="104" y="95"/>
                    <a:pt x="104" y="95"/>
                  </a:cubicBezTo>
                  <a:cubicBezTo>
                    <a:pt x="106" y="93"/>
                    <a:pt x="106" y="90"/>
                    <a:pt x="105" y="88"/>
                  </a:cubicBezTo>
                  <a:cubicBezTo>
                    <a:pt x="100" y="81"/>
                    <a:pt x="100" y="81"/>
                    <a:pt x="100" y="81"/>
                  </a:cubicBezTo>
                  <a:cubicBezTo>
                    <a:pt x="102" y="78"/>
                    <a:pt x="103" y="74"/>
                    <a:pt x="104" y="70"/>
                  </a:cubicBezTo>
                  <a:cubicBezTo>
                    <a:pt x="112" y="69"/>
                    <a:pt x="112" y="69"/>
                    <a:pt x="112" y="69"/>
                  </a:cubicBezTo>
                  <a:cubicBezTo>
                    <a:pt x="115" y="69"/>
                    <a:pt x="117" y="67"/>
                    <a:pt x="117" y="64"/>
                  </a:cubicBezTo>
                  <a:cubicBezTo>
                    <a:pt x="117" y="51"/>
                    <a:pt x="117" y="51"/>
                    <a:pt x="117" y="51"/>
                  </a:cubicBezTo>
                  <a:cubicBezTo>
                    <a:pt x="117" y="49"/>
                    <a:pt x="115" y="47"/>
                    <a:pt x="112" y="46"/>
                  </a:cubicBezTo>
                  <a:cubicBezTo>
                    <a:pt x="104" y="45"/>
                    <a:pt x="104" y="45"/>
                    <a:pt x="104" y="45"/>
                  </a:cubicBezTo>
                  <a:cubicBezTo>
                    <a:pt x="103" y="41"/>
                    <a:pt x="102" y="38"/>
                    <a:pt x="100" y="34"/>
                  </a:cubicBezTo>
                  <a:cubicBezTo>
                    <a:pt x="105" y="29"/>
                    <a:pt x="105" y="29"/>
                    <a:pt x="105" y="29"/>
                  </a:cubicBezTo>
                  <a:cubicBezTo>
                    <a:pt x="106" y="26"/>
                    <a:pt x="106" y="23"/>
                    <a:pt x="104" y="21"/>
                  </a:cubicBezTo>
                  <a:cubicBezTo>
                    <a:pt x="95" y="12"/>
                    <a:pt x="95" y="12"/>
                    <a:pt x="95" y="12"/>
                  </a:cubicBezTo>
                  <a:cubicBezTo>
                    <a:pt x="93" y="11"/>
                    <a:pt x="90" y="10"/>
                    <a:pt x="88" y="12"/>
                  </a:cubicBezTo>
                  <a:cubicBezTo>
                    <a:pt x="83" y="17"/>
                    <a:pt x="83" y="17"/>
                    <a:pt x="83" y="17"/>
                  </a:cubicBezTo>
                  <a:cubicBezTo>
                    <a:pt x="79" y="14"/>
                    <a:pt x="75" y="13"/>
                    <a:pt x="71" y="12"/>
                  </a:cubicBezTo>
                  <a:cubicBezTo>
                    <a:pt x="70" y="4"/>
                    <a:pt x="70" y="4"/>
                    <a:pt x="70" y="4"/>
                  </a:cubicBezTo>
                  <a:cubicBezTo>
                    <a:pt x="70" y="2"/>
                    <a:pt x="67" y="0"/>
                    <a:pt x="65" y="0"/>
                  </a:cubicBezTo>
                  <a:cubicBezTo>
                    <a:pt x="52" y="0"/>
                    <a:pt x="52" y="0"/>
                    <a:pt x="52" y="0"/>
                  </a:cubicBezTo>
                  <a:cubicBezTo>
                    <a:pt x="49" y="0"/>
                    <a:pt x="47" y="2"/>
                    <a:pt x="47" y="4"/>
                  </a:cubicBezTo>
                  <a:cubicBezTo>
                    <a:pt x="46" y="12"/>
                    <a:pt x="46" y="12"/>
                    <a:pt x="46" y="12"/>
                  </a:cubicBezTo>
                  <a:cubicBezTo>
                    <a:pt x="42" y="13"/>
                    <a:pt x="38" y="14"/>
                    <a:pt x="34" y="17"/>
                  </a:cubicBezTo>
                  <a:cubicBezTo>
                    <a:pt x="28" y="12"/>
                    <a:pt x="28" y="12"/>
                    <a:pt x="28" y="12"/>
                  </a:cubicBezTo>
                  <a:cubicBezTo>
                    <a:pt x="26" y="10"/>
                    <a:pt x="23" y="11"/>
                    <a:pt x="21" y="12"/>
                  </a:cubicBezTo>
                  <a:cubicBezTo>
                    <a:pt x="12" y="21"/>
                    <a:pt x="12" y="21"/>
                    <a:pt x="12" y="21"/>
                  </a:cubicBezTo>
                  <a:cubicBezTo>
                    <a:pt x="10" y="23"/>
                    <a:pt x="10" y="26"/>
                    <a:pt x="12" y="29"/>
                  </a:cubicBezTo>
                  <a:cubicBezTo>
                    <a:pt x="17" y="35"/>
                    <a:pt x="17" y="35"/>
                    <a:pt x="17" y="35"/>
                  </a:cubicBezTo>
                  <a:cubicBezTo>
                    <a:pt x="15" y="38"/>
                    <a:pt x="13" y="42"/>
                    <a:pt x="12" y="46"/>
                  </a:cubicBezTo>
                  <a:cubicBezTo>
                    <a:pt x="5" y="47"/>
                    <a:pt x="5" y="47"/>
                    <a:pt x="5" y="47"/>
                  </a:cubicBezTo>
                  <a:cubicBezTo>
                    <a:pt x="2" y="47"/>
                    <a:pt x="0" y="49"/>
                    <a:pt x="0" y="52"/>
                  </a:cubicBezTo>
                  <a:cubicBezTo>
                    <a:pt x="0" y="65"/>
                    <a:pt x="0" y="65"/>
                    <a:pt x="0" y="65"/>
                  </a:cubicBezTo>
                  <a:cubicBezTo>
                    <a:pt x="0" y="67"/>
                    <a:pt x="2" y="70"/>
                    <a:pt x="5" y="70"/>
                  </a:cubicBezTo>
                  <a:lnTo>
                    <a:pt x="13" y="71"/>
                  </a:lnTo>
                  <a:close/>
                  <a:moveTo>
                    <a:pt x="58" y="37"/>
                  </a:moveTo>
                  <a:cubicBezTo>
                    <a:pt x="70" y="37"/>
                    <a:pt x="79" y="46"/>
                    <a:pt x="79" y="58"/>
                  </a:cubicBezTo>
                  <a:cubicBezTo>
                    <a:pt x="79" y="69"/>
                    <a:pt x="70" y="79"/>
                    <a:pt x="58" y="79"/>
                  </a:cubicBezTo>
                  <a:cubicBezTo>
                    <a:pt x="47" y="79"/>
                    <a:pt x="38" y="69"/>
                    <a:pt x="38" y="58"/>
                  </a:cubicBezTo>
                  <a:cubicBezTo>
                    <a:pt x="38" y="46"/>
                    <a:pt x="47" y="37"/>
                    <a:pt x="58" y="37"/>
                  </a:cubicBezTo>
                </a:path>
              </a:pathLst>
            </a:custGeom>
            <a:grpFill/>
            <a:ln w="12700">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52" name="Freeform 130"/>
            <p:cNvSpPr>
              <a:spLocks noEditPoints="1"/>
            </p:cNvSpPr>
            <p:nvPr/>
          </p:nvSpPr>
          <p:spPr bwMode="auto">
            <a:xfrm>
              <a:off x="6617351" y="2905701"/>
              <a:ext cx="233490" cy="236084"/>
            </a:xfrm>
            <a:custGeom>
              <a:avLst/>
              <a:gdLst>
                <a:gd name="T0" fmla="*/ 82 w 96"/>
                <a:gd name="T1" fmla="*/ 15 h 97"/>
                <a:gd name="T2" fmla="*/ 76 w 96"/>
                <a:gd name="T3" fmla="*/ 9 h 97"/>
                <a:gd name="T4" fmla="*/ 69 w 96"/>
                <a:gd name="T5" fmla="*/ 10 h 97"/>
                <a:gd name="T6" fmla="*/ 65 w 96"/>
                <a:gd name="T7" fmla="*/ 13 h 97"/>
                <a:gd name="T8" fmla="*/ 55 w 96"/>
                <a:gd name="T9" fmla="*/ 10 h 97"/>
                <a:gd name="T10" fmla="*/ 54 w 96"/>
                <a:gd name="T11" fmla="*/ 5 h 97"/>
                <a:gd name="T12" fmla="*/ 48 w 96"/>
                <a:gd name="T13" fmla="*/ 1 h 97"/>
                <a:gd name="T14" fmla="*/ 40 w 96"/>
                <a:gd name="T15" fmla="*/ 1 h 97"/>
                <a:gd name="T16" fmla="*/ 35 w 96"/>
                <a:gd name="T17" fmla="*/ 6 h 97"/>
                <a:gd name="T18" fmla="*/ 35 w 96"/>
                <a:gd name="T19" fmla="*/ 12 h 97"/>
                <a:gd name="T20" fmla="*/ 25 w 96"/>
                <a:gd name="T21" fmla="*/ 16 h 97"/>
                <a:gd name="T22" fmla="*/ 21 w 96"/>
                <a:gd name="T23" fmla="*/ 14 h 97"/>
                <a:gd name="T24" fmla="*/ 14 w 96"/>
                <a:gd name="T25" fmla="*/ 15 h 97"/>
                <a:gd name="T26" fmla="*/ 8 w 96"/>
                <a:gd name="T27" fmla="*/ 21 h 97"/>
                <a:gd name="T28" fmla="*/ 9 w 96"/>
                <a:gd name="T29" fmla="*/ 28 h 97"/>
                <a:gd name="T30" fmla="*/ 12 w 96"/>
                <a:gd name="T31" fmla="*/ 32 h 97"/>
                <a:gd name="T32" fmla="*/ 10 w 96"/>
                <a:gd name="T33" fmla="*/ 42 h 97"/>
                <a:gd name="T34" fmla="*/ 4 w 96"/>
                <a:gd name="T35" fmla="*/ 43 h 97"/>
                <a:gd name="T36" fmla="*/ 0 w 96"/>
                <a:gd name="T37" fmla="*/ 49 h 97"/>
                <a:gd name="T38" fmla="*/ 1 w 96"/>
                <a:gd name="T39" fmla="*/ 57 h 97"/>
                <a:gd name="T40" fmla="*/ 6 w 96"/>
                <a:gd name="T41" fmla="*/ 62 h 97"/>
                <a:gd name="T42" fmla="*/ 12 w 96"/>
                <a:gd name="T43" fmla="*/ 62 h 97"/>
                <a:gd name="T44" fmla="*/ 16 w 96"/>
                <a:gd name="T45" fmla="*/ 70 h 97"/>
                <a:gd name="T46" fmla="*/ 13 w 96"/>
                <a:gd name="T47" fmla="*/ 75 h 97"/>
                <a:gd name="T48" fmla="*/ 14 w 96"/>
                <a:gd name="T49" fmla="*/ 82 h 97"/>
                <a:gd name="T50" fmla="*/ 20 w 96"/>
                <a:gd name="T51" fmla="*/ 88 h 97"/>
                <a:gd name="T52" fmla="*/ 27 w 96"/>
                <a:gd name="T53" fmla="*/ 88 h 97"/>
                <a:gd name="T54" fmla="*/ 32 w 96"/>
                <a:gd name="T55" fmla="*/ 84 h 97"/>
                <a:gd name="T56" fmla="*/ 41 w 96"/>
                <a:gd name="T57" fmla="*/ 87 h 97"/>
                <a:gd name="T58" fmla="*/ 42 w 96"/>
                <a:gd name="T59" fmla="*/ 93 h 97"/>
                <a:gd name="T60" fmla="*/ 47 w 96"/>
                <a:gd name="T61" fmla="*/ 97 h 97"/>
                <a:gd name="T62" fmla="*/ 56 w 96"/>
                <a:gd name="T63" fmla="*/ 96 h 97"/>
                <a:gd name="T64" fmla="*/ 61 w 96"/>
                <a:gd name="T65" fmla="*/ 91 h 97"/>
                <a:gd name="T66" fmla="*/ 61 w 96"/>
                <a:gd name="T67" fmla="*/ 85 h 97"/>
                <a:gd name="T68" fmla="*/ 70 w 96"/>
                <a:gd name="T69" fmla="*/ 81 h 97"/>
                <a:gd name="T70" fmla="*/ 75 w 96"/>
                <a:gd name="T71" fmla="*/ 84 h 97"/>
                <a:gd name="T72" fmla="*/ 82 w 96"/>
                <a:gd name="T73" fmla="*/ 83 h 97"/>
                <a:gd name="T74" fmla="*/ 87 w 96"/>
                <a:gd name="T75" fmla="*/ 76 h 97"/>
                <a:gd name="T76" fmla="*/ 87 w 96"/>
                <a:gd name="T77" fmla="*/ 69 h 97"/>
                <a:gd name="T78" fmla="*/ 83 w 96"/>
                <a:gd name="T79" fmla="*/ 65 h 97"/>
                <a:gd name="T80" fmla="*/ 86 w 96"/>
                <a:gd name="T81" fmla="*/ 55 h 97"/>
                <a:gd name="T82" fmla="*/ 92 w 96"/>
                <a:gd name="T83" fmla="*/ 54 h 97"/>
                <a:gd name="T84" fmla="*/ 96 w 96"/>
                <a:gd name="T85" fmla="*/ 49 h 97"/>
                <a:gd name="T86" fmla="*/ 95 w 96"/>
                <a:gd name="T87" fmla="*/ 40 h 97"/>
                <a:gd name="T88" fmla="*/ 90 w 96"/>
                <a:gd name="T89" fmla="*/ 35 h 97"/>
                <a:gd name="T90" fmla="*/ 85 w 96"/>
                <a:gd name="T91" fmla="*/ 35 h 97"/>
                <a:gd name="T92" fmla="*/ 80 w 96"/>
                <a:gd name="T93" fmla="*/ 26 h 97"/>
                <a:gd name="T94" fmla="*/ 83 w 96"/>
                <a:gd name="T95" fmla="*/ 22 h 97"/>
                <a:gd name="T96" fmla="*/ 82 w 96"/>
                <a:gd name="T97" fmla="*/ 15 h 97"/>
                <a:gd name="T98" fmla="*/ 50 w 96"/>
                <a:gd name="T99" fmla="*/ 65 h 97"/>
                <a:gd name="T100" fmla="*/ 31 w 96"/>
                <a:gd name="T101" fmla="*/ 50 h 97"/>
                <a:gd name="T102" fmla="*/ 47 w 96"/>
                <a:gd name="T103" fmla="*/ 31 h 97"/>
                <a:gd name="T104" fmla="*/ 65 w 96"/>
                <a:gd name="T105" fmla="*/ 47 h 97"/>
                <a:gd name="T106" fmla="*/ 50 w 96"/>
                <a:gd name="T107" fmla="*/ 6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97">
                  <a:moveTo>
                    <a:pt x="82" y="15"/>
                  </a:moveTo>
                  <a:cubicBezTo>
                    <a:pt x="76" y="9"/>
                    <a:pt x="76" y="9"/>
                    <a:pt x="76" y="9"/>
                  </a:cubicBezTo>
                  <a:cubicBezTo>
                    <a:pt x="74" y="8"/>
                    <a:pt x="71" y="8"/>
                    <a:pt x="69" y="10"/>
                  </a:cubicBezTo>
                  <a:cubicBezTo>
                    <a:pt x="65" y="13"/>
                    <a:pt x="65" y="13"/>
                    <a:pt x="65" y="13"/>
                  </a:cubicBezTo>
                  <a:cubicBezTo>
                    <a:pt x="62" y="12"/>
                    <a:pt x="59" y="10"/>
                    <a:pt x="55" y="10"/>
                  </a:cubicBezTo>
                  <a:cubicBezTo>
                    <a:pt x="54" y="5"/>
                    <a:pt x="54" y="5"/>
                    <a:pt x="54" y="5"/>
                  </a:cubicBezTo>
                  <a:cubicBezTo>
                    <a:pt x="54" y="2"/>
                    <a:pt x="51" y="0"/>
                    <a:pt x="48" y="1"/>
                  </a:cubicBezTo>
                  <a:cubicBezTo>
                    <a:pt x="40" y="1"/>
                    <a:pt x="40" y="1"/>
                    <a:pt x="40" y="1"/>
                  </a:cubicBezTo>
                  <a:cubicBezTo>
                    <a:pt x="37" y="2"/>
                    <a:pt x="35" y="4"/>
                    <a:pt x="35" y="6"/>
                  </a:cubicBezTo>
                  <a:cubicBezTo>
                    <a:pt x="35" y="12"/>
                    <a:pt x="35" y="12"/>
                    <a:pt x="35" y="12"/>
                  </a:cubicBezTo>
                  <a:cubicBezTo>
                    <a:pt x="31" y="13"/>
                    <a:pt x="28" y="14"/>
                    <a:pt x="25" y="16"/>
                  </a:cubicBezTo>
                  <a:cubicBezTo>
                    <a:pt x="21" y="14"/>
                    <a:pt x="21" y="14"/>
                    <a:pt x="21" y="14"/>
                  </a:cubicBezTo>
                  <a:cubicBezTo>
                    <a:pt x="19" y="12"/>
                    <a:pt x="16" y="13"/>
                    <a:pt x="14" y="15"/>
                  </a:cubicBezTo>
                  <a:cubicBezTo>
                    <a:pt x="8" y="21"/>
                    <a:pt x="8" y="21"/>
                    <a:pt x="8" y="21"/>
                  </a:cubicBezTo>
                  <a:cubicBezTo>
                    <a:pt x="7" y="23"/>
                    <a:pt x="7" y="26"/>
                    <a:pt x="9" y="28"/>
                  </a:cubicBezTo>
                  <a:cubicBezTo>
                    <a:pt x="12" y="32"/>
                    <a:pt x="12" y="32"/>
                    <a:pt x="12" y="32"/>
                  </a:cubicBezTo>
                  <a:cubicBezTo>
                    <a:pt x="11" y="35"/>
                    <a:pt x="10" y="39"/>
                    <a:pt x="10" y="42"/>
                  </a:cubicBezTo>
                  <a:cubicBezTo>
                    <a:pt x="4" y="43"/>
                    <a:pt x="4" y="43"/>
                    <a:pt x="4" y="43"/>
                  </a:cubicBezTo>
                  <a:cubicBezTo>
                    <a:pt x="1" y="43"/>
                    <a:pt x="0" y="46"/>
                    <a:pt x="0" y="49"/>
                  </a:cubicBezTo>
                  <a:cubicBezTo>
                    <a:pt x="1" y="57"/>
                    <a:pt x="1" y="57"/>
                    <a:pt x="1" y="57"/>
                  </a:cubicBezTo>
                  <a:cubicBezTo>
                    <a:pt x="1" y="60"/>
                    <a:pt x="3" y="62"/>
                    <a:pt x="6" y="62"/>
                  </a:cubicBezTo>
                  <a:cubicBezTo>
                    <a:pt x="12" y="62"/>
                    <a:pt x="12" y="62"/>
                    <a:pt x="12" y="62"/>
                  </a:cubicBezTo>
                  <a:cubicBezTo>
                    <a:pt x="13" y="65"/>
                    <a:pt x="14" y="68"/>
                    <a:pt x="16" y="70"/>
                  </a:cubicBezTo>
                  <a:cubicBezTo>
                    <a:pt x="13" y="75"/>
                    <a:pt x="13" y="75"/>
                    <a:pt x="13" y="75"/>
                  </a:cubicBezTo>
                  <a:cubicBezTo>
                    <a:pt x="11" y="78"/>
                    <a:pt x="11" y="81"/>
                    <a:pt x="14" y="82"/>
                  </a:cubicBezTo>
                  <a:cubicBezTo>
                    <a:pt x="20" y="88"/>
                    <a:pt x="20" y="88"/>
                    <a:pt x="20" y="88"/>
                  </a:cubicBezTo>
                  <a:cubicBezTo>
                    <a:pt x="22" y="90"/>
                    <a:pt x="25" y="90"/>
                    <a:pt x="27" y="88"/>
                  </a:cubicBezTo>
                  <a:cubicBezTo>
                    <a:pt x="32" y="84"/>
                    <a:pt x="32" y="84"/>
                    <a:pt x="32" y="84"/>
                  </a:cubicBezTo>
                  <a:cubicBezTo>
                    <a:pt x="34" y="85"/>
                    <a:pt x="37" y="86"/>
                    <a:pt x="41" y="87"/>
                  </a:cubicBezTo>
                  <a:cubicBezTo>
                    <a:pt x="42" y="93"/>
                    <a:pt x="42" y="93"/>
                    <a:pt x="42" y="93"/>
                  </a:cubicBezTo>
                  <a:cubicBezTo>
                    <a:pt x="42" y="95"/>
                    <a:pt x="45" y="97"/>
                    <a:pt x="47" y="97"/>
                  </a:cubicBezTo>
                  <a:cubicBezTo>
                    <a:pt x="56" y="96"/>
                    <a:pt x="56" y="96"/>
                    <a:pt x="56" y="96"/>
                  </a:cubicBezTo>
                  <a:cubicBezTo>
                    <a:pt x="59" y="96"/>
                    <a:pt x="61" y="94"/>
                    <a:pt x="61" y="91"/>
                  </a:cubicBezTo>
                  <a:cubicBezTo>
                    <a:pt x="61" y="85"/>
                    <a:pt x="61" y="85"/>
                    <a:pt x="61" y="85"/>
                  </a:cubicBezTo>
                  <a:cubicBezTo>
                    <a:pt x="64" y="84"/>
                    <a:pt x="67" y="82"/>
                    <a:pt x="70" y="81"/>
                  </a:cubicBezTo>
                  <a:cubicBezTo>
                    <a:pt x="75" y="84"/>
                    <a:pt x="75" y="84"/>
                    <a:pt x="75" y="84"/>
                  </a:cubicBezTo>
                  <a:cubicBezTo>
                    <a:pt x="77" y="85"/>
                    <a:pt x="80" y="85"/>
                    <a:pt x="82" y="83"/>
                  </a:cubicBezTo>
                  <a:cubicBezTo>
                    <a:pt x="87" y="76"/>
                    <a:pt x="87" y="76"/>
                    <a:pt x="87" y="76"/>
                  </a:cubicBezTo>
                  <a:cubicBezTo>
                    <a:pt x="89" y="74"/>
                    <a:pt x="89" y="71"/>
                    <a:pt x="87" y="69"/>
                  </a:cubicBezTo>
                  <a:cubicBezTo>
                    <a:pt x="83" y="65"/>
                    <a:pt x="83" y="65"/>
                    <a:pt x="83" y="65"/>
                  </a:cubicBezTo>
                  <a:cubicBezTo>
                    <a:pt x="85" y="62"/>
                    <a:pt x="86" y="59"/>
                    <a:pt x="86" y="55"/>
                  </a:cubicBezTo>
                  <a:cubicBezTo>
                    <a:pt x="92" y="54"/>
                    <a:pt x="92" y="54"/>
                    <a:pt x="92" y="54"/>
                  </a:cubicBezTo>
                  <a:cubicBezTo>
                    <a:pt x="94" y="54"/>
                    <a:pt x="96" y="51"/>
                    <a:pt x="96" y="49"/>
                  </a:cubicBezTo>
                  <a:cubicBezTo>
                    <a:pt x="95" y="40"/>
                    <a:pt x="95" y="40"/>
                    <a:pt x="95" y="40"/>
                  </a:cubicBezTo>
                  <a:cubicBezTo>
                    <a:pt x="95" y="37"/>
                    <a:pt x="93" y="35"/>
                    <a:pt x="90" y="35"/>
                  </a:cubicBezTo>
                  <a:cubicBezTo>
                    <a:pt x="85" y="35"/>
                    <a:pt x="85" y="35"/>
                    <a:pt x="85" y="35"/>
                  </a:cubicBezTo>
                  <a:cubicBezTo>
                    <a:pt x="84" y="32"/>
                    <a:pt x="82" y="29"/>
                    <a:pt x="80" y="26"/>
                  </a:cubicBezTo>
                  <a:cubicBezTo>
                    <a:pt x="83" y="22"/>
                    <a:pt x="83" y="22"/>
                    <a:pt x="83" y="22"/>
                  </a:cubicBezTo>
                  <a:cubicBezTo>
                    <a:pt x="85" y="20"/>
                    <a:pt x="84" y="17"/>
                    <a:pt x="82" y="15"/>
                  </a:cubicBezTo>
                  <a:moveTo>
                    <a:pt x="50" y="65"/>
                  </a:moveTo>
                  <a:cubicBezTo>
                    <a:pt x="40" y="66"/>
                    <a:pt x="32" y="59"/>
                    <a:pt x="31" y="50"/>
                  </a:cubicBezTo>
                  <a:cubicBezTo>
                    <a:pt x="30" y="40"/>
                    <a:pt x="37" y="32"/>
                    <a:pt x="47" y="31"/>
                  </a:cubicBezTo>
                  <a:cubicBezTo>
                    <a:pt x="56" y="30"/>
                    <a:pt x="64" y="37"/>
                    <a:pt x="65" y="47"/>
                  </a:cubicBezTo>
                  <a:cubicBezTo>
                    <a:pt x="66" y="56"/>
                    <a:pt x="59" y="64"/>
                    <a:pt x="50" y="65"/>
                  </a:cubicBezTo>
                </a:path>
              </a:pathLst>
            </a:custGeom>
            <a:grpFill/>
            <a:ln w="12700">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53" name="Freeform 131"/>
            <p:cNvSpPr>
              <a:spLocks noEditPoints="1"/>
            </p:cNvSpPr>
            <p:nvPr/>
          </p:nvSpPr>
          <p:spPr bwMode="auto">
            <a:xfrm>
              <a:off x="6389050" y="3055755"/>
              <a:ext cx="189387" cy="189386"/>
            </a:xfrm>
            <a:custGeom>
              <a:avLst/>
              <a:gdLst>
                <a:gd name="T0" fmla="*/ 5 w 78"/>
                <a:gd name="T1" fmla="*/ 31 h 78"/>
                <a:gd name="T2" fmla="*/ 0 w 78"/>
                <a:gd name="T3" fmla="*/ 36 h 78"/>
                <a:gd name="T4" fmla="*/ 0 w 78"/>
                <a:gd name="T5" fmla="*/ 41 h 78"/>
                <a:gd name="T6" fmla="*/ 5 w 78"/>
                <a:gd name="T7" fmla="*/ 47 h 78"/>
                <a:gd name="T8" fmla="*/ 9 w 78"/>
                <a:gd name="T9" fmla="*/ 47 h 78"/>
                <a:gd name="T10" fmla="*/ 12 w 78"/>
                <a:gd name="T11" fmla="*/ 54 h 78"/>
                <a:gd name="T12" fmla="*/ 9 w 78"/>
                <a:gd name="T13" fmla="*/ 57 h 78"/>
                <a:gd name="T14" fmla="*/ 9 w 78"/>
                <a:gd name="T15" fmla="*/ 64 h 78"/>
                <a:gd name="T16" fmla="*/ 13 w 78"/>
                <a:gd name="T17" fmla="*/ 68 h 78"/>
                <a:gd name="T18" fmla="*/ 20 w 78"/>
                <a:gd name="T19" fmla="*/ 68 h 78"/>
                <a:gd name="T20" fmla="*/ 23 w 78"/>
                <a:gd name="T21" fmla="*/ 66 h 78"/>
                <a:gd name="T22" fmla="*/ 30 w 78"/>
                <a:gd name="T23" fmla="*/ 69 h 78"/>
                <a:gd name="T24" fmla="*/ 31 w 78"/>
                <a:gd name="T25" fmla="*/ 73 h 78"/>
                <a:gd name="T26" fmla="*/ 36 w 78"/>
                <a:gd name="T27" fmla="*/ 78 h 78"/>
                <a:gd name="T28" fmla="*/ 41 w 78"/>
                <a:gd name="T29" fmla="*/ 78 h 78"/>
                <a:gd name="T30" fmla="*/ 47 w 78"/>
                <a:gd name="T31" fmla="*/ 73 h 78"/>
                <a:gd name="T32" fmla="*/ 47 w 78"/>
                <a:gd name="T33" fmla="*/ 69 h 78"/>
                <a:gd name="T34" fmla="*/ 55 w 78"/>
                <a:gd name="T35" fmla="*/ 66 h 78"/>
                <a:gd name="T36" fmla="*/ 58 w 78"/>
                <a:gd name="T37" fmla="*/ 69 h 78"/>
                <a:gd name="T38" fmla="*/ 65 w 78"/>
                <a:gd name="T39" fmla="*/ 68 h 78"/>
                <a:gd name="T40" fmla="*/ 69 w 78"/>
                <a:gd name="T41" fmla="*/ 65 h 78"/>
                <a:gd name="T42" fmla="*/ 69 w 78"/>
                <a:gd name="T43" fmla="*/ 58 h 78"/>
                <a:gd name="T44" fmla="*/ 67 w 78"/>
                <a:gd name="T45" fmla="*/ 55 h 78"/>
                <a:gd name="T46" fmla="*/ 70 w 78"/>
                <a:gd name="T47" fmla="*/ 47 h 78"/>
                <a:gd name="T48" fmla="*/ 74 w 78"/>
                <a:gd name="T49" fmla="*/ 47 h 78"/>
                <a:gd name="T50" fmla="*/ 78 w 78"/>
                <a:gd name="T51" fmla="*/ 42 h 78"/>
                <a:gd name="T52" fmla="*/ 78 w 78"/>
                <a:gd name="T53" fmla="*/ 36 h 78"/>
                <a:gd name="T54" fmla="*/ 74 w 78"/>
                <a:gd name="T55" fmla="*/ 31 h 78"/>
                <a:gd name="T56" fmla="*/ 70 w 78"/>
                <a:gd name="T57" fmla="*/ 31 h 78"/>
                <a:gd name="T58" fmla="*/ 67 w 78"/>
                <a:gd name="T59" fmla="*/ 23 h 78"/>
                <a:gd name="T60" fmla="*/ 70 w 78"/>
                <a:gd name="T61" fmla="*/ 21 h 78"/>
                <a:gd name="T62" fmla="*/ 69 w 78"/>
                <a:gd name="T63" fmla="*/ 14 h 78"/>
                <a:gd name="T64" fmla="*/ 65 w 78"/>
                <a:gd name="T65" fmla="*/ 10 h 78"/>
                <a:gd name="T66" fmla="*/ 58 w 78"/>
                <a:gd name="T67" fmla="*/ 9 h 78"/>
                <a:gd name="T68" fmla="*/ 56 w 78"/>
                <a:gd name="T69" fmla="*/ 11 h 78"/>
                <a:gd name="T70" fmla="*/ 48 w 78"/>
                <a:gd name="T71" fmla="*/ 8 h 78"/>
                <a:gd name="T72" fmla="*/ 48 w 78"/>
                <a:gd name="T73" fmla="*/ 5 h 78"/>
                <a:gd name="T74" fmla="*/ 43 w 78"/>
                <a:gd name="T75" fmla="*/ 0 h 78"/>
                <a:gd name="T76" fmla="*/ 37 w 78"/>
                <a:gd name="T77" fmla="*/ 0 h 78"/>
                <a:gd name="T78" fmla="*/ 32 w 78"/>
                <a:gd name="T79" fmla="*/ 4 h 78"/>
                <a:gd name="T80" fmla="*/ 32 w 78"/>
                <a:gd name="T81" fmla="*/ 8 h 78"/>
                <a:gd name="T82" fmla="*/ 24 w 78"/>
                <a:gd name="T83" fmla="*/ 11 h 78"/>
                <a:gd name="T84" fmla="*/ 21 w 78"/>
                <a:gd name="T85" fmla="*/ 9 h 78"/>
                <a:gd name="T86" fmla="*/ 14 w 78"/>
                <a:gd name="T87" fmla="*/ 9 h 78"/>
                <a:gd name="T88" fmla="*/ 10 w 78"/>
                <a:gd name="T89" fmla="*/ 13 h 78"/>
                <a:gd name="T90" fmla="*/ 10 w 78"/>
                <a:gd name="T91" fmla="*/ 20 h 78"/>
                <a:gd name="T92" fmla="*/ 12 w 78"/>
                <a:gd name="T93" fmla="*/ 23 h 78"/>
                <a:gd name="T94" fmla="*/ 9 w 78"/>
                <a:gd name="T95" fmla="*/ 30 h 78"/>
                <a:gd name="T96" fmla="*/ 5 w 78"/>
                <a:gd name="T97" fmla="*/ 31 h 78"/>
                <a:gd name="T98" fmla="*/ 40 w 78"/>
                <a:gd name="T99" fmla="*/ 25 h 78"/>
                <a:gd name="T100" fmla="*/ 53 w 78"/>
                <a:gd name="T101" fmla="*/ 39 h 78"/>
                <a:gd name="T102" fmla="*/ 39 w 78"/>
                <a:gd name="T103" fmla="*/ 52 h 78"/>
                <a:gd name="T104" fmla="*/ 26 w 78"/>
                <a:gd name="T105" fmla="*/ 38 h 78"/>
                <a:gd name="T106" fmla="*/ 40 w 78"/>
                <a:gd name="T107" fmla="*/ 2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78">
                  <a:moveTo>
                    <a:pt x="5" y="31"/>
                  </a:moveTo>
                  <a:cubicBezTo>
                    <a:pt x="2" y="31"/>
                    <a:pt x="0" y="33"/>
                    <a:pt x="0" y="36"/>
                  </a:cubicBezTo>
                  <a:cubicBezTo>
                    <a:pt x="0" y="41"/>
                    <a:pt x="0" y="41"/>
                    <a:pt x="0" y="41"/>
                  </a:cubicBezTo>
                  <a:cubicBezTo>
                    <a:pt x="0" y="44"/>
                    <a:pt x="2" y="46"/>
                    <a:pt x="5" y="47"/>
                  </a:cubicBezTo>
                  <a:cubicBezTo>
                    <a:pt x="9" y="47"/>
                    <a:pt x="9" y="47"/>
                    <a:pt x="9" y="47"/>
                  </a:cubicBezTo>
                  <a:cubicBezTo>
                    <a:pt x="10" y="49"/>
                    <a:pt x="10" y="52"/>
                    <a:pt x="12" y="54"/>
                  </a:cubicBezTo>
                  <a:cubicBezTo>
                    <a:pt x="9" y="57"/>
                    <a:pt x="9" y="57"/>
                    <a:pt x="9" y="57"/>
                  </a:cubicBezTo>
                  <a:cubicBezTo>
                    <a:pt x="7" y="59"/>
                    <a:pt x="8" y="62"/>
                    <a:pt x="9" y="64"/>
                  </a:cubicBezTo>
                  <a:cubicBezTo>
                    <a:pt x="13" y="68"/>
                    <a:pt x="13" y="68"/>
                    <a:pt x="13" y="68"/>
                  </a:cubicBezTo>
                  <a:cubicBezTo>
                    <a:pt x="15" y="70"/>
                    <a:pt x="18" y="70"/>
                    <a:pt x="20" y="68"/>
                  </a:cubicBezTo>
                  <a:cubicBezTo>
                    <a:pt x="23" y="66"/>
                    <a:pt x="23" y="66"/>
                    <a:pt x="23" y="66"/>
                  </a:cubicBezTo>
                  <a:cubicBezTo>
                    <a:pt x="26" y="67"/>
                    <a:pt x="28" y="68"/>
                    <a:pt x="30" y="69"/>
                  </a:cubicBezTo>
                  <a:cubicBezTo>
                    <a:pt x="31" y="73"/>
                    <a:pt x="31" y="73"/>
                    <a:pt x="31" y="73"/>
                  </a:cubicBezTo>
                  <a:cubicBezTo>
                    <a:pt x="31" y="76"/>
                    <a:pt x="33" y="78"/>
                    <a:pt x="36" y="78"/>
                  </a:cubicBezTo>
                  <a:cubicBezTo>
                    <a:pt x="41" y="78"/>
                    <a:pt x="41" y="78"/>
                    <a:pt x="41" y="78"/>
                  </a:cubicBezTo>
                  <a:cubicBezTo>
                    <a:pt x="44" y="78"/>
                    <a:pt x="46" y="76"/>
                    <a:pt x="47" y="73"/>
                  </a:cubicBezTo>
                  <a:cubicBezTo>
                    <a:pt x="47" y="69"/>
                    <a:pt x="47" y="69"/>
                    <a:pt x="47" y="69"/>
                  </a:cubicBezTo>
                  <a:cubicBezTo>
                    <a:pt x="50" y="69"/>
                    <a:pt x="52" y="68"/>
                    <a:pt x="55" y="66"/>
                  </a:cubicBezTo>
                  <a:cubicBezTo>
                    <a:pt x="58" y="69"/>
                    <a:pt x="58" y="69"/>
                    <a:pt x="58" y="69"/>
                  </a:cubicBezTo>
                  <a:cubicBezTo>
                    <a:pt x="60" y="70"/>
                    <a:pt x="63" y="70"/>
                    <a:pt x="65" y="68"/>
                  </a:cubicBezTo>
                  <a:cubicBezTo>
                    <a:pt x="69" y="65"/>
                    <a:pt x="69" y="65"/>
                    <a:pt x="69" y="65"/>
                  </a:cubicBezTo>
                  <a:cubicBezTo>
                    <a:pt x="71" y="63"/>
                    <a:pt x="71" y="60"/>
                    <a:pt x="69" y="58"/>
                  </a:cubicBezTo>
                  <a:cubicBezTo>
                    <a:pt x="67" y="55"/>
                    <a:pt x="67" y="55"/>
                    <a:pt x="67" y="55"/>
                  </a:cubicBezTo>
                  <a:cubicBezTo>
                    <a:pt x="68" y="52"/>
                    <a:pt x="69" y="50"/>
                    <a:pt x="70" y="47"/>
                  </a:cubicBezTo>
                  <a:cubicBezTo>
                    <a:pt x="74" y="47"/>
                    <a:pt x="74" y="47"/>
                    <a:pt x="74" y="47"/>
                  </a:cubicBezTo>
                  <a:cubicBezTo>
                    <a:pt x="76" y="47"/>
                    <a:pt x="78" y="45"/>
                    <a:pt x="78" y="42"/>
                  </a:cubicBezTo>
                  <a:cubicBezTo>
                    <a:pt x="78" y="36"/>
                    <a:pt x="78" y="36"/>
                    <a:pt x="78" y="36"/>
                  </a:cubicBezTo>
                  <a:cubicBezTo>
                    <a:pt x="78" y="34"/>
                    <a:pt x="76" y="31"/>
                    <a:pt x="74" y="31"/>
                  </a:cubicBezTo>
                  <a:cubicBezTo>
                    <a:pt x="70" y="31"/>
                    <a:pt x="70" y="31"/>
                    <a:pt x="70" y="31"/>
                  </a:cubicBezTo>
                  <a:cubicBezTo>
                    <a:pt x="70" y="28"/>
                    <a:pt x="69" y="26"/>
                    <a:pt x="67" y="23"/>
                  </a:cubicBezTo>
                  <a:cubicBezTo>
                    <a:pt x="70" y="21"/>
                    <a:pt x="70" y="21"/>
                    <a:pt x="70" y="21"/>
                  </a:cubicBezTo>
                  <a:cubicBezTo>
                    <a:pt x="71" y="19"/>
                    <a:pt x="71" y="16"/>
                    <a:pt x="69" y="14"/>
                  </a:cubicBezTo>
                  <a:cubicBezTo>
                    <a:pt x="65" y="10"/>
                    <a:pt x="65" y="10"/>
                    <a:pt x="65" y="10"/>
                  </a:cubicBezTo>
                  <a:cubicBezTo>
                    <a:pt x="64" y="8"/>
                    <a:pt x="61" y="8"/>
                    <a:pt x="58" y="9"/>
                  </a:cubicBezTo>
                  <a:cubicBezTo>
                    <a:pt x="56" y="11"/>
                    <a:pt x="56" y="11"/>
                    <a:pt x="56" y="11"/>
                  </a:cubicBezTo>
                  <a:cubicBezTo>
                    <a:pt x="53" y="10"/>
                    <a:pt x="51" y="9"/>
                    <a:pt x="48" y="8"/>
                  </a:cubicBezTo>
                  <a:cubicBezTo>
                    <a:pt x="48" y="5"/>
                    <a:pt x="48" y="5"/>
                    <a:pt x="48" y="5"/>
                  </a:cubicBezTo>
                  <a:cubicBezTo>
                    <a:pt x="48" y="2"/>
                    <a:pt x="45" y="0"/>
                    <a:pt x="43" y="0"/>
                  </a:cubicBezTo>
                  <a:cubicBezTo>
                    <a:pt x="37" y="0"/>
                    <a:pt x="37" y="0"/>
                    <a:pt x="37" y="0"/>
                  </a:cubicBezTo>
                  <a:cubicBezTo>
                    <a:pt x="35" y="0"/>
                    <a:pt x="32" y="2"/>
                    <a:pt x="32" y="4"/>
                  </a:cubicBezTo>
                  <a:cubicBezTo>
                    <a:pt x="32" y="8"/>
                    <a:pt x="32" y="8"/>
                    <a:pt x="32" y="8"/>
                  </a:cubicBezTo>
                  <a:cubicBezTo>
                    <a:pt x="29" y="8"/>
                    <a:pt x="26" y="10"/>
                    <a:pt x="24" y="11"/>
                  </a:cubicBezTo>
                  <a:cubicBezTo>
                    <a:pt x="21" y="9"/>
                    <a:pt x="21" y="9"/>
                    <a:pt x="21" y="9"/>
                  </a:cubicBezTo>
                  <a:cubicBezTo>
                    <a:pt x="19" y="7"/>
                    <a:pt x="16" y="7"/>
                    <a:pt x="14" y="9"/>
                  </a:cubicBezTo>
                  <a:cubicBezTo>
                    <a:pt x="10" y="13"/>
                    <a:pt x="10" y="13"/>
                    <a:pt x="10" y="13"/>
                  </a:cubicBezTo>
                  <a:cubicBezTo>
                    <a:pt x="8" y="15"/>
                    <a:pt x="8" y="18"/>
                    <a:pt x="10" y="20"/>
                  </a:cubicBezTo>
                  <a:cubicBezTo>
                    <a:pt x="12" y="23"/>
                    <a:pt x="12" y="23"/>
                    <a:pt x="12" y="23"/>
                  </a:cubicBezTo>
                  <a:cubicBezTo>
                    <a:pt x="11" y="25"/>
                    <a:pt x="10" y="28"/>
                    <a:pt x="9" y="30"/>
                  </a:cubicBezTo>
                  <a:lnTo>
                    <a:pt x="5" y="31"/>
                  </a:lnTo>
                  <a:close/>
                  <a:moveTo>
                    <a:pt x="40" y="25"/>
                  </a:moveTo>
                  <a:cubicBezTo>
                    <a:pt x="47" y="25"/>
                    <a:pt x="54" y="31"/>
                    <a:pt x="53" y="39"/>
                  </a:cubicBezTo>
                  <a:cubicBezTo>
                    <a:pt x="53" y="46"/>
                    <a:pt x="47" y="53"/>
                    <a:pt x="39" y="52"/>
                  </a:cubicBezTo>
                  <a:cubicBezTo>
                    <a:pt x="32" y="52"/>
                    <a:pt x="26" y="46"/>
                    <a:pt x="26" y="38"/>
                  </a:cubicBezTo>
                  <a:cubicBezTo>
                    <a:pt x="26" y="31"/>
                    <a:pt x="32" y="25"/>
                    <a:pt x="40" y="25"/>
                  </a:cubicBezTo>
                </a:path>
              </a:pathLst>
            </a:custGeom>
            <a:grpFill/>
            <a:ln w="12700">
              <a:solidFill>
                <a:schemeClr val="bg1"/>
              </a:solidFill>
            </a:ln>
          </p:spPr>
          <p:txBody>
            <a:bodyPr vert="horz" wrap="square" lIns="68580" tIns="34290" rIns="68580" bIns="34290" numCol="1" anchor="t" anchorCtr="0" compatLnSpc="1">
              <a:prstTxWarp prst="textNoShape">
                <a:avLst/>
              </a:prstTxWarp>
            </a:bodyPr>
            <a:lstStyle/>
            <a:p>
              <a:endParaRPr lang="en-US" sz="1350" dirty="0"/>
            </a:p>
          </p:txBody>
        </p:sp>
      </p:grpSp>
      <p:grpSp>
        <p:nvGrpSpPr>
          <p:cNvPr id="43" name="Group 4">
            <a:extLst>
              <a:ext uri="{FF2B5EF4-FFF2-40B4-BE49-F238E27FC236}">
                <a16:creationId xmlns:a16="http://schemas.microsoft.com/office/drawing/2014/main" id="{7DAB460E-7999-481F-86FF-167C10D792AE}"/>
              </a:ext>
            </a:extLst>
          </p:cNvPr>
          <p:cNvGrpSpPr>
            <a:grpSpLocks noChangeAspect="1"/>
          </p:cNvGrpSpPr>
          <p:nvPr/>
        </p:nvGrpSpPr>
        <p:grpSpPr bwMode="auto">
          <a:xfrm>
            <a:off x="2909840" y="3377909"/>
            <a:ext cx="570984" cy="491781"/>
            <a:chOff x="536" y="610"/>
            <a:chExt cx="793" cy="683"/>
          </a:xfrm>
          <a:solidFill>
            <a:schemeClr val="bg1"/>
          </a:solidFill>
        </p:grpSpPr>
        <p:sp>
          <p:nvSpPr>
            <p:cNvPr id="44" name="Freeform 5">
              <a:extLst>
                <a:ext uri="{FF2B5EF4-FFF2-40B4-BE49-F238E27FC236}">
                  <a16:creationId xmlns:a16="http://schemas.microsoft.com/office/drawing/2014/main" id="{99968F8B-654F-4090-A458-31844CA4B754}"/>
                </a:ext>
              </a:extLst>
            </p:cNvPr>
            <p:cNvSpPr>
              <a:spLocks noEditPoints="1"/>
            </p:cNvSpPr>
            <p:nvPr/>
          </p:nvSpPr>
          <p:spPr bwMode="auto">
            <a:xfrm>
              <a:off x="536" y="681"/>
              <a:ext cx="427" cy="612"/>
            </a:xfrm>
            <a:custGeom>
              <a:avLst/>
              <a:gdLst>
                <a:gd name="T0" fmla="*/ 16 w 937"/>
                <a:gd name="T1" fmla="*/ 528 h 1334"/>
                <a:gd name="T2" fmla="*/ 119 w 937"/>
                <a:gd name="T3" fmla="*/ 815 h 1334"/>
                <a:gd name="T4" fmla="*/ 212 w 937"/>
                <a:gd name="T5" fmla="*/ 1246 h 1334"/>
                <a:gd name="T6" fmla="*/ 377 w 937"/>
                <a:gd name="T7" fmla="*/ 1288 h 1334"/>
                <a:gd name="T8" fmla="*/ 543 w 937"/>
                <a:gd name="T9" fmla="*/ 1246 h 1334"/>
                <a:gd name="T10" fmla="*/ 594 w 937"/>
                <a:gd name="T11" fmla="*/ 592 h 1334"/>
                <a:gd name="T12" fmla="*/ 893 w 937"/>
                <a:gd name="T13" fmla="*/ 466 h 1334"/>
                <a:gd name="T14" fmla="*/ 801 w 937"/>
                <a:gd name="T15" fmla="*/ 341 h 1334"/>
                <a:gd name="T16" fmla="*/ 627 w 937"/>
                <a:gd name="T17" fmla="*/ 389 h 1334"/>
                <a:gd name="T18" fmla="*/ 545 w 937"/>
                <a:gd name="T19" fmla="*/ 167 h 1334"/>
                <a:gd name="T20" fmla="*/ 210 w 937"/>
                <a:gd name="T21" fmla="*/ 167 h 1334"/>
                <a:gd name="T22" fmla="*/ 128 w 937"/>
                <a:gd name="T23" fmla="*/ 389 h 1334"/>
                <a:gd name="T24" fmla="*/ 16 w 937"/>
                <a:gd name="T25" fmla="*/ 528 h 1334"/>
                <a:gd name="T26" fmla="*/ 377 w 937"/>
                <a:gd name="T27" fmla="*/ 301 h 1334"/>
                <a:gd name="T28" fmla="*/ 377 w 937"/>
                <a:gd name="T29" fmla="*/ 33 h 1334"/>
                <a:gd name="T30" fmla="*/ 377 w 937"/>
                <a:gd name="T31" fmla="*/ 301 h 1334"/>
                <a:gd name="T32" fmla="*/ 378 w 937"/>
                <a:gd name="T33" fmla="*/ 385 h 1334"/>
                <a:gd name="T34" fmla="*/ 406 w 937"/>
                <a:gd name="T35" fmla="*/ 344 h 1334"/>
                <a:gd name="T36" fmla="*/ 377 w 937"/>
                <a:gd name="T37" fmla="*/ 431 h 1334"/>
                <a:gd name="T38" fmla="*/ 415 w 937"/>
                <a:gd name="T39" fmla="*/ 697 h 1334"/>
                <a:gd name="T40" fmla="*/ 339 w 937"/>
                <a:gd name="T41" fmla="*/ 697 h 1334"/>
                <a:gd name="T42" fmla="*/ 245 w 937"/>
                <a:gd name="T43" fmla="*/ 1246 h 1334"/>
                <a:gd name="T44" fmla="*/ 245 w 937"/>
                <a:gd name="T45" fmla="*/ 801 h 1334"/>
                <a:gd name="T46" fmla="*/ 510 w 937"/>
                <a:gd name="T47" fmla="*/ 1246 h 1334"/>
                <a:gd name="T48" fmla="*/ 400 w 937"/>
                <a:gd name="T49" fmla="*/ 1246 h 1334"/>
                <a:gd name="T50" fmla="*/ 355 w 937"/>
                <a:gd name="T51" fmla="*/ 858 h 1334"/>
                <a:gd name="T52" fmla="*/ 300 w 937"/>
                <a:gd name="T53" fmla="*/ 1300 h 1334"/>
                <a:gd name="T54" fmla="*/ 245 w 937"/>
                <a:gd name="T55" fmla="*/ 1246 h 1334"/>
                <a:gd name="T56" fmla="*/ 38 w 937"/>
                <a:gd name="T57" fmla="*/ 586 h 1334"/>
                <a:gd name="T58" fmla="*/ 154 w 937"/>
                <a:gd name="T59" fmla="*/ 408 h 1334"/>
                <a:gd name="T60" fmla="*/ 323 w 937"/>
                <a:gd name="T61" fmla="*/ 344 h 1334"/>
                <a:gd name="T62" fmla="*/ 318 w 937"/>
                <a:gd name="T63" fmla="*/ 703 h 1334"/>
                <a:gd name="T64" fmla="*/ 437 w 937"/>
                <a:gd name="T65" fmla="*/ 703 h 1334"/>
                <a:gd name="T66" fmla="*/ 431 w 937"/>
                <a:gd name="T67" fmla="*/ 344 h 1334"/>
                <a:gd name="T68" fmla="*/ 601 w 937"/>
                <a:gd name="T69" fmla="*/ 409 h 1334"/>
                <a:gd name="T70" fmla="*/ 821 w 937"/>
                <a:gd name="T71" fmla="*/ 368 h 1334"/>
                <a:gd name="T72" fmla="*/ 873 w 937"/>
                <a:gd name="T73" fmla="*/ 440 h 1334"/>
                <a:gd name="T74" fmla="*/ 621 w 937"/>
                <a:gd name="T75" fmla="*/ 571 h 1334"/>
                <a:gd name="T76" fmla="*/ 510 w 937"/>
                <a:gd name="T77" fmla="*/ 781 h 1334"/>
                <a:gd name="T78" fmla="*/ 245 w 937"/>
                <a:gd name="T79" fmla="*/ 436 h 1334"/>
                <a:gd name="T80" fmla="*/ 212 w 937"/>
                <a:gd name="T81" fmla="*/ 738 h 1334"/>
                <a:gd name="T82" fmla="*/ 149 w 937"/>
                <a:gd name="T83" fmla="*/ 801 h 1334"/>
                <a:gd name="T84" fmla="*/ 38 w 937"/>
                <a:gd name="T85" fmla="*/ 586 h 1334"/>
                <a:gd name="T86" fmla="*/ 173 w 937"/>
                <a:gd name="T87" fmla="*/ 581 h 1334"/>
                <a:gd name="T88" fmla="*/ 212 w 937"/>
                <a:gd name="T89" fmla="*/ 653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7" h="1334">
                  <a:moveTo>
                    <a:pt x="16" y="528"/>
                  </a:moveTo>
                  <a:lnTo>
                    <a:pt x="16" y="528"/>
                  </a:lnTo>
                  <a:cubicBezTo>
                    <a:pt x="2" y="550"/>
                    <a:pt x="0" y="576"/>
                    <a:pt x="8" y="600"/>
                  </a:cubicBezTo>
                  <a:lnTo>
                    <a:pt x="119" y="815"/>
                  </a:lnTo>
                  <a:cubicBezTo>
                    <a:pt x="137" y="858"/>
                    <a:pt x="183" y="867"/>
                    <a:pt x="212" y="858"/>
                  </a:cubicBezTo>
                  <a:lnTo>
                    <a:pt x="212" y="1246"/>
                  </a:lnTo>
                  <a:cubicBezTo>
                    <a:pt x="212" y="1294"/>
                    <a:pt x="251" y="1334"/>
                    <a:pt x="300" y="1334"/>
                  </a:cubicBezTo>
                  <a:cubicBezTo>
                    <a:pt x="333" y="1334"/>
                    <a:pt x="362" y="1315"/>
                    <a:pt x="377" y="1288"/>
                  </a:cubicBezTo>
                  <a:cubicBezTo>
                    <a:pt x="393" y="1315"/>
                    <a:pt x="421" y="1334"/>
                    <a:pt x="455" y="1334"/>
                  </a:cubicBezTo>
                  <a:cubicBezTo>
                    <a:pt x="503" y="1334"/>
                    <a:pt x="543" y="1294"/>
                    <a:pt x="543" y="1246"/>
                  </a:cubicBezTo>
                  <a:lnTo>
                    <a:pt x="543" y="529"/>
                  </a:lnTo>
                  <a:lnTo>
                    <a:pt x="594" y="592"/>
                  </a:lnTo>
                  <a:cubicBezTo>
                    <a:pt x="622" y="629"/>
                    <a:pt x="671" y="631"/>
                    <a:pt x="702" y="608"/>
                  </a:cubicBezTo>
                  <a:lnTo>
                    <a:pt x="893" y="466"/>
                  </a:lnTo>
                  <a:cubicBezTo>
                    <a:pt x="923" y="444"/>
                    <a:pt x="937" y="396"/>
                    <a:pt x="910" y="358"/>
                  </a:cubicBezTo>
                  <a:cubicBezTo>
                    <a:pt x="878" y="315"/>
                    <a:pt x="827" y="323"/>
                    <a:pt x="801" y="341"/>
                  </a:cubicBezTo>
                  <a:lnTo>
                    <a:pt x="669" y="440"/>
                  </a:lnTo>
                  <a:lnTo>
                    <a:pt x="627" y="389"/>
                  </a:lnTo>
                  <a:cubicBezTo>
                    <a:pt x="558" y="292"/>
                    <a:pt x="483" y="315"/>
                    <a:pt x="462" y="311"/>
                  </a:cubicBezTo>
                  <a:cubicBezTo>
                    <a:pt x="511" y="282"/>
                    <a:pt x="545" y="228"/>
                    <a:pt x="545" y="167"/>
                  </a:cubicBezTo>
                  <a:cubicBezTo>
                    <a:pt x="545" y="75"/>
                    <a:pt x="470" y="0"/>
                    <a:pt x="377" y="0"/>
                  </a:cubicBezTo>
                  <a:cubicBezTo>
                    <a:pt x="285" y="0"/>
                    <a:pt x="210" y="75"/>
                    <a:pt x="210" y="167"/>
                  </a:cubicBezTo>
                  <a:cubicBezTo>
                    <a:pt x="210" y="228"/>
                    <a:pt x="243" y="282"/>
                    <a:pt x="293" y="311"/>
                  </a:cubicBezTo>
                  <a:cubicBezTo>
                    <a:pt x="271" y="315"/>
                    <a:pt x="196" y="293"/>
                    <a:pt x="128" y="389"/>
                  </a:cubicBezTo>
                  <a:lnTo>
                    <a:pt x="16" y="528"/>
                  </a:lnTo>
                  <a:lnTo>
                    <a:pt x="16" y="528"/>
                  </a:lnTo>
                  <a:close/>
                  <a:moveTo>
                    <a:pt x="377" y="301"/>
                  </a:moveTo>
                  <a:lnTo>
                    <a:pt x="377" y="301"/>
                  </a:lnTo>
                  <a:cubicBezTo>
                    <a:pt x="304" y="301"/>
                    <a:pt x="244" y="241"/>
                    <a:pt x="244" y="167"/>
                  </a:cubicBezTo>
                  <a:cubicBezTo>
                    <a:pt x="244" y="93"/>
                    <a:pt x="304" y="33"/>
                    <a:pt x="377" y="33"/>
                  </a:cubicBezTo>
                  <a:cubicBezTo>
                    <a:pt x="451" y="33"/>
                    <a:pt x="511" y="93"/>
                    <a:pt x="511" y="167"/>
                  </a:cubicBezTo>
                  <a:cubicBezTo>
                    <a:pt x="511" y="241"/>
                    <a:pt x="451" y="301"/>
                    <a:pt x="377" y="301"/>
                  </a:cubicBezTo>
                  <a:close/>
                  <a:moveTo>
                    <a:pt x="378" y="385"/>
                  </a:moveTo>
                  <a:lnTo>
                    <a:pt x="378" y="385"/>
                  </a:lnTo>
                  <a:lnTo>
                    <a:pt x="349" y="344"/>
                  </a:lnTo>
                  <a:lnTo>
                    <a:pt x="406" y="344"/>
                  </a:lnTo>
                  <a:lnTo>
                    <a:pt x="378" y="385"/>
                  </a:lnTo>
                  <a:close/>
                  <a:moveTo>
                    <a:pt x="377" y="431"/>
                  </a:moveTo>
                  <a:lnTo>
                    <a:pt x="377" y="431"/>
                  </a:lnTo>
                  <a:lnTo>
                    <a:pt x="415" y="697"/>
                  </a:lnTo>
                  <a:lnTo>
                    <a:pt x="377" y="741"/>
                  </a:lnTo>
                  <a:lnTo>
                    <a:pt x="339" y="697"/>
                  </a:lnTo>
                  <a:lnTo>
                    <a:pt x="377" y="431"/>
                  </a:lnTo>
                  <a:close/>
                  <a:moveTo>
                    <a:pt x="245" y="1246"/>
                  </a:moveTo>
                  <a:lnTo>
                    <a:pt x="245" y="1246"/>
                  </a:lnTo>
                  <a:lnTo>
                    <a:pt x="245" y="801"/>
                  </a:lnTo>
                  <a:lnTo>
                    <a:pt x="510" y="801"/>
                  </a:lnTo>
                  <a:lnTo>
                    <a:pt x="510" y="1246"/>
                  </a:lnTo>
                  <a:cubicBezTo>
                    <a:pt x="510" y="1276"/>
                    <a:pt x="485" y="1300"/>
                    <a:pt x="455" y="1300"/>
                  </a:cubicBezTo>
                  <a:cubicBezTo>
                    <a:pt x="424" y="1300"/>
                    <a:pt x="400" y="1276"/>
                    <a:pt x="400" y="1246"/>
                  </a:cubicBezTo>
                  <a:lnTo>
                    <a:pt x="400" y="858"/>
                  </a:lnTo>
                  <a:lnTo>
                    <a:pt x="355" y="858"/>
                  </a:lnTo>
                  <a:lnTo>
                    <a:pt x="355" y="1246"/>
                  </a:lnTo>
                  <a:cubicBezTo>
                    <a:pt x="355" y="1276"/>
                    <a:pt x="330" y="1300"/>
                    <a:pt x="300" y="1300"/>
                  </a:cubicBezTo>
                  <a:cubicBezTo>
                    <a:pt x="270" y="1300"/>
                    <a:pt x="245" y="1276"/>
                    <a:pt x="245" y="1246"/>
                  </a:cubicBezTo>
                  <a:lnTo>
                    <a:pt x="245" y="1246"/>
                  </a:lnTo>
                  <a:close/>
                  <a:moveTo>
                    <a:pt x="38" y="586"/>
                  </a:moveTo>
                  <a:lnTo>
                    <a:pt x="38" y="586"/>
                  </a:lnTo>
                  <a:cubicBezTo>
                    <a:pt x="34" y="574"/>
                    <a:pt x="35" y="559"/>
                    <a:pt x="43" y="548"/>
                  </a:cubicBezTo>
                  <a:lnTo>
                    <a:pt x="154" y="408"/>
                  </a:lnTo>
                  <a:cubicBezTo>
                    <a:pt x="185" y="365"/>
                    <a:pt x="222" y="344"/>
                    <a:pt x="268" y="344"/>
                  </a:cubicBezTo>
                  <a:lnTo>
                    <a:pt x="323" y="344"/>
                  </a:lnTo>
                  <a:lnTo>
                    <a:pt x="362" y="398"/>
                  </a:lnTo>
                  <a:lnTo>
                    <a:pt x="318" y="703"/>
                  </a:lnTo>
                  <a:lnTo>
                    <a:pt x="377" y="772"/>
                  </a:lnTo>
                  <a:lnTo>
                    <a:pt x="437" y="703"/>
                  </a:lnTo>
                  <a:lnTo>
                    <a:pt x="393" y="398"/>
                  </a:lnTo>
                  <a:lnTo>
                    <a:pt x="431" y="344"/>
                  </a:lnTo>
                  <a:lnTo>
                    <a:pt x="486" y="344"/>
                  </a:lnTo>
                  <a:cubicBezTo>
                    <a:pt x="532" y="344"/>
                    <a:pt x="570" y="366"/>
                    <a:pt x="601" y="409"/>
                  </a:cubicBezTo>
                  <a:lnTo>
                    <a:pt x="663" y="486"/>
                  </a:lnTo>
                  <a:lnTo>
                    <a:pt x="821" y="368"/>
                  </a:lnTo>
                  <a:cubicBezTo>
                    <a:pt x="842" y="353"/>
                    <a:pt x="870" y="360"/>
                    <a:pt x="883" y="378"/>
                  </a:cubicBezTo>
                  <a:cubicBezTo>
                    <a:pt x="897" y="397"/>
                    <a:pt x="893" y="425"/>
                    <a:pt x="873" y="440"/>
                  </a:cubicBezTo>
                  <a:lnTo>
                    <a:pt x="682" y="581"/>
                  </a:lnTo>
                  <a:cubicBezTo>
                    <a:pt x="664" y="595"/>
                    <a:pt x="635" y="592"/>
                    <a:pt x="621" y="571"/>
                  </a:cubicBezTo>
                  <a:lnTo>
                    <a:pt x="510" y="436"/>
                  </a:lnTo>
                  <a:lnTo>
                    <a:pt x="510" y="781"/>
                  </a:lnTo>
                  <a:lnTo>
                    <a:pt x="245" y="781"/>
                  </a:lnTo>
                  <a:lnTo>
                    <a:pt x="245" y="436"/>
                  </a:lnTo>
                  <a:lnTo>
                    <a:pt x="131" y="576"/>
                  </a:lnTo>
                  <a:lnTo>
                    <a:pt x="212" y="738"/>
                  </a:lnTo>
                  <a:lnTo>
                    <a:pt x="212" y="821"/>
                  </a:lnTo>
                  <a:cubicBezTo>
                    <a:pt x="192" y="834"/>
                    <a:pt x="163" y="829"/>
                    <a:pt x="149" y="801"/>
                  </a:cubicBezTo>
                  <a:lnTo>
                    <a:pt x="38" y="586"/>
                  </a:lnTo>
                  <a:lnTo>
                    <a:pt x="38" y="586"/>
                  </a:lnTo>
                  <a:close/>
                  <a:moveTo>
                    <a:pt x="173" y="581"/>
                  </a:moveTo>
                  <a:lnTo>
                    <a:pt x="173" y="581"/>
                  </a:lnTo>
                  <a:lnTo>
                    <a:pt x="212" y="536"/>
                  </a:lnTo>
                  <a:lnTo>
                    <a:pt x="212" y="653"/>
                  </a:lnTo>
                  <a:lnTo>
                    <a:pt x="173" y="5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6">
              <a:extLst>
                <a:ext uri="{FF2B5EF4-FFF2-40B4-BE49-F238E27FC236}">
                  <a16:creationId xmlns:a16="http://schemas.microsoft.com/office/drawing/2014/main" id="{20D60BA2-F480-4AA4-8813-AF2965993747}"/>
                </a:ext>
              </a:extLst>
            </p:cNvPr>
            <p:cNvSpPr>
              <a:spLocks noEditPoints="1"/>
            </p:cNvSpPr>
            <p:nvPr/>
          </p:nvSpPr>
          <p:spPr bwMode="auto">
            <a:xfrm>
              <a:off x="933" y="610"/>
              <a:ext cx="396" cy="341"/>
            </a:xfrm>
            <a:custGeom>
              <a:avLst/>
              <a:gdLst>
                <a:gd name="T0" fmla="*/ 871 w 871"/>
                <a:gd name="T1" fmla="*/ 19 h 743"/>
                <a:gd name="T2" fmla="*/ 871 w 871"/>
                <a:gd name="T3" fmla="*/ 19 h 743"/>
                <a:gd name="T4" fmla="*/ 865 w 871"/>
                <a:gd name="T5" fmla="*/ 5 h 743"/>
                <a:gd name="T6" fmla="*/ 851 w 871"/>
                <a:gd name="T7" fmla="*/ 0 h 743"/>
                <a:gd name="T8" fmla="*/ 20 w 871"/>
                <a:gd name="T9" fmla="*/ 0 h 743"/>
                <a:gd name="T10" fmla="*/ 0 w 871"/>
                <a:gd name="T11" fmla="*/ 19 h 743"/>
                <a:gd name="T12" fmla="*/ 20 w 871"/>
                <a:gd name="T13" fmla="*/ 39 h 743"/>
                <a:gd name="T14" fmla="*/ 83 w 871"/>
                <a:gd name="T15" fmla="*/ 39 h 743"/>
                <a:gd name="T16" fmla="*/ 83 w 871"/>
                <a:gd name="T17" fmla="*/ 481 h 743"/>
                <a:gd name="T18" fmla="*/ 83 w 871"/>
                <a:gd name="T19" fmla="*/ 481 h 743"/>
                <a:gd name="T20" fmla="*/ 107 w 871"/>
                <a:gd name="T21" fmla="*/ 538 h 743"/>
                <a:gd name="T22" fmla="*/ 164 w 871"/>
                <a:gd name="T23" fmla="*/ 562 h 743"/>
                <a:gd name="T24" fmla="*/ 359 w 871"/>
                <a:gd name="T25" fmla="*/ 562 h 743"/>
                <a:gd name="T26" fmla="*/ 214 w 871"/>
                <a:gd name="T27" fmla="*/ 706 h 743"/>
                <a:gd name="T28" fmla="*/ 214 w 871"/>
                <a:gd name="T29" fmla="*/ 735 h 743"/>
                <a:gd name="T30" fmla="*/ 243 w 871"/>
                <a:gd name="T31" fmla="*/ 735 h 743"/>
                <a:gd name="T32" fmla="*/ 416 w 871"/>
                <a:gd name="T33" fmla="*/ 561 h 743"/>
                <a:gd name="T34" fmla="*/ 456 w 871"/>
                <a:gd name="T35" fmla="*/ 561 h 743"/>
                <a:gd name="T36" fmla="*/ 629 w 871"/>
                <a:gd name="T37" fmla="*/ 735 h 743"/>
                <a:gd name="T38" fmla="*/ 657 w 871"/>
                <a:gd name="T39" fmla="*/ 735 h 743"/>
                <a:gd name="T40" fmla="*/ 657 w 871"/>
                <a:gd name="T41" fmla="*/ 706 h 743"/>
                <a:gd name="T42" fmla="*/ 513 w 871"/>
                <a:gd name="T43" fmla="*/ 561 h 743"/>
                <a:gd name="T44" fmla="*/ 708 w 871"/>
                <a:gd name="T45" fmla="*/ 561 h 743"/>
                <a:gd name="T46" fmla="*/ 765 w 871"/>
                <a:gd name="T47" fmla="*/ 538 h 743"/>
                <a:gd name="T48" fmla="*/ 788 w 871"/>
                <a:gd name="T49" fmla="*/ 481 h 743"/>
                <a:gd name="T50" fmla="*/ 788 w 871"/>
                <a:gd name="T51" fmla="*/ 39 h 743"/>
                <a:gd name="T52" fmla="*/ 851 w 871"/>
                <a:gd name="T53" fmla="*/ 39 h 743"/>
                <a:gd name="T54" fmla="*/ 871 w 871"/>
                <a:gd name="T55" fmla="*/ 19 h 743"/>
                <a:gd name="T56" fmla="*/ 871 w 871"/>
                <a:gd name="T57" fmla="*/ 19 h 743"/>
                <a:gd name="T58" fmla="*/ 748 w 871"/>
                <a:gd name="T59" fmla="*/ 481 h 743"/>
                <a:gd name="T60" fmla="*/ 748 w 871"/>
                <a:gd name="T61" fmla="*/ 481 h 743"/>
                <a:gd name="T62" fmla="*/ 748 w 871"/>
                <a:gd name="T63" fmla="*/ 481 h 743"/>
                <a:gd name="T64" fmla="*/ 736 w 871"/>
                <a:gd name="T65" fmla="*/ 510 h 743"/>
                <a:gd name="T66" fmla="*/ 708 w 871"/>
                <a:gd name="T67" fmla="*/ 521 h 743"/>
                <a:gd name="T68" fmla="*/ 164 w 871"/>
                <a:gd name="T69" fmla="*/ 521 h 743"/>
                <a:gd name="T70" fmla="*/ 124 w 871"/>
                <a:gd name="T71" fmla="*/ 481 h 743"/>
                <a:gd name="T72" fmla="*/ 124 w 871"/>
                <a:gd name="T73" fmla="*/ 39 h 743"/>
                <a:gd name="T74" fmla="*/ 748 w 871"/>
                <a:gd name="T75" fmla="*/ 39 h 743"/>
                <a:gd name="T76" fmla="*/ 748 w 871"/>
                <a:gd name="T77" fmla="*/ 48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1" h="743">
                  <a:moveTo>
                    <a:pt x="871" y="19"/>
                  </a:moveTo>
                  <a:lnTo>
                    <a:pt x="871" y="19"/>
                  </a:lnTo>
                  <a:cubicBezTo>
                    <a:pt x="871" y="14"/>
                    <a:pt x="869" y="9"/>
                    <a:pt x="865" y="5"/>
                  </a:cubicBezTo>
                  <a:cubicBezTo>
                    <a:pt x="862" y="2"/>
                    <a:pt x="856" y="0"/>
                    <a:pt x="851" y="0"/>
                  </a:cubicBezTo>
                  <a:lnTo>
                    <a:pt x="20" y="0"/>
                  </a:lnTo>
                  <a:cubicBezTo>
                    <a:pt x="9" y="0"/>
                    <a:pt x="0" y="8"/>
                    <a:pt x="0" y="19"/>
                  </a:cubicBezTo>
                  <a:cubicBezTo>
                    <a:pt x="0" y="30"/>
                    <a:pt x="9" y="39"/>
                    <a:pt x="20" y="39"/>
                  </a:cubicBezTo>
                  <a:lnTo>
                    <a:pt x="83" y="39"/>
                  </a:lnTo>
                  <a:lnTo>
                    <a:pt x="83" y="481"/>
                  </a:lnTo>
                  <a:lnTo>
                    <a:pt x="83" y="481"/>
                  </a:lnTo>
                  <a:cubicBezTo>
                    <a:pt x="83" y="503"/>
                    <a:pt x="92" y="523"/>
                    <a:pt x="107" y="538"/>
                  </a:cubicBezTo>
                  <a:cubicBezTo>
                    <a:pt x="122" y="553"/>
                    <a:pt x="142" y="562"/>
                    <a:pt x="164" y="562"/>
                  </a:cubicBezTo>
                  <a:lnTo>
                    <a:pt x="359" y="562"/>
                  </a:lnTo>
                  <a:lnTo>
                    <a:pt x="214" y="706"/>
                  </a:lnTo>
                  <a:cubicBezTo>
                    <a:pt x="206" y="714"/>
                    <a:pt x="206" y="727"/>
                    <a:pt x="214" y="735"/>
                  </a:cubicBezTo>
                  <a:cubicBezTo>
                    <a:pt x="222" y="743"/>
                    <a:pt x="235" y="743"/>
                    <a:pt x="243" y="735"/>
                  </a:cubicBezTo>
                  <a:lnTo>
                    <a:pt x="416" y="561"/>
                  </a:lnTo>
                  <a:lnTo>
                    <a:pt x="456" y="561"/>
                  </a:lnTo>
                  <a:lnTo>
                    <a:pt x="629" y="735"/>
                  </a:lnTo>
                  <a:cubicBezTo>
                    <a:pt x="637" y="743"/>
                    <a:pt x="650" y="743"/>
                    <a:pt x="657" y="735"/>
                  </a:cubicBezTo>
                  <a:cubicBezTo>
                    <a:pt x="665" y="727"/>
                    <a:pt x="665" y="714"/>
                    <a:pt x="657" y="706"/>
                  </a:cubicBezTo>
                  <a:lnTo>
                    <a:pt x="513" y="561"/>
                  </a:lnTo>
                  <a:lnTo>
                    <a:pt x="708" y="561"/>
                  </a:lnTo>
                  <a:cubicBezTo>
                    <a:pt x="729" y="561"/>
                    <a:pt x="750" y="553"/>
                    <a:pt x="765" y="538"/>
                  </a:cubicBezTo>
                  <a:cubicBezTo>
                    <a:pt x="780" y="523"/>
                    <a:pt x="788" y="502"/>
                    <a:pt x="788" y="481"/>
                  </a:cubicBezTo>
                  <a:lnTo>
                    <a:pt x="788" y="39"/>
                  </a:lnTo>
                  <a:lnTo>
                    <a:pt x="851" y="39"/>
                  </a:lnTo>
                  <a:cubicBezTo>
                    <a:pt x="862" y="39"/>
                    <a:pt x="871" y="30"/>
                    <a:pt x="871" y="19"/>
                  </a:cubicBezTo>
                  <a:lnTo>
                    <a:pt x="871" y="19"/>
                  </a:lnTo>
                  <a:close/>
                  <a:moveTo>
                    <a:pt x="748" y="481"/>
                  </a:moveTo>
                  <a:lnTo>
                    <a:pt x="748" y="481"/>
                  </a:lnTo>
                  <a:lnTo>
                    <a:pt x="748" y="481"/>
                  </a:lnTo>
                  <a:cubicBezTo>
                    <a:pt x="748" y="492"/>
                    <a:pt x="744" y="502"/>
                    <a:pt x="736" y="510"/>
                  </a:cubicBezTo>
                  <a:cubicBezTo>
                    <a:pt x="729" y="517"/>
                    <a:pt x="718" y="521"/>
                    <a:pt x="708" y="521"/>
                  </a:cubicBezTo>
                  <a:lnTo>
                    <a:pt x="164" y="521"/>
                  </a:lnTo>
                  <a:cubicBezTo>
                    <a:pt x="142" y="521"/>
                    <a:pt x="124" y="503"/>
                    <a:pt x="124" y="481"/>
                  </a:cubicBezTo>
                  <a:lnTo>
                    <a:pt x="124" y="39"/>
                  </a:lnTo>
                  <a:lnTo>
                    <a:pt x="748" y="39"/>
                  </a:lnTo>
                  <a:lnTo>
                    <a:pt x="748" y="48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C79E70E4-2C53-4EC3-9B30-7635987CE8ED}"/>
                </a:ext>
              </a:extLst>
            </p:cNvPr>
            <p:cNvSpPr>
              <a:spLocks/>
            </p:cNvSpPr>
            <p:nvPr/>
          </p:nvSpPr>
          <p:spPr bwMode="auto">
            <a:xfrm>
              <a:off x="918" y="714"/>
              <a:ext cx="159" cy="156"/>
            </a:xfrm>
            <a:custGeom>
              <a:avLst/>
              <a:gdLst>
                <a:gd name="T0" fmla="*/ 312 w 349"/>
                <a:gd name="T1" fmla="*/ 0 h 339"/>
                <a:gd name="T2" fmla="*/ 312 w 349"/>
                <a:gd name="T3" fmla="*/ 0 h 339"/>
                <a:gd name="T4" fmla="*/ 0 w 349"/>
                <a:gd name="T5" fmla="*/ 300 h 339"/>
                <a:gd name="T6" fmla="*/ 36 w 349"/>
                <a:gd name="T7" fmla="*/ 339 h 339"/>
                <a:gd name="T8" fmla="*/ 349 w 349"/>
                <a:gd name="T9" fmla="*/ 39 h 339"/>
                <a:gd name="T10" fmla="*/ 312 w 349"/>
                <a:gd name="T11" fmla="*/ 0 h 339"/>
              </a:gdLst>
              <a:ahLst/>
              <a:cxnLst>
                <a:cxn ang="0">
                  <a:pos x="T0" y="T1"/>
                </a:cxn>
                <a:cxn ang="0">
                  <a:pos x="T2" y="T3"/>
                </a:cxn>
                <a:cxn ang="0">
                  <a:pos x="T4" y="T5"/>
                </a:cxn>
                <a:cxn ang="0">
                  <a:pos x="T6" y="T7"/>
                </a:cxn>
                <a:cxn ang="0">
                  <a:pos x="T8" y="T9"/>
                </a:cxn>
                <a:cxn ang="0">
                  <a:pos x="T10" y="T11"/>
                </a:cxn>
              </a:cxnLst>
              <a:rect l="0" t="0" r="r" b="b"/>
              <a:pathLst>
                <a:path w="349" h="339">
                  <a:moveTo>
                    <a:pt x="312" y="0"/>
                  </a:moveTo>
                  <a:lnTo>
                    <a:pt x="312" y="0"/>
                  </a:lnTo>
                  <a:lnTo>
                    <a:pt x="0" y="300"/>
                  </a:lnTo>
                  <a:lnTo>
                    <a:pt x="36" y="339"/>
                  </a:lnTo>
                  <a:lnTo>
                    <a:pt x="349" y="39"/>
                  </a:lnTo>
                  <a:lnTo>
                    <a:pt x="3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1" name="Freeform 11">
            <a:extLst>
              <a:ext uri="{FF2B5EF4-FFF2-40B4-BE49-F238E27FC236}">
                <a16:creationId xmlns:a16="http://schemas.microsoft.com/office/drawing/2014/main" id="{1F34CF5C-9B7E-483C-B7FA-7D3842D4639C}"/>
              </a:ext>
            </a:extLst>
          </p:cNvPr>
          <p:cNvSpPr>
            <a:spLocks noEditPoints="1"/>
          </p:cNvSpPr>
          <p:nvPr/>
        </p:nvSpPr>
        <p:spPr bwMode="auto">
          <a:xfrm>
            <a:off x="5628946" y="3413014"/>
            <a:ext cx="516764" cy="421571"/>
          </a:xfrm>
          <a:custGeom>
            <a:avLst/>
            <a:gdLst>
              <a:gd name="T0" fmla="*/ 323 w 684"/>
              <a:gd name="T1" fmla="*/ 2 h 558"/>
              <a:gd name="T2" fmla="*/ 2 w 684"/>
              <a:gd name="T3" fmla="*/ 152 h 558"/>
              <a:gd name="T4" fmla="*/ 26 w 684"/>
              <a:gd name="T5" fmla="*/ 204 h 558"/>
              <a:gd name="T6" fmla="*/ 50 w 684"/>
              <a:gd name="T7" fmla="*/ 380 h 558"/>
              <a:gd name="T8" fmla="*/ 46 w 684"/>
              <a:gd name="T9" fmla="*/ 426 h 558"/>
              <a:gd name="T10" fmla="*/ 28 w 684"/>
              <a:gd name="T11" fmla="*/ 542 h 558"/>
              <a:gd name="T12" fmla="*/ 90 w 684"/>
              <a:gd name="T13" fmla="*/ 558 h 558"/>
              <a:gd name="T14" fmla="*/ 102 w 684"/>
              <a:gd name="T15" fmla="*/ 448 h 558"/>
              <a:gd name="T16" fmla="*/ 100 w 684"/>
              <a:gd name="T17" fmla="*/ 406 h 558"/>
              <a:gd name="T18" fmla="*/ 80 w 684"/>
              <a:gd name="T19" fmla="*/ 228 h 558"/>
              <a:gd name="T20" fmla="*/ 136 w 684"/>
              <a:gd name="T21" fmla="*/ 342 h 558"/>
              <a:gd name="T22" fmla="*/ 184 w 684"/>
              <a:gd name="T23" fmla="*/ 406 h 558"/>
              <a:gd name="T24" fmla="*/ 303 w 684"/>
              <a:gd name="T25" fmla="*/ 446 h 558"/>
              <a:gd name="T26" fmla="*/ 471 w 684"/>
              <a:gd name="T27" fmla="*/ 422 h 558"/>
              <a:gd name="T28" fmla="*/ 533 w 684"/>
              <a:gd name="T29" fmla="*/ 376 h 558"/>
              <a:gd name="T30" fmla="*/ 550 w 684"/>
              <a:gd name="T31" fmla="*/ 252 h 558"/>
              <a:gd name="T32" fmla="*/ 684 w 684"/>
              <a:gd name="T33" fmla="*/ 178 h 558"/>
              <a:gd name="T34" fmla="*/ 658 w 684"/>
              <a:gd name="T35" fmla="*/ 126 h 558"/>
              <a:gd name="T36" fmla="*/ 48 w 684"/>
              <a:gd name="T37" fmla="*/ 536 h 558"/>
              <a:gd name="T38" fmla="*/ 56 w 684"/>
              <a:gd name="T39" fmla="*/ 444 h 558"/>
              <a:gd name="T40" fmla="*/ 78 w 684"/>
              <a:gd name="T41" fmla="*/ 440 h 558"/>
              <a:gd name="T42" fmla="*/ 90 w 684"/>
              <a:gd name="T43" fmla="*/ 536 h 558"/>
              <a:gd name="T44" fmla="*/ 58 w 684"/>
              <a:gd name="T45" fmla="*/ 406 h 558"/>
              <a:gd name="T46" fmla="*/ 68 w 684"/>
              <a:gd name="T47" fmla="*/ 394 h 558"/>
              <a:gd name="T48" fmla="*/ 80 w 684"/>
              <a:gd name="T49" fmla="*/ 410 h 558"/>
              <a:gd name="T50" fmla="*/ 529 w 684"/>
              <a:gd name="T51" fmla="*/ 288 h 558"/>
              <a:gd name="T52" fmla="*/ 495 w 684"/>
              <a:gd name="T53" fmla="*/ 342 h 558"/>
              <a:gd name="T54" fmla="*/ 463 w 684"/>
              <a:gd name="T55" fmla="*/ 368 h 558"/>
              <a:gd name="T56" fmla="*/ 477 w 684"/>
              <a:gd name="T57" fmla="*/ 376 h 558"/>
              <a:gd name="T58" fmla="*/ 527 w 684"/>
              <a:gd name="T59" fmla="*/ 340 h 558"/>
              <a:gd name="T60" fmla="*/ 477 w 684"/>
              <a:gd name="T61" fmla="*/ 398 h 558"/>
              <a:gd name="T62" fmla="*/ 305 w 684"/>
              <a:gd name="T63" fmla="*/ 426 h 558"/>
              <a:gd name="T64" fmla="*/ 172 w 684"/>
              <a:gd name="T65" fmla="*/ 370 h 558"/>
              <a:gd name="T66" fmla="*/ 174 w 684"/>
              <a:gd name="T67" fmla="*/ 356 h 558"/>
              <a:gd name="T68" fmla="*/ 303 w 684"/>
              <a:gd name="T69" fmla="*/ 402 h 558"/>
              <a:gd name="T70" fmla="*/ 391 w 684"/>
              <a:gd name="T71" fmla="*/ 400 h 558"/>
              <a:gd name="T72" fmla="*/ 393 w 684"/>
              <a:gd name="T73" fmla="*/ 384 h 558"/>
              <a:gd name="T74" fmla="*/ 343 w 684"/>
              <a:gd name="T75" fmla="*/ 384 h 558"/>
              <a:gd name="T76" fmla="*/ 186 w 684"/>
              <a:gd name="T77" fmla="*/ 340 h 558"/>
              <a:gd name="T78" fmla="*/ 156 w 684"/>
              <a:gd name="T79" fmla="*/ 288 h 558"/>
              <a:gd name="T80" fmla="*/ 343 w 684"/>
              <a:gd name="T81" fmla="*/ 332 h 558"/>
              <a:gd name="T82" fmla="*/ 373 w 684"/>
              <a:gd name="T83" fmla="*/ 304 h 558"/>
              <a:gd name="T84" fmla="*/ 100 w 684"/>
              <a:gd name="T85" fmla="*/ 214 h 558"/>
              <a:gd name="T86" fmla="*/ 343 w 684"/>
              <a:gd name="T87" fmla="*/ 198 h 558"/>
              <a:gd name="T88" fmla="*/ 387 w 684"/>
              <a:gd name="T89" fmla="*/ 184 h 558"/>
              <a:gd name="T90" fmla="*/ 393 w 684"/>
              <a:gd name="T91" fmla="*/ 152 h 558"/>
              <a:gd name="T92" fmla="*/ 343 w 684"/>
              <a:gd name="T93" fmla="*/ 134 h 558"/>
              <a:gd name="T94" fmla="*/ 291 w 684"/>
              <a:gd name="T95" fmla="*/ 154 h 558"/>
              <a:gd name="T96" fmla="*/ 34 w 684"/>
              <a:gd name="T97" fmla="*/ 186 h 558"/>
              <a:gd name="T98" fmla="*/ 22 w 684"/>
              <a:gd name="T99" fmla="*/ 158 h 558"/>
              <a:gd name="T100" fmla="*/ 327 w 684"/>
              <a:gd name="T101" fmla="*/ 22 h 558"/>
              <a:gd name="T102" fmla="*/ 650 w 684"/>
              <a:gd name="T103" fmla="*/ 144 h 558"/>
              <a:gd name="T104" fmla="*/ 664 w 684"/>
              <a:gd name="T105" fmla="*/ 172 h 558"/>
              <a:gd name="T106" fmla="*/ 309 w 684"/>
              <a:gd name="T107" fmla="*/ 166 h 558"/>
              <a:gd name="T108" fmla="*/ 357 w 684"/>
              <a:gd name="T109" fmla="*/ 156 h 558"/>
              <a:gd name="T110" fmla="*/ 367 w 684"/>
              <a:gd name="T111" fmla="*/ 172 h 558"/>
              <a:gd name="T112" fmla="*/ 311 w 684"/>
              <a:gd name="T113" fmla="*/ 16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4" h="558">
                <a:moveTo>
                  <a:pt x="658" y="126"/>
                </a:moveTo>
                <a:lnTo>
                  <a:pt x="381" y="8"/>
                </a:lnTo>
                <a:lnTo>
                  <a:pt x="381" y="8"/>
                </a:lnTo>
                <a:lnTo>
                  <a:pt x="361" y="2"/>
                </a:lnTo>
                <a:lnTo>
                  <a:pt x="343" y="0"/>
                </a:lnTo>
                <a:lnTo>
                  <a:pt x="323" y="2"/>
                </a:lnTo>
                <a:lnTo>
                  <a:pt x="305" y="8"/>
                </a:lnTo>
                <a:lnTo>
                  <a:pt x="26" y="126"/>
                </a:lnTo>
                <a:lnTo>
                  <a:pt x="26" y="126"/>
                </a:lnTo>
                <a:lnTo>
                  <a:pt x="16" y="132"/>
                </a:lnTo>
                <a:lnTo>
                  <a:pt x="6" y="142"/>
                </a:lnTo>
                <a:lnTo>
                  <a:pt x="2" y="152"/>
                </a:lnTo>
                <a:lnTo>
                  <a:pt x="0" y="166"/>
                </a:lnTo>
                <a:lnTo>
                  <a:pt x="0" y="166"/>
                </a:lnTo>
                <a:lnTo>
                  <a:pt x="2" y="178"/>
                </a:lnTo>
                <a:lnTo>
                  <a:pt x="6" y="190"/>
                </a:lnTo>
                <a:lnTo>
                  <a:pt x="16" y="198"/>
                </a:lnTo>
                <a:lnTo>
                  <a:pt x="26" y="204"/>
                </a:lnTo>
                <a:lnTo>
                  <a:pt x="58" y="218"/>
                </a:lnTo>
                <a:lnTo>
                  <a:pt x="58" y="218"/>
                </a:lnTo>
                <a:lnTo>
                  <a:pt x="58" y="220"/>
                </a:lnTo>
                <a:lnTo>
                  <a:pt x="58" y="374"/>
                </a:lnTo>
                <a:lnTo>
                  <a:pt x="58" y="374"/>
                </a:lnTo>
                <a:lnTo>
                  <a:pt x="50" y="380"/>
                </a:lnTo>
                <a:lnTo>
                  <a:pt x="44" y="386"/>
                </a:lnTo>
                <a:lnTo>
                  <a:pt x="38" y="396"/>
                </a:lnTo>
                <a:lnTo>
                  <a:pt x="36" y="406"/>
                </a:lnTo>
                <a:lnTo>
                  <a:pt x="36" y="406"/>
                </a:lnTo>
                <a:lnTo>
                  <a:pt x="40" y="416"/>
                </a:lnTo>
                <a:lnTo>
                  <a:pt x="46" y="426"/>
                </a:lnTo>
                <a:lnTo>
                  <a:pt x="46" y="426"/>
                </a:lnTo>
                <a:lnTo>
                  <a:pt x="38" y="436"/>
                </a:lnTo>
                <a:lnTo>
                  <a:pt x="34" y="448"/>
                </a:lnTo>
                <a:lnTo>
                  <a:pt x="28" y="534"/>
                </a:lnTo>
                <a:lnTo>
                  <a:pt x="28" y="534"/>
                </a:lnTo>
                <a:lnTo>
                  <a:pt x="28" y="542"/>
                </a:lnTo>
                <a:lnTo>
                  <a:pt x="32" y="550"/>
                </a:lnTo>
                <a:lnTo>
                  <a:pt x="32" y="550"/>
                </a:lnTo>
                <a:lnTo>
                  <a:pt x="40" y="556"/>
                </a:lnTo>
                <a:lnTo>
                  <a:pt x="48" y="558"/>
                </a:lnTo>
                <a:lnTo>
                  <a:pt x="90" y="558"/>
                </a:lnTo>
                <a:lnTo>
                  <a:pt x="90" y="558"/>
                </a:lnTo>
                <a:lnTo>
                  <a:pt x="98" y="556"/>
                </a:lnTo>
                <a:lnTo>
                  <a:pt x="106" y="550"/>
                </a:lnTo>
                <a:lnTo>
                  <a:pt x="106" y="550"/>
                </a:lnTo>
                <a:lnTo>
                  <a:pt x="110" y="542"/>
                </a:lnTo>
                <a:lnTo>
                  <a:pt x="110" y="534"/>
                </a:lnTo>
                <a:lnTo>
                  <a:pt x="102" y="448"/>
                </a:lnTo>
                <a:lnTo>
                  <a:pt x="102" y="448"/>
                </a:lnTo>
                <a:lnTo>
                  <a:pt x="100" y="436"/>
                </a:lnTo>
                <a:lnTo>
                  <a:pt x="92" y="426"/>
                </a:lnTo>
                <a:lnTo>
                  <a:pt x="92" y="426"/>
                </a:lnTo>
                <a:lnTo>
                  <a:pt x="98" y="416"/>
                </a:lnTo>
                <a:lnTo>
                  <a:pt x="100" y="406"/>
                </a:lnTo>
                <a:lnTo>
                  <a:pt x="100" y="406"/>
                </a:lnTo>
                <a:lnTo>
                  <a:pt x="100" y="396"/>
                </a:lnTo>
                <a:lnTo>
                  <a:pt x="94" y="386"/>
                </a:lnTo>
                <a:lnTo>
                  <a:pt x="88" y="380"/>
                </a:lnTo>
                <a:lnTo>
                  <a:pt x="80" y="374"/>
                </a:lnTo>
                <a:lnTo>
                  <a:pt x="80" y="228"/>
                </a:lnTo>
                <a:lnTo>
                  <a:pt x="136" y="252"/>
                </a:lnTo>
                <a:lnTo>
                  <a:pt x="136" y="252"/>
                </a:lnTo>
                <a:lnTo>
                  <a:pt x="136" y="252"/>
                </a:lnTo>
                <a:lnTo>
                  <a:pt x="136" y="330"/>
                </a:lnTo>
                <a:lnTo>
                  <a:pt x="136" y="330"/>
                </a:lnTo>
                <a:lnTo>
                  <a:pt x="136" y="342"/>
                </a:lnTo>
                <a:lnTo>
                  <a:pt x="140" y="354"/>
                </a:lnTo>
                <a:lnTo>
                  <a:pt x="144" y="366"/>
                </a:lnTo>
                <a:lnTo>
                  <a:pt x="152" y="376"/>
                </a:lnTo>
                <a:lnTo>
                  <a:pt x="160" y="388"/>
                </a:lnTo>
                <a:lnTo>
                  <a:pt x="170" y="398"/>
                </a:lnTo>
                <a:lnTo>
                  <a:pt x="184" y="406"/>
                </a:lnTo>
                <a:lnTo>
                  <a:pt x="198" y="416"/>
                </a:lnTo>
                <a:lnTo>
                  <a:pt x="198" y="416"/>
                </a:lnTo>
                <a:lnTo>
                  <a:pt x="212" y="422"/>
                </a:lnTo>
                <a:lnTo>
                  <a:pt x="228" y="430"/>
                </a:lnTo>
                <a:lnTo>
                  <a:pt x="265" y="440"/>
                </a:lnTo>
                <a:lnTo>
                  <a:pt x="303" y="446"/>
                </a:lnTo>
                <a:lnTo>
                  <a:pt x="343" y="448"/>
                </a:lnTo>
                <a:lnTo>
                  <a:pt x="343" y="448"/>
                </a:lnTo>
                <a:lnTo>
                  <a:pt x="383" y="446"/>
                </a:lnTo>
                <a:lnTo>
                  <a:pt x="421" y="440"/>
                </a:lnTo>
                <a:lnTo>
                  <a:pt x="455" y="430"/>
                </a:lnTo>
                <a:lnTo>
                  <a:pt x="471" y="422"/>
                </a:lnTo>
                <a:lnTo>
                  <a:pt x="487" y="416"/>
                </a:lnTo>
                <a:lnTo>
                  <a:pt x="487" y="416"/>
                </a:lnTo>
                <a:lnTo>
                  <a:pt x="501" y="406"/>
                </a:lnTo>
                <a:lnTo>
                  <a:pt x="513" y="398"/>
                </a:lnTo>
                <a:lnTo>
                  <a:pt x="523" y="388"/>
                </a:lnTo>
                <a:lnTo>
                  <a:pt x="533" y="376"/>
                </a:lnTo>
                <a:lnTo>
                  <a:pt x="539" y="366"/>
                </a:lnTo>
                <a:lnTo>
                  <a:pt x="546" y="354"/>
                </a:lnTo>
                <a:lnTo>
                  <a:pt x="548" y="342"/>
                </a:lnTo>
                <a:lnTo>
                  <a:pt x="550" y="330"/>
                </a:lnTo>
                <a:lnTo>
                  <a:pt x="550" y="252"/>
                </a:lnTo>
                <a:lnTo>
                  <a:pt x="550" y="252"/>
                </a:lnTo>
                <a:lnTo>
                  <a:pt x="550" y="252"/>
                </a:lnTo>
                <a:lnTo>
                  <a:pt x="658" y="204"/>
                </a:lnTo>
                <a:lnTo>
                  <a:pt x="658" y="204"/>
                </a:lnTo>
                <a:lnTo>
                  <a:pt x="670" y="198"/>
                </a:lnTo>
                <a:lnTo>
                  <a:pt x="678" y="190"/>
                </a:lnTo>
                <a:lnTo>
                  <a:pt x="684" y="178"/>
                </a:lnTo>
                <a:lnTo>
                  <a:pt x="684" y="166"/>
                </a:lnTo>
                <a:lnTo>
                  <a:pt x="684" y="166"/>
                </a:lnTo>
                <a:lnTo>
                  <a:pt x="684" y="152"/>
                </a:lnTo>
                <a:lnTo>
                  <a:pt x="678" y="142"/>
                </a:lnTo>
                <a:lnTo>
                  <a:pt x="670" y="132"/>
                </a:lnTo>
                <a:lnTo>
                  <a:pt x="658" y="126"/>
                </a:lnTo>
                <a:lnTo>
                  <a:pt x="658" y="126"/>
                </a:lnTo>
                <a:close/>
                <a:moveTo>
                  <a:pt x="90" y="536"/>
                </a:moveTo>
                <a:lnTo>
                  <a:pt x="90" y="536"/>
                </a:lnTo>
                <a:lnTo>
                  <a:pt x="90" y="536"/>
                </a:lnTo>
                <a:lnTo>
                  <a:pt x="48" y="536"/>
                </a:lnTo>
                <a:lnTo>
                  <a:pt x="48" y="536"/>
                </a:lnTo>
                <a:lnTo>
                  <a:pt x="48" y="536"/>
                </a:lnTo>
                <a:lnTo>
                  <a:pt x="48" y="536"/>
                </a:lnTo>
                <a:lnTo>
                  <a:pt x="48" y="536"/>
                </a:lnTo>
                <a:lnTo>
                  <a:pt x="56" y="450"/>
                </a:lnTo>
                <a:lnTo>
                  <a:pt x="56" y="450"/>
                </a:lnTo>
                <a:lnTo>
                  <a:pt x="56" y="444"/>
                </a:lnTo>
                <a:lnTo>
                  <a:pt x="60" y="440"/>
                </a:lnTo>
                <a:lnTo>
                  <a:pt x="64" y="438"/>
                </a:lnTo>
                <a:lnTo>
                  <a:pt x="68" y="438"/>
                </a:lnTo>
                <a:lnTo>
                  <a:pt x="68" y="438"/>
                </a:lnTo>
                <a:lnTo>
                  <a:pt x="74" y="438"/>
                </a:lnTo>
                <a:lnTo>
                  <a:pt x="78" y="440"/>
                </a:lnTo>
                <a:lnTo>
                  <a:pt x="82" y="444"/>
                </a:lnTo>
                <a:lnTo>
                  <a:pt x="82" y="450"/>
                </a:lnTo>
                <a:lnTo>
                  <a:pt x="90" y="536"/>
                </a:lnTo>
                <a:lnTo>
                  <a:pt x="90" y="536"/>
                </a:lnTo>
                <a:lnTo>
                  <a:pt x="90" y="536"/>
                </a:lnTo>
                <a:lnTo>
                  <a:pt x="90" y="536"/>
                </a:lnTo>
                <a:close/>
                <a:moveTo>
                  <a:pt x="68" y="416"/>
                </a:moveTo>
                <a:lnTo>
                  <a:pt x="68" y="416"/>
                </a:lnTo>
                <a:lnTo>
                  <a:pt x="64" y="416"/>
                </a:lnTo>
                <a:lnTo>
                  <a:pt x="60" y="414"/>
                </a:lnTo>
                <a:lnTo>
                  <a:pt x="58" y="410"/>
                </a:lnTo>
                <a:lnTo>
                  <a:pt x="58" y="406"/>
                </a:lnTo>
                <a:lnTo>
                  <a:pt x="58" y="406"/>
                </a:lnTo>
                <a:lnTo>
                  <a:pt x="58" y="400"/>
                </a:lnTo>
                <a:lnTo>
                  <a:pt x="60" y="398"/>
                </a:lnTo>
                <a:lnTo>
                  <a:pt x="64" y="394"/>
                </a:lnTo>
                <a:lnTo>
                  <a:pt x="68" y="394"/>
                </a:lnTo>
                <a:lnTo>
                  <a:pt x="68" y="394"/>
                </a:lnTo>
                <a:lnTo>
                  <a:pt x="74" y="394"/>
                </a:lnTo>
                <a:lnTo>
                  <a:pt x="78" y="398"/>
                </a:lnTo>
                <a:lnTo>
                  <a:pt x="80" y="400"/>
                </a:lnTo>
                <a:lnTo>
                  <a:pt x="80" y="406"/>
                </a:lnTo>
                <a:lnTo>
                  <a:pt x="80" y="406"/>
                </a:lnTo>
                <a:lnTo>
                  <a:pt x="80" y="410"/>
                </a:lnTo>
                <a:lnTo>
                  <a:pt x="78" y="414"/>
                </a:lnTo>
                <a:lnTo>
                  <a:pt x="74" y="416"/>
                </a:lnTo>
                <a:lnTo>
                  <a:pt x="68" y="416"/>
                </a:lnTo>
                <a:lnTo>
                  <a:pt x="68" y="416"/>
                </a:lnTo>
                <a:close/>
                <a:moveTo>
                  <a:pt x="529" y="288"/>
                </a:moveTo>
                <a:lnTo>
                  <a:pt x="529" y="288"/>
                </a:lnTo>
                <a:lnTo>
                  <a:pt x="527" y="296"/>
                </a:lnTo>
                <a:lnTo>
                  <a:pt x="525" y="306"/>
                </a:lnTo>
                <a:lnTo>
                  <a:pt x="519" y="316"/>
                </a:lnTo>
                <a:lnTo>
                  <a:pt x="513" y="326"/>
                </a:lnTo>
                <a:lnTo>
                  <a:pt x="505" y="334"/>
                </a:lnTo>
                <a:lnTo>
                  <a:pt x="495" y="342"/>
                </a:lnTo>
                <a:lnTo>
                  <a:pt x="483" y="350"/>
                </a:lnTo>
                <a:lnTo>
                  <a:pt x="469" y="358"/>
                </a:lnTo>
                <a:lnTo>
                  <a:pt x="469" y="358"/>
                </a:lnTo>
                <a:lnTo>
                  <a:pt x="465" y="360"/>
                </a:lnTo>
                <a:lnTo>
                  <a:pt x="463" y="364"/>
                </a:lnTo>
                <a:lnTo>
                  <a:pt x="463" y="368"/>
                </a:lnTo>
                <a:lnTo>
                  <a:pt x="465" y="372"/>
                </a:lnTo>
                <a:lnTo>
                  <a:pt x="465" y="372"/>
                </a:lnTo>
                <a:lnTo>
                  <a:pt x="467" y="376"/>
                </a:lnTo>
                <a:lnTo>
                  <a:pt x="473" y="378"/>
                </a:lnTo>
                <a:lnTo>
                  <a:pt x="473" y="378"/>
                </a:lnTo>
                <a:lnTo>
                  <a:pt x="477" y="376"/>
                </a:lnTo>
                <a:lnTo>
                  <a:pt x="477" y="376"/>
                </a:lnTo>
                <a:lnTo>
                  <a:pt x="493" y="368"/>
                </a:lnTo>
                <a:lnTo>
                  <a:pt x="507" y="360"/>
                </a:lnTo>
                <a:lnTo>
                  <a:pt x="517" y="350"/>
                </a:lnTo>
                <a:lnTo>
                  <a:pt x="527" y="340"/>
                </a:lnTo>
                <a:lnTo>
                  <a:pt x="527" y="340"/>
                </a:lnTo>
                <a:lnTo>
                  <a:pt x="525" y="348"/>
                </a:lnTo>
                <a:lnTo>
                  <a:pt x="523" y="356"/>
                </a:lnTo>
                <a:lnTo>
                  <a:pt x="511" y="370"/>
                </a:lnTo>
                <a:lnTo>
                  <a:pt x="497" y="384"/>
                </a:lnTo>
                <a:lnTo>
                  <a:pt x="477" y="398"/>
                </a:lnTo>
                <a:lnTo>
                  <a:pt x="477" y="398"/>
                </a:lnTo>
                <a:lnTo>
                  <a:pt x="447" y="410"/>
                </a:lnTo>
                <a:lnTo>
                  <a:pt x="415" y="420"/>
                </a:lnTo>
                <a:lnTo>
                  <a:pt x="379" y="426"/>
                </a:lnTo>
                <a:lnTo>
                  <a:pt x="343" y="428"/>
                </a:lnTo>
                <a:lnTo>
                  <a:pt x="343" y="428"/>
                </a:lnTo>
                <a:lnTo>
                  <a:pt x="305" y="426"/>
                </a:lnTo>
                <a:lnTo>
                  <a:pt x="269" y="420"/>
                </a:lnTo>
                <a:lnTo>
                  <a:pt x="236" y="410"/>
                </a:lnTo>
                <a:lnTo>
                  <a:pt x="208" y="398"/>
                </a:lnTo>
                <a:lnTo>
                  <a:pt x="208" y="398"/>
                </a:lnTo>
                <a:lnTo>
                  <a:pt x="188" y="384"/>
                </a:lnTo>
                <a:lnTo>
                  <a:pt x="172" y="370"/>
                </a:lnTo>
                <a:lnTo>
                  <a:pt x="162" y="356"/>
                </a:lnTo>
                <a:lnTo>
                  <a:pt x="158" y="348"/>
                </a:lnTo>
                <a:lnTo>
                  <a:pt x="156" y="340"/>
                </a:lnTo>
                <a:lnTo>
                  <a:pt x="156" y="340"/>
                </a:lnTo>
                <a:lnTo>
                  <a:pt x="164" y="348"/>
                </a:lnTo>
                <a:lnTo>
                  <a:pt x="174" y="356"/>
                </a:lnTo>
                <a:lnTo>
                  <a:pt x="198" y="372"/>
                </a:lnTo>
                <a:lnTo>
                  <a:pt x="198" y="372"/>
                </a:lnTo>
                <a:lnTo>
                  <a:pt x="212" y="380"/>
                </a:lnTo>
                <a:lnTo>
                  <a:pt x="228" y="386"/>
                </a:lnTo>
                <a:lnTo>
                  <a:pt x="265" y="396"/>
                </a:lnTo>
                <a:lnTo>
                  <a:pt x="303" y="402"/>
                </a:lnTo>
                <a:lnTo>
                  <a:pt x="343" y="404"/>
                </a:lnTo>
                <a:lnTo>
                  <a:pt x="343" y="404"/>
                </a:lnTo>
                <a:lnTo>
                  <a:pt x="365" y="404"/>
                </a:lnTo>
                <a:lnTo>
                  <a:pt x="387" y="402"/>
                </a:lnTo>
                <a:lnTo>
                  <a:pt x="387" y="402"/>
                </a:lnTo>
                <a:lnTo>
                  <a:pt x="391" y="400"/>
                </a:lnTo>
                <a:lnTo>
                  <a:pt x="395" y="398"/>
                </a:lnTo>
                <a:lnTo>
                  <a:pt x="395" y="394"/>
                </a:lnTo>
                <a:lnTo>
                  <a:pt x="397" y="390"/>
                </a:lnTo>
                <a:lnTo>
                  <a:pt x="397" y="390"/>
                </a:lnTo>
                <a:lnTo>
                  <a:pt x="395" y="386"/>
                </a:lnTo>
                <a:lnTo>
                  <a:pt x="393" y="384"/>
                </a:lnTo>
                <a:lnTo>
                  <a:pt x="389" y="382"/>
                </a:lnTo>
                <a:lnTo>
                  <a:pt x="385" y="382"/>
                </a:lnTo>
                <a:lnTo>
                  <a:pt x="385" y="382"/>
                </a:lnTo>
                <a:lnTo>
                  <a:pt x="363" y="384"/>
                </a:lnTo>
                <a:lnTo>
                  <a:pt x="343" y="384"/>
                </a:lnTo>
                <a:lnTo>
                  <a:pt x="343" y="384"/>
                </a:lnTo>
                <a:lnTo>
                  <a:pt x="305" y="382"/>
                </a:lnTo>
                <a:lnTo>
                  <a:pt x="269" y="376"/>
                </a:lnTo>
                <a:lnTo>
                  <a:pt x="236" y="366"/>
                </a:lnTo>
                <a:lnTo>
                  <a:pt x="208" y="354"/>
                </a:lnTo>
                <a:lnTo>
                  <a:pt x="208" y="354"/>
                </a:lnTo>
                <a:lnTo>
                  <a:pt x="186" y="340"/>
                </a:lnTo>
                <a:lnTo>
                  <a:pt x="176" y="332"/>
                </a:lnTo>
                <a:lnTo>
                  <a:pt x="168" y="322"/>
                </a:lnTo>
                <a:lnTo>
                  <a:pt x="164" y="314"/>
                </a:lnTo>
                <a:lnTo>
                  <a:pt x="158" y="306"/>
                </a:lnTo>
                <a:lnTo>
                  <a:pt x="156" y="296"/>
                </a:lnTo>
                <a:lnTo>
                  <a:pt x="156" y="288"/>
                </a:lnTo>
                <a:lnTo>
                  <a:pt x="156" y="260"/>
                </a:lnTo>
                <a:lnTo>
                  <a:pt x="305" y="324"/>
                </a:lnTo>
                <a:lnTo>
                  <a:pt x="305" y="324"/>
                </a:lnTo>
                <a:lnTo>
                  <a:pt x="323" y="330"/>
                </a:lnTo>
                <a:lnTo>
                  <a:pt x="343" y="332"/>
                </a:lnTo>
                <a:lnTo>
                  <a:pt x="343" y="332"/>
                </a:lnTo>
                <a:lnTo>
                  <a:pt x="361" y="330"/>
                </a:lnTo>
                <a:lnTo>
                  <a:pt x="381" y="324"/>
                </a:lnTo>
                <a:lnTo>
                  <a:pt x="529" y="260"/>
                </a:lnTo>
                <a:lnTo>
                  <a:pt x="529" y="288"/>
                </a:lnTo>
                <a:close/>
                <a:moveTo>
                  <a:pt x="650" y="186"/>
                </a:moveTo>
                <a:lnTo>
                  <a:pt x="373" y="304"/>
                </a:lnTo>
                <a:lnTo>
                  <a:pt x="373" y="304"/>
                </a:lnTo>
                <a:lnTo>
                  <a:pt x="357" y="310"/>
                </a:lnTo>
                <a:lnTo>
                  <a:pt x="343" y="310"/>
                </a:lnTo>
                <a:lnTo>
                  <a:pt x="327" y="310"/>
                </a:lnTo>
                <a:lnTo>
                  <a:pt x="313" y="304"/>
                </a:lnTo>
                <a:lnTo>
                  <a:pt x="100" y="214"/>
                </a:lnTo>
                <a:lnTo>
                  <a:pt x="295" y="180"/>
                </a:lnTo>
                <a:lnTo>
                  <a:pt x="295" y="180"/>
                </a:lnTo>
                <a:lnTo>
                  <a:pt x="303" y="188"/>
                </a:lnTo>
                <a:lnTo>
                  <a:pt x="313" y="192"/>
                </a:lnTo>
                <a:lnTo>
                  <a:pt x="327" y="196"/>
                </a:lnTo>
                <a:lnTo>
                  <a:pt x="343" y="198"/>
                </a:lnTo>
                <a:lnTo>
                  <a:pt x="343" y="198"/>
                </a:lnTo>
                <a:lnTo>
                  <a:pt x="353" y="196"/>
                </a:lnTo>
                <a:lnTo>
                  <a:pt x="363" y="194"/>
                </a:lnTo>
                <a:lnTo>
                  <a:pt x="373" y="192"/>
                </a:lnTo>
                <a:lnTo>
                  <a:pt x="381" y="188"/>
                </a:lnTo>
                <a:lnTo>
                  <a:pt x="387" y="184"/>
                </a:lnTo>
                <a:lnTo>
                  <a:pt x="393" y="178"/>
                </a:lnTo>
                <a:lnTo>
                  <a:pt x="395" y="172"/>
                </a:lnTo>
                <a:lnTo>
                  <a:pt x="397" y="166"/>
                </a:lnTo>
                <a:lnTo>
                  <a:pt x="397" y="166"/>
                </a:lnTo>
                <a:lnTo>
                  <a:pt x="395" y="158"/>
                </a:lnTo>
                <a:lnTo>
                  <a:pt x="393" y="152"/>
                </a:lnTo>
                <a:lnTo>
                  <a:pt x="387" y="148"/>
                </a:lnTo>
                <a:lnTo>
                  <a:pt x="381" y="142"/>
                </a:lnTo>
                <a:lnTo>
                  <a:pt x="373" y="138"/>
                </a:lnTo>
                <a:lnTo>
                  <a:pt x="363" y="136"/>
                </a:lnTo>
                <a:lnTo>
                  <a:pt x="353" y="134"/>
                </a:lnTo>
                <a:lnTo>
                  <a:pt x="343" y="134"/>
                </a:lnTo>
                <a:lnTo>
                  <a:pt x="343" y="134"/>
                </a:lnTo>
                <a:lnTo>
                  <a:pt x="323" y="136"/>
                </a:lnTo>
                <a:lnTo>
                  <a:pt x="307" y="142"/>
                </a:lnTo>
                <a:lnTo>
                  <a:pt x="301" y="144"/>
                </a:lnTo>
                <a:lnTo>
                  <a:pt x="295" y="150"/>
                </a:lnTo>
                <a:lnTo>
                  <a:pt x="291" y="154"/>
                </a:lnTo>
                <a:lnTo>
                  <a:pt x="289" y="160"/>
                </a:lnTo>
                <a:lnTo>
                  <a:pt x="68" y="198"/>
                </a:lnTo>
                <a:lnTo>
                  <a:pt x="68" y="198"/>
                </a:lnTo>
                <a:lnTo>
                  <a:pt x="66" y="200"/>
                </a:lnTo>
                <a:lnTo>
                  <a:pt x="34" y="186"/>
                </a:lnTo>
                <a:lnTo>
                  <a:pt x="34" y="186"/>
                </a:lnTo>
                <a:lnTo>
                  <a:pt x="28" y="182"/>
                </a:lnTo>
                <a:lnTo>
                  <a:pt x="24" y="178"/>
                </a:lnTo>
                <a:lnTo>
                  <a:pt x="22" y="172"/>
                </a:lnTo>
                <a:lnTo>
                  <a:pt x="20" y="166"/>
                </a:lnTo>
                <a:lnTo>
                  <a:pt x="20" y="166"/>
                </a:lnTo>
                <a:lnTo>
                  <a:pt x="22" y="158"/>
                </a:lnTo>
                <a:lnTo>
                  <a:pt x="24" y="152"/>
                </a:lnTo>
                <a:lnTo>
                  <a:pt x="28" y="148"/>
                </a:lnTo>
                <a:lnTo>
                  <a:pt x="34" y="144"/>
                </a:lnTo>
                <a:lnTo>
                  <a:pt x="313" y="26"/>
                </a:lnTo>
                <a:lnTo>
                  <a:pt x="313" y="26"/>
                </a:lnTo>
                <a:lnTo>
                  <a:pt x="327" y="22"/>
                </a:lnTo>
                <a:lnTo>
                  <a:pt x="343" y="20"/>
                </a:lnTo>
                <a:lnTo>
                  <a:pt x="343" y="20"/>
                </a:lnTo>
                <a:lnTo>
                  <a:pt x="357" y="22"/>
                </a:lnTo>
                <a:lnTo>
                  <a:pt x="373" y="26"/>
                </a:lnTo>
                <a:lnTo>
                  <a:pt x="650" y="144"/>
                </a:lnTo>
                <a:lnTo>
                  <a:pt x="650" y="144"/>
                </a:lnTo>
                <a:lnTo>
                  <a:pt x="656" y="148"/>
                </a:lnTo>
                <a:lnTo>
                  <a:pt x="660" y="152"/>
                </a:lnTo>
                <a:lnTo>
                  <a:pt x="664" y="158"/>
                </a:lnTo>
                <a:lnTo>
                  <a:pt x="664" y="166"/>
                </a:lnTo>
                <a:lnTo>
                  <a:pt x="664" y="166"/>
                </a:lnTo>
                <a:lnTo>
                  <a:pt x="664" y="172"/>
                </a:lnTo>
                <a:lnTo>
                  <a:pt x="660" y="178"/>
                </a:lnTo>
                <a:lnTo>
                  <a:pt x="656" y="182"/>
                </a:lnTo>
                <a:lnTo>
                  <a:pt x="650" y="186"/>
                </a:lnTo>
                <a:lnTo>
                  <a:pt x="650" y="186"/>
                </a:lnTo>
                <a:close/>
                <a:moveTo>
                  <a:pt x="309" y="166"/>
                </a:moveTo>
                <a:lnTo>
                  <a:pt x="309" y="166"/>
                </a:lnTo>
                <a:lnTo>
                  <a:pt x="311" y="162"/>
                </a:lnTo>
                <a:lnTo>
                  <a:pt x="317" y="158"/>
                </a:lnTo>
                <a:lnTo>
                  <a:pt x="329" y="156"/>
                </a:lnTo>
                <a:lnTo>
                  <a:pt x="343" y="154"/>
                </a:lnTo>
                <a:lnTo>
                  <a:pt x="343" y="154"/>
                </a:lnTo>
                <a:lnTo>
                  <a:pt x="357" y="156"/>
                </a:lnTo>
                <a:lnTo>
                  <a:pt x="367" y="158"/>
                </a:lnTo>
                <a:lnTo>
                  <a:pt x="373" y="162"/>
                </a:lnTo>
                <a:lnTo>
                  <a:pt x="375" y="166"/>
                </a:lnTo>
                <a:lnTo>
                  <a:pt x="375" y="166"/>
                </a:lnTo>
                <a:lnTo>
                  <a:pt x="373" y="168"/>
                </a:lnTo>
                <a:lnTo>
                  <a:pt x="367" y="172"/>
                </a:lnTo>
                <a:lnTo>
                  <a:pt x="357" y="176"/>
                </a:lnTo>
                <a:lnTo>
                  <a:pt x="343" y="176"/>
                </a:lnTo>
                <a:lnTo>
                  <a:pt x="343" y="176"/>
                </a:lnTo>
                <a:lnTo>
                  <a:pt x="329" y="176"/>
                </a:lnTo>
                <a:lnTo>
                  <a:pt x="317" y="172"/>
                </a:lnTo>
                <a:lnTo>
                  <a:pt x="311" y="168"/>
                </a:lnTo>
                <a:lnTo>
                  <a:pt x="309" y="166"/>
                </a:lnTo>
                <a:lnTo>
                  <a:pt x="309" y="166"/>
                </a:lnTo>
                <a:close/>
                <a:moveTo>
                  <a:pt x="309" y="166"/>
                </a:moveTo>
                <a:lnTo>
                  <a:pt x="309" y="16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19">
            <a:extLst>
              <a:ext uri="{FF2B5EF4-FFF2-40B4-BE49-F238E27FC236}">
                <a16:creationId xmlns:a16="http://schemas.microsoft.com/office/drawing/2014/main" id="{E77141BC-297D-4172-BD97-AB573AF666CE}"/>
              </a:ext>
            </a:extLst>
          </p:cNvPr>
          <p:cNvSpPr/>
          <p:nvPr/>
        </p:nvSpPr>
        <p:spPr>
          <a:xfrm>
            <a:off x="1682750" y="1839604"/>
            <a:ext cx="427677" cy="427677"/>
          </a:xfrm>
          <a:custGeom>
            <a:avLst/>
            <a:gdLst/>
            <a:ahLst/>
            <a:cxnLst/>
            <a:rect l="l" t="t" r="r" b="b"/>
            <a:pathLst>
              <a:path w="228600" h="228600">
                <a:moveTo>
                  <a:pt x="125016" y="115853"/>
                </a:moveTo>
                <a:lnTo>
                  <a:pt x="125016" y="159536"/>
                </a:lnTo>
                <a:lnTo>
                  <a:pt x="131267" y="158837"/>
                </a:lnTo>
                <a:cubicBezTo>
                  <a:pt x="135880" y="157572"/>
                  <a:pt x="139452" y="155674"/>
                  <a:pt x="141982" y="153144"/>
                </a:cubicBezTo>
                <a:cubicBezTo>
                  <a:pt x="144959" y="150168"/>
                  <a:pt x="146447" y="144959"/>
                  <a:pt x="146447" y="137517"/>
                </a:cubicBezTo>
                <a:lnTo>
                  <a:pt x="146447" y="135731"/>
                </a:lnTo>
                <a:cubicBezTo>
                  <a:pt x="146447" y="135136"/>
                  <a:pt x="146373" y="134392"/>
                  <a:pt x="146224" y="133499"/>
                </a:cubicBezTo>
                <a:cubicBezTo>
                  <a:pt x="146075" y="132606"/>
                  <a:pt x="145405" y="130894"/>
                  <a:pt x="144215" y="128364"/>
                </a:cubicBezTo>
                <a:cubicBezTo>
                  <a:pt x="143024" y="125834"/>
                  <a:pt x="141387" y="123602"/>
                  <a:pt x="139303" y="121667"/>
                </a:cubicBezTo>
                <a:cubicBezTo>
                  <a:pt x="137220" y="119732"/>
                  <a:pt x="134020" y="118021"/>
                  <a:pt x="129704" y="116533"/>
                </a:cubicBezTo>
                <a:close/>
                <a:moveTo>
                  <a:pt x="110728" y="113651"/>
                </a:moveTo>
                <a:lnTo>
                  <a:pt x="110728" y="160365"/>
                </a:lnTo>
                <a:lnTo>
                  <a:pt x="114300" y="160735"/>
                </a:lnTo>
                <a:lnTo>
                  <a:pt x="117872" y="160335"/>
                </a:lnTo>
                <a:lnTo>
                  <a:pt x="117872" y="114818"/>
                </a:lnTo>
                <a:lnTo>
                  <a:pt x="114300" y="114300"/>
                </a:lnTo>
                <a:close/>
                <a:moveTo>
                  <a:pt x="103585" y="65785"/>
                </a:moveTo>
                <a:lnTo>
                  <a:pt x="101464" y="66080"/>
                </a:lnTo>
                <a:cubicBezTo>
                  <a:pt x="97966" y="67270"/>
                  <a:pt x="95250" y="69056"/>
                  <a:pt x="93315" y="71438"/>
                </a:cubicBezTo>
                <a:cubicBezTo>
                  <a:pt x="91827" y="73224"/>
                  <a:pt x="90785" y="75233"/>
                  <a:pt x="90190" y="77465"/>
                </a:cubicBezTo>
                <a:cubicBezTo>
                  <a:pt x="89595" y="79698"/>
                  <a:pt x="89297" y="81558"/>
                  <a:pt x="89297" y="83046"/>
                </a:cubicBezTo>
                <a:lnTo>
                  <a:pt x="89297" y="85279"/>
                </a:lnTo>
                <a:lnTo>
                  <a:pt x="89297" y="85725"/>
                </a:lnTo>
                <a:cubicBezTo>
                  <a:pt x="89297" y="86320"/>
                  <a:pt x="89372" y="87213"/>
                  <a:pt x="89520" y="88404"/>
                </a:cubicBezTo>
                <a:cubicBezTo>
                  <a:pt x="89669" y="89595"/>
                  <a:pt x="90190" y="91381"/>
                  <a:pt x="91083" y="93762"/>
                </a:cubicBezTo>
                <a:cubicBezTo>
                  <a:pt x="91976" y="96143"/>
                  <a:pt x="93241" y="98227"/>
                  <a:pt x="94878" y="100013"/>
                </a:cubicBezTo>
                <a:cubicBezTo>
                  <a:pt x="96515" y="101799"/>
                  <a:pt x="99045" y="103436"/>
                  <a:pt x="102468" y="104924"/>
                </a:cubicBezTo>
                <a:lnTo>
                  <a:pt x="103585" y="105135"/>
                </a:lnTo>
                <a:close/>
                <a:moveTo>
                  <a:pt x="114300" y="64294"/>
                </a:moveTo>
                <a:lnTo>
                  <a:pt x="110728" y="64791"/>
                </a:lnTo>
                <a:lnTo>
                  <a:pt x="110728" y="106482"/>
                </a:lnTo>
                <a:lnTo>
                  <a:pt x="114300" y="107156"/>
                </a:lnTo>
                <a:lnTo>
                  <a:pt x="117872" y="107752"/>
                </a:lnTo>
                <a:lnTo>
                  <a:pt x="117872" y="64669"/>
                </a:lnTo>
                <a:close/>
                <a:moveTo>
                  <a:pt x="103585" y="46435"/>
                </a:moveTo>
                <a:lnTo>
                  <a:pt x="110728" y="46435"/>
                </a:lnTo>
                <a:lnTo>
                  <a:pt x="110728" y="57707"/>
                </a:lnTo>
                <a:lnTo>
                  <a:pt x="114300" y="57150"/>
                </a:lnTo>
                <a:lnTo>
                  <a:pt x="117872" y="57707"/>
                </a:lnTo>
                <a:lnTo>
                  <a:pt x="117872" y="46435"/>
                </a:lnTo>
                <a:lnTo>
                  <a:pt x="125016" y="46435"/>
                </a:lnTo>
                <a:lnTo>
                  <a:pt x="125016" y="58820"/>
                </a:lnTo>
                <a:lnTo>
                  <a:pt x="131490" y="59829"/>
                </a:lnTo>
                <a:cubicBezTo>
                  <a:pt x="136401" y="61615"/>
                  <a:pt x="139973" y="63624"/>
                  <a:pt x="142206" y="65857"/>
                </a:cubicBezTo>
                <a:cubicBezTo>
                  <a:pt x="144438" y="68089"/>
                  <a:pt x="146224" y="70619"/>
                  <a:pt x="147563" y="73447"/>
                </a:cubicBezTo>
                <a:cubicBezTo>
                  <a:pt x="148903" y="76275"/>
                  <a:pt x="149647" y="78284"/>
                  <a:pt x="149796" y="79474"/>
                </a:cubicBezTo>
                <a:cubicBezTo>
                  <a:pt x="149945" y="80665"/>
                  <a:pt x="150019" y="81558"/>
                  <a:pt x="150019" y="82153"/>
                </a:cubicBezTo>
                <a:lnTo>
                  <a:pt x="146447" y="82153"/>
                </a:lnTo>
                <a:lnTo>
                  <a:pt x="142875" y="82153"/>
                </a:lnTo>
                <a:cubicBezTo>
                  <a:pt x="142875" y="80665"/>
                  <a:pt x="142578" y="78879"/>
                  <a:pt x="141982" y="76795"/>
                </a:cubicBezTo>
                <a:cubicBezTo>
                  <a:pt x="141387" y="74712"/>
                  <a:pt x="138708" y="72107"/>
                  <a:pt x="133946" y="68982"/>
                </a:cubicBezTo>
                <a:cubicBezTo>
                  <a:pt x="131564" y="67419"/>
                  <a:pt x="128737" y="66247"/>
                  <a:pt x="125462" y="65466"/>
                </a:cubicBezTo>
                <a:lnTo>
                  <a:pt x="125016" y="65419"/>
                </a:lnTo>
                <a:lnTo>
                  <a:pt x="125016" y="108942"/>
                </a:lnTo>
                <a:lnTo>
                  <a:pt x="133053" y="110282"/>
                </a:lnTo>
                <a:cubicBezTo>
                  <a:pt x="138410" y="112365"/>
                  <a:pt x="142354" y="114672"/>
                  <a:pt x="144884" y="117202"/>
                </a:cubicBezTo>
                <a:cubicBezTo>
                  <a:pt x="147415" y="119732"/>
                  <a:pt x="149424" y="122560"/>
                  <a:pt x="150912" y="125685"/>
                </a:cubicBezTo>
                <a:cubicBezTo>
                  <a:pt x="152400" y="128811"/>
                  <a:pt x="153219" y="131118"/>
                  <a:pt x="153368" y="132606"/>
                </a:cubicBezTo>
                <a:cubicBezTo>
                  <a:pt x="153516" y="134094"/>
                  <a:pt x="153591" y="135136"/>
                  <a:pt x="153591" y="135731"/>
                </a:cubicBezTo>
                <a:lnTo>
                  <a:pt x="153591" y="137071"/>
                </a:lnTo>
                <a:cubicBezTo>
                  <a:pt x="153591" y="146596"/>
                  <a:pt x="151507" y="153591"/>
                  <a:pt x="147340" y="158056"/>
                </a:cubicBezTo>
                <a:cubicBezTo>
                  <a:pt x="144066" y="161330"/>
                  <a:pt x="139675" y="163785"/>
                  <a:pt x="134169" y="165423"/>
                </a:cubicBezTo>
                <a:lnTo>
                  <a:pt x="125016" y="166554"/>
                </a:lnTo>
                <a:lnTo>
                  <a:pt x="125016" y="185738"/>
                </a:lnTo>
                <a:lnTo>
                  <a:pt x="117872" y="185738"/>
                </a:lnTo>
                <a:lnTo>
                  <a:pt x="117872" y="167437"/>
                </a:lnTo>
                <a:lnTo>
                  <a:pt x="114300" y="167878"/>
                </a:lnTo>
                <a:lnTo>
                  <a:pt x="110728" y="167477"/>
                </a:lnTo>
                <a:lnTo>
                  <a:pt x="110728" y="185738"/>
                </a:lnTo>
                <a:lnTo>
                  <a:pt x="103585" y="185738"/>
                </a:lnTo>
                <a:lnTo>
                  <a:pt x="103585" y="166674"/>
                </a:lnTo>
                <a:lnTo>
                  <a:pt x="95436" y="165757"/>
                </a:lnTo>
                <a:cubicBezTo>
                  <a:pt x="90302" y="164344"/>
                  <a:pt x="86321" y="162223"/>
                  <a:pt x="83493" y="159395"/>
                </a:cubicBezTo>
                <a:cubicBezTo>
                  <a:pt x="80219" y="155823"/>
                  <a:pt x="78581" y="151507"/>
                  <a:pt x="78581" y="146447"/>
                </a:cubicBezTo>
                <a:lnTo>
                  <a:pt x="85725" y="146447"/>
                </a:lnTo>
                <a:cubicBezTo>
                  <a:pt x="85725" y="149721"/>
                  <a:pt x="86767" y="152251"/>
                  <a:pt x="88851" y="154037"/>
                </a:cubicBezTo>
                <a:cubicBezTo>
                  <a:pt x="90785" y="156270"/>
                  <a:pt x="93874" y="157944"/>
                  <a:pt x="98115" y="159060"/>
                </a:cubicBezTo>
                <a:lnTo>
                  <a:pt x="103585" y="159626"/>
                </a:lnTo>
                <a:lnTo>
                  <a:pt x="103585" y="112352"/>
                </a:lnTo>
                <a:lnTo>
                  <a:pt x="99566" y="111621"/>
                </a:lnTo>
                <a:cubicBezTo>
                  <a:pt x="95399" y="109835"/>
                  <a:pt x="92274" y="107752"/>
                  <a:pt x="90190" y="105370"/>
                </a:cubicBezTo>
                <a:cubicBezTo>
                  <a:pt x="88106" y="102989"/>
                  <a:pt x="86395" y="100310"/>
                  <a:pt x="85056" y="97334"/>
                </a:cubicBezTo>
                <a:cubicBezTo>
                  <a:pt x="83716" y="94357"/>
                  <a:pt x="82898" y="91976"/>
                  <a:pt x="82600" y="90190"/>
                </a:cubicBezTo>
                <a:cubicBezTo>
                  <a:pt x="82302" y="88404"/>
                  <a:pt x="82153" y="87065"/>
                  <a:pt x="82153" y="86172"/>
                </a:cubicBezTo>
                <a:cubicBezTo>
                  <a:pt x="82153" y="77837"/>
                  <a:pt x="84088" y="71438"/>
                  <a:pt x="87958" y="66973"/>
                </a:cubicBezTo>
                <a:cubicBezTo>
                  <a:pt x="90637" y="63699"/>
                  <a:pt x="94171" y="61243"/>
                  <a:pt x="98562" y="59606"/>
                </a:cubicBezTo>
                <a:lnTo>
                  <a:pt x="103585" y="58822"/>
                </a:lnTo>
                <a:close/>
                <a:moveTo>
                  <a:pt x="114300" y="7144"/>
                </a:moveTo>
                <a:cubicBezTo>
                  <a:pt x="85130" y="7144"/>
                  <a:pt x="59829" y="17562"/>
                  <a:pt x="38398" y="38398"/>
                </a:cubicBezTo>
                <a:cubicBezTo>
                  <a:pt x="17562" y="59829"/>
                  <a:pt x="7144" y="85130"/>
                  <a:pt x="7144" y="114300"/>
                </a:cubicBezTo>
                <a:cubicBezTo>
                  <a:pt x="7144" y="143470"/>
                  <a:pt x="17562" y="168771"/>
                  <a:pt x="38398" y="190202"/>
                </a:cubicBezTo>
                <a:cubicBezTo>
                  <a:pt x="59829" y="211038"/>
                  <a:pt x="85130" y="221456"/>
                  <a:pt x="114300" y="221456"/>
                </a:cubicBezTo>
                <a:cubicBezTo>
                  <a:pt x="143471" y="221456"/>
                  <a:pt x="168771" y="211038"/>
                  <a:pt x="190203" y="190202"/>
                </a:cubicBezTo>
                <a:cubicBezTo>
                  <a:pt x="211039" y="168771"/>
                  <a:pt x="221456" y="143470"/>
                  <a:pt x="221456" y="114300"/>
                </a:cubicBezTo>
                <a:cubicBezTo>
                  <a:pt x="221456" y="85130"/>
                  <a:pt x="211039" y="59829"/>
                  <a:pt x="190203" y="38398"/>
                </a:cubicBezTo>
                <a:cubicBezTo>
                  <a:pt x="168771" y="17562"/>
                  <a:pt x="143471" y="7144"/>
                  <a:pt x="114300" y="7144"/>
                </a:cubicBezTo>
                <a:close/>
                <a:moveTo>
                  <a:pt x="114300" y="0"/>
                </a:moveTo>
                <a:cubicBezTo>
                  <a:pt x="145852" y="0"/>
                  <a:pt x="172790" y="11162"/>
                  <a:pt x="195114" y="33486"/>
                </a:cubicBezTo>
                <a:cubicBezTo>
                  <a:pt x="217438" y="55811"/>
                  <a:pt x="228600" y="82749"/>
                  <a:pt x="228600" y="114300"/>
                </a:cubicBezTo>
                <a:cubicBezTo>
                  <a:pt x="228600" y="145852"/>
                  <a:pt x="217438" y="172790"/>
                  <a:pt x="195114" y="195114"/>
                </a:cubicBezTo>
                <a:cubicBezTo>
                  <a:pt x="172790" y="217438"/>
                  <a:pt x="145852" y="228600"/>
                  <a:pt x="114300" y="228600"/>
                </a:cubicBezTo>
                <a:cubicBezTo>
                  <a:pt x="82749" y="228600"/>
                  <a:pt x="55811" y="217438"/>
                  <a:pt x="33487" y="195114"/>
                </a:cubicBezTo>
                <a:cubicBezTo>
                  <a:pt x="11162" y="172790"/>
                  <a:pt x="0" y="145852"/>
                  <a:pt x="0" y="114300"/>
                </a:cubicBezTo>
                <a:cubicBezTo>
                  <a:pt x="0" y="82749"/>
                  <a:pt x="11162" y="55811"/>
                  <a:pt x="33487" y="33486"/>
                </a:cubicBezTo>
                <a:cubicBezTo>
                  <a:pt x="55811" y="11162"/>
                  <a:pt x="82749" y="0"/>
                  <a:pt x="11430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091314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2E5E-8E15-46DB-AE1B-8BBCFA6B8F23}"/>
              </a:ext>
            </a:extLst>
          </p:cNvPr>
          <p:cNvSpPr>
            <a:spLocks noGrp="1"/>
          </p:cNvSpPr>
          <p:nvPr>
            <p:ph type="title"/>
          </p:nvPr>
        </p:nvSpPr>
        <p:spPr/>
        <p:txBody>
          <a:bodyPr/>
          <a:lstStyle/>
          <a:p>
            <a:r>
              <a:rPr lang="en-US" dirty="0"/>
              <a:t>Coming Next:  Responsive Reading	</a:t>
            </a:r>
          </a:p>
        </p:txBody>
      </p:sp>
      <p:sp>
        <p:nvSpPr>
          <p:cNvPr id="3" name="Content Placeholder 2">
            <a:extLst>
              <a:ext uri="{FF2B5EF4-FFF2-40B4-BE49-F238E27FC236}">
                <a16:creationId xmlns:a16="http://schemas.microsoft.com/office/drawing/2014/main" id="{B1381E18-EC3B-4CF6-A308-FBDD86EEC0BB}"/>
              </a:ext>
            </a:extLst>
          </p:cNvPr>
          <p:cNvSpPr>
            <a:spLocks noGrp="1"/>
          </p:cNvSpPr>
          <p:nvPr>
            <p:ph idx="1"/>
          </p:nvPr>
        </p:nvSpPr>
        <p:spPr/>
        <p:txBody>
          <a:bodyPr>
            <a:normAutofit/>
          </a:bodyPr>
          <a:lstStyle/>
          <a:p>
            <a:r>
              <a:rPr lang="en-US" dirty="0"/>
              <a:t>Putting the text in the center:</a:t>
            </a:r>
          </a:p>
          <a:p>
            <a:pPr lvl="1"/>
            <a:r>
              <a:rPr lang="en-US" dirty="0"/>
              <a:t>Step 1: Annotations</a:t>
            </a:r>
          </a:p>
          <a:p>
            <a:pPr lvl="1"/>
            <a:r>
              <a:rPr lang="en-US" dirty="0"/>
              <a:t>Step 2: Assignments</a:t>
            </a:r>
          </a:p>
          <a:p>
            <a:pPr lvl="1"/>
            <a:r>
              <a:rPr lang="en-US" dirty="0"/>
              <a:t>Step 3: Grades</a:t>
            </a:r>
          </a:p>
          <a:p>
            <a:r>
              <a:rPr lang="en-US" dirty="0"/>
              <a:t>Setting clear context for mutual understanding</a:t>
            </a:r>
          </a:p>
          <a:p>
            <a:r>
              <a:rPr lang="en-US" dirty="0"/>
              <a:t>Building interactions between students and faculty</a:t>
            </a:r>
          </a:p>
          <a:p>
            <a:r>
              <a:rPr lang="en-US" dirty="0"/>
              <a:t>Getting insights that help identify gaps, assess student progress, drive further actions</a:t>
            </a:r>
          </a:p>
          <a:p>
            <a:pPr marL="0" indent="0">
              <a:buNone/>
            </a:pPr>
            <a:endParaRPr lang="en-US" dirty="0"/>
          </a:p>
        </p:txBody>
      </p:sp>
      <p:pic>
        <p:nvPicPr>
          <p:cNvPr id="5" name="Picture 4">
            <a:extLst>
              <a:ext uri="{FF2B5EF4-FFF2-40B4-BE49-F238E27FC236}">
                <a16:creationId xmlns:a16="http://schemas.microsoft.com/office/drawing/2014/main" id="{F3A698DA-5D08-498E-A37D-4EF790E94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842" y="331531"/>
            <a:ext cx="2928281" cy="1952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22243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48B0B2-5927-49CC-A686-F75BC1596271}"/>
              </a:ext>
            </a:extLst>
          </p:cNvPr>
          <p:cNvSpPr>
            <a:spLocks noGrp="1"/>
          </p:cNvSpPr>
          <p:nvPr>
            <p:ph type="ctrTitle"/>
          </p:nvPr>
        </p:nvSpPr>
        <p:spPr/>
        <p:txBody>
          <a:bodyPr/>
          <a:lstStyle/>
          <a:p>
            <a:r>
              <a:rPr lang="en-US" dirty="0"/>
              <a:t>The Opportunity for Libraries:</a:t>
            </a:r>
            <a:br>
              <a:rPr lang="en-US" dirty="0"/>
            </a:br>
            <a:r>
              <a:rPr lang="en-US" dirty="0"/>
              <a:t>Supporting the Research Enterprise</a:t>
            </a:r>
          </a:p>
        </p:txBody>
      </p:sp>
    </p:spTree>
    <p:extLst>
      <p:ext uri="{BB962C8B-B14F-4D97-AF65-F5344CB8AC3E}">
        <p14:creationId xmlns:p14="http://schemas.microsoft.com/office/powerpoint/2010/main" val="2992242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5F971358-3B1C-44C3-A70E-E9D3FBD757FF}"/>
              </a:ext>
            </a:extLst>
          </p:cNvPr>
          <p:cNvSpPr>
            <a:spLocks noGrp="1"/>
          </p:cNvSpPr>
          <p:nvPr>
            <p:ph type="title"/>
          </p:nvPr>
        </p:nvSpPr>
        <p:spPr>
          <a:xfrm>
            <a:off x="395536" y="70415"/>
            <a:ext cx="8748464" cy="576064"/>
          </a:xfrm>
        </p:spPr>
        <p:txBody>
          <a:bodyPr>
            <a:noAutofit/>
          </a:bodyPr>
          <a:lstStyle/>
          <a:p>
            <a:r>
              <a:rPr lang="en-US" dirty="0"/>
              <a:t>Researchers Spend ~45% of their Time on Admin Tasks</a:t>
            </a:r>
          </a:p>
        </p:txBody>
      </p:sp>
      <p:sp>
        <p:nvSpPr>
          <p:cNvPr id="3" name="Arrow: Right 2">
            <a:extLst>
              <a:ext uri="{FF2B5EF4-FFF2-40B4-BE49-F238E27FC236}">
                <a16:creationId xmlns:a16="http://schemas.microsoft.com/office/drawing/2014/main" id="{E06651C3-F97E-4440-AAC2-B4564C5015E9}"/>
              </a:ext>
            </a:extLst>
          </p:cNvPr>
          <p:cNvSpPr/>
          <p:nvPr/>
        </p:nvSpPr>
        <p:spPr>
          <a:xfrm>
            <a:off x="2843808" y="1697526"/>
            <a:ext cx="792088" cy="216024"/>
          </a:xfrm>
          <a:prstGeom prst="rightArrow">
            <a:avLst/>
          </a:prstGeom>
          <a:solidFill>
            <a:schemeClr val="accent1">
              <a:lumMod val="40000"/>
              <a:lumOff val="6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CD80B247-AC2A-4987-BB99-56A617E71116}"/>
              </a:ext>
            </a:extLst>
          </p:cNvPr>
          <p:cNvSpPr/>
          <p:nvPr/>
        </p:nvSpPr>
        <p:spPr>
          <a:xfrm>
            <a:off x="2843808" y="2136398"/>
            <a:ext cx="792088" cy="216024"/>
          </a:xfrm>
          <a:prstGeom prst="rightArrow">
            <a:avLst/>
          </a:prstGeom>
          <a:solidFill>
            <a:schemeClr val="accent1">
              <a:lumMod val="40000"/>
              <a:lumOff val="6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A5FB5F8-6C28-4858-917B-AB8F07F3584F}"/>
              </a:ext>
            </a:extLst>
          </p:cNvPr>
          <p:cNvSpPr/>
          <p:nvPr/>
        </p:nvSpPr>
        <p:spPr>
          <a:xfrm>
            <a:off x="2843808" y="2557854"/>
            <a:ext cx="792088" cy="216024"/>
          </a:xfrm>
          <a:prstGeom prst="rightArrow">
            <a:avLst/>
          </a:prstGeom>
          <a:solidFill>
            <a:schemeClr val="accent1">
              <a:lumMod val="40000"/>
              <a:lumOff val="6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7F01F7C-E4E5-4A29-A1AE-9FC27451DE49}"/>
              </a:ext>
            </a:extLst>
          </p:cNvPr>
          <p:cNvSpPr/>
          <p:nvPr/>
        </p:nvSpPr>
        <p:spPr>
          <a:xfrm>
            <a:off x="2843808" y="2989514"/>
            <a:ext cx="792088" cy="216024"/>
          </a:xfrm>
          <a:prstGeom prst="rightArrow">
            <a:avLst/>
          </a:prstGeom>
          <a:solidFill>
            <a:schemeClr val="accent1">
              <a:lumMod val="40000"/>
              <a:lumOff val="6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5F57F75-E6BE-494E-AF42-436F0CFE8448}"/>
              </a:ext>
            </a:extLst>
          </p:cNvPr>
          <p:cNvSpPr/>
          <p:nvPr/>
        </p:nvSpPr>
        <p:spPr>
          <a:xfrm>
            <a:off x="2843808" y="3418894"/>
            <a:ext cx="792088" cy="216024"/>
          </a:xfrm>
          <a:prstGeom prst="rightArrow">
            <a:avLst/>
          </a:prstGeom>
          <a:solidFill>
            <a:schemeClr val="accent1">
              <a:lumMod val="40000"/>
              <a:lumOff val="6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70446552-BD89-4105-880F-6287AEF89D97}"/>
              </a:ext>
            </a:extLst>
          </p:cNvPr>
          <p:cNvSpPr/>
          <p:nvPr/>
        </p:nvSpPr>
        <p:spPr>
          <a:xfrm>
            <a:off x="2843808" y="3840350"/>
            <a:ext cx="792088" cy="216024"/>
          </a:xfrm>
          <a:prstGeom prst="rightArrow">
            <a:avLst/>
          </a:prstGeom>
          <a:solidFill>
            <a:schemeClr val="accent1">
              <a:lumMod val="40000"/>
              <a:lumOff val="60000"/>
            </a:schemeClr>
          </a:solid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54FA4F-B599-42A7-9AE0-3905AABF787F}"/>
              </a:ext>
            </a:extLst>
          </p:cNvPr>
          <p:cNvPicPr>
            <a:picLocks noChangeAspect="1"/>
          </p:cNvPicPr>
          <p:nvPr/>
        </p:nvPicPr>
        <p:blipFill rotWithShape="1">
          <a:blip r:embed="rId2">
            <a:extLst>
              <a:ext uri="{28A0092B-C50C-407E-A947-70E740481C1C}">
                <a14:useLocalDpi xmlns:a14="http://schemas.microsoft.com/office/drawing/2010/main" val="0"/>
              </a:ext>
            </a:extLst>
          </a:blip>
          <a:srcRect t="11068" r="16144"/>
          <a:stretch/>
        </p:blipFill>
        <p:spPr>
          <a:xfrm>
            <a:off x="3419872" y="589861"/>
            <a:ext cx="4608512" cy="4574177"/>
          </a:xfrm>
          <a:prstGeom prst="rect">
            <a:avLst/>
          </a:prstGeom>
        </p:spPr>
      </p:pic>
      <p:sp>
        <p:nvSpPr>
          <p:cNvPr id="6" name="Rectangle 5">
            <a:extLst>
              <a:ext uri="{FF2B5EF4-FFF2-40B4-BE49-F238E27FC236}">
                <a16:creationId xmlns:a16="http://schemas.microsoft.com/office/drawing/2014/main" id="{28A2B127-A583-4573-975F-0FA03B8D1803}"/>
              </a:ext>
            </a:extLst>
          </p:cNvPr>
          <p:cNvSpPr/>
          <p:nvPr/>
        </p:nvSpPr>
        <p:spPr>
          <a:xfrm>
            <a:off x="6516216" y="1580806"/>
            <a:ext cx="648072" cy="2592288"/>
          </a:xfrm>
          <a:prstGeom prst="rect">
            <a:avLst/>
          </a:prstGeom>
          <a:noFill/>
          <a:ln w="6350">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0C2D26-2313-4E39-87E5-CB4A8E8A354A}"/>
              </a:ext>
            </a:extLst>
          </p:cNvPr>
          <p:cNvSpPr txBox="1"/>
          <p:nvPr/>
        </p:nvSpPr>
        <p:spPr>
          <a:xfrm>
            <a:off x="251520" y="1087126"/>
            <a:ext cx="2376264" cy="373794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150000"/>
              </a:lnSpc>
            </a:pPr>
            <a:r>
              <a:rPr lang="en-US" sz="2000" dirty="0"/>
              <a:t>Researchers spend significant time on tasks that are at the core </a:t>
            </a:r>
            <a:br>
              <a:rPr lang="en-US" sz="2000" dirty="0"/>
            </a:br>
            <a:r>
              <a:rPr lang="en-US" sz="2000" dirty="0"/>
              <a:t>of library expertise</a:t>
            </a:r>
          </a:p>
          <a:p>
            <a:pPr marL="342900" indent="-342900">
              <a:lnSpc>
                <a:spcPct val="150000"/>
              </a:lnSpc>
              <a:buFont typeface="Arial" panose="020B0604020202020204" pitchFamily="34" charset="0"/>
              <a:buChar char="•"/>
            </a:pPr>
            <a:r>
              <a:rPr lang="en-US" sz="2000" dirty="0"/>
              <a:t>Updating Profiles</a:t>
            </a:r>
          </a:p>
          <a:p>
            <a:pPr marL="342900" indent="-342900">
              <a:lnSpc>
                <a:spcPct val="150000"/>
              </a:lnSpc>
              <a:buFont typeface="Arial" panose="020B0604020202020204" pitchFamily="34" charset="0"/>
              <a:buChar char="•"/>
            </a:pPr>
            <a:r>
              <a:rPr lang="en-US" sz="2000" dirty="0"/>
              <a:t>Compliance</a:t>
            </a:r>
          </a:p>
          <a:p>
            <a:pPr marL="342900" indent="-342900">
              <a:lnSpc>
                <a:spcPct val="150000"/>
              </a:lnSpc>
              <a:buFont typeface="Arial" panose="020B0604020202020204" pitchFamily="34" charset="0"/>
              <a:buChar char="•"/>
            </a:pPr>
            <a:r>
              <a:rPr lang="en-US" sz="2000" dirty="0"/>
              <a:t>Activity Reporting</a:t>
            </a:r>
          </a:p>
        </p:txBody>
      </p:sp>
    </p:spTree>
    <p:extLst>
      <p:ext uri="{BB962C8B-B14F-4D97-AF65-F5344CB8AC3E}">
        <p14:creationId xmlns:p14="http://schemas.microsoft.com/office/powerpoint/2010/main" val="3083787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F064CCB3-BBF1-654B-A970-3AA57ED5B422}"/>
              </a:ext>
            </a:extLst>
          </p:cNvPr>
          <p:cNvSpPr/>
          <p:nvPr/>
        </p:nvSpPr>
        <p:spPr>
          <a:xfrm>
            <a:off x="251522" y="2499743"/>
            <a:ext cx="8615753" cy="2212023"/>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dirty="0">
              <a:solidFill>
                <a:srgbClr val="FFFFFF"/>
              </a:solidFill>
              <a:latin typeface="Calibri"/>
            </a:endParaRPr>
          </a:p>
        </p:txBody>
      </p:sp>
      <p:sp>
        <p:nvSpPr>
          <p:cNvPr id="132" name="Triangle 36">
            <a:extLst>
              <a:ext uri="{FF2B5EF4-FFF2-40B4-BE49-F238E27FC236}">
                <a16:creationId xmlns:a16="http://schemas.microsoft.com/office/drawing/2014/main" id="{C219C3DC-6FAC-46B0-B42E-BBADBE07B8E5}"/>
              </a:ext>
            </a:extLst>
          </p:cNvPr>
          <p:cNvSpPr/>
          <p:nvPr/>
        </p:nvSpPr>
        <p:spPr>
          <a:xfrm>
            <a:off x="1730260" y="2542628"/>
            <a:ext cx="744283" cy="277200"/>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a:solidFill>
                <a:srgbClr val="FFFFFF"/>
              </a:solidFill>
              <a:latin typeface="Calibri"/>
            </a:endParaRPr>
          </a:p>
        </p:txBody>
      </p:sp>
      <p:sp>
        <p:nvSpPr>
          <p:cNvPr id="8" name="Title 7">
            <a:extLst>
              <a:ext uri="{FF2B5EF4-FFF2-40B4-BE49-F238E27FC236}">
                <a16:creationId xmlns:a16="http://schemas.microsoft.com/office/drawing/2014/main" id="{D054961A-699C-4908-941F-5C2A6CB07812}"/>
              </a:ext>
            </a:extLst>
          </p:cNvPr>
          <p:cNvSpPr>
            <a:spLocks noGrp="1"/>
          </p:cNvSpPr>
          <p:nvPr>
            <p:ph type="title"/>
          </p:nvPr>
        </p:nvSpPr>
        <p:spPr/>
        <p:txBody>
          <a:bodyPr>
            <a:normAutofit/>
          </a:bodyPr>
          <a:lstStyle/>
          <a:p>
            <a:r>
              <a:rPr lang="en-US" sz="2400" dirty="0"/>
              <a:t>Esploro Research Information Management Solution</a:t>
            </a:r>
          </a:p>
        </p:txBody>
      </p:sp>
      <p:pic>
        <p:nvPicPr>
          <p:cNvPr id="13" name="Picture 12" descr="A picture containing drawing&#10;&#10;Description automatically generated">
            <a:extLst>
              <a:ext uri="{FF2B5EF4-FFF2-40B4-BE49-F238E27FC236}">
                <a16:creationId xmlns:a16="http://schemas.microsoft.com/office/drawing/2014/main" id="{A158D9D5-9C29-4460-8846-CEE9FFC3DB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1320" y="236101"/>
            <a:ext cx="766964" cy="463442"/>
          </a:xfrm>
          <a:prstGeom prst="rect">
            <a:avLst/>
          </a:prstGeom>
        </p:spPr>
      </p:pic>
      <p:sp>
        <p:nvSpPr>
          <p:cNvPr id="98" name="Rectangle 97">
            <a:extLst>
              <a:ext uri="{FF2B5EF4-FFF2-40B4-BE49-F238E27FC236}">
                <a16:creationId xmlns:a16="http://schemas.microsoft.com/office/drawing/2014/main" id="{CAD67CE7-93AF-4D1D-8B8C-3AD960B44DA0}"/>
              </a:ext>
            </a:extLst>
          </p:cNvPr>
          <p:cNvSpPr/>
          <p:nvPr/>
        </p:nvSpPr>
        <p:spPr>
          <a:xfrm>
            <a:off x="420566" y="4055309"/>
            <a:ext cx="5292000" cy="536845"/>
          </a:xfrm>
          <a:prstGeom prst="rect">
            <a:avLst/>
          </a:prstGeom>
          <a:solidFill>
            <a:schemeClr val="tx1">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914333" rtl="1"/>
            <a:r>
              <a:rPr lang="en-US" b="1" dirty="0">
                <a:solidFill>
                  <a:srgbClr val="00B0F0"/>
                </a:solidFill>
                <a:latin typeface="Calibri"/>
              </a:rPr>
              <a:t>Smart Harvesting AI </a:t>
            </a:r>
            <a:endParaRPr lang="he-IL" b="1" dirty="0">
              <a:solidFill>
                <a:srgbClr val="00B0F0"/>
              </a:solidFill>
              <a:latin typeface="Calibri"/>
              <a:cs typeface="Arial" panose="020B0604020202020204" pitchFamily="34" charset="0"/>
            </a:endParaRPr>
          </a:p>
          <a:p>
            <a:pPr algn="ctr" defTabSz="914333"/>
            <a:r>
              <a:rPr lang="en-US" sz="1050" dirty="0">
                <a:solidFill>
                  <a:srgbClr val="FFFFFF"/>
                </a:solidFill>
                <a:latin typeface="Calibri"/>
              </a:rPr>
              <a:t>(Ex Libris Central Index, National Repositories, Disciplinary Repositories)</a:t>
            </a:r>
            <a:endParaRPr lang="en-US" sz="1350" dirty="0">
              <a:solidFill>
                <a:srgbClr val="FFFFFF"/>
              </a:solidFill>
              <a:latin typeface="Calibri"/>
            </a:endParaRPr>
          </a:p>
        </p:txBody>
      </p:sp>
      <p:sp>
        <p:nvSpPr>
          <p:cNvPr id="35" name="Rectangle 34">
            <a:extLst>
              <a:ext uri="{FF2B5EF4-FFF2-40B4-BE49-F238E27FC236}">
                <a16:creationId xmlns:a16="http://schemas.microsoft.com/office/drawing/2014/main" id="{923C3182-FE60-134B-BF05-E1D2E44C4A98}"/>
              </a:ext>
            </a:extLst>
          </p:cNvPr>
          <p:cNvSpPr/>
          <p:nvPr/>
        </p:nvSpPr>
        <p:spPr>
          <a:xfrm>
            <a:off x="422041" y="3453206"/>
            <a:ext cx="8136902" cy="543993"/>
          </a:xfrm>
          <a:prstGeom prst="rect">
            <a:avLst/>
          </a:prstGeom>
          <a:solidFill>
            <a:schemeClr val="tx1">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r>
              <a:rPr lang="en-US" b="1" dirty="0">
                <a:solidFill>
                  <a:srgbClr val="F47C30"/>
                </a:solidFill>
                <a:latin typeface="Calibri"/>
              </a:rPr>
              <a:t>Research Information Hub </a:t>
            </a:r>
            <a:endParaRPr lang="he-IL" b="1" dirty="0">
              <a:solidFill>
                <a:srgbClr val="F47C30"/>
              </a:solidFill>
              <a:latin typeface="Calibri"/>
              <a:cs typeface="Arial" panose="020B0604020202020204" pitchFamily="34" charset="0"/>
            </a:endParaRPr>
          </a:p>
          <a:p>
            <a:pPr algn="ctr" defTabSz="914333"/>
            <a:r>
              <a:rPr lang="en-US" sz="1100" dirty="0">
                <a:solidFill>
                  <a:srgbClr val="FFFFFF"/>
                </a:solidFill>
                <a:latin typeface="Calibri"/>
              </a:rPr>
              <a:t>(Publications, Datasets, Activities, Awarded Grants, Projects, etc.)</a:t>
            </a:r>
            <a:endParaRPr lang="en-US" sz="1400" dirty="0">
              <a:solidFill>
                <a:srgbClr val="FFFFFF"/>
              </a:solidFill>
              <a:latin typeface="Calibri"/>
            </a:endParaRPr>
          </a:p>
        </p:txBody>
      </p:sp>
      <p:sp>
        <p:nvSpPr>
          <p:cNvPr id="152" name="Triangle 36">
            <a:extLst>
              <a:ext uri="{FF2B5EF4-FFF2-40B4-BE49-F238E27FC236}">
                <a16:creationId xmlns:a16="http://schemas.microsoft.com/office/drawing/2014/main" id="{C219C3DC-6FAC-46B0-B42E-BBADBE07B8E5}"/>
              </a:ext>
            </a:extLst>
          </p:cNvPr>
          <p:cNvSpPr/>
          <p:nvPr/>
        </p:nvSpPr>
        <p:spPr>
          <a:xfrm>
            <a:off x="4992112" y="2542628"/>
            <a:ext cx="744283" cy="277200"/>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a:solidFill>
                <a:srgbClr val="FFFFFF"/>
              </a:solidFill>
              <a:latin typeface="Calibri"/>
            </a:endParaRPr>
          </a:p>
        </p:txBody>
      </p:sp>
      <p:sp>
        <p:nvSpPr>
          <p:cNvPr id="153" name="Triangle 36">
            <a:extLst>
              <a:ext uri="{FF2B5EF4-FFF2-40B4-BE49-F238E27FC236}">
                <a16:creationId xmlns:a16="http://schemas.microsoft.com/office/drawing/2014/main" id="{C219C3DC-6FAC-46B0-B42E-BBADBE07B8E5}"/>
              </a:ext>
            </a:extLst>
          </p:cNvPr>
          <p:cNvSpPr/>
          <p:nvPr/>
        </p:nvSpPr>
        <p:spPr>
          <a:xfrm>
            <a:off x="6623038" y="2542628"/>
            <a:ext cx="744283" cy="277200"/>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a:solidFill>
                <a:srgbClr val="FFFFFF"/>
              </a:solidFill>
              <a:latin typeface="Calibri"/>
            </a:endParaRPr>
          </a:p>
        </p:txBody>
      </p:sp>
      <p:grpSp>
        <p:nvGrpSpPr>
          <p:cNvPr id="10" name="Group 9">
            <a:extLst>
              <a:ext uri="{FF2B5EF4-FFF2-40B4-BE49-F238E27FC236}">
                <a16:creationId xmlns:a16="http://schemas.microsoft.com/office/drawing/2014/main" id="{46493F83-C958-344D-9557-58E67C3D0E21}"/>
              </a:ext>
            </a:extLst>
          </p:cNvPr>
          <p:cNvGrpSpPr/>
          <p:nvPr/>
        </p:nvGrpSpPr>
        <p:grpSpPr>
          <a:xfrm>
            <a:off x="395538" y="1055049"/>
            <a:ext cx="1010527" cy="1151725"/>
            <a:chOff x="439640" y="1008882"/>
            <a:chExt cx="1010527" cy="1151725"/>
          </a:xfrm>
        </p:grpSpPr>
        <p:sp>
          <p:nvSpPr>
            <p:cNvPr id="122" name="Oval 121">
              <a:extLst>
                <a:ext uri="{FF2B5EF4-FFF2-40B4-BE49-F238E27FC236}">
                  <a16:creationId xmlns:a16="http://schemas.microsoft.com/office/drawing/2014/main" id="{E1D15D9F-69D2-453E-B8CC-EC65458A6673}"/>
                </a:ext>
              </a:extLst>
            </p:cNvPr>
            <p:cNvSpPr/>
            <p:nvPr/>
          </p:nvSpPr>
          <p:spPr>
            <a:xfrm>
              <a:off x="670114" y="1008882"/>
              <a:ext cx="595746" cy="595746"/>
            </a:xfrm>
            <a:prstGeom prst="ellipse">
              <a:avLst/>
            </a:prstGeom>
            <a:solidFill>
              <a:srgbClr val="7C4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rtl="1">
                <a:defRPr/>
              </a:pPr>
              <a:endParaRPr lang="en-US" sz="1400" b="1" dirty="0">
                <a:solidFill>
                  <a:prstClr val="white"/>
                </a:solidFill>
                <a:latin typeface="Calibri"/>
              </a:endParaRPr>
            </a:p>
          </p:txBody>
        </p:sp>
        <p:sp>
          <p:nvSpPr>
            <p:cNvPr id="3" name="Rectangle 2"/>
            <p:cNvSpPr/>
            <p:nvPr/>
          </p:nvSpPr>
          <p:spPr>
            <a:xfrm>
              <a:off x="439640" y="1637387"/>
              <a:ext cx="1010527" cy="523220"/>
            </a:xfrm>
            <a:prstGeom prst="rect">
              <a:avLst/>
            </a:prstGeom>
          </p:spPr>
          <p:txBody>
            <a:bodyPr wrap="square">
              <a:spAutoFit/>
            </a:bodyPr>
            <a:lstStyle/>
            <a:p>
              <a:pPr algn="ctr" defTabSz="914333"/>
              <a:r>
                <a:rPr lang="en-US" sz="1400" dirty="0">
                  <a:solidFill>
                    <a:srgbClr val="000000">
                      <a:lumMod val="95000"/>
                      <a:lumOff val="5000"/>
                    </a:srgbClr>
                  </a:solidFill>
                  <a:latin typeface="Calibri"/>
                </a:rPr>
                <a:t>Expert Finder</a:t>
              </a:r>
            </a:p>
          </p:txBody>
        </p:sp>
        <p:sp>
          <p:nvSpPr>
            <p:cNvPr id="154" name="Shape 2571"/>
            <p:cNvSpPr/>
            <p:nvPr/>
          </p:nvSpPr>
          <p:spPr>
            <a:xfrm>
              <a:off x="828323" y="115877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bg1"/>
            </a:solidFill>
            <a:ln w="12700">
              <a:miter lim="400000"/>
            </a:ln>
          </p:spPr>
          <p:txBody>
            <a:bodyPr lIns="19045" tIns="19045" rIns="19045" bIns="19045" anchor="ctr"/>
            <a:lstStyle/>
            <a:p>
              <a:pPr defTabSz="2284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b="1"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grpSp>
      <p:grpSp>
        <p:nvGrpSpPr>
          <p:cNvPr id="2" name="Group 1">
            <a:extLst>
              <a:ext uri="{FF2B5EF4-FFF2-40B4-BE49-F238E27FC236}">
                <a16:creationId xmlns:a16="http://schemas.microsoft.com/office/drawing/2014/main" id="{E0FC6630-CBA3-0A43-9E7B-A14CACAB9B42}"/>
              </a:ext>
            </a:extLst>
          </p:cNvPr>
          <p:cNvGrpSpPr/>
          <p:nvPr/>
        </p:nvGrpSpPr>
        <p:grpSpPr>
          <a:xfrm>
            <a:off x="1599879" y="1055051"/>
            <a:ext cx="1555811" cy="1151725"/>
            <a:chOff x="1635723" y="1008882"/>
            <a:chExt cx="1555812" cy="1151725"/>
          </a:xfrm>
        </p:grpSpPr>
        <p:sp>
          <p:nvSpPr>
            <p:cNvPr id="118" name="Oval 117">
              <a:extLst>
                <a:ext uri="{FF2B5EF4-FFF2-40B4-BE49-F238E27FC236}">
                  <a16:creationId xmlns:a16="http://schemas.microsoft.com/office/drawing/2014/main" id="{20F3E6FA-4310-4120-99E2-F8C644EA21BA}"/>
                </a:ext>
              </a:extLst>
            </p:cNvPr>
            <p:cNvSpPr/>
            <p:nvPr/>
          </p:nvSpPr>
          <p:spPr>
            <a:xfrm>
              <a:off x="2115754" y="1008882"/>
              <a:ext cx="595746" cy="595746"/>
            </a:xfrm>
            <a:prstGeom prst="ellipse">
              <a:avLst/>
            </a:prstGeom>
            <a:solidFill>
              <a:srgbClr val="F47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400" b="1" dirty="0">
                <a:solidFill>
                  <a:prstClr val="white"/>
                </a:solidFill>
                <a:latin typeface="Calibri"/>
              </a:endParaRPr>
            </a:p>
          </p:txBody>
        </p:sp>
        <p:sp>
          <p:nvSpPr>
            <p:cNvPr id="146" name="Rectangle 145"/>
            <p:cNvSpPr/>
            <p:nvPr/>
          </p:nvSpPr>
          <p:spPr>
            <a:xfrm>
              <a:off x="1635723" y="1637387"/>
              <a:ext cx="1555812" cy="523220"/>
            </a:xfrm>
            <a:prstGeom prst="rect">
              <a:avLst/>
            </a:prstGeom>
          </p:spPr>
          <p:txBody>
            <a:bodyPr wrap="none">
              <a:spAutoFit/>
            </a:bodyPr>
            <a:lstStyle/>
            <a:p>
              <a:pPr algn="ctr" defTabSz="914333"/>
              <a:r>
                <a:rPr lang="en-US" sz="1400" dirty="0">
                  <a:solidFill>
                    <a:srgbClr val="000000">
                      <a:lumMod val="95000"/>
                      <a:lumOff val="5000"/>
                    </a:srgbClr>
                  </a:solidFill>
                  <a:latin typeface="Calibri"/>
                </a:rPr>
                <a:t>University </a:t>
              </a:r>
            </a:p>
            <a:p>
              <a:pPr algn="ctr" defTabSz="914333"/>
              <a:r>
                <a:rPr lang="en-US" sz="1400" dirty="0">
                  <a:solidFill>
                    <a:srgbClr val="000000">
                      <a:lumMod val="95000"/>
                      <a:lumOff val="5000"/>
                    </a:srgbClr>
                  </a:solidFill>
                  <a:latin typeface="Calibri"/>
                </a:rPr>
                <a:t>Prestige &amp; Ranking</a:t>
              </a:r>
            </a:p>
          </p:txBody>
        </p:sp>
        <p:sp>
          <p:nvSpPr>
            <p:cNvPr id="155" name="Shape 2581"/>
            <p:cNvSpPr/>
            <p:nvPr/>
          </p:nvSpPr>
          <p:spPr>
            <a:xfrm>
              <a:off x="2238846" y="1131973"/>
              <a:ext cx="349563" cy="349563"/>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bg1"/>
            </a:solidFill>
            <a:ln w="12700">
              <a:miter lim="400000"/>
            </a:ln>
          </p:spPr>
          <p:txBody>
            <a:bodyPr lIns="19045" tIns="19045" rIns="19045" bIns="19045" anchor="ctr"/>
            <a:lstStyle/>
            <a:p>
              <a:pPr defTabSz="2284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b="1"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grpSp>
      <p:grpSp>
        <p:nvGrpSpPr>
          <p:cNvPr id="4" name="Group 3">
            <a:extLst>
              <a:ext uri="{FF2B5EF4-FFF2-40B4-BE49-F238E27FC236}">
                <a16:creationId xmlns:a16="http://schemas.microsoft.com/office/drawing/2014/main" id="{E433384F-9FFB-7349-BF89-6B1CDB2FD1D8}"/>
              </a:ext>
            </a:extLst>
          </p:cNvPr>
          <p:cNvGrpSpPr/>
          <p:nvPr/>
        </p:nvGrpSpPr>
        <p:grpSpPr>
          <a:xfrm>
            <a:off x="3211083" y="1055051"/>
            <a:ext cx="1580111" cy="1151725"/>
            <a:chOff x="3094604" y="1008882"/>
            <a:chExt cx="1580112" cy="1151725"/>
          </a:xfrm>
        </p:grpSpPr>
        <p:sp>
          <p:nvSpPr>
            <p:cNvPr id="126" name="Oval 125">
              <a:extLst>
                <a:ext uri="{FF2B5EF4-FFF2-40B4-BE49-F238E27FC236}">
                  <a16:creationId xmlns:a16="http://schemas.microsoft.com/office/drawing/2014/main" id="{D5D61BD1-D59C-4637-B01D-7BBBA36EB673}"/>
                </a:ext>
              </a:extLst>
            </p:cNvPr>
            <p:cNvSpPr/>
            <p:nvPr/>
          </p:nvSpPr>
          <p:spPr>
            <a:xfrm>
              <a:off x="3576496" y="1008882"/>
              <a:ext cx="595746" cy="595746"/>
            </a:xfrm>
            <a:prstGeom prst="ellipse">
              <a:avLst/>
            </a:prstGeom>
            <a:solidFill>
              <a:srgbClr val="79D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400" b="1" dirty="0">
                <a:solidFill>
                  <a:prstClr val="white"/>
                </a:solidFill>
                <a:latin typeface="Calibri"/>
              </a:endParaRPr>
            </a:p>
          </p:txBody>
        </p:sp>
        <p:sp>
          <p:nvSpPr>
            <p:cNvPr id="147" name="Rectangle 146"/>
            <p:cNvSpPr/>
            <p:nvPr/>
          </p:nvSpPr>
          <p:spPr>
            <a:xfrm>
              <a:off x="3094604" y="1637387"/>
              <a:ext cx="1580112" cy="523220"/>
            </a:xfrm>
            <a:prstGeom prst="rect">
              <a:avLst/>
            </a:prstGeom>
          </p:spPr>
          <p:txBody>
            <a:bodyPr wrap="square">
              <a:spAutoFit/>
            </a:bodyPr>
            <a:lstStyle/>
            <a:p>
              <a:pPr algn="ctr" defTabSz="914333"/>
              <a:r>
                <a:rPr lang="en-US" sz="1400" dirty="0">
                  <a:solidFill>
                    <a:srgbClr val="000000">
                      <a:lumMod val="95000"/>
                      <a:lumOff val="5000"/>
                    </a:srgbClr>
                  </a:solidFill>
                  <a:latin typeface="Calibri"/>
                </a:rPr>
                <a:t>Data for </a:t>
              </a:r>
              <a:br>
                <a:rPr lang="en-US" sz="1400" dirty="0">
                  <a:solidFill>
                    <a:srgbClr val="000000">
                      <a:lumMod val="95000"/>
                      <a:lumOff val="5000"/>
                    </a:srgbClr>
                  </a:solidFill>
                  <a:latin typeface="Calibri"/>
                </a:rPr>
              </a:br>
              <a:r>
                <a:rPr lang="en-US" sz="1400" dirty="0">
                  <a:solidFill>
                    <a:srgbClr val="000000">
                      <a:lumMod val="95000"/>
                      <a:lumOff val="5000"/>
                    </a:srgbClr>
                  </a:solidFill>
                  <a:latin typeface="Calibri"/>
                </a:rPr>
                <a:t>Activity Reporting</a:t>
              </a:r>
            </a:p>
          </p:txBody>
        </p:sp>
        <p:sp>
          <p:nvSpPr>
            <p:cNvPr id="156" name="Shape 2624"/>
            <p:cNvSpPr/>
            <p:nvPr/>
          </p:nvSpPr>
          <p:spPr>
            <a:xfrm>
              <a:off x="3728297" y="114691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bg1"/>
            </a:solidFill>
            <a:ln w="12700">
              <a:miter lim="400000"/>
            </a:ln>
          </p:spPr>
          <p:txBody>
            <a:bodyPr lIns="19045" tIns="19045" rIns="19045" bIns="19045" anchor="ctr"/>
            <a:lstStyle/>
            <a:p>
              <a:pPr defTabSz="2284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b="1"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grpSp>
      <p:grpSp>
        <p:nvGrpSpPr>
          <p:cNvPr id="5" name="Group 4">
            <a:extLst>
              <a:ext uri="{FF2B5EF4-FFF2-40B4-BE49-F238E27FC236}">
                <a16:creationId xmlns:a16="http://schemas.microsoft.com/office/drawing/2014/main" id="{8C1D467D-1555-7C47-B25C-47554BBCF796}"/>
              </a:ext>
            </a:extLst>
          </p:cNvPr>
          <p:cNvGrpSpPr/>
          <p:nvPr/>
        </p:nvGrpSpPr>
        <p:grpSpPr>
          <a:xfrm>
            <a:off x="4860401" y="1055051"/>
            <a:ext cx="1047018" cy="1151725"/>
            <a:chOff x="4858905" y="1008882"/>
            <a:chExt cx="1047017" cy="1151725"/>
          </a:xfrm>
        </p:grpSpPr>
        <p:sp>
          <p:nvSpPr>
            <p:cNvPr id="144" name="Oval 143">
              <a:extLst>
                <a:ext uri="{FF2B5EF4-FFF2-40B4-BE49-F238E27FC236}">
                  <a16:creationId xmlns:a16="http://schemas.microsoft.com/office/drawing/2014/main" id="{E1D15D9F-69D2-453E-B8CC-EC65458A6673}"/>
                </a:ext>
              </a:extLst>
            </p:cNvPr>
            <p:cNvSpPr/>
            <p:nvPr/>
          </p:nvSpPr>
          <p:spPr>
            <a:xfrm>
              <a:off x="5084539" y="1008882"/>
              <a:ext cx="595746" cy="595746"/>
            </a:xfrm>
            <a:prstGeom prst="ellipse">
              <a:avLst/>
            </a:prstGeom>
            <a:solidFill>
              <a:srgbClr val="0034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400" b="1" dirty="0">
                <a:solidFill>
                  <a:prstClr val="white"/>
                </a:solidFill>
                <a:latin typeface="Calibri"/>
              </a:endParaRPr>
            </a:p>
          </p:txBody>
        </p:sp>
        <p:sp>
          <p:nvSpPr>
            <p:cNvPr id="148" name="Rectangle 147"/>
            <p:cNvSpPr/>
            <p:nvPr/>
          </p:nvSpPr>
          <p:spPr>
            <a:xfrm>
              <a:off x="4858905" y="1637387"/>
              <a:ext cx="1047017" cy="523220"/>
            </a:xfrm>
            <a:prstGeom prst="rect">
              <a:avLst/>
            </a:prstGeom>
          </p:spPr>
          <p:txBody>
            <a:bodyPr wrap="none">
              <a:spAutoFit/>
            </a:bodyPr>
            <a:lstStyle/>
            <a:p>
              <a:pPr algn="ctr" defTabSz="914333"/>
              <a:r>
                <a:rPr lang="en-US" sz="1400" dirty="0">
                  <a:solidFill>
                    <a:srgbClr val="000000">
                      <a:lumMod val="95000"/>
                      <a:lumOff val="5000"/>
                    </a:srgbClr>
                  </a:solidFill>
                  <a:latin typeface="Calibri"/>
                </a:rPr>
                <a:t>National </a:t>
              </a:r>
            </a:p>
            <a:p>
              <a:pPr algn="ctr" defTabSz="914333"/>
              <a:r>
                <a:rPr lang="en-US" sz="1400" dirty="0">
                  <a:solidFill>
                    <a:srgbClr val="000000">
                      <a:lumMod val="95000"/>
                      <a:lumOff val="5000"/>
                    </a:srgbClr>
                  </a:solidFill>
                  <a:latin typeface="Calibri"/>
                </a:rPr>
                <a:t>Assessment</a:t>
              </a:r>
            </a:p>
          </p:txBody>
        </p:sp>
        <p:sp>
          <p:nvSpPr>
            <p:cNvPr id="157" name="Shape 2550"/>
            <p:cNvSpPr/>
            <p:nvPr/>
          </p:nvSpPr>
          <p:spPr>
            <a:xfrm>
              <a:off x="5251466" y="1178324"/>
              <a:ext cx="261893" cy="261893"/>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1"/>
            </a:solidFill>
            <a:ln w="12700">
              <a:miter lim="400000"/>
            </a:ln>
          </p:spPr>
          <p:txBody>
            <a:bodyPr lIns="19045" tIns="19045" rIns="19045" bIns="19045" anchor="ctr"/>
            <a:lstStyle/>
            <a:p>
              <a:pPr defTabSz="2284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b="1"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grpSp>
      <p:grpSp>
        <p:nvGrpSpPr>
          <p:cNvPr id="6" name="Group 5">
            <a:extLst>
              <a:ext uri="{FF2B5EF4-FFF2-40B4-BE49-F238E27FC236}">
                <a16:creationId xmlns:a16="http://schemas.microsoft.com/office/drawing/2014/main" id="{F496128C-53BF-A44B-86A3-281C2F60F9BD}"/>
              </a:ext>
            </a:extLst>
          </p:cNvPr>
          <p:cNvGrpSpPr/>
          <p:nvPr/>
        </p:nvGrpSpPr>
        <p:grpSpPr>
          <a:xfrm>
            <a:off x="6293218" y="1055051"/>
            <a:ext cx="1098570" cy="1151725"/>
            <a:chOff x="6248543" y="1008882"/>
            <a:chExt cx="1098570" cy="1151725"/>
          </a:xfrm>
        </p:grpSpPr>
        <p:sp>
          <p:nvSpPr>
            <p:cNvPr id="143" name="Oval 142">
              <a:extLst>
                <a:ext uri="{FF2B5EF4-FFF2-40B4-BE49-F238E27FC236}">
                  <a16:creationId xmlns:a16="http://schemas.microsoft.com/office/drawing/2014/main" id="{20F3E6FA-4310-4120-99E2-F8C644EA21BA}"/>
                </a:ext>
              </a:extLst>
            </p:cNvPr>
            <p:cNvSpPr/>
            <p:nvPr/>
          </p:nvSpPr>
          <p:spPr>
            <a:xfrm>
              <a:off x="6465836" y="1008882"/>
              <a:ext cx="595746" cy="595746"/>
            </a:xfrm>
            <a:prstGeom prst="ellipse">
              <a:avLst/>
            </a:prstGeom>
            <a:solidFill>
              <a:srgbClr val="89B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400" b="1" dirty="0">
                <a:solidFill>
                  <a:prstClr val="white"/>
                </a:solidFill>
                <a:latin typeface="Calibri"/>
              </a:endParaRPr>
            </a:p>
          </p:txBody>
        </p:sp>
        <p:sp>
          <p:nvSpPr>
            <p:cNvPr id="150" name="Rectangle 149"/>
            <p:cNvSpPr/>
            <p:nvPr/>
          </p:nvSpPr>
          <p:spPr>
            <a:xfrm>
              <a:off x="6248543" y="1637387"/>
              <a:ext cx="1098570" cy="523220"/>
            </a:xfrm>
            <a:prstGeom prst="rect">
              <a:avLst/>
            </a:prstGeom>
          </p:spPr>
          <p:txBody>
            <a:bodyPr wrap="none">
              <a:spAutoFit/>
            </a:bodyPr>
            <a:lstStyle/>
            <a:p>
              <a:pPr algn="ctr" defTabSz="914333"/>
              <a:r>
                <a:rPr lang="en-US" sz="1400" dirty="0">
                  <a:solidFill>
                    <a:srgbClr val="000000">
                      <a:lumMod val="95000"/>
                      <a:lumOff val="5000"/>
                    </a:srgbClr>
                  </a:solidFill>
                  <a:latin typeface="Calibri"/>
                </a:rPr>
                <a:t>Industry </a:t>
              </a:r>
            </a:p>
            <a:p>
              <a:pPr algn="ctr" defTabSz="914333"/>
              <a:r>
                <a:rPr lang="en-US" sz="1400" dirty="0">
                  <a:solidFill>
                    <a:srgbClr val="000000">
                      <a:lumMod val="95000"/>
                      <a:lumOff val="5000"/>
                    </a:srgbClr>
                  </a:solidFill>
                  <a:latin typeface="Calibri"/>
                </a:rPr>
                <a:t>Partnerships</a:t>
              </a:r>
            </a:p>
          </p:txBody>
        </p:sp>
        <p:sp>
          <p:nvSpPr>
            <p:cNvPr id="158" name="Shape 2854"/>
            <p:cNvSpPr/>
            <p:nvPr/>
          </p:nvSpPr>
          <p:spPr>
            <a:xfrm>
              <a:off x="6615860" y="1178324"/>
              <a:ext cx="279263" cy="279266"/>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chemeClr val="bg1"/>
            </a:solidFill>
            <a:ln w="12700">
              <a:miter lim="400000"/>
            </a:ln>
          </p:spPr>
          <p:txBody>
            <a:bodyPr lIns="19045" tIns="19045" rIns="19045" bIns="19045" anchor="ctr"/>
            <a:lstStyle/>
            <a:p>
              <a:pPr defTabSz="2284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b="1">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grpSp>
      <p:grpSp>
        <p:nvGrpSpPr>
          <p:cNvPr id="9" name="Group 8">
            <a:extLst>
              <a:ext uri="{FF2B5EF4-FFF2-40B4-BE49-F238E27FC236}">
                <a16:creationId xmlns:a16="http://schemas.microsoft.com/office/drawing/2014/main" id="{23838B07-AE2A-8749-8ED8-EE6074E4C0E8}"/>
              </a:ext>
            </a:extLst>
          </p:cNvPr>
          <p:cNvGrpSpPr/>
          <p:nvPr/>
        </p:nvGrpSpPr>
        <p:grpSpPr>
          <a:xfrm>
            <a:off x="7585603" y="1055051"/>
            <a:ext cx="1148071" cy="1151725"/>
            <a:chOff x="7596856" y="1008882"/>
            <a:chExt cx="1148070" cy="1151725"/>
          </a:xfrm>
        </p:grpSpPr>
        <p:sp>
          <p:nvSpPr>
            <p:cNvPr id="145" name="Oval 144">
              <a:extLst>
                <a:ext uri="{FF2B5EF4-FFF2-40B4-BE49-F238E27FC236}">
                  <a16:creationId xmlns:a16="http://schemas.microsoft.com/office/drawing/2014/main" id="{D5D61BD1-D59C-4637-B01D-7BBBA36EB673}"/>
                </a:ext>
              </a:extLst>
            </p:cNvPr>
            <p:cNvSpPr/>
            <p:nvPr/>
          </p:nvSpPr>
          <p:spPr>
            <a:xfrm>
              <a:off x="7873018" y="1008882"/>
              <a:ext cx="595746" cy="595746"/>
            </a:xfrm>
            <a:prstGeom prst="ellipse">
              <a:avLst/>
            </a:prstGeom>
            <a:solidFill>
              <a:srgbClr val="FDB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49">
                <a:defRPr/>
              </a:pPr>
              <a:endParaRPr lang="en-US" sz="1400" b="1" dirty="0">
                <a:solidFill>
                  <a:prstClr val="white"/>
                </a:solidFill>
                <a:latin typeface="Calibri"/>
              </a:endParaRPr>
            </a:p>
          </p:txBody>
        </p:sp>
        <p:sp>
          <p:nvSpPr>
            <p:cNvPr id="151" name="Rectangle 150"/>
            <p:cNvSpPr/>
            <p:nvPr/>
          </p:nvSpPr>
          <p:spPr>
            <a:xfrm>
              <a:off x="7596856" y="1637387"/>
              <a:ext cx="1148070" cy="523220"/>
            </a:xfrm>
            <a:prstGeom prst="rect">
              <a:avLst/>
            </a:prstGeom>
          </p:spPr>
          <p:txBody>
            <a:bodyPr wrap="none">
              <a:spAutoFit/>
            </a:bodyPr>
            <a:lstStyle/>
            <a:p>
              <a:pPr algn="ctr" defTabSz="914333"/>
              <a:r>
                <a:rPr lang="en-US" sz="1400" dirty="0">
                  <a:solidFill>
                    <a:srgbClr val="000000">
                      <a:lumMod val="95000"/>
                      <a:lumOff val="5000"/>
                    </a:srgbClr>
                  </a:solidFill>
                  <a:latin typeface="Calibri"/>
                </a:rPr>
                <a:t>Open Access </a:t>
              </a:r>
            </a:p>
            <a:p>
              <a:pPr algn="ctr" defTabSz="914333"/>
              <a:r>
                <a:rPr lang="en-US" sz="1400" dirty="0">
                  <a:solidFill>
                    <a:srgbClr val="000000">
                      <a:lumMod val="95000"/>
                      <a:lumOff val="5000"/>
                    </a:srgbClr>
                  </a:solidFill>
                  <a:latin typeface="Calibri"/>
                </a:rPr>
                <a:t>Repository</a:t>
              </a:r>
            </a:p>
          </p:txBody>
        </p:sp>
        <p:sp>
          <p:nvSpPr>
            <p:cNvPr id="159" name="Shape 2609"/>
            <p:cNvSpPr/>
            <p:nvPr/>
          </p:nvSpPr>
          <p:spPr>
            <a:xfrm>
              <a:off x="8038577" y="1209732"/>
              <a:ext cx="264628" cy="216514"/>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bg1"/>
            </a:solidFill>
            <a:ln w="12700">
              <a:miter lim="400000"/>
            </a:ln>
          </p:spPr>
          <p:txBody>
            <a:bodyPr lIns="19045" tIns="19045" rIns="19045" bIns="19045" anchor="ctr"/>
            <a:lstStyle/>
            <a:p>
              <a:pPr defTabSz="228497">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400" b="1" dirty="0">
                <a:solidFill>
                  <a:srgbClr val="FFFFFF"/>
                </a:solidFill>
                <a:effectLst>
                  <a:outerShdw blurRad="38100" dist="12700" dir="5400000" rotWithShape="0">
                    <a:srgbClr val="000000">
                      <a:alpha val="50000"/>
                    </a:srgbClr>
                  </a:outerShdw>
                </a:effectLst>
                <a:latin typeface="Open Sans Semibold" charset="0"/>
                <a:ea typeface="Open Sans Semibold" charset="0"/>
                <a:cs typeface="Open Sans Semibold" charset="0"/>
                <a:sym typeface="Gill Sans"/>
              </a:endParaRPr>
            </a:p>
          </p:txBody>
        </p:sp>
      </p:grpSp>
      <p:sp>
        <p:nvSpPr>
          <p:cNvPr id="104" name="Triangle 36">
            <a:extLst>
              <a:ext uri="{FF2B5EF4-FFF2-40B4-BE49-F238E27FC236}">
                <a16:creationId xmlns:a16="http://schemas.microsoft.com/office/drawing/2014/main" id="{72C3E246-0603-4DF9-9C6D-9C1CB579189E}"/>
              </a:ext>
            </a:extLst>
          </p:cNvPr>
          <p:cNvSpPr/>
          <p:nvPr/>
        </p:nvSpPr>
        <p:spPr>
          <a:xfrm>
            <a:off x="3361186" y="2542628"/>
            <a:ext cx="744283" cy="277200"/>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a:solidFill>
                <a:srgbClr val="FFFFFF"/>
              </a:solidFill>
              <a:latin typeface="Calibri"/>
            </a:endParaRPr>
          </a:p>
        </p:txBody>
      </p:sp>
      <p:sp>
        <p:nvSpPr>
          <p:cNvPr id="105" name="Rectangle 104">
            <a:extLst>
              <a:ext uri="{FF2B5EF4-FFF2-40B4-BE49-F238E27FC236}">
                <a16:creationId xmlns:a16="http://schemas.microsoft.com/office/drawing/2014/main" id="{58267D34-D594-4D44-84CF-D1B16EFBE09D}"/>
              </a:ext>
            </a:extLst>
          </p:cNvPr>
          <p:cNvSpPr/>
          <p:nvPr/>
        </p:nvSpPr>
        <p:spPr>
          <a:xfrm>
            <a:off x="5736394" y="4055309"/>
            <a:ext cx="2822549" cy="536845"/>
          </a:xfrm>
          <a:prstGeom prst="rect">
            <a:avLst/>
          </a:prstGeom>
          <a:solidFill>
            <a:schemeClr val="tx1">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r>
              <a:rPr lang="en-US" b="1" dirty="0">
                <a:solidFill>
                  <a:srgbClr val="00B0F0"/>
                </a:solidFill>
              </a:rPr>
              <a:t>Direct &amp; Mediated Deposits</a:t>
            </a:r>
          </a:p>
          <a:p>
            <a:pPr algn="ctr" defTabSz="914333"/>
            <a:r>
              <a:rPr lang="en-US" sz="1050" dirty="0">
                <a:solidFill>
                  <a:srgbClr val="FFFFFF"/>
                </a:solidFill>
                <a:latin typeface="Calibri"/>
              </a:rPr>
              <a:t>(Libraries, Researchers, Assistants)</a:t>
            </a:r>
          </a:p>
        </p:txBody>
      </p:sp>
      <p:grpSp>
        <p:nvGrpSpPr>
          <p:cNvPr id="196" name="Group 195">
            <a:extLst>
              <a:ext uri="{FF2B5EF4-FFF2-40B4-BE49-F238E27FC236}">
                <a16:creationId xmlns:a16="http://schemas.microsoft.com/office/drawing/2014/main" id="{50556E99-9CC3-443A-B003-8AAE07FFDC6C}"/>
              </a:ext>
            </a:extLst>
          </p:cNvPr>
          <p:cNvGrpSpPr/>
          <p:nvPr/>
        </p:nvGrpSpPr>
        <p:grpSpPr>
          <a:xfrm>
            <a:off x="420568" y="2499741"/>
            <a:ext cx="8136902" cy="889753"/>
            <a:chOff x="560756" y="3332988"/>
            <a:chExt cx="10849203" cy="1186337"/>
          </a:xfrm>
        </p:grpSpPr>
        <p:sp>
          <p:nvSpPr>
            <p:cNvPr id="197" name="Triangle 36">
              <a:extLst>
                <a:ext uri="{FF2B5EF4-FFF2-40B4-BE49-F238E27FC236}">
                  <a16:creationId xmlns:a16="http://schemas.microsoft.com/office/drawing/2014/main" id="{9944176D-118B-45F4-A4B4-BB95A3B784B9}"/>
                </a:ext>
              </a:extLst>
            </p:cNvPr>
            <p:cNvSpPr/>
            <p:nvPr/>
          </p:nvSpPr>
          <p:spPr>
            <a:xfrm>
              <a:off x="2307013" y="3390171"/>
              <a:ext cx="992377" cy="369600"/>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a:solidFill>
                  <a:srgbClr val="FFFFFF"/>
                </a:solidFill>
                <a:latin typeface="Calibri"/>
              </a:endParaRPr>
            </a:p>
          </p:txBody>
        </p:sp>
        <p:sp>
          <p:nvSpPr>
            <p:cNvPr id="198" name="Rectangle 197">
              <a:extLst>
                <a:ext uri="{FF2B5EF4-FFF2-40B4-BE49-F238E27FC236}">
                  <a16:creationId xmlns:a16="http://schemas.microsoft.com/office/drawing/2014/main" id="{13A615B8-440E-4F61-9CED-9C90055AD359}"/>
                </a:ext>
              </a:extLst>
            </p:cNvPr>
            <p:cNvSpPr/>
            <p:nvPr/>
          </p:nvSpPr>
          <p:spPr>
            <a:xfrm>
              <a:off x="560756" y="3578925"/>
              <a:ext cx="10849203" cy="940400"/>
            </a:xfrm>
            <a:prstGeom prst="rect">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dirty="0">
                <a:solidFill>
                  <a:srgbClr val="FFFFFF"/>
                </a:solidFill>
                <a:latin typeface="Calibri"/>
              </a:endParaRPr>
            </a:p>
          </p:txBody>
        </p:sp>
        <p:grpSp>
          <p:nvGrpSpPr>
            <p:cNvPr id="199" name="Group 198">
              <a:extLst>
                <a:ext uri="{FF2B5EF4-FFF2-40B4-BE49-F238E27FC236}">
                  <a16:creationId xmlns:a16="http://schemas.microsoft.com/office/drawing/2014/main" id="{3BD8C3FC-ABE6-49F2-909F-A5EEA0FC316D}"/>
                </a:ext>
              </a:extLst>
            </p:cNvPr>
            <p:cNvGrpSpPr/>
            <p:nvPr/>
          </p:nvGrpSpPr>
          <p:grpSpPr>
            <a:xfrm>
              <a:off x="3526010" y="3332988"/>
              <a:ext cx="519509" cy="522096"/>
              <a:chOff x="2644507" y="2499742"/>
              <a:chExt cx="389632" cy="391572"/>
            </a:xfrm>
          </p:grpSpPr>
          <p:sp>
            <p:nvSpPr>
              <p:cNvPr id="264" name="Flowchart: Connector 263">
                <a:extLst>
                  <a:ext uri="{FF2B5EF4-FFF2-40B4-BE49-F238E27FC236}">
                    <a16:creationId xmlns:a16="http://schemas.microsoft.com/office/drawing/2014/main" id="{BE021EE9-2533-47F7-945F-C47AFA33E144}"/>
                  </a:ext>
                </a:extLst>
              </p:cNvPr>
              <p:cNvSpPr/>
              <p:nvPr/>
            </p:nvSpPr>
            <p:spPr>
              <a:xfrm>
                <a:off x="2644507" y="2499742"/>
                <a:ext cx="389632" cy="391572"/>
              </a:xfrm>
              <a:prstGeom prst="flowChartConnector">
                <a:avLst/>
              </a:prstGeom>
              <a:solidFill>
                <a:srgbClr val="00B0F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sz="1200" dirty="0">
                  <a:solidFill>
                    <a:srgbClr val="FFFFFF"/>
                  </a:solidFill>
                  <a:latin typeface="Calibri"/>
                </a:endParaRPr>
              </a:p>
            </p:txBody>
          </p:sp>
          <p:sp>
            <p:nvSpPr>
              <p:cNvPr id="265" name="Freeform 11">
                <a:extLst>
                  <a:ext uri="{FF2B5EF4-FFF2-40B4-BE49-F238E27FC236}">
                    <a16:creationId xmlns:a16="http://schemas.microsoft.com/office/drawing/2014/main" id="{82C9276B-09DD-436D-9D9A-6DD9E4E466F8}"/>
                  </a:ext>
                </a:extLst>
              </p:cNvPr>
              <p:cNvSpPr/>
              <p:nvPr/>
            </p:nvSpPr>
            <p:spPr>
              <a:xfrm>
                <a:off x="2758457" y="2611725"/>
                <a:ext cx="161732" cy="167607"/>
              </a:xfrm>
              <a:custGeom>
                <a:avLst/>
                <a:gdLst/>
                <a:ahLst/>
                <a:cxnLst/>
                <a:rect l="l" t="t" r="r" b="b"/>
                <a:pathLst>
                  <a:path w="229244" h="228600">
                    <a:moveTo>
                      <a:pt x="220842" y="159618"/>
                    </a:moveTo>
                    <a:cubicBezTo>
                      <a:pt x="222516" y="159469"/>
                      <a:pt x="224284" y="160139"/>
                      <a:pt x="226144" y="161627"/>
                    </a:cubicBezTo>
                    <a:cubicBezTo>
                      <a:pt x="229865" y="164604"/>
                      <a:pt x="230237" y="167878"/>
                      <a:pt x="227260" y="171450"/>
                    </a:cubicBezTo>
                    <a:lnTo>
                      <a:pt x="193327" y="223242"/>
                    </a:lnTo>
                    <a:cubicBezTo>
                      <a:pt x="192732" y="224135"/>
                      <a:pt x="192137" y="224879"/>
                      <a:pt x="191542" y="225474"/>
                    </a:cubicBezTo>
                    <a:cubicBezTo>
                      <a:pt x="188267" y="229046"/>
                      <a:pt x="184993" y="229046"/>
                      <a:pt x="181719" y="225474"/>
                    </a:cubicBezTo>
                    <a:lnTo>
                      <a:pt x="156269" y="200471"/>
                    </a:lnTo>
                    <a:cubicBezTo>
                      <a:pt x="154781" y="198983"/>
                      <a:pt x="154037" y="197271"/>
                      <a:pt x="154037" y="195337"/>
                    </a:cubicBezTo>
                    <a:cubicBezTo>
                      <a:pt x="154037" y="193402"/>
                      <a:pt x="154781" y="191690"/>
                      <a:pt x="156269" y="190202"/>
                    </a:cubicBezTo>
                    <a:cubicBezTo>
                      <a:pt x="159543" y="186928"/>
                      <a:pt x="162967" y="186928"/>
                      <a:pt x="166538" y="190202"/>
                    </a:cubicBezTo>
                    <a:lnTo>
                      <a:pt x="185291" y="209401"/>
                    </a:lnTo>
                    <a:lnTo>
                      <a:pt x="216098" y="162520"/>
                    </a:lnTo>
                    <a:cubicBezTo>
                      <a:pt x="217586" y="160734"/>
                      <a:pt x="219168" y="159767"/>
                      <a:pt x="220842" y="159618"/>
                    </a:cubicBezTo>
                    <a:close/>
                    <a:moveTo>
                      <a:pt x="114076" y="0"/>
                    </a:moveTo>
                    <a:cubicBezTo>
                      <a:pt x="129703" y="0"/>
                      <a:pt x="144363" y="5357"/>
                      <a:pt x="158055" y="16073"/>
                    </a:cubicBezTo>
                    <a:cubicBezTo>
                      <a:pt x="171747" y="26789"/>
                      <a:pt x="178593" y="38100"/>
                      <a:pt x="178593" y="50006"/>
                    </a:cubicBezTo>
                    <a:lnTo>
                      <a:pt x="178593" y="85725"/>
                    </a:lnTo>
                    <a:cubicBezTo>
                      <a:pt x="178593" y="96143"/>
                      <a:pt x="176361" y="107528"/>
                      <a:pt x="171896" y="119881"/>
                    </a:cubicBezTo>
                    <a:cubicBezTo>
                      <a:pt x="167431" y="132233"/>
                      <a:pt x="160734" y="141982"/>
                      <a:pt x="151804" y="149125"/>
                    </a:cubicBezTo>
                    <a:lnTo>
                      <a:pt x="190649" y="167431"/>
                    </a:lnTo>
                    <a:lnTo>
                      <a:pt x="182165" y="179486"/>
                    </a:lnTo>
                    <a:lnTo>
                      <a:pt x="146000" y="162073"/>
                    </a:lnTo>
                    <a:cubicBezTo>
                      <a:pt x="141238" y="159692"/>
                      <a:pt x="138484" y="155897"/>
                      <a:pt x="137740" y="150688"/>
                    </a:cubicBezTo>
                    <a:cubicBezTo>
                      <a:pt x="136996" y="145479"/>
                      <a:pt x="138708" y="141238"/>
                      <a:pt x="142875" y="137963"/>
                    </a:cubicBezTo>
                    <a:cubicBezTo>
                      <a:pt x="150018" y="132308"/>
                      <a:pt x="155376" y="124271"/>
                      <a:pt x="158948" y="113853"/>
                    </a:cubicBezTo>
                    <a:cubicBezTo>
                      <a:pt x="162520" y="103435"/>
                      <a:pt x="164306" y="94059"/>
                      <a:pt x="164306" y="85725"/>
                    </a:cubicBezTo>
                    <a:lnTo>
                      <a:pt x="164306" y="50006"/>
                    </a:lnTo>
                    <a:cubicBezTo>
                      <a:pt x="164306" y="42267"/>
                      <a:pt x="158874" y="34379"/>
                      <a:pt x="148009" y="26342"/>
                    </a:cubicBezTo>
                    <a:cubicBezTo>
                      <a:pt x="137145" y="18305"/>
                      <a:pt x="125908" y="14287"/>
                      <a:pt x="114300" y="14287"/>
                    </a:cubicBezTo>
                    <a:cubicBezTo>
                      <a:pt x="102393" y="14287"/>
                      <a:pt x="91083" y="18305"/>
                      <a:pt x="80367" y="26342"/>
                    </a:cubicBezTo>
                    <a:cubicBezTo>
                      <a:pt x="69651" y="34379"/>
                      <a:pt x="64293" y="42267"/>
                      <a:pt x="64293" y="50006"/>
                    </a:cubicBezTo>
                    <a:lnTo>
                      <a:pt x="64293" y="85725"/>
                    </a:lnTo>
                    <a:cubicBezTo>
                      <a:pt x="64293" y="94059"/>
                      <a:pt x="66154" y="103435"/>
                      <a:pt x="69875" y="113853"/>
                    </a:cubicBezTo>
                    <a:cubicBezTo>
                      <a:pt x="73595" y="124271"/>
                      <a:pt x="78879" y="132308"/>
                      <a:pt x="85725" y="137963"/>
                    </a:cubicBezTo>
                    <a:cubicBezTo>
                      <a:pt x="89892" y="141238"/>
                      <a:pt x="91678" y="145479"/>
                      <a:pt x="91083" y="150688"/>
                    </a:cubicBezTo>
                    <a:cubicBezTo>
                      <a:pt x="90487" y="155897"/>
                      <a:pt x="87808" y="159692"/>
                      <a:pt x="83046" y="162073"/>
                    </a:cubicBezTo>
                    <a:lnTo>
                      <a:pt x="20092" y="191541"/>
                    </a:lnTo>
                    <a:cubicBezTo>
                      <a:pt x="16222" y="193327"/>
                      <a:pt x="14287" y="196006"/>
                      <a:pt x="14287" y="199578"/>
                    </a:cubicBezTo>
                    <a:lnTo>
                      <a:pt x="14287" y="214312"/>
                    </a:lnTo>
                    <a:lnTo>
                      <a:pt x="145554" y="214312"/>
                    </a:lnTo>
                    <a:lnTo>
                      <a:pt x="157162" y="228600"/>
                    </a:lnTo>
                    <a:lnTo>
                      <a:pt x="14287" y="228600"/>
                    </a:lnTo>
                    <a:cubicBezTo>
                      <a:pt x="10120" y="228600"/>
                      <a:pt x="6697" y="227186"/>
                      <a:pt x="4018" y="224358"/>
                    </a:cubicBezTo>
                    <a:cubicBezTo>
                      <a:pt x="1339" y="221530"/>
                      <a:pt x="0" y="218182"/>
                      <a:pt x="0" y="214312"/>
                    </a:cubicBezTo>
                    <a:lnTo>
                      <a:pt x="0" y="192881"/>
                    </a:lnTo>
                    <a:cubicBezTo>
                      <a:pt x="0" y="190500"/>
                      <a:pt x="1339" y="188044"/>
                      <a:pt x="4018" y="185514"/>
                    </a:cubicBezTo>
                    <a:cubicBezTo>
                      <a:pt x="6697" y="182984"/>
                      <a:pt x="8781" y="181272"/>
                      <a:pt x="10269" y="180379"/>
                    </a:cubicBezTo>
                    <a:cubicBezTo>
                      <a:pt x="11757" y="179486"/>
                      <a:pt x="13097" y="178891"/>
                      <a:pt x="14287" y="178593"/>
                    </a:cubicBezTo>
                    <a:lnTo>
                      <a:pt x="76795" y="149125"/>
                    </a:lnTo>
                    <a:cubicBezTo>
                      <a:pt x="67865" y="141684"/>
                      <a:pt x="61168" y="131713"/>
                      <a:pt x="56703" y="119211"/>
                    </a:cubicBezTo>
                    <a:cubicBezTo>
                      <a:pt x="52238" y="106709"/>
                      <a:pt x="50006" y="95547"/>
                      <a:pt x="50006" y="85725"/>
                    </a:cubicBezTo>
                    <a:lnTo>
                      <a:pt x="50006" y="50006"/>
                    </a:lnTo>
                    <a:cubicBezTo>
                      <a:pt x="50006" y="38100"/>
                      <a:pt x="56778" y="26789"/>
                      <a:pt x="70321" y="16073"/>
                    </a:cubicBezTo>
                    <a:cubicBezTo>
                      <a:pt x="83864" y="5357"/>
                      <a:pt x="98450" y="0"/>
                      <a:pt x="114076" y="0"/>
                    </a:cubicBezTo>
                    <a:close/>
                  </a:path>
                </a:pathLst>
              </a:custGeom>
              <a:solidFill>
                <a:schemeClr val="bg1"/>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914333"/>
                <a:endParaRPr lang="en-US" sz="1200" dirty="0">
                  <a:solidFill>
                    <a:srgbClr val="000000"/>
                  </a:solidFill>
                  <a:latin typeface="Calibri"/>
                </a:endParaRPr>
              </a:p>
            </p:txBody>
          </p:sp>
        </p:grpSp>
        <p:sp>
          <p:nvSpPr>
            <p:cNvPr id="200" name="Rectangle 199">
              <a:extLst>
                <a:ext uri="{FF2B5EF4-FFF2-40B4-BE49-F238E27FC236}">
                  <a16:creationId xmlns:a16="http://schemas.microsoft.com/office/drawing/2014/main" id="{F5CA4452-9B35-4D4D-B1FA-98E1124EB5F6}"/>
                </a:ext>
              </a:extLst>
            </p:cNvPr>
            <p:cNvSpPr/>
            <p:nvPr/>
          </p:nvSpPr>
          <p:spPr>
            <a:xfrm>
              <a:off x="3025883" y="3878303"/>
              <a:ext cx="1519763" cy="615553"/>
            </a:xfrm>
            <a:prstGeom prst="rect">
              <a:avLst/>
            </a:prstGeom>
            <a:ln>
              <a:noFill/>
            </a:ln>
          </p:spPr>
          <p:txBody>
            <a:bodyPr wrap="square">
              <a:spAutoFit/>
            </a:bodyPr>
            <a:lstStyle/>
            <a:p>
              <a:pPr algn="ctr" defTabSz="914333">
                <a:spcBef>
                  <a:spcPts val="225"/>
                </a:spcBef>
                <a:defRPr sz="2000">
                  <a:solidFill>
                    <a:srgbClr val="FFFFFF"/>
                  </a:solidFill>
                </a:defRPr>
              </a:pPr>
              <a:r>
                <a:rPr lang="en-US" sz="1200" dirty="0">
                  <a:solidFill>
                    <a:schemeClr val="bg1"/>
                  </a:solidFill>
                  <a:latin typeface="Calibri"/>
                </a:rPr>
                <a:t>Researcher Profiles</a:t>
              </a:r>
            </a:p>
          </p:txBody>
        </p:sp>
        <p:grpSp>
          <p:nvGrpSpPr>
            <p:cNvPr id="201" name="Group 200">
              <a:extLst>
                <a:ext uri="{FF2B5EF4-FFF2-40B4-BE49-F238E27FC236}">
                  <a16:creationId xmlns:a16="http://schemas.microsoft.com/office/drawing/2014/main" id="{859CF898-CEDF-4D78-8991-650422690797}"/>
                </a:ext>
              </a:extLst>
            </p:cNvPr>
            <p:cNvGrpSpPr/>
            <p:nvPr/>
          </p:nvGrpSpPr>
          <p:grpSpPr>
            <a:xfrm>
              <a:off x="8049512" y="3332988"/>
              <a:ext cx="519509" cy="522096"/>
              <a:chOff x="8049512" y="3332988"/>
              <a:chExt cx="519509" cy="522096"/>
            </a:xfrm>
          </p:grpSpPr>
          <p:sp>
            <p:nvSpPr>
              <p:cNvPr id="262" name="Flowchart: Connector 261">
                <a:extLst>
                  <a:ext uri="{FF2B5EF4-FFF2-40B4-BE49-F238E27FC236}">
                    <a16:creationId xmlns:a16="http://schemas.microsoft.com/office/drawing/2014/main" id="{5B022CFD-08D3-4928-917D-9243673C3402}"/>
                  </a:ext>
                </a:extLst>
              </p:cNvPr>
              <p:cNvSpPr/>
              <p:nvPr/>
            </p:nvSpPr>
            <p:spPr>
              <a:xfrm>
                <a:off x="8049512" y="3332988"/>
                <a:ext cx="519509" cy="522096"/>
              </a:xfrm>
              <a:prstGeom prst="flowChartConnector">
                <a:avLst/>
              </a:prstGeom>
              <a:solidFill>
                <a:srgbClr val="00B0F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sz="1600" dirty="0">
                  <a:solidFill>
                    <a:srgbClr val="FFFFFF"/>
                  </a:solidFill>
                  <a:latin typeface="Calibri"/>
                </a:endParaRPr>
              </a:p>
            </p:txBody>
          </p:sp>
          <p:sp>
            <p:nvSpPr>
              <p:cNvPr id="263" name="Freeform 63">
                <a:extLst>
                  <a:ext uri="{FF2B5EF4-FFF2-40B4-BE49-F238E27FC236}">
                    <a16:creationId xmlns:a16="http://schemas.microsoft.com/office/drawing/2014/main" id="{4857E1DD-9390-434A-BE77-713D9A80D700}"/>
                  </a:ext>
                </a:extLst>
              </p:cNvPr>
              <p:cNvSpPr/>
              <p:nvPr/>
            </p:nvSpPr>
            <p:spPr>
              <a:xfrm>
                <a:off x="8204009" y="3505334"/>
                <a:ext cx="231497" cy="211500"/>
              </a:xfrm>
              <a:custGeom>
                <a:avLst/>
                <a:gdLst/>
                <a:ahLst/>
                <a:cxnLst/>
                <a:rect l="l" t="t" r="r" b="b"/>
                <a:pathLst>
                  <a:path w="228600" h="228600">
                    <a:moveTo>
                      <a:pt x="7144" y="207169"/>
                    </a:moveTo>
                    <a:lnTo>
                      <a:pt x="7144" y="221456"/>
                    </a:lnTo>
                    <a:lnTo>
                      <a:pt x="221456" y="221456"/>
                    </a:lnTo>
                    <a:lnTo>
                      <a:pt x="221456" y="207169"/>
                    </a:lnTo>
                    <a:close/>
                    <a:moveTo>
                      <a:pt x="0" y="200025"/>
                    </a:moveTo>
                    <a:lnTo>
                      <a:pt x="228600" y="200025"/>
                    </a:lnTo>
                    <a:lnTo>
                      <a:pt x="228600" y="228600"/>
                    </a:lnTo>
                    <a:lnTo>
                      <a:pt x="0" y="228600"/>
                    </a:lnTo>
                    <a:close/>
                    <a:moveTo>
                      <a:pt x="142875" y="171450"/>
                    </a:moveTo>
                    <a:cubicBezTo>
                      <a:pt x="138113" y="171450"/>
                      <a:pt x="135731" y="173831"/>
                      <a:pt x="135731" y="178594"/>
                    </a:cubicBezTo>
                    <a:cubicBezTo>
                      <a:pt x="135731" y="183356"/>
                      <a:pt x="138113" y="185738"/>
                      <a:pt x="142875" y="185738"/>
                    </a:cubicBezTo>
                    <a:cubicBezTo>
                      <a:pt x="147638" y="185738"/>
                      <a:pt x="150019" y="183356"/>
                      <a:pt x="150019" y="178594"/>
                    </a:cubicBezTo>
                    <a:cubicBezTo>
                      <a:pt x="150019" y="173831"/>
                      <a:pt x="147638" y="171450"/>
                      <a:pt x="142875" y="171450"/>
                    </a:cubicBezTo>
                    <a:close/>
                    <a:moveTo>
                      <a:pt x="200025" y="114300"/>
                    </a:moveTo>
                    <a:cubicBezTo>
                      <a:pt x="195263" y="114300"/>
                      <a:pt x="192881" y="116681"/>
                      <a:pt x="192881" y="121444"/>
                    </a:cubicBezTo>
                    <a:cubicBezTo>
                      <a:pt x="192881" y="126206"/>
                      <a:pt x="195263" y="128588"/>
                      <a:pt x="200025" y="128588"/>
                    </a:cubicBezTo>
                    <a:cubicBezTo>
                      <a:pt x="204788" y="128588"/>
                      <a:pt x="207169" y="126206"/>
                      <a:pt x="207169" y="121444"/>
                    </a:cubicBezTo>
                    <a:cubicBezTo>
                      <a:pt x="207169" y="116681"/>
                      <a:pt x="204788" y="114300"/>
                      <a:pt x="200025" y="114300"/>
                    </a:cubicBezTo>
                    <a:close/>
                    <a:moveTo>
                      <a:pt x="25003" y="103585"/>
                    </a:moveTo>
                    <a:cubicBezTo>
                      <a:pt x="20241" y="103585"/>
                      <a:pt x="17860" y="105966"/>
                      <a:pt x="17860" y="110728"/>
                    </a:cubicBezTo>
                    <a:cubicBezTo>
                      <a:pt x="17860" y="115491"/>
                      <a:pt x="20241" y="117872"/>
                      <a:pt x="25003" y="117872"/>
                    </a:cubicBezTo>
                    <a:cubicBezTo>
                      <a:pt x="29766" y="117872"/>
                      <a:pt x="32147" y="115491"/>
                      <a:pt x="32147" y="110728"/>
                    </a:cubicBezTo>
                    <a:cubicBezTo>
                      <a:pt x="32147" y="105966"/>
                      <a:pt x="29766" y="103585"/>
                      <a:pt x="25003" y="103585"/>
                    </a:cubicBezTo>
                    <a:close/>
                    <a:moveTo>
                      <a:pt x="78581" y="7144"/>
                    </a:moveTo>
                    <a:cubicBezTo>
                      <a:pt x="73819" y="7144"/>
                      <a:pt x="71438" y="9525"/>
                      <a:pt x="71438" y="14288"/>
                    </a:cubicBezTo>
                    <a:cubicBezTo>
                      <a:pt x="71438" y="19050"/>
                      <a:pt x="73819" y="21431"/>
                      <a:pt x="78581" y="21431"/>
                    </a:cubicBezTo>
                    <a:cubicBezTo>
                      <a:pt x="83344" y="21431"/>
                      <a:pt x="85725" y="19050"/>
                      <a:pt x="85725" y="14288"/>
                    </a:cubicBezTo>
                    <a:cubicBezTo>
                      <a:pt x="85725" y="9525"/>
                      <a:pt x="83344" y="7144"/>
                      <a:pt x="78581" y="7144"/>
                    </a:cubicBezTo>
                    <a:close/>
                    <a:moveTo>
                      <a:pt x="78581" y="0"/>
                    </a:moveTo>
                    <a:cubicBezTo>
                      <a:pt x="82749" y="0"/>
                      <a:pt x="86172" y="1340"/>
                      <a:pt x="88851" y="4018"/>
                    </a:cubicBezTo>
                    <a:cubicBezTo>
                      <a:pt x="91530" y="6697"/>
                      <a:pt x="92869" y="10120"/>
                      <a:pt x="92869" y="14288"/>
                    </a:cubicBezTo>
                    <a:cubicBezTo>
                      <a:pt x="92869" y="16371"/>
                      <a:pt x="92534" y="18269"/>
                      <a:pt x="91864" y="19980"/>
                    </a:cubicBezTo>
                    <a:lnTo>
                      <a:pt x="90149" y="22586"/>
                    </a:lnTo>
                    <a:lnTo>
                      <a:pt x="138787" y="165028"/>
                    </a:lnTo>
                    <a:lnTo>
                      <a:pt x="142875" y="164306"/>
                    </a:lnTo>
                    <a:cubicBezTo>
                      <a:pt x="144959" y="164306"/>
                      <a:pt x="146856" y="164641"/>
                      <a:pt x="148568" y="165311"/>
                    </a:cubicBezTo>
                    <a:lnTo>
                      <a:pt x="152263" y="167744"/>
                    </a:lnTo>
                    <a:lnTo>
                      <a:pt x="187889" y="128879"/>
                    </a:lnTo>
                    <a:lnTo>
                      <a:pt x="186742" y="127137"/>
                    </a:lnTo>
                    <a:cubicBezTo>
                      <a:pt x="186073" y="125425"/>
                      <a:pt x="185738" y="123527"/>
                      <a:pt x="185738" y="121444"/>
                    </a:cubicBezTo>
                    <a:cubicBezTo>
                      <a:pt x="185738" y="117277"/>
                      <a:pt x="187077" y="113854"/>
                      <a:pt x="189756" y="111175"/>
                    </a:cubicBezTo>
                    <a:cubicBezTo>
                      <a:pt x="192435" y="108496"/>
                      <a:pt x="195858" y="107156"/>
                      <a:pt x="200025" y="107156"/>
                    </a:cubicBezTo>
                    <a:cubicBezTo>
                      <a:pt x="204192" y="107156"/>
                      <a:pt x="207615" y="108496"/>
                      <a:pt x="210294" y="111175"/>
                    </a:cubicBezTo>
                    <a:cubicBezTo>
                      <a:pt x="212973" y="113854"/>
                      <a:pt x="214313" y="117277"/>
                      <a:pt x="214313" y="121444"/>
                    </a:cubicBezTo>
                    <a:cubicBezTo>
                      <a:pt x="214313" y="125611"/>
                      <a:pt x="212973" y="129034"/>
                      <a:pt x="210294" y="131713"/>
                    </a:cubicBezTo>
                    <a:cubicBezTo>
                      <a:pt x="207615" y="134392"/>
                      <a:pt x="204192" y="135731"/>
                      <a:pt x="200025" y="135731"/>
                    </a:cubicBezTo>
                    <a:cubicBezTo>
                      <a:pt x="197942" y="135731"/>
                      <a:pt x="196044" y="135397"/>
                      <a:pt x="194333" y="134727"/>
                    </a:cubicBezTo>
                    <a:lnTo>
                      <a:pt x="192865" y="133760"/>
                    </a:lnTo>
                    <a:lnTo>
                      <a:pt x="156292" y="173659"/>
                    </a:lnTo>
                    <a:lnTo>
                      <a:pt x="157163" y="178594"/>
                    </a:lnTo>
                    <a:cubicBezTo>
                      <a:pt x="157163" y="182761"/>
                      <a:pt x="155823" y="186184"/>
                      <a:pt x="153144" y="188863"/>
                    </a:cubicBezTo>
                    <a:cubicBezTo>
                      <a:pt x="150465" y="191542"/>
                      <a:pt x="147042" y="192881"/>
                      <a:pt x="142875" y="192881"/>
                    </a:cubicBezTo>
                    <a:cubicBezTo>
                      <a:pt x="138708" y="192881"/>
                      <a:pt x="135285" y="191542"/>
                      <a:pt x="132606" y="188863"/>
                    </a:cubicBezTo>
                    <a:cubicBezTo>
                      <a:pt x="129927" y="186184"/>
                      <a:pt x="128588" y="182761"/>
                      <a:pt x="128588" y="178594"/>
                    </a:cubicBezTo>
                    <a:cubicBezTo>
                      <a:pt x="128588" y="176510"/>
                      <a:pt x="128923" y="174613"/>
                      <a:pt x="129592" y="172901"/>
                    </a:cubicBezTo>
                    <a:lnTo>
                      <a:pt x="132111" y="169076"/>
                    </a:lnTo>
                    <a:lnTo>
                      <a:pt x="83820" y="27651"/>
                    </a:lnTo>
                    <a:lnTo>
                      <a:pt x="78581" y="28575"/>
                    </a:lnTo>
                    <a:cubicBezTo>
                      <a:pt x="76498" y="28575"/>
                      <a:pt x="74600" y="28240"/>
                      <a:pt x="72889" y="27571"/>
                    </a:cubicBezTo>
                    <a:lnTo>
                      <a:pt x="72374" y="27231"/>
                    </a:lnTo>
                    <a:lnTo>
                      <a:pt x="33182" y="99083"/>
                    </a:lnTo>
                    <a:lnTo>
                      <a:pt x="35273" y="100459"/>
                    </a:lnTo>
                    <a:cubicBezTo>
                      <a:pt x="37951" y="103138"/>
                      <a:pt x="39291" y="106561"/>
                      <a:pt x="39291" y="110728"/>
                    </a:cubicBezTo>
                    <a:cubicBezTo>
                      <a:pt x="39291" y="114895"/>
                      <a:pt x="37951" y="118318"/>
                      <a:pt x="35273" y="120997"/>
                    </a:cubicBezTo>
                    <a:cubicBezTo>
                      <a:pt x="32594" y="123676"/>
                      <a:pt x="29171" y="125016"/>
                      <a:pt x="25003" y="125016"/>
                    </a:cubicBezTo>
                    <a:cubicBezTo>
                      <a:pt x="20836" y="125016"/>
                      <a:pt x="17413" y="123676"/>
                      <a:pt x="14734" y="120997"/>
                    </a:cubicBezTo>
                    <a:cubicBezTo>
                      <a:pt x="12055" y="118318"/>
                      <a:pt x="10716" y="114895"/>
                      <a:pt x="10716" y="110728"/>
                    </a:cubicBezTo>
                    <a:cubicBezTo>
                      <a:pt x="10716" y="106561"/>
                      <a:pt x="12055" y="103138"/>
                      <a:pt x="14734" y="100459"/>
                    </a:cubicBezTo>
                    <a:cubicBezTo>
                      <a:pt x="17413" y="97780"/>
                      <a:pt x="20836" y="96441"/>
                      <a:pt x="25003" y="96441"/>
                    </a:cubicBezTo>
                    <a:lnTo>
                      <a:pt x="26299" y="96669"/>
                    </a:lnTo>
                    <a:lnTo>
                      <a:pt x="66847" y="22332"/>
                    </a:lnTo>
                    <a:lnTo>
                      <a:pt x="65299" y="19980"/>
                    </a:lnTo>
                    <a:cubicBezTo>
                      <a:pt x="64629" y="18269"/>
                      <a:pt x="64294" y="16371"/>
                      <a:pt x="64294" y="14288"/>
                    </a:cubicBezTo>
                    <a:cubicBezTo>
                      <a:pt x="64294" y="10120"/>
                      <a:pt x="65633" y="6697"/>
                      <a:pt x="68312" y="4018"/>
                    </a:cubicBezTo>
                    <a:cubicBezTo>
                      <a:pt x="70991" y="1340"/>
                      <a:pt x="74414" y="0"/>
                      <a:pt x="78581" y="0"/>
                    </a:cubicBezTo>
                    <a:close/>
                  </a:path>
                </a:pathLst>
              </a:custGeom>
              <a:solidFill>
                <a:schemeClr val="bg1"/>
              </a:solidFill>
              <a:ln w="0">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914333"/>
                <a:endParaRPr lang="en-US" sz="1200" dirty="0">
                  <a:solidFill>
                    <a:srgbClr val="000000"/>
                  </a:solidFill>
                  <a:latin typeface="Calibri"/>
                </a:endParaRPr>
              </a:p>
            </p:txBody>
          </p:sp>
        </p:grpSp>
        <p:sp>
          <p:nvSpPr>
            <p:cNvPr id="202" name="Rectangle 201">
              <a:extLst>
                <a:ext uri="{FF2B5EF4-FFF2-40B4-BE49-F238E27FC236}">
                  <a16:creationId xmlns:a16="http://schemas.microsoft.com/office/drawing/2014/main" id="{5C615B03-3C00-49B6-A773-4C3D1F650ADB}"/>
                </a:ext>
              </a:extLst>
            </p:cNvPr>
            <p:cNvSpPr/>
            <p:nvPr/>
          </p:nvSpPr>
          <p:spPr>
            <a:xfrm>
              <a:off x="7509291" y="3895351"/>
              <a:ext cx="1620927" cy="615553"/>
            </a:xfrm>
            <a:prstGeom prst="rect">
              <a:avLst/>
            </a:prstGeom>
            <a:ln>
              <a:noFill/>
            </a:ln>
          </p:spPr>
          <p:txBody>
            <a:bodyPr wrap="square">
              <a:spAutoFit/>
            </a:bodyPr>
            <a:lstStyle/>
            <a:p>
              <a:pPr algn="ctr" defTabSz="914333">
                <a:spcBef>
                  <a:spcPts val="225"/>
                </a:spcBef>
                <a:defRPr sz="2000">
                  <a:solidFill>
                    <a:srgbClr val="FFFFFF"/>
                  </a:solidFill>
                </a:defRPr>
              </a:pPr>
              <a:r>
                <a:rPr lang="en-US" sz="1200" dirty="0">
                  <a:solidFill>
                    <a:schemeClr val="bg1"/>
                  </a:solidFill>
                  <a:latin typeface="Calibri"/>
                </a:rPr>
                <a:t>Research</a:t>
              </a:r>
              <a:r>
                <a:rPr lang="he-IL" sz="1200" dirty="0">
                  <a:solidFill>
                    <a:schemeClr val="bg1"/>
                  </a:solidFill>
                  <a:latin typeface="Calibri"/>
                </a:rPr>
                <a:t> </a:t>
              </a:r>
              <a:r>
                <a:rPr lang="en-US" sz="1200" dirty="0">
                  <a:solidFill>
                    <a:schemeClr val="bg1"/>
                  </a:solidFill>
                  <a:latin typeface="Calibri"/>
                </a:rPr>
                <a:t>Analytics</a:t>
              </a:r>
            </a:p>
          </p:txBody>
        </p:sp>
        <p:sp>
          <p:nvSpPr>
            <p:cNvPr id="203" name="Rectangle 202">
              <a:extLst>
                <a:ext uri="{FF2B5EF4-FFF2-40B4-BE49-F238E27FC236}">
                  <a16:creationId xmlns:a16="http://schemas.microsoft.com/office/drawing/2014/main" id="{4CE88948-D8BC-4DA6-9476-9DC8906D967C}"/>
                </a:ext>
              </a:extLst>
            </p:cNvPr>
            <p:cNvSpPr/>
            <p:nvPr/>
          </p:nvSpPr>
          <p:spPr>
            <a:xfrm>
              <a:off x="881811" y="3869795"/>
              <a:ext cx="1627800" cy="595034"/>
            </a:xfrm>
            <a:prstGeom prst="rect">
              <a:avLst/>
            </a:prstGeom>
            <a:ln>
              <a:noFill/>
            </a:ln>
          </p:spPr>
          <p:txBody>
            <a:bodyPr wrap="square">
              <a:spAutoFit/>
            </a:bodyPr>
            <a:lstStyle/>
            <a:p>
              <a:pPr algn="ctr" defTabSz="914333">
                <a:spcBef>
                  <a:spcPts val="225"/>
                </a:spcBef>
                <a:defRPr sz="2000">
                  <a:solidFill>
                    <a:srgbClr val="FFFFFF"/>
                  </a:solidFill>
                </a:defRPr>
              </a:pPr>
              <a:r>
                <a:rPr lang="en-US" sz="1200" dirty="0">
                  <a:solidFill>
                    <a:schemeClr val="bg1"/>
                  </a:solidFill>
                  <a:latin typeface="Calibri"/>
                </a:rPr>
                <a:t>Research Portal </a:t>
              </a:r>
              <a:r>
                <a:rPr lang="en-US" sz="1100" dirty="0">
                  <a:solidFill>
                    <a:schemeClr val="bg1"/>
                  </a:solidFill>
                  <a:latin typeface="Calibri"/>
                </a:rPr>
                <a:t>SEO-Friendly </a:t>
              </a:r>
            </a:p>
          </p:txBody>
        </p:sp>
        <p:grpSp>
          <p:nvGrpSpPr>
            <p:cNvPr id="204" name="Group 203">
              <a:extLst>
                <a:ext uri="{FF2B5EF4-FFF2-40B4-BE49-F238E27FC236}">
                  <a16:creationId xmlns:a16="http://schemas.microsoft.com/office/drawing/2014/main" id="{302A0D8C-B6D1-46A4-A59E-308DB303CA6E}"/>
                </a:ext>
              </a:extLst>
            </p:cNvPr>
            <p:cNvGrpSpPr/>
            <p:nvPr/>
          </p:nvGrpSpPr>
          <p:grpSpPr>
            <a:xfrm>
              <a:off x="1451763" y="3332988"/>
              <a:ext cx="519509" cy="522096"/>
              <a:chOff x="1513955" y="2543532"/>
              <a:chExt cx="389632" cy="391572"/>
            </a:xfrm>
          </p:grpSpPr>
          <p:grpSp>
            <p:nvGrpSpPr>
              <p:cNvPr id="225" name="Group 4">
                <a:extLst>
                  <a:ext uri="{FF2B5EF4-FFF2-40B4-BE49-F238E27FC236}">
                    <a16:creationId xmlns:a16="http://schemas.microsoft.com/office/drawing/2014/main" id="{EFCA8EFE-EFEA-4371-94B2-D67822A83589}"/>
                  </a:ext>
                </a:extLst>
              </p:cNvPr>
              <p:cNvGrpSpPr>
                <a:grpSpLocks noChangeAspect="1"/>
              </p:cNvGrpSpPr>
              <p:nvPr/>
            </p:nvGrpSpPr>
            <p:grpSpPr bwMode="auto">
              <a:xfrm>
                <a:off x="1628215" y="2632398"/>
                <a:ext cx="161111" cy="213840"/>
                <a:chOff x="1667" y="10"/>
                <a:chExt cx="2426" cy="3220"/>
              </a:xfrm>
              <a:solidFill>
                <a:srgbClr val="00B0F0"/>
              </a:solidFill>
            </p:grpSpPr>
            <p:sp>
              <p:nvSpPr>
                <p:cNvPr id="245" name="Freeform 5">
                  <a:extLst>
                    <a:ext uri="{FF2B5EF4-FFF2-40B4-BE49-F238E27FC236}">
                      <a16:creationId xmlns:a16="http://schemas.microsoft.com/office/drawing/2014/main" id="{950C6A8B-113B-4D12-9AE3-5B1F0EE13F26}"/>
                    </a:ext>
                  </a:extLst>
                </p:cNvPr>
                <p:cNvSpPr>
                  <a:spLocks/>
                </p:cNvSpPr>
                <p:nvPr/>
              </p:nvSpPr>
              <p:spPr bwMode="auto">
                <a:xfrm>
                  <a:off x="1667" y="1844"/>
                  <a:ext cx="2069" cy="595"/>
                </a:xfrm>
                <a:custGeom>
                  <a:avLst/>
                  <a:gdLst>
                    <a:gd name="T0" fmla="*/ 4139 w 4139"/>
                    <a:gd name="T1" fmla="*/ 1191 h 1191"/>
                    <a:gd name="T2" fmla="*/ 431 w 4139"/>
                    <a:gd name="T3" fmla="*/ 1191 h 1191"/>
                    <a:gd name="T4" fmla="*/ 388 w 4139"/>
                    <a:gd name="T5" fmla="*/ 1189 h 1191"/>
                    <a:gd name="T6" fmla="*/ 345 w 4139"/>
                    <a:gd name="T7" fmla="*/ 1183 h 1191"/>
                    <a:gd name="T8" fmla="*/ 303 w 4139"/>
                    <a:gd name="T9" fmla="*/ 1172 h 1191"/>
                    <a:gd name="T10" fmla="*/ 263 w 4139"/>
                    <a:gd name="T11" fmla="*/ 1157 h 1191"/>
                    <a:gd name="T12" fmla="*/ 226 w 4139"/>
                    <a:gd name="T13" fmla="*/ 1140 h 1191"/>
                    <a:gd name="T14" fmla="*/ 191 w 4139"/>
                    <a:gd name="T15" fmla="*/ 1117 h 1191"/>
                    <a:gd name="T16" fmla="*/ 157 w 4139"/>
                    <a:gd name="T17" fmla="*/ 1093 h 1191"/>
                    <a:gd name="T18" fmla="*/ 127 w 4139"/>
                    <a:gd name="T19" fmla="*/ 1064 h 1191"/>
                    <a:gd name="T20" fmla="*/ 98 w 4139"/>
                    <a:gd name="T21" fmla="*/ 1034 h 1191"/>
                    <a:gd name="T22" fmla="*/ 74 w 4139"/>
                    <a:gd name="T23" fmla="*/ 1000 h 1191"/>
                    <a:gd name="T24" fmla="*/ 51 w 4139"/>
                    <a:gd name="T25" fmla="*/ 965 h 1191"/>
                    <a:gd name="T26" fmla="*/ 34 w 4139"/>
                    <a:gd name="T27" fmla="*/ 928 h 1191"/>
                    <a:gd name="T28" fmla="*/ 19 w 4139"/>
                    <a:gd name="T29" fmla="*/ 888 h 1191"/>
                    <a:gd name="T30" fmla="*/ 8 w 4139"/>
                    <a:gd name="T31" fmla="*/ 847 h 1191"/>
                    <a:gd name="T32" fmla="*/ 2 w 4139"/>
                    <a:gd name="T33" fmla="*/ 803 h 1191"/>
                    <a:gd name="T34" fmla="*/ 0 w 4139"/>
                    <a:gd name="T35" fmla="*/ 758 h 1191"/>
                    <a:gd name="T36" fmla="*/ 0 w 4139"/>
                    <a:gd name="T37" fmla="*/ 432 h 1191"/>
                    <a:gd name="T38" fmla="*/ 2 w 4139"/>
                    <a:gd name="T39" fmla="*/ 389 h 1191"/>
                    <a:gd name="T40" fmla="*/ 8 w 4139"/>
                    <a:gd name="T41" fmla="*/ 345 h 1191"/>
                    <a:gd name="T42" fmla="*/ 19 w 4139"/>
                    <a:gd name="T43" fmla="*/ 304 h 1191"/>
                    <a:gd name="T44" fmla="*/ 34 w 4139"/>
                    <a:gd name="T45" fmla="*/ 264 h 1191"/>
                    <a:gd name="T46" fmla="*/ 51 w 4139"/>
                    <a:gd name="T47" fmla="*/ 227 h 1191"/>
                    <a:gd name="T48" fmla="*/ 74 w 4139"/>
                    <a:gd name="T49" fmla="*/ 190 h 1191"/>
                    <a:gd name="T50" fmla="*/ 98 w 4139"/>
                    <a:gd name="T51" fmla="*/ 156 h 1191"/>
                    <a:gd name="T52" fmla="*/ 127 w 4139"/>
                    <a:gd name="T53" fmla="*/ 126 h 1191"/>
                    <a:gd name="T54" fmla="*/ 157 w 4139"/>
                    <a:gd name="T55" fmla="*/ 99 h 1191"/>
                    <a:gd name="T56" fmla="*/ 191 w 4139"/>
                    <a:gd name="T57" fmla="*/ 73 h 1191"/>
                    <a:gd name="T58" fmla="*/ 226 w 4139"/>
                    <a:gd name="T59" fmla="*/ 52 h 1191"/>
                    <a:gd name="T60" fmla="*/ 263 w 4139"/>
                    <a:gd name="T61" fmla="*/ 33 h 1191"/>
                    <a:gd name="T62" fmla="*/ 303 w 4139"/>
                    <a:gd name="T63" fmla="*/ 19 h 1191"/>
                    <a:gd name="T64" fmla="*/ 345 w 4139"/>
                    <a:gd name="T65" fmla="*/ 9 h 1191"/>
                    <a:gd name="T66" fmla="*/ 388 w 4139"/>
                    <a:gd name="T67" fmla="*/ 3 h 1191"/>
                    <a:gd name="T68" fmla="*/ 431 w 4139"/>
                    <a:gd name="T69"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39" h="1191">
                      <a:moveTo>
                        <a:pt x="4139" y="0"/>
                      </a:moveTo>
                      <a:lnTo>
                        <a:pt x="4139" y="1191"/>
                      </a:lnTo>
                      <a:lnTo>
                        <a:pt x="431" y="1191"/>
                      </a:lnTo>
                      <a:lnTo>
                        <a:pt x="431" y="1191"/>
                      </a:lnTo>
                      <a:lnTo>
                        <a:pt x="409" y="1191"/>
                      </a:lnTo>
                      <a:lnTo>
                        <a:pt x="388" y="1189"/>
                      </a:lnTo>
                      <a:lnTo>
                        <a:pt x="365" y="1186"/>
                      </a:lnTo>
                      <a:lnTo>
                        <a:pt x="345" y="1183"/>
                      </a:lnTo>
                      <a:lnTo>
                        <a:pt x="324" y="1178"/>
                      </a:lnTo>
                      <a:lnTo>
                        <a:pt x="303" y="1172"/>
                      </a:lnTo>
                      <a:lnTo>
                        <a:pt x="284" y="1165"/>
                      </a:lnTo>
                      <a:lnTo>
                        <a:pt x="263" y="1157"/>
                      </a:lnTo>
                      <a:lnTo>
                        <a:pt x="244" y="1149"/>
                      </a:lnTo>
                      <a:lnTo>
                        <a:pt x="226" y="1140"/>
                      </a:lnTo>
                      <a:lnTo>
                        <a:pt x="207" y="1128"/>
                      </a:lnTo>
                      <a:lnTo>
                        <a:pt x="191" y="1117"/>
                      </a:lnTo>
                      <a:lnTo>
                        <a:pt x="173" y="1106"/>
                      </a:lnTo>
                      <a:lnTo>
                        <a:pt x="157" y="1093"/>
                      </a:lnTo>
                      <a:lnTo>
                        <a:pt x="141" y="1079"/>
                      </a:lnTo>
                      <a:lnTo>
                        <a:pt x="127" y="1064"/>
                      </a:lnTo>
                      <a:lnTo>
                        <a:pt x="112" y="1050"/>
                      </a:lnTo>
                      <a:lnTo>
                        <a:pt x="98" y="1034"/>
                      </a:lnTo>
                      <a:lnTo>
                        <a:pt x="85" y="1018"/>
                      </a:lnTo>
                      <a:lnTo>
                        <a:pt x="74" y="1000"/>
                      </a:lnTo>
                      <a:lnTo>
                        <a:pt x="63" y="983"/>
                      </a:lnTo>
                      <a:lnTo>
                        <a:pt x="51" y="965"/>
                      </a:lnTo>
                      <a:lnTo>
                        <a:pt x="42" y="946"/>
                      </a:lnTo>
                      <a:lnTo>
                        <a:pt x="34" y="928"/>
                      </a:lnTo>
                      <a:lnTo>
                        <a:pt x="26" y="907"/>
                      </a:lnTo>
                      <a:lnTo>
                        <a:pt x="19" y="888"/>
                      </a:lnTo>
                      <a:lnTo>
                        <a:pt x="13" y="867"/>
                      </a:lnTo>
                      <a:lnTo>
                        <a:pt x="8" y="847"/>
                      </a:lnTo>
                      <a:lnTo>
                        <a:pt x="5" y="824"/>
                      </a:lnTo>
                      <a:lnTo>
                        <a:pt x="2" y="803"/>
                      </a:lnTo>
                      <a:lnTo>
                        <a:pt x="0" y="781"/>
                      </a:lnTo>
                      <a:lnTo>
                        <a:pt x="0" y="758"/>
                      </a:lnTo>
                      <a:lnTo>
                        <a:pt x="0" y="432"/>
                      </a:lnTo>
                      <a:lnTo>
                        <a:pt x="0" y="432"/>
                      </a:lnTo>
                      <a:lnTo>
                        <a:pt x="0" y="409"/>
                      </a:lnTo>
                      <a:lnTo>
                        <a:pt x="2" y="389"/>
                      </a:lnTo>
                      <a:lnTo>
                        <a:pt x="5" y="366"/>
                      </a:lnTo>
                      <a:lnTo>
                        <a:pt x="8" y="345"/>
                      </a:lnTo>
                      <a:lnTo>
                        <a:pt x="13" y="325"/>
                      </a:lnTo>
                      <a:lnTo>
                        <a:pt x="19" y="304"/>
                      </a:lnTo>
                      <a:lnTo>
                        <a:pt x="26" y="283"/>
                      </a:lnTo>
                      <a:lnTo>
                        <a:pt x="34" y="264"/>
                      </a:lnTo>
                      <a:lnTo>
                        <a:pt x="42" y="245"/>
                      </a:lnTo>
                      <a:lnTo>
                        <a:pt x="51" y="227"/>
                      </a:lnTo>
                      <a:lnTo>
                        <a:pt x="63" y="208"/>
                      </a:lnTo>
                      <a:lnTo>
                        <a:pt x="74" y="190"/>
                      </a:lnTo>
                      <a:lnTo>
                        <a:pt x="85" y="174"/>
                      </a:lnTo>
                      <a:lnTo>
                        <a:pt x="98" y="156"/>
                      </a:lnTo>
                      <a:lnTo>
                        <a:pt x="112" y="142"/>
                      </a:lnTo>
                      <a:lnTo>
                        <a:pt x="127" y="126"/>
                      </a:lnTo>
                      <a:lnTo>
                        <a:pt x="141" y="112"/>
                      </a:lnTo>
                      <a:lnTo>
                        <a:pt x="157" y="99"/>
                      </a:lnTo>
                      <a:lnTo>
                        <a:pt x="173" y="86"/>
                      </a:lnTo>
                      <a:lnTo>
                        <a:pt x="191" y="73"/>
                      </a:lnTo>
                      <a:lnTo>
                        <a:pt x="207" y="62"/>
                      </a:lnTo>
                      <a:lnTo>
                        <a:pt x="226" y="52"/>
                      </a:lnTo>
                      <a:lnTo>
                        <a:pt x="244" y="43"/>
                      </a:lnTo>
                      <a:lnTo>
                        <a:pt x="263" y="33"/>
                      </a:lnTo>
                      <a:lnTo>
                        <a:pt x="284" y="27"/>
                      </a:lnTo>
                      <a:lnTo>
                        <a:pt x="303" y="19"/>
                      </a:lnTo>
                      <a:lnTo>
                        <a:pt x="324" y="14"/>
                      </a:lnTo>
                      <a:lnTo>
                        <a:pt x="345" y="9"/>
                      </a:lnTo>
                      <a:lnTo>
                        <a:pt x="365" y="4"/>
                      </a:lnTo>
                      <a:lnTo>
                        <a:pt x="388" y="3"/>
                      </a:lnTo>
                      <a:lnTo>
                        <a:pt x="409" y="1"/>
                      </a:lnTo>
                      <a:lnTo>
                        <a:pt x="431" y="0"/>
                      </a:lnTo>
                      <a:lnTo>
                        <a:pt x="4139" y="0"/>
                      </a:lnTo>
                      <a:close/>
                    </a:path>
                  </a:pathLst>
                </a:cu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46" name="Line 6">
                  <a:extLst>
                    <a:ext uri="{FF2B5EF4-FFF2-40B4-BE49-F238E27FC236}">
                      <a16:creationId xmlns:a16="http://schemas.microsoft.com/office/drawing/2014/main" id="{E9B35587-ED2D-449B-8321-2158B6298D9C}"/>
                    </a:ext>
                  </a:extLst>
                </p:cNvPr>
                <p:cNvSpPr>
                  <a:spLocks noChangeShapeType="1"/>
                </p:cNvSpPr>
                <p:nvPr/>
              </p:nvSpPr>
              <p:spPr bwMode="auto">
                <a:xfrm>
                  <a:off x="2086" y="2035"/>
                  <a:ext cx="1650" cy="0"/>
                </a:xfrm>
                <a:prstGeom prst="line">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47" name="Line 7">
                  <a:extLst>
                    <a:ext uri="{FF2B5EF4-FFF2-40B4-BE49-F238E27FC236}">
                      <a16:creationId xmlns:a16="http://schemas.microsoft.com/office/drawing/2014/main" id="{F50DE87A-8EC2-437D-AD8B-DA80C46B2D9D}"/>
                    </a:ext>
                  </a:extLst>
                </p:cNvPr>
                <p:cNvSpPr>
                  <a:spLocks noChangeShapeType="1"/>
                </p:cNvSpPr>
                <p:nvPr/>
              </p:nvSpPr>
              <p:spPr bwMode="auto">
                <a:xfrm>
                  <a:off x="2086" y="2248"/>
                  <a:ext cx="1650" cy="0"/>
                </a:xfrm>
                <a:prstGeom prst="line">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48" name="Line 8">
                  <a:extLst>
                    <a:ext uri="{FF2B5EF4-FFF2-40B4-BE49-F238E27FC236}">
                      <a16:creationId xmlns:a16="http://schemas.microsoft.com/office/drawing/2014/main" id="{C08F79B3-6477-425A-A886-96464DCCF9B8}"/>
                    </a:ext>
                  </a:extLst>
                </p:cNvPr>
                <p:cNvSpPr>
                  <a:spLocks noChangeShapeType="1"/>
                </p:cNvSpPr>
                <p:nvPr/>
              </p:nvSpPr>
              <p:spPr bwMode="auto">
                <a:xfrm>
                  <a:off x="2086" y="245"/>
                  <a:ext cx="0" cy="1599"/>
                </a:xfrm>
                <a:prstGeom prst="line">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49" name="Rectangle 9">
                  <a:extLst>
                    <a:ext uri="{FF2B5EF4-FFF2-40B4-BE49-F238E27FC236}">
                      <a16:creationId xmlns:a16="http://schemas.microsoft.com/office/drawing/2014/main" id="{C4BA8316-6840-44A9-B4B9-73DDF8A4E716}"/>
                    </a:ext>
                  </a:extLst>
                </p:cNvPr>
                <p:cNvSpPr>
                  <a:spLocks noChangeArrowheads="1"/>
                </p:cNvSpPr>
                <p:nvPr/>
              </p:nvSpPr>
              <p:spPr bwMode="auto">
                <a:xfrm>
                  <a:off x="2460" y="211"/>
                  <a:ext cx="903" cy="1329"/>
                </a:xfrm>
                <a:prstGeom prst="rect">
                  <a:avLst/>
                </a:prstGeom>
                <a:grpFill/>
                <a:ln w="9525">
                  <a:noFill/>
                  <a:prstDash val="solid"/>
                  <a:miter lim="800000"/>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50" name="Freeform 10">
                  <a:extLst>
                    <a:ext uri="{FF2B5EF4-FFF2-40B4-BE49-F238E27FC236}">
                      <a16:creationId xmlns:a16="http://schemas.microsoft.com/office/drawing/2014/main" id="{829031C4-2121-4C04-9872-88062FEC6843}"/>
                    </a:ext>
                  </a:extLst>
                </p:cNvPr>
                <p:cNvSpPr>
                  <a:spLocks/>
                </p:cNvSpPr>
                <p:nvPr/>
              </p:nvSpPr>
              <p:spPr bwMode="auto">
                <a:xfrm>
                  <a:off x="2639" y="538"/>
                  <a:ext cx="545" cy="713"/>
                </a:xfrm>
                <a:custGeom>
                  <a:avLst/>
                  <a:gdLst>
                    <a:gd name="T0" fmla="*/ 1091 w 1091"/>
                    <a:gd name="T1" fmla="*/ 1425 h 1425"/>
                    <a:gd name="T2" fmla="*/ 544 w 1091"/>
                    <a:gd name="T3" fmla="*/ 0 h 1425"/>
                    <a:gd name="T4" fmla="*/ 0 w 1091"/>
                    <a:gd name="T5" fmla="*/ 1425 h 1425"/>
                  </a:gdLst>
                  <a:ahLst/>
                  <a:cxnLst>
                    <a:cxn ang="0">
                      <a:pos x="T0" y="T1"/>
                    </a:cxn>
                    <a:cxn ang="0">
                      <a:pos x="T2" y="T3"/>
                    </a:cxn>
                    <a:cxn ang="0">
                      <a:pos x="T4" y="T5"/>
                    </a:cxn>
                  </a:cxnLst>
                  <a:rect l="0" t="0" r="r" b="b"/>
                  <a:pathLst>
                    <a:path w="1091" h="1425">
                      <a:moveTo>
                        <a:pt x="1091" y="1425"/>
                      </a:moveTo>
                      <a:lnTo>
                        <a:pt x="544" y="0"/>
                      </a:lnTo>
                      <a:lnTo>
                        <a:pt x="0" y="1425"/>
                      </a:lnTo>
                    </a:path>
                  </a:pathLst>
                </a:cu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51" name="Line 11">
                  <a:extLst>
                    <a:ext uri="{FF2B5EF4-FFF2-40B4-BE49-F238E27FC236}">
                      <a16:creationId xmlns:a16="http://schemas.microsoft.com/office/drawing/2014/main" id="{87A36302-17C6-4673-8B4D-87F339ACD150}"/>
                    </a:ext>
                  </a:extLst>
                </p:cNvPr>
                <p:cNvSpPr>
                  <a:spLocks noChangeShapeType="1"/>
                </p:cNvSpPr>
                <p:nvPr/>
              </p:nvSpPr>
              <p:spPr bwMode="auto">
                <a:xfrm>
                  <a:off x="2553" y="1251"/>
                  <a:ext cx="180" cy="0"/>
                </a:xfrm>
                <a:prstGeom prst="line">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52" name="Line 12">
                  <a:extLst>
                    <a:ext uri="{FF2B5EF4-FFF2-40B4-BE49-F238E27FC236}">
                      <a16:creationId xmlns:a16="http://schemas.microsoft.com/office/drawing/2014/main" id="{76FDD155-4518-40AB-BD3E-0E7AF2AB359B}"/>
                    </a:ext>
                  </a:extLst>
                </p:cNvPr>
                <p:cNvSpPr>
                  <a:spLocks noChangeShapeType="1"/>
                </p:cNvSpPr>
                <p:nvPr/>
              </p:nvSpPr>
              <p:spPr bwMode="auto">
                <a:xfrm>
                  <a:off x="3090" y="1251"/>
                  <a:ext cx="180" cy="0"/>
                </a:xfrm>
                <a:prstGeom prst="line">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53" name="Line 13">
                  <a:extLst>
                    <a:ext uri="{FF2B5EF4-FFF2-40B4-BE49-F238E27FC236}">
                      <a16:creationId xmlns:a16="http://schemas.microsoft.com/office/drawing/2014/main" id="{EDE2583A-0B46-440B-B693-46425581B9FA}"/>
                    </a:ext>
                  </a:extLst>
                </p:cNvPr>
                <p:cNvSpPr>
                  <a:spLocks noChangeShapeType="1"/>
                </p:cNvSpPr>
                <p:nvPr/>
              </p:nvSpPr>
              <p:spPr bwMode="auto">
                <a:xfrm>
                  <a:off x="2765" y="921"/>
                  <a:ext cx="294" cy="0"/>
                </a:xfrm>
                <a:prstGeom prst="line">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54" name="Freeform 14">
                  <a:extLst>
                    <a:ext uri="{FF2B5EF4-FFF2-40B4-BE49-F238E27FC236}">
                      <a16:creationId xmlns:a16="http://schemas.microsoft.com/office/drawing/2014/main" id="{AA4E655A-8072-4C02-9FE6-35701FBC7F94}"/>
                    </a:ext>
                  </a:extLst>
                </p:cNvPr>
                <p:cNvSpPr>
                  <a:spLocks/>
                </p:cNvSpPr>
                <p:nvPr/>
              </p:nvSpPr>
              <p:spPr bwMode="auto">
                <a:xfrm>
                  <a:off x="2023" y="2635"/>
                  <a:ext cx="2070" cy="595"/>
                </a:xfrm>
                <a:custGeom>
                  <a:avLst/>
                  <a:gdLst>
                    <a:gd name="T0" fmla="*/ 4141 w 4141"/>
                    <a:gd name="T1" fmla="*/ 1191 h 1191"/>
                    <a:gd name="T2" fmla="*/ 433 w 4141"/>
                    <a:gd name="T3" fmla="*/ 1191 h 1191"/>
                    <a:gd name="T4" fmla="*/ 388 w 4141"/>
                    <a:gd name="T5" fmla="*/ 1188 h 1191"/>
                    <a:gd name="T6" fmla="*/ 346 w 4141"/>
                    <a:gd name="T7" fmla="*/ 1181 h 1191"/>
                    <a:gd name="T8" fmla="*/ 304 w 4141"/>
                    <a:gd name="T9" fmla="*/ 1170 h 1191"/>
                    <a:gd name="T10" fmla="*/ 264 w 4141"/>
                    <a:gd name="T11" fmla="*/ 1156 h 1191"/>
                    <a:gd name="T12" fmla="*/ 226 w 4141"/>
                    <a:gd name="T13" fmla="*/ 1138 h 1191"/>
                    <a:gd name="T14" fmla="*/ 191 w 4141"/>
                    <a:gd name="T15" fmla="*/ 1116 h 1191"/>
                    <a:gd name="T16" fmla="*/ 157 w 4141"/>
                    <a:gd name="T17" fmla="*/ 1092 h 1191"/>
                    <a:gd name="T18" fmla="*/ 127 w 4141"/>
                    <a:gd name="T19" fmla="*/ 1063 h 1191"/>
                    <a:gd name="T20" fmla="*/ 99 w 4141"/>
                    <a:gd name="T21" fmla="*/ 1032 h 1191"/>
                    <a:gd name="T22" fmla="*/ 74 w 4141"/>
                    <a:gd name="T23" fmla="*/ 999 h 1191"/>
                    <a:gd name="T24" fmla="*/ 53 w 4141"/>
                    <a:gd name="T25" fmla="*/ 963 h 1191"/>
                    <a:gd name="T26" fmla="*/ 35 w 4141"/>
                    <a:gd name="T27" fmla="*/ 927 h 1191"/>
                    <a:gd name="T28" fmla="*/ 19 w 4141"/>
                    <a:gd name="T29" fmla="*/ 887 h 1191"/>
                    <a:gd name="T30" fmla="*/ 10 w 4141"/>
                    <a:gd name="T31" fmla="*/ 845 h 1191"/>
                    <a:gd name="T32" fmla="*/ 3 w 4141"/>
                    <a:gd name="T33" fmla="*/ 802 h 1191"/>
                    <a:gd name="T34" fmla="*/ 0 w 4141"/>
                    <a:gd name="T35" fmla="*/ 758 h 1191"/>
                    <a:gd name="T36" fmla="*/ 0 w 4141"/>
                    <a:gd name="T37" fmla="*/ 430 h 1191"/>
                    <a:gd name="T38" fmla="*/ 3 w 4141"/>
                    <a:gd name="T39" fmla="*/ 387 h 1191"/>
                    <a:gd name="T40" fmla="*/ 10 w 4141"/>
                    <a:gd name="T41" fmla="*/ 344 h 1191"/>
                    <a:gd name="T42" fmla="*/ 19 w 4141"/>
                    <a:gd name="T43" fmla="*/ 302 h 1191"/>
                    <a:gd name="T44" fmla="*/ 35 w 4141"/>
                    <a:gd name="T45" fmla="*/ 262 h 1191"/>
                    <a:gd name="T46" fmla="*/ 53 w 4141"/>
                    <a:gd name="T47" fmla="*/ 225 h 1191"/>
                    <a:gd name="T48" fmla="*/ 74 w 4141"/>
                    <a:gd name="T49" fmla="*/ 188 h 1191"/>
                    <a:gd name="T50" fmla="*/ 99 w 4141"/>
                    <a:gd name="T51" fmla="*/ 156 h 1191"/>
                    <a:gd name="T52" fmla="*/ 127 w 4141"/>
                    <a:gd name="T53" fmla="*/ 126 h 1191"/>
                    <a:gd name="T54" fmla="*/ 157 w 4141"/>
                    <a:gd name="T55" fmla="*/ 97 h 1191"/>
                    <a:gd name="T56" fmla="*/ 191 w 4141"/>
                    <a:gd name="T57" fmla="*/ 73 h 1191"/>
                    <a:gd name="T58" fmla="*/ 226 w 4141"/>
                    <a:gd name="T59" fmla="*/ 51 h 1191"/>
                    <a:gd name="T60" fmla="*/ 264 w 4141"/>
                    <a:gd name="T61" fmla="*/ 33 h 1191"/>
                    <a:gd name="T62" fmla="*/ 304 w 4141"/>
                    <a:gd name="T63" fmla="*/ 19 h 1191"/>
                    <a:gd name="T64" fmla="*/ 346 w 4141"/>
                    <a:gd name="T65" fmla="*/ 8 h 1191"/>
                    <a:gd name="T66" fmla="*/ 388 w 4141"/>
                    <a:gd name="T67" fmla="*/ 1 h 1191"/>
                    <a:gd name="T68" fmla="*/ 433 w 4141"/>
                    <a:gd name="T69"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41" h="1191">
                      <a:moveTo>
                        <a:pt x="4141" y="0"/>
                      </a:moveTo>
                      <a:lnTo>
                        <a:pt x="4141" y="1191"/>
                      </a:lnTo>
                      <a:lnTo>
                        <a:pt x="433" y="1191"/>
                      </a:lnTo>
                      <a:lnTo>
                        <a:pt x="433" y="1191"/>
                      </a:lnTo>
                      <a:lnTo>
                        <a:pt x="410" y="1189"/>
                      </a:lnTo>
                      <a:lnTo>
                        <a:pt x="388" y="1188"/>
                      </a:lnTo>
                      <a:lnTo>
                        <a:pt x="367" y="1186"/>
                      </a:lnTo>
                      <a:lnTo>
                        <a:pt x="346" y="1181"/>
                      </a:lnTo>
                      <a:lnTo>
                        <a:pt x="325" y="1176"/>
                      </a:lnTo>
                      <a:lnTo>
                        <a:pt x="304" y="1170"/>
                      </a:lnTo>
                      <a:lnTo>
                        <a:pt x="284" y="1164"/>
                      </a:lnTo>
                      <a:lnTo>
                        <a:pt x="264" y="1156"/>
                      </a:lnTo>
                      <a:lnTo>
                        <a:pt x="245" y="1148"/>
                      </a:lnTo>
                      <a:lnTo>
                        <a:pt x="226" y="1138"/>
                      </a:lnTo>
                      <a:lnTo>
                        <a:pt x="208" y="1128"/>
                      </a:lnTo>
                      <a:lnTo>
                        <a:pt x="191" y="1116"/>
                      </a:lnTo>
                      <a:lnTo>
                        <a:pt x="175" y="1104"/>
                      </a:lnTo>
                      <a:lnTo>
                        <a:pt x="157" y="1092"/>
                      </a:lnTo>
                      <a:lnTo>
                        <a:pt x="143" y="1077"/>
                      </a:lnTo>
                      <a:lnTo>
                        <a:pt x="127" y="1063"/>
                      </a:lnTo>
                      <a:lnTo>
                        <a:pt x="112" y="1048"/>
                      </a:lnTo>
                      <a:lnTo>
                        <a:pt x="99" y="1032"/>
                      </a:lnTo>
                      <a:lnTo>
                        <a:pt x="87" y="1016"/>
                      </a:lnTo>
                      <a:lnTo>
                        <a:pt x="74" y="999"/>
                      </a:lnTo>
                      <a:lnTo>
                        <a:pt x="63" y="983"/>
                      </a:lnTo>
                      <a:lnTo>
                        <a:pt x="53" y="963"/>
                      </a:lnTo>
                      <a:lnTo>
                        <a:pt x="43" y="946"/>
                      </a:lnTo>
                      <a:lnTo>
                        <a:pt x="35" y="927"/>
                      </a:lnTo>
                      <a:lnTo>
                        <a:pt x="27" y="906"/>
                      </a:lnTo>
                      <a:lnTo>
                        <a:pt x="19" y="887"/>
                      </a:lnTo>
                      <a:lnTo>
                        <a:pt x="14" y="866"/>
                      </a:lnTo>
                      <a:lnTo>
                        <a:pt x="10" y="845"/>
                      </a:lnTo>
                      <a:lnTo>
                        <a:pt x="5" y="824"/>
                      </a:lnTo>
                      <a:lnTo>
                        <a:pt x="3" y="802"/>
                      </a:lnTo>
                      <a:lnTo>
                        <a:pt x="2" y="779"/>
                      </a:lnTo>
                      <a:lnTo>
                        <a:pt x="0" y="758"/>
                      </a:lnTo>
                      <a:lnTo>
                        <a:pt x="0" y="430"/>
                      </a:lnTo>
                      <a:lnTo>
                        <a:pt x="0" y="430"/>
                      </a:lnTo>
                      <a:lnTo>
                        <a:pt x="2" y="408"/>
                      </a:lnTo>
                      <a:lnTo>
                        <a:pt x="3" y="387"/>
                      </a:lnTo>
                      <a:lnTo>
                        <a:pt x="5" y="365"/>
                      </a:lnTo>
                      <a:lnTo>
                        <a:pt x="10" y="344"/>
                      </a:lnTo>
                      <a:lnTo>
                        <a:pt x="14" y="323"/>
                      </a:lnTo>
                      <a:lnTo>
                        <a:pt x="19" y="302"/>
                      </a:lnTo>
                      <a:lnTo>
                        <a:pt x="27" y="283"/>
                      </a:lnTo>
                      <a:lnTo>
                        <a:pt x="35" y="262"/>
                      </a:lnTo>
                      <a:lnTo>
                        <a:pt x="43" y="243"/>
                      </a:lnTo>
                      <a:lnTo>
                        <a:pt x="53" y="225"/>
                      </a:lnTo>
                      <a:lnTo>
                        <a:pt x="63" y="206"/>
                      </a:lnTo>
                      <a:lnTo>
                        <a:pt x="74" y="188"/>
                      </a:lnTo>
                      <a:lnTo>
                        <a:pt x="87" y="172"/>
                      </a:lnTo>
                      <a:lnTo>
                        <a:pt x="99" y="156"/>
                      </a:lnTo>
                      <a:lnTo>
                        <a:pt x="112" y="140"/>
                      </a:lnTo>
                      <a:lnTo>
                        <a:pt x="127" y="126"/>
                      </a:lnTo>
                      <a:lnTo>
                        <a:pt x="143" y="112"/>
                      </a:lnTo>
                      <a:lnTo>
                        <a:pt x="157" y="97"/>
                      </a:lnTo>
                      <a:lnTo>
                        <a:pt x="175" y="84"/>
                      </a:lnTo>
                      <a:lnTo>
                        <a:pt x="191" y="73"/>
                      </a:lnTo>
                      <a:lnTo>
                        <a:pt x="208" y="62"/>
                      </a:lnTo>
                      <a:lnTo>
                        <a:pt x="226" y="51"/>
                      </a:lnTo>
                      <a:lnTo>
                        <a:pt x="245" y="41"/>
                      </a:lnTo>
                      <a:lnTo>
                        <a:pt x="264" y="33"/>
                      </a:lnTo>
                      <a:lnTo>
                        <a:pt x="284" y="25"/>
                      </a:lnTo>
                      <a:lnTo>
                        <a:pt x="304" y="19"/>
                      </a:lnTo>
                      <a:lnTo>
                        <a:pt x="325" y="12"/>
                      </a:lnTo>
                      <a:lnTo>
                        <a:pt x="346" y="8"/>
                      </a:lnTo>
                      <a:lnTo>
                        <a:pt x="367" y="4"/>
                      </a:lnTo>
                      <a:lnTo>
                        <a:pt x="388" y="1"/>
                      </a:lnTo>
                      <a:lnTo>
                        <a:pt x="410" y="0"/>
                      </a:lnTo>
                      <a:lnTo>
                        <a:pt x="433" y="0"/>
                      </a:lnTo>
                      <a:lnTo>
                        <a:pt x="4141" y="0"/>
                      </a:lnTo>
                      <a:close/>
                    </a:path>
                  </a:pathLst>
                </a:cu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55" name="Freeform 15">
                  <a:extLst>
                    <a:ext uri="{FF2B5EF4-FFF2-40B4-BE49-F238E27FC236}">
                      <a16:creationId xmlns:a16="http://schemas.microsoft.com/office/drawing/2014/main" id="{DD085BD7-A69D-41DE-9B05-94F8A74687C4}"/>
                    </a:ext>
                  </a:extLst>
                </p:cNvPr>
                <p:cNvSpPr>
                  <a:spLocks/>
                </p:cNvSpPr>
                <p:nvPr/>
              </p:nvSpPr>
              <p:spPr bwMode="auto">
                <a:xfrm>
                  <a:off x="2023" y="800"/>
                  <a:ext cx="2070" cy="2050"/>
                </a:xfrm>
                <a:custGeom>
                  <a:avLst/>
                  <a:gdLst>
                    <a:gd name="T0" fmla="*/ 4141 w 4141"/>
                    <a:gd name="T1" fmla="*/ 0 h 4100"/>
                    <a:gd name="T2" fmla="*/ 4141 w 4141"/>
                    <a:gd name="T3" fmla="*/ 3670 h 4100"/>
                    <a:gd name="T4" fmla="*/ 433 w 4141"/>
                    <a:gd name="T5" fmla="*/ 3670 h 4100"/>
                    <a:gd name="T6" fmla="*/ 433 w 4141"/>
                    <a:gd name="T7" fmla="*/ 3670 h 4100"/>
                    <a:gd name="T8" fmla="*/ 410 w 4141"/>
                    <a:gd name="T9" fmla="*/ 3670 h 4100"/>
                    <a:gd name="T10" fmla="*/ 388 w 4141"/>
                    <a:gd name="T11" fmla="*/ 3671 h 4100"/>
                    <a:gd name="T12" fmla="*/ 367 w 4141"/>
                    <a:gd name="T13" fmla="*/ 3674 h 4100"/>
                    <a:gd name="T14" fmla="*/ 346 w 4141"/>
                    <a:gd name="T15" fmla="*/ 3678 h 4100"/>
                    <a:gd name="T16" fmla="*/ 325 w 4141"/>
                    <a:gd name="T17" fmla="*/ 3682 h 4100"/>
                    <a:gd name="T18" fmla="*/ 304 w 4141"/>
                    <a:gd name="T19" fmla="*/ 3689 h 4100"/>
                    <a:gd name="T20" fmla="*/ 284 w 4141"/>
                    <a:gd name="T21" fmla="*/ 3695 h 4100"/>
                    <a:gd name="T22" fmla="*/ 264 w 4141"/>
                    <a:gd name="T23" fmla="*/ 3703 h 4100"/>
                    <a:gd name="T24" fmla="*/ 245 w 4141"/>
                    <a:gd name="T25" fmla="*/ 3711 h 4100"/>
                    <a:gd name="T26" fmla="*/ 226 w 4141"/>
                    <a:gd name="T27" fmla="*/ 3721 h 4100"/>
                    <a:gd name="T28" fmla="*/ 208 w 4141"/>
                    <a:gd name="T29" fmla="*/ 3732 h 4100"/>
                    <a:gd name="T30" fmla="*/ 191 w 4141"/>
                    <a:gd name="T31" fmla="*/ 3743 h 4100"/>
                    <a:gd name="T32" fmla="*/ 175 w 4141"/>
                    <a:gd name="T33" fmla="*/ 3754 h 4100"/>
                    <a:gd name="T34" fmla="*/ 157 w 4141"/>
                    <a:gd name="T35" fmla="*/ 3767 h 4100"/>
                    <a:gd name="T36" fmla="*/ 143 w 4141"/>
                    <a:gd name="T37" fmla="*/ 3782 h 4100"/>
                    <a:gd name="T38" fmla="*/ 127 w 4141"/>
                    <a:gd name="T39" fmla="*/ 3796 h 4100"/>
                    <a:gd name="T40" fmla="*/ 112 w 4141"/>
                    <a:gd name="T41" fmla="*/ 3810 h 4100"/>
                    <a:gd name="T42" fmla="*/ 99 w 4141"/>
                    <a:gd name="T43" fmla="*/ 3826 h 4100"/>
                    <a:gd name="T44" fmla="*/ 87 w 4141"/>
                    <a:gd name="T45" fmla="*/ 3842 h 4100"/>
                    <a:gd name="T46" fmla="*/ 74 w 4141"/>
                    <a:gd name="T47" fmla="*/ 3858 h 4100"/>
                    <a:gd name="T48" fmla="*/ 63 w 4141"/>
                    <a:gd name="T49" fmla="*/ 3876 h 4100"/>
                    <a:gd name="T50" fmla="*/ 53 w 4141"/>
                    <a:gd name="T51" fmla="*/ 3895 h 4100"/>
                    <a:gd name="T52" fmla="*/ 43 w 4141"/>
                    <a:gd name="T53" fmla="*/ 3913 h 4100"/>
                    <a:gd name="T54" fmla="*/ 35 w 4141"/>
                    <a:gd name="T55" fmla="*/ 3932 h 4100"/>
                    <a:gd name="T56" fmla="*/ 27 w 4141"/>
                    <a:gd name="T57" fmla="*/ 3953 h 4100"/>
                    <a:gd name="T58" fmla="*/ 19 w 4141"/>
                    <a:gd name="T59" fmla="*/ 3972 h 4100"/>
                    <a:gd name="T60" fmla="*/ 14 w 4141"/>
                    <a:gd name="T61" fmla="*/ 3993 h 4100"/>
                    <a:gd name="T62" fmla="*/ 10 w 4141"/>
                    <a:gd name="T63" fmla="*/ 4014 h 4100"/>
                    <a:gd name="T64" fmla="*/ 5 w 4141"/>
                    <a:gd name="T65" fmla="*/ 4035 h 4100"/>
                    <a:gd name="T66" fmla="*/ 3 w 4141"/>
                    <a:gd name="T67" fmla="*/ 4057 h 4100"/>
                    <a:gd name="T68" fmla="*/ 2 w 4141"/>
                    <a:gd name="T69" fmla="*/ 4078 h 4100"/>
                    <a:gd name="T70" fmla="*/ 0 w 4141"/>
                    <a:gd name="T71" fmla="*/ 4100 h 4100"/>
                    <a:gd name="T72" fmla="*/ 0 w 4141"/>
                    <a:gd name="T73" fmla="*/ 3279 h 4100"/>
                    <a:gd name="T74" fmla="*/ 3426 w 4141"/>
                    <a:gd name="T75" fmla="*/ 3279 h 4100"/>
                    <a:gd name="T76" fmla="*/ 3426 w 4141"/>
                    <a:gd name="T77" fmla="*/ 0 h 4100"/>
                    <a:gd name="T78" fmla="*/ 4141 w 4141"/>
                    <a:gd name="T79" fmla="*/ 0 h 4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41" h="4100">
                      <a:moveTo>
                        <a:pt x="4141" y="0"/>
                      </a:moveTo>
                      <a:lnTo>
                        <a:pt x="4141" y="3670"/>
                      </a:lnTo>
                      <a:lnTo>
                        <a:pt x="433" y="3670"/>
                      </a:lnTo>
                      <a:lnTo>
                        <a:pt x="433" y="3670"/>
                      </a:lnTo>
                      <a:lnTo>
                        <a:pt x="410" y="3670"/>
                      </a:lnTo>
                      <a:lnTo>
                        <a:pt x="388" y="3671"/>
                      </a:lnTo>
                      <a:lnTo>
                        <a:pt x="367" y="3674"/>
                      </a:lnTo>
                      <a:lnTo>
                        <a:pt x="346" y="3678"/>
                      </a:lnTo>
                      <a:lnTo>
                        <a:pt x="325" y="3682"/>
                      </a:lnTo>
                      <a:lnTo>
                        <a:pt x="304" y="3689"/>
                      </a:lnTo>
                      <a:lnTo>
                        <a:pt x="284" y="3695"/>
                      </a:lnTo>
                      <a:lnTo>
                        <a:pt x="264" y="3703"/>
                      </a:lnTo>
                      <a:lnTo>
                        <a:pt x="245" y="3711"/>
                      </a:lnTo>
                      <a:lnTo>
                        <a:pt x="226" y="3721"/>
                      </a:lnTo>
                      <a:lnTo>
                        <a:pt x="208" y="3732"/>
                      </a:lnTo>
                      <a:lnTo>
                        <a:pt x="191" y="3743"/>
                      </a:lnTo>
                      <a:lnTo>
                        <a:pt x="175" y="3754"/>
                      </a:lnTo>
                      <a:lnTo>
                        <a:pt x="157" y="3767"/>
                      </a:lnTo>
                      <a:lnTo>
                        <a:pt x="143" y="3782"/>
                      </a:lnTo>
                      <a:lnTo>
                        <a:pt x="127" y="3796"/>
                      </a:lnTo>
                      <a:lnTo>
                        <a:pt x="112" y="3810"/>
                      </a:lnTo>
                      <a:lnTo>
                        <a:pt x="99" y="3826"/>
                      </a:lnTo>
                      <a:lnTo>
                        <a:pt x="87" y="3842"/>
                      </a:lnTo>
                      <a:lnTo>
                        <a:pt x="74" y="3858"/>
                      </a:lnTo>
                      <a:lnTo>
                        <a:pt x="63" y="3876"/>
                      </a:lnTo>
                      <a:lnTo>
                        <a:pt x="53" y="3895"/>
                      </a:lnTo>
                      <a:lnTo>
                        <a:pt x="43" y="3913"/>
                      </a:lnTo>
                      <a:lnTo>
                        <a:pt x="35" y="3932"/>
                      </a:lnTo>
                      <a:lnTo>
                        <a:pt x="27" y="3953"/>
                      </a:lnTo>
                      <a:lnTo>
                        <a:pt x="19" y="3972"/>
                      </a:lnTo>
                      <a:lnTo>
                        <a:pt x="14" y="3993"/>
                      </a:lnTo>
                      <a:lnTo>
                        <a:pt x="10" y="4014"/>
                      </a:lnTo>
                      <a:lnTo>
                        <a:pt x="5" y="4035"/>
                      </a:lnTo>
                      <a:lnTo>
                        <a:pt x="3" y="4057"/>
                      </a:lnTo>
                      <a:lnTo>
                        <a:pt x="2" y="4078"/>
                      </a:lnTo>
                      <a:lnTo>
                        <a:pt x="0" y="4100"/>
                      </a:lnTo>
                      <a:lnTo>
                        <a:pt x="0" y="3279"/>
                      </a:lnTo>
                      <a:lnTo>
                        <a:pt x="3426" y="3279"/>
                      </a:lnTo>
                      <a:lnTo>
                        <a:pt x="3426" y="0"/>
                      </a:lnTo>
                      <a:lnTo>
                        <a:pt x="4141" y="0"/>
                      </a:lnTo>
                      <a:close/>
                    </a:path>
                  </a:pathLst>
                </a:cu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56" name="Line 16">
                  <a:extLst>
                    <a:ext uri="{FF2B5EF4-FFF2-40B4-BE49-F238E27FC236}">
                      <a16:creationId xmlns:a16="http://schemas.microsoft.com/office/drawing/2014/main" id="{1F0B5B23-1414-41DB-A8A7-E1578822C391}"/>
                    </a:ext>
                  </a:extLst>
                </p:cNvPr>
                <p:cNvSpPr>
                  <a:spLocks noChangeShapeType="1"/>
                </p:cNvSpPr>
                <p:nvPr/>
              </p:nvSpPr>
              <p:spPr bwMode="auto">
                <a:xfrm>
                  <a:off x="2444" y="2825"/>
                  <a:ext cx="1649" cy="0"/>
                </a:xfrm>
                <a:prstGeom prst="line">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57" name="Line 17">
                  <a:extLst>
                    <a:ext uri="{FF2B5EF4-FFF2-40B4-BE49-F238E27FC236}">
                      <a16:creationId xmlns:a16="http://schemas.microsoft.com/office/drawing/2014/main" id="{B644DCFF-4EC3-48BD-870D-5087D02FDF68}"/>
                    </a:ext>
                  </a:extLst>
                </p:cNvPr>
                <p:cNvSpPr>
                  <a:spLocks noChangeShapeType="1"/>
                </p:cNvSpPr>
                <p:nvPr/>
              </p:nvSpPr>
              <p:spPr bwMode="auto">
                <a:xfrm>
                  <a:off x="2444" y="3039"/>
                  <a:ext cx="1649" cy="0"/>
                </a:xfrm>
                <a:prstGeom prst="line">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58" name="Line 18">
                  <a:extLst>
                    <a:ext uri="{FF2B5EF4-FFF2-40B4-BE49-F238E27FC236}">
                      <a16:creationId xmlns:a16="http://schemas.microsoft.com/office/drawing/2014/main" id="{E5D4CB23-B7A1-4724-BBC0-C292A8C66712}"/>
                    </a:ext>
                  </a:extLst>
                </p:cNvPr>
                <p:cNvSpPr>
                  <a:spLocks noChangeShapeType="1"/>
                </p:cNvSpPr>
                <p:nvPr/>
              </p:nvSpPr>
              <p:spPr bwMode="auto">
                <a:xfrm>
                  <a:off x="2444" y="2439"/>
                  <a:ext cx="0" cy="195"/>
                </a:xfrm>
                <a:prstGeom prst="line">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59" name="Line 19">
                  <a:extLst>
                    <a:ext uri="{FF2B5EF4-FFF2-40B4-BE49-F238E27FC236}">
                      <a16:creationId xmlns:a16="http://schemas.microsoft.com/office/drawing/2014/main" id="{FFB0D87E-7889-42D8-A24A-BFEE713BE9F3}"/>
                    </a:ext>
                  </a:extLst>
                </p:cNvPr>
                <p:cNvSpPr>
                  <a:spLocks noChangeShapeType="1"/>
                </p:cNvSpPr>
                <p:nvPr/>
              </p:nvSpPr>
              <p:spPr bwMode="auto">
                <a:xfrm>
                  <a:off x="3736" y="1180"/>
                  <a:ext cx="357" cy="0"/>
                </a:xfrm>
                <a:prstGeom prst="line">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60" name="Line 20">
                  <a:extLst>
                    <a:ext uri="{FF2B5EF4-FFF2-40B4-BE49-F238E27FC236}">
                      <a16:creationId xmlns:a16="http://schemas.microsoft.com/office/drawing/2014/main" id="{312FBBE5-8654-4F19-BAC5-07CF0FF07E86}"/>
                    </a:ext>
                  </a:extLst>
                </p:cNvPr>
                <p:cNvSpPr>
                  <a:spLocks noChangeShapeType="1"/>
                </p:cNvSpPr>
                <p:nvPr/>
              </p:nvSpPr>
              <p:spPr bwMode="auto">
                <a:xfrm>
                  <a:off x="3736" y="1360"/>
                  <a:ext cx="357" cy="0"/>
                </a:xfrm>
                <a:prstGeom prst="line">
                  <a:avLst/>
                </a:pr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sp>
              <p:nvSpPr>
                <p:cNvPr id="261" name="Freeform 21">
                  <a:extLst>
                    <a:ext uri="{FF2B5EF4-FFF2-40B4-BE49-F238E27FC236}">
                      <a16:creationId xmlns:a16="http://schemas.microsoft.com/office/drawing/2014/main" id="{222EFF3F-8E3D-4E02-9B49-CB2C3118A899}"/>
                    </a:ext>
                  </a:extLst>
                </p:cNvPr>
                <p:cNvSpPr>
                  <a:spLocks/>
                </p:cNvSpPr>
                <p:nvPr/>
              </p:nvSpPr>
              <p:spPr bwMode="auto">
                <a:xfrm>
                  <a:off x="1667" y="10"/>
                  <a:ext cx="2069" cy="2050"/>
                </a:xfrm>
                <a:custGeom>
                  <a:avLst/>
                  <a:gdLst>
                    <a:gd name="T0" fmla="*/ 4139 w 4139"/>
                    <a:gd name="T1" fmla="*/ 3669 h 4101"/>
                    <a:gd name="T2" fmla="*/ 431 w 4139"/>
                    <a:gd name="T3" fmla="*/ 3669 h 4101"/>
                    <a:gd name="T4" fmla="*/ 388 w 4139"/>
                    <a:gd name="T5" fmla="*/ 3672 h 4101"/>
                    <a:gd name="T6" fmla="*/ 345 w 4139"/>
                    <a:gd name="T7" fmla="*/ 3678 h 4101"/>
                    <a:gd name="T8" fmla="*/ 303 w 4139"/>
                    <a:gd name="T9" fmla="*/ 3688 h 4101"/>
                    <a:gd name="T10" fmla="*/ 263 w 4139"/>
                    <a:gd name="T11" fmla="*/ 3702 h 4101"/>
                    <a:gd name="T12" fmla="*/ 226 w 4139"/>
                    <a:gd name="T13" fmla="*/ 3721 h 4101"/>
                    <a:gd name="T14" fmla="*/ 191 w 4139"/>
                    <a:gd name="T15" fmla="*/ 3742 h 4101"/>
                    <a:gd name="T16" fmla="*/ 157 w 4139"/>
                    <a:gd name="T17" fmla="*/ 3768 h 4101"/>
                    <a:gd name="T18" fmla="*/ 127 w 4139"/>
                    <a:gd name="T19" fmla="*/ 3795 h 4101"/>
                    <a:gd name="T20" fmla="*/ 98 w 4139"/>
                    <a:gd name="T21" fmla="*/ 3825 h 4101"/>
                    <a:gd name="T22" fmla="*/ 74 w 4139"/>
                    <a:gd name="T23" fmla="*/ 3859 h 4101"/>
                    <a:gd name="T24" fmla="*/ 51 w 4139"/>
                    <a:gd name="T25" fmla="*/ 3896 h 4101"/>
                    <a:gd name="T26" fmla="*/ 34 w 4139"/>
                    <a:gd name="T27" fmla="*/ 3933 h 4101"/>
                    <a:gd name="T28" fmla="*/ 19 w 4139"/>
                    <a:gd name="T29" fmla="*/ 3973 h 4101"/>
                    <a:gd name="T30" fmla="*/ 8 w 4139"/>
                    <a:gd name="T31" fmla="*/ 4014 h 4101"/>
                    <a:gd name="T32" fmla="*/ 2 w 4139"/>
                    <a:gd name="T33" fmla="*/ 4058 h 4101"/>
                    <a:gd name="T34" fmla="*/ 0 w 4139"/>
                    <a:gd name="T35" fmla="*/ 4101 h 4101"/>
                    <a:gd name="T36" fmla="*/ 0 w 4139"/>
                    <a:gd name="T37" fmla="*/ 596 h 4101"/>
                    <a:gd name="T38" fmla="*/ 3 w 4139"/>
                    <a:gd name="T39" fmla="*/ 535 h 4101"/>
                    <a:gd name="T40" fmla="*/ 11 w 4139"/>
                    <a:gd name="T41" fmla="*/ 476 h 4101"/>
                    <a:gd name="T42" fmla="*/ 26 w 4139"/>
                    <a:gd name="T43" fmla="*/ 418 h 4101"/>
                    <a:gd name="T44" fmla="*/ 47 w 4139"/>
                    <a:gd name="T45" fmla="*/ 364 h 4101"/>
                    <a:gd name="T46" fmla="*/ 71 w 4139"/>
                    <a:gd name="T47" fmla="*/ 312 h 4101"/>
                    <a:gd name="T48" fmla="*/ 101 w 4139"/>
                    <a:gd name="T49" fmla="*/ 263 h 4101"/>
                    <a:gd name="T50" fmla="*/ 135 w 4139"/>
                    <a:gd name="T51" fmla="*/ 218 h 4101"/>
                    <a:gd name="T52" fmla="*/ 173 w 4139"/>
                    <a:gd name="T53" fmla="*/ 175 h 4101"/>
                    <a:gd name="T54" fmla="*/ 194 w 4139"/>
                    <a:gd name="T55" fmla="*/ 156 h 4101"/>
                    <a:gd name="T56" fmla="*/ 239 w 4139"/>
                    <a:gd name="T57" fmla="*/ 119 h 4101"/>
                    <a:gd name="T58" fmla="*/ 287 w 4139"/>
                    <a:gd name="T59" fmla="*/ 87 h 4101"/>
                    <a:gd name="T60" fmla="*/ 337 w 4139"/>
                    <a:gd name="T61" fmla="*/ 59 h 4101"/>
                    <a:gd name="T62" fmla="*/ 391 w 4139"/>
                    <a:gd name="T63" fmla="*/ 37 h 4101"/>
                    <a:gd name="T64" fmla="*/ 447 w 4139"/>
                    <a:gd name="T65" fmla="*/ 19 h 4101"/>
                    <a:gd name="T66" fmla="*/ 505 w 4139"/>
                    <a:gd name="T67" fmla="*/ 7 h 4101"/>
                    <a:gd name="T68" fmla="*/ 564 w 4139"/>
                    <a:gd name="T69" fmla="*/ 0 h 4101"/>
                    <a:gd name="T70" fmla="*/ 4139 w 4139"/>
                    <a:gd name="T71" fmla="*/ 0 h 4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39" h="4101">
                      <a:moveTo>
                        <a:pt x="4139" y="0"/>
                      </a:moveTo>
                      <a:lnTo>
                        <a:pt x="4139" y="3669"/>
                      </a:lnTo>
                      <a:lnTo>
                        <a:pt x="431" y="3669"/>
                      </a:lnTo>
                      <a:lnTo>
                        <a:pt x="431" y="3669"/>
                      </a:lnTo>
                      <a:lnTo>
                        <a:pt x="409" y="3670"/>
                      </a:lnTo>
                      <a:lnTo>
                        <a:pt x="388" y="3672"/>
                      </a:lnTo>
                      <a:lnTo>
                        <a:pt x="365" y="3673"/>
                      </a:lnTo>
                      <a:lnTo>
                        <a:pt x="345" y="3678"/>
                      </a:lnTo>
                      <a:lnTo>
                        <a:pt x="324" y="3683"/>
                      </a:lnTo>
                      <a:lnTo>
                        <a:pt x="303" y="3688"/>
                      </a:lnTo>
                      <a:lnTo>
                        <a:pt x="284" y="3696"/>
                      </a:lnTo>
                      <a:lnTo>
                        <a:pt x="263" y="3702"/>
                      </a:lnTo>
                      <a:lnTo>
                        <a:pt x="244" y="3712"/>
                      </a:lnTo>
                      <a:lnTo>
                        <a:pt x="226" y="3721"/>
                      </a:lnTo>
                      <a:lnTo>
                        <a:pt x="207" y="3731"/>
                      </a:lnTo>
                      <a:lnTo>
                        <a:pt x="191" y="3742"/>
                      </a:lnTo>
                      <a:lnTo>
                        <a:pt x="173" y="3755"/>
                      </a:lnTo>
                      <a:lnTo>
                        <a:pt x="157" y="3768"/>
                      </a:lnTo>
                      <a:lnTo>
                        <a:pt x="141" y="3781"/>
                      </a:lnTo>
                      <a:lnTo>
                        <a:pt x="127" y="3795"/>
                      </a:lnTo>
                      <a:lnTo>
                        <a:pt x="112" y="3811"/>
                      </a:lnTo>
                      <a:lnTo>
                        <a:pt x="98" y="3825"/>
                      </a:lnTo>
                      <a:lnTo>
                        <a:pt x="85" y="3843"/>
                      </a:lnTo>
                      <a:lnTo>
                        <a:pt x="74" y="3859"/>
                      </a:lnTo>
                      <a:lnTo>
                        <a:pt x="63" y="3877"/>
                      </a:lnTo>
                      <a:lnTo>
                        <a:pt x="51" y="3896"/>
                      </a:lnTo>
                      <a:lnTo>
                        <a:pt x="42" y="3914"/>
                      </a:lnTo>
                      <a:lnTo>
                        <a:pt x="34" y="3933"/>
                      </a:lnTo>
                      <a:lnTo>
                        <a:pt x="26" y="3952"/>
                      </a:lnTo>
                      <a:lnTo>
                        <a:pt x="19" y="3973"/>
                      </a:lnTo>
                      <a:lnTo>
                        <a:pt x="13" y="3994"/>
                      </a:lnTo>
                      <a:lnTo>
                        <a:pt x="8" y="4014"/>
                      </a:lnTo>
                      <a:lnTo>
                        <a:pt x="5" y="4035"/>
                      </a:lnTo>
                      <a:lnTo>
                        <a:pt x="2" y="4058"/>
                      </a:lnTo>
                      <a:lnTo>
                        <a:pt x="0" y="4078"/>
                      </a:lnTo>
                      <a:lnTo>
                        <a:pt x="0" y="4101"/>
                      </a:lnTo>
                      <a:lnTo>
                        <a:pt x="0" y="596"/>
                      </a:lnTo>
                      <a:lnTo>
                        <a:pt x="0" y="596"/>
                      </a:lnTo>
                      <a:lnTo>
                        <a:pt x="0" y="565"/>
                      </a:lnTo>
                      <a:lnTo>
                        <a:pt x="3" y="535"/>
                      </a:lnTo>
                      <a:lnTo>
                        <a:pt x="7" y="505"/>
                      </a:lnTo>
                      <a:lnTo>
                        <a:pt x="11" y="476"/>
                      </a:lnTo>
                      <a:lnTo>
                        <a:pt x="18" y="447"/>
                      </a:lnTo>
                      <a:lnTo>
                        <a:pt x="26" y="418"/>
                      </a:lnTo>
                      <a:lnTo>
                        <a:pt x="35" y="391"/>
                      </a:lnTo>
                      <a:lnTo>
                        <a:pt x="47" y="364"/>
                      </a:lnTo>
                      <a:lnTo>
                        <a:pt x="58" y="338"/>
                      </a:lnTo>
                      <a:lnTo>
                        <a:pt x="71" y="312"/>
                      </a:lnTo>
                      <a:lnTo>
                        <a:pt x="85" y="287"/>
                      </a:lnTo>
                      <a:lnTo>
                        <a:pt x="101" y="263"/>
                      </a:lnTo>
                      <a:lnTo>
                        <a:pt x="117" y="240"/>
                      </a:lnTo>
                      <a:lnTo>
                        <a:pt x="135" y="218"/>
                      </a:lnTo>
                      <a:lnTo>
                        <a:pt x="154" y="196"/>
                      </a:lnTo>
                      <a:lnTo>
                        <a:pt x="173" y="175"/>
                      </a:lnTo>
                      <a:lnTo>
                        <a:pt x="173" y="175"/>
                      </a:lnTo>
                      <a:lnTo>
                        <a:pt x="194" y="156"/>
                      </a:lnTo>
                      <a:lnTo>
                        <a:pt x="216" y="136"/>
                      </a:lnTo>
                      <a:lnTo>
                        <a:pt x="239" y="119"/>
                      </a:lnTo>
                      <a:lnTo>
                        <a:pt x="263" y="103"/>
                      </a:lnTo>
                      <a:lnTo>
                        <a:pt x="287" y="87"/>
                      </a:lnTo>
                      <a:lnTo>
                        <a:pt x="311" y="72"/>
                      </a:lnTo>
                      <a:lnTo>
                        <a:pt x="337" y="59"/>
                      </a:lnTo>
                      <a:lnTo>
                        <a:pt x="364" y="47"/>
                      </a:lnTo>
                      <a:lnTo>
                        <a:pt x="391" y="37"/>
                      </a:lnTo>
                      <a:lnTo>
                        <a:pt x="418" y="27"/>
                      </a:lnTo>
                      <a:lnTo>
                        <a:pt x="447" y="19"/>
                      </a:lnTo>
                      <a:lnTo>
                        <a:pt x="476" y="13"/>
                      </a:lnTo>
                      <a:lnTo>
                        <a:pt x="505" y="7"/>
                      </a:lnTo>
                      <a:lnTo>
                        <a:pt x="535" y="3"/>
                      </a:lnTo>
                      <a:lnTo>
                        <a:pt x="564" y="0"/>
                      </a:lnTo>
                      <a:lnTo>
                        <a:pt x="596" y="0"/>
                      </a:lnTo>
                      <a:lnTo>
                        <a:pt x="4139" y="0"/>
                      </a:lnTo>
                      <a:close/>
                    </a:path>
                  </a:pathLst>
                </a:custGeom>
                <a:grpFill/>
                <a:ln w="9525">
                  <a:no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000000"/>
                    </a:solidFill>
                    <a:latin typeface="Calibri"/>
                  </a:endParaRPr>
                </a:p>
              </p:txBody>
            </p:sp>
          </p:grpSp>
          <p:grpSp>
            <p:nvGrpSpPr>
              <p:cNvPr id="226" name="Group 225">
                <a:extLst>
                  <a:ext uri="{FF2B5EF4-FFF2-40B4-BE49-F238E27FC236}">
                    <a16:creationId xmlns:a16="http://schemas.microsoft.com/office/drawing/2014/main" id="{89C0B86D-A87D-4FB6-85F6-27BE42C4FFBD}"/>
                  </a:ext>
                </a:extLst>
              </p:cNvPr>
              <p:cNvGrpSpPr/>
              <p:nvPr/>
            </p:nvGrpSpPr>
            <p:grpSpPr>
              <a:xfrm>
                <a:off x="1513955" y="2543532"/>
                <a:ext cx="389632" cy="391572"/>
                <a:chOff x="1382117" y="1459403"/>
                <a:chExt cx="573210" cy="576064"/>
              </a:xfrm>
              <a:solidFill>
                <a:srgbClr val="6FB7B0"/>
              </a:solidFill>
            </p:grpSpPr>
            <p:sp>
              <p:nvSpPr>
                <p:cNvPr id="227" name="Flowchart: Connector 226">
                  <a:extLst>
                    <a:ext uri="{FF2B5EF4-FFF2-40B4-BE49-F238E27FC236}">
                      <a16:creationId xmlns:a16="http://schemas.microsoft.com/office/drawing/2014/main" id="{BAFCEEA1-79CE-4956-9999-9C291B241144}"/>
                    </a:ext>
                  </a:extLst>
                </p:cNvPr>
                <p:cNvSpPr/>
                <p:nvPr/>
              </p:nvSpPr>
              <p:spPr>
                <a:xfrm>
                  <a:off x="1382117" y="1459403"/>
                  <a:ext cx="573210" cy="576064"/>
                </a:xfrm>
                <a:prstGeom prst="flowChartConnector">
                  <a:avLst/>
                </a:prstGeom>
                <a:solidFill>
                  <a:srgbClr val="00B0F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sz="1600" dirty="0">
                    <a:solidFill>
                      <a:srgbClr val="FFFFFF"/>
                    </a:solidFill>
                    <a:effectLst>
                      <a:outerShdw blurRad="50800" dist="38100" dir="5400000" algn="t" rotWithShape="0">
                        <a:prstClr val="black">
                          <a:alpha val="40000"/>
                        </a:prstClr>
                      </a:outerShdw>
                    </a:effectLst>
                    <a:latin typeface="Calibri"/>
                  </a:endParaRPr>
                </a:p>
              </p:txBody>
            </p:sp>
            <p:grpSp>
              <p:nvGrpSpPr>
                <p:cNvPr id="228" name="Group 4">
                  <a:extLst>
                    <a:ext uri="{FF2B5EF4-FFF2-40B4-BE49-F238E27FC236}">
                      <a16:creationId xmlns:a16="http://schemas.microsoft.com/office/drawing/2014/main" id="{F31FFF7C-81E0-4FE7-AC42-581B6108CB7C}"/>
                    </a:ext>
                  </a:extLst>
                </p:cNvPr>
                <p:cNvGrpSpPr>
                  <a:grpSpLocks noChangeAspect="1"/>
                </p:cNvGrpSpPr>
                <p:nvPr/>
              </p:nvGrpSpPr>
              <p:grpSpPr bwMode="auto">
                <a:xfrm>
                  <a:off x="1536069" y="1577632"/>
                  <a:ext cx="237020" cy="314593"/>
                  <a:chOff x="1667" y="10"/>
                  <a:chExt cx="2426" cy="3220"/>
                </a:xfrm>
                <a:grpFill/>
              </p:grpSpPr>
              <p:sp>
                <p:nvSpPr>
                  <p:cNvPr id="229" name="Freeform 5">
                    <a:extLst>
                      <a:ext uri="{FF2B5EF4-FFF2-40B4-BE49-F238E27FC236}">
                        <a16:creationId xmlns:a16="http://schemas.microsoft.com/office/drawing/2014/main" id="{527A361F-846A-4BE5-9737-35DFE994B060}"/>
                      </a:ext>
                    </a:extLst>
                  </p:cNvPr>
                  <p:cNvSpPr>
                    <a:spLocks/>
                  </p:cNvSpPr>
                  <p:nvPr/>
                </p:nvSpPr>
                <p:spPr bwMode="auto">
                  <a:xfrm>
                    <a:off x="1667" y="1844"/>
                    <a:ext cx="2069" cy="595"/>
                  </a:xfrm>
                  <a:custGeom>
                    <a:avLst/>
                    <a:gdLst>
                      <a:gd name="T0" fmla="*/ 4139 w 4139"/>
                      <a:gd name="T1" fmla="*/ 1191 h 1191"/>
                      <a:gd name="T2" fmla="*/ 431 w 4139"/>
                      <a:gd name="T3" fmla="*/ 1191 h 1191"/>
                      <a:gd name="T4" fmla="*/ 388 w 4139"/>
                      <a:gd name="T5" fmla="*/ 1189 h 1191"/>
                      <a:gd name="T6" fmla="*/ 345 w 4139"/>
                      <a:gd name="T7" fmla="*/ 1183 h 1191"/>
                      <a:gd name="T8" fmla="*/ 303 w 4139"/>
                      <a:gd name="T9" fmla="*/ 1172 h 1191"/>
                      <a:gd name="T10" fmla="*/ 263 w 4139"/>
                      <a:gd name="T11" fmla="*/ 1157 h 1191"/>
                      <a:gd name="T12" fmla="*/ 226 w 4139"/>
                      <a:gd name="T13" fmla="*/ 1140 h 1191"/>
                      <a:gd name="T14" fmla="*/ 191 w 4139"/>
                      <a:gd name="T15" fmla="*/ 1117 h 1191"/>
                      <a:gd name="T16" fmla="*/ 157 w 4139"/>
                      <a:gd name="T17" fmla="*/ 1093 h 1191"/>
                      <a:gd name="T18" fmla="*/ 127 w 4139"/>
                      <a:gd name="T19" fmla="*/ 1064 h 1191"/>
                      <a:gd name="T20" fmla="*/ 98 w 4139"/>
                      <a:gd name="T21" fmla="*/ 1034 h 1191"/>
                      <a:gd name="T22" fmla="*/ 74 w 4139"/>
                      <a:gd name="T23" fmla="*/ 1000 h 1191"/>
                      <a:gd name="T24" fmla="*/ 51 w 4139"/>
                      <a:gd name="T25" fmla="*/ 965 h 1191"/>
                      <a:gd name="T26" fmla="*/ 34 w 4139"/>
                      <a:gd name="T27" fmla="*/ 928 h 1191"/>
                      <a:gd name="T28" fmla="*/ 19 w 4139"/>
                      <a:gd name="T29" fmla="*/ 888 h 1191"/>
                      <a:gd name="T30" fmla="*/ 8 w 4139"/>
                      <a:gd name="T31" fmla="*/ 847 h 1191"/>
                      <a:gd name="T32" fmla="*/ 2 w 4139"/>
                      <a:gd name="T33" fmla="*/ 803 h 1191"/>
                      <a:gd name="T34" fmla="*/ 0 w 4139"/>
                      <a:gd name="T35" fmla="*/ 758 h 1191"/>
                      <a:gd name="T36" fmla="*/ 0 w 4139"/>
                      <a:gd name="T37" fmla="*/ 432 h 1191"/>
                      <a:gd name="T38" fmla="*/ 2 w 4139"/>
                      <a:gd name="T39" fmla="*/ 389 h 1191"/>
                      <a:gd name="T40" fmla="*/ 8 w 4139"/>
                      <a:gd name="T41" fmla="*/ 345 h 1191"/>
                      <a:gd name="T42" fmla="*/ 19 w 4139"/>
                      <a:gd name="T43" fmla="*/ 304 h 1191"/>
                      <a:gd name="T44" fmla="*/ 34 w 4139"/>
                      <a:gd name="T45" fmla="*/ 264 h 1191"/>
                      <a:gd name="T46" fmla="*/ 51 w 4139"/>
                      <a:gd name="T47" fmla="*/ 227 h 1191"/>
                      <a:gd name="T48" fmla="*/ 74 w 4139"/>
                      <a:gd name="T49" fmla="*/ 190 h 1191"/>
                      <a:gd name="T50" fmla="*/ 98 w 4139"/>
                      <a:gd name="T51" fmla="*/ 156 h 1191"/>
                      <a:gd name="T52" fmla="*/ 127 w 4139"/>
                      <a:gd name="T53" fmla="*/ 126 h 1191"/>
                      <a:gd name="T54" fmla="*/ 157 w 4139"/>
                      <a:gd name="T55" fmla="*/ 99 h 1191"/>
                      <a:gd name="T56" fmla="*/ 191 w 4139"/>
                      <a:gd name="T57" fmla="*/ 73 h 1191"/>
                      <a:gd name="T58" fmla="*/ 226 w 4139"/>
                      <a:gd name="T59" fmla="*/ 52 h 1191"/>
                      <a:gd name="T60" fmla="*/ 263 w 4139"/>
                      <a:gd name="T61" fmla="*/ 33 h 1191"/>
                      <a:gd name="T62" fmla="*/ 303 w 4139"/>
                      <a:gd name="T63" fmla="*/ 19 h 1191"/>
                      <a:gd name="T64" fmla="*/ 345 w 4139"/>
                      <a:gd name="T65" fmla="*/ 9 h 1191"/>
                      <a:gd name="T66" fmla="*/ 388 w 4139"/>
                      <a:gd name="T67" fmla="*/ 3 h 1191"/>
                      <a:gd name="T68" fmla="*/ 431 w 4139"/>
                      <a:gd name="T69"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39" h="1191">
                        <a:moveTo>
                          <a:pt x="4139" y="0"/>
                        </a:moveTo>
                        <a:lnTo>
                          <a:pt x="4139" y="1191"/>
                        </a:lnTo>
                        <a:lnTo>
                          <a:pt x="431" y="1191"/>
                        </a:lnTo>
                        <a:lnTo>
                          <a:pt x="431" y="1191"/>
                        </a:lnTo>
                        <a:lnTo>
                          <a:pt x="409" y="1191"/>
                        </a:lnTo>
                        <a:lnTo>
                          <a:pt x="388" y="1189"/>
                        </a:lnTo>
                        <a:lnTo>
                          <a:pt x="365" y="1186"/>
                        </a:lnTo>
                        <a:lnTo>
                          <a:pt x="345" y="1183"/>
                        </a:lnTo>
                        <a:lnTo>
                          <a:pt x="324" y="1178"/>
                        </a:lnTo>
                        <a:lnTo>
                          <a:pt x="303" y="1172"/>
                        </a:lnTo>
                        <a:lnTo>
                          <a:pt x="284" y="1165"/>
                        </a:lnTo>
                        <a:lnTo>
                          <a:pt x="263" y="1157"/>
                        </a:lnTo>
                        <a:lnTo>
                          <a:pt x="244" y="1149"/>
                        </a:lnTo>
                        <a:lnTo>
                          <a:pt x="226" y="1140"/>
                        </a:lnTo>
                        <a:lnTo>
                          <a:pt x="207" y="1128"/>
                        </a:lnTo>
                        <a:lnTo>
                          <a:pt x="191" y="1117"/>
                        </a:lnTo>
                        <a:lnTo>
                          <a:pt x="173" y="1106"/>
                        </a:lnTo>
                        <a:lnTo>
                          <a:pt x="157" y="1093"/>
                        </a:lnTo>
                        <a:lnTo>
                          <a:pt x="141" y="1079"/>
                        </a:lnTo>
                        <a:lnTo>
                          <a:pt x="127" y="1064"/>
                        </a:lnTo>
                        <a:lnTo>
                          <a:pt x="112" y="1050"/>
                        </a:lnTo>
                        <a:lnTo>
                          <a:pt x="98" y="1034"/>
                        </a:lnTo>
                        <a:lnTo>
                          <a:pt x="85" y="1018"/>
                        </a:lnTo>
                        <a:lnTo>
                          <a:pt x="74" y="1000"/>
                        </a:lnTo>
                        <a:lnTo>
                          <a:pt x="63" y="983"/>
                        </a:lnTo>
                        <a:lnTo>
                          <a:pt x="51" y="965"/>
                        </a:lnTo>
                        <a:lnTo>
                          <a:pt x="42" y="946"/>
                        </a:lnTo>
                        <a:lnTo>
                          <a:pt x="34" y="928"/>
                        </a:lnTo>
                        <a:lnTo>
                          <a:pt x="26" y="907"/>
                        </a:lnTo>
                        <a:lnTo>
                          <a:pt x="19" y="888"/>
                        </a:lnTo>
                        <a:lnTo>
                          <a:pt x="13" y="867"/>
                        </a:lnTo>
                        <a:lnTo>
                          <a:pt x="8" y="847"/>
                        </a:lnTo>
                        <a:lnTo>
                          <a:pt x="5" y="824"/>
                        </a:lnTo>
                        <a:lnTo>
                          <a:pt x="2" y="803"/>
                        </a:lnTo>
                        <a:lnTo>
                          <a:pt x="0" y="781"/>
                        </a:lnTo>
                        <a:lnTo>
                          <a:pt x="0" y="758"/>
                        </a:lnTo>
                        <a:lnTo>
                          <a:pt x="0" y="432"/>
                        </a:lnTo>
                        <a:lnTo>
                          <a:pt x="0" y="432"/>
                        </a:lnTo>
                        <a:lnTo>
                          <a:pt x="0" y="409"/>
                        </a:lnTo>
                        <a:lnTo>
                          <a:pt x="2" y="389"/>
                        </a:lnTo>
                        <a:lnTo>
                          <a:pt x="5" y="366"/>
                        </a:lnTo>
                        <a:lnTo>
                          <a:pt x="8" y="345"/>
                        </a:lnTo>
                        <a:lnTo>
                          <a:pt x="13" y="325"/>
                        </a:lnTo>
                        <a:lnTo>
                          <a:pt x="19" y="304"/>
                        </a:lnTo>
                        <a:lnTo>
                          <a:pt x="26" y="283"/>
                        </a:lnTo>
                        <a:lnTo>
                          <a:pt x="34" y="264"/>
                        </a:lnTo>
                        <a:lnTo>
                          <a:pt x="42" y="245"/>
                        </a:lnTo>
                        <a:lnTo>
                          <a:pt x="51" y="227"/>
                        </a:lnTo>
                        <a:lnTo>
                          <a:pt x="63" y="208"/>
                        </a:lnTo>
                        <a:lnTo>
                          <a:pt x="74" y="190"/>
                        </a:lnTo>
                        <a:lnTo>
                          <a:pt x="85" y="174"/>
                        </a:lnTo>
                        <a:lnTo>
                          <a:pt x="98" y="156"/>
                        </a:lnTo>
                        <a:lnTo>
                          <a:pt x="112" y="142"/>
                        </a:lnTo>
                        <a:lnTo>
                          <a:pt x="127" y="126"/>
                        </a:lnTo>
                        <a:lnTo>
                          <a:pt x="141" y="112"/>
                        </a:lnTo>
                        <a:lnTo>
                          <a:pt x="157" y="99"/>
                        </a:lnTo>
                        <a:lnTo>
                          <a:pt x="173" y="86"/>
                        </a:lnTo>
                        <a:lnTo>
                          <a:pt x="191" y="73"/>
                        </a:lnTo>
                        <a:lnTo>
                          <a:pt x="207" y="62"/>
                        </a:lnTo>
                        <a:lnTo>
                          <a:pt x="226" y="52"/>
                        </a:lnTo>
                        <a:lnTo>
                          <a:pt x="244" y="43"/>
                        </a:lnTo>
                        <a:lnTo>
                          <a:pt x="263" y="33"/>
                        </a:lnTo>
                        <a:lnTo>
                          <a:pt x="284" y="27"/>
                        </a:lnTo>
                        <a:lnTo>
                          <a:pt x="303" y="19"/>
                        </a:lnTo>
                        <a:lnTo>
                          <a:pt x="324" y="14"/>
                        </a:lnTo>
                        <a:lnTo>
                          <a:pt x="345" y="9"/>
                        </a:lnTo>
                        <a:lnTo>
                          <a:pt x="365" y="4"/>
                        </a:lnTo>
                        <a:lnTo>
                          <a:pt x="388" y="3"/>
                        </a:lnTo>
                        <a:lnTo>
                          <a:pt x="409" y="1"/>
                        </a:lnTo>
                        <a:lnTo>
                          <a:pt x="431" y="0"/>
                        </a:lnTo>
                        <a:lnTo>
                          <a:pt x="4139" y="0"/>
                        </a:lnTo>
                        <a:close/>
                      </a:path>
                    </a:pathLst>
                  </a:custGeom>
                  <a:solidFill>
                    <a:srgbClr val="00B0F0"/>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algn="r" defTabSz="914333" rtl="1"/>
                    <a:endParaRPr lang="en-US" dirty="0">
                      <a:solidFill>
                        <a:srgbClr val="FF0000"/>
                      </a:solidFill>
                      <a:latin typeface="Calibri"/>
                    </a:endParaRPr>
                  </a:p>
                </p:txBody>
              </p:sp>
              <p:sp>
                <p:nvSpPr>
                  <p:cNvPr id="230" name="Line 6">
                    <a:extLst>
                      <a:ext uri="{FF2B5EF4-FFF2-40B4-BE49-F238E27FC236}">
                        <a16:creationId xmlns:a16="http://schemas.microsoft.com/office/drawing/2014/main" id="{AD5A499D-FA5D-466E-8A2B-A24B4F7BDAE9}"/>
                      </a:ext>
                    </a:extLst>
                  </p:cNvPr>
                  <p:cNvSpPr>
                    <a:spLocks noChangeShapeType="1"/>
                  </p:cNvSpPr>
                  <p:nvPr/>
                </p:nvSpPr>
                <p:spPr bwMode="auto">
                  <a:xfrm>
                    <a:off x="2086" y="2035"/>
                    <a:ext cx="1650" cy="0"/>
                  </a:xfrm>
                  <a:prstGeom prst="lin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31" name="Line 7">
                    <a:extLst>
                      <a:ext uri="{FF2B5EF4-FFF2-40B4-BE49-F238E27FC236}">
                        <a16:creationId xmlns:a16="http://schemas.microsoft.com/office/drawing/2014/main" id="{40763BD1-25B9-4DD8-9254-216A8BD8A8F6}"/>
                      </a:ext>
                    </a:extLst>
                  </p:cNvPr>
                  <p:cNvSpPr>
                    <a:spLocks noChangeShapeType="1"/>
                  </p:cNvSpPr>
                  <p:nvPr/>
                </p:nvSpPr>
                <p:spPr bwMode="auto">
                  <a:xfrm>
                    <a:off x="2086" y="2248"/>
                    <a:ext cx="1650" cy="0"/>
                  </a:xfrm>
                  <a:prstGeom prst="lin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32" name="Line 8">
                    <a:extLst>
                      <a:ext uri="{FF2B5EF4-FFF2-40B4-BE49-F238E27FC236}">
                        <a16:creationId xmlns:a16="http://schemas.microsoft.com/office/drawing/2014/main" id="{0EFC9CAF-46CB-4D9F-9673-9523FA1EBBAC}"/>
                      </a:ext>
                    </a:extLst>
                  </p:cNvPr>
                  <p:cNvSpPr>
                    <a:spLocks noChangeShapeType="1"/>
                  </p:cNvSpPr>
                  <p:nvPr/>
                </p:nvSpPr>
                <p:spPr bwMode="auto">
                  <a:xfrm>
                    <a:off x="2086" y="245"/>
                    <a:ext cx="0" cy="1599"/>
                  </a:xfrm>
                  <a:prstGeom prst="lin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33" name="Rectangle 9">
                    <a:extLst>
                      <a:ext uri="{FF2B5EF4-FFF2-40B4-BE49-F238E27FC236}">
                        <a16:creationId xmlns:a16="http://schemas.microsoft.com/office/drawing/2014/main" id="{B8EA8972-0B38-4750-A58D-8301F8B1B925}"/>
                      </a:ext>
                    </a:extLst>
                  </p:cNvPr>
                  <p:cNvSpPr>
                    <a:spLocks noChangeArrowheads="1"/>
                  </p:cNvSpPr>
                  <p:nvPr/>
                </p:nvSpPr>
                <p:spPr bwMode="auto">
                  <a:xfrm>
                    <a:off x="2460" y="211"/>
                    <a:ext cx="903" cy="1329"/>
                  </a:xfrm>
                  <a:prstGeom prst="rect">
                    <a:avLst/>
                  </a:prstGeom>
                  <a:grpFill/>
                  <a:ln w="3175">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34" name="Freeform 10">
                    <a:extLst>
                      <a:ext uri="{FF2B5EF4-FFF2-40B4-BE49-F238E27FC236}">
                        <a16:creationId xmlns:a16="http://schemas.microsoft.com/office/drawing/2014/main" id="{2F36530C-A731-4759-AA7F-7D0250C2B6A6}"/>
                      </a:ext>
                    </a:extLst>
                  </p:cNvPr>
                  <p:cNvSpPr>
                    <a:spLocks/>
                  </p:cNvSpPr>
                  <p:nvPr/>
                </p:nvSpPr>
                <p:spPr bwMode="auto">
                  <a:xfrm>
                    <a:off x="2639" y="538"/>
                    <a:ext cx="545" cy="713"/>
                  </a:xfrm>
                  <a:custGeom>
                    <a:avLst/>
                    <a:gdLst>
                      <a:gd name="T0" fmla="*/ 1091 w 1091"/>
                      <a:gd name="T1" fmla="*/ 1425 h 1425"/>
                      <a:gd name="T2" fmla="*/ 544 w 1091"/>
                      <a:gd name="T3" fmla="*/ 0 h 1425"/>
                      <a:gd name="T4" fmla="*/ 0 w 1091"/>
                      <a:gd name="T5" fmla="*/ 1425 h 1425"/>
                    </a:gdLst>
                    <a:ahLst/>
                    <a:cxnLst>
                      <a:cxn ang="0">
                        <a:pos x="T0" y="T1"/>
                      </a:cxn>
                      <a:cxn ang="0">
                        <a:pos x="T2" y="T3"/>
                      </a:cxn>
                      <a:cxn ang="0">
                        <a:pos x="T4" y="T5"/>
                      </a:cxn>
                    </a:cxnLst>
                    <a:rect l="0" t="0" r="r" b="b"/>
                    <a:pathLst>
                      <a:path w="1091" h="1425">
                        <a:moveTo>
                          <a:pt x="1091" y="1425"/>
                        </a:moveTo>
                        <a:lnTo>
                          <a:pt x="544" y="0"/>
                        </a:lnTo>
                        <a:lnTo>
                          <a:pt x="0" y="1425"/>
                        </a:lnTo>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35" name="Line 11">
                    <a:extLst>
                      <a:ext uri="{FF2B5EF4-FFF2-40B4-BE49-F238E27FC236}">
                        <a16:creationId xmlns:a16="http://schemas.microsoft.com/office/drawing/2014/main" id="{166338D3-32A2-4740-8356-9296296F33C7}"/>
                      </a:ext>
                    </a:extLst>
                  </p:cNvPr>
                  <p:cNvSpPr>
                    <a:spLocks noChangeShapeType="1"/>
                  </p:cNvSpPr>
                  <p:nvPr/>
                </p:nvSpPr>
                <p:spPr bwMode="auto">
                  <a:xfrm>
                    <a:off x="2553" y="1251"/>
                    <a:ext cx="180" cy="0"/>
                  </a:xfrm>
                  <a:prstGeom prst="lin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36" name="Line 12">
                    <a:extLst>
                      <a:ext uri="{FF2B5EF4-FFF2-40B4-BE49-F238E27FC236}">
                        <a16:creationId xmlns:a16="http://schemas.microsoft.com/office/drawing/2014/main" id="{BBF8C0FF-1F8C-4839-9FB4-9EF98A6CD77D}"/>
                      </a:ext>
                    </a:extLst>
                  </p:cNvPr>
                  <p:cNvSpPr>
                    <a:spLocks noChangeShapeType="1"/>
                  </p:cNvSpPr>
                  <p:nvPr/>
                </p:nvSpPr>
                <p:spPr bwMode="auto">
                  <a:xfrm>
                    <a:off x="3090" y="1251"/>
                    <a:ext cx="180" cy="0"/>
                  </a:xfrm>
                  <a:prstGeom prst="lin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37" name="Line 13">
                    <a:extLst>
                      <a:ext uri="{FF2B5EF4-FFF2-40B4-BE49-F238E27FC236}">
                        <a16:creationId xmlns:a16="http://schemas.microsoft.com/office/drawing/2014/main" id="{08BB506C-0EE7-43A5-B635-DF1F416A292F}"/>
                      </a:ext>
                    </a:extLst>
                  </p:cNvPr>
                  <p:cNvSpPr>
                    <a:spLocks noChangeShapeType="1"/>
                  </p:cNvSpPr>
                  <p:nvPr/>
                </p:nvSpPr>
                <p:spPr bwMode="auto">
                  <a:xfrm>
                    <a:off x="2765" y="921"/>
                    <a:ext cx="294" cy="0"/>
                  </a:xfrm>
                  <a:prstGeom prst="lin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38" name="Freeform 14">
                    <a:extLst>
                      <a:ext uri="{FF2B5EF4-FFF2-40B4-BE49-F238E27FC236}">
                        <a16:creationId xmlns:a16="http://schemas.microsoft.com/office/drawing/2014/main" id="{DF663685-3C98-40B4-86E3-3A7C8FBB95AD}"/>
                      </a:ext>
                    </a:extLst>
                  </p:cNvPr>
                  <p:cNvSpPr>
                    <a:spLocks/>
                  </p:cNvSpPr>
                  <p:nvPr/>
                </p:nvSpPr>
                <p:spPr bwMode="auto">
                  <a:xfrm>
                    <a:off x="2023" y="2635"/>
                    <a:ext cx="2070" cy="595"/>
                  </a:xfrm>
                  <a:custGeom>
                    <a:avLst/>
                    <a:gdLst>
                      <a:gd name="T0" fmla="*/ 4141 w 4141"/>
                      <a:gd name="T1" fmla="*/ 1191 h 1191"/>
                      <a:gd name="T2" fmla="*/ 433 w 4141"/>
                      <a:gd name="T3" fmla="*/ 1191 h 1191"/>
                      <a:gd name="T4" fmla="*/ 388 w 4141"/>
                      <a:gd name="T5" fmla="*/ 1188 h 1191"/>
                      <a:gd name="T6" fmla="*/ 346 w 4141"/>
                      <a:gd name="T7" fmla="*/ 1181 h 1191"/>
                      <a:gd name="T8" fmla="*/ 304 w 4141"/>
                      <a:gd name="T9" fmla="*/ 1170 h 1191"/>
                      <a:gd name="T10" fmla="*/ 264 w 4141"/>
                      <a:gd name="T11" fmla="*/ 1156 h 1191"/>
                      <a:gd name="T12" fmla="*/ 226 w 4141"/>
                      <a:gd name="T13" fmla="*/ 1138 h 1191"/>
                      <a:gd name="T14" fmla="*/ 191 w 4141"/>
                      <a:gd name="T15" fmla="*/ 1116 h 1191"/>
                      <a:gd name="T16" fmla="*/ 157 w 4141"/>
                      <a:gd name="T17" fmla="*/ 1092 h 1191"/>
                      <a:gd name="T18" fmla="*/ 127 w 4141"/>
                      <a:gd name="T19" fmla="*/ 1063 h 1191"/>
                      <a:gd name="T20" fmla="*/ 99 w 4141"/>
                      <a:gd name="T21" fmla="*/ 1032 h 1191"/>
                      <a:gd name="T22" fmla="*/ 74 w 4141"/>
                      <a:gd name="T23" fmla="*/ 999 h 1191"/>
                      <a:gd name="T24" fmla="*/ 53 w 4141"/>
                      <a:gd name="T25" fmla="*/ 963 h 1191"/>
                      <a:gd name="T26" fmla="*/ 35 w 4141"/>
                      <a:gd name="T27" fmla="*/ 927 h 1191"/>
                      <a:gd name="T28" fmla="*/ 19 w 4141"/>
                      <a:gd name="T29" fmla="*/ 887 h 1191"/>
                      <a:gd name="T30" fmla="*/ 10 w 4141"/>
                      <a:gd name="T31" fmla="*/ 845 h 1191"/>
                      <a:gd name="T32" fmla="*/ 3 w 4141"/>
                      <a:gd name="T33" fmla="*/ 802 h 1191"/>
                      <a:gd name="T34" fmla="*/ 0 w 4141"/>
                      <a:gd name="T35" fmla="*/ 758 h 1191"/>
                      <a:gd name="T36" fmla="*/ 0 w 4141"/>
                      <a:gd name="T37" fmla="*/ 430 h 1191"/>
                      <a:gd name="T38" fmla="*/ 3 w 4141"/>
                      <a:gd name="T39" fmla="*/ 387 h 1191"/>
                      <a:gd name="T40" fmla="*/ 10 w 4141"/>
                      <a:gd name="T41" fmla="*/ 344 h 1191"/>
                      <a:gd name="T42" fmla="*/ 19 w 4141"/>
                      <a:gd name="T43" fmla="*/ 302 h 1191"/>
                      <a:gd name="T44" fmla="*/ 35 w 4141"/>
                      <a:gd name="T45" fmla="*/ 262 h 1191"/>
                      <a:gd name="T46" fmla="*/ 53 w 4141"/>
                      <a:gd name="T47" fmla="*/ 225 h 1191"/>
                      <a:gd name="T48" fmla="*/ 74 w 4141"/>
                      <a:gd name="T49" fmla="*/ 188 h 1191"/>
                      <a:gd name="T50" fmla="*/ 99 w 4141"/>
                      <a:gd name="T51" fmla="*/ 156 h 1191"/>
                      <a:gd name="T52" fmla="*/ 127 w 4141"/>
                      <a:gd name="T53" fmla="*/ 126 h 1191"/>
                      <a:gd name="T54" fmla="*/ 157 w 4141"/>
                      <a:gd name="T55" fmla="*/ 97 h 1191"/>
                      <a:gd name="T56" fmla="*/ 191 w 4141"/>
                      <a:gd name="T57" fmla="*/ 73 h 1191"/>
                      <a:gd name="T58" fmla="*/ 226 w 4141"/>
                      <a:gd name="T59" fmla="*/ 51 h 1191"/>
                      <a:gd name="T60" fmla="*/ 264 w 4141"/>
                      <a:gd name="T61" fmla="*/ 33 h 1191"/>
                      <a:gd name="T62" fmla="*/ 304 w 4141"/>
                      <a:gd name="T63" fmla="*/ 19 h 1191"/>
                      <a:gd name="T64" fmla="*/ 346 w 4141"/>
                      <a:gd name="T65" fmla="*/ 8 h 1191"/>
                      <a:gd name="T66" fmla="*/ 388 w 4141"/>
                      <a:gd name="T67" fmla="*/ 1 h 1191"/>
                      <a:gd name="T68" fmla="*/ 433 w 4141"/>
                      <a:gd name="T69"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41" h="1191">
                        <a:moveTo>
                          <a:pt x="4141" y="0"/>
                        </a:moveTo>
                        <a:lnTo>
                          <a:pt x="4141" y="1191"/>
                        </a:lnTo>
                        <a:lnTo>
                          <a:pt x="433" y="1191"/>
                        </a:lnTo>
                        <a:lnTo>
                          <a:pt x="433" y="1191"/>
                        </a:lnTo>
                        <a:lnTo>
                          <a:pt x="410" y="1189"/>
                        </a:lnTo>
                        <a:lnTo>
                          <a:pt x="388" y="1188"/>
                        </a:lnTo>
                        <a:lnTo>
                          <a:pt x="367" y="1186"/>
                        </a:lnTo>
                        <a:lnTo>
                          <a:pt x="346" y="1181"/>
                        </a:lnTo>
                        <a:lnTo>
                          <a:pt x="325" y="1176"/>
                        </a:lnTo>
                        <a:lnTo>
                          <a:pt x="304" y="1170"/>
                        </a:lnTo>
                        <a:lnTo>
                          <a:pt x="284" y="1164"/>
                        </a:lnTo>
                        <a:lnTo>
                          <a:pt x="264" y="1156"/>
                        </a:lnTo>
                        <a:lnTo>
                          <a:pt x="245" y="1148"/>
                        </a:lnTo>
                        <a:lnTo>
                          <a:pt x="226" y="1138"/>
                        </a:lnTo>
                        <a:lnTo>
                          <a:pt x="208" y="1128"/>
                        </a:lnTo>
                        <a:lnTo>
                          <a:pt x="191" y="1116"/>
                        </a:lnTo>
                        <a:lnTo>
                          <a:pt x="175" y="1104"/>
                        </a:lnTo>
                        <a:lnTo>
                          <a:pt x="157" y="1092"/>
                        </a:lnTo>
                        <a:lnTo>
                          <a:pt x="143" y="1077"/>
                        </a:lnTo>
                        <a:lnTo>
                          <a:pt x="127" y="1063"/>
                        </a:lnTo>
                        <a:lnTo>
                          <a:pt x="112" y="1048"/>
                        </a:lnTo>
                        <a:lnTo>
                          <a:pt x="99" y="1032"/>
                        </a:lnTo>
                        <a:lnTo>
                          <a:pt x="87" y="1016"/>
                        </a:lnTo>
                        <a:lnTo>
                          <a:pt x="74" y="999"/>
                        </a:lnTo>
                        <a:lnTo>
                          <a:pt x="63" y="983"/>
                        </a:lnTo>
                        <a:lnTo>
                          <a:pt x="53" y="963"/>
                        </a:lnTo>
                        <a:lnTo>
                          <a:pt x="43" y="946"/>
                        </a:lnTo>
                        <a:lnTo>
                          <a:pt x="35" y="927"/>
                        </a:lnTo>
                        <a:lnTo>
                          <a:pt x="27" y="906"/>
                        </a:lnTo>
                        <a:lnTo>
                          <a:pt x="19" y="887"/>
                        </a:lnTo>
                        <a:lnTo>
                          <a:pt x="14" y="866"/>
                        </a:lnTo>
                        <a:lnTo>
                          <a:pt x="10" y="845"/>
                        </a:lnTo>
                        <a:lnTo>
                          <a:pt x="5" y="824"/>
                        </a:lnTo>
                        <a:lnTo>
                          <a:pt x="3" y="802"/>
                        </a:lnTo>
                        <a:lnTo>
                          <a:pt x="2" y="779"/>
                        </a:lnTo>
                        <a:lnTo>
                          <a:pt x="0" y="758"/>
                        </a:lnTo>
                        <a:lnTo>
                          <a:pt x="0" y="430"/>
                        </a:lnTo>
                        <a:lnTo>
                          <a:pt x="0" y="430"/>
                        </a:lnTo>
                        <a:lnTo>
                          <a:pt x="2" y="408"/>
                        </a:lnTo>
                        <a:lnTo>
                          <a:pt x="3" y="387"/>
                        </a:lnTo>
                        <a:lnTo>
                          <a:pt x="5" y="365"/>
                        </a:lnTo>
                        <a:lnTo>
                          <a:pt x="10" y="344"/>
                        </a:lnTo>
                        <a:lnTo>
                          <a:pt x="14" y="323"/>
                        </a:lnTo>
                        <a:lnTo>
                          <a:pt x="19" y="302"/>
                        </a:lnTo>
                        <a:lnTo>
                          <a:pt x="27" y="283"/>
                        </a:lnTo>
                        <a:lnTo>
                          <a:pt x="35" y="262"/>
                        </a:lnTo>
                        <a:lnTo>
                          <a:pt x="43" y="243"/>
                        </a:lnTo>
                        <a:lnTo>
                          <a:pt x="53" y="225"/>
                        </a:lnTo>
                        <a:lnTo>
                          <a:pt x="63" y="206"/>
                        </a:lnTo>
                        <a:lnTo>
                          <a:pt x="74" y="188"/>
                        </a:lnTo>
                        <a:lnTo>
                          <a:pt x="87" y="172"/>
                        </a:lnTo>
                        <a:lnTo>
                          <a:pt x="99" y="156"/>
                        </a:lnTo>
                        <a:lnTo>
                          <a:pt x="112" y="140"/>
                        </a:lnTo>
                        <a:lnTo>
                          <a:pt x="127" y="126"/>
                        </a:lnTo>
                        <a:lnTo>
                          <a:pt x="143" y="112"/>
                        </a:lnTo>
                        <a:lnTo>
                          <a:pt x="157" y="97"/>
                        </a:lnTo>
                        <a:lnTo>
                          <a:pt x="175" y="84"/>
                        </a:lnTo>
                        <a:lnTo>
                          <a:pt x="191" y="73"/>
                        </a:lnTo>
                        <a:lnTo>
                          <a:pt x="208" y="62"/>
                        </a:lnTo>
                        <a:lnTo>
                          <a:pt x="226" y="51"/>
                        </a:lnTo>
                        <a:lnTo>
                          <a:pt x="245" y="41"/>
                        </a:lnTo>
                        <a:lnTo>
                          <a:pt x="264" y="33"/>
                        </a:lnTo>
                        <a:lnTo>
                          <a:pt x="284" y="25"/>
                        </a:lnTo>
                        <a:lnTo>
                          <a:pt x="304" y="19"/>
                        </a:lnTo>
                        <a:lnTo>
                          <a:pt x="325" y="12"/>
                        </a:lnTo>
                        <a:lnTo>
                          <a:pt x="346" y="8"/>
                        </a:lnTo>
                        <a:lnTo>
                          <a:pt x="367" y="4"/>
                        </a:lnTo>
                        <a:lnTo>
                          <a:pt x="388" y="1"/>
                        </a:lnTo>
                        <a:lnTo>
                          <a:pt x="410" y="0"/>
                        </a:lnTo>
                        <a:lnTo>
                          <a:pt x="433" y="0"/>
                        </a:lnTo>
                        <a:lnTo>
                          <a:pt x="4141" y="0"/>
                        </a:lnTo>
                        <a:close/>
                      </a:path>
                    </a:pathLst>
                  </a:custGeom>
                  <a:solidFill>
                    <a:srgbClr val="00B0F0"/>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algn="r" defTabSz="914333" rtl="1"/>
                    <a:endParaRPr lang="en-US" dirty="0">
                      <a:solidFill>
                        <a:srgbClr val="FF0000"/>
                      </a:solidFill>
                      <a:latin typeface="Calibri"/>
                    </a:endParaRPr>
                  </a:p>
                </p:txBody>
              </p:sp>
              <p:sp>
                <p:nvSpPr>
                  <p:cNvPr id="239" name="Freeform 15">
                    <a:extLst>
                      <a:ext uri="{FF2B5EF4-FFF2-40B4-BE49-F238E27FC236}">
                        <a16:creationId xmlns:a16="http://schemas.microsoft.com/office/drawing/2014/main" id="{9F3E86D4-2D13-44F2-A8FE-5833445A5836}"/>
                      </a:ext>
                    </a:extLst>
                  </p:cNvPr>
                  <p:cNvSpPr>
                    <a:spLocks/>
                  </p:cNvSpPr>
                  <p:nvPr/>
                </p:nvSpPr>
                <p:spPr bwMode="auto">
                  <a:xfrm>
                    <a:off x="2023" y="800"/>
                    <a:ext cx="2070" cy="2050"/>
                  </a:xfrm>
                  <a:custGeom>
                    <a:avLst/>
                    <a:gdLst>
                      <a:gd name="T0" fmla="*/ 4141 w 4141"/>
                      <a:gd name="T1" fmla="*/ 0 h 4100"/>
                      <a:gd name="T2" fmla="*/ 4141 w 4141"/>
                      <a:gd name="T3" fmla="*/ 3670 h 4100"/>
                      <a:gd name="T4" fmla="*/ 433 w 4141"/>
                      <a:gd name="T5" fmla="*/ 3670 h 4100"/>
                      <a:gd name="T6" fmla="*/ 433 w 4141"/>
                      <a:gd name="T7" fmla="*/ 3670 h 4100"/>
                      <a:gd name="T8" fmla="*/ 410 w 4141"/>
                      <a:gd name="T9" fmla="*/ 3670 h 4100"/>
                      <a:gd name="T10" fmla="*/ 388 w 4141"/>
                      <a:gd name="T11" fmla="*/ 3671 h 4100"/>
                      <a:gd name="T12" fmla="*/ 367 w 4141"/>
                      <a:gd name="T13" fmla="*/ 3674 h 4100"/>
                      <a:gd name="T14" fmla="*/ 346 w 4141"/>
                      <a:gd name="T15" fmla="*/ 3678 h 4100"/>
                      <a:gd name="T16" fmla="*/ 325 w 4141"/>
                      <a:gd name="T17" fmla="*/ 3682 h 4100"/>
                      <a:gd name="T18" fmla="*/ 304 w 4141"/>
                      <a:gd name="T19" fmla="*/ 3689 h 4100"/>
                      <a:gd name="T20" fmla="*/ 284 w 4141"/>
                      <a:gd name="T21" fmla="*/ 3695 h 4100"/>
                      <a:gd name="T22" fmla="*/ 264 w 4141"/>
                      <a:gd name="T23" fmla="*/ 3703 h 4100"/>
                      <a:gd name="T24" fmla="*/ 245 w 4141"/>
                      <a:gd name="T25" fmla="*/ 3711 h 4100"/>
                      <a:gd name="T26" fmla="*/ 226 w 4141"/>
                      <a:gd name="T27" fmla="*/ 3721 h 4100"/>
                      <a:gd name="T28" fmla="*/ 208 w 4141"/>
                      <a:gd name="T29" fmla="*/ 3732 h 4100"/>
                      <a:gd name="T30" fmla="*/ 191 w 4141"/>
                      <a:gd name="T31" fmla="*/ 3743 h 4100"/>
                      <a:gd name="T32" fmla="*/ 175 w 4141"/>
                      <a:gd name="T33" fmla="*/ 3754 h 4100"/>
                      <a:gd name="T34" fmla="*/ 157 w 4141"/>
                      <a:gd name="T35" fmla="*/ 3767 h 4100"/>
                      <a:gd name="T36" fmla="*/ 143 w 4141"/>
                      <a:gd name="T37" fmla="*/ 3782 h 4100"/>
                      <a:gd name="T38" fmla="*/ 127 w 4141"/>
                      <a:gd name="T39" fmla="*/ 3796 h 4100"/>
                      <a:gd name="T40" fmla="*/ 112 w 4141"/>
                      <a:gd name="T41" fmla="*/ 3810 h 4100"/>
                      <a:gd name="T42" fmla="*/ 99 w 4141"/>
                      <a:gd name="T43" fmla="*/ 3826 h 4100"/>
                      <a:gd name="T44" fmla="*/ 87 w 4141"/>
                      <a:gd name="T45" fmla="*/ 3842 h 4100"/>
                      <a:gd name="T46" fmla="*/ 74 w 4141"/>
                      <a:gd name="T47" fmla="*/ 3858 h 4100"/>
                      <a:gd name="T48" fmla="*/ 63 w 4141"/>
                      <a:gd name="T49" fmla="*/ 3876 h 4100"/>
                      <a:gd name="T50" fmla="*/ 53 w 4141"/>
                      <a:gd name="T51" fmla="*/ 3895 h 4100"/>
                      <a:gd name="T52" fmla="*/ 43 w 4141"/>
                      <a:gd name="T53" fmla="*/ 3913 h 4100"/>
                      <a:gd name="T54" fmla="*/ 35 w 4141"/>
                      <a:gd name="T55" fmla="*/ 3932 h 4100"/>
                      <a:gd name="T56" fmla="*/ 27 w 4141"/>
                      <a:gd name="T57" fmla="*/ 3953 h 4100"/>
                      <a:gd name="T58" fmla="*/ 19 w 4141"/>
                      <a:gd name="T59" fmla="*/ 3972 h 4100"/>
                      <a:gd name="T60" fmla="*/ 14 w 4141"/>
                      <a:gd name="T61" fmla="*/ 3993 h 4100"/>
                      <a:gd name="T62" fmla="*/ 10 w 4141"/>
                      <a:gd name="T63" fmla="*/ 4014 h 4100"/>
                      <a:gd name="T64" fmla="*/ 5 w 4141"/>
                      <a:gd name="T65" fmla="*/ 4035 h 4100"/>
                      <a:gd name="T66" fmla="*/ 3 w 4141"/>
                      <a:gd name="T67" fmla="*/ 4057 h 4100"/>
                      <a:gd name="T68" fmla="*/ 2 w 4141"/>
                      <a:gd name="T69" fmla="*/ 4078 h 4100"/>
                      <a:gd name="T70" fmla="*/ 0 w 4141"/>
                      <a:gd name="T71" fmla="*/ 4100 h 4100"/>
                      <a:gd name="T72" fmla="*/ 0 w 4141"/>
                      <a:gd name="T73" fmla="*/ 3279 h 4100"/>
                      <a:gd name="T74" fmla="*/ 3426 w 4141"/>
                      <a:gd name="T75" fmla="*/ 3279 h 4100"/>
                      <a:gd name="T76" fmla="*/ 3426 w 4141"/>
                      <a:gd name="T77" fmla="*/ 0 h 4100"/>
                      <a:gd name="T78" fmla="*/ 4141 w 4141"/>
                      <a:gd name="T79" fmla="*/ 0 h 4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41" h="4100">
                        <a:moveTo>
                          <a:pt x="4141" y="0"/>
                        </a:moveTo>
                        <a:lnTo>
                          <a:pt x="4141" y="3670"/>
                        </a:lnTo>
                        <a:lnTo>
                          <a:pt x="433" y="3670"/>
                        </a:lnTo>
                        <a:lnTo>
                          <a:pt x="433" y="3670"/>
                        </a:lnTo>
                        <a:lnTo>
                          <a:pt x="410" y="3670"/>
                        </a:lnTo>
                        <a:lnTo>
                          <a:pt x="388" y="3671"/>
                        </a:lnTo>
                        <a:lnTo>
                          <a:pt x="367" y="3674"/>
                        </a:lnTo>
                        <a:lnTo>
                          <a:pt x="346" y="3678"/>
                        </a:lnTo>
                        <a:lnTo>
                          <a:pt x="325" y="3682"/>
                        </a:lnTo>
                        <a:lnTo>
                          <a:pt x="304" y="3689"/>
                        </a:lnTo>
                        <a:lnTo>
                          <a:pt x="284" y="3695"/>
                        </a:lnTo>
                        <a:lnTo>
                          <a:pt x="264" y="3703"/>
                        </a:lnTo>
                        <a:lnTo>
                          <a:pt x="245" y="3711"/>
                        </a:lnTo>
                        <a:lnTo>
                          <a:pt x="226" y="3721"/>
                        </a:lnTo>
                        <a:lnTo>
                          <a:pt x="208" y="3732"/>
                        </a:lnTo>
                        <a:lnTo>
                          <a:pt x="191" y="3743"/>
                        </a:lnTo>
                        <a:lnTo>
                          <a:pt x="175" y="3754"/>
                        </a:lnTo>
                        <a:lnTo>
                          <a:pt x="157" y="3767"/>
                        </a:lnTo>
                        <a:lnTo>
                          <a:pt x="143" y="3782"/>
                        </a:lnTo>
                        <a:lnTo>
                          <a:pt x="127" y="3796"/>
                        </a:lnTo>
                        <a:lnTo>
                          <a:pt x="112" y="3810"/>
                        </a:lnTo>
                        <a:lnTo>
                          <a:pt x="99" y="3826"/>
                        </a:lnTo>
                        <a:lnTo>
                          <a:pt x="87" y="3842"/>
                        </a:lnTo>
                        <a:lnTo>
                          <a:pt x="74" y="3858"/>
                        </a:lnTo>
                        <a:lnTo>
                          <a:pt x="63" y="3876"/>
                        </a:lnTo>
                        <a:lnTo>
                          <a:pt x="53" y="3895"/>
                        </a:lnTo>
                        <a:lnTo>
                          <a:pt x="43" y="3913"/>
                        </a:lnTo>
                        <a:lnTo>
                          <a:pt x="35" y="3932"/>
                        </a:lnTo>
                        <a:lnTo>
                          <a:pt x="27" y="3953"/>
                        </a:lnTo>
                        <a:lnTo>
                          <a:pt x="19" y="3972"/>
                        </a:lnTo>
                        <a:lnTo>
                          <a:pt x="14" y="3993"/>
                        </a:lnTo>
                        <a:lnTo>
                          <a:pt x="10" y="4014"/>
                        </a:lnTo>
                        <a:lnTo>
                          <a:pt x="5" y="4035"/>
                        </a:lnTo>
                        <a:lnTo>
                          <a:pt x="3" y="4057"/>
                        </a:lnTo>
                        <a:lnTo>
                          <a:pt x="2" y="4078"/>
                        </a:lnTo>
                        <a:lnTo>
                          <a:pt x="0" y="4100"/>
                        </a:lnTo>
                        <a:lnTo>
                          <a:pt x="0" y="3279"/>
                        </a:lnTo>
                        <a:lnTo>
                          <a:pt x="3426" y="3279"/>
                        </a:lnTo>
                        <a:lnTo>
                          <a:pt x="3426" y="0"/>
                        </a:lnTo>
                        <a:lnTo>
                          <a:pt x="4141" y="0"/>
                        </a:lnTo>
                        <a:close/>
                      </a:path>
                    </a:pathLst>
                  </a:custGeom>
                  <a:solidFill>
                    <a:srgbClr val="00B0F0"/>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algn="r" defTabSz="914333" rtl="1"/>
                    <a:endParaRPr lang="en-US" dirty="0">
                      <a:solidFill>
                        <a:srgbClr val="FF0000"/>
                      </a:solidFill>
                      <a:latin typeface="Calibri"/>
                    </a:endParaRPr>
                  </a:p>
                </p:txBody>
              </p:sp>
              <p:sp>
                <p:nvSpPr>
                  <p:cNvPr id="240" name="Line 16">
                    <a:extLst>
                      <a:ext uri="{FF2B5EF4-FFF2-40B4-BE49-F238E27FC236}">
                        <a16:creationId xmlns:a16="http://schemas.microsoft.com/office/drawing/2014/main" id="{252DFAD1-5DC6-4512-AA7C-DD621CDC8067}"/>
                      </a:ext>
                    </a:extLst>
                  </p:cNvPr>
                  <p:cNvSpPr>
                    <a:spLocks noChangeShapeType="1"/>
                  </p:cNvSpPr>
                  <p:nvPr/>
                </p:nvSpPr>
                <p:spPr bwMode="auto">
                  <a:xfrm>
                    <a:off x="2444" y="2825"/>
                    <a:ext cx="1649" cy="0"/>
                  </a:xfrm>
                  <a:prstGeom prst="lin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41" name="Line 18">
                    <a:extLst>
                      <a:ext uri="{FF2B5EF4-FFF2-40B4-BE49-F238E27FC236}">
                        <a16:creationId xmlns:a16="http://schemas.microsoft.com/office/drawing/2014/main" id="{F6BFFDBC-4743-4F7C-9994-2A9F8C9664D8}"/>
                      </a:ext>
                    </a:extLst>
                  </p:cNvPr>
                  <p:cNvSpPr>
                    <a:spLocks noChangeShapeType="1"/>
                  </p:cNvSpPr>
                  <p:nvPr/>
                </p:nvSpPr>
                <p:spPr bwMode="auto">
                  <a:xfrm>
                    <a:off x="2444" y="2439"/>
                    <a:ext cx="0" cy="195"/>
                  </a:xfrm>
                  <a:prstGeom prst="lin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42" name="Line 19">
                    <a:extLst>
                      <a:ext uri="{FF2B5EF4-FFF2-40B4-BE49-F238E27FC236}">
                        <a16:creationId xmlns:a16="http://schemas.microsoft.com/office/drawing/2014/main" id="{FCD1C4FC-C55C-4CB9-B456-5887B3142C54}"/>
                      </a:ext>
                    </a:extLst>
                  </p:cNvPr>
                  <p:cNvSpPr>
                    <a:spLocks noChangeShapeType="1"/>
                  </p:cNvSpPr>
                  <p:nvPr/>
                </p:nvSpPr>
                <p:spPr bwMode="auto">
                  <a:xfrm>
                    <a:off x="3736" y="1180"/>
                    <a:ext cx="357" cy="0"/>
                  </a:xfrm>
                  <a:prstGeom prst="lin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43" name="Line 20">
                    <a:extLst>
                      <a:ext uri="{FF2B5EF4-FFF2-40B4-BE49-F238E27FC236}">
                        <a16:creationId xmlns:a16="http://schemas.microsoft.com/office/drawing/2014/main" id="{D1C733F3-04AE-4614-94D2-9F6FD8A9249F}"/>
                      </a:ext>
                    </a:extLst>
                  </p:cNvPr>
                  <p:cNvSpPr>
                    <a:spLocks noChangeShapeType="1"/>
                  </p:cNvSpPr>
                  <p:nvPr/>
                </p:nvSpPr>
                <p:spPr bwMode="auto">
                  <a:xfrm>
                    <a:off x="3736" y="1360"/>
                    <a:ext cx="357" cy="0"/>
                  </a:xfrm>
                  <a:prstGeom prst="line">
                    <a:avLst/>
                  </a:pr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333"/>
                    <a:endParaRPr lang="en-US" dirty="0">
                      <a:solidFill>
                        <a:srgbClr val="FF0000"/>
                      </a:solidFill>
                      <a:latin typeface="Calibri"/>
                    </a:endParaRPr>
                  </a:p>
                </p:txBody>
              </p:sp>
              <p:sp>
                <p:nvSpPr>
                  <p:cNvPr id="244" name="Freeform 21">
                    <a:extLst>
                      <a:ext uri="{FF2B5EF4-FFF2-40B4-BE49-F238E27FC236}">
                        <a16:creationId xmlns:a16="http://schemas.microsoft.com/office/drawing/2014/main" id="{DAFEB45D-6B1B-4238-8899-2E184AF40344}"/>
                      </a:ext>
                    </a:extLst>
                  </p:cNvPr>
                  <p:cNvSpPr>
                    <a:spLocks/>
                  </p:cNvSpPr>
                  <p:nvPr/>
                </p:nvSpPr>
                <p:spPr bwMode="auto">
                  <a:xfrm>
                    <a:off x="1667" y="10"/>
                    <a:ext cx="2069" cy="2050"/>
                  </a:xfrm>
                  <a:custGeom>
                    <a:avLst/>
                    <a:gdLst>
                      <a:gd name="T0" fmla="*/ 4139 w 4139"/>
                      <a:gd name="T1" fmla="*/ 3669 h 4101"/>
                      <a:gd name="T2" fmla="*/ 431 w 4139"/>
                      <a:gd name="T3" fmla="*/ 3669 h 4101"/>
                      <a:gd name="T4" fmla="*/ 388 w 4139"/>
                      <a:gd name="T5" fmla="*/ 3672 h 4101"/>
                      <a:gd name="T6" fmla="*/ 345 w 4139"/>
                      <a:gd name="T7" fmla="*/ 3678 h 4101"/>
                      <a:gd name="T8" fmla="*/ 303 w 4139"/>
                      <a:gd name="T9" fmla="*/ 3688 h 4101"/>
                      <a:gd name="T10" fmla="*/ 263 w 4139"/>
                      <a:gd name="T11" fmla="*/ 3702 h 4101"/>
                      <a:gd name="T12" fmla="*/ 226 w 4139"/>
                      <a:gd name="T13" fmla="*/ 3721 h 4101"/>
                      <a:gd name="T14" fmla="*/ 191 w 4139"/>
                      <a:gd name="T15" fmla="*/ 3742 h 4101"/>
                      <a:gd name="T16" fmla="*/ 157 w 4139"/>
                      <a:gd name="T17" fmla="*/ 3768 h 4101"/>
                      <a:gd name="T18" fmla="*/ 127 w 4139"/>
                      <a:gd name="T19" fmla="*/ 3795 h 4101"/>
                      <a:gd name="T20" fmla="*/ 98 w 4139"/>
                      <a:gd name="T21" fmla="*/ 3825 h 4101"/>
                      <a:gd name="T22" fmla="*/ 74 w 4139"/>
                      <a:gd name="T23" fmla="*/ 3859 h 4101"/>
                      <a:gd name="T24" fmla="*/ 51 w 4139"/>
                      <a:gd name="T25" fmla="*/ 3896 h 4101"/>
                      <a:gd name="T26" fmla="*/ 34 w 4139"/>
                      <a:gd name="T27" fmla="*/ 3933 h 4101"/>
                      <a:gd name="T28" fmla="*/ 19 w 4139"/>
                      <a:gd name="T29" fmla="*/ 3973 h 4101"/>
                      <a:gd name="T30" fmla="*/ 8 w 4139"/>
                      <a:gd name="T31" fmla="*/ 4014 h 4101"/>
                      <a:gd name="T32" fmla="*/ 2 w 4139"/>
                      <a:gd name="T33" fmla="*/ 4058 h 4101"/>
                      <a:gd name="T34" fmla="*/ 0 w 4139"/>
                      <a:gd name="T35" fmla="*/ 4101 h 4101"/>
                      <a:gd name="T36" fmla="*/ 0 w 4139"/>
                      <a:gd name="T37" fmla="*/ 596 h 4101"/>
                      <a:gd name="T38" fmla="*/ 3 w 4139"/>
                      <a:gd name="T39" fmla="*/ 535 h 4101"/>
                      <a:gd name="T40" fmla="*/ 11 w 4139"/>
                      <a:gd name="T41" fmla="*/ 476 h 4101"/>
                      <a:gd name="T42" fmla="*/ 26 w 4139"/>
                      <a:gd name="T43" fmla="*/ 418 h 4101"/>
                      <a:gd name="T44" fmla="*/ 47 w 4139"/>
                      <a:gd name="T45" fmla="*/ 364 h 4101"/>
                      <a:gd name="T46" fmla="*/ 71 w 4139"/>
                      <a:gd name="T47" fmla="*/ 312 h 4101"/>
                      <a:gd name="T48" fmla="*/ 101 w 4139"/>
                      <a:gd name="T49" fmla="*/ 263 h 4101"/>
                      <a:gd name="T50" fmla="*/ 135 w 4139"/>
                      <a:gd name="T51" fmla="*/ 218 h 4101"/>
                      <a:gd name="T52" fmla="*/ 173 w 4139"/>
                      <a:gd name="T53" fmla="*/ 175 h 4101"/>
                      <a:gd name="T54" fmla="*/ 194 w 4139"/>
                      <a:gd name="T55" fmla="*/ 156 h 4101"/>
                      <a:gd name="T56" fmla="*/ 239 w 4139"/>
                      <a:gd name="T57" fmla="*/ 119 h 4101"/>
                      <a:gd name="T58" fmla="*/ 287 w 4139"/>
                      <a:gd name="T59" fmla="*/ 87 h 4101"/>
                      <a:gd name="T60" fmla="*/ 337 w 4139"/>
                      <a:gd name="T61" fmla="*/ 59 h 4101"/>
                      <a:gd name="T62" fmla="*/ 391 w 4139"/>
                      <a:gd name="T63" fmla="*/ 37 h 4101"/>
                      <a:gd name="T64" fmla="*/ 447 w 4139"/>
                      <a:gd name="T65" fmla="*/ 19 h 4101"/>
                      <a:gd name="T66" fmla="*/ 505 w 4139"/>
                      <a:gd name="T67" fmla="*/ 7 h 4101"/>
                      <a:gd name="T68" fmla="*/ 564 w 4139"/>
                      <a:gd name="T69" fmla="*/ 0 h 4101"/>
                      <a:gd name="T70" fmla="*/ 4139 w 4139"/>
                      <a:gd name="T71" fmla="*/ 0 h 4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39" h="4101">
                        <a:moveTo>
                          <a:pt x="4139" y="0"/>
                        </a:moveTo>
                        <a:lnTo>
                          <a:pt x="4139" y="3669"/>
                        </a:lnTo>
                        <a:lnTo>
                          <a:pt x="431" y="3669"/>
                        </a:lnTo>
                        <a:lnTo>
                          <a:pt x="431" y="3669"/>
                        </a:lnTo>
                        <a:lnTo>
                          <a:pt x="409" y="3670"/>
                        </a:lnTo>
                        <a:lnTo>
                          <a:pt x="388" y="3672"/>
                        </a:lnTo>
                        <a:lnTo>
                          <a:pt x="365" y="3673"/>
                        </a:lnTo>
                        <a:lnTo>
                          <a:pt x="345" y="3678"/>
                        </a:lnTo>
                        <a:lnTo>
                          <a:pt x="324" y="3683"/>
                        </a:lnTo>
                        <a:lnTo>
                          <a:pt x="303" y="3688"/>
                        </a:lnTo>
                        <a:lnTo>
                          <a:pt x="284" y="3696"/>
                        </a:lnTo>
                        <a:lnTo>
                          <a:pt x="263" y="3702"/>
                        </a:lnTo>
                        <a:lnTo>
                          <a:pt x="244" y="3712"/>
                        </a:lnTo>
                        <a:lnTo>
                          <a:pt x="226" y="3721"/>
                        </a:lnTo>
                        <a:lnTo>
                          <a:pt x="207" y="3731"/>
                        </a:lnTo>
                        <a:lnTo>
                          <a:pt x="191" y="3742"/>
                        </a:lnTo>
                        <a:lnTo>
                          <a:pt x="173" y="3755"/>
                        </a:lnTo>
                        <a:lnTo>
                          <a:pt x="157" y="3768"/>
                        </a:lnTo>
                        <a:lnTo>
                          <a:pt x="141" y="3781"/>
                        </a:lnTo>
                        <a:lnTo>
                          <a:pt x="127" y="3795"/>
                        </a:lnTo>
                        <a:lnTo>
                          <a:pt x="112" y="3811"/>
                        </a:lnTo>
                        <a:lnTo>
                          <a:pt x="98" y="3825"/>
                        </a:lnTo>
                        <a:lnTo>
                          <a:pt x="85" y="3843"/>
                        </a:lnTo>
                        <a:lnTo>
                          <a:pt x="74" y="3859"/>
                        </a:lnTo>
                        <a:lnTo>
                          <a:pt x="63" y="3877"/>
                        </a:lnTo>
                        <a:lnTo>
                          <a:pt x="51" y="3896"/>
                        </a:lnTo>
                        <a:lnTo>
                          <a:pt x="42" y="3914"/>
                        </a:lnTo>
                        <a:lnTo>
                          <a:pt x="34" y="3933"/>
                        </a:lnTo>
                        <a:lnTo>
                          <a:pt x="26" y="3952"/>
                        </a:lnTo>
                        <a:lnTo>
                          <a:pt x="19" y="3973"/>
                        </a:lnTo>
                        <a:lnTo>
                          <a:pt x="13" y="3994"/>
                        </a:lnTo>
                        <a:lnTo>
                          <a:pt x="8" y="4014"/>
                        </a:lnTo>
                        <a:lnTo>
                          <a:pt x="5" y="4035"/>
                        </a:lnTo>
                        <a:lnTo>
                          <a:pt x="2" y="4058"/>
                        </a:lnTo>
                        <a:lnTo>
                          <a:pt x="0" y="4078"/>
                        </a:lnTo>
                        <a:lnTo>
                          <a:pt x="0" y="4101"/>
                        </a:lnTo>
                        <a:lnTo>
                          <a:pt x="0" y="596"/>
                        </a:lnTo>
                        <a:lnTo>
                          <a:pt x="0" y="596"/>
                        </a:lnTo>
                        <a:lnTo>
                          <a:pt x="0" y="565"/>
                        </a:lnTo>
                        <a:lnTo>
                          <a:pt x="3" y="535"/>
                        </a:lnTo>
                        <a:lnTo>
                          <a:pt x="7" y="505"/>
                        </a:lnTo>
                        <a:lnTo>
                          <a:pt x="11" y="476"/>
                        </a:lnTo>
                        <a:lnTo>
                          <a:pt x="18" y="447"/>
                        </a:lnTo>
                        <a:lnTo>
                          <a:pt x="26" y="418"/>
                        </a:lnTo>
                        <a:lnTo>
                          <a:pt x="35" y="391"/>
                        </a:lnTo>
                        <a:lnTo>
                          <a:pt x="47" y="364"/>
                        </a:lnTo>
                        <a:lnTo>
                          <a:pt x="58" y="338"/>
                        </a:lnTo>
                        <a:lnTo>
                          <a:pt x="71" y="312"/>
                        </a:lnTo>
                        <a:lnTo>
                          <a:pt x="85" y="287"/>
                        </a:lnTo>
                        <a:lnTo>
                          <a:pt x="101" y="263"/>
                        </a:lnTo>
                        <a:lnTo>
                          <a:pt x="117" y="240"/>
                        </a:lnTo>
                        <a:lnTo>
                          <a:pt x="135" y="218"/>
                        </a:lnTo>
                        <a:lnTo>
                          <a:pt x="154" y="196"/>
                        </a:lnTo>
                        <a:lnTo>
                          <a:pt x="173" y="175"/>
                        </a:lnTo>
                        <a:lnTo>
                          <a:pt x="173" y="175"/>
                        </a:lnTo>
                        <a:lnTo>
                          <a:pt x="194" y="156"/>
                        </a:lnTo>
                        <a:lnTo>
                          <a:pt x="216" y="136"/>
                        </a:lnTo>
                        <a:lnTo>
                          <a:pt x="239" y="119"/>
                        </a:lnTo>
                        <a:lnTo>
                          <a:pt x="263" y="103"/>
                        </a:lnTo>
                        <a:lnTo>
                          <a:pt x="287" y="87"/>
                        </a:lnTo>
                        <a:lnTo>
                          <a:pt x="311" y="72"/>
                        </a:lnTo>
                        <a:lnTo>
                          <a:pt x="337" y="59"/>
                        </a:lnTo>
                        <a:lnTo>
                          <a:pt x="364" y="47"/>
                        </a:lnTo>
                        <a:lnTo>
                          <a:pt x="391" y="37"/>
                        </a:lnTo>
                        <a:lnTo>
                          <a:pt x="418" y="27"/>
                        </a:lnTo>
                        <a:lnTo>
                          <a:pt x="447" y="19"/>
                        </a:lnTo>
                        <a:lnTo>
                          <a:pt x="476" y="13"/>
                        </a:lnTo>
                        <a:lnTo>
                          <a:pt x="505" y="7"/>
                        </a:lnTo>
                        <a:lnTo>
                          <a:pt x="535" y="3"/>
                        </a:lnTo>
                        <a:lnTo>
                          <a:pt x="564" y="0"/>
                        </a:lnTo>
                        <a:lnTo>
                          <a:pt x="596" y="0"/>
                        </a:lnTo>
                        <a:lnTo>
                          <a:pt x="4139" y="0"/>
                        </a:lnTo>
                        <a:close/>
                      </a:path>
                    </a:pathLst>
                  </a:custGeom>
                  <a:solidFill>
                    <a:srgbClr val="00B0F0"/>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algn="r" defTabSz="914333" rtl="1"/>
                    <a:endParaRPr lang="en-US" dirty="0">
                      <a:solidFill>
                        <a:srgbClr val="FF0000"/>
                      </a:solidFill>
                      <a:latin typeface="Calibri"/>
                    </a:endParaRPr>
                  </a:p>
                </p:txBody>
              </p:sp>
            </p:grpSp>
          </p:grpSp>
        </p:grpSp>
        <p:sp>
          <p:nvSpPr>
            <p:cNvPr id="205" name="Rectangle 204">
              <a:extLst>
                <a:ext uri="{FF2B5EF4-FFF2-40B4-BE49-F238E27FC236}">
                  <a16:creationId xmlns:a16="http://schemas.microsoft.com/office/drawing/2014/main" id="{1F7E56D1-B74B-4986-976F-745A1A76055C}"/>
                </a:ext>
              </a:extLst>
            </p:cNvPr>
            <p:cNvSpPr/>
            <p:nvPr/>
          </p:nvSpPr>
          <p:spPr>
            <a:xfrm>
              <a:off x="5061917" y="3887205"/>
              <a:ext cx="1931103" cy="615553"/>
            </a:xfrm>
            <a:prstGeom prst="rect">
              <a:avLst/>
            </a:prstGeom>
            <a:ln>
              <a:noFill/>
            </a:ln>
          </p:spPr>
          <p:txBody>
            <a:bodyPr wrap="square">
              <a:spAutoFit/>
            </a:bodyPr>
            <a:lstStyle/>
            <a:p>
              <a:pPr algn="ctr" defTabSz="914333">
                <a:spcBef>
                  <a:spcPts val="225"/>
                </a:spcBef>
                <a:defRPr sz="2000">
                  <a:solidFill>
                    <a:srgbClr val="FFFFFF"/>
                  </a:solidFill>
                </a:defRPr>
              </a:pPr>
              <a:r>
                <a:rPr lang="en-US" sz="1200" dirty="0">
                  <a:solidFill>
                    <a:schemeClr val="bg1"/>
                  </a:solidFill>
                  <a:latin typeface="Calibri"/>
                </a:rPr>
                <a:t>Funding Opportunities</a:t>
              </a:r>
            </a:p>
          </p:txBody>
        </p:sp>
        <p:grpSp>
          <p:nvGrpSpPr>
            <p:cNvPr id="206" name="Group 205">
              <a:extLst>
                <a:ext uri="{FF2B5EF4-FFF2-40B4-BE49-F238E27FC236}">
                  <a16:creationId xmlns:a16="http://schemas.microsoft.com/office/drawing/2014/main" id="{52FDF871-8A46-422C-B005-B591FA35FA51}"/>
                </a:ext>
              </a:extLst>
            </p:cNvPr>
            <p:cNvGrpSpPr/>
            <p:nvPr/>
          </p:nvGrpSpPr>
          <p:grpSpPr>
            <a:xfrm>
              <a:off x="5761596" y="3332988"/>
              <a:ext cx="519509" cy="522096"/>
              <a:chOff x="4321197" y="2499741"/>
              <a:chExt cx="389632" cy="391572"/>
            </a:xfrm>
          </p:grpSpPr>
          <p:sp>
            <p:nvSpPr>
              <p:cNvPr id="219" name="Flowchart: Connector 218">
                <a:extLst>
                  <a:ext uri="{FF2B5EF4-FFF2-40B4-BE49-F238E27FC236}">
                    <a16:creationId xmlns:a16="http://schemas.microsoft.com/office/drawing/2014/main" id="{4EF2A2E5-AA7F-425C-8302-50C1FD8E3228}"/>
                  </a:ext>
                </a:extLst>
              </p:cNvPr>
              <p:cNvSpPr/>
              <p:nvPr/>
            </p:nvSpPr>
            <p:spPr>
              <a:xfrm>
                <a:off x="4321197" y="2499741"/>
                <a:ext cx="389632" cy="391572"/>
              </a:xfrm>
              <a:prstGeom prst="flowChartConnector">
                <a:avLst/>
              </a:prstGeom>
              <a:solidFill>
                <a:srgbClr val="00B0F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sz="1600" dirty="0">
                  <a:solidFill>
                    <a:srgbClr val="FFFFFF"/>
                  </a:solidFill>
                  <a:latin typeface="Calibri"/>
                </a:endParaRPr>
              </a:p>
            </p:txBody>
          </p:sp>
          <p:grpSp>
            <p:nvGrpSpPr>
              <p:cNvPr id="220" name="קבוצה 40">
                <a:extLst>
                  <a:ext uri="{FF2B5EF4-FFF2-40B4-BE49-F238E27FC236}">
                    <a16:creationId xmlns:a16="http://schemas.microsoft.com/office/drawing/2014/main" id="{708EB4CC-C4DB-4910-B86A-3D1AAB65B1B7}"/>
                  </a:ext>
                </a:extLst>
              </p:cNvPr>
              <p:cNvGrpSpPr>
                <a:grpSpLocks noChangeAspect="1"/>
              </p:cNvGrpSpPr>
              <p:nvPr/>
            </p:nvGrpSpPr>
            <p:grpSpPr>
              <a:xfrm>
                <a:off x="4404967" y="2589254"/>
                <a:ext cx="214115" cy="220235"/>
                <a:chOff x="3081999" y="4337213"/>
                <a:chExt cx="451381" cy="464279"/>
              </a:xfrm>
            </p:grpSpPr>
            <p:sp>
              <p:nvSpPr>
                <p:cNvPr id="221" name="Freeform 2348">
                  <a:extLst>
                    <a:ext uri="{FF2B5EF4-FFF2-40B4-BE49-F238E27FC236}">
                      <a16:creationId xmlns:a16="http://schemas.microsoft.com/office/drawing/2014/main" id="{4FACE17D-C7BF-491F-BC91-4FF3557BDD53}"/>
                    </a:ext>
                  </a:extLst>
                </p:cNvPr>
                <p:cNvSpPr>
                  <a:spLocks/>
                </p:cNvSpPr>
                <p:nvPr/>
              </p:nvSpPr>
              <p:spPr bwMode="auto">
                <a:xfrm>
                  <a:off x="3146353" y="4403406"/>
                  <a:ext cx="322670" cy="331889"/>
                </a:xfrm>
                <a:custGeom>
                  <a:avLst/>
                  <a:gdLst>
                    <a:gd name="T0" fmla="*/ 142 w 284"/>
                    <a:gd name="T1" fmla="*/ 267 h 284"/>
                    <a:gd name="T2" fmla="*/ 117 w 284"/>
                    <a:gd name="T3" fmla="*/ 264 h 284"/>
                    <a:gd name="T4" fmla="*/ 94 w 284"/>
                    <a:gd name="T5" fmla="*/ 257 h 284"/>
                    <a:gd name="T6" fmla="*/ 73 w 284"/>
                    <a:gd name="T7" fmla="*/ 246 h 284"/>
                    <a:gd name="T8" fmla="*/ 54 w 284"/>
                    <a:gd name="T9" fmla="*/ 230 h 284"/>
                    <a:gd name="T10" fmla="*/ 39 w 284"/>
                    <a:gd name="T11" fmla="*/ 212 h 284"/>
                    <a:gd name="T12" fmla="*/ 28 w 284"/>
                    <a:gd name="T13" fmla="*/ 191 h 284"/>
                    <a:gd name="T14" fmla="*/ 20 w 284"/>
                    <a:gd name="T15" fmla="*/ 168 h 284"/>
                    <a:gd name="T16" fmla="*/ 18 w 284"/>
                    <a:gd name="T17" fmla="*/ 142 h 284"/>
                    <a:gd name="T18" fmla="*/ 19 w 284"/>
                    <a:gd name="T19" fmla="*/ 130 h 284"/>
                    <a:gd name="T20" fmla="*/ 23 w 284"/>
                    <a:gd name="T21" fmla="*/ 106 h 284"/>
                    <a:gd name="T22" fmla="*/ 33 w 284"/>
                    <a:gd name="T23" fmla="*/ 84 h 284"/>
                    <a:gd name="T24" fmla="*/ 46 w 284"/>
                    <a:gd name="T25" fmla="*/ 64 h 284"/>
                    <a:gd name="T26" fmla="*/ 63 w 284"/>
                    <a:gd name="T27" fmla="*/ 47 h 284"/>
                    <a:gd name="T28" fmla="*/ 83 w 284"/>
                    <a:gd name="T29" fmla="*/ 34 h 284"/>
                    <a:gd name="T30" fmla="*/ 105 w 284"/>
                    <a:gd name="T31" fmla="*/ 24 h 284"/>
                    <a:gd name="T32" fmla="*/ 130 w 284"/>
                    <a:gd name="T33" fmla="*/ 19 h 284"/>
                    <a:gd name="T34" fmla="*/ 142 w 284"/>
                    <a:gd name="T35" fmla="*/ 18 h 284"/>
                    <a:gd name="T36" fmla="*/ 167 w 284"/>
                    <a:gd name="T37" fmla="*/ 20 h 284"/>
                    <a:gd name="T38" fmla="*/ 191 w 284"/>
                    <a:gd name="T39" fmla="*/ 28 h 284"/>
                    <a:gd name="T40" fmla="*/ 212 w 284"/>
                    <a:gd name="T41" fmla="*/ 39 h 284"/>
                    <a:gd name="T42" fmla="*/ 229 w 284"/>
                    <a:gd name="T43" fmla="*/ 55 h 284"/>
                    <a:gd name="T44" fmla="*/ 245 w 284"/>
                    <a:gd name="T45" fmla="*/ 73 h 284"/>
                    <a:gd name="T46" fmla="*/ 256 w 284"/>
                    <a:gd name="T47" fmla="*/ 94 h 284"/>
                    <a:gd name="T48" fmla="*/ 264 w 284"/>
                    <a:gd name="T49" fmla="*/ 117 h 284"/>
                    <a:gd name="T50" fmla="*/ 266 w 284"/>
                    <a:gd name="T51" fmla="*/ 142 h 284"/>
                    <a:gd name="T52" fmla="*/ 267 w 284"/>
                    <a:gd name="T53" fmla="*/ 146 h 284"/>
                    <a:gd name="T54" fmla="*/ 272 w 284"/>
                    <a:gd name="T55" fmla="*/ 150 h 284"/>
                    <a:gd name="T56" fmla="*/ 275 w 284"/>
                    <a:gd name="T57" fmla="*/ 151 h 284"/>
                    <a:gd name="T58" fmla="*/ 282 w 284"/>
                    <a:gd name="T59" fmla="*/ 149 h 284"/>
                    <a:gd name="T60" fmla="*/ 284 w 284"/>
                    <a:gd name="T61" fmla="*/ 142 h 284"/>
                    <a:gd name="T62" fmla="*/ 284 w 284"/>
                    <a:gd name="T63" fmla="*/ 128 h 284"/>
                    <a:gd name="T64" fmla="*/ 277 w 284"/>
                    <a:gd name="T65" fmla="*/ 100 h 284"/>
                    <a:gd name="T66" fmla="*/ 267 w 284"/>
                    <a:gd name="T67" fmla="*/ 75 h 284"/>
                    <a:gd name="T68" fmla="*/ 252 w 284"/>
                    <a:gd name="T69" fmla="*/ 53 h 284"/>
                    <a:gd name="T70" fmla="*/ 233 w 284"/>
                    <a:gd name="T71" fmla="*/ 33 h 284"/>
                    <a:gd name="T72" fmla="*/ 210 w 284"/>
                    <a:gd name="T73" fmla="*/ 17 h 284"/>
                    <a:gd name="T74" fmla="*/ 184 w 284"/>
                    <a:gd name="T75" fmla="*/ 7 h 284"/>
                    <a:gd name="T76" fmla="*/ 156 w 284"/>
                    <a:gd name="T77" fmla="*/ 2 h 284"/>
                    <a:gd name="T78" fmla="*/ 142 w 284"/>
                    <a:gd name="T79" fmla="*/ 0 h 284"/>
                    <a:gd name="T80" fmla="*/ 113 w 284"/>
                    <a:gd name="T81" fmla="*/ 4 h 284"/>
                    <a:gd name="T82" fmla="*/ 86 w 284"/>
                    <a:gd name="T83" fmla="*/ 11 h 284"/>
                    <a:gd name="T84" fmla="*/ 63 w 284"/>
                    <a:gd name="T85" fmla="*/ 25 h 284"/>
                    <a:gd name="T86" fmla="*/ 42 w 284"/>
                    <a:gd name="T87" fmla="*/ 43 h 284"/>
                    <a:gd name="T88" fmla="*/ 24 w 284"/>
                    <a:gd name="T89" fmla="*/ 63 h 284"/>
                    <a:gd name="T90" fmla="*/ 11 w 284"/>
                    <a:gd name="T91" fmla="*/ 87 h 284"/>
                    <a:gd name="T92" fmla="*/ 3 w 284"/>
                    <a:gd name="T93" fmla="*/ 114 h 284"/>
                    <a:gd name="T94" fmla="*/ 0 w 284"/>
                    <a:gd name="T95" fmla="*/ 142 h 284"/>
                    <a:gd name="T96" fmla="*/ 1 w 284"/>
                    <a:gd name="T97" fmla="*/ 157 h 284"/>
                    <a:gd name="T98" fmla="*/ 6 w 284"/>
                    <a:gd name="T99" fmla="*/ 185 h 284"/>
                    <a:gd name="T100" fmla="*/ 18 w 284"/>
                    <a:gd name="T101" fmla="*/ 210 h 284"/>
                    <a:gd name="T102" fmla="*/ 32 w 284"/>
                    <a:gd name="T103" fmla="*/ 232 h 284"/>
                    <a:gd name="T104" fmla="*/ 52 w 284"/>
                    <a:gd name="T105" fmla="*/ 252 h 284"/>
                    <a:gd name="T106" fmla="*/ 74 w 284"/>
                    <a:gd name="T107" fmla="*/ 268 h 284"/>
                    <a:gd name="T108" fmla="*/ 100 w 284"/>
                    <a:gd name="T109" fmla="*/ 278 h 284"/>
                    <a:gd name="T110" fmla="*/ 127 w 284"/>
                    <a:gd name="T111" fmla="*/ 283 h 284"/>
                    <a:gd name="T112" fmla="*/ 142 w 284"/>
                    <a:gd name="T113" fmla="*/ 284 h 284"/>
                    <a:gd name="T114" fmla="*/ 148 w 284"/>
                    <a:gd name="T115" fmla="*/ 282 h 284"/>
                    <a:gd name="T116" fmla="*/ 151 w 284"/>
                    <a:gd name="T117" fmla="*/ 276 h 284"/>
                    <a:gd name="T118" fmla="*/ 151 w 284"/>
                    <a:gd name="T119" fmla="*/ 272 h 284"/>
                    <a:gd name="T120" fmla="*/ 145 w 284"/>
                    <a:gd name="T121" fmla="*/ 268 h 284"/>
                    <a:gd name="T122" fmla="*/ 142 w 284"/>
                    <a:gd name="T123" fmla="*/ 26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284">
                      <a:moveTo>
                        <a:pt x="142" y="267"/>
                      </a:moveTo>
                      <a:lnTo>
                        <a:pt x="142" y="267"/>
                      </a:lnTo>
                      <a:lnTo>
                        <a:pt x="130" y="266"/>
                      </a:lnTo>
                      <a:lnTo>
                        <a:pt x="117" y="264"/>
                      </a:lnTo>
                      <a:lnTo>
                        <a:pt x="105" y="261"/>
                      </a:lnTo>
                      <a:lnTo>
                        <a:pt x="94" y="257"/>
                      </a:lnTo>
                      <a:lnTo>
                        <a:pt x="83" y="251"/>
                      </a:lnTo>
                      <a:lnTo>
                        <a:pt x="73" y="246"/>
                      </a:lnTo>
                      <a:lnTo>
                        <a:pt x="63" y="238"/>
                      </a:lnTo>
                      <a:lnTo>
                        <a:pt x="54" y="230"/>
                      </a:lnTo>
                      <a:lnTo>
                        <a:pt x="46" y="221"/>
                      </a:lnTo>
                      <a:lnTo>
                        <a:pt x="39" y="212"/>
                      </a:lnTo>
                      <a:lnTo>
                        <a:pt x="33" y="201"/>
                      </a:lnTo>
                      <a:lnTo>
                        <a:pt x="28" y="191"/>
                      </a:lnTo>
                      <a:lnTo>
                        <a:pt x="23" y="179"/>
                      </a:lnTo>
                      <a:lnTo>
                        <a:pt x="20" y="168"/>
                      </a:lnTo>
                      <a:lnTo>
                        <a:pt x="19" y="155"/>
                      </a:lnTo>
                      <a:lnTo>
                        <a:pt x="18" y="142"/>
                      </a:lnTo>
                      <a:lnTo>
                        <a:pt x="18" y="142"/>
                      </a:lnTo>
                      <a:lnTo>
                        <a:pt x="19" y="130"/>
                      </a:lnTo>
                      <a:lnTo>
                        <a:pt x="20" y="117"/>
                      </a:lnTo>
                      <a:lnTo>
                        <a:pt x="23" y="106"/>
                      </a:lnTo>
                      <a:lnTo>
                        <a:pt x="28" y="94"/>
                      </a:lnTo>
                      <a:lnTo>
                        <a:pt x="33" y="84"/>
                      </a:lnTo>
                      <a:lnTo>
                        <a:pt x="39" y="73"/>
                      </a:lnTo>
                      <a:lnTo>
                        <a:pt x="46" y="64"/>
                      </a:lnTo>
                      <a:lnTo>
                        <a:pt x="54" y="55"/>
                      </a:lnTo>
                      <a:lnTo>
                        <a:pt x="63" y="47"/>
                      </a:lnTo>
                      <a:lnTo>
                        <a:pt x="73" y="39"/>
                      </a:lnTo>
                      <a:lnTo>
                        <a:pt x="83" y="34"/>
                      </a:lnTo>
                      <a:lnTo>
                        <a:pt x="94" y="28"/>
                      </a:lnTo>
                      <a:lnTo>
                        <a:pt x="105" y="24"/>
                      </a:lnTo>
                      <a:lnTo>
                        <a:pt x="117" y="20"/>
                      </a:lnTo>
                      <a:lnTo>
                        <a:pt x="130" y="19"/>
                      </a:lnTo>
                      <a:lnTo>
                        <a:pt x="142" y="18"/>
                      </a:lnTo>
                      <a:lnTo>
                        <a:pt x="142" y="18"/>
                      </a:lnTo>
                      <a:lnTo>
                        <a:pt x="155" y="19"/>
                      </a:lnTo>
                      <a:lnTo>
                        <a:pt x="167" y="20"/>
                      </a:lnTo>
                      <a:lnTo>
                        <a:pt x="178" y="24"/>
                      </a:lnTo>
                      <a:lnTo>
                        <a:pt x="191" y="28"/>
                      </a:lnTo>
                      <a:lnTo>
                        <a:pt x="202" y="34"/>
                      </a:lnTo>
                      <a:lnTo>
                        <a:pt x="212" y="39"/>
                      </a:lnTo>
                      <a:lnTo>
                        <a:pt x="221" y="47"/>
                      </a:lnTo>
                      <a:lnTo>
                        <a:pt x="229" y="55"/>
                      </a:lnTo>
                      <a:lnTo>
                        <a:pt x="238" y="64"/>
                      </a:lnTo>
                      <a:lnTo>
                        <a:pt x="245" y="73"/>
                      </a:lnTo>
                      <a:lnTo>
                        <a:pt x="252" y="84"/>
                      </a:lnTo>
                      <a:lnTo>
                        <a:pt x="256" y="94"/>
                      </a:lnTo>
                      <a:lnTo>
                        <a:pt x="261" y="106"/>
                      </a:lnTo>
                      <a:lnTo>
                        <a:pt x="264" y="117"/>
                      </a:lnTo>
                      <a:lnTo>
                        <a:pt x="266" y="130"/>
                      </a:lnTo>
                      <a:lnTo>
                        <a:pt x="266" y="142"/>
                      </a:lnTo>
                      <a:lnTo>
                        <a:pt x="266" y="142"/>
                      </a:lnTo>
                      <a:lnTo>
                        <a:pt x="267" y="146"/>
                      </a:lnTo>
                      <a:lnTo>
                        <a:pt x="269" y="149"/>
                      </a:lnTo>
                      <a:lnTo>
                        <a:pt x="272" y="150"/>
                      </a:lnTo>
                      <a:lnTo>
                        <a:pt x="275" y="151"/>
                      </a:lnTo>
                      <a:lnTo>
                        <a:pt x="275" y="151"/>
                      </a:lnTo>
                      <a:lnTo>
                        <a:pt x="278" y="150"/>
                      </a:lnTo>
                      <a:lnTo>
                        <a:pt x="282" y="149"/>
                      </a:lnTo>
                      <a:lnTo>
                        <a:pt x="284" y="146"/>
                      </a:lnTo>
                      <a:lnTo>
                        <a:pt x="284" y="142"/>
                      </a:lnTo>
                      <a:lnTo>
                        <a:pt x="284" y="142"/>
                      </a:lnTo>
                      <a:lnTo>
                        <a:pt x="284" y="128"/>
                      </a:lnTo>
                      <a:lnTo>
                        <a:pt x="282" y="114"/>
                      </a:lnTo>
                      <a:lnTo>
                        <a:pt x="277" y="100"/>
                      </a:lnTo>
                      <a:lnTo>
                        <a:pt x="273" y="87"/>
                      </a:lnTo>
                      <a:lnTo>
                        <a:pt x="267" y="75"/>
                      </a:lnTo>
                      <a:lnTo>
                        <a:pt x="259" y="63"/>
                      </a:lnTo>
                      <a:lnTo>
                        <a:pt x="252" y="53"/>
                      </a:lnTo>
                      <a:lnTo>
                        <a:pt x="243" y="43"/>
                      </a:lnTo>
                      <a:lnTo>
                        <a:pt x="233" y="33"/>
                      </a:lnTo>
                      <a:lnTo>
                        <a:pt x="222" y="25"/>
                      </a:lnTo>
                      <a:lnTo>
                        <a:pt x="210" y="17"/>
                      </a:lnTo>
                      <a:lnTo>
                        <a:pt x="197" y="11"/>
                      </a:lnTo>
                      <a:lnTo>
                        <a:pt x="184" y="7"/>
                      </a:lnTo>
                      <a:lnTo>
                        <a:pt x="171" y="4"/>
                      </a:lnTo>
                      <a:lnTo>
                        <a:pt x="156" y="2"/>
                      </a:lnTo>
                      <a:lnTo>
                        <a:pt x="142" y="0"/>
                      </a:lnTo>
                      <a:lnTo>
                        <a:pt x="142" y="0"/>
                      </a:lnTo>
                      <a:lnTo>
                        <a:pt x="127" y="2"/>
                      </a:lnTo>
                      <a:lnTo>
                        <a:pt x="113" y="4"/>
                      </a:lnTo>
                      <a:lnTo>
                        <a:pt x="100" y="7"/>
                      </a:lnTo>
                      <a:lnTo>
                        <a:pt x="86" y="11"/>
                      </a:lnTo>
                      <a:lnTo>
                        <a:pt x="74" y="17"/>
                      </a:lnTo>
                      <a:lnTo>
                        <a:pt x="63" y="25"/>
                      </a:lnTo>
                      <a:lnTo>
                        <a:pt x="52" y="33"/>
                      </a:lnTo>
                      <a:lnTo>
                        <a:pt x="42" y="43"/>
                      </a:lnTo>
                      <a:lnTo>
                        <a:pt x="32" y="53"/>
                      </a:lnTo>
                      <a:lnTo>
                        <a:pt x="24" y="63"/>
                      </a:lnTo>
                      <a:lnTo>
                        <a:pt x="18" y="75"/>
                      </a:lnTo>
                      <a:lnTo>
                        <a:pt x="11" y="87"/>
                      </a:lnTo>
                      <a:lnTo>
                        <a:pt x="6" y="100"/>
                      </a:lnTo>
                      <a:lnTo>
                        <a:pt x="3" y="114"/>
                      </a:lnTo>
                      <a:lnTo>
                        <a:pt x="1" y="128"/>
                      </a:lnTo>
                      <a:lnTo>
                        <a:pt x="0" y="142"/>
                      </a:lnTo>
                      <a:lnTo>
                        <a:pt x="0" y="142"/>
                      </a:lnTo>
                      <a:lnTo>
                        <a:pt x="1" y="157"/>
                      </a:lnTo>
                      <a:lnTo>
                        <a:pt x="3" y="171"/>
                      </a:lnTo>
                      <a:lnTo>
                        <a:pt x="6" y="185"/>
                      </a:lnTo>
                      <a:lnTo>
                        <a:pt x="11" y="198"/>
                      </a:lnTo>
                      <a:lnTo>
                        <a:pt x="18" y="210"/>
                      </a:lnTo>
                      <a:lnTo>
                        <a:pt x="24" y="222"/>
                      </a:lnTo>
                      <a:lnTo>
                        <a:pt x="32" y="232"/>
                      </a:lnTo>
                      <a:lnTo>
                        <a:pt x="42" y="242"/>
                      </a:lnTo>
                      <a:lnTo>
                        <a:pt x="52" y="252"/>
                      </a:lnTo>
                      <a:lnTo>
                        <a:pt x="63" y="260"/>
                      </a:lnTo>
                      <a:lnTo>
                        <a:pt x="74" y="268"/>
                      </a:lnTo>
                      <a:lnTo>
                        <a:pt x="86" y="273"/>
                      </a:lnTo>
                      <a:lnTo>
                        <a:pt x="100" y="278"/>
                      </a:lnTo>
                      <a:lnTo>
                        <a:pt x="113" y="281"/>
                      </a:lnTo>
                      <a:lnTo>
                        <a:pt x="127" y="283"/>
                      </a:lnTo>
                      <a:lnTo>
                        <a:pt x="142" y="284"/>
                      </a:lnTo>
                      <a:lnTo>
                        <a:pt x="142" y="284"/>
                      </a:lnTo>
                      <a:lnTo>
                        <a:pt x="145" y="283"/>
                      </a:lnTo>
                      <a:lnTo>
                        <a:pt x="148" y="282"/>
                      </a:lnTo>
                      <a:lnTo>
                        <a:pt x="151" y="279"/>
                      </a:lnTo>
                      <a:lnTo>
                        <a:pt x="151" y="276"/>
                      </a:lnTo>
                      <a:lnTo>
                        <a:pt x="151" y="276"/>
                      </a:lnTo>
                      <a:lnTo>
                        <a:pt x="151" y="272"/>
                      </a:lnTo>
                      <a:lnTo>
                        <a:pt x="148" y="269"/>
                      </a:lnTo>
                      <a:lnTo>
                        <a:pt x="145" y="268"/>
                      </a:lnTo>
                      <a:lnTo>
                        <a:pt x="142" y="267"/>
                      </a:lnTo>
                      <a:lnTo>
                        <a:pt x="142" y="2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endParaRPr lang="he-IL" dirty="0">
                    <a:solidFill>
                      <a:srgbClr val="000000"/>
                    </a:solidFill>
                    <a:latin typeface="Calibri"/>
                    <a:cs typeface="Arial" panose="020B0604020202020204" pitchFamily="34" charset="0"/>
                  </a:endParaRPr>
                </a:p>
              </p:txBody>
            </p:sp>
            <p:sp>
              <p:nvSpPr>
                <p:cNvPr id="222" name="Freeform 2349">
                  <a:extLst>
                    <a:ext uri="{FF2B5EF4-FFF2-40B4-BE49-F238E27FC236}">
                      <a16:creationId xmlns:a16="http://schemas.microsoft.com/office/drawing/2014/main" id="{301D880C-E0DE-413E-B340-0B504EE28361}"/>
                    </a:ext>
                  </a:extLst>
                </p:cNvPr>
                <p:cNvSpPr>
                  <a:spLocks/>
                </p:cNvSpPr>
                <p:nvPr/>
              </p:nvSpPr>
              <p:spPr bwMode="auto">
                <a:xfrm>
                  <a:off x="3201668" y="4467940"/>
                  <a:ext cx="202821" cy="202821"/>
                </a:xfrm>
                <a:custGeom>
                  <a:avLst/>
                  <a:gdLst>
                    <a:gd name="T0" fmla="*/ 89 w 178"/>
                    <a:gd name="T1" fmla="*/ 159 h 177"/>
                    <a:gd name="T2" fmla="*/ 74 w 178"/>
                    <a:gd name="T3" fmla="*/ 158 h 177"/>
                    <a:gd name="T4" fmla="*/ 61 w 178"/>
                    <a:gd name="T5" fmla="*/ 154 h 177"/>
                    <a:gd name="T6" fmla="*/ 49 w 178"/>
                    <a:gd name="T7" fmla="*/ 147 h 177"/>
                    <a:gd name="T8" fmla="*/ 30 w 178"/>
                    <a:gd name="T9" fmla="*/ 128 h 177"/>
                    <a:gd name="T10" fmla="*/ 23 w 178"/>
                    <a:gd name="T11" fmla="*/ 116 h 177"/>
                    <a:gd name="T12" fmla="*/ 20 w 178"/>
                    <a:gd name="T13" fmla="*/ 103 h 177"/>
                    <a:gd name="T14" fmla="*/ 18 w 178"/>
                    <a:gd name="T15" fmla="*/ 88 h 177"/>
                    <a:gd name="T16" fmla="*/ 19 w 178"/>
                    <a:gd name="T17" fmla="*/ 81 h 177"/>
                    <a:gd name="T18" fmla="*/ 21 w 178"/>
                    <a:gd name="T19" fmla="*/ 67 h 177"/>
                    <a:gd name="T20" fmla="*/ 27 w 178"/>
                    <a:gd name="T21" fmla="*/ 55 h 177"/>
                    <a:gd name="T22" fmla="*/ 39 w 178"/>
                    <a:gd name="T23" fmla="*/ 38 h 177"/>
                    <a:gd name="T24" fmla="*/ 56 w 178"/>
                    <a:gd name="T25" fmla="*/ 26 h 177"/>
                    <a:gd name="T26" fmla="*/ 68 w 178"/>
                    <a:gd name="T27" fmla="*/ 21 h 177"/>
                    <a:gd name="T28" fmla="*/ 82 w 178"/>
                    <a:gd name="T29" fmla="*/ 17 h 177"/>
                    <a:gd name="T30" fmla="*/ 89 w 178"/>
                    <a:gd name="T31" fmla="*/ 17 h 177"/>
                    <a:gd name="T32" fmla="*/ 103 w 178"/>
                    <a:gd name="T33" fmla="*/ 19 h 177"/>
                    <a:gd name="T34" fmla="*/ 117 w 178"/>
                    <a:gd name="T35" fmla="*/ 23 h 177"/>
                    <a:gd name="T36" fmla="*/ 129 w 178"/>
                    <a:gd name="T37" fmla="*/ 30 h 177"/>
                    <a:gd name="T38" fmla="*/ 148 w 178"/>
                    <a:gd name="T39" fmla="*/ 48 h 177"/>
                    <a:gd name="T40" fmla="*/ 154 w 178"/>
                    <a:gd name="T41" fmla="*/ 61 h 177"/>
                    <a:gd name="T42" fmla="*/ 159 w 178"/>
                    <a:gd name="T43" fmla="*/ 74 h 177"/>
                    <a:gd name="T44" fmla="*/ 160 w 178"/>
                    <a:gd name="T45" fmla="*/ 88 h 177"/>
                    <a:gd name="T46" fmla="*/ 161 w 178"/>
                    <a:gd name="T47" fmla="*/ 92 h 177"/>
                    <a:gd name="T48" fmla="*/ 165 w 178"/>
                    <a:gd name="T49" fmla="*/ 96 h 177"/>
                    <a:gd name="T50" fmla="*/ 169 w 178"/>
                    <a:gd name="T51" fmla="*/ 97 h 177"/>
                    <a:gd name="T52" fmla="*/ 175 w 178"/>
                    <a:gd name="T53" fmla="*/ 95 h 177"/>
                    <a:gd name="T54" fmla="*/ 178 w 178"/>
                    <a:gd name="T55" fmla="*/ 88 h 177"/>
                    <a:gd name="T56" fmla="*/ 178 w 178"/>
                    <a:gd name="T57" fmla="*/ 80 h 177"/>
                    <a:gd name="T58" fmla="*/ 174 w 178"/>
                    <a:gd name="T59" fmla="*/ 62 h 177"/>
                    <a:gd name="T60" fmla="*/ 168 w 178"/>
                    <a:gd name="T61" fmla="*/ 46 h 177"/>
                    <a:gd name="T62" fmla="*/ 158 w 178"/>
                    <a:gd name="T63" fmla="*/ 32 h 177"/>
                    <a:gd name="T64" fmla="*/ 145 w 178"/>
                    <a:gd name="T65" fmla="*/ 20 h 177"/>
                    <a:gd name="T66" fmla="*/ 131 w 178"/>
                    <a:gd name="T67" fmla="*/ 11 h 177"/>
                    <a:gd name="T68" fmla="*/ 115 w 178"/>
                    <a:gd name="T69" fmla="*/ 4 h 177"/>
                    <a:gd name="T70" fmla="*/ 98 w 178"/>
                    <a:gd name="T71" fmla="*/ 0 h 177"/>
                    <a:gd name="T72" fmla="*/ 89 w 178"/>
                    <a:gd name="T73" fmla="*/ 0 h 177"/>
                    <a:gd name="T74" fmla="*/ 71 w 178"/>
                    <a:gd name="T75" fmla="*/ 2 h 177"/>
                    <a:gd name="T76" fmla="*/ 54 w 178"/>
                    <a:gd name="T77" fmla="*/ 6 h 177"/>
                    <a:gd name="T78" fmla="*/ 40 w 178"/>
                    <a:gd name="T79" fmla="*/ 15 h 177"/>
                    <a:gd name="T80" fmla="*/ 27 w 178"/>
                    <a:gd name="T81" fmla="*/ 25 h 177"/>
                    <a:gd name="T82" fmla="*/ 16 w 178"/>
                    <a:gd name="T83" fmla="*/ 38 h 177"/>
                    <a:gd name="T84" fmla="*/ 8 w 178"/>
                    <a:gd name="T85" fmla="*/ 54 h 177"/>
                    <a:gd name="T86" fmla="*/ 2 w 178"/>
                    <a:gd name="T87" fmla="*/ 71 h 177"/>
                    <a:gd name="T88" fmla="*/ 0 w 178"/>
                    <a:gd name="T89" fmla="*/ 88 h 177"/>
                    <a:gd name="T90" fmla="*/ 1 w 178"/>
                    <a:gd name="T91" fmla="*/ 97 h 177"/>
                    <a:gd name="T92" fmla="*/ 4 w 178"/>
                    <a:gd name="T93" fmla="*/ 115 h 177"/>
                    <a:gd name="T94" fmla="*/ 11 w 178"/>
                    <a:gd name="T95" fmla="*/ 131 h 177"/>
                    <a:gd name="T96" fmla="*/ 20 w 178"/>
                    <a:gd name="T97" fmla="*/ 145 h 177"/>
                    <a:gd name="T98" fmla="*/ 32 w 178"/>
                    <a:gd name="T99" fmla="*/ 157 h 177"/>
                    <a:gd name="T100" fmla="*/ 47 w 178"/>
                    <a:gd name="T101" fmla="*/ 166 h 177"/>
                    <a:gd name="T102" fmla="*/ 62 w 178"/>
                    <a:gd name="T103" fmla="*/ 173 h 177"/>
                    <a:gd name="T104" fmla="*/ 80 w 178"/>
                    <a:gd name="T105" fmla="*/ 177 h 177"/>
                    <a:gd name="T106" fmla="*/ 89 w 178"/>
                    <a:gd name="T107" fmla="*/ 177 h 177"/>
                    <a:gd name="T108" fmla="*/ 95 w 178"/>
                    <a:gd name="T109" fmla="*/ 175 h 177"/>
                    <a:gd name="T110" fmla="*/ 98 w 178"/>
                    <a:gd name="T111" fmla="*/ 168 h 177"/>
                    <a:gd name="T112" fmla="*/ 98 w 178"/>
                    <a:gd name="T113" fmla="*/ 165 h 177"/>
                    <a:gd name="T114" fmla="*/ 92 w 178"/>
                    <a:gd name="T115" fmla="*/ 161 h 177"/>
                    <a:gd name="T116" fmla="*/ 89 w 178"/>
                    <a:gd name="T117" fmla="*/ 15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 h="177">
                      <a:moveTo>
                        <a:pt x="89" y="159"/>
                      </a:moveTo>
                      <a:lnTo>
                        <a:pt x="89" y="159"/>
                      </a:lnTo>
                      <a:lnTo>
                        <a:pt x="82" y="159"/>
                      </a:lnTo>
                      <a:lnTo>
                        <a:pt x="74" y="158"/>
                      </a:lnTo>
                      <a:lnTo>
                        <a:pt x="68" y="156"/>
                      </a:lnTo>
                      <a:lnTo>
                        <a:pt x="61" y="154"/>
                      </a:lnTo>
                      <a:lnTo>
                        <a:pt x="56" y="151"/>
                      </a:lnTo>
                      <a:lnTo>
                        <a:pt x="49" y="147"/>
                      </a:lnTo>
                      <a:lnTo>
                        <a:pt x="39" y="138"/>
                      </a:lnTo>
                      <a:lnTo>
                        <a:pt x="30" y="128"/>
                      </a:lnTo>
                      <a:lnTo>
                        <a:pt x="27" y="122"/>
                      </a:lnTo>
                      <a:lnTo>
                        <a:pt x="23" y="116"/>
                      </a:lnTo>
                      <a:lnTo>
                        <a:pt x="21" y="110"/>
                      </a:lnTo>
                      <a:lnTo>
                        <a:pt x="20" y="103"/>
                      </a:lnTo>
                      <a:lnTo>
                        <a:pt x="19" y="96"/>
                      </a:lnTo>
                      <a:lnTo>
                        <a:pt x="18" y="88"/>
                      </a:lnTo>
                      <a:lnTo>
                        <a:pt x="18" y="88"/>
                      </a:lnTo>
                      <a:lnTo>
                        <a:pt x="19" y="81"/>
                      </a:lnTo>
                      <a:lnTo>
                        <a:pt x="20" y="74"/>
                      </a:lnTo>
                      <a:lnTo>
                        <a:pt x="21" y="67"/>
                      </a:lnTo>
                      <a:lnTo>
                        <a:pt x="23" y="61"/>
                      </a:lnTo>
                      <a:lnTo>
                        <a:pt x="27" y="55"/>
                      </a:lnTo>
                      <a:lnTo>
                        <a:pt x="30" y="48"/>
                      </a:lnTo>
                      <a:lnTo>
                        <a:pt x="39" y="38"/>
                      </a:lnTo>
                      <a:lnTo>
                        <a:pt x="49" y="30"/>
                      </a:lnTo>
                      <a:lnTo>
                        <a:pt x="56" y="26"/>
                      </a:lnTo>
                      <a:lnTo>
                        <a:pt x="61" y="23"/>
                      </a:lnTo>
                      <a:lnTo>
                        <a:pt x="68" y="21"/>
                      </a:lnTo>
                      <a:lnTo>
                        <a:pt x="74" y="19"/>
                      </a:lnTo>
                      <a:lnTo>
                        <a:pt x="82" y="17"/>
                      </a:lnTo>
                      <a:lnTo>
                        <a:pt x="89" y="17"/>
                      </a:lnTo>
                      <a:lnTo>
                        <a:pt x="89" y="17"/>
                      </a:lnTo>
                      <a:lnTo>
                        <a:pt x="97" y="17"/>
                      </a:lnTo>
                      <a:lnTo>
                        <a:pt x="103" y="19"/>
                      </a:lnTo>
                      <a:lnTo>
                        <a:pt x="110" y="21"/>
                      </a:lnTo>
                      <a:lnTo>
                        <a:pt x="117" y="23"/>
                      </a:lnTo>
                      <a:lnTo>
                        <a:pt x="123" y="26"/>
                      </a:lnTo>
                      <a:lnTo>
                        <a:pt x="129" y="30"/>
                      </a:lnTo>
                      <a:lnTo>
                        <a:pt x="139" y="38"/>
                      </a:lnTo>
                      <a:lnTo>
                        <a:pt x="148" y="48"/>
                      </a:lnTo>
                      <a:lnTo>
                        <a:pt x="151" y="55"/>
                      </a:lnTo>
                      <a:lnTo>
                        <a:pt x="154" y="61"/>
                      </a:lnTo>
                      <a:lnTo>
                        <a:pt x="157" y="67"/>
                      </a:lnTo>
                      <a:lnTo>
                        <a:pt x="159" y="74"/>
                      </a:lnTo>
                      <a:lnTo>
                        <a:pt x="160" y="81"/>
                      </a:lnTo>
                      <a:lnTo>
                        <a:pt x="160" y="88"/>
                      </a:lnTo>
                      <a:lnTo>
                        <a:pt x="160" y="88"/>
                      </a:lnTo>
                      <a:lnTo>
                        <a:pt x="161" y="92"/>
                      </a:lnTo>
                      <a:lnTo>
                        <a:pt x="163" y="95"/>
                      </a:lnTo>
                      <a:lnTo>
                        <a:pt x="165" y="96"/>
                      </a:lnTo>
                      <a:lnTo>
                        <a:pt x="169" y="97"/>
                      </a:lnTo>
                      <a:lnTo>
                        <a:pt x="169" y="97"/>
                      </a:lnTo>
                      <a:lnTo>
                        <a:pt x="172" y="96"/>
                      </a:lnTo>
                      <a:lnTo>
                        <a:pt x="175" y="95"/>
                      </a:lnTo>
                      <a:lnTo>
                        <a:pt x="178" y="92"/>
                      </a:lnTo>
                      <a:lnTo>
                        <a:pt x="178" y="88"/>
                      </a:lnTo>
                      <a:lnTo>
                        <a:pt x="178" y="88"/>
                      </a:lnTo>
                      <a:lnTo>
                        <a:pt x="178" y="80"/>
                      </a:lnTo>
                      <a:lnTo>
                        <a:pt x="176" y="71"/>
                      </a:lnTo>
                      <a:lnTo>
                        <a:pt x="174" y="62"/>
                      </a:lnTo>
                      <a:lnTo>
                        <a:pt x="171" y="54"/>
                      </a:lnTo>
                      <a:lnTo>
                        <a:pt x="168" y="46"/>
                      </a:lnTo>
                      <a:lnTo>
                        <a:pt x="163" y="38"/>
                      </a:lnTo>
                      <a:lnTo>
                        <a:pt x="158" y="32"/>
                      </a:lnTo>
                      <a:lnTo>
                        <a:pt x="152" y="25"/>
                      </a:lnTo>
                      <a:lnTo>
                        <a:pt x="145" y="20"/>
                      </a:lnTo>
                      <a:lnTo>
                        <a:pt x="139" y="15"/>
                      </a:lnTo>
                      <a:lnTo>
                        <a:pt x="131" y="11"/>
                      </a:lnTo>
                      <a:lnTo>
                        <a:pt x="123" y="6"/>
                      </a:lnTo>
                      <a:lnTo>
                        <a:pt x="115" y="4"/>
                      </a:lnTo>
                      <a:lnTo>
                        <a:pt x="107" y="2"/>
                      </a:lnTo>
                      <a:lnTo>
                        <a:pt x="98" y="0"/>
                      </a:lnTo>
                      <a:lnTo>
                        <a:pt x="89" y="0"/>
                      </a:lnTo>
                      <a:lnTo>
                        <a:pt x="89" y="0"/>
                      </a:lnTo>
                      <a:lnTo>
                        <a:pt x="80" y="0"/>
                      </a:lnTo>
                      <a:lnTo>
                        <a:pt x="71" y="2"/>
                      </a:lnTo>
                      <a:lnTo>
                        <a:pt x="62" y="4"/>
                      </a:lnTo>
                      <a:lnTo>
                        <a:pt x="54" y="6"/>
                      </a:lnTo>
                      <a:lnTo>
                        <a:pt x="47" y="11"/>
                      </a:lnTo>
                      <a:lnTo>
                        <a:pt x="40" y="15"/>
                      </a:lnTo>
                      <a:lnTo>
                        <a:pt x="32" y="20"/>
                      </a:lnTo>
                      <a:lnTo>
                        <a:pt x="27" y="25"/>
                      </a:lnTo>
                      <a:lnTo>
                        <a:pt x="20" y="32"/>
                      </a:lnTo>
                      <a:lnTo>
                        <a:pt x="16" y="38"/>
                      </a:lnTo>
                      <a:lnTo>
                        <a:pt x="11" y="46"/>
                      </a:lnTo>
                      <a:lnTo>
                        <a:pt x="8" y="54"/>
                      </a:lnTo>
                      <a:lnTo>
                        <a:pt x="4" y="62"/>
                      </a:lnTo>
                      <a:lnTo>
                        <a:pt x="2" y="71"/>
                      </a:lnTo>
                      <a:lnTo>
                        <a:pt x="1" y="80"/>
                      </a:lnTo>
                      <a:lnTo>
                        <a:pt x="0" y="88"/>
                      </a:lnTo>
                      <a:lnTo>
                        <a:pt x="0" y="88"/>
                      </a:lnTo>
                      <a:lnTo>
                        <a:pt x="1" y="97"/>
                      </a:lnTo>
                      <a:lnTo>
                        <a:pt x="2" y="106"/>
                      </a:lnTo>
                      <a:lnTo>
                        <a:pt x="4" y="115"/>
                      </a:lnTo>
                      <a:lnTo>
                        <a:pt x="8" y="123"/>
                      </a:lnTo>
                      <a:lnTo>
                        <a:pt x="11" y="131"/>
                      </a:lnTo>
                      <a:lnTo>
                        <a:pt x="16" y="138"/>
                      </a:lnTo>
                      <a:lnTo>
                        <a:pt x="20" y="145"/>
                      </a:lnTo>
                      <a:lnTo>
                        <a:pt x="27" y="152"/>
                      </a:lnTo>
                      <a:lnTo>
                        <a:pt x="32" y="157"/>
                      </a:lnTo>
                      <a:lnTo>
                        <a:pt x="40" y="162"/>
                      </a:lnTo>
                      <a:lnTo>
                        <a:pt x="47" y="166"/>
                      </a:lnTo>
                      <a:lnTo>
                        <a:pt x="54" y="171"/>
                      </a:lnTo>
                      <a:lnTo>
                        <a:pt x="62" y="173"/>
                      </a:lnTo>
                      <a:lnTo>
                        <a:pt x="71" y="175"/>
                      </a:lnTo>
                      <a:lnTo>
                        <a:pt x="80" y="177"/>
                      </a:lnTo>
                      <a:lnTo>
                        <a:pt x="89" y="177"/>
                      </a:lnTo>
                      <a:lnTo>
                        <a:pt x="89" y="177"/>
                      </a:lnTo>
                      <a:lnTo>
                        <a:pt x="92" y="176"/>
                      </a:lnTo>
                      <a:lnTo>
                        <a:pt x="95" y="175"/>
                      </a:lnTo>
                      <a:lnTo>
                        <a:pt x="98" y="172"/>
                      </a:lnTo>
                      <a:lnTo>
                        <a:pt x="98" y="168"/>
                      </a:lnTo>
                      <a:lnTo>
                        <a:pt x="98" y="168"/>
                      </a:lnTo>
                      <a:lnTo>
                        <a:pt x="98" y="165"/>
                      </a:lnTo>
                      <a:lnTo>
                        <a:pt x="95" y="162"/>
                      </a:lnTo>
                      <a:lnTo>
                        <a:pt x="92" y="161"/>
                      </a:lnTo>
                      <a:lnTo>
                        <a:pt x="89" y="159"/>
                      </a:lnTo>
                      <a:lnTo>
                        <a:pt x="89" y="1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endParaRPr lang="he-IL" dirty="0">
                    <a:solidFill>
                      <a:srgbClr val="000000"/>
                    </a:solidFill>
                    <a:latin typeface="Calibri"/>
                    <a:cs typeface="Arial" panose="020B0604020202020204" pitchFamily="34" charset="0"/>
                  </a:endParaRPr>
                </a:p>
              </p:txBody>
            </p:sp>
            <p:sp>
              <p:nvSpPr>
                <p:cNvPr id="223" name="Freeform 2350">
                  <a:extLst>
                    <a:ext uri="{FF2B5EF4-FFF2-40B4-BE49-F238E27FC236}">
                      <a16:creationId xmlns:a16="http://schemas.microsoft.com/office/drawing/2014/main" id="{C97ACBEE-A4A8-401C-B57D-91662EB506D5}"/>
                    </a:ext>
                  </a:extLst>
                </p:cNvPr>
                <p:cNvSpPr>
                  <a:spLocks noEditPoints="1"/>
                </p:cNvSpPr>
                <p:nvPr/>
              </p:nvSpPr>
              <p:spPr bwMode="auto">
                <a:xfrm>
                  <a:off x="3275421" y="4532474"/>
                  <a:ext cx="193602" cy="202821"/>
                </a:xfrm>
                <a:custGeom>
                  <a:avLst/>
                  <a:gdLst>
                    <a:gd name="T0" fmla="*/ 140 w 169"/>
                    <a:gd name="T1" fmla="*/ 91 h 168"/>
                    <a:gd name="T2" fmla="*/ 133 w 169"/>
                    <a:gd name="T3" fmla="*/ 89 h 168"/>
                    <a:gd name="T4" fmla="*/ 51 w 169"/>
                    <a:gd name="T5" fmla="*/ 38 h 168"/>
                    <a:gd name="T6" fmla="*/ 53 w 169"/>
                    <a:gd name="T7" fmla="*/ 32 h 168"/>
                    <a:gd name="T8" fmla="*/ 53 w 169"/>
                    <a:gd name="T9" fmla="*/ 26 h 168"/>
                    <a:gd name="T10" fmla="*/ 51 w 169"/>
                    <a:gd name="T11" fmla="*/ 16 h 168"/>
                    <a:gd name="T12" fmla="*/ 46 w 169"/>
                    <a:gd name="T13" fmla="*/ 8 h 168"/>
                    <a:gd name="T14" fmla="*/ 38 w 169"/>
                    <a:gd name="T15" fmla="*/ 2 h 168"/>
                    <a:gd name="T16" fmla="*/ 27 w 169"/>
                    <a:gd name="T17" fmla="*/ 0 h 168"/>
                    <a:gd name="T18" fmla="*/ 21 w 169"/>
                    <a:gd name="T19" fmla="*/ 0 h 168"/>
                    <a:gd name="T20" fmla="*/ 12 w 169"/>
                    <a:gd name="T21" fmla="*/ 4 h 168"/>
                    <a:gd name="T22" fmla="*/ 5 w 169"/>
                    <a:gd name="T23" fmla="*/ 12 h 168"/>
                    <a:gd name="T24" fmla="*/ 1 w 169"/>
                    <a:gd name="T25" fmla="*/ 21 h 168"/>
                    <a:gd name="T26" fmla="*/ 0 w 169"/>
                    <a:gd name="T27" fmla="*/ 26 h 168"/>
                    <a:gd name="T28" fmla="*/ 2 w 169"/>
                    <a:gd name="T29" fmla="*/ 36 h 168"/>
                    <a:gd name="T30" fmla="*/ 8 w 169"/>
                    <a:gd name="T31" fmla="*/ 45 h 168"/>
                    <a:gd name="T32" fmla="*/ 17 w 169"/>
                    <a:gd name="T33" fmla="*/ 51 h 168"/>
                    <a:gd name="T34" fmla="*/ 27 w 169"/>
                    <a:gd name="T35" fmla="*/ 53 h 168"/>
                    <a:gd name="T36" fmla="*/ 33 w 169"/>
                    <a:gd name="T37" fmla="*/ 52 h 168"/>
                    <a:gd name="T38" fmla="*/ 89 w 169"/>
                    <a:gd name="T39" fmla="*/ 101 h 168"/>
                    <a:gd name="T40" fmla="*/ 89 w 169"/>
                    <a:gd name="T41" fmla="*/ 133 h 168"/>
                    <a:gd name="T42" fmla="*/ 92 w 169"/>
                    <a:gd name="T43" fmla="*/ 140 h 168"/>
                    <a:gd name="T44" fmla="*/ 119 w 169"/>
                    <a:gd name="T45" fmla="*/ 166 h 168"/>
                    <a:gd name="T46" fmla="*/ 124 w 169"/>
                    <a:gd name="T47" fmla="*/ 168 h 168"/>
                    <a:gd name="T48" fmla="*/ 128 w 169"/>
                    <a:gd name="T49" fmla="*/ 167 h 168"/>
                    <a:gd name="T50" fmla="*/ 130 w 169"/>
                    <a:gd name="T51" fmla="*/ 166 h 168"/>
                    <a:gd name="T52" fmla="*/ 133 w 169"/>
                    <a:gd name="T53" fmla="*/ 162 h 168"/>
                    <a:gd name="T54" fmla="*/ 133 w 169"/>
                    <a:gd name="T55" fmla="*/ 133 h 168"/>
                    <a:gd name="T56" fmla="*/ 160 w 169"/>
                    <a:gd name="T57" fmla="*/ 133 h 168"/>
                    <a:gd name="T58" fmla="*/ 166 w 169"/>
                    <a:gd name="T59" fmla="*/ 132 h 168"/>
                    <a:gd name="T60" fmla="*/ 169 w 169"/>
                    <a:gd name="T61" fmla="*/ 127 h 168"/>
                    <a:gd name="T62" fmla="*/ 169 w 169"/>
                    <a:gd name="T63" fmla="*/ 125 h 168"/>
                    <a:gd name="T64" fmla="*/ 168 w 169"/>
                    <a:gd name="T65" fmla="*/ 120 h 168"/>
                    <a:gd name="T66" fmla="*/ 140 w 169"/>
                    <a:gd name="T67" fmla="*/ 91 h 168"/>
                    <a:gd name="T68" fmla="*/ 18 w 169"/>
                    <a:gd name="T69" fmla="*/ 26 h 168"/>
                    <a:gd name="T70" fmla="*/ 21 w 169"/>
                    <a:gd name="T71" fmla="*/ 20 h 168"/>
                    <a:gd name="T72" fmla="*/ 27 w 169"/>
                    <a:gd name="T73" fmla="*/ 18 h 168"/>
                    <a:gd name="T74" fmla="*/ 30 w 169"/>
                    <a:gd name="T75" fmla="*/ 19 h 168"/>
                    <a:gd name="T76" fmla="*/ 36 w 169"/>
                    <a:gd name="T77" fmla="*/ 23 h 168"/>
                    <a:gd name="T78" fmla="*/ 36 w 169"/>
                    <a:gd name="T79" fmla="*/ 26 h 168"/>
                    <a:gd name="T80" fmla="*/ 33 w 169"/>
                    <a:gd name="T81" fmla="*/ 33 h 168"/>
                    <a:gd name="T82" fmla="*/ 27 w 169"/>
                    <a:gd name="T83" fmla="*/ 35 h 168"/>
                    <a:gd name="T84" fmla="*/ 23 w 169"/>
                    <a:gd name="T85" fmla="*/ 34 h 168"/>
                    <a:gd name="T86" fmla="*/ 19 w 169"/>
                    <a:gd name="T87" fmla="*/ 30 h 168"/>
                    <a:gd name="T88" fmla="*/ 18 w 169"/>
                    <a:gd name="T89" fmla="*/ 26 h 168"/>
                    <a:gd name="T90" fmla="*/ 107 w 169"/>
                    <a:gd name="T91" fmla="*/ 119 h 168"/>
                    <a:gd name="T92" fmla="*/ 116 w 169"/>
                    <a:gd name="T93" fmla="*/ 139 h 168"/>
                    <a:gd name="T94" fmla="*/ 129 w 169"/>
                    <a:gd name="T95" fmla="*/ 115 h 168"/>
                    <a:gd name="T96" fmla="*/ 130 w 169"/>
                    <a:gd name="T97" fmla="*/ 106 h 168"/>
                    <a:gd name="T98" fmla="*/ 129 w 169"/>
                    <a:gd name="T99" fmla="*/ 11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9" h="168">
                      <a:moveTo>
                        <a:pt x="140" y="91"/>
                      </a:moveTo>
                      <a:lnTo>
                        <a:pt x="140" y="91"/>
                      </a:lnTo>
                      <a:lnTo>
                        <a:pt x="137" y="90"/>
                      </a:lnTo>
                      <a:lnTo>
                        <a:pt x="133" y="89"/>
                      </a:lnTo>
                      <a:lnTo>
                        <a:pt x="102" y="89"/>
                      </a:lnTo>
                      <a:lnTo>
                        <a:pt x="51" y="38"/>
                      </a:lnTo>
                      <a:lnTo>
                        <a:pt x="51" y="38"/>
                      </a:lnTo>
                      <a:lnTo>
                        <a:pt x="53" y="32"/>
                      </a:lnTo>
                      <a:lnTo>
                        <a:pt x="53" y="26"/>
                      </a:lnTo>
                      <a:lnTo>
                        <a:pt x="53" y="26"/>
                      </a:lnTo>
                      <a:lnTo>
                        <a:pt x="53" y="21"/>
                      </a:lnTo>
                      <a:lnTo>
                        <a:pt x="51" y="16"/>
                      </a:lnTo>
                      <a:lnTo>
                        <a:pt x="49" y="12"/>
                      </a:lnTo>
                      <a:lnTo>
                        <a:pt x="46" y="8"/>
                      </a:lnTo>
                      <a:lnTo>
                        <a:pt x="42" y="4"/>
                      </a:lnTo>
                      <a:lnTo>
                        <a:pt x="38" y="2"/>
                      </a:lnTo>
                      <a:lnTo>
                        <a:pt x="32" y="0"/>
                      </a:lnTo>
                      <a:lnTo>
                        <a:pt x="27" y="0"/>
                      </a:lnTo>
                      <a:lnTo>
                        <a:pt x="27" y="0"/>
                      </a:lnTo>
                      <a:lnTo>
                        <a:pt x="21" y="0"/>
                      </a:lnTo>
                      <a:lnTo>
                        <a:pt x="17" y="2"/>
                      </a:lnTo>
                      <a:lnTo>
                        <a:pt x="12" y="4"/>
                      </a:lnTo>
                      <a:lnTo>
                        <a:pt x="8" y="8"/>
                      </a:lnTo>
                      <a:lnTo>
                        <a:pt x="5" y="12"/>
                      </a:lnTo>
                      <a:lnTo>
                        <a:pt x="2" y="16"/>
                      </a:lnTo>
                      <a:lnTo>
                        <a:pt x="1" y="21"/>
                      </a:lnTo>
                      <a:lnTo>
                        <a:pt x="0" y="26"/>
                      </a:lnTo>
                      <a:lnTo>
                        <a:pt x="0" y="26"/>
                      </a:lnTo>
                      <a:lnTo>
                        <a:pt x="1" y="32"/>
                      </a:lnTo>
                      <a:lnTo>
                        <a:pt x="2" y="36"/>
                      </a:lnTo>
                      <a:lnTo>
                        <a:pt x="5" y="41"/>
                      </a:lnTo>
                      <a:lnTo>
                        <a:pt x="8" y="45"/>
                      </a:lnTo>
                      <a:lnTo>
                        <a:pt x="12" y="49"/>
                      </a:lnTo>
                      <a:lnTo>
                        <a:pt x="17" y="51"/>
                      </a:lnTo>
                      <a:lnTo>
                        <a:pt x="21" y="53"/>
                      </a:lnTo>
                      <a:lnTo>
                        <a:pt x="27" y="53"/>
                      </a:lnTo>
                      <a:lnTo>
                        <a:pt x="27" y="53"/>
                      </a:lnTo>
                      <a:lnTo>
                        <a:pt x="33" y="52"/>
                      </a:lnTo>
                      <a:lnTo>
                        <a:pt x="39" y="51"/>
                      </a:lnTo>
                      <a:lnTo>
                        <a:pt x="89" y="101"/>
                      </a:lnTo>
                      <a:lnTo>
                        <a:pt x="89" y="133"/>
                      </a:lnTo>
                      <a:lnTo>
                        <a:pt x="89" y="133"/>
                      </a:lnTo>
                      <a:lnTo>
                        <a:pt x="90" y="136"/>
                      </a:lnTo>
                      <a:lnTo>
                        <a:pt x="92" y="140"/>
                      </a:lnTo>
                      <a:lnTo>
                        <a:pt x="119" y="166"/>
                      </a:lnTo>
                      <a:lnTo>
                        <a:pt x="119" y="166"/>
                      </a:lnTo>
                      <a:lnTo>
                        <a:pt x="121" y="167"/>
                      </a:lnTo>
                      <a:lnTo>
                        <a:pt x="124" y="168"/>
                      </a:lnTo>
                      <a:lnTo>
                        <a:pt x="124" y="168"/>
                      </a:lnTo>
                      <a:lnTo>
                        <a:pt x="128" y="167"/>
                      </a:lnTo>
                      <a:lnTo>
                        <a:pt x="128" y="167"/>
                      </a:lnTo>
                      <a:lnTo>
                        <a:pt x="130" y="166"/>
                      </a:lnTo>
                      <a:lnTo>
                        <a:pt x="132" y="164"/>
                      </a:lnTo>
                      <a:lnTo>
                        <a:pt x="133" y="162"/>
                      </a:lnTo>
                      <a:lnTo>
                        <a:pt x="133" y="160"/>
                      </a:lnTo>
                      <a:lnTo>
                        <a:pt x="133" y="133"/>
                      </a:lnTo>
                      <a:lnTo>
                        <a:pt x="160" y="133"/>
                      </a:lnTo>
                      <a:lnTo>
                        <a:pt x="160" y="133"/>
                      </a:lnTo>
                      <a:lnTo>
                        <a:pt x="163" y="133"/>
                      </a:lnTo>
                      <a:lnTo>
                        <a:pt x="166" y="132"/>
                      </a:lnTo>
                      <a:lnTo>
                        <a:pt x="167" y="130"/>
                      </a:lnTo>
                      <a:lnTo>
                        <a:pt x="169" y="127"/>
                      </a:lnTo>
                      <a:lnTo>
                        <a:pt x="169" y="127"/>
                      </a:lnTo>
                      <a:lnTo>
                        <a:pt x="169" y="125"/>
                      </a:lnTo>
                      <a:lnTo>
                        <a:pt x="169" y="122"/>
                      </a:lnTo>
                      <a:lnTo>
                        <a:pt x="168" y="120"/>
                      </a:lnTo>
                      <a:lnTo>
                        <a:pt x="167" y="117"/>
                      </a:lnTo>
                      <a:lnTo>
                        <a:pt x="140" y="91"/>
                      </a:lnTo>
                      <a:close/>
                      <a:moveTo>
                        <a:pt x="18" y="26"/>
                      </a:moveTo>
                      <a:lnTo>
                        <a:pt x="18" y="26"/>
                      </a:lnTo>
                      <a:lnTo>
                        <a:pt x="19" y="23"/>
                      </a:lnTo>
                      <a:lnTo>
                        <a:pt x="21" y="20"/>
                      </a:lnTo>
                      <a:lnTo>
                        <a:pt x="23" y="19"/>
                      </a:lnTo>
                      <a:lnTo>
                        <a:pt x="27" y="18"/>
                      </a:lnTo>
                      <a:lnTo>
                        <a:pt x="27" y="18"/>
                      </a:lnTo>
                      <a:lnTo>
                        <a:pt x="30" y="19"/>
                      </a:lnTo>
                      <a:lnTo>
                        <a:pt x="33" y="20"/>
                      </a:lnTo>
                      <a:lnTo>
                        <a:pt x="36" y="23"/>
                      </a:lnTo>
                      <a:lnTo>
                        <a:pt x="36" y="26"/>
                      </a:lnTo>
                      <a:lnTo>
                        <a:pt x="36" y="26"/>
                      </a:lnTo>
                      <a:lnTo>
                        <a:pt x="36" y="30"/>
                      </a:lnTo>
                      <a:lnTo>
                        <a:pt x="33" y="33"/>
                      </a:lnTo>
                      <a:lnTo>
                        <a:pt x="30" y="34"/>
                      </a:lnTo>
                      <a:lnTo>
                        <a:pt x="27" y="35"/>
                      </a:lnTo>
                      <a:lnTo>
                        <a:pt x="27" y="35"/>
                      </a:lnTo>
                      <a:lnTo>
                        <a:pt x="23" y="34"/>
                      </a:lnTo>
                      <a:lnTo>
                        <a:pt x="21" y="33"/>
                      </a:lnTo>
                      <a:lnTo>
                        <a:pt x="19" y="30"/>
                      </a:lnTo>
                      <a:lnTo>
                        <a:pt x="18" y="26"/>
                      </a:lnTo>
                      <a:lnTo>
                        <a:pt x="18" y="26"/>
                      </a:lnTo>
                      <a:close/>
                      <a:moveTo>
                        <a:pt x="107" y="130"/>
                      </a:moveTo>
                      <a:lnTo>
                        <a:pt x="107" y="119"/>
                      </a:lnTo>
                      <a:lnTo>
                        <a:pt x="116" y="127"/>
                      </a:lnTo>
                      <a:lnTo>
                        <a:pt x="116" y="139"/>
                      </a:lnTo>
                      <a:lnTo>
                        <a:pt x="107" y="130"/>
                      </a:lnTo>
                      <a:close/>
                      <a:moveTo>
                        <a:pt x="129" y="115"/>
                      </a:moveTo>
                      <a:lnTo>
                        <a:pt x="120" y="106"/>
                      </a:lnTo>
                      <a:lnTo>
                        <a:pt x="130" y="106"/>
                      </a:lnTo>
                      <a:lnTo>
                        <a:pt x="139" y="115"/>
                      </a:lnTo>
                      <a:lnTo>
                        <a:pt x="129" y="1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endParaRPr lang="he-IL" dirty="0">
                    <a:solidFill>
                      <a:srgbClr val="000000"/>
                    </a:solidFill>
                    <a:latin typeface="Calibri"/>
                    <a:cs typeface="Arial" panose="020B0604020202020204" pitchFamily="34" charset="0"/>
                  </a:endParaRPr>
                </a:p>
              </p:txBody>
            </p:sp>
            <p:sp>
              <p:nvSpPr>
                <p:cNvPr id="224" name="Freeform 2348">
                  <a:extLst>
                    <a:ext uri="{FF2B5EF4-FFF2-40B4-BE49-F238E27FC236}">
                      <a16:creationId xmlns:a16="http://schemas.microsoft.com/office/drawing/2014/main" id="{F7C2F087-E5B4-45A6-A5D4-A026609D3181}"/>
                    </a:ext>
                  </a:extLst>
                </p:cNvPr>
                <p:cNvSpPr>
                  <a:spLocks/>
                </p:cNvSpPr>
                <p:nvPr/>
              </p:nvSpPr>
              <p:spPr bwMode="auto">
                <a:xfrm>
                  <a:off x="3081999" y="4337213"/>
                  <a:ext cx="451381" cy="464279"/>
                </a:xfrm>
                <a:custGeom>
                  <a:avLst/>
                  <a:gdLst>
                    <a:gd name="T0" fmla="*/ 142 w 284"/>
                    <a:gd name="T1" fmla="*/ 267 h 284"/>
                    <a:gd name="T2" fmla="*/ 117 w 284"/>
                    <a:gd name="T3" fmla="*/ 264 h 284"/>
                    <a:gd name="T4" fmla="*/ 94 w 284"/>
                    <a:gd name="T5" fmla="*/ 257 h 284"/>
                    <a:gd name="T6" fmla="*/ 73 w 284"/>
                    <a:gd name="T7" fmla="*/ 246 h 284"/>
                    <a:gd name="T8" fmla="*/ 54 w 284"/>
                    <a:gd name="T9" fmla="*/ 230 h 284"/>
                    <a:gd name="T10" fmla="*/ 39 w 284"/>
                    <a:gd name="T11" fmla="*/ 212 h 284"/>
                    <a:gd name="T12" fmla="*/ 28 w 284"/>
                    <a:gd name="T13" fmla="*/ 191 h 284"/>
                    <a:gd name="T14" fmla="*/ 20 w 284"/>
                    <a:gd name="T15" fmla="*/ 168 h 284"/>
                    <a:gd name="T16" fmla="*/ 18 w 284"/>
                    <a:gd name="T17" fmla="*/ 142 h 284"/>
                    <a:gd name="T18" fmla="*/ 19 w 284"/>
                    <a:gd name="T19" fmla="*/ 130 h 284"/>
                    <a:gd name="T20" fmla="*/ 23 w 284"/>
                    <a:gd name="T21" fmla="*/ 106 h 284"/>
                    <a:gd name="T22" fmla="*/ 33 w 284"/>
                    <a:gd name="T23" fmla="*/ 84 h 284"/>
                    <a:gd name="T24" fmla="*/ 46 w 284"/>
                    <a:gd name="T25" fmla="*/ 64 h 284"/>
                    <a:gd name="T26" fmla="*/ 63 w 284"/>
                    <a:gd name="T27" fmla="*/ 47 h 284"/>
                    <a:gd name="T28" fmla="*/ 83 w 284"/>
                    <a:gd name="T29" fmla="*/ 34 h 284"/>
                    <a:gd name="T30" fmla="*/ 105 w 284"/>
                    <a:gd name="T31" fmla="*/ 24 h 284"/>
                    <a:gd name="T32" fmla="*/ 130 w 284"/>
                    <a:gd name="T33" fmla="*/ 19 h 284"/>
                    <a:gd name="T34" fmla="*/ 142 w 284"/>
                    <a:gd name="T35" fmla="*/ 18 h 284"/>
                    <a:gd name="T36" fmla="*/ 167 w 284"/>
                    <a:gd name="T37" fmla="*/ 20 h 284"/>
                    <a:gd name="T38" fmla="*/ 191 w 284"/>
                    <a:gd name="T39" fmla="*/ 28 h 284"/>
                    <a:gd name="T40" fmla="*/ 212 w 284"/>
                    <a:gd name="T41" fmla="*/ 39 h 284"/>
                    <a:gd name="T42" fmla="*/ 229 w 284"/>
                    <a:gd name="T43" fmla="*/ 55 h 284"/>
                    <a:gd name="T44" fmla="*/ 245 w 284"/>
                    <a:gd name="T45" fmla="*/ 73 h 284"/>
                    <a:gd name="T46" fmla="*/ 256 w 284"/>
                    <a:gd name="T47" fmla="*/ 94 h 284"/>
                    <a:gd name="T48" fmla="*/ 264 w 284"/>
                    <a:gd name="T49" fmla="*/ 117 h 284"/>
                    <a:gd name="T50" fmla="*/ 266 w 284"/>
                    <a:gd name="T51" fmla="*/ 142 h 284"/>
                    <a:gd name="T52" fmla="*/ 267 w 284"/>
                    <a:gd name="T53" fmla="*/ 146 h 284"/>
                    <a:gd name="T54" fmla="*/ 272 w 284"/>
                    <a:gd name="T55" fmla="*/ 150 h 284"/>
                    <a:gd name="T56" fmla="*/ 275 w 284"/>
                    <a:gd name="T57" fmla="*/ 151 h 284"/>
                    <a:gd name="T58" fmla="*/ 282 w 284"/>
                    <a:gd name="T59" fmla="*/ 149 h 284"/>
                    <a:gd name="T60" fmla="*/ 284 w 284"/>
                    <a:gd name="T61" fmla="*/ 142 h 284"/>
                    <a:gd name="T62" fmla="*/ 284 w 284"/>
                    <a:gd name="T63" fmla="*/ 128 h 284"/>
                    <a:gd name="T64" fmla="*/ 277 w 284"/>
                    <a:gd name="T65" fmla="*/ 100 h 284"/>
                    <a:gd name="T66" fmla="*/ 267 w 284"/>
                    <a:gd name="T67" fmla="*/ 75 h 284"/>
                    <a:gd name="T68" fmla="*/ 252 w 284"/>
                    <a:gd name="T69" fmla="*/ 53 h 284"/>
                    <a:gd name="T70" fmla="*/ 233 w 284"/>
                    <a:gd name="T71" fmla="*/ 33 h 284"/>
                    <a:gd name="T72" fmla="*/ 210 w 284"/>
                    <a:gd name="T73" fmla="*/ 17 h 284"/>
                    <a:gd name="T74" fmla="*/ 184 w 284"/>
                    <a:gd name="T75" fmla="*/ 7 h 284"/>
                    <a:gd name="T76" fmla="*/ 156 w 284"/>
                    <a:gd name="T77" fmla="*/ 2 h 284"/>
                    <a:gd name="T78" fmla="*/ 142 w 284"/>
                    <a:gd name="T79" fmla="*/ 0 h 284"/>
                    <a:gd name="T80" fmla="*/ 113 w 284"/>
                    <a:gd name="T81" fmla="*/ 4 h 284"/>
                    <a:gd name="T82" fmla="*/ 86 w 284"/>
                    <a:gd name="T83" fmla="*/ 11 h 284"/>
                    <a:gd name="T84" fmla="*/ 63 w 284"/>
                    <a:gd name="T85" fmla="*/ 25 h 284"/>
                    <a:gd name="T86" fmla="*/ 42 w 284"/>
                    <a:gd name="T87" fmla="*/ 43 h 284"/>
                    <a:gd name="T88" fmla="*/ 24 w 284"/>
                    <a:gd name="T89" fmla="*/ 63 h 284"/>
                    <a:gd name="T90" fmla="*/ 11 w 284"/>
                    <a:gd name="T91" fmla="*/ 87 h 284"/>
                    <a:gd name="T92" fmla="*/ 3 w 284"/>
                    <a:gd name="T93" fmla="*/ 114 h 284"/>
                    <a:gd name="T94" fmla="*/ 0 w 284"/>
                    <a:gd name="T95" fmla="*/ 142 h 284"/>
                    <a:gd name="T96" fmla="*/ 1 w 284"/>
                    <a:gd name="T97" fmla="*/ 157 h 284"/>
                    <a:gd name="T98" fmla="*/ 6 w 284"/>
                    <a:gd name="T99" fmla="*/ 185 h 284"/>
                    <a:gd name="T100" fmla="*/ 18 w 284"/>
                    <a:gd name="T101" fmla="*/ 210 h 284"/>
                    <a:gd name="T102" fmla="*/ 32 w 284"/>
                    <a:gd name="T103" fmla="*/ 232 h 284"/>
                    <a:gd name="T104" fmla="*/ 52 w 284"/>
                    <a:gd name="T105" fmla="*/ 252 h 284"/>
                    <a:gd name="T106" fmla="*/ 74 w 284"/>
                    <a:gd name="T107" fmla="*/ 268 h 284"/>
                    <a:gd name="T108" fmla="*/ 100 w 284"/>
                    <a:gd name="T109" fmla="*/ 278 h 284"/>
                    <a:gd name="T110" fmla="*/ 127 w 284"/>
                    <a:gd name="T111" fmla="*/ 283 h 284"/>
                    <a:gd name="T112" fmla="*/ 142 w 284"/>
                    <a:gd name="T113" fmla="*/ 284 h 284"/>
                    <a:gd name="T114" fmla="*/ 148 w 284"/>
                    <a:gd name="T115" fmla="*/ 282 h 284"/>
                    <a:gd name="T116" fmla="*/ 151 w 284"/>
                    <a:gd name="T117" fmla="*/ 276 h 284"/>
                    <a:gd name="T118" fmla="*/ 151 w 284"/>
                    <a:gd name="T119" fmla="*/ 272 h 284"/>
                    <a:gd name="T120" fmla="*/ 145 w 284"/>
                    <a:gd name="T121" fmla="*/ 268 h 284"/>
                    <a:gd name="T122" fmla="*/ 142 w 284"/>
                    <a:gd name="T123" fmla="*/ 26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284">
                      <a:moveTo>
                        <a:pt x="142" y="267"/>
                      </a:moveTo>
                      <a:lnTo>
                        <a:pt x="142" y="267"/>
                      </a:lnTo>
                      <a:lnTo>
                        <a:pt x="130" y="266"/>
                      </a:lnTo>
                      <a:lnTo>
                        <a:pt x="117" y="264"/>
                      </a:lnTo>
                      <a:lnTo>
                        <a:pt x="105" y="261"/>
                      </a:lnTo>
                      <a:lnTo>
                        <a:pt x="94" y="257"/>
                      </a:lnTo>
                      <a:lnTo>
                        <a:pt x="83" y="251"/>
                      </a:lnTo>
                      <a:lnTo>
                        <a:pt x="73" y="246"/>
                      </a:lnTo>
                      <a:lnTo>
                        <a:pt x="63" y="238"/>
                      </a:lnTo>
                      <a:lnTo>
                        <a:pt x="54" y="230"/>
                      </a:lnTo>
                      <a:lnTo>
                        <a:pt x="46" y="221"/>
                      </a:lnTo>
                      <a:lnTo>
                        <a:pt x="39" y="212"/>
                      </a:lnTo>
                      <a:lnTo>
                        <a:pt x="33" y="201"/>
                      </a:lnTo>
                      <a:lnTo>
                        <a:pt x="28" y="191"/>
                      </a:lnTo>
                      <a:lnTo>
                        <a:pt x="23" y="179"/>
                      </a:lnTo>
                      <a:lnTo>
                        <a:pt x="20" y="168"/>
                      </a:lnTo>
                      <a:lnTo>
                        <a:pt x="19" y="155"/>
                      </a:lnTo>
                      <a:lnTo>
                        <a:pt x="18" y="142"/>
                      </a:lnTo>
                      <a:lnTo>
                        <a:pt x="18" y="142"/>
                      </a:lnTo>
                      <a:lnTo>
                        <a:pt x="19" y="130"/>
                      </a:lnTo>
                      <a:lnTo>
                        <a:pt x="20" y="117"/>
                      </a:lnTo>
                      <a:lnTo>
                        <a:pt x="23" y="106"/>
                      </a:lnTo>
                      <a:lnTo>
                        <a:pt x="28" y="94"/>
                      </a:lnTo>
                      <a:lnTo>
                        <a:pt x="33" y="84"/>
                      </a:lnTo>
                      <a:lnTo>
                        <a:pt x="39" y="73"/>
                      </a:lnTo>
                      <a:lnTo>
                        <a:pt x="46" y="64"/>
                      </a:lnTo>
                      <a:lnTo>
                        <a:pt x="54" y="55"/>
                      </a:lnTo>
                      <a:lnTo>
                        <a:pt x="63" y="47"/>
                      </a:lnTo>
                      <a:lnTo>
                        <a:pt x="73" y="39"/>
                      </a:lnTo>
                      <a:lnTo>
                        <a:pt x="83" y="34"/>
                      </a:lnTo>
                      <a:lnTo>
                        <a:pt x="94" y="28"/>
                      </a:lnTo>
                      <a:lnTo>
                        <a:pt x="105" y="24"/>
                      </a:lnTo>
                      <a:lnTo>
                        <a:pt x="117" y="20"/>
                      </a:lnTo>
                      <a:lnTo>
                        <a:pt x="130" y="19"/>
                      </a:lnTo>
                      <a:lnTo>
                        <a:pt x="142" y="18"/>
                      </a:lnTo>
                      <a:lnTo>
                        <a:pt x="142" y="18"/>
                      </a:lnTo>
                      <a:lnTo>
                        <a:pt x="155" y="19"/>
                      </a:lnTo>
                      <a:lnTo>
                        <a:pt x="167" y="20"/>
                      </a:lnTo>
                      <a:lnTo>
                        <a:pt x="178" y="24"/>
                      </a:lnTo>
                      <a:lnTo>
                        <a:pt x="191" y="28"/>
                      </a:lnTo>
                      <a:lnTo>
                        <a:pt x="202" y="34"/>
                      </a:lnTo>
                      <a:lnTo>
                        <a:pt x="212" y="39"/>
                      </a:lnTo>
                      <a:lnTo>
                        <a:pt x="221" y="47"/>
                      </a:lnTo>
                      <a:lnTo>
                        <a:pt x="229" y="55"/>
                      </a:lnTo>
                      <a:lnTo>
                        <a:pt x="238" y="64"/>
                      </a:lnTo>
                      <a:lnTo>
                        <a:pt x="245" y="73"/>
                      </a:lnTo>
                      <a:lnTo>
                        <a:pt x="252" y="84"/>
                      </a:lnTo>
                      <a:lnTo>
                        <a:pt x="256" y="94"/>
                      </a:lnTo>
                      <a:lnTo>
                        <a:pt x="261" y="106"/>
                      </a:lnTo>
                      <a:lnTo>
                        <a:pt x="264" y="117"/>
                      </a:lnTo>
                      <a:lnTo>
                        <a:pt x="266" y="130"/>
                      </a:lnTo>
                      <a:lnTo>
                        <a:pt x="266" y="142"/>
                      </a:lnTo>
                      <a:lnTo>
                        <a:pt x="266" y="142"/>
                      </a:lnTo>
                      <a:lnTo>
                        <a:pt x="267" y="146"/>
                      </a:lnTo>
                      <a:lnTo>
                        <a:pt x="269" y="149"/>
                      </a:lnTo>
                      <a:lnTo>
                        <a:pt x="272" y="150"/>
                      </a:lnTo>
                      <a:lnTo>
                        <a:pt x="275" y="151"/>
                      </a:lnTo>
                      <a:lnTo>
                        <a:pt x="275" y="151"/>
                      </a:lnTo>
                      <a:lnTo>
                        <a:pt x="278" y="150"/>
                      </a:lnTo>
                      <a:lnTo>
                        <a:pt x="282" y="149"/>
                      </a:lnTo>
                      <a:lnTo>
                        <a:pt x="284" y="146"/>
                      </a:lnTo>
                      <a:lnTo>
                        <a:pt x="284" y="142"/>
                      </a:lnTo>
                      <a:lnTo>
                        <a:pt x="284" y="142"/>
                      </a:lnTo>
                      <a:lnTo>
                        <a:pt x="284" y="128"/>
                      </a:lnTo>
                      <a:lnTo>
                        <a:pt x="282" y="114"/>
                      </a:lnTo>
                      <a:lnTo>
                        <a:pt x="277" y="100"/>
                      </a:lnTo>
                      <a:lnTo>
                        <a:pt x="273" y="87"/>
                      </a:lnTo>
                      <a:lnTo>
                        <a:pt x="267" y="75"/>
                      </a:lnTo>
                      <a:lnTo>
                        <a:pt x="259" y="63"/>
                      </a:lnTo>
                      <a:lnTo>
                        <a:pt x="252" y="53"/>
                      </a:lnTo>
                      <a:lnTo>
                        <a:pt x="243" y="43"/>
                      </a:lnTo>
                      <a:lnTo>
                        <a:pt x="233" y="33"/>
                      </a:lnTo>
                      <a:lnTo>
                        <a:pt x="222" y="25"/>
                      </a:lnTo>
                      <a:lnTo>
                        <a:pt x="210" y="17"/>
                      </a:lnTo>
                      <a:lnTo>
                        <a:pt x="197" y="11"/>
                      </a:lnTo>
                      <a:lnTo>
                        <a:pt x="184" y="7"/>
                      </a:lnTo>
                      <a:lnTo>
                        <a:pt x="171" y="4"/>
                      </a:lnTo>
                      <a:lnTo>
                        <a:pt x="156" y="2"/>
                      </a:lnTo>
                      <a:lnTo>
                        <a:pt x="142" y="0"/>
                      </a:lnTo>
                      <a:lnTo>
                        <a:pt x="142" y="0"/>
                      </a:lnTo>
                      <a:lnTo>
                        <a:pt x="127" y="2"/>
                      </a:lnTo>
                      <a:lnTo>
                        <a:pt x="113" y="4"/>
                      </a:lnTo>
                      <a:lnTo>
                        <a:pt x="100" y="7"/>
                      </a:lnTo>
                      <a:lnTo>
                        <a:pt x="86" y="11"/>
                      </a:lnTo>
                      <a:lnTo>
                        <a:pt x="74" y="17"/>
                      </a:lnTo>
                      <a:lnTo>
                        <a:pt x="63" y="25"/>
                      </a:lnTo>
                      <a:lnTo>
                        <a:pt x="52" y="33"/>
                      </a:lnTo>
                      <a:lnTo>
                        <a:pt x="42" y="43"/>
                      </a:lnTo>
                      <a:lnTo>
                        <a:pt x="32" y="53"/>
                      </a:lnTo>
                      <a:lnTo>
                        <a:pt x="24" y="63"/>
                      </a:lnTo>
                      <a:lnTo>
                        <a:pt x="18" y="75"/>
                      </a:lnTo>
                      <a:lnTo>
                        <a:pt x="11" y="87"/>
                      </a:lnTo>
                      <a:lnTo>
                        <a:pt x="6" y="100"/>
                      </a:lnTo>
                      <a:lnTo>
                        <a:pt x="3" y="114"/>
                      </a:lnTo>
                      <a:lnTo>
                        <a:pt x="1" y="128"/>
                      </a:lnTo>
                      <a:lnTo>
                        <a:pt x="0" y="142"/>
                      </a:lnTo>
                      <a:lnTo>
                        <a:pt x="0" y="142"/>
                      </a:lnTo>
                      <a:lnTo>
                        <a:pt x="1" y="157"/>
                      </a:lnTo>
                      <a:lnTo>
                        <a:pt x="3" y="171"/>
                      </a:lnTo>
                      <a:lnTo>
                        <a:pt x="6" y="185"/>
                      </a:lnTo>
                      <a:lnTo>
                        <a:pt x="11" y="198"/>
                      </a:lnTo>
                      <a:lnTo>
                        <a:pt x="18" y="210"/>
                      </a:lnTo>
                      <a:lnTo>
                        <a:pt x="24" y="222"/>
                      </a:lnTo>
                      <a:lnTo>
                        <a:pt x="32" y="232"/>
                      </a:lnTo>
                      <a:lnTo>
                        <a:pt x="42" y="242"/>
                      </a:lnTo>
                      <a:lnTo>
                        <a:pt x="52" y="252"/>
                      </a:lnTo>
                      <a:lnTo>
                        <a:pt x="63" y="260"/>
                      </a:lnTo>
                      <a:lnTo>
                        <a:pt x="74" y="268"/>
                      </a:lnTo>
                      <a:lnTo>
                        <a:pt x="86" y="273"/>
                      </a:lnTo>
                      <a:lnTo>
                        <a:pt x="100" y="278"/>
                      </a:lnTo>
                      <a:lnTo>
                        <a:pt x="113" y="281"/>
                      </a:lnTo>
                      <a:lnTo>
                        <a:pt x="127" y="283"/>
                      </a:lnTo>
                      <a:lnTo>
                        <a:pt x="142" y="284"/>
                      </a:lnTo>
                      <a:lnTo>
                        <a:pt x="142" y="284"/>
                      </a:lnTo>
                      <a:lnTo>
                        <a:pt x="145" y="283"/>
                      </a:lnTo>
                      <a:lnTo>
                        <a:pt x="148" y="282"/>
                      </a:lnTo>
                      <a:lnTo>
                        <a:pt x="151" y="279"/>
                      </a:lnTo>
                      <a:lnTo>
                        <a:pt x="151" y="276"/>
                      </a:lnTo>
                      <a:lnTo>
                        <a:pt x="151" y="276"/>
                      </a:lnTo>
                      <a:lnTo>
                        <a:pt x="151" y="272"/>
                      </a:lnTo>
                      <a:lnTo>
                        <a:pt x="148" y="269"/>
                      </a:lnTo>
                      <a:lnTo>
                        <a:pt x="145" y="268"/>
                      </a:lnTo>
                      <a:lnTo>
                        <a:pt x="142" y="267"/>
                      </a:lnTo>
                      <a:lnTo>
                        <a:pt x="142" y="26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33"/>
                  <a:endParaRPr lang="he-IL" dirty="0">
                    <a:solidFill>
                      <a:srgbClr val="000000"/>
                    </a:solidFill>
                    <a:latin typeface="Calibri"/>
                    <a:cs typeface="Arial" panose="020B0604020202020204" pitchFamily="34" charset="0"/>
                  </a:endParaRPr>
                </a:p>
              </p:txBody>
            </p:sp>
          </p:grpSp>
        </p:grpSp>
        <p:sp>
          <p:nvSpPr>
            <p:cNvPr id="207" name="Triangle 36">
              <a:extLst>
                <a:ext uri="{FF2B5EF4-FFF2-40B4-BE49-F238E27FC236}">
                  <a16:creationId xmlns:a16="http://schemas.microsoft.com/office/drawing/2014/main" id="{C39376A8-3241-4EB0-8941-174C36622828}"/>
                </a:ext>
              </a:extLst>
            </p:cNvPr>
            <p:cNvSpPr/>
            <p:nvPr/>
          </p:nvSpPr>
          <p:spPr>
            <a:xfrm>
              <a:off x="6656149" y="3390171"/>
              <a:ext cx="992377" cy="369600"/>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a:solidFill>
                  <a:srgbClr val="FFFFFF"/>
                </a:solidFill>
                <a:latin typeface="Calibri"/>
              </a:endParaRPr>
            </a:p>
          </p:txBody>
        </p:sp>
        <p:sp>
          <p:nvSpPr>
            <p:cNvPr id="208" name="Triangle 36">
              <a:extLst>
                <a:ext uri="{FF2B5EF4-FFF2-40B4-BE49-F238E27FC236}">
                  <a16:creationId xmlns:a16="http://schemas.microsoft.com/office/drawing/2014/main" id="{E79C9B6A-3885-4B58-8185-79227CAF776B}"/>
                </a:ext>
              </a:extLst>
            </p:cNvPr>
            <p:cNvSpPr/>
            <p:nvPr/>
          </p:nvSpPr>
          <p:spPr>
            <a:xfrm>
              <a:off x="8830717" y="3390171"/>
              <a:ext cx="992377" cy="369600"/>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a:solidFill>
                  <a:srgbClr val="FFFFFF"/>
                </a:solidFill>
                <a:latin typeface="Calibri"/>
              </a:endParaRPr>
            </a:p>
          </p:txBody>
        </p:sp>
        <p:sp>
          <p:nvSpPr>
            <p:cNvPr id="209" name="Rectangle 208">
              <a:extLst>
                <a:ext uri="{FF2B5EF4-FFF2-40B4-BE49-F238E27FC236}">
                  <a16:creationId xmlns:a16="http://schemas.microsoft.com/office/drawing/2014/main" id="{851AACBE-4FFB-474D-98CC-43C2E323F9F2}"/>
                </a:ext>
              </a:extLst>
            </p:cNvPr>
            <p:cNvSpPr/>
            <p:nvPr/>
          </p:nvSpPr>
          <p:spPr>
            <a:xfrm>
              <a:off x="9646490" y="3895347"/>
              <a:ext cx="1620927" cy="615553"/>
            </a:xfrm>
            <a:prstGeom prst="rect">
              <a:avLst/>
            </a:prstGeom>
            <a:ln>
              <a:noFill/>
            </a:ln>
          </p:spPr>
          <p:txBody>
            <a:bodyPr wrap="square">
              <a:spAutoFit/>
            </a:bodyPr>
            <a:lstStyle/>
            <a:p>
              <a:pPr algn="ctr" defTabSz="914333">
                <a:spcBef>
                  <a:spcPts val="225"/>
                </a:spcBef>
                <a:defRPr sz="2000">
                  <a:solidFill>
                    <a:srgbClr val="FFFFFF"/>
                  </a:solidFill>
                </a:defRPr>
              </a:pPr>
              <a:r>
                <a:rPr lang="en-US" sz="1200" dirty="0">
                  <a:solidFill>
                    <a:schemeClr val="bg1"/>
                  </a:solidFill>
                  <a:latin typeface="Calibri"/>
                </a:rPr>
                <a:t>APIs &amp; </a:t>
              </a:r>
              <a:br>
                <a:rPr lang="en-US" sz="1200" dirty="0">
                  <a:solidFill>
                    <a:schemeClr val="bg1"/>
                  </a:solidFill>
                  <a:latin typeface="Calibri"/>
                </a:rPr>
              </a:br>
              <a:r>
                <a:rPr lang="en-US" sz="1200" dirty="0">
                  <a:solidFill>
                    <a:schemeClr val="bg1"/>
                  </a:solidFill>
                  <a:latin typeface="Calibri"/>
                </a:rPr>
                <a:t>Data Exports</a:t>
              </a:r>
            </a:p>
          </p:txBody>
        </p:sp>
        <p:sp>
          <p:nvSpPr>
            <p:cNvPr id="210" name="Triangle 36">
              <a:extLst>
                <a:ext uri="{FF2B5EF4-FFF2-40B4-BE49-F238E27FC236}">
                  <a16:creationId xmlns:a16="http://schemas.microsoft.com/office/drawing/2014/main" id="{C06E6911-8398-4525-83B8-1A3AA4F2FAC7}"/>
                </a:ext>
              </a:extLst>
            </p:cNvPr>
            <p:cNvSpPr/>
            <p:nvPr/>
          </p:nvSpPr>
          <p:spPr>
            <a:xfrm>
              <a:off x="4481581" y="3390171"/>
              <a:ext cx="992377" cy="369600"/>
            </a:xfrm>
            <a:prstGeom prst="triangl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rtl="1"/>
              <a:endParaRPr lang="en-US">
                <a:solidFill>
                  <a:srgbClr val="FFFFFF"/>
                </a:solidFill>
                <a:latin typeface="Calibri"/>
              </a:endParaRPr>
            </a:p>
          </p:txBody>
        </p:sp>
        <p:grpSp>
          <p:nvGrpSpPr>
            <p:cNvPr id="211" name="Group 210">
              <a:extLst>
                <a:ext uri="{FF2B5EF4-FFF2-40B4-BE49-F238E27FC236}">
                  <a16:creationId xmlns:a16="http://schemas.microsoft.com/office/drawing/2014/main" id="{B393255B-30C3-4D29-9974-848C9BC0692D}"/>
                </a:ext>
              </a:extLst>
            </p:cNvPr>
            <p:cNvGrpSpPr/>
            <p:nvPr/>
          </p:nvGrpSpPr>
          <p:grpSpPr>
            <a:xfrm>
              <a:off x="10186836" y="3332988"/>
              <a:ext cx="518400" cy="523200"/>
              <a:chOff x="7640127" y="2426824"/>
              <a:chExt cx="388800" cy="392400"/>
            </a:xfrm>
          </p:grpSpPr>
          <p:sp>
            <p:nvSpPr>
              <p:cNvPr id="212" name="Flowchart: Connector 211">
                <a:extLst>
                  <a:ext uri="{FF2B5EF4-FFF2-40B4-BE49-F238E27FC236}">
                    <a16:creationId xmlns:a16="http://schemas.microsoft.com/office/drawing/2014/main" id="{29D1F70E-EB6B-4CDF-93BA-D3AB4EB0B8B0}"/>
                  </a:ext>
                </a:extLst>
              </p:cNvPr>
              <p:cNvSpPr/>
              <p:nvPr/>
            </p:nvSpPr>
            <p:spPr>
              <a:xfrm>
                <a:off x="7640127" y="2426824"/>
                <a:ext cx="388800" cy="392400"/>
              </a:xfrm>
              <a:prstGeom prst="flowChartConnector">
                <a:avLst/>
              </a:prstGeom>
              <a:solidFill>
                <a:srgbClr val="00B0F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9" rtl="1"/>
                <a:endParaRPr lang="en-US" sz="2133" dirty="0">
                  <a:solidFill>
                    <a:srgbClr val="FFFFFF"/>
                  </a:solidFill>
                  <a:latin typeface="Calibri"/>
                </a:endParaRPr>
              </a:p>
            </p:txBody>
          </p:sp>
          <p:grpSp>
            <p:nvGrpSpPr>
              <p:cNvPr id="213" name="קבוצה 39">
                <a:extLst>
                  <a:ext uri="{FF2B5EF4-FFF2-40B4-BE49-F238E27FC236}">
                    <a16:creationId xmlns:a16="http://schemas.microsoft.com/office/drawing/2014/main" id="{9C3FFA05-F078-4352-ADAB-3510C4E6A1E2}"/>
                  </a:ext>
                </a:extLst>
              </p:cNvPr>
              <p:cNvGrpSpPr>
                <a:grpSpLocks noChangeAspect="1"/>
              </p:cNvGrpSpPr>
              <p:nvPr/>
            </p:nvGrpSpPr>
            <p:grpSpPr>
              <a:xfrm>
                <a:off x="7674882" y="2532169"/>
                <a:ext cx="323308" cy="162343"/>
                <a:chOff x="936852" y="3201493"/>
                <a:chExt cx="910776" cy="486389"/>
              </a:xfrm>
            </p:grpSpPr>
            <p:sp>
              <p:nvSpPr>
                <p:cNvPr id="214" name="Freeform 77">
                  <a:extLst>
                    <a:ext uri="{FF2B5EF4-FFF2-40B4-BE49-F238E27FC236}">
                      <a16:creationId xmlns:a16="http://schemas.microsoft.com/office/drawing/2014/main" id="{A1EDDA57-9248-4182-A2DE-E19E795D984D}"/>
                    </a:ext>
                  </a:extLst>
                </p:cNvPr>
                <p:cNvSpPr>
                  <a:spLocks noChangeAspect="1" noEditPoints="1"/>
                </p:cNvSpPr>
                <p:nvPr/>
              </p:nvSpPr>
              <p:spPr bwMode="auto">
                <a:xfrm rot="5400000">
                  <a:off x="1426061" y="3239359"/>
                  <a:ext cx="441533" cy="401601"/>
                </a:xfrm>
                <a:custGeom>
                  <a:avLst/>
                  <a:gdLst>
                    <a:gd name="T0" fmla="*/ 228 w 568"/>
                    <a:gd name="T1" fmla="*/ 444 h 604"/>
                    <a:gd name="T2" fmla="*/ 126 w 568"/>
                    <a:gd name="T3" fmla="*/ 342 h 604"/>
                    <a:gd name="T4" fmla="*/ 107 w 568"/>
                    <a:gd name="T5" fmla="*/ 342 h 604"/>
                    <a:gd name="T6" fmla="*/ 5 w 568"/>
                    <a:gd name="T7" fmla="*/ 444 h 604"/>
                    <a:gd name="T8" fmla="*/ 5 w 568"/>
                    <a:gd name="T9" fmla="*/ 462 h 604"/>
                    <a:gd name="T10" fmla="*/ 24 w 568"/>
                    <a:gd name="T11" fmla="*/ 462 h 604"/>
                    <a:gd name="T12" fmla="*/ 104 w 568"/>
                    <a:gd name="T13" fmla="*/ 382 h 604"/>
                    <a:gd name="T14" fmla="*/ 104 w 568"/>
                    <a:gd name="T15" fmla="*/ 591 h 604"/>
                    <a:gd name="T16" fmla="*/ 117 w 568"/>
                    <a:gd name="T17" fmla="*/ 604 h 604"/>
                    <a:gd name="T18" fmla="*/ 130 w 568"/>
                    <a:gd name="T19" fmla="*/ 591 h 604"/>
                    <a:gd name="T20" fmla="*/ 130 w 568"/>
                    <a:gd name="T21" fmla="*/ 384 h 604"/>
                    <a:gd name="T22" fmla="*/ 209 w 568"/>
                    <a:gd name="T23" fmla="*/ 462 h 604"/>
                    <a:gd name="T24" fmla="*/ 228 w 568"/>
                    <a:gd name="T25" fmla="*/ 462 h 604"/>
                    <a:gd name="T26" fmla="*/ 232 w 568"/>
                    <a:gd name="T27" fmla="*/ 453 h 604"/>
                    <a:gd name="T28" fmla="*/ 228 w 568"/>
                    <a:gd name="T29" fmla="*/ 444 h 604"/>
                    <a:gd name="T30" fmla="*/ 396 w 568"/>
                    <a:gd name="T31" fmla="*/ 275 h 604"/>
                    <a:gd name="T32" fmla="*/ 294 w 568"/>
                    <a:gd name="T33" fmla="*/ 173 h 604"/>
                    <a:gd name="T34" fmla="*/ 276 w 568"/>
                    <a:gd name="T35" fmla="*/ 173 h 604"/>
                    <a:gd name="T36" fmla="*/ 174 w 568"/>
                    <a:gd name="T37" fmla="*/ 275 h 604"/>
                    <a:gd name="T38" fmla="*/ 174 w 568"/>
                    <a:gd name="T39" fmla="*/ 294 h 604"/>
                    <a:gd name="T40" fmla="*/ 192 w 568"/>
                    <a:gd name="T41" fmla="*/ 294 h 604"/>
                    <a:gd name="T42" fmla="*/ 272 w 568"/>
                    <a:gd name="T43" fmla="*/ 214 h 604"/>
                    <a:gd name="T44" fmla="*/ 272 w 568"/>
                    <a:gd name="T45" fmla="*/ 591 h 604"/>
                    <a:gd name="T46" fmla="*/ 286 w 568"/>
                    <a:gd name="T47" fmla="*/ 604 h 604"/>
                    <a:gd name="T48" fmla="*/ 299 w 568"/>
                    <a:gd name="T49" fmla="*/ 591 h 604"/>
                    <a:gd name="T50" fmla="*/ 299 w 568"/>
                    <a:gd name="T51" fmla="*/ 215 h 604"/>
                    <a:gd name="T52" fmla="*/ 378 w 568"/>
                    <a:gd name="T53" fmla="*/ 294 h 604"/>
                    <a:gd name="T54" fmla="*/ 396 w 568"/>
                    <a:gd name="T55" fmla="*/ 294 h 604"/>
                    <a:gd name="T56" fmla="*/ 400 w 568"/>
                    <a:gd name="T57" fmla="*/ 285 h 604"/>
                    <a:gd name="T58" fmla="*/ 396 w 568"/>
                    <a:gd name="T59" fmla="*/ 275 h 604"/>
                    <a:gd name="T60" fmla="*/ 568 w 568"/>
                    <a:gd name="T61" fmla="*/ 116 h 604"/>
                    <a:gd name="T62" fmla="*/ 565 w 568"/>
                    <a:gd name="T63" fmla="*/ 107 h 604"/>
                    <a:gd name="T64" fmla="*/ 463 w 568"/>
                    <a:gd name="T65" fmla="*/ 5 h 604"/>
                    <a:gd name="T66" fmla="*/ 444 w 568"/>
                    <a:gd name="T67" fmla="*/ 5 h 604"/>
                    <a:gd name="T68" fmla="*/ 342 w 568"/>
                    <a:gd name="T69" fmla="*/ 107 h 604"/>
                    <a:gd name="T70" fmla="*/ 342 w 568"/>
                    <a:gd name="T71" fmla="*/ 126 h 604"/>
                    <a:gd name="T72" fmla="*/ 361 w 568"/>
                    <a:gd name="T73" fmla="*/ 126 h 604"/>
                    <a:gd name="T74" fmla="*/ 441 w 568"/>
                    <a:gd name="T75" fmla="*/ 46 h 604"/>
                    <a:gd name="T76" fmla="*/ 441 w 568"/>
                    <a:gd name="T77" fmla="*/ 591 h 604"/>
                    <a:gd name="T78" fmla="*/ 454 w 568"/>
                    <a:gd name="T79" fmla="*/ 604 h 604"/>
                    <a:gd name="T80" fmla="*/ 467 w 568"/>
                    <a:gd name="T81" fmla="*/ 591 h 604"/>
                    <a:gd name="T82" fmla="*/ 467 w 568"/>
                    <a:gd name="T83" fmla="*/ 47 h 604"/>
                    <a:gd name="T84" fmla="*/ 546 w 568"/>
                    <a:gd name="T85" fmla="*/ 126 h 604"/>
                    <a:gd name="T86" fmla="*/ 565 w 568"/>
                    <a:gd name="T87" fmla="*/ 126 h 604"/>
                    <a:gd name="T88" fmla="*/ 568 w 568"/>
                    <a:gd name="T89" fmla="*/ 116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604">
                      <a:moveTo>
                        <a:pt x="228" y="444"/>
                      </a:moveTo>
                      <a:cubicBezTo>
                        <a:pt x="126" y="342"/>
                        <a:pt x="126" y="342"/>
                        <a:pt x="126" y="342"/>
                      </a:cubicBezTo>
                      <a:cubicBezTo>
                        <a:pt x="121" y="337"/>
                        <a:pt x="113" y="337"/>
                        <a:pt x="107" y="342"/>
                      </a:cubicBezTo>
                      <a:cubicBezTo>
                        <a:pt x="5" y="444"/>
                        <a:pt x="5" y="444"/>
                        <a:pt x="5" y="444"/>
                      </a:cubicBezTo>
                      <a:cubicBezTo>
                        <a:pt x="0" y="449"/>
                        <a:pt x="0" y="457"/>
                        <a:pt x="5" y="462"/>
                      </a:cubicBezTo>
                      <a:cubicBezTo>
                        <a:pt x="11" y="467"/>
                        <a:pt x="19" y="467"/>
                        <a:pt x="24" y="462"/>
                      </a:cubicBezTo>
                      <a:cubicBezTo>
                        <a:pt x="104" y="382"/>
                        <a:pt x="104" y="382"/>
                        <a:pt x="104" y="382"/>
                      </a:cubicBezTo>
                      <a:cubicBezTo>
                        <a:pt x="104" y="591"/>
                        <a:pt x="104" y="591"/>
                        <a:pt x="104" y="591"/>
                      </a:cubicBezTo>
                      <a:cubicBezTo>
                        <a:pt x="104" y="598"/>
                        <a:pt x="110" y="604"/>
                        <a:pt x="117" y="604"/>
                      </a:cubicBezTo>
                      <a:cubicBezTo>
                        <a:pt x="125" y="604"/>
                        <a:pt x="130" y="598"/>
                        <a:pt x="130" y="591"/>
                      </a:cubicBezTo>
                      <a:cubicBezTo>
                        <a:pt x="130" y="384"/>
                        <a:pt x="130" y="384"/>
                        <a:pt x="130" y="384"/>
                      </a:cubicBezTo>
                      <a:cubicBezTo>
                        <a:pt x="209" y="462"/>
                        <a:pt x="209" y="462"/>
                        <a:pt x="209" y="462"/>
                      </a:cubicBezTo>
                      <a:cubicBezTo>
                        <a:pt x="214" y="467"/>
                        <a:pt x="223" y="467"/>
                        <a:pt x="228" y="462"/>
                      </a:cubicBezTo>
                      <a:cubicBezTo>
                        <a:pt x="231" y="460"/>
                        <a:pt x="232" y="456"/>
                        <a:pt x="232" y="453"/>
                      </a:cubicBezTo>
                      <a:cubicBezTo>
                        <a:pt x="232" y="450"/>
                        <a:pt x="231" y="446"/>
                        <a:pt x="228" y="444"/>
                      </a:cubicBezTo>
                      <a:moveTo>
                        <a:pt x="396" y="275"/>
                      </a:moveTo>
                      <a:cubicBezTo>
                        <a:pt x="294" y="173"/>
                        <a:pt x="294" y="173"/>
                        <a:pt x="294" y="173"/>
                      </a:cubicBezTo>
                      <a:cubicBezTo>
                        <a:pt x="289" y="168"/>
                        <a:pt x="281" y="168"/>
                        <a:pt x="276" y="173"/>
                      </a:cubicBezTo>
                      <a:cubicBezTo>
                        <a:pt x="174" y="275"/>
                        <a:pt x="174" y="275"/>
                        <a:pt x="174" y="275"/>
                      </a:cubicBezTo>
                      <a:cubicBezTo>
                        <a:pt x="169" y="280"/>
                        <a:pt x="169" y="289"/>
                        <a:pt x="174" y="294"/>
                      </a:cubicBezTo>
                      <a:cubicBezTo>
                        <a:pt x="179" y="299"/>
                        <a:pt x="187" y="299"/>
                        <a:pt x="192" y="294"/>
                      </a:cubicBezTo>
                      <a:cubicBezTo>
                        <a:pt x="272" y="214"/>
                        <a:pt x="272" y="214"/>
                        <a:pt x="272" y="214"/>
                      </a:cubicBezTo>
                      <a:cubicBezTo>
                        <a:pt x="272" y="591"/>
                        <a:pt x="272" y="591"/>
                        <a:pt x="272" y="591"/>
                      </a:cubicBezTo>
                      <a:cubicBezTo>
                        <a:pt x="272" y="598"/>
                        <a:pt x="278" y="604"/>
                        <a:pt x="286" y="604"/>
                      </a:cubicBezTo>
                      <a:cubicBezTo>
                        <a:pt x="293" y="604"/>
                        <a:pt x="299" y="598"/>
                        <a:pt x="299" y="591"/>
                      </a:cubicBezTo>
                      <a:cubicBezTo>
                        <a:pt x="299" y="215"/>
                        <a:pt x="299" y="215"/>
                        <a:pt x="299" y="215"/>
                      </a:cubicBezTo>
                      <a:cubicBezTo>
                        <a:pt x="378" y="294"/>
                        <a:pt x="378" y="294"/>
                        <a:pt x="378" y="294"/>
                      </a:cubicBezTo>
                      <a:cubicBezTo>
                        <a:pt x="383" y="299"/>
                        <a:pt x="391" y="299"/>
                        <a:pt x="396" y="294"/>
                      </a:cubicBezTo>
                      <a:cubicBezTo>
                        <a:pt x="399" y="291"/>
                        <a:pt x="400" y="288"/>
                        <a:pt x="400" y="285"/>
                      </a:cubicBezTo>
                      <a:cubicBezTo>
                        <a:pt x="400" y="281"/>
                        <a:pt x="399" y="278"/>
                        <a:pt x="396" y="275"/>
                      </a:cubicBezTo>
                      <a:moveTo>
                        <a:pt x="568" y="116"/>
                      </a:moveTo>
                      <a:cubicBezTo>
                        <a:pt x="568" y="113"/>
                        <a:pt x="567" y="110"/>
                        <a:pt x="565" y="107"/>
                      </a:cubicBezTo>
                      <a:cubicBezTo>
                        <a:pt x="463" y="5"/>
                        <a:pt x="463" y="5"/>
                        <a:pt x="463" y="5"/>
                      </a:cubicBezTo>
                      <a:cubicBezTo>
                        <a:pt x="458" y="0"/>
                        <a:pt x="449" y="0"/>
                        <a:pt x="444" y="5"/>
                      </a:cubicBezTo>
                      <a:cubicBezTo>
                        <a:pt x="342" y="107"/>
                        <a:pt x="342" y="107"/>
                        <a:pt x="342" y="107"/>
                      </a:cubicBezTo>
                      <a:cubicBezTo>
                        <a:pt x="337" y="112"/>
                        <a:pt x="337" y="121"/>
                        <a:pt x="342" y="126"/>
                      </a:cubicBezTo>
                      <a:cubicBezTo>
                        <a:pt x="347" y="131"/>
                        <a:pt x="356" y="131"/>
                        <a:pt x="361" y="126"/>
                      </a:cubicBezTo>
                      <a:cubicBezTo>
                        <a:pt x="441" y="46"/>
                        <a:pt x="441" y="46"/>
                        <a:pt x="441" y="46"/>
                      </a:cubicBezTo>
                      <a:cubicBezTo>
                        <a:pt x="441" y="591"/>
                        <a:pt x="441" y="591"/>
                        <a:pt x="441" y="591"/>
                      </a:cubicBezTo>
                      <a:cubicBezTo>
                        <a:pt x="441" y="598"/>
                        <a:pt x="447" y="604"/>
                        <a:pt x="454" y="604"/>
                      </a:cubicBezTo>
                      <a:cubicBezTo>
                        <a:pt x="461" y="604"/>
                        <a:pt x="467" y="598"/>
                        <a:pt x="467" y="591"/>
                      </a:cubicBezTo>
                      <a:cubicBezTo>
                        <a:pt x="467" y="47"/>
                        <a:pt x="467" y="47"/>
                        <a:pt x="467" y="47"/>
                      </a:cubicBezTo>
                      <a:cubicBezTo>
                        <a:pt x="546" y="126"/>
                        <a:pt x="546" y="126"/>
                        <a:pt x="546" y="126"/>
                      </a:cubicBezTo>
                      <a:cubicBezTo>
                        <a:pt x="551" y="131"/>
                        <a:pt x="559" y="131"/>
                        <a:pt x="565" y="126"/>
                      </a:cubicBezTo>
                      <a:cubicBezTo>
                        <a:pt x="567" y="123"/>
                        <a:pt x="568" y="120"/>
                        <a:pt x="568" y="116"/>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2400" dirty="0"/>
                </a:p>
              </p:txBody>
            </p:sp>
            <p:grpSp>
              <p:nvGrpSpPr>
                <p:cNvPr id="215" name="Group 4">
                  <a:extLst>
                    <a:ext uri="{FF2B5EF4-FFF2-40B4-BE49-F238E27FC236}">
                      <a16:creationId xmlns:a16="http://schemas.microsoft.com/office/drawing/2014/main" id="{34E50267-6816-428B-9797-F46720B41458}"/>
                    </a:ext>
                  </a:extLst>
                </p:cNvPr>
                <p:cNvGrpSpPr>
                  <a:grpSpLocks noChangeAspect="1"/>
                </p:cNvGrpSpPr>
                <p:nvPr/>
              </p:nvGrpSpPr>
              <p:grpSpPr bwMode="auto">
                <a:xfrm>
                  <a:off x="936852" y="3201493"/>
                  <a:ext cx="491792" cy="486389"/>
                  <a:chOff x="1841" y="2352"/>
                  <a:chExt cx="1092" cy="1080"/>
                </a:xfrm>
                <a:solidFill>
                  <a:schemeClr val="bg1"/>
                </a:solidFill>
              </p:grpSpPr>
              <p:sp>
                <p:nvSpPr>
                  <p:cNvPr id="216" name="Freeform 5">
                    <a:extLst>
                      <a:ext uri="{FF2B5EF4-FFF2-40B4-BE49-F238E27FC236}">
                        <a16:creationId xmlns:a16="http://schemas.microsoft.com/office/drawing/2014/main" id="{237412E2-BEED-4763-B56F-39ECD2F75D66}"/>
                      </a:ext>
                    </a:extLst>
                  </p:cNvPr>
                  <p:cNvSpPr>
                    <a:spLocks noEditPoints="1"/>
                  </p:cNvSpPr>
                  <p:nvPr/>
                </p:nvSpPr>
                <p:spPr bwMode="auto">
                  <a:xfrm>
                    <a:off x="1841" y="2352"/>
                    <a:ext cx="1092" cy="1080"/>
                  </a:xfrm>
                  <a:custGeom>
                    <a:avLst/>
                    <a:gdLst>
                      <a:gd name="T0" fmla="*/ 407 w 459"/>
                      <a:gd name="T1" fmla="*/ 227 h 454"/>
                      <a:gd name="T2" fmla="*/ 454 w 459"/>
                      <a:gd name="T3" fmla="*/ 142 h 454"/>
                      <a:gd name="T4" fmla="*/ 423 w 459"/>
                      <a:gd name="T5" fmla="*/ 112 h 454"/>
                      <a:gd name="T6" fmla="*/ 393 w 459"/>
                      <a:gd name="T7" fmla="*/ 117 h 454"/>
                      <a:gd name="T8" fmla="*/ 343 w 459"/>
                      <a:gd name="T9" fmla="*/ 44 h 454"/>
                      <a:gd name="T10" fmla="*/ 315 w 459"/>
                      <a:gd name="T11" fmla="*/ 2 h 454"/>
                      <a:gd name="T12" fmla="*/ 279 w 459"/>
                      <a:gd name="T13" fmla="*/ 17 h 454"/>
                      <a:gd name="T14" fmla="*/ 181 w 459"/>
                      <a:gd name="T15" fmla="*/ 17 h 454"/>
                      <a:gd name="T16" fmla="*/ 145 w 459"/>
                      <a:gd name="T17" fmla="*/ 2 h 454"/>
                      <a:gd name="T18" fmla="*/ 116 w 459"/>
                      <a:gd name="T19" fmla="*/ 44 h 454"/>
                      <a:gd name="T20" fmla="*/ 67 w 459"/>
                      <a:gd name="T21" fmla="*/ 117 h 454"/>
                      <a:gd name="T22" fmla="*/ 37 w 459"/>
                      <a:gd name="T23" fmla="*/ 112 h 454"/>
                      <a:gd name="T24" fmla="*/ 6 w 459"/>
                      <a:gd name="T25" fmla="*/ 142 h 454"/>
                      <a:gd name="T26" fmla="*/ 53 w 459"/>
                      <a:gd name="T27" fmla="*/ 227 h 454"/>
                      <a:gd name="T28" fmla="*/ 5 w 459"/>
                      <a:gd name="T29" fmla="*/ 312 h 454"/>
                      <a:gd name="T30" fmla="*/ 37 w 459"/>
                      <a:gd name="T31" fmla="*/ 342 h 454"/>
                      <a:gd name="T32" fmla="*/ 67 w 459"/>
                      <a:gd name="T33" fmla="*/ 337 h 454"/>
                      <a:gd name="T34" fmla="*/ 116 w 459"/>
                      <a:gd name="T35" fmla="*/ 410 h 454"/>
                      <a:gd name="T36" fmla="*/ 145 w 459"/>
                      <a:gd name="T37" fmla="*/ 452 h 454"/>
                      <a:gd name="T38" fmla="*/ 181 w 459"/>
                      <a:gd name="T39" fmla="*/ 437 h 454"/>
                      <a:gd name="T40" fmla="*/ 279 w 459"/>
                      <a:gd name="T41" fmla="*/ 437 h 454"/>
                      <a:gd name="T42" fmla="*/ 315 w 459"/>
                      <a:gd name="T43" fmla="*/ 452 h 454"/>
                      <a:gd name="T44" fmla="*/ 343 w 459"/>
                      <a:gd name="T45" fmla="*/ 410 h 454"/>
                      <a:gd name="T46" fmla="*/ 393 w 459"/>
                      <a:gd name="T47" fmla="*/ 337 h 454"/>
                      <a:gd name="T48" fmla="*/ 423 w 459"/>
                      <a:gd name="T49" fmla="*/ 342 h 454"/>
                      <a:gd name="T50" fmla="*/ 454 w 459"/>
                      <a:gd name="T51" fmla="*/ 312 h 454"/>
                      <a:gd name="T52" fmla="*/ 437 w 459"/>
                      <a:gd name="T53" fmla="*/ 305 h 454"/>
                      <a:gd name="T54" fmla="*/ 418 w 459"/>
                      <a:gd name="T55" fmla="*/ 323 h 454"/>
                      <a:gd name="T56" fmla="*/ 342 w 459"/>
                      <a:gd name="T57" fmla="*/ 339 h 454"/>
                      <a:gd name="T58" fmla="*/ 321 w 459"/>
                      <a:gd name="T59" fmla="*/ 429 h 454"/>
                      <a:gd name="T60" fmla="*/ 295 w 459"/>
                      <a:gd name="T61" fmla="*/ 429 h 454"/>
                      <a:gd name="T62" fmla="*/ 165 w 459"/>
                      <a:gd name="T63" fmla="*/ 429 h 454"/>
                      <a:gd name="T64" fmla="*/ 139 w 459"/>
                      <a:gd name="T65" fmla="*/ 429 h 454"/>
                      <a:gd name="T66" fmla="*/ 118 w 459"/>
                      <a:gd name="T67" fmla="*/ 339 h 454"/>
                      <a:gd name="T68" fmla="*/ 42 w 459"/>
                      <a:gd name="T69" fmla="*/ 323 h 454"/>
                      <a:gd name="T70" fmla="*/ 23 w 459"/>
                      <a:gd name="T71" fmla="*/ 305 h 454"/>
                      <a:gd name="T72" fmla="*/ 71 w 459"/>
                      <a:gd name="T73" fmla="*/ 227 h 454"/>
                      <a:gd name="T74" fmla="*/ 23 w 459"/>
                      <a:gd name="T75" fmla="*/ 149 h 454"/>
                      <a:gd name="T76" fmla="*/ 42 w 459"/>
                      <a:gd name="T77" fmla="*/ 131 h 454"/>
                      <a:gd name="T78" fmla="*/ 118 w 459"/>
                      <a:gd name="T79" fmla="*/ 115 h 454"/>
                      <a:gd name="T80" fmla="*/ 139 w 459"/>
                      <a:gd name="T81" fmla="*/ 25 h 454"/>
                      <a:gd name="T82" fmla="*/ 165 w 459"/>
                      <a:gd name="T83" fmla="*/ 25 h 454"/>
                      <a:gd name="T84" fmla="*/ 295 w 459"/>
                      <a:gd name="T85" fmla="*/ 25 h 454"/>
                      <a:gd name="T86" fmla="*/ 321 w 459"/>
                      <a:gd name="T87" fmla="*/ 25 h 454"/>
                      <a:gd name="T88" fmla="*/ 342 w 459"/>
                      <a:gd name="T89" fmla="*/ 115 h 454"/>
                      <a:gd name="T90" fmla="*/ 418 w 459"/>
                      <a:gd name="T91" fmla="*/ 131 h 454"/>
                      <a:gd name="T92" fmla="*/ 437 w 459"/>
                      <a:gd name="T93" fmla="*/ 149 h 454"/>
                      <a:gd name="T94" fmla="*/ 389 w 459"/>
                      <a:gd name="T95" fmla="*/ 227 h 454"/>
                      <a:gd name="T96" fmla="*/ 437 w 459"/>
                      <a:gd name="T97" fmla="*/ 30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9" h="454">
                        <a:moveTo>
                          <a:pt x="438" y="276"/>
                        </a:moveTo>
                        <a:cubicBezTo>
                          <a:pt x="419" y="267"/>
                          <a:pt x="407" y="248"/>
                          <a:pt x="407" y="227"/>
                        </a:cubicBezTo>
                        <a:cubicBezTo>
                          <a:pt x="407" y="206"/>
                          <a:pt x="419" y="187"/>
                          <a:pt x="438" y="178"/>
                        </a:cubicBezTo>
                        <a:cubicBezTo>
                          <a:pt x="453" y="172"/>
                          <a:pt x="459" y="156"/>
                          <a:pt x="454" y="142"/>
                        </a:cubicBezTo>
                        <a:cubicBezTo>
                          <a:pt x="452" y="137"/>
                          <a:pt x="450" y="133"/>
                          <a:pt x="448" y="128"/>
                        </a:cubicBezTo>
                        <a:cubicBezTo>
                          <a:pt x="444" y="118"/>
                          <a:pt x="433" y="112"/>
                          <a:pt x="423" y="112"/>
                        </a:cubicBezTo>
                        <a:cubicBezTo>
                          <a:pt x="419" y="112"/>
                          <a:pt x="415" y="112"/>
                          <a:pt x="412" y="114"/>
                        </a:cubicBezTo>
                        <a:cubicBezTo>
                          <a:pt x="406" y="116"/>
                          <a:pt x="400" y="117"/>
                          <a:pt x="393" y="117"/>
                        </a:cubicBezTo>
                        <a:cubicBezTo>
                          <a:pt x="379" y="117"/>
                          <a:pt x="365" y="111"/>
                          <a:pt x="355" y="101"/>
                        </a:cubicBezTo>
                        <a:cubicBezTo>
                          <a:pt x="340" y="86"/>
                          <a:pt x="335" y="64"/>
                          <a:pt x="343" y="44"/>
                        </a:cubicBezTo>
                        <a:cubicBezTo>
                          <a:pt x="349" y="30"/>
                          <a:pt x="342" y="14"/>
                          <a:pt x="328" y="8"/>
                        </a:cubicBezTo>
                        <a:cubicBezTo>
                          <a:pt x="324" y="5"/>
                          <a:pt x="319" y="4"/>
                          <a:pt x="315" y="2"/>
                        </a:cubicBezTo>
                        <a:cubicBezTo>
                          <a:pt x="311" y="1"/>
                          <a:pt x="308" y="0"/>
                          <a:pt x="305" y="0"/>
                        </a:cubicBezTo>
                        <a:cubicBezTo>
                          <a:pt x="293" y="0"/>
                          <a:pt x="283" y="7"/>
                          <a:pt x="279" y="17"/>
                        </a:cubicBezTo>
                        <a:cubicBezTo>
                          <a:pt x="270" y="36"/>
                          <a:pt x="251" y="49"/>
                          <a:pt x="230" y="49"/>
                        </a:cubicBezTo>
                        <a:cubicBezTo>
                          <a:pt x="209" y="49"/>
                          <a:pt x="190" y="36"/>
                          <a:pt x="181" y="17"/>
                        </a:cubicBezTo>
                        <a:cubicBezTo>
                          <a:pt x="177" y="7"/>
                          <a:pt x="166" y="0"/>
                          <a:pt x="155" y="0"/>
                        </a:cubicBezTo>
                        <a:cubicBezTo>
                          <a:pt x="152" y="0"/>
                          <a:pt x="148" y="1"/>
                          <a:pt x="145" y="2"/>
                        </a:cubicBezTo>
                        <a:cubicBezTo>
                          <a:pt x="140" y="4"/>
                          <a:pt x="136" y="5"/>
                          <a:pt x="131" y="8"/>
                        </a:cubicBezTo>
                        <a:cubicBezTo>
                          <a:pt x="118" y="14"/>
                          <a:pt x="111" y="30"/>
                          <a:pt x="116" y="44"/>
                        </a:cubicBezTo>
                        <a:cubicBezTo>
                          <a:pt x="124" y="64"/>
                          <a:pt x="119" y="86"/>
                          <a:pt x="105" y="101"/>
                        </a:cubicBezTo>
                        <a:cubicBezTo>
                          <a:pt x="94" y="111"/>
                          <a:pt x="81" y="117"/>
                          <a:pt x="67" y="117"/>
                        </a:cubicBezTo>
                        <a:cubicBezTo>
                          <a:pt x="60" y="117"/>
                          <a:pt x="54" y="116"/>
                          <a:pt x="47" y="114"/>
                        </a:cubicBezTo>
                        <a:cubicBezTo>
                          <a:pt x="44" y="112"/>
                          <a:pt x="40" y="112"/>
                          <a:pt x="37" y="112"/>
                        </a:cubicBezTo>
                        <a:cubicBezTo>
                          <a:pt x="26" y="112"/>
                          <a:pt x="16" y="118"/>
                          <a:pt x="12" y="128"/>
                        </a:cubicBezTo>
                        <a:cubicBezTo>
                          <a:pt x="9" y="133"/>
                          <a:pt x="8" y="137"/>
                          <a:pt x="6" y="142"/>
                        </a:cubicBezTo>
                        <a:cubicBezTo>
                          <a:pt x="1" y="156"/>
                          <a:pt x="7" y="172"/>
                          <a:pt x="21" y="178"/>
                        </a:cubicBezTo>
                        <a:cubicBezTo>
                          <a:pt x="40" y="187"/>
                          <a:pt x="53" y="206"/>
                          <a:pt x="53" y="227"/>
                        </a:cubicBezTo>
                        <a:cubicBezTo>
                          <a:pt x="53" y="248"/>
                          <a:pt x="40" y="267"/>
                          <a:pt x="21" y="276"/>
                        </a:cubicBezTo>
                        <a:cubicBezTo>
                          <a:pt x="6" y="282"/>
                          <a:pt x="0" y="298"/>
                          <a:pt x="5" y="312"/>
                        </a:cubicBezTo>
                        <a:cubicBezTo>
                          <a:pt x="7" y="317"/>
                          <a:pt x="9" y="321"/>
                          <a:pt x="11" y="326"/>
                        </a:cubicBezTo>
                        <a:cubicBezTo>
                          <a:pt x="16" y="336"/>
                          <a:pt x="26" y="342"/>
                          <a:pt x="37" y="342"/>
                        </a:cubicBezTo>
                        <a:cubicBezTo>
                          <a:pt x="40" y="342"/>
                          <a:pt x="44" y="341"/>
                          <a:pt x="47" y="340"/>
                        </a:cubicBezTo>
                        <a:cubicBezTo>
                          <a:pt x="54" y="338"/>
                          <a:pt x="60" y="337"/>
                          <a:pt x="67" y="337"/>
                        </a:cubicBezTo>
                        <a:cubicBezTo>
                          <a:pt x="81" y="337"/>
                          <a:pt x="94" y="343"/>
                          <a:pt x="105" y="353"/>
                        </a:cubicBezTo>
                        <a:cubicBezTo>
                          <a:pt x="119" y="368"/>
                          <a:pt x="124" y="390"/>
                          <a:pt x="116" y="410"/>
                        </a:cubicBezTo>
                        <a:cubicBezTo>
                          <a:pt x="111" y="424"/>
                          <a:pt x="118" y="440"/>
                          <a:pt x="131" y="446"/>
                        </a:cubicBezTo>
                        <a:cubicBezTo>
                          <a:pt x="136" y="449"/>
                          <a:pt x="140" y="450"/>
                          <a:pt x="145" y="452"/>
                        </a:cubicBezTo>
                        <a:cubicBezTo>
                          <a:pt x="148" y="453"/>
                          <a:pt x="152" y="454"/>
                          <a:pt x="155" y="454"/>
                        </a:cubicBezTo>
                        <a:cubicBezTo>
                          <a:pt x="166" y="454"/>
                          <a:pt x="177" y="447"/>
                          <a:pt x="181" y="437"/>
                        </a:cubicBezTo>
                        <a:cubicBezTo>
                          <a:pt x="190" y="417"/>
                          <a:pt x="209" y="405"/>
                          <a:pt x="230" y="405"/>
                        </a:cubicBezTo>
                        <a:cubicBezTo>
                          <a:pt x="251" y="405"/>
                          <a:pt x="270" y="417"/>
                          <a:pt x="279" y="437"/>
                        </a:cubicBezTo>
                        <a:cubicBezTo>
                          <a:pt x="283" y="447"/>
                          <a:pt x="293" y="454"/>
                          <a:pt x="305" y="454"/>
                        </a:cubicBezTo>
                        <a:cubicBezTo>
                          <a:pt x="308" y="454"/>
                          <a:pt x="311" y="453"/>
                          <a:pt x="315" y="452"/>
                        </a:cubicBezTo>
                        <a:cubicBezTo>
                          <a:pt x="319" y="450"/>
                          <a:pt x="324" y="449"/>
                          <a:pt x="328" y="446"/>
                        </a:cubicBezTo>
                        <a:cubicBezTo>
                          <a:pt x="342" y="440"/>
                          <a:pt x="348" y="424"/>
                          <a:pt x="343" y="410"/>
                        </a:cubicBezTo>
                        <a:cubicBezTo>
                          <a:pt x="336" y="390"/>
                          <a:pt x="340" y="368"/>
                          <a:pt x="355" y="353"/>
                        </a:cubicBezTo>
                        <a:cubicBezTo>
                          <a:pt x="365" y="343"/>
                          <a:pt x="379" y="337"/>
                          <a:pt x="393" y="337"/>
                        </a:cubicBezTo>
                        <a:cubicBezTo>
                          <a:pt x="400" y="337"/>
                          <a:pt x="406" y="338"/>
                          <a:pt x="412" y="340"/>
                        </a:cubicBezTo>
                        <a:cubicBezTo>
                          <a:pt x="416" y="341"/>
                          <a:pt x="419" y="342"/>
                          <a:pt x="423" y="342"/>
                        </a:cubicBezTo>
                        <a:cubicBezTo>
                          <a:pt x="434" y="342"/>
                          <a:pt x="444" y="336"/>
                          <a:pt x="449" y="326"/>
                        </a:cubicBezTo>
                        <a:cubicBezTo>
                          <a:pt x="451" y="321"/>
                          <a:pt x="453" y="317"/>
                          <a:pt x="454" y="312"/>
                        </a:cubicBezTo>
                        <a:cubicBezTo>
                          <a:pt x="459" y="298"/>
                          <a:pt x="452" y="282"/>
                          <a:pt x="438" y="276"/>
                        </a:cubicBezTo>
                        <a:close/>
                        <a:moveTo>
                          <a:pt x="437" y="305"/>
                        </a:moveTo>
                        <a:cubicBezTo>
                          <a:pt x="435" y="309"/>
                          <a:pt x="433" y="314"/>
                          <a:pt x="432" y="318"/>
                        </a:cubicBezTo>
                        <a:cubicBezTo>
                          <a:pt x="429" y="323"/>
                          <a:pt x="424" y="325"/>
                          <a:pt x="418" y="323"/>
                        </a:cubicBezTo>
                        <a:cubicBezTo>
                          <a:pt x="410" y="319"/>
                          <a:pt x="401" y="318"/>
                          <a:pt x="393" y="318"/>
                        </a:cubicBezTo>
                        <a:cubicBezTo>
                          <a:pt x="373" y="318"/>
                          <a:pt x="356" y="326"/>
                          <a:pt x="342" y="339"/>
                        </a:cubicBezTo>
                        <a:cubicBezTo>
                          <a:pt x="322" y="359"/>
                          <a:pt x="316" y="389"/>
                          <a:pt x="326" y="416"/>
                        </a:cubicBezTo>
                        <a:cubicBezTo>
                          <a:pt x="328" y="421"/>
                          <a:pt x="326" y="427"/>
                          <a:pt x="321" y="429"/>
                        </a:cubicBezTo>
                        <a:cubicBezTo>
                          <a:pt x="317" y="431"/>
                          <a:pt x="312" y="433"/>
                          <a:pt x="308" y="434"/>
                        </a:cubicBezTo>
                        <a:cubicBezTo>
                          <a:pt x="303" y="436"/>
                          <a:pt x="297" y="434"/>
                          <a:pt x="295" y="429"/>
                        </a:cubicBezTo>
                        <a:cubicBezTo>
                          <a:pt x="284" y="403"/>
                          <a:pt x="258" y="386"/>
                          <a:pt x="230" y="386"/>
                        </a:cubicBezTo>
                        <a:cubicBezTo>
                          <a:pt x="202" y="386"/>
                          <a:pt x="176" y="403"/>
                          <a:pt x="165" y="429"/>
                        </a:cubicBezTo>
                        <a:cubicBezTo>
                          <a:pt x="162" y="434"/>
                          <a:pt x="157" y="437"/>
                          <a:pt x="152" y="434"/>
                        </a:cubicBezTo>
                        <a:cubicBezTo>
                          <a:pt x="148" y="433"/>
                          <a:pt x="143" y="431"/>
                          <a:pt x="139" y="429"/>
                        </a:cubicBezTo>
                        <a:cubicBezTo>
                          <a:pt x="134" y="427"/>
                          <a:pt x="132" y="421"/>
                          <a:pt x="134" y="416"/>
                        </a:cubicBezTo>
                        <a:cubicBezTo>
                          <a:pt x="144" y="389"/>
                          <a:pt x="138" y="360"/>
                          <a:pt x="118" y="339"/>
                        </a:cubicBezTo>
                        <a:cubicBezTo>
                          <a:pt x="104" y="326"/>
                          <a:pt x="86" y="318"/>
                          <a:pt x="67" y="318"/>
                        </a:cubicBezTo>
                        <a:cubicBezTo>
                          <a:pt x="58" y="318"/>
                          <a:pt x="50" y="320"/>
                          <a:pt x="42" y="323"/>
                        </a:cubicBezTo>
                        <a:cubicBezTo>
                          <a:pt x="37" y="325"/>
                          <a:pt x="30" y="322"/>
                          <a:pt x="28" y="318"/>
                        </a:cubicBezTo>
                        <a:cubicBezTo>
                          <a:pt x="26" y="314"/>
                          <a:pt x="25" y="309"/>
                          <a:pt x="23" y="305"/>
                        </a:cubicBezTo>
                        <a:cubicBezTo>
                          <a:pt x="21" y="300"/>
                          <a:pt x="23" y="294"/>
                          <a:pt x="29" y="292"/>
                        </a:cubicBezTo>
                        <a:cubicBezTo>
                          <a:pt x="55" y="281"/>
                          <a:pt x="71" y="255"/>
                          <a:pt x="71" y="227"/>
                        </a:cubicBezTo>
                        <a:cubicBezTo>
                          <a:pt x="71" y="199"/>
                          <a:pt x="55" y="173"/>
                          <a:pt x="29" y="162"/>
                        </a:cubicBezTo>
                        <a:cubicBezTo>
                          <a:pt x="23" y="160"/>
                          <a:pt x="21" y="154"/>
                          <a:pt x="23" y="149"/>
                        </a:cubicBezTo>
                        <a:cubicBezTo>
                          <a:pt x="25" y="145"/>
                          <a:pt x="26" y="140"/>
                          <a:pt x="28" y="136"/>
                        </a:cubicBezTo>
                        <a:cubicBezTo>
                          <a:pt x="30" y="131"/>
                          <a:pt x="36" y="129"/>
                          <a:pt x="42" y="131"/>
                        </a:cubicBezTo>
                        <a:cubicBezTo>
                          <a:pt x="50" y="135"/>
                          <a:pt x="59" y="136"/>
                          <a:pt x="67" y="136"/>
                        </a:cubicBezTo>
                        <a:cubicBezTo>
                          <a:pt x="86" y="136"/>
                          <a:pt x="104" y="128"/>
                          <a:pt x="118" y="115"/>
                        </a:cubicBezTo>
                        <a:cubicBezTo>
                          <a:pt x="137" y="95"/>
                          <a:pt x="144" y="65"/>
                          <a:pt x="134" y="38"/>
                        </a:cubicBezTo>
                        <a:cubicBezTo>
                          <a:pt x="132" y="33"/>
                          <a:pt x="134" y="27"/>
                          <a:pt x="139" y="25"/>
                        </a:cubicBezTo>
                        <a:cubicBezTo>
                          <a:pt x="143" y="23"/>
                          <a:pt x="148" y="21"/>
                          <a:pt x="152" y="19"/>
                        </a:cubicBezTo>
                        <a:cubicBezTo>
                          <a:pt x="157" y="18"/>
                          <a:pt x="162" y="20"/>
                          <a:pt x="165" y="25"/>
                        </a:cubicBezTo>
                        <a:cubicBezTo>
                          <a:pt x="176" y="51"/>
                          <a:pt x="202" y="68"/>
                          <a:pt x="230" y="68"/>
                        </a:cubicBezTo>
                        <a:cubicBezTo>
                          <a:pt x="258" y="68"/>
                          <a:pt x="284" y="51"/>
                          <a:pt x="295" y="25"/>
                        </a:cubicBezTo>
                        <a:cubicBezTo>
                          <a:pt x="297" y="20"/>
                          <a:pt x="303" y="17"/>
                          <a:pt x="308" y="19"/>
                        </a:cubicBezTo>
                        <a:cubicBezTo>
                          <a:pt x="312" y="21"/>
                          <a:pt x="317" y="23"/>
                          <a:pt x="321" y="25"/>
                        </a:cubicBezTo>
                        <a:cubicBezTo>
                          <a:pt x="326" y="27"/>
                          <a:pt x="328" y="33"/>
                          <a:pt x="326" y="38"/>
                        </a:cubicBezTo>
                        <a:cubicBezTo>
                          <a:pt x="315" y="65"/>
                          <a:pt x="322" y="94"/>
                          <a:pt x="342" y="115"/>
                        </a:cubicBezTo>
                        <a:cubicBezTo>
                          <a:pt x="356" y="128"/>
                          <a:pt x="374" y="136"/>
                          <a:pt x="393" y="136"/>
                        </a:cubicBezTo>
                        <a:cubicBezTo>
                          <a:pt x="402" y="136"/>
                          <a:pt x="410" y="134"/>
                          <a:pt x="418" y="131"/>
                        </a:cubicBezTo>
                        <a:cubicBezTo>
                          <a:pt x="423" y="129"/>
                          <a:pt x="429" y="132"/>
                          <a:pt x="432" y="136"/>
                        </a:cubicBezTo>
                        <a:cubicBezTo>
                          <a:pt x="433" y="140"/>
                          <a:pt x="435" y="145"/>
                          <a:pt x="437" y="149"/>
                        </a:cubicBezTo>
                        <a:cubicBezTo>
                          <a:pt x="438" y="154"/>
                          <a:pt x="436" y="160"/>
                          <a:pt x="431" y="162"/>
                        </a:cubicBezTo>
                        <a:cubicBezTo>
                          <a:pt x="405" y="173"/>
                          <a:pt x="389" y="199"/>
                          <a:pt x="389" y="227"/>
                        </a:cubicBezTo>
                        <a:cubicBezTo>
                          <a:pt x="389" y="255"/>
                          <a:pt x="405" y="281"/>
                          <a:pt x="431" y="292"/>
                        </a:cubicBezTo>
                        <a:cubicBezTo>
                          <a:pt x="436" y="294"/>
                          <a:pt x="438" y="300"/>
                          <a:pt x="437" y="3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17" name="Freeform 6">
                    <a:extLst>
                      <a:ext uri="{FF2B5EF4-FFF2-40B4-BE49-F238E27FC236}">
                        <a16:creationId xmlns:a16="http://schemas.microsoft.com/office/drawing/2014/main" id="{29F6CD80-23A0-45B2-9C22-EB75582EA48B}"/>
                      </a:ext>
                    </a:extLst>
                  </p:cNvPr>
                  <p:cNvSpPr>
                    <a:spLocks noEditPoints="1"/>
                  </p:cNvSpPr>
                  <p:nvPr/>
                </p:nvSpPr>
                <p:spPr bwMode="auto">
                  <a:xfrm>
                    <a:off x="2158" y="2664"/>
                    <a:ext cx="458" cy="456"/>
                  </a:xfrm>
                  <a:custGeom>
                    <a:avLst/>
                    <a:gdLst>
                      <a:gd name="T0" fmla="*/ 193 w 193"/>
                      <a:gd name="T1" fmla="*/ 96 h 192"/>
                      <a:gd name="T2" fmla="*/ 97 w 193"/>
                      <a:gd name="T3" fmla="*/ 0 h 192"/>
                      <a:gd name="T4" fmla="*/ 0 w 193"/>
                      <a:gd name="T5" fmla="*/ 96 h 192"/>
                      <a:gd name="T6" fmla="*/ 97 w 193"/>
                      <a:gd name="T7" fmla="*/ 192 h 192"/>
                      <a:gd name="T8" fmla="*/ 193 w 193"/>
                      <a:gd name="T9" fmla="*/ 96 h 192"/>
                      <a:gd name="T10" fmla="*/ 18 w 193"/>
                      <a:gd name="T11" fmla="*/ 96 h 192"/>
                      <a:gd name="T12" fmla="*/ 96 w 193"/>
                      <a:gd name="T13" fmla="*/ 17 h 192"/>
                      <a:gd name="T14" fmla="*/ 175 w 193"/>
                      <a:gd name="T15" fmla="*/ 95 h 192"/>
                      <a:gd name="T16" fmla="*/ 96 w 193"/>
                      <a:gd name="T17" fmla="*/ 174 h 192"/>
                      <a:gd name="T18" fmla="*/ 18 w 193"/>
                      <a:gd name="T19" fmla="*/ 9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2">
                        <a:moveTo>
                          <a:pt x="193" y="96"/>
                        </a:moveTo>
                        <a:cubicBezTo>
                          <a:pt x="193" y="43"/>
                          <a:pt x="150" y="0"/>
                          <a:pt x="97" y="0"/>
                        </a:cubicBezTo>
                        <a:cubicBezTo>
                          <a:pt x="44" y="0"/>
                          <a:pt x="0" y="43"/>
                          <a:pt x="0" y="96"/>
                        </a:cubicBezTo>
                        <a:cubicBezTo>
                          <a:pt x="0" y="149"/>
                          <a:pt x="44" y="192"/>
                          <a:pt x="97" y="192"/>
                        </a:cubicBezTo>
                        <a:cubicBezTo>
                          <a:pt x="150" y="192"/>
                          <a:pt x="193" y="149"/>
                          <a:pt x="193" y="96"/>
                        </a:cubicBezTo>
                        <a:close/>
                        <a:moveTo>
                          <a:pt x="18" y="96"/>
                        </a:moveTo>
                        <a:cubicBezTo>
                          <a:pt x="18" y="52"/>
                          <a:pt x="53" y="17"/>
                          <a:pt x="96" y="17"/>
                        </a:cubicBezTo>
                        <a:cubicBezTo>
                          <a:pt x="139" y="17"/>
                          <a:pt x="175" y="52"/>
                          <a:pt x="175" y="95"/>
                        </a:cubicBezTo>
                        <a:cubicBezTo>
                          <a:pt x="175" y="138"/>
                          <a:pt x="139" y="174"/>
                          <a:pt x="96" y="174"/>
                        </a:cubicBezTo>
                        <a:cubicBezTo>
                          <a:pt x="53" y="174"/>
                          <a:pt x="18" y="139"/>
                          <a:pt x="18"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18" name="Freeform 7">
                    <a:extLst>
                      <a:ext uri="{FF2B5EF4-FFF2-40B4-BE49-F238E27FC236}">
                        <a16:creationId xmlns:a16="http://schemas.microsoft.com/office/drawing/2014/main" id="{D28FD669-BC0C-464F-9A9A-BA67693EC6EB}"/>
                      </a:ext>
                    </a:extLst>
                  </p:cNvPr>
                  <p:cNvSpPr>
                    <a:spLocks/>
                  </p:cNvSpPr>
                  <p:nvPr/>
                </p:nvSpPr>
                <p:spPr bwMode="auto">
                  <a:xfrm>
                    <a:off x="2386" y="2892"/>
                    <a:ext cx="304" cy="305"/>
                  </a:xfrm>
                  <a:custGeom>
                    <a:avLst/>
                    <a:gdLst>
                      <a:gd name="T0" fmla="*/ 0 w 128"/>
                      <a:gd name="T1" fmla="*/ 122 h 128"/>
                      <a:gd name="T2" fmla="*/ 0 w 128"/>
                      <a:gd name="T3" fmla="*/ 128 h 128"/>
                      <a:gd name="T4" fmla="*/ 128 w 128"/>
                      <a:gd name="T5" fmla="*/ 0 h 128"/>
                      <a:gd name="T6" fmla="*/ 122 w 128"/>
                      <a:gd name="T7" fmla="*/ 0 h 128"/>
                      <a:gd name="T8" fmla="*/ 0 w 128"/>
                      <a:gd name="T9" fmla="*/ 122 h 128"/>
                    </a:gdLst>
                    <a:ahLst/>
                    <a:cxnLst>
                      <a:cxn ang="0">
                        <a:pos x="T0" y="T1"/>
                      </a:cxn>
                      <a:cxn ang="0">
                        <a:pos x="T2" y="T3"/>
                      </a:cxn>
                      <a:cxn ang="0">
                        <a:pos x="T4" y="T5"/>
                      </a:cxn>
                      <a:cxn ang="0">
                        <a:pos x="T6" y="T7"/>
                      </a:cxn>
                      <a:cxn ang="0">
                        <a:pos x="T8" y="T9"/>
                      </a:cxn>
                    </a:cxnLst>
                    <a:rect l="0" t="0" r="r" b="b"/>
                    <a:pathLst>
                      <a:path w="128" h="128">
                        <a:moveTo>
                          <a:pt x="0" y="122"/>
                        </a:moveTo>
                        <a:cubicBezTo>
                          <a:pt x="0" y="128"/>
                          <a:pt x="0" y="128"/>
                          <a:pt x="0" y="128"/>
                        </a:cubicBezTo>
                        <a:cubicBezTo>
                          <a:pt x="71" y="128"/>
                          <a:pt x="128" y="71"/>
                          <a:pt x="128" y="0"/>
                        </a:cubicBezTo>
                        <a:cubicBezTo>
                          <a:pt x="122" y="0"/>
                          <a:pt x="122" y="0"/>
                          <a:pt x="122" y="0"/>
                        </a:cubicBezTo>
                        <a:cubicBezTo>
                          <a:pt x="123" y="67"/>
                          <a:pt x="68" y="122"/>
                          <a:pt x="0"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grpSp>
          </p:grpSp>
        </p:grpSp>
      </p:grpSp>
    </p:spTree>
    <p:extLst>
      <p:ext uri="{BB962C8B-B14F-4D97-AF65-F5344CB8AC3E}">
        <p14:creationId xmlns:p14="http://schemas.microsoft.com/office/powerpoint/2010/main" val="3692310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9BBD8FB-C570-40CB-956B-F4923B7455F3}"/>
              </a:ext>
            </a:extLst>
          </p:cNvPr>
          <p:cNvSpPr>
            <a:spLocks noGrp="1"/>
          </p:cNvSpPr>
          <p:nvPr>
            <p:ph type="title"/>
          </p:nvPr>
        </p:nvSpPr>
        <p:spPr>
          <a:xfrm>
            <a:off x="539552" y="411510"/>
            <a:ext cx="4680520" cy="4155925"/>
          </a:xfrm>
        </p:spPr>
        <p:txBody>
          <a:bodyPr anchor="t"/>
          <a:lstStyle/>
          <a:p>
            <a:r>
              <a:rPr lang="en-US" dirty="0"/>
              <a:t>New paper:</a:t>
            </a:r>
            <a:br>
              <a:rPr lang="en-US" dirty="0"/>
            </a:br>
            <a:br>
              <a:rPr lang="en-US" dirty="0"/>
            </a:br>
            <a:r>
              <a:rPr lang="en-US" dirty="0">
                <a:solidFill>
                  <a:schemeClr val="accent1">
                    <a:lumMod val="60000"/>
                    <a:lumOff val="40000"/>
                  </a:schemeClr>
                </a:solidFill>
              </a:rPr>
              <a:t>Smart Harvesting AI</a:t>
            </a:r>
            <a:br>
              <a:rPr lang="en-US" dirty="0">
                <a:solidFill>
                  <a:schemeClr val="accent1">
                    <a:lumMod val="60000"/>
                    <a:lumOff val="40000"/>
                  </a:schemeClr>
                </a:solidFill>
              </a:rPr>
            </a:br>
            <a:r>
              <a:rPr lang="en-US" sz="2000" dirty="0"/>
              <a:t>Growing your Research Information Hub</a:t>
            </a:r>
            <a:endParaRPr lang="en-US" dirty="0"/>
          </a:p>
        </p:txBody>
      </p:sp>
      <p:pic>
        <p:nvPicPr>
          <p:cNvPr id="10" name="Picture 9">
            <a:extLst>
              <a:ext uri="{FF2B5EF4-FFF2-40B4-BE49-F238E27FC236}">
                <a16:creationId xmlns:a16="http://schemas.microsoft.com/office/drawing/2014/main" id="{B41AE501-0545-46FC-BD72-86E8371B79B0}"/>
              </a:ext>
            </a:extLst>
          </p:cNvPr>
          <p:cNvPicPr>
            <a:picLocks noChangeAspect="1"/>
          </p:cNvPicPr>
          <p:nvPr/>
        </p:nvPicPr>
        <p:blipFill>
          <a:blip r:embed="rId3"/>
          <a:stretch>
            <a:fillRect/>
          </a:stretch>
        </p:blipFill>
        <p:spPr>
          <a:xfrm>
            <a:off x="5682100" y="411511"/>
            <a:ext cx="2922348" cy="4155925"/>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0CF4E98-738A-480B-9A41-5F29C0D17E33}"/>
              </a:ext>
            </a:extLst>
          </p:cNvPr>
          <p:cNvSpPr/>
          <p:nvPr/>
        </p:nvSpPr>
        <p:spPr>
          <a:xfrm>
            <a:off x="323528" y="4303286"/>
            <a:ext cx="5112568" cy="276999"/>
          </a:xfrm>
          <a:prstGeom prst="rect">
            <a:avLst/>
          </a:prstGeom>
        </p:spPr>
        <p:txBody>
          <a:bodyPr wrap="square">
            <a:spAutoFit/>
          </a:bodyPr>
          <a:lstStyle/>
          <a:p>
            <a:r>
              <a:rPr lang="en-US" sz="1200" dirty="0">
                <a:hlinkClick r:id="rId4"/>
              </a:rPr>
              <a:t>https://page.exlibrisgroup.com/esploro-smart-harvesting-ai</a:t>
            </a:r>
            <a:r>
              <a:rPr lang="en-US" sz="1200" dirty="0"/>
              <a:t> </a:t>
            </a:r>
          </a:p>
        </p:txBody>
      </p:sp>
    </p:spTree>
    <p:extLst>
      <p:ext uri="{BB962C8B-B14F-4D97-AF65-F5344CB8AC3E}">
        <p14:creationId xmlns:p14="http://schemas.microsoft.com/office/powerpoint/2010/main" val="29856371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110E-7C7A-4B11-BD3B-70B6D32FF8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B14220-E6D4-45E6-ADAB-4EDFCF437F9C}"/>
              </a:ext>
            </a:extLst>
          </p:cNvPr>
          <p:cNvSpPr>
            <a:spLocks noGrp="1"/>
          </p:cNvSpPr>
          <p:nvPr>
            <p:ph idx="1"/>
          </p:nvPr>
        </p:nvSpPr>
        <p:spPr>
          <a:xfrm>
            <a:off x="1151620" y="1275606"/>
            <a:ext cx="6840760" cy="2808313"/>
          </a:xfrm>
        </p:spPr>
        <p:txBody>
          <a:bodyPr/>
          <a:lstStyle/>
          <a:p>
            <a:pPr marL="0" indent="0" algn="ctr">
              <a:buNone/>
            </a:pPr>
            <a:r>
              <a:rPr lang="en-US" i="1" dirty="0"/>
              <a:t>“Libraries demonstrate value to their institutions when they address particularly thorny problems for faculty and students, even if that means changing longstanding policies and practices.”</a:t>
            </a:r>
          </a:p>
          <a:p>
            <a:pPr marL="0" indent="0" algn="ctr">
              <a:buNone/>
            </a:pPr>
            <a:endParaRPr lang="en-US" i="1" dirty="0"/>
          </a:p>
          <a:p>
            <a:pPr marL="0" indent="0" algn="ctr">
              <a:buNone/>
            </a:pPr>
            <a:r>
              <a:rPr lang="en-US" sz="1800" dirty="0"/>
              <a:t>--Jason Byrd, Associate Dean for Research and User Engagement, Adelphi University Libraries</a:t>
            </a:r>
          </a:p>
        </p:txBody>
      </p:sp>
    </p:spTree>
    <p:extLst>
      <p:ext uri="{BB962C8B-B14F-4D97-AF65-F5344CB8AC3E}">
        <p14:creationId xmlns:p14="http://schemas.microsoft.com/office/powerpoint/2010/main" val="3321121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Top Corners Rounded 19">
            <a:extLst>
              <a:ext uri="{FF2B5EF4-FFF2-40B4-BE49-F238E27FC236}">
                <a16:creationId xmlns:a16="http://schemas.microsoft.com/office/drawing/2014/main" id="{6186998D-6C2E-4153-A84F-0F04ACEADB3F}"/>
              </a:ext>
            </a:extLst>
          </p:cNvPr>
          <p:cNvSpPr/>
          <p:nvPr/>
        </p:nvSpPr>
        <p:spPr>
          <a:xfrm>
            <a:off x="251520" y="810220"/>
            <a:ext cx="8640960" cy="243929"/>
          </a:xfrm>
          <a:prstGeom prst="round2SameRect">
            <a:avLst/>
          </a:prstGeom>
          <a:solidFill>
            <a:srgbClr val="486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Calibri Light" panose="020F0302020204030204" pitchFamily="34" charset="0"/>
                <a:cs typeface="Calibri Light" panose="020F0302020204030204" pitchFamily="34" charset="0"/>
              </a:rPr>
              <a:t>North America CX Management</a:t>
            </a:r>
          </a:p>
        </p:txBody>
      </p:sp>
      <p:sp>
        <p:nvSpPr>
          <p:cNvPr id="2" name="Title 1">
            <a:extLst>
              <a:ext uri="{FF2B5EF4-FFF2-40B4-BE49-F238E27FC236}">
                <a16:creationId xmlns:a16="http://schemas.microsoft.com/office/drawing/2014/main" id="{4E49DDCB-E637-4DBE-A20D-7AD9BD14A318}"/>
              </a:ext>
            </a:extLst>
          </p:cNvPr>
          <p:cNvSpPr>
            <a:spLocks noGrp="1"/>
          </p:cNvSpPr>
          <p:nvPr>
            <p:ph type="title"/>
          </p:nvPr>
        </p:nvSpPr>
        <p:spPr/>
        <p:txBody>
          <a:bodyPr/>
          <a:lstStyle/>
          <a:p>
            <a:r>
              <a:rPr lang="en-US" dirty="0"/>
              <a:t>Customer Satisfaction &amp; Experience</a:t>
            </a:r>
          </a:p>
        </p:txBody>
      </p:sp>
      <p:pic>
        <p:nvPicPr>
          <p:cNvPr id="6" name="Picture 5">
            <a:extLst>
              <a:ext uri="{FF2B5EF4-FFF2-40B4-BE49-F238E27FC236}">
                <a16:creationId xmlns:a16="http://schemas.microsoft.com/office/drawing/2014/main" id="{69D81B9C-84FB-4EBF-97C2-A5C0AC0CB28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281571" y="1184713"/>
            <a:ext cx="1045210" cy="1045210"/>
          </a:xfrm>
          <a:prstGeom prst="ellipse">
            <a:avLst/>
          </a:prstGeom>
          <a:ln w="28575">
            <a:solidFill>
              <a:schemeClr val="bg1"/>
            </a:solidFill>
          </a:ln>
          <a:effectLst>
            <a:outerShdw blurRad="165100" sx="101000" sy="101000" algn="ctr" rotWithShape="0">
              <a:prstClr val="black">
                <a:alpha val="19000"/>
              </a:prstClr>
            </a:outerShdw>
          </a:effectLst>
        </p:spPr>
      </p:pic>
      <p:pic>
        <p:nvPicPr>
          <p:cNvPr id="7" name="Picture 4" descr="Profile photo of Melissa Hilbert">
            <a:extLst>
              <a:ext uri="{FF2B5EF4-FFF2-40B4-BE49-F238E27FC236}">
                <a16:creationId xmlns:a16="http://schemas.microsoft.com/office/drawing/2014/main" id="{FFE43AE5-10CC-4129-A942-0F3DF7A4F8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106934" y="1184713"/>
            <a:ext cx="1045210" cy="1045210"/>
          </a:xfrm>
          <a:prstGeom prst="ellipse">
            <a:avLst/>
          </a:prstGeom>
          <a:noFill/>
          <a:ln w="28575">
            <a:solidFill>
              <a:schemeClr val="bg1"/>
            </a:solidFill>
          </a:ln>
          <a:effectLst>
            <a:outerShdw blurRad="165100" sx="101000" sy="101000" algn="ctr" rotWithShape="0">
              <a:prstClr val="black">
                <a:alpha val="19000"/>
              </a:prstClr>
            </a:outerShdw>
          </a:effectLst>
          <a:extLst>
            <a:ext uri="{909E8E84-426E-40DD-AFC4-6F175D3DCCD1}">
              <a14:hiddenFill xmlns:a14="http://schemas.microsoft.com/office/drawing/2010/main">
                <a:solidFill>
                  <a:srgbClr val="FFFFFF"/>
                </a:solidFill>
              </a14:hiddenFill>
            </a:ext>
          </a:extLst>
        </p:spPr>
      </p:pic>
      <p:pic>
        <p:nvPicPr>
          <p:cNvPr id="8" name="Picture 4" descr="Profile photo of Shelley Hostetler">
            <a:extLst>
              <a:ext uri="{FF2B5EF4-FFF2-40B4-BE49-F238E27FC236}">
                <a16:creationId xmlns:a16="http://schemas.microsoft.com/office/drawing/2014/main" id="{0D947E5E-671A-4502-AC35-79E33E32F8D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048792" y="1184712"/>
            <a:ext cx="1041914" cy="1041914"/>
          </a:xfrm>
          <a:prstGeom prst="ellipse">
            <a:avLst/>
          </a:prstGeom>
          <a:noFill/>
          <a:ln w="28575">
            <a:solidFill>
              <a:schemeClr val="bg1"/>
            </a:solidFill>
          </a:ln>
          <a:effectLst>
            <a:outerShdw blurRad="165100" sx="101000" sy="101000" algn="ctr" rotWithShape="0">
              <a:prstClr val="black">
                <a:alpha val="19000"/>
              </a:prst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61739BF-49D9-4B01-ACF8-DAF0192ADB04}"/>
              </a:ext>
            </a:extLst>
          </p:cNvPr>
          <p:cNvSpPr/>
          <p:nvPr/>
        </p:nvSpPr>
        <p:spPr>
          <a:xfrm>
            <a:off x="539552" y="2273876"/>
            <a:ext cx="2514601" cy="484748"/>
          </a:xfrm>
          <a:prstGeom prst="rect">
            <a:avLst/>
          </a:prstGeom>
        </p:spPr>
        <p:txBody>
          <a:bodyPr wrap="square">
            <a:spAutoFit/>
          </a:bodyPr>
          <a:lstStyle/>
          <a:p>
            <a:pPr algn="ctr"/>
            <a:r>
              <a:rPr lang="en-US" sz="1350" b="1" dirty="0">
                <a:solidFill>
                  <a:schemeClr val="accent1"/>
                </a:solidFill>
                <a:latin typeface="Calibri Light" panose="020F0302020204030204" pitchFamily="34" charset="0"/>
                <a:cs typeface="Calibri Light" panose="020F0302020204030204" pitchFamily="34" charset="0"/>
              </a:rPr>
              <a:t>Matt Baker</a:t>
            </a:r>
          </a:p>
          <a:p>
            <a:pPr algn="ctr"/>
            <a:r>
              <a:rPr lang="en-US" sz="1200" dirty="0">
                <a:solidFill>
                  <a:schemeClr val="accent1"/>
                </a:solidFill>
                <a:latin typeface="Calibri Light" panose="020F0302020204030204" pitchFamily="34" charset="0"/>
                <a:cs typeface="Calibri Light" panose="020F0302020204030204" pitchFamily="34" charset="0"/>
              </a:rPr>
              <a:t>Customer Support, North America</a:t>
            </a:r>
          </a:p>
        </p:txBody>
      </p:sp>
      <p:sp>
        <p:nvSpPr>
          <p:cNvPr id="11" name="Rectangle 10">
            <a:extLst>
              <a:ext uri="{FF2B5EF4-FFF2-40B4-BE49-F238E27FC236}">
                <a16:creationId xmlns:a16="http://schemas.microsoft.com/office/drawing/2014/main" id="{4F24784F-7225-4220-B30B-676D03E7AD8D}"/>
              </a:ext>
            </a:extLst>
          </p:cNvPr>
          <p:cNvSpPr/>
          <p:nvPr/>
        </p:nvSpPr>
        <p:spPr>
          <a:xfrm>
            <a:off x="3374484" y="2273876"/>
            <a:ext cx="2514600" cy="484748"/>
          </a:xfrm>
          <a:prstGeom prst="rect">
            <a:avLst/>
          </a:prstGeom>
        </p:spPr>
        <p:txBody>
          <a:bodyPr wrap="square">
            <a:spAutoFit/>
          </a:bodyPr>
          <a:lstStyle/>
          <a:p>
            <a:pPr algn="ctr"/>
            <a:r>
              <a:rPr lang="en-US" sz="1350" b="1" dirty="0">
                <a:solidFill>
                  <a:schemeClr val="accent1"/>
                </a:solidFill>
                <a:latin typeface="Calibri Light" panose="020F0302020204030204" pitchFamily="34" charset="0"/>
                <a:cs typeface="Calibri Light" panose="020F0302020204030204" pitchFamily="34" charset="0"/>
              </a:rPr>
              <a:t>Melissa Hilbert</a:t>
            </a:r>
          </a:p>
          <a:p>
            <a:pPr algn="ctr"/>
            <a:r>
              <a:rPr lang="en-US" sz="1200" dirty="0">
                <a:solidFill>
                  <a:schemeClr val="accent1"/>
                </a:solidFill>
                <a:latin typeface="Calibri Light" panose="020F0302020204030204" pitchFamily="34" charset="0"/>
                <a:cs typeface="Calibri Light" panose="020F0302020204030204" pitchFamily="34" charset="0"/>
              </a:rPr>
              <a:t>Professional Services, North America</a:t>
            </a:r>
          </a:p>
        </p:txBody>
      </p:sp>
      <p:sp>
        <p:nvSpPr>
          <p:cNvPr id="12" name="Rectangle 11">
            <a:extLst>
              <a:ext uri="{FF2B5EF4-FFF2-40B4-BE49-F238E27FC236}">
                <a16:creationId xmlns:a16="http://schemas.microsoft.com/office/drawing/2014/main" id="{45A7371E-7307-4BE8-8F5D-50D001F9C1DE}"/>
              </a:ext>
            </a:extLst>
          </p:cNvPr>
          <p:cNvSpPr/>
          <p:nvPr/>
        </p:nvSpPr>
        <p:spPr>
          <a:xfrm>
            <a:off x="6305872" y="2273876"/>
            <a:ext cx="2514600" cy="484748"/>
          </a:xfrm>
          <a:prstGeom prst="rect">
            <a:avLst/>
          </a:prstGeom>
        </p:spPr>
        <p:txBody>
          <a:bodyPr wrap="square">
            <a:spAutoFit/>
          </a:bodyPr>
          <a:lstStyle/>
          <a:p>
            <a:pPr algn="ctr"/>
            <a:r>
              <a:rPr lang="en-US" sz="1350" b="1" dirty="0">
                <a:solidFill>
                  <a:schemeClr val="accent1"/>
                </a:solidFill>
                <a:latin typeface="Calibri Light" panose="020F0302020204030204" pitchFamily="34" charset="0"/>
                <a:cs typeface="Calibri Light" panose="020F0302020204030204" pitchFamily="34" charset="0"/>
              </a:rPr>
              <a:t>Shelley Hostetler</a:t>
            </a:r>
          </a:p>
          <a:p>
            <a:pPr algn="ctr"/>
            <a:r>
              <a:rPr lang="en-US" sz="1200" dirty="0">
                <a:solidFill>
                  <a:schemeClr val="accent1"/>
                </a:solidFill>
                <a:latin typeface="Calibri Light" panose="020F0302020204030204" pitchFamily="34" charset="0"/>
                <a:cs typeface="Calibri Light" panose="020F0302020204030204" pitchFamily="34" charset="0"/>
              </a:rPr>
              <a:t>Customer Success</a:t>
            </a:r>
          </a:p>
        </p:txBody>
      </p:sp>
      <p:sp>
        <p:nvSpPr>
          <p:cNvPr id="14" name="Rectangle 13">
            <a:extLst>
              <a:ext uri="{FF2B5EF4-FFF2-40B4-BE49-F238E27FC236}">
                <a16:creationId xmlns:a16="http://schemas.microsoft.com/office/drawing/2014/main" id="{7B43B871-4108-4465-9997-BF6B4D98B8E7}"/>
              </a:ext>
            </a:extLst>
          </p:cNvPr>
          <p:cNvSpPr/>
          <p:nvPr/>
        </p:nvSpPr>
        <p:spPr>
          <a:xfrm>
            <a:off x="6307172" y="4284884"/>
            <a:ext cx="2514600" cy="484748"/>
          </a:xfrm>
          <a:prstGeom prst="rect">
            <a:avLst/>
          </a:prstGeom>
        </p:spPr>
        <p:txBody>
          <a:bodyPr wrap="square">
            <a:spAutoFit/>
          </a:bodyPr>
          <a:lstStyle/>
          <a:p>
            <a:pPr algn="ctr"/>
            <a:r>
              <a:rPr lang="en-US" sz="1350" b="1" dirty="0">
                <a:solidFill>
                  <a:schemeClr val="accent1"/>
                </a:solidFill>
                <a:latin typeface="Calibri Light" panose="020F0302020204030204" pitchFamily="34" charset="0"/>
                <a:cs typeface="Calibri Light" panose="020F0302020204030204" pitchFamily="34" charset="0"/>
              </a:rPr>
              <a:t>Jane Burke</a:t>
            </a:r>
          </a:p>
          <a:p>
            <a:pPr algn="ctr"/>
            <a:r>
              <a:rPr lang="en-US" sz="1200" dirty="0">
                <a:solidFill>
                  <a:schemeClr val="accent1"/>
                </a:solidFill>
                <a:latin typeface="Calibri Light" panose="020F0302020204030204" pitchFamily="34" charset="0"/>
                <a:cs typeface="Calibri Light" panose="020F0302020204030204" pitchFamily="34" charset="0"/>
              </a:rPr>
              <a:t>Strategic Initiatives</a:t>
            </a:r>
          </a:p>
        </p:txBody>
      </p:sp>
      <p:pic>
        <p:nvPicPr>
          <p:cNvPr id="15" name="Picture 14">
            <a:extLst>
              <a:ext uri="{FF2B5EF4-FFF2-40B4-BE49-F238E27FC236}">
                <a16:creationId xmlns:a16="http://schemas.microsoft.com/office/drawing/2014/main" id="{7587E7A9-EBB9-4C93-8110-C1FD4F3BAA28}"/>
              </a:ext>
            </a:extLst>
          </p:cNvPr>
          <p:cNvPicPr>
            <a:picLocks/>
          </p:cNvPicPr>
          <p:nvPr/>
        </p:nvPicPr>
        <p:blipFill rotWithShape="1">
          <a:blip r:embed="rId8">
            <a:extLst>
              <a:ext uri="{28A0092B-C50C-407E-A947-70E740481C1C}">
                <a14:useLocalDpi xmlns:a14="http://schemas.microsoft.com/office/drawing/2010/main" val="0"/>
              </a:ext>
            </a:extLst>
          </a:blip>
          <a:srcRect t="1935" b="8785"/>
          <a:stretch/>
        </p:blipFill>
        <p:spPr>
          <a:xfrm>
            <a:off x="7048792" y="3166294"/>
            <a:ext cx="1042200" cy="1042200"/>
          </a:xfrm>
          <a:prstGeom prst="ellipse">
            <a:avLst/>
          </a:prstGeom>
          <a:noFill/>
          <a:ln w="28575">
            <a:solidFill>
              <a:schemeClr val="bg1"/>
            </a:solidFill>
          </a:ln>
          <a:effectLst>
            <a:outerShdw blurRad="165100" sx="101000" sy="101000" algn="ctr" rotWithShape="0">
              <a:prstClr val="black">
                <a:alpha val="19000"/>
              </a:prstClr>
            </a:outerShdw>
          </a:effectLst>
        </p:spPr>
      </p:pic>
      <p:sp>
        <p:nvSpPr>
          <p:cNvPr id="16" name="Rectangle 15">
            <a:extLst>
              <a:ext uri="{FF2B5EF4-FFF2-40B4-BE49-F238E27FC236}">
                <a16:creationId xmlns:a16="http://schemas.microsoft.com/office/drawing/2014/main" id="{AD020AB0-7549-4369-B4BE-E01001FD5E9A}"/>
              </a:ext>
            </a:extLst>
          </p:cNvPr>
          <p:cNvSpPr/>
          <p:nvPr/>
        </p:nvSpPr>
        <p:spPr>
          <a:xfrm>
            <a:off x="545232" y="4284884"/>
            <a:ext cx="2514600" cy="484748"/>
          </a:xfrm>
          <a:prstGeom prst="rect">
            <a:avLst/>
          </a:prstGeom>
        </p:spPr>
        <p:txBody>
          <a:bodyPr wrap="square">
            <a:spAutoFit/>
          </a:bodyPr>
          <a:lstStyle/>
          <a:p>
            <a:pPr algn="ctr"/>
            <a:r>
              <a:rPr lang="en-US" sz="1350" b="1" dirty="0">
                <a:solidFill>
                  <a:schemeClr val="accent1"/>
                </a:solidFill>
                <a:latin typeface="Calibri Light" panose="020F0302020204030204" pitchFamily="34" charset="0"/>
                <a:cs typeface="Calibri Light" panose="020F0302020204030204" pitchFamily="34" charset="0"/>
              </a:rPr>
              <a:t>Adi Fubini</a:t>
            </a:r>
          </a:p>
          <a:p>
            <a:pPr algn="ctr"/>
            <a:r>
              <a:rPr lang="en-US" sz="1200" dirty="0">
                <a:solidFill>
                  <a:schemeClr val="accent1"/>
                </a:solidFill>
                <a:latin typeface="Calibri Light" panose="020F0302020204030204" pitchFamily="34" charset="0"/>
                <a:cs typeface="Calibri Light" panose="020F0302020204030204" pitchFamily="34" charset="0"/>
              </a:rPr>
              <a:t>Global Tech Support</a:t>
            </a:r>
          </a:p>
        </p:txBody>
      </p:sp>
      <p:sp>
        <p:nvSpPr>
          <p:cNvPr id="17" name="Rectangle 16">
            <a:extLst>
              <a:ext uri="{FF2B5EF4-FFF2-40B4-BE49-F238E27FC236}">
                <a16:creationId xmlns:a16="http://schemas.microsoft.com/office/drawing/2014/main" id="{ED48C6A0-AE55-42D7-8B4A-08C9FFFB5FB0}"/>
              </a:ext>
            </a:extLst>
          </p:cNvPr>
          <p:cNvSpPr/>
          <p:nvPr/>
        </p:nvSpPr>
        <p:spPr>
          <a:xfrm>
            <a:off x="3361824" y="4284884"/>
            <a:ext cx="2514600" cy="484748"/>
          </a:xfrm>
          <a:prstGeom prst="rect">
            <a:avLst/>
          </a:prstGeom>
        </p:spPr>
        <p:txBody>
          <a:bodyPr wrap="square">
            <a:spAutoFit/>
          </a:bodyPr>
          <a:lstStyle/>
          <a:p>
            <a:pPr algn="ctr"/>
            <a:r>
              <a:rPr lang="en-US" sz="1350" b="1" dirty="0">
                <a:solidFill>
                  <a:schemeClr val="accent1"/>
                </a:solidFill>
                <a:latin typeface="Calibri Light" panose="020F0302020204030204" pitchFamily="34" charset="0"/>
                <a:cs typeface="Calibri Light" panose="020F0302020204030204" pitchFamily="34" charset="0"/>
              </a:rPr>
              <a:t>Yaniv Cohen</a:t>
            </a:r>
          </a:p>
          <a:p>
            <a:pPr algn="ctr"/>
            <a:r>
              <a:rPr lang="en-US" sz="1200" dirty="0">
                <a:solidFill>
                  <a:schemeClr val="accent1"/>
                </a:solidFill>
                <a:latin typeface="Calibri Light" panose="020F0302020204030204" pitchFamily="34" charset="0"/>
                <a:cs typeface="Calibri Light" panose="020F0302020204030204" pitchFamily="34" charset="0"/>
              </a:rPr>
              <a:t>Global Professional Services</a:t>
            </a:r>
          </a:p>
        </p:txBody>
      </p:sp>
      <p:pic>
        <p:nvPicPr>
          <p:cNvPr id="18" name="Picture 6" descr="Profile photo of Adi Yaari-Fubini">
            <a:extLst>
              <a:ext uri="{FF2B5EF4-FFF2-40B4-BE49-F238E27FC236}">
                <a16:creationId xmlns:a16="http://schemas.microsoft.com/office/drawing/2014/main" id="{F05D5247-F0FD-44D7-8CF7-7E86EBB2941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281571" y="3166294"/>
            <a:ext cx="1041923" cy="1041923"/>
          </a:xfrm>
          <a:prstGeom prst="ellipse">
            <a:avLst/>
          </a:prstGeom>
          <a:noFill/>
          <a:ln w="28575">
            <a:solidFill>
              <a:schemeClr val="bg1"/>
            </a:solidFill>
          </a:ln>
          <a:effectLst>
            <a:outerShdw blurRad="165100" sx="101000" sy="101000" algn="ctr" rotWithShape="0">
              <a:prstClr val="black">
                <a:alpha val="19000"/>
              </a:prstClr>
            </a:outerShdw>
          </a:effectLst>
          <a:extLst>
            <a:ext uri="{909E8E84-426E-40DD-AFC4-6F175D3DCCD1}">
              <a14:hiddenFill xmlns:a14="http://schemas.microsoft.com/office/drawing/2010/main">
                <a:solidFill>
                  <a:srgbClr val="FFFFFF"/>
                </a:solidFill>
              </a14:hiddenFill>
            </a:ext>
          </a:extLst>
        </p:spPr>
      </p:pic>
      <p:pic>
        <p:nvPicPr>
          <p:cNvPr id="19" name="Picture 8" descr="Profile photo of Yaniv Cohen">
            <a:extLst>
              <a:ext uri="{FF2B5EF4-FFF2-40B4-BE49-F238E27FC236}">
                <a16:creationId xmlns:a16="http://schemas.microsoft.com/office/drawing/2014/main" id="{80775CA7-8D55-4271-BF4E-AF04C3D7FB4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108582" y="3166294"/>
            <a:ext cx="1041914" cy="1041914"/>
          </a:xfrm>
          <a:prstGeom prst="ellipse">
            <a:avLst/>
          </a:prstGeom>
          <a:noFill/>
          <a:ln w="28575">
            <a:solidFill>
              <a:schemeClr val="bg1"/>
            </a:solidFill>
          </a:ln>
          <a:effectLst>
            <a:outerShdw blurRad="165100" sx="101000" sy="101000" algn="ctr" rotWithShape="0">
              <a:prstClr val="black">
                <a:alpha val="19000"/>
              </a:prstClr>
            </a:outerShdw>
          </a:effectLst>
          <a:extLst>
            <a:ext uri="{909E8E84-426E-40DD-AFC4-6F175D3DCCD1}">
              <a14:hiddenFill xmlns:a14="http://schemas.microsoft.com/office/drawing/2010/main">
                <a:solidFill>
                  <a:srgbClr val="FFFFFF"/>
                </a:solidFill>
              </a14:hiddenFill>
            </a:ext>
          </a:extLst>
        </p:spPr>
      </p:pic>
      <p:sp>
        <p:nvSpPr>
          <p:cNvPr id="21" name="Rectangle: Top Corners Rounded 20">
            <a:extLst>
              <a:ext uri="{FF2B5EF4-FFF2-40B4-BE49-F238E27FC236}">
                <a16:creationId xmlns:a16="http://schemas.microsoft.com/office/drawing/2014/main" id="{812BDCDF-1D64-4594-9290-A65D889E2D06}"/>
              </a:ext>
            </a:extLst>
          </p:cNvPr>
          <p:cNvSpPr/>
          <p:nvPr/>
        </p:nvSpPr>
        <p:spPr>
          <a:xfrm>
            <a:off x="251520" y="2802577"/>
            <a:ext cx="8640960" cy="243929"/>
          </a:xfrm>
          <a:prstGeom prst="round2SameRect">
            <a:avLst/>
          </a:prstGeom>
          <a:solidFill>
            <a:srgbClr val="486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Calibri Light" panose="020F0302020204030204" pitchFamily="34" charset="0"/>
                <a:cs typeface="Calibri Light" panose="020F0302020204030204" pitchFamily="34" charset="0"/>
              </a:rPr>
              <a:t>Global CX Management</a:t>
            </a:r>
          </a:p>
        </p:txBody>
      </p:sp>
    </p:spTree>
    <p:extLst>
      <p:ext uri="{BB962C8B-B14F-4D97-AF65-F5344CB8AC3E}">
        <p14:creationId xmlns:p14="http://schemas.microsoft.com/office/powerpoint/2010/main" val="2594009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62243-1805-4961-BBF6-F2E5FF1B81BA}"/>
              </a:ext>
            </a:extLst>
          </p:cNvPr>
          <p:cNvSpPr>
            <a:spLocks noGrp="1"/>
          </p:cNvSpPr>
          <p:nvPr>
            <p:ph type="ctrTitle"/>
          </p:nvPr>
        </p:nvSpPr>
        <p:spPr/>
        <p:txBody>
          <a:bodyPr/>
          <a:lstStyle/>
          <a:p>
            <a:r>
              <a:rPr lang="en-US" dirty="0"/>
              <a:t>Content Operations</a:t>
            </a:r>
          </a:p>
        </p:txBody>
      </p:sp>
    </p:spTree>
    <p:extLst>
      <p:ext uri="{BB962C8B-B14F-4D97-AF65-F5344CB8AC3E}">
        <p14:creationId xmlns:p14="http://schemas.microsoft.com/office/powerpoint/2010/main" val="2941178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F811398-DCED-4204-A49F-6568D0361B45}"/>
              </a:ext>
            </a:extLst>
          </p:cNvPr>
          <p:cNvGrpSpPr/>
          <p:nvPr/>
        </p:nvGrpSpPr>
        <p:grpSpPr>
          <a:xfrm>
            <a:off x="7696308" y="1381764"/>
            <a:ext cx="898524" cy="3185768"/>
            <a:chOff x="10261743" y="2147151"/>
            <a:chExt cx="1198031" cy="4247690"/>
          </a:xfrm>
        </p:grpSpPr>
        <p:grpSp>
          <p:nvGrpSpPr>
            <p:cNvPr id="62" name="Group 61">
              <a:extLst>
                <a:ext uri="{FF2B5EF4-FFF2-40B4-BE49-F238E27FC236}">
                  <a16:creationId xmlns:a16="http://schemas.microsoft.com/office/drawing/2014/main" id="{9BFFCDB2-8EF6-4506-8716-CFDCEA4671BC}"/>
                </a:ext>
              </a:extLst>
            </p:cNvPr>
            <p:cNvGrpSpPr/>
            <p:nvPr/>
          </p:nvGrpSpPr>
          <p:grpSpPr>
            <a:xfrm>
              <a:off x="10261743" y="2147151"/>
              <a:ext cx="1198031" cy="4247690"/>
              <a:chOff x="10261743" y="2147151"/>
              <a:chExt cx="1198031" cy="4247690"/>
            </a:xfrm>
          </p:grpSpPr>
          <p:grpSp>
            <p:nvGrpSpPr>
              <p:cNvPr id="58" name="Group 57">
                <a:extLst>
                  <a:ext uri="{FF2B5EF4-FFF2-40B4-BE49-F238E27FC236}">
                    <a16:creationId xmlns:a16="http://schemas.microsoft.com/office/drawing/2014/main" id="{534F6B51-300C-473A-BE19-7BAED51B751D}"/>
                  </a:ext>
                </a:extLst>
              </p:cNvPr>
              <p:cNvGrpSpPr/>
              <p:nvPr/>
            </p:nvGrpSpPr>
            <p:grpSpPr>
              <a:xfrm>
                <a:off x="10261743" y="2147151"/>
                <a:ext cx="732828" cy="2634925"/>
                <a:chOff x="10261743" y="2147151"/>
                <a:chExt cx="732828" cy="2634925"/>
              </a:xfrm>
            </p:grpSpPr>
            <p:sp>
              <p:nvSpPr>
                <p:cNvPr id="57" name="Arrow: Pentagon 56">
                  <a:extLst>
                    <a:ext uri="{FF2B5EF4-FFF2-40B4-BE49-F238E27FC236}">
                      <a16:creationId xmlns:a16="http://schemas.microsoft.com/office/drawing/2014/main" id="{223F5FC5-231A-4FA3-9DD7-639D5F4E1F1D}"/>
                    </a:ext>
                  </a:extLst>
                </p:cNvPr>
                <p:cNvSpPr/>
                <p:nvPr/>
              </p:nvSpPr>
              <p:spPr>
                <a:xfrm flipV="1">
                  <a:off x="10261743" y="2173418"/>
                  <a:ext cx="717969" cy="79107"/>
                </a:xfrm>
                <a:prstGeom prst="homePlate">
                  <a:avLst/>
                </a:prstGeom>
                <a:solidFill>
                  <a:srgbClr val="E9F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53" name="Arrow: Pentagon 52">
                  <a:extLst>
                    <a:ext uri="{FF2B5EF4-FFF2-40B4-BE49-F238E27FC236}">
                      <a16:creationId xmlns:a16="http://schemas.microsoft.com/office/drawing/2014/main" id="{8D4D6F8C-6DC5-4D17-BDE2-8EA412E5FD0A}"/>
                    </a:ext>
                  </a:extLst>
                </p:cNvPr>
                <p:cNvSpPr/>
                <p:nvPr/>
              </p:nvSpPr>
              <p:spPr>
                <a:xfrm rot="5400000" flipV="1">
                  <a:off x="9637556" y="3425062"/>
                  <a:ext cx="2634925" cy="79104"/>
                </a:xfrm>
                <a:prstGeom prst="homePlate">
                  <a:avLst/>
                </a:prstGeom>
                <a:gradFill flip="none" rotWithShape="1">
                  <a:gsLst>
                    <a:gs pos="0">
                      <a:schemeClr val="accent1"/>
                    </a:gs>
                    <a:gs pos="100000">
                      <a:schemeClr val="bg1"/>
                    </a:gs>
                    <a:gs pos="41000">
                      <a:srgbClr val="00B0F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grpSp>
          <p:sp>
            <p:nvSpPr>
              <p:cNvPr id="54" name="TextBox 53">
                <a:extLst>
                  <a:ext uri="{FF2B5EF4-FFF2-40B4-BE49-F238E27FC236}">
                    <a16:creationId xmlns:a16="http://schemas.microsoft.com/office/drawing/2014/main" id="{1422B1A6-0576-49C0-BD94-3D65AA590601}"/>
                  </a:ext>
                </a:extLst>
              </p:cNvPr>
              <p:cNvSpPr txBox="1"/>
              <p:nvPr/>
            </p:nvSpPr>
            <p:spPr>
              <a:xfrm rot="5400000">
                <a:off x="10269990" y="3440595"/>
                <a:ext cx="1814558" cy="492442"/>
              </a:xfrm>
              <a:prstGeom prst="rect">
                <a:avLst/>
              </a:prstGeom>
              <a:noFill/>
            </p:spPr>
            <p:txBody>
              <a:bodyPr wrap="square" rtlCol="0">
                <a:spAutoFit/>
              </a:bodyPr>
              <a:lstStyle/>
              <a:p>
                <a:pPr defTabSz="914378"/>
                <a:r>
                  <a:rPr lang="en-US">
                    <a:solidFill>
                      <a:srgbClr val="000000"/>
                    </a:solidFill>
                    <a:latin typeface="Calibri Light" panose="020F0302020204030204" pitchFamily="34" charset="0"/>
                    <a:cs typeface="Calibri Light" panose="020F0302020204030204" pitchFamily="34" charset="0"/>
                  </a:rPr>
                  <a:t>Full Text</a:t>
                </a:r>
              </a:p>
            </p:txBody>
          </p:sp>
          <p:sp>
            <p:nvSpPr>
              <p:cNvPr id="55" name="Rectangle 54">
                <a:extLst>
                  <a:ext uri="{FF2B5EF4-FFF2-40B4-BE49-F238E27FC236}">
                    <a16:creationId xmlns:a16="http://schemas.microsoft.com/office/drawing/2014/main" id="{36125671-1F1A-4235-90C2-049E1BEDD8A8}"/>
                  </a:ext>
                </a:extLst>
              </p:cNvPr>
              <p:cNvSpPr/>
              <p:nvPr/>
            </p:nvSpPr>
            <p:spPr>
              <a:xfrm>
                <a:off x="10433102" y="5791882"/>
                <a:ext cx="1026672" cy="602959"/>
              </a:xfrm>
              <a:prstGeom prst="rect">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Provider Platform</a:t>
                </a:r>
              </a:p>
            </p:txBody>
          </p:sp>
        </p:grpSp>
        <p:grpSp>
          <p:nvGrpSpPr>
            <p:cNvPr id="3" name="Group 2">
              <a:extLst>
                <a:ext uri="{FF2B5EF4-FFF2-40B4-BE49-F238E27FC236}">
                  <a16:creationId xmlns:a16="http://schemas.microsoft.com/office/drawing/2014/main" id="{C2136DC1-E17A-4E12-AF81-503C98B6FED7}"/>
                </a:ext>
              </a:extLst>
            </p:cNvPr>
            <p:cNvGrpSpPr/>
            <p:nvPr/>
          </p:nvGrpSpPr>
          <p:grpSpPr>
            <a:xfrm>
              <a:off x="10562044" y="4926890"/>
              <a:ext cx="706836" cy="730354"/>
              <a:chOff x="9154907" y="4623906"/>
              <a:chExt cx="1004791" cy="1194919"/>
            </a:xfrm>
          </p:grpSpPr>
          <p:grpSp>
            <p:nvGrpSpPr>
              <p:cNvPr id="97" name="Graphic 1217">
                <a:extLst>
                  <a:ext uri="{FF2B5EF4-FFF2-40B4-BE49-F238E27FC236}">
                    <a16:creationId xmlns:a16="http://schemas.microsoft.com/office/drawing/2014/main" id="{AA8FD869-F1FF-4528-81D5-6F2302337F39}"/>
                  </a:ext>
                </a:extLst>
              </p:cNvPr>
              <p:cNvGrpSpPr/>
              <p:nvPr/>
            </p:nvGrpSpPr>
            <p:grpSpPr>
              <a:xfrm>
                <a:off x="9154907" y="4623906"/>
                <a:ext cx="870993" cy="1052177"/>
                <a:chOff x="9647697" y="4592590"/>
                <a:chExt cx="870993" cy="1052177"/>
              </a:xfrm>
            </p:grpSpPr>
            <p:grpSp>
              <p:nvGrpSpPr>
                <p:cNvPr id="98" name="Graphic 1217">
                  <a:extLst>
                    <a:ext uri="{FF2B5EF4-FFF2-40B4-BE49-F238E27FC236}">
                      <a16:creationId xmlns:a16="http://schemas.microsoft.com/office/drawing/2014/main" id="{5BCB54AA-AADA-4B70-AF08-B5C95CA757C1}"/>
                    </a:ext>
                  </a:extLst>
                </p:cNvPr>
                <p:cNvGrpSpPr/>
                <p:nvPr/>
              </p:nvGrpSpPr>
              <p:grpSpPr>
                <a:xfrm>
                  <a:off x="9647697" y="4592590"/>
                  <a:ext cx="870993" cy="1052177"/>
                  <a:chOff x="9647697" y="4592590"/>
                  <a:chExt cx="870993" cy="1052177"/>
                </a:xfrm>
              </p:grpSpPr>
              <p:sp>
                <p:nvSpPr>
                  <p:cNvPr id="129" name="Freeform: Shape 128">
                    <a:extLst>
                      <a:ext uri="{FF2B5EF4-FFF2-40B4-BE49-F238E27FC236}">
                        <a16:creationId xmlns:a16="http://schemas.microsoft.com/office/drawing/2014/main" id="{49AA02C8-B17C-44C5-87B0-29547C291021}"/>
                      </a:ext>
                    </a:extLst>
                  </p:cNvPr>
                  <p:cNvSpPr/>
                  <p:nvPr/>
                </p:nvSpPr>
                <p:spPr>
                  <a:xfrm>
                    <a:off x="9889702" y="5244966"/>
                    <a:ext cx="491570" cy="284981"/>
                  </a:xfrm>
                  <a:custGeom>
                    <a:avLst/>
                    <a:gdLst>
                      <a:gd name="connsiteX0" fmla="*/ 54242 w 491570"/>
                      <a:gd name="connsiteY0" fmla="*/ 284981 h 284981"/>
                      <a:gd name="connsiteX1" fmla="*/ 491571 w 491570"/>
                      <a:gd name="connsiteY1" fmla="*/ 28818 h 284981"/>
                      <a:gd name="connsiteX2" fmla="*/ 441650 w 491570"/>
                      <a:gd name="connsiteY2" fmla="*/ 0 h 284981"/>
                      <a:gd name="connsiteX3" fmla="*/ 0 w 491570"/>
                      <a:gd name="connsiteY3" fmla="*/ 253655 h 284981"/>
                    </a:gdLst>
                    <a:ahLst/>
                    <a:cxnLst>
                      <a:cxn ang="0">
                        <a:pos x="connsiteX0" y="connsiteY0"/>
                      </a:cxn>
                      <a:cxn ang="0">
                        <a:pos x="connsiteX1" y="connsiteY1"/>
                      </a:cxn>
                      <a:cxn ang="0">
                        <a:pos x="connsiteX2" y="connsiteY2"/>
                      </a:cxn>
                      <a:cxn ang="0">
                        <a:pos x="connsiteX3" y="connsiteY3"/>
                      </a:cxn>
                    </a:cxnLst>
                    <a:rect l="l" t="t" r="r" b="b"/>
                    <a:pathLst>
                      <a:path w="491570" h="284981">
                        <a:moveTo>
                          <a:pt x="54242" y="284981"/>
                        </a:moveTo>
                        <a:lnTo>
                          <a:pt x="491571" y="28818"/>
                        </a:lnTo>
                        <a:lnTo>
                          <a:pt x="441650" y="0"/>
                        </a:lnTo>
                        <a:lnTo>
                          <a:pt x="0" y="253655"/>
                        </a:lnTo>
                        <a:close/>
                      </a:path>
                    </a:pathLst>
                  </a:custGeom>
                  <a:solidFill>
                    <a:srgbClr val="000000">
                      <a:alpha val="20000"/>
                    </a:srgbClr>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nvGrpSpPr>
                  <p:cNvPr id="130" name="Graphic 1217">
                    <a:extLst>
                      <a:ext uri="{FF2B5EF4-FFF2-40B4-BE49-F238E27FC236}">
                        <a16:creationId xmlns:a16="http://schemas.microsoft.com/office/drawing/2014/main" id="{267A5E03-FF29-4CCA-8B87-89A2A0FBFE4D}"/>
                      </a:ext>
                    </a:extLst>
                  </p:cNvPr>
                  <p:cNvGrpSpPr/>
                  <p:nvPr/>
                </p:nvGrpSpPr>
                <p:grpSpPr>
                  <a:xfrm>
                    <a:off x="9647697" y="4592590"/>
                    <a:ext cx="870993" cy="1052177"/>
                    <a:chOff x="9647697" y="4592590"/>
                    <a:chExt cx="870993" cy="1052177"/>
                  </a:xfrm>
                </p:grpSpPr>
                <p:grpSp>
                  <p:nvGrpSpPr>
                    <p:cNvPr id="134" name="Graphic 1217">
                      <a:extLst>
                        <a:ext uri="{FF2B5EF4-FFF2-40B4-BE49-F238E27FC236}">
                          <a16:creationId xmlns:a16="http://schemas.microsoft.com/office/drawing/2014/main" id="{04272621-7623-4C9B-9309-044E2474865D}"/>
                        </a:ext>
                      </a:extLst>
                    </p:cNvPr>
                    <p:cNvGrpSpPr/>
                    <p:nvPr/>
                  </p:nvGrpSpPr>
                  <p:grpSpPr>
                    <a:xfrm>
                      <a:off x="9647697" y="4592590"/>
                      <a:ext cx="870993" cy="1052177"/>
                      <a:chOff x="9647697" y="4592590"/>
                      <a:chExt cx="870993" cy="1052177"/>
                    </a:xfrm>
                    <a:solidFill>
                      <a:srgbClr val="CCCCCC"/>
                    </a:solidFill>
                  </p:grpSpPr>
                  <p:sp>
                    <p:nvSpPr>
                      <p:cNvPr id="141" name="Freeform: Shape 140">
                        <a:extLst>
                          <a:ext uri="{FF2B5EF4-FFF2-40B4-BE49-F238E27FC236}">
                            <a16:creationId xmlns:a16="http://schemas.microsoft.com/office/drawing/2014/main" id="{29901F72-6D33-4B1A-BA0B-6C46C2E37F3B}"/>
                          </a:ext>
                        </a:extLst>
                      </p:cNvPr>
                      <p:cNvSpPr/>
                      <p:nvPr/>
                    </p:nvSpPr>
                    <p:spPr>
                      <a:xfrm>
                        <a:off x="9685389" y="4607674"/>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42" name="Freeform: Shape 141">
                        <a:extLst>
                          <a:ext uri="{FF2B5EF4-FFF2-40B4-BE49-F238E27FC236}">
                            <a16:creationId xmlns:a16="http://schemas.microsoft.com/office/drawing/2014/main" id="{58D70F91-7E8B-4B83-8A63-836ABB55F5AD}"/>
                          </a:ext>
                        </a:extLst>
                      </p:cNvPr>
                      <p:cNvSpPr/>
                      <p:nvPr/>
                    </p:nvSpPr>
                    <p:spPr>
                      <a:xfrm>
                        <a:off x="9685273" y="4607636"/>
                        <a:ext cx="833301" cy="1037093"/>
                      </a:xfrm>
                      <a:custGeom>
                        <a:avLst/>
                        <a:gdLst>
                          <a:gd name="connsiteX0" fmla="*/ 0 w 833301"/>
                          <a:gd name="connsiteY0" fmla="*/ 504311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11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11"/>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8016" y="453734"/>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43" name="Freeform: Shape 142">
                        <a:extLst>
                          <a:ext uri="{FF2B5EF4-FFF2-40B4-BE49-F238E27FC236}">
                            <a16:creationId xmlns:a16="http://schemas.microsoft.com/office/drawing/2014/main" id="{86CB461F-109A-4A00-8218-9F115A3A88D0}"/>
                          </a:ext>
                        </a:extLst>
                      </p:cNvPr>
                      <p:cNvSpPr/>
                      <p:nvPr/>
                    </p:nvSpPr>
                    <p:spPr>
                      <a:xfrm>
                        <a:off x="9685157" y="4607559"/>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44" name="Freeform: Shape 143">
                        <a:extLst>
                          <a:ext uri="{FF2B5EF4-FFF2-40B4-BE49-F238E27FC236}">
                            <a16:creationId xmlns:a16="http://schemas.microsoft.com/office/drawing/2014/main" id="{4227CC1A-3F77-4345-991A-86BEC61C456E}"/>
                          </a:ext>
                        </a:extLst>
                      </p:cNvPr>
                      <p:cNvSpPr/>
                      <p:nvPr/>
                    </p:nvSpPr>
                    <p:spPr>
                      <a:xfrm>
                        <a:off x="9685003" y="4607520"/>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45" name="Freeform: Shape 144">
                        <a:extLst>
                          <a:ext uri="{FF2B5EF4-FFF2-40B4-BE49-F238E27FC236}">
                            <a16:creationId xmlns:a16="http://schemas.microsoft.com/office/drawing/2014/main" id="{50164117-28F2-4357-A6A3-E1D4D57BC5D9}"/>
                          </a:ext>
                        </a:extLst>
                      </p:cNvPr>
                      <p:cNvSpPr/>
                      <p:nvPr/>
                    </p:nvSpPr>
                    <p:spPr>
                      <a:xfrm>
                        <a:off x="9684887" y="4607481"/>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46" name="Freeform: Shape 145">
                        <a:extLst>
                          <a:ext uri="{FF2B5EF4-FFF2-40B4-BE49-F238E27FC236}">
                            <a16:creationId xmlns:a16="http://schemas.microsoft.com/office/drawing/2014/main" id="{23A0B44A-4AA4-4767-9A69-C9D515BB1263}"/>
                          </a:ext>
                        </a:extLst>
                      </p:cNvPr>
                      <p:cNvSpPr/>
                      <p:nvPr/>
                    </p:nvSpPr>
                    <p:spPr>
                      <a:xfrm>
                        <a:off x="9684772" y="4607443"/>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47" name="Freeform: Shape 146">
                        <a:extLst>
                          <a:ext uri="{FF2B5EF4-FFF2-40B4-BE49-F238E27FC236}">
                            <a16:creationId xmlns:a16="http://schemas.microsoft.com/office/drawing/2014/main" id="{EE51DA13-7190-47E1-ABD5-B17339175BD6}"/>
                          </a:ext>
                        </a:extLst>
                      </p:cNvPr>
                      <p:cNvSpPr/>
                      <p:nvPr/>
                    </p:nvSpPr>
                    <p:spPr>
                      <a:xfrm>
                        <a:off x="9684656" y="4607366"/>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48" name="Freeform: Shape 147">
                        <a:extLst>
                          <a:ext uri="{FF2B5EF4-FFF2-40B4-BE49-F238E27FC236}">
                            <a16:creationId xmlns:a16="http://schemas.microsoft.com/office/drawing/2014/main" id="{506E35E4-D842-425B-B38B-73AD5848CE0B}"/>
                          </a:ext>
                        </a:extLst>
                      </p:cNvPr>
                      <p:cNvSpPr/>
                      <p:nvPr/>
                    </p:nvSpPr>
                    <p:spPr>
                      <a:xfrm>
                        <a:off x="9684501" y="4607327"/>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49" name="Freeform: Shape 148">
                        <a:extLst>
                          <a:ext uri="{FF2B5EF4-FFF2-40B4-BE49-F238E27FC236}">
                            <a16:creationId xmlns:a16="http://schemas.microsoft.com/office/drawing/2014/main" id="{B2D70124-C4D9-44C0-BF97-ECCAA5266814}"/>
                          </a:ext>
                        </a:extLst>
                      </p:cNvPr>
                      <p:cNvSpPr/>
                      <p:nvPr/>
                    </p:nvSpPr>
                    <p:spPr>
                      <a:xfrm>
                        <a:off x="9684386" y="4607288"/>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50" name="Freeform: Shape 149">
                        <a:extLst>
                          <a:ext uri="{FF2B5EF4-FFF2-40B4-BE49-F238E27FC236}">
                            <a16:creationId xmlns:a16="http://schemas.microsoft.com/office/drawing/2014/main" id="{DB0174DE-936E-457D-AC20-EC548C22EFB2}"/>
                          </a:ext>
                        </a:extLst>
                      </p:cNvPr>
                      <p:cNvSpPr/>
                      <p:nvPr/>
                    </p:nvSpPr>
                    <p:spPr>
                      <a:xfrm>
                        <a:off x="9684270" y="4607211"/>
                        <a:ext cx="833301" cy="1037132"/>
                      </a:xfrm>
                      <a:custGeom>
                        <a:avLst/>
                        <a:gdLst>
                          <a:gd name="connsiteX0" fmla="*/ 0 w 833301"/>
                          <a:gd name="connsiteY0" fmla="*/ 504350 h 1037132"/>
                          <a:gd name="connsiteX1" fmla="*/ 0 w 833301"/>
                          <a:gd name="connsiteY1" fmla="*/ 1013898 h 1037132"/>
                          <a:gd name="connsiteX2" fmla="*/ 40238 w 833301"/>
                          <a:gd name="connsiteY2" fmla="*/ 1030911 h 1037132"/>
                          <a:gd name="connsiteX3" fmla="*/ 793102 w 833301"/>
                          <a:gd name="connsiteY3" fmla="*/ 596244 h 1037132"/>
                          <a:gd name="connsiteX4" fmla="*/ 833301 w 833301"/>
                          <a:gd name="connsiteY4" fmla="*/ 532821 h 1037132"/>
                          <a:gd name="connsiteX5" fmla="*/ 833301 w 833301"/>
                          <a:gd name="connsiteY5" fmla="*/ 23234 h 1037132"/>
                          <a:gd name="connsiteX6" fmla="*/ 793102 w 833301"/>
                          <a:gd name="connsiteY6" fmla="*/ 6221 h 1037132"/>
                          <a:gd name="connsiteX7" fmla="*/ 40199 w 833301"/>
                          <a:gd name="connsiteY7" fmla="*/ 440926 h 1037132"/>
                          <a:gd name="connsiteX8" fmla="*/ 0 w 833301"/>
                          <a:gd name="connsiteY8" fmla="*/ 504350 h 103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132">
                            <a:moveTo>
                              <a:pt x="0" y="504350"/>
                            </a:moveTo>
                            <a:lnTo>
                              <a:pt x="0" y="1013898"/>
                            </a:lnTo>
                            <a:cubicBezTo>
                              <a:pt x="0" y="1036119"/>
                              <a:pt x="18016" y="1043719"/>
                              <a:pt x="40238" y="1030911"/>
                            </a:cubicBezTo>
                            <a:lnTo>
                              <a:pt x="793102" y="596244"/>
                            </a:lnTo>
                            <a:cubicBezTo>
                              <a:pt x="815324" y="583436"/>
                              <a:pt x="833301" y="555004"/>
                              <a:pt x="833301" y="532821"/>
                            </a:cubicBezTo>
                            <a:lnTo>
                              <a:pt x="833301" y="23234"/>
                            </a:lnTo>
                            <a:cubicBezTo>
                              <a:pt x="833301" y="1013"/>
                              <a:pt x="815285" y="-6587"/>
                              <a:pt x="793102"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51" name="Freeform: Shape 150">
                        <a:extLst>
                          <a:ext uri="{FF2B5EF4-FFF2-40B4-BE49-F238E27FC236}">
                            <a16:creationId xmlns:a16="http://schemas.microsoft.com/office/drawing/2014/main" id="{4E624C2C-DF00-497D-A636-5D87A8070D4D}"/>
                          </a:ext>
                        </a:extLst>
                      </p:cNvPr>
                      <p:cNvSpPr/>
                      <p:nvPr/>
                    </p:nvSpPr>
                    <p:spPr>
                      <a:xfrm>
                        <a:off x="9684154" y="4607173"/>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52" name="Freeform: Shape 151">
                        <a:extLst>
                          <a:ext uri="{FF2B5EF4-FFF2-40B4-BE49-F238E27FC236}">
                            <a16:creationId xmlns:a16="http://schemas.microsoft.com/office/drawing/2014/main" id="{859444B3-C96F-49DA-9C19-7CB89B3E7E4A}"/>
                          </a:ext>
                        </a:extLst>
                      </p:cNvPr>
                      <p:cNvSpPr/>
                      <p:nvPr/>
                    </p:nvSpPr>
                    <p:spPr>
                      <a:xfrm>
                        <a:off x="9684000" y="4607134"/>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53" name="Freeform: Shape 152">
                        <a:extLst>
                          <a:ext uri="{FF2B5EF4-FFF2-40B4-BE49-F238E27FC236}">
                            <a16:creationId xmlns:a16="http://schemas.microsoft.com/office/drawing/2014/main" id="{2B72C996-A32C-42D7-B50E-077743C2D11A}"/>
                          </a:ext>
                        </a:extLst>
                      </p:cNvPr>
                      <p:cNvSpPr/>
                      <p:nvPr/>
                    </p:nvSpPr>
                    <p:spPr>
                      <a:xfrm>
                        <a:off x="9683884" y="4607057"/>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54" name="Freeform: Shape 153">
                        <a:extLst>
                          <a:ext uri="{FF2B5EF4-FFF2-40B4-BE49-F238E27FC236}">
                            <a16:creationId xmlns:a16="http://schemas.microsoft.com/office/drawing/2014/main" id="{2C05FC51-0DC3-4AB8-B10E-AEE155F9A200}"/>
                          </a:ext>
                        </a:extLst>
                      </p:cNvPr>
                      <p:cNvSpPr/>
                      <p:nvPr/>
                    </p:nvSpPr>
                    <p:spPr>
                      <a:xfrm>
                        <a:off x="9683768" y="4607018"/>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55" name="Freeform: Shape 154">
                        <a:extLst>
                          <a:ext uri="{FF2B5EF4-FFF2-40B4-BE49-F238E27FC236}">
                            <a16:creationId xmlns:a16="http://schemas.microsoft.com/office/drawing/2014/main" id="{6688FA04-5B4F-4791-BE19-2A3CA823A42C}"/>
                          </a:ext>
                        </a:extLst>
                      </p:cNvPr>
                      <p:cNvSpPr/>
                      <p:nvPr/>
                    </p:nvSpPr>
                    <p:spPr>
                      <a:xfrm>
                        <a:off x="9683653" y="4606980"/>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56" name="Freeform: Shape 155">
                        <a:extLst>
                          <a:ext uri="{FF2B5EF4-FFF2-40B4-BE49-F238E27FC236}">
                            <a16:creationId xmlns:a16="http://schemas.microsoft.com/office/drawing/2014/main" id="{84393F67-53D2-4418-B343-77CC3BCD73DF}"/>
                          </a:ext>
                        </a:extLst>
                      </p:cNvPr>
                      <p:cNvSpPr/>
                      <p:nvPr/>
                    </p:nvSpPr>
                    <p:spPr>
                      <a:xfrm>
                        <a:off x="9683498" y="4606941"/>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57" name="Freeform: Shape 156">
                        <a:extLst>
                          <a:ext uri="{FF2B5EF4-FFF2-40B4-BE49-F238E27FC236}">
                            <a16:creationId xmlns:a16="http://schemas.microsoft.com/office/drawing/2014/main" id="{F79748AF-D9F4-4A77-B897-7225372ECFCA}"/>
                          </a:ext>
                        </a:extLst>
                      </p:cNvPr>
                      <p:cNvSpPr/>
                      <p:nvPr/>
                    </p:nvSpPr>
                    <p:spPr>
                      <a:xfrm>
                        <a:off x="9683383" y="4606864"/>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58" name="Freeform: Shape 157">
                        <a:extLst>
                          <a:ext uri="{FF2B5EF4-FFF2-40B4-BE49-F238E27FC236}">
                            <a16:creationId xmlns:a16="http://schemas.microsoft.com/office/drawing/2014/main" id="{6B1F36D2-BB35-40EC-A14E-34DBC3425FBC}"/>
                          </a:ext>
                        </a:extLst>
                      </p:cNvPr>
                      <p:cNvSpPr/>
                      <p:nvPr/>
                    </p:nvSpPr>
                    <p:spPr>
                      <a:xfrm>
                        <a:off x="9683267" y="4606826"/>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59" name="Freeform: Shape 158">
                        <a:extLst>
                          <a:ext uri="{FF2B5EF4-FFF2-40B4-BE49-F238E27FC236}">
                            <a16:creationId xmlns:a16="http://schemas.microsoft.com/office/drawing/2014/main" id="{9483DB41-1D3C-4A82-898F-AF716FA387B1}"/>
                          </a:ext>
                        </a:extLst>
                      </p:cNvPr>
                      <p:cNvSpPr/>
                      <p:nvPr/>
                    </p:nvSpPr>
                    <p:spPr>
                      <a:xfrm>
                        <a:off x="9683151" y="4606787"/>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60" name="Freeform: Shape 159">
                        <a:extLst>
                          <a:ext uri="{FF2B5EF4-FFF2-40B4-BE49-F238E27FC236}">
                            <a16:creationId xmlns:a16="http://schemas.microsoft.com/office/drawing/2014/main" id="{80060520-E5BA-4FF6-9EC9-5EC7B60E8DE2}"/>
                          </a:ext>
                        </a:extLst>
                      </p:cNvPr>
                      <p:cNvSpPr/>
                      <p:nvPr/>
                    </p:nvSpPr>
                    <p:spPr>
                      <a:xfrm>
                        <a:off x="9682997" y="4606710"/>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61" name="Freeform: Shape 160">
                        <a:extLst>
                          <a:ext uri="{FF2B5EF4-FFF2-40B4-BE49-F238E27FC236}">
                            <a16:creationId xmlns:a16="http://schemas.microsoft.com/office/drawing/2014/main" id="{22D92F60-5C43-4CC3-B7FD-6339F23F49DE}"/>
                          </a:ext>
                        </a:extLst>
                      </p:cNvPr>
                      <p:cNvSpPr/>
                      <p:nvPr/>
                    </p:nvSpPr>
                    <p:spPr>
                      <a:xfrm>
                        <a:off x="9682881" y="4606671"/>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62" name="Freeform: Shape 161">
                        <a:extLst>
                          <a:ext uri="{FF2B5EF4-FFF2-40B4-BE49-F238E27FC236}">
                            <a16:creationId xmlns:a16="http://schemas.microsoft.com/office/drawing/2014/main" id="{67934F1E-0DFA-4478-9C52-8D45405E07E5}"/>
                          </a:ext>
                        </a:extLst>
                      </p:cNvPr>
                      <p:cNvSpPr/>
                      <p:nvPr/>
                    </p:nvSpPr>
                    <p:spPr>
                      <a:xfrm>
                        <a:off x="9682765" y="4606633"/>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63" name="Freeform: Shape 162">
                        <a:extLst>
                          <a:ext uri="{FF2B5EF4-FFF2-40B4-BE49-F238E27FC236}">
                            <a16:creationId xmlns:a16="http://schemas.microsoft.com/office/drawing/2014/main" id="{BFAA7E9C-573E-4D56-A9A3-99296152F291}"/>
                          </a:ext>
                        </a:extLst>
                      </p:cNvPr>
                      <p:cNvSpPr/>
                      <p:nvPr/>
                    </p:nvSpPr>
                    <p:spPr>
                      <a:xfrm>
                        <a:off x="9682650" y="4606555"/>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64" name="Freeform: Shape 163">
                        <a:extLst>
                          <a:ext uri="{FF2B5EF4-FFF2-40B4-BE49-F238E27FC236}">
                            <a16:creationId xmlns:a16="http://schemas.microsoft.com/office/drawing/2014/main" id="{EF5BB6D1-4519-41C3-A6B6-9D025421CB9B}"/>
                          </a:ext>
                        </a:extLst>
                      </p:cNvPr>
                      <p:cNvSpPr/>
                      <p:nvPr/>
                    </p:nvSpPr>
                    <p:spPr>
                      <a:xfrm>
                        <a:off x="9682495" y="4606517"/>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65" name="Freeform: Shape 164">
                        <a:extLst>
                          <a:ext uri="{FF2B5EF4-FFF2-40B4-BE49-F238E27FC236}">
                            <a16:creationId xmlns:a16="http://schemas.microsoft.com/office/drawing/2014/main" id="{3E4361F1-E991-4FB5-9F9A-D80FEAB83E56}"/>
                          </a:ext>
                        </a:extLst>
                      </p:cNvPr>
                      <p:cNvSpPr/>
                      <p:nvPr/>
                    </p:nvSpPr>
                    <p:spPr>
                      <a:xfrm>
                        <a:off x="9682380" y="4606478"/>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66" name="Freeform: Shape 165">
                        <a:extLst>
                          <a:ext uri="{FF2B5EF4-FFF2-40B4-BE49-F238E27FC236}">
                            <a16:creationId xmlns:a16="http://schemas.microsoft.com/office/drawing/2014/main" id="{2358D5CC-350A-48D5-BD3D-1870EF528287}"/>
                          </a:ext>
                        </a:extLst>
                      </p:cNvPr>
                      <p:cNvSpPr/>
                      <p:nvPr/>
                    </p:nvSpPr>
                    <p:spPr>
                      <a:xfrm>
                        <a:off x="9682264" y="4606440"/>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67" name="Freeform: Shape 166">
                        <a:extLst>
                          <a:ext uri="{FF2B5EF4-FFF2-40B4-BE49-F238E27FC236}">
                            <a16:creationId xmlns:a16="http://schemas.microsoft.com/office/drawing/2014/main" id="{19A3C35F-9992-4C08-898D-8902B614329F}"/>
                          </a:ext>
                        </a:extLst>
                      </p:cNvPr>
                      <p:cNvSpPr/>
                      <p:nvPr/>
                    </p:nvSpPr>
                    <p:spPr>
                      <a:xfrm>
                        <a:off x="9682148" y="4606363"/>
                        <a:ext cx="833262" cy="1037093"/>
                      </a:xfrm>
                      <a:custGeom>
                        <a:avLst/>
                        <a:gdLst>
                          <a:gd name="connsiteX0" fmla="*/ 0 w 833262"/>
                          <a:gd name="connsiteY0" fmla="*/ 504350 h 1037093"/>
                          <a:gd name="connsiteX1" fmla="*/ 0 w 833262"/>
                          <a:gd name="connsiteY1" fmla="*/ 1013860 h 1037093"/>
                          <a:gd name="connsiteX2" fmla="*/ 40238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238"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68" name="Freeform: Shape 167">
                        <a:extLst>
                          <a:ext uri="{FF2B5EF4-FFF2-40B4-BE49-F238E27FC236}">
                            <a16:creationId xmlns:a16="http://schemas.microsoft.com/office/drawing/2014/main" id="{072E5704-A67E-41BC-9358-3E160B3AB5CA}"/>
                          </a:ext>
                        </a:extLst>
                      </p:cNvPr>
                      <p:cNvSpPr/>
                      <p:nvPr/>
                    </p:nvSpPr>
                    <p:spPr>
                      <a:xfrm>
                        <a:off x="9681994" y="4606324"/>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69" name="Freeform: Shape 168">
                        <a:extLst>
                          <a:ext uri="{FF2B5EF4-FFF2-40B4-BE49-F238E27FC236}">
                            <a16:creationId xmlns:a16="http://schemas.microsoft.com/office/drawing/2014/main" id="{48224562-345E-4F82-811F-29F728966854}"/>
                          </a:ext>
                        </a:extLst>
                      </p:cNvPr>
                      <p:cNvSpPr/>
                      <p:nvPr/>
                    </p:nvSpPr>
                    <p:spPr>
                      <a:xfrm>
                        <a:off x="9681878" y="4606285"/>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70" name="Freeform: Shape 169">
                        <a:extLst>
                          <a:ext uri="{FF2B5EF4-FFF2-40B4-BE49-F238E27FC236}">
                            <a16:creationId xmlns:a16="http://schemas.microsoft.com/office/drawing/2014/main" id="{519A901F-BC64-4BD9-8FFF-29AC3F766BAA}"/>
                          </a:ext>
                        </a:extLst>
                      </p:cNvPr>
                      <p:cNvSpPr/>
                      <p:nvPr/>
                    </p:nvSpPr>
                    <p:spPr>
                      <a:xfrm>
                        <a:off x="9681762" y="4606208"/>
                        <a:ext cx="833262" cy="1037093"/>
                      </a:xfrm>
                      <a:custGeom>
                        <a:avLst/>
                        <a:gdLst>
                          <a:gd name="connsiteX0" fmla="*/ 0 w 833262"/>
                          <a:gd name="connsiteY0" fmla="*/ 504350 h 1037093"/>
                          <a:gd name="connsiteX1" fmla="*/ 0 w 833262"/>
                          <a:gd name="connsiteY1" fmla="*/ 1013860 h 1037093"/>
                          <a:gd name="connsiteX2" fmla="*/ 40238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238"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71" name="Freeform: Shape 170">
                        <a:extLst>
                          <a:ext uri="{FF2B5EF4-FFF2-40B4-BE49-F238E27FC236}">
                            <a16:creationId xmlns:a16="http://schemas.microsoft.com/office/drawing/2014/main" id="{1FE0724D-B104-4581-8094-9C137CCB4AA2}"/>
                          </a:ext>
                        </a:extLst>
                      </p:cNvPr>
                      <p:cNvSpPr/>
                      <p:nvPr/>
                    </p:nvSpPr>
                    <p:spPr>
                      <a:xfrm>
                        <a:off x="9681647" y="4606170"/>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72" name="Freeform: Shape 171">
                        <a:extLst>
                          <a:ext uri="{FF2B5EF4-FFF2-40B4-BE49-F238E27FC236}">
                            <a16:creationId xmlns:a16="http://schemas.microsoft.com/office/drawing/2014/main" id="{036DA5DD-A7D4-41C3-9B7F-0BD0918C39AC}"/>
                          </a:ext>
                        </a:extLst>
                      </p:cNvPr>
                      <p:cNvSpPr/>
                      <p:nvPr/>
                    </p:nvSpPr>
                    <p:spPr>
                      <a:xfrm>
                        <a:off x="9681492" y="4606131"/>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73" name="Freeform: Shape 172">
                        <a:extLst>
                          <a:ext uri="{FF2B5EF4-FFF2-40B4-BE49-F238E27FC236}">
                            <a16:creationId xmlns:a16="http://schemas.microsoft.com/office/drawing/2014/main" id="{2B8F6C09-A3F1-4FF6-8246-64F4BAEB03E5}"/>
                          </a:ext>
                        </a:extLst>
                      </p:cNvPr>
                      <p:cNvSpPr/>
                      <p:nvPr/>
                    </p:nvSpPr>
                    <p:spPr>
                      <a:xfrm>
                        <a:off x="9681377" y="4606054"/>
                        <a:ext cx="833301" cy="1037132"/>
                      </a:xfrm>
                      <a:custGeom>
                        <a:avLst/>
                        <a:gdLst>
                          <a:gd name="connsiteX0" fmla="*/ 0 w 833301"/>
                          <a:gd name="connsiteY0" fmla="*/ 504350 h 1037132"/>
                          <a:gd name="connsiteX1" fmla="*/ 0 w 833301"/>
                          <a:gd name="connsiteY1" fmla="*/ 1013898 h 1037132"/>
                          <a:gd name="connsiteX2" fmla="*/ 40238 w 833301"/>
                          <a:gd name="connsiteY2" fmla="*/ 1030911 h 1037132"/>
                          <a:gd name="connsiteX3" fmla="*/ 793102 w 833301"/>
                          <a:gd name="connsiteY3" fmla="*/ 596244 h 1037132"/>
                          <a:gd name="connsiteX4" fmla="*/ 833301 w 833301"/>
                          <a:gd name="connsiteY4" fmla="*/ 532821 h 1037132"/>
                          <a:gd name="connsiteX5" fmla="*/ 833301 w 833301"/>
                          <a:gd name="connsiteY5" fmla="*/ 23234 h 1037132"/>
                          <a:gd name="connsiteX6" fmla="*/ 793102 w 833301"/>
                          <a:gd name="connsiteY6" fmla="*/ 6221 h 1037132"/>
                          <a:gd name="connsiteX7" fmla="*/ 40238 w 833301"/>
                          <a:gd name="connsiteY7" fmla="*/ 440926 h 1037132"/>
                          <a:gd name="connsiteX8" fmla="*/ 0 w 833301"/>
                          <a:gd name="connsiteY8" fmla="*/ 504350 h 103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132">
                            <a:moveTo>
                              <a:pt x="0" y="504350"/>
                            </a:moveTo>
                            <a:lnTo>
                              <a:pt x="0" y="1013898"/>
                            </a:lnTo>
                            <a:cubicBezTo>
                              <a:pt x="0" y="1036120"/>
                              <a:pt x="18016" y="1043720"/>
                              <a:pt x="40238" y="1030911"/>
                            </a:cubicBezTo>
                            <a:lnTo>
                              <a:pt x="793102" y="596244"/>
                            </a:lnTo>
                            <a:cubicBezTo>
                              <a:pt x="815324" y="583436"/>
                              <a:pt x="833301" y="555004"/>
                              <a:pt x="833301" y="532821"/>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74" name="Freeform: Shape 173">
                        <a:extLst>
                          <a:ext uri="{FF2B5EF4-FFF2-40B4-BE49-F238E27FC236}">
                            <a16:creationId xmlns:a16="http://schemas.microsoft.com/office/drawing/2014/main" id="{D5AD988C-FB2F-4FE6-B274-4D8C3F85C3E9}"/>
                          </a:ext>
                        </a:extLst>
                      </p:cNvPr>
                      <p:cNvSpPr/>
                      <p:nvPr/>
                    </p:nvSpPr>
                    <p:spPr>
                      <a:xfrm>
                        <a:off x="9681261" y="4606015"/>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75" name="Freeform: Shape 174">
                        <a:extLst>
                          <a:ext uri="{FF2B5EF4-FFF2-40B4-BE49-F238E27FC236}">
                            <a16:creationId xmlns:a16="http://schemas.microsoft.com/office/drawing/2014/main" id="{D4389152-C4EF-4F46-BADB-CECDA49C2564}"/>
                          </a:ext>
                        </a:extLst>
                      </p:cNvPr>
                      <p:cNvSpPr/>
                      <p:nvPr/>
                    </p:nvSpPr>
                    <p:spPr>
                      <a:xfrm>
                        <a:off x="9681145" y="4605977"/>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76" name="Freeform: Shape 175">
                        <a:extLst>
                          <a:ext uri="{FF2B5EF4-FFF2-40B4-BE49-F238E27FC236}">
                            <a16:creationId xmlns:a16="http://schemas.microsoft.com/office/drawing/2014/main" id="{13AC6670-018D-4DC8-A240-3C58CC5AEF53}"/>
                          </a:ext>
                        </a:extLst>
                      </p:cNvPr>
                      <p:cNvSpPr/>
                      <p:nvPr/>
                    </p:nvSpPr>
                    <p:spPr>
                      <a:xfrm>
                        <a:off x="9680991" y="4605938"/>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77" name="Freeform: Shape 176">
                        <a:extLst>
                          <a:ext uri="{FF2B5EF4-FFF2-40B4-BE49-F238E27FC236}">
                            <a16:creationId xmlns:a16="http://schemas.microsoft.com/office/drawing/2014/main" id="{6E064296-CD49-48B6-8912-A521E1778526}"/>
                          </a:ext>
                        </a:extLst>
                      </p:cNvPr>
                      <p:cNvSpPr/>
                      <p:nvPr/>
                    </p:nvSpPr>
                    <p:spPr>
                      <a:xfrm>
                        <a:off x="9680875" y="4605861"/>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78" name="Freeform: Shape 177">
                        <a:extLst>
                          <a:ext uri="{FF2B5EF4-FFF2-40B4-BE49-F238E27FC236}">
                            <a16:creationId xmlns:a16="http://schemas.microsoft.com/office/drawing/2014/main" id="{9A2FF0D0-0D0E-4201-9A46-F984F87724F1}"/>
                          </a:ext>
                        </a:extLst>
                      </p:cNvPr>
                      <p:cNvSpPr/>
                      <p:nvPr/>
                    </p:nvSpPr>
                    <p:spPr>
                      <a:xfrm>
                        <a:off x="9680759" y="4605822"/>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79" name="Freeform: Shape 178">
                        <a:extLst>
                          <a:ext uri="{FF2B5EF4-FFF2-40B4-BE49-F238E27FC236}">
                            <a16:creationId xmlns:a16="http://schemas.microsoft.com/office/drawing/2014/main" id="{4B91EAA2-D951-45BE-910E-EE65368F0FDB}"/>
                          </a:ext>
                        </a:extLst>
                      </p:cNvPr>
                      <p:cNvSpPr/>
                      <p:nvPr/>
                    </p:nvSpPr>
                    <p:spPr>
                      <a:xfrm>
                        <a:off x="9680644" y="4605784"/>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80" name="Freeform: Shape 179">
                        <a:extLst>
                          <a:ext uri="{FF2B5EF4-FFF2-40B4-BE49-F238E27FC236}">
                            <a16:creationId xmlns:a16="http://schemas.microsoft.com/office/drawing/2014/main" id="{F574098E-35A9-4B9D-B49B-692EA780EE5C}"/>
                          </a:ext>
                        </a:extLst>
                      </p:cNvPr>
                      <p:cNvSpPr/>
                      <p:nvPr/>
                    </p:nvSpPr>
                    <p:spPr>
                      <a:xfrm>
                        <a:off x="9680489" y="4605707"/>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81" name="Freeform: Shape 180">
                        <a:extLst>
                          <a:ext uri="{FF2B5EF4-FFF2-40B4-BE49-F238E27FC236}">
                            <a16:creationId xmlns:a16="http://schemas.microsoft.com/office/drawing/2014/main" id="{06209F59-BF36-4D89-A510-AB02AD234CB1}"/>
                          </a:ext>
                        </a:extLst>
                      </p:cNvPr>
                      <p:cNvSpPr/>
                      <p:nvPr/>
                    </p:nvSpPr>
                    <p:spPr>
                      <a:xfrm>
                        <a:off x="9680374" y="4605668"/>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82" name="Freeform: Shape 181">
                        <a:extLst>
                          <a:ext uri="{FF2B5EF4-FFF2-40B4-BE49-F238E27FC236}">
                            <a16:creationId xmlns:a16="http://schemas.microsoft.com/office/drawing/2014/main" id="{7251583D-2EC9-4F76-86EE-74BB950620B3}"/>
                          </a:ext>
                        </a:extLst>
                      </p:cNvPr>
                      <p:cNvSpPr/>
                      <p:nvPr/>
                    </p:nvSpPr>
                    <p:spPr>
                      <a:xfrm>
                        <a:off x="9680258" y="4605630"/>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83" name="Freeform: Shape 182">
                        <a:extLst>
                          <a:ext uri="{FF2B5EF4-FFF2-40B4-BE49-F238E27FC236}">
                            <a16:creationId xmlns:a16="http://schemas.microsoft.com/office/drawing/2014/main" id="{39B274C1-080F-4BC9-85C9-201F2A2DCE80}"/>
                          </a:ext>
                        </a:extLst>
                      </p:cNvPr>
                      <p:cNvSpPr/>
                      <p:nvPr/>
                    </p:nvSpPr>
                    <p:spPr>
                      <a:xfrm>
                        <a:off x="9680142" y="4605552"/>
                        <a:ext cx="833262" cy="1037093"/>
                      </a:xfrm>
                      <a:custGeom>
                        <a:avLst/>
                        <a:gdLst>
                          <a:gd name="connsiteX0" fmla="*/ 0 w 833262"/>
                          <a:gd name="connsiteY0" fmla="*/ 504350 h 1037093"/>
                          <a:gd name="connsiteX1" fmla="*/ 0 w 833262"/>
                          <a:gd name="connsiteY1" fmla="*/ 1013860 h 1037093"/>
                          <a:gd name="connsiteX2" fmla="*/ 40238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238"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84" name="Freeform: Shape 183">
                        <a:extLst>
                          <a:ext uri="{FF2B5EF4-FFF2-40B4-BE49-F238E27FC236}">
                            <a16:creationId xmlns:a16="http://schemas.microsoft.com/office/drawing/2014/main" id="{A7BA0B60-088B-413F-9CC2-60B871E2CBD7}"/>
                          </a:ext>
                        </a:extLst>
                      </p:cNvPr>
                      <p:cNvSpPr/>
                      <p:nvPr/>
                    </p:nvSpPr>
                    <p:spPr>
                      <a:xfrm>
                        <a:off x="9679988" y="4605514"/>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85" name="Freeform: Shape 184">
                        <a:extLst>
                          <a:ext uri="{FF2B5EF4-FFF2-40B4-BE49-F238E27FC236}">
                            <a16:creationId xmlns:a16="http://schemas.microsoft.com/office/drawing/2014/main" id="{1F0CA320-4FCE-4A89-9886-EBA94A994566}"/>
                          </a:ext>
                        </a:extLst>
                      </p:cNvPr>
                      <p:cNvSpPr/>
                      <p:nvPr/>
                    </p:nvSpPr>
                    <p:spPr>
                      <a:xfrm>
                        <a:off x="9679872" y="4605475"/>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86" name="Freeform: Shape 185">
                        <a:extLst>
                          <a:ext uri="{FF2B5EF4-FFF2-40B4-BE49-F238E27FC236}">
                            <a16:creationId xmlns:a16="http://schemas.microsoft.com/office/drawing/2014/main" id="{FEE2FCA3-F635-4A50-BF15-AAC3F3AAC228}"/>
                          </a:ext>
                        </a:extLst>
                      </p:cNvPr>
                      <p:cNvSpPr/>
                      <p:nvPr/>
                    </p:nvSpPr>
                    <p:spPr>
                      <a:xfrm>
                        <a:off x="9679756" y="4605437"/>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87" name="Freeform: Shape 186">
                        <a:extLst>
                          <a:ext uri="{FF2B5EF4-FFF2-40B4-BE49-F238E27FC236}">
                            <a16:creationId xmlns:a16="http://schemas.microsoft.com/office/drawing/2014/main" id="{02D932B0-33EC-4ADE-BAA3-F6AB38AD0418}"/>
                          </a:ext>
                        </a:extLst>
                      </p:cNvPr>
                      <p:cNvSpPr/>
                      <p:nvPr/>
                    </p:nvSpPr>
                    <p:spPr>
                      <a:xfrm>
                        <a:off x="9679641" y="4605360"/>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88" name="Freeform: Shape 187">
                        <a:extLst>
                          <a:ext uri="{FF2B5EF4-FFF2-40B4-BE49-F238E27FC236}">
                            <a16:creationId xmlns:a16="http://schemas.microsoft.com/office/drawing/2014/main" id="{95BBA643-6E75-4DCC-8A0C-94CEE956BA0C}"/>
                          </a:ext>
                        </a:extLst>
                      </p:cNvPr>
                      <p:cNvSpPr/>
                      <p:nvPr/>
                    </p:nvSpPr>
                    <p:spPr>
                      <a:xfrm>
                        <a:off x="9679486" y="4605321"/>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89" name="Freeform: Shape 188">
                        <a:extLst>
                          <a:ext uri="{FF2B5EF4-FFF2-40B4-BE49-F238E27FC236}">
                            <a16:creationId xmlns:a16="http://schemas.microsoft.com/office/drawing/2014/main" id="{259C29D3-C193-4A84-BD45-23A4BB7811C0}"/>
                          </a:ext>
                        </a:extLst>
                      </p:cNvPr>
                      <p:cNvSpPr/>
                      <p:nvPr/>
                    </p:nvSpPr>
                    <p:spPr>
                      <a:xfrm>
                        <a:off x="9679371" y="4605282"/>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90" name="Freeform: Shape 189">
                        <a:extLst>
                          <a:ext uri="{FF2B5EF4-FFF2-40B4-BE49-F238E27FC236}">
                            <a16:creationId xmlns:a16="http://schemas.microsoft.com/office/drawing/2014/main" id="{54BCBFA2-AC07-4DCA-B57A-921E5B546B41}"/>
                          </a:ext>
                        </a:extLst>
                      </p:cNvPr>
                      <p:cNvSpPr/>
                      <p:nvPr/>
                    </p:nvSpPr>
                    <p:spPr>
                      <a:xfrm>
                        <a:off x="9679255" y="4605205"/>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91" name="Freeform: Shape 190">
                        <a:extLst>
                          <a:ext uri="{FF2B5EF4-FFF2-40B4-BE49-F238E27FC236}">
                            <a16:creationId xmlns:a16="http://schemas.microsoft.com/office/drawing/2014/main" id="{61461A88-AB95-420F-9E13-142216128AC7}"/>
                          </a:ext>
                        </a:extLst>
                      </p:cNvPr>
                      <p:cNvSpPr/>
                      <p:nvPr/>
                    </p:nvSpPr>
                    <p:spPr>
                      <a:xfrm>
                        <a:off x="9679139" y="4605167"/>
                        <a:ext cx="833262" cy="1037093"/>
                      </a:xfrm>
                      <a:custGeom>
                        <a:avLst/>
                        <a:gdLst>
                          <a:gd name="connsiteX0" fmla="*/ 0 w 833262"/>
                          <a:gd name="connsiteY0" fmla="*/ 504350 h 1037093"/>
                          <a:gd name="connsiteX1" fmla="*/ 0 w 833262"/>
                          <a:gd name="connsiteY1" fmla="*/ 1013860 h 1037093"/>
                          <a:gd name="connsiteX2" fmla="*/ 40238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238"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92" name="Freeform: Shape 191">
                        <a:extLst>
                          <a:ext uri="{FF2B5EF4-FFF2-40B4-BE49-F238E27FC236}">
                            <a16:creationId xmlns:a16="http://schemas.microsoft.com/office/drawing/2014/main" id="{2800D035-5C45-43F1-9C98-AC905428114E}"/>
                          </a:ext>
                        </a:extLst>
                      </p:cNvPr>
                      <p:cNvSpPr/>
                      <p:nvPr/>
                    </p:nvSpPr>
                    <p:spPr>
                      <a:xfrm>
                        <a:off x="9678985" y="4605128"/>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93" name="Freeform: Shape 192">
                        <a:extLst>
                          <a:ext uri="{FF2B5EF4-FFF2-40B4-BE49-F238E27FC236}">
                            <a16:creationId xmlns:a16="http://schemas.microsoft.com/office/drawing/2014/main" id="{6BA577D8-4072-421F-B341-F3310C5CBD95}"/>
                          </a:ext>
                        </a:extLst>
                      </p:cNvPr>
                      <p:cNvSpPr/>
                      <p:nvPr/>
                    </p:nvSpPr>
                    <p:spPr>
                      <a:xfrm>
                        <a:off x="9678869" y="4605089"/>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238" y="440888"/>
                            </a:lnTo>
                            <a:cubicBezTo>
                              <a:pt x="18016" y="453696"/>
                              <a:pt x="0" y="482090"/>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94" name="Freeform: Shape 193">
                        <a:extLst>
                          <a:ext uri="{FF2B5EF4-FFF2-40B4-BE49-F238E27FC236}">
                            <a16:creationId xmlns:a16="http://schemas.microsoft.com/office/drawing/2014/main" id="{D99A097F-69B5-4460-82DC-1A9DAE72126C}"/>
                          </a:ext>
                        </a:extLst>
                      </p:cNvPr>
                      <p:cNvSpPr/>
                      <p:nvPr/>
                    </p:nvSpPr>
                    <p:spPr>
                      <a:xfrm>
                        <a:off x="9678753" y="4605012"/>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95" name="Freeform: Shape 194">
                        <a:extLst>
                          <a:ext uri="{FF2B5EF4-FFF2-40B4-BE49-F238E27FC236}">
                            <a16:creationId xmlns:a16="http://schemas.microsoft.com/office/drawing/2014/main" id="{DA1D7386-A4B9-49B3-861A-788406C0425D}"/>
                          </a:ext>
                        </a:extLst>
                      </p:cNvPr>
                      <p:cNvSpPr/>
                      <p:nvPr/>
                    </p:nvSpPr>
                    <p:spPr>
                      <a:xfrm>
                        <a:off x="9678637" y="4604974"/>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96" name="Freeform: Shape 195">
                        <a:extLst>
                          <a:ext uri="{FF2B5EF4-FFF2-40B4-BE49-F238E27FC236}">
                            <a16:creationId xmlns:a16="http://schemas.microsoft.com/office/drawing/2014/main" id="{CDAE89DB-1F93-48B3-A1DF-7735127F30A7}"/>
                          </a:ext>
                        </a:extLst>
                      </p:cNvPr>
                      <p:cNvSpPr/>
                      <p:nvPr/>
                    </p:nvSpPr>
                    <p:spPr>
                      <a:xfrm>
                        <a:off x="9678483" y="4604935"/>
                        <a:ext cx="833301" cy="1037093"/>
                      </a:xfrm>
                      <a:custGeom>
                        <a:avLst/>
                        <a:gdLst>
                          <a:gd name="connsiteX0" fmla="*/ 0 w 833301"/>
                          <a:gd name="connsiteY0" fmla="*/ 504311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11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11"/>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97" name="Freeform: Shape 196">
                        <a:extLst>
                          <a:ext uri="{FF2B5EF4-FFF2-40B4-BE49-F238E27FC236}">
                            <a16:creationId xmlns:a16="http://schemas.microsoft.com/office/drawing/2014/main" id="{CABB282A-8519-4456-9997-9B70139E00F0}"/>
                          </a:ext>
                        </a:extLst>
                      </p:cNvPr>
                      <p:cNvSpPr/>
                      <p:nvPr/>
                    </p:nvSpPr>
                    <p:spPr>
                      <a:xfrm>
                        <a:off x="9678367" y="4604858"/>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98" name="Freeform: Shape 197">
                        <a:extLst>
                          <a:ext uri="{FF2B5EF4-FFF2-40B4-BE49-F238E27FC236}">
                            <a16:creationId xmlns:a16="http://schemas.microsoft.com/office/drawing/2014/main" id="{EDD08723-CC37-4284-BA06-62E0078C5567}"/>
                          </a:ext>
                        </a:extLst>
                      </p:cNvPr>
                      <p:cNvSpPr/>
                      <p:nvPr/>
                    </p:nvSpPr>
                    <p:spPr>
                      <a:xfrm>
                        <a:off x="9678252" y="4604819"/>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99" name="Freeform: Shape 198">
                        <a:extLst>
                          <a:ext uri="{FF2B5EF4-FFF2-40B4-BE49-F238E27FC236}">
                            <a16:creationId xmlns:a16="http://schemas.microsoft.com/office/drawing/2014/main" id="{32C22FEE-9810-4040-8814-A9D3B89EE19D}"/>
                          </a:ext>
                        </a:extLst>
                      </p:cNvPr>
                      <p:cNvSpPr/>
                      <p:nvPr/>
                    </p:nvSpPr>
                    <p:spPr>
                      <a:xfrm>
                        <a:off x="9678136" y="4604781"/>
                        <a:ext cx="833262" cy="1037054"/>
                      </a:xfrm>
                      <a:custGeom>
                        <a:avLst/>
                        <a:gdLst>
                          <a:gd name="connsiteX0" fmla="*/ 0 w 833262"/>
                          <a:gd name="connsiteY0" fmla="*/ 504311 h 1037054"/>
                          <a:gd name="connsiteX1" fmla="*/ 0 w 833262"/>
                          <a:gd name="connsiteY1" fmla="*/ 1013821 h 1037054"/>
                          <a:gd name="connsiteX2" fmla="*/ 40238 w 833262"/>
                          <a:gd name="connsiteY2" fmla="*/ 1030834 h 1037054"/>
                          <a:gd name="connsiteX3" fmla="*/ 793064 w 833262"/>
                          <a:gd name="connsiteY3" fmla="*/ 596206 h 1037054"/>
                          <a:gd name="connsiteX4" fmla="*/ 833263 w 833262"/>
                          <a:gd name="connsiteY4" fmla="*/ 532782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238" y="1030834"/>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00" name="Freeform: Shape 199">
                        <a:extLst>
                          <a:ext uri="{FF2B5EF4-FFF2-40B4-BE49-F238E27FC236}">
                            <a16:creationId xmlns:a16="http://schemas.microsoft.com/office/drawing/2014/main" id="{411BF3BB-0E08-4CF8-B6A6-A113ECAD4AE2}"/>
                          </a:ext>
                        </a:extLst>
                      </p:cNvPr>
                      <p:cNvSpPr/>
                      <p:nvPr/>
                    </p:nvSpPr>
                    <p:spPr>
                      <a:xfrm>
                        <a:off x="9677982" y="4604704"/>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01" name="Freeform: Shape 200">
                        <a:extLst>
                          <a:ext uri="{FF2B5EF4-FFF2-40B4-BE49-F238E27FC236}">
                            <a16:creationId xmlns:a16="http://schemas.microsoft.com/office/drawing/2014/main" id="{03E7C671-ED50-4E9B-85D5-229A896FB789}"/>
                          </a:ext>
                        </a:extLst>
                      </p:cNvPr>
                      <p:cNvSpPr/>
                      <p:nvPr/>
                    </p:nvSpPr>
                    <p:spPr>
                      <a:xfrm>
                        <a:off x="9677866" y="4604665"/>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02" name="Freeform: Shape 201">
                        <a:extLst>
                          <a:ext uri="{FF2B5EF4-FFF2-40B4-BE49-F238E27FC236}">
                            <a16:creationId xmlns:a16="http://schemas.microsoft.com/office/drawing/2014/main" id="{C931DA92-77FD-4B94-B2DF-389154D19B38}"/>
                          </a:ext>
                        </a:extLst>
                      </p:cNvPr>
                      <p:cNvSpPr/>
                      <p:nvPr/>
                    </p:nvSpPr>
                    <p:spPr>
                      <a:xfrm>
                        <a:off x="9677750" y="4604627"/>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03" name="Freeform: Shape 202">
                        <a:extLst>
                          <a:ext uri="{FF2B5EF4-FFF2-40B4-BE49-F238E27FC236}">
                            <a16:creationId xmlns:a16="http://schemas.microsoft.com/office/drawing/2014/main" id="{B36A9F9F-0A6F-4EC0-9E77-B375E40C486B}"/>
                          </a:ext>
                        </a:extLst>
                      </p:cNvPr>
                      <p:cNvSpPr/>
                      <p:nvPr/>
                    </p:nvSpPr>
                    <p:spPr>
                      <a:xfrm>
                        <a:off x="9677634" y="4604588"/>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04" name="Freeform: Shape 203">
                        <a:extLst>
                          <a:ext uri="{FF2B5EF4-FFF2-40B4-BE49-F238E27FC236}">
                            <a16:creationId xmlns:a16="http://schemas.microsoft.com/office/drawing/2014/main" id="{1812C1BE-2A95-4DE9-8A68-514E8B05FF57}"/>
                          </a:ext>
                        </a:extLst>
                      </p:cNvPr>
                      <p:cNvSpPr/>
                      <p:nvPr/>
                    </p:nvSpPr>
                    <p:spPr>
                      <a:xfrm>
                        <a:off x="9677480" y="4604511"/>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05" name="Freeform: Shape 204">
                        <a:extLst>
                          <a:ext uri="{FF2B5EF4-FFF2-40B4-BE49-F238E27FC236}">
                            <a16:creationId xmlns:a16="http://schemas.microsoft.com/office/drawing/2014/main" id="{F967D3DE-8BFB-44CB-80A5-395476F15BBB}"/>
                          </a:ext>
                        </a:extLst>
                      </p:cNvPr>
                      <p:cNvSpPr/>
                      <p:nvPr/>
                    </p:nvSpPr>
                    <p:spPr>
                      <a:xfrm>
                        <a:off x="9677364" y="4604472"/>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06" name="Freeform: Shape 205">
                        <a:extLst>
                          <a:ext uri="{FF2B5EF4-FFF2-40B4-BE49-F238E27FC236}">
                            <a16:creationId xmlns:a16="http://schemas.microsoft.com/office/drawing/2014/main" id="{CEC7347D-B52D-478E-9986-120C4D1C1A4F}"/>
                          </a:ext>
                        </a:extLst>
                      </p:cNvPr>
                      <p:cNvSpPr/>
                      <p:nvPr/>
                    </p:nvSpPr>
                    <p:spPr>
                      <a:xfrm>
                        <a:off x="9677249" y="4604434"/>
                        <a:ext cx="833262" cy="1037054"/>
                      </a:xfrm>
                      <a:custGeom>
                        <a:avLst/>
                        <a:gdLst>
                          <a:gd name="connsiteX0" fmla="*/ 0 w 833262"/>
                          <a:gd name="connsiteY0" fmla="*/ 504311 h 1037054"/>
                          <a:gd name="connsiteX1" fmla="*/ 0 w 833262"/>
                          <a:gd name="connsiteY1" fmla="*/ 1013821 h 1037054"/>
                          <a:gd name="connsiteX2" fmla="*/ 40238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238"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07" name="Freeform: Shape 206">
                        <a:extLst>
                          <a:ext uri="{FF2B5EF4-FFF2-40B4-BE49-F238E27FC236}">
                            <a16:creationId xmlns:a16="http://schemas.microsoft.com/office/drawing/2014/main" id="{2174246C-FD2A-4241-BFD0-1D75BEB2C63B}"/>
                          </a:ext>
                        </a:extLst>
                      </p:cNvPr>
                      <p:cNvSpPr/>
                      <p:nvPr/>
                    </p:nvSpPr>
                    <p:spPr>
                      <a:xfrm>
                        <a:off x="9677133" y="4604356"/>
                        <a:ext cx="833262" cy="1037093"/>
                      </a:xfrm>
                      <a:custGeom>
                        <a:avLst/>
                        <a:gdLst>
                          <a:gd name="connsiteX0" fmla="*/ 0 w 833262"/>
                          <a:gd name="connsiteY0" fmla="*/ 504350 h 1037093"/>
                          <a:gd name="connsiteX1" fmla="*/ 0 w 833262"/>
                          <a:gd name="connsiteY1" fmla="*/ 1013860 h 1037093"/>
                          <a:gd name="connsiteX2" fmla="*/ 40238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238"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08" name="Freeform: Shape 207">
                        <a:extLst>
                          <a:ext uri="{FF2B5EF4-FFF2-40B4-BE49-F238E27FC236}">
                            <a16:creationId xmlns:a16="http://schemas.microsoft.com/office/drawing/2014/main" id="{595AEC87-6E8E-475E-83CF-8E918440F9FD}"/>
                          </a:ext>
                        </a:extLst>
                      </p:cNvPr>
                      <p:cNvSpPr/>
                      <p:nvPr/>
                    </p:nvSpPr>
                    <p:spPr>
                      <a:xfrm>
                        <a:off x="9676979" y="4604318"/>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09" name="Freeform: Shape 208">
                        <a:extLst>
                          <a:ext uri="{FF2B5EF4-FFF2-40B4-BE49-F238E27FC236}">
                            <a16:creationId xmlns:a16="http://schemas.microsoft.com/office/drawing/2014/main" id="{C47A7DE0-0A6B-427D-9456-7FDEE0CA65EC}"/>
                          </a:ext>
                        </a:extLst>
                      </p:cNvPr>
                      <p:cNvSpPr/>
                      <p:nvPr/>
                    </p:nvSpPr>
                    <p:spPr>
                      <a:xfrm>
                        <a:off x="9676863" y="4604279"/>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238" y="440888"/>
                            </a:lnTo>
                            <a:cubicBezTo>
                              <a:pt x="18016" y="453734"/>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10" name="Freeform: Shape 209">
                        <a:extLst>
                          <a:ext uri="{FF2B5EF4-FFF2-40B4-BE49-F238E27FC236}">
                            <a16:creationId xmlns:a16="http://schemas.microsoft.com/office/drawing/2014/main" id="{10E50B90-3CB0-4B22-97DF-07C8D576C10A}"/>
                          </a:ext>
                        </a:extLst>
                      </p:cNvPr>
                      <p:cNvSpPr/>
                      <p:nvPr/>
                    </p:nvSpPr>
                    <p:spPr>
                      <a:xfrm>
                        <a:off x="9676747" y="4604202"/>
                        <a:ext cx="833262" cy="1037093"/>
                      </a:xfrm>
                      <a:custGeom>
                        <a:avLst/>
                        <a:gdLst>
                          <a:gd name="connsiteX0" fmla="*/ 0 w 833262"/>
                          <a:gd name="connsiteY0" fmla="*/ 504350 h 1037093"/>
                          <a:gd name="connsiteX1" fmla="*/ 0 w 833262"/>
                          <a:gd name="connsiteY1" fmla="*/ 1013860 h 1037093"/>
                          <a:gd name="connsiteX2" fmla="*/ 40238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238"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11" name="Freeform: Shape 210">
                        <a:extLst>
                          <a:ext uri="{FF2B5EF4-FFF2-40B4-BE49-F238E27FC236}">
                            <a16:creationId xmlns:a16="http://schemas.microsoft.com/office/drawing/2014/main" id="{098078A2-7116-493D-8EE2-3F3215EDF74B}"/>
                          </a:ext>
                        </a:extLst>
                      </p:cNvPr>
                      <p:cNvSpPr/>
                      <p:nvPr/>
                    </p:nvSpPr>
                    <p:spPr>
                      <a:xfrm>
                        <a:off x="9676631" y="4604164"/>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12" name="Freeform: Shape 211">
                        <a:extLst>
                          <a:ext uri="{FF2B5EF4-FFF2-40B4-BE49-F238E27FC236}">
                            <a16:creationId xmlns:a16="http://schemas.microsoft.com/office/drawing/2014/main" id="{08198B06-F7C5-48F1-8B15-0AB8F6F964CA}"/>
                          </a:ext>
                        </a:extLst>
                      </p:cNvPr>
                      <p:cNvSpPr/>
                      <p:nvPr/>
                    </p:nvSpPr>
                    <p:spPr>
                      <a:xfrm>
                        <a:off x="9676477" y="4604125"/>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13" name="Freeform: Shape 212">
                        <a:extLst>
                          <a:ext uri="{FF2B5EF4-FFF2-40B4-BE49-F238E27FC236}">
                            <a16:creationId xmlns:a16="http://schemas.microsoft.com/office/drawing/2014/main" id="{C4C71E71-0454-4EF0-9483-9057D6CD4F12}"/>
                          </a:ext>
                        </a:extLst>
                      </p:cNvPr>
                      <p:cNvSpPr/>
                      <p:nvPr/>
                    </p:nvSpPr>
                    <p:spPr>
                      <a:xfrm>
                        <a:off x="9676361" y="4604086"/>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14" name="Freeform: Shape 213">
                        <a:extLst>
                          <a:ext uri="{FF2B5EF4-FFF2-40B4-BE49-F238E27FC236}">
                            <a16:creationId xmlns:a16="http://schemas.microsoft.com/office/drawing/2014/main" id="{811D9FF9-2ADB-43E3-9C49-24527DB0424E}"/>
                          </a:ext>
                        </a:extLst>
                      </p:cNvPr>
                      <p:cNvSpPr/>
                      <p:nvPr/>
                    </p:nvSpPr>
                    <p:spPr>
                      <a:xfrm>
                        <a:off x="9676246" y="4604009"/>
                        <a:ext cx="833262" cy="1037093"/>
                      </a:xfrm>
                      <a:custGeom>
                        <a:avLst/>
                        <a:gdLst>
                          <a:gd name="connsiteX0" fmla="*/ 0 w 833262"/>
                          <a:gd name="connsiteY0" fmla="*/ 504350 h 1037093"/>
                          <a:gd name="connsiteX1" fmla="*/ 0 w 833262"/>
                          <a:gd name="connsiteY1" fmla="*/ 1013860 h 1037093"/>
                          <a:gd name="connsiteX2" fmla="*/ 40238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238"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15" name="Freeform: Shape 214">
                        <a:extLst>
                          <a:ext uri="{FF2B5EF4-FFF2-40B4-BE49-F238E27FC236}">
                            <a16:creationId xmlns:a16="http://schemas.microsoft.com/office/drawing/2014/main" id="{11EF0B18-E484-4FEF-BA42-5D89A9F0DDD1}"/>
                          </a:ext>
                        </a:extLst>
                      </p:cNvPr>
                      <p:cNvSpPr/>
                      <p:nvPr/>
                    </p:nvSpPr>
                    <p:spPr>
                      <a:xfrm>
                        <a:off x="9676130" y="4603971"/>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16" name="Freeform: Shape 215">
                        <a:extLst>
                          <a:ext uri="{FF2B5EF4-FFF2-40B4-BE49-F238E27FC236}">
                            <a16:creationId xmlns:a16="http://schemas.microsoft.com/office/drawing/2014/main" id="{724737A3-B257-449E-9229-8B5F924DC47B}"/>
                          </a:ext>
                        </a:extLst>
                      </p:cNvPr>
                      <p:cNvSpPr/>
                      <p:nvPr/>
                    </p:nvSpPr>
                    <p:spPr>
                      <a:xfrm>
                        <a:off x="9675976" y="4603932"/>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17" name="Freeform: Shape 216">
                        <a:extLst>
                          <a:ext uri="{FF2B5EF4-FFF2-40B4-BE49-F238E27FC236}">
                            <a16:creationId xmlns:a16="http://schemas.microsoft.com/office/drawing/2014/main" id="{51271844-5DAE-4247-883D-A358B9AD694D}"/>
                          </a:ext>
                        </a:extLst>
                      </p:cNvPr>
                      <p:cNvSpPr/>
                      <p:nvPr/>
                    </p:nvSpPr>
                    <p:spPr>
                      <a:xfrm>
                        <a:off x="9675860" y="4603855"/>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18" name="Freeform: Shape 217">
                        <a:extLst>
                          <a:ext uri="{FF2B5EF4-FFF2-40B4-BE49-F238E27FC236}">
                            <a16:creationId xmlns:a16="http://schemas.microsoft.com/office/drawing/2014/main" id="{962CEEE2-4883-4245-8C3C-AAC8768FB5A1}"/>
                          </a:ext>
                        </a:extLst>
                      </p:cNvPr>
                      <p:cNvSpPr/>
                      <p:nvPr/>
                    </p:nvSpPr>
                    <p:spPr>
                      <a:xfrm>
                        <a:off x="9675744" y="4603816"/>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19" name="Freeform: Shape 218">
                        <a:extLst>
                          <a:ext uri="{FF2B5EF4-FFF2-40B4-BE49-F238E27FC236}">
                            <a16:creationId xmlns:a16="http://schemas.microsoft.com/office/drawing/2014/main" id="{219019CE-D999-42F9-9F52-85E9AC14BD6E}"/>
                          </a:ext>
                        </a:extLst>
                      </p:cNvPr>
                      <p:cNvSpPr/>
                      <p:nvPr/>
                    </p:nvSpPr>
                    <p:spPr>
                      <a:xfrm>
                        <a:off x="9675628" y="4603778"/>
                        <a:ext cx="833301" cy="1037093"/>
                      </a:xfrm>
                      <a:custGeom>
                        <a:avLst/>
                        <a:gdLst>
                          <a:gd name="connsiteX0" fmla="*/ 0 w 833301"/>
                          <a:gd name="connsiteY0" fmla="*/ 504311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11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11"/>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7978" y="453734"/>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20" name="Freeform: Shape 219">
                        <a:extLst>
                          <a:ext uri="{FF2B5EF4-FFF2-40B4-BE49-F238E27FC236}">
                            <a16:creationId xmlns:a16="http://schemas.microsoft.com/office/drawing/2014/main" id="{FABB740D-866F-4E0E-8C23-E629024CD194}"/>
                          </a:ext>
                        </a:extLst>
                      </p:cNvPr>
                      <p:cNvSpPr/>
                      <p:nvPr/>
                    </p:nvSpPr>
                    <p:spPr>
                      <a:xfrm>
                        <a:off x="9675513" y="4603701"/>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21" name="Freeform: Shape 220">
                        <a:extLst>
                          <a:ext uri="{FF2B5EF4-FFF2-40B4-BE49-F238E27FC236}">
                            <a16:creationId xmlns:a16="http://schemas.microsoft.com/office/drawing/2014/main" id="{09A0710E-73B2-4810-9981-AC627AE4E24C}"/>
                          </a:ext>
                        </a:extLst>
                      </p:cNvPr>
                      <p:cNvSpPr/>
                      <p:nvPr/>
                    </p:nvSpPr>
                    <p:spPr>
                      <a:xfrm>
                        <a:off x="9675358" y="4603662"/>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22" name="Freeform: Shape 221">
                        <a:extLst>
                          <a:ext uri="{FF2B5EF4-FFF2-40B4-BE49-F238E27FC236}">
                            <a16:creationId xmlns:a16="http://schemas.microsoft.com/office/drawing/2014/main" id="{6CF76605-04EB-4E5E-A845-E88560900684}"/>
                          </a:ext>
                        </a:extLst>
                      </p:cNvPr>
                      <p:cNvSpPr/>
                      <p:nvPr/>
                    </p:nvSpPr>
                    <p:spPr>
                      <a:xfrm>
                        <a:off x="9675243" y="4603623"/>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23" name="Freeform: Shape 222">
                        <a:extLst>
                          <a:ext uri="{FF2B5EF4-FFF2-40B4-BE49-F238E27FC236}">
                            <a16:creationId xmlns:a16="http://schemas.microsoft.com/office/drawing/2014/main" id="{B992E229-FA13-46BD-8AC7-65DD8A598C30}"/>
                          </a:ext>
                        </a:extLst>
                      </p:cNvPr>
                      <p:cNvSpPr/>
                      <p:nvPr/>
                    </p:nvSpPr>
                    <p:spPr>
                      <a:xfrm>
                        <a:off x="9675127" y="4603585"/>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24" name="Freeform: Shape 223">
                        <a:extLst>
                          <a:ext uri="{FF2B5EF4-FFF2-40B4-BE49-F238E27FC236}">
                            <a16:creationId xmlns:a16="http://schemas.microsoft.com/office/drawing/2014/main" id="{6697605F-6CB3-4A80-BF9B-6668FF7DAB1E}"/>
                          </a:ext>
                        </a:extLst>
                      </p:cNvPr>
                      <p:cNvSpPr/>
                      <p:nvPr/>
                    </p:nvSpPr>
                    <p:spPr>
                      <a:xfrm>
                        <a:off x="9675011" y="4603508"/>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25" name="Freeform: Shape 224">
                        <a:extLst>
                          <a:ext uri="{FF2B5EF4-FFF2-40B4-BE49-F238E27FC236}">
                            <a16:creationId xmlns:a16="http://schemas.microsoft.com/office/drawing/2014/main" id="{ED1E7FA3-B5D5-43A5-A0CF-9565D9881E8C}"/>
                          </a:ext>
                        </a:extLst>
                      </p:cNvPr>
                      <p:cNvSpPr/>
                      <p:nvPr/>
                    </p:nvSpPr>
                    <p:spPr>
                      <a:xfrm>
                        <a:off x="9674857" y="4603469"/>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26" name="Freeform: Shape 225">
                        <a:extLst>
                          <a:ext uri="{FF2B5EF4-FFF2-40B4-BE49-F238E27FC236}">
                            <a16:creationId xmlns:a16="http://schemas.microsoft.com/office/drawing/2014/main" id="{060E1309-1ED4-44D8-BD99-BE284111D61F}"/>
                          </a:ext>
                        </a:extLst>
                      </p:cNvPr>
                      <p:cNvSpPr/>
                      <p:nvPr/>
                    </p:nvSpPr>
                    <p:spPr>
                      <a:xfrm>
                        <a:off x="9674741" y="4603431"/>
                        <a:ext cx="833301" cy="1037054"/>
                      </a:xfrm>
                      <a:custGeom>
                        <a:avLst/>
                        <a:gdLst>
                          <a:gd name="connsiteX0" fmla="*/ 0 w 833301"/>
                          <a:gd name="connsiteY0" fmla="*/ 504311 h 1037054"/>
                          <a:gd name="connsiteX1" fmla="*/ 0 w 833301"/>
                          <a:gd name="connsiteY1" fmla="*/ 1013821 h 1037054"/>
                          <a:gd name="connsiteX2" fmla="*/ 40238 w 833301"/>
                          <a:gd name="connsiteY2" fmla="*/ 1030834 h 1037054"/>
                          <a:gd name="connsiteX3" fmla="*/ 793102 w 833301"/>
                          <a:gd name="connsiteY3" fmla="*/ 596167 h 1037054"/>
                          <a:gd name="connsiteX4" fmla="*/ 833301 w 833301"/>
                          <a:gd name="connsiteY4" fmla="*/ 532744 h 1037054"/>
                          <a:gd name="connsiteX5" fmla="*/ 833301 w 833301"/>
                          <a:gd name="connsiteY5" fmla="*/ 23234 h 1037054"/>
                          <a:gd name="connsiteX6" fmla="*/ 793102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238" y="1030834"/>
                            </a:cubicBezTo>
                            <a:lnTo>
                              <a:pt x="793102" y="596167"/>
                            </a:lnTo>
                            <a:cubicBezTo>
                              <a:pt x="815324" y="583359"/>
                              <a:pt x="833301" y="554927"/>
                              <a:pt x="833301" y="532744"/>
                            </a:cubicBezTo>
                            <a:lnTo>
                              <a:pt x="833301" y="23234"/>
                            </a:lnTo>
                            <a:cubicBezTo>
                              <a:pt x="833301" y="1013"/>
                              <a:pt x="815285" y="-6587"/>
                              <a:pt x="793102"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27" name="Freeform: Shape 226">
                        <a:extLst>
                          <a:ext uri="{FF2B5EF4-FFF2-40B4-BE49-F238E27FC236}">
                            <a16:creationId xmlns:a16="http://schemas.microsoft.com/office/drawing/2014/main" id="{8B1A5FDC-9A2C-45CE-9362-E7A26F296045}"/>
                          </a:ext>
                        </a:extLst>
                      </p:cNvPr>
                      <p:cNvSpPr/>
                      <p:nvPr/>
                    </p:nvSpPr>
                    <p:spPr>
                      <a:xfrm>
                        <a:off x="9674625" y="4603353"/>
                        <a:ext cx="833301" cy="1037132"/>
                      </a:xfrm>
                      <a:custGeom>
                        <a:avLst/>
                        <a:gdLst>
                          <a:gd name="connsiteX0" fmla="*/ 0 w 833301"/>
                          <a:gd name="connsiteY0" fmla="*/ 504350 h 1037132"/>
                          <a:gd name="connsiteX1" fmla="*/ 0 w 833301"/>
                          <a:gd name="connsiteY1" fmla="*/ 1013898 h 1037132"/>
                          <a:gd name="connsiteX2" fmla="*/ 40238 w 833301"/>
                          <a:gd name="connsiteY2" fmla="*/ 1030911 h 1037132"/>
                          <a:gd name="connsiteX3" fmla="*/ 793102 w 833301"/>
                          <a:gd name="connsiteY3" fmla="*/ 596244 h 1037132"/>
                          <a:gd name="connsiteX4" fmla="*/ 833301 w 833301"/>
                          <a:gd name="connsiteY4" fmla="*/ 532821 h 1037132"/>
                          <a:gd name="connsiteX5" fmla="*/ 833301 w 833301"/>
                          <a:gd name="connsiteY5" fmla="*/ 23234 h 1037132"/>
                          <a:gd name="connsiteX6" fmla="*/ 793102 w 833301"/>
                          <a:gd name="connsiteY6" fmla="*/ 6221 h 1037132"/>
                          <a:gd name="connsiteX7" fmla="*/ 40199 w 833301"/>
                          <a:gd name="connsiteY7" fmla="*/ 440926 h 1037132"/>
                          <a:gd name="connsiteX8" fmla="*/ 0 w 833301"/>
                          <a:gd name="connsiteY8" fmla="*/ 504350 h 103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132">
                            <a:moveTo>
                              <a:pt x="0" y="504350"/>
                            </a:moveTo>
                            <a:lnTo>
                              <a:pt x="0" y="1013898"/>
                            </a:lnTo>
                            <a:cubicBezTo>
                              <a:pt x="0" y="1036119"/>
                              <a:pt x="18016" y="1043719"/>
                              <a:pt x="40238" y="1030911"/>
                            </a:cubicBezTo>
                            <a:lnTo>
                              <a:pt x="793102" y="596244"/>
                            </a:lnTo>
                            <a:cubicBezTo>
                              <a:pt x="815324" y="583436"/>
                              <a:pt x="833301" y="555004"/>
                              <a:pt x="833301" y="532821"/>
                            </a:cubicBezTo>
                            <a:lnTo>
                              <a:pt x="833301" y="23234"/>
                            </a:lnTo>
                            <a:cubicBezTo>
                              <a:pt x="833301" y="1013"/>
                              <a:pt x="815285" y="-6587"/>
                              <a:pt x="793102"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28" name="Freeform: Shape 227">
                        <a:extLst>
                          <a:ext uri="{FF2B5EF4-FFF2-40B4-BE49-F238E27FC236}">
                            <a16:creationId xmlns:a16="http://schemas.microsoft.com/office/drawing/2014/main" id="{5C60BE59-F7E7-4526-A3BB-E2E63FF292F8}"/>
                          </a:ext>
                        </a:extLst>
                      </p:cNvPr>
                      <p:cNvSpPr/>
                      <p:nvPr/>
                    </p:nvSpPr>
                    <p:spPr>
                      <a:xfrm>
                        <a:off x="9674510" y="4603315"/>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29" name="Freeform: Shape 228">
                        <a:extLst>
                          <a:ext uri="{FF2B5EF4-FFF2-40B4-BE49-F238E27FC236}">
                            <a16:creationId xmlns:a16="http://schemas.microsoft.com/office/drawing/2014/main" id="{9D77D92F-70C6-4778-8E08-96206E0C19A3}"/>
                          </a:ext>
                        </a:extLst>
                      </p:cNvPr>
                      <p:cNvSpPr/>
                      <p:nvPr/>
                    </p:nvSpPr>
                    <p:spPr>
                      <a:xfrm>
                        <a:off x="9674355" y="4603276"/>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734"/>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30" name="Freeform: Shape 229">
                        <a:extLst>
                          <a:ext uri="{FF2B5EF4-FFF2-40B4-BE49-F238E27FC236}">
                            <a16:creationId xmlns:a16="http://schemas.microsoft.com/office/drawing/2014/main" id="{992CF2BC-F2A4-492F-AC3F-B5C80E6A15CB}"/>
                          </a:ext>
                        </a:extLst>
                      </p:cNvPr>
                      <p:cNvSpPr/>
                      <p:nvPr/>
                    </p:nvSpPr>
                    <p:spPr>
                      <a:xfrm>
                        <a:off x="9674240" y="4603199"/>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31" name="Freeform: Shape 230">
                        <a:extLst>
                          <a:ext uri="{FF2B5EF4-FFF2-40B4-BE49-F238E27FC236}">
                            <a16:creationId xmlns:a16="http://schemas.microsoft.com/office/drawing/2014/main" id="{354024A2-D7B4-4ACA-99F5-AD42E8CD3708}"/>
                          </a:ext>
                        </a:extLst>
                      </p:cNvPr>
                      <p:cNvSpPr/>
                      <p:nvPr/>
                    </p:nvSpPr>
                    <p:spPr>
                      <a:xfrm>
                        <a:off x="9674124" y="4603161"/>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32" name="Freeform: Shape 231">
                        <a:extLst>
                          <a:ext uri="{FF2B5EF4-FFF2-40B4-BE49-F238E27FC236}">
                            <a16:creationId xmlns:a16="http://schemas.microsoft.com/office/drawing/2014/main" id="{8E430F26-DE00-456C-892E-58D6F8517481}"/>
                          </a:ext>
                        </a:extLst>
                      </p:cNvPr>
                      <p:cNvSpPr/>
                      <p:nvPr/>
                    </p:nvSpPr>
                    <p:spPr>
                      <a:xfrm>
                        <a:off x="9674008" y="4603122"/>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33" name="Freeform: Shape 232">
                        <a:extLst>
                          <a:ext uri="{FF2B5EF4-FFF2-40B4-BE49-F238E27FC236}">
                            <a16:creationId xmlns:a16="http://schemas.microsoft.com/office/drawing/2014/main" id="{C7D87C84-E49C-4B38-8A93-D558E63955F0}"/>
                          </a:ext>
                        </a:extLst>
                      </p:cNvPr>
                      <p:cNvSpPr/>
                      <p:nvPr/>
                    </p:nvSpPr>
                    <p:spPr>
                      <a:xfrm>
                        <a:off x="9673854" y="4603083"/>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34" name="Freeform: Shape 233">
                        <a:extLst>
                          <a:ext uri="{FF2B5EF4-FFF2-40B4-BE49-F238E27FC236}">
                            <a16:creationId xmlns:a16="http://schemas.microsoft.com/office/drawing/2014/main" id="{55ABD358-D26C-4028-B102-092204FBDC2E}"/>
                          </a:ext>
                        </a:extLst>
                      </p:cNvPr>
                      <p:cNvSpPr/>
                      <p:nvPr/>
                    </p:nvSpPr>
                    <p:spPr>
                      <a:xfrm>
                        <a:off x="9673738" y="4603006"/>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35" name="Freeform: Shape 234">
                        <a:extLst>
                          <a:ext uri="{FF2B5EF4-FFF2-40B4-BE49-F238E27FC236}">
                            <a16:creationId xmlns:a16="http://schemas.microsoft.com/office/drawing/2014/main" id="{688872B0-4EC2-438B-815E-808FDFE62365}"/>
                          </a:ext>
                        </a:extLst>
                      </p:cNvPr>
                      <p:cNvSpPr/>
                      <p:nvPr/>
                    </p:nvSpPr>
                    <p:spPr>
                      <a:xfrm>
                        <a:off x="9673622" y="4602968"/>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36" name="Freeform: Shape 235">
                        <a:extLst>
                          <a:ext uri="{FF2B5EF4-FFF2-40B4-BE49-F238E27FC236}">
                            <a16:creationId xmlns:a16="http://schemas.microsoft.com/office/drawing/2014/main" id="{0B1AD0AA-1235-4EBC-912A-86BED638A1A2}"/>
                          </a:ext>
                        </a:extLst>
                      </p:cNvPr>
                      <p:cNvSpPr/>
                      <p:nvPr/>
                    </p:nvSpPr>
                    <p:spPr>
                      <a:xfrm>
                        <a:off x="9673507" y="4602929"/>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37" name="Freeform: Shape 236">
                        <a:extLst>
                          <a:ext uri="{FF2B5EF4-FFF2-40B4-BE49-F238E27FC236}">
                            <a16:creationId xmlns:a16="http://schemas.microsoft.com/office/drawing/2014/main" id="{58EB4C8C-FBF1-45CF-94B1-A416A0966256}"/>
                          </a:ext>
                        </a:extLst>
                      </p:cNvPr>
                      <p:cNvSpPr/>
                      <p:nvPr/>
                    </p:nvSpPr>
                    <p:spPr>
                      <a:xfrm>
                        <a:off x="9673352" y="4602852"/>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38" name="Freeform: Shape 237">
                        <a:extLst>
                          <a:ext uri="{FF2B5EF4-FFF2-40B4-BE49-F238E27FC236}">
                            <a16:creationId xmlns:a16="http://schemas.microsoft.com/office/drawing/2014/main" id="{D1A84441-53A4-4C4D-99C1-DFDFFFB22496}"/>
                          </a:ext>
                        </a:extLst>
                      </p:cNvPr>
                      <p:cNvSpPr/>
                      <p:nvPr/>
                    </p:nvSpPr>
                    <p:spPr>
                      <a:xfrm>
                        <a:off x="9673236" y="4602813"/>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39" name="Freeform: Shape 238">
                        <a:extLst>
                          <a:ext uri="{FF2B5EF4-FFF2-40B4-BE49-F238E27FC236}">
                            <a16:creationId xmlns:a16="http://schemas.microsoft.com/office/drawing/2014/main" id="{37FD6A9C-67AA-4577-8ED3-594EF7BCE429}"/>
                          </a:ext>
                        </a:extLst>
                      </p:cNvPr>
                      <p:cNvSpPr/>
                      <p:nvPr/>
                    </p:nvSpPr>
                    <p:spPr>
                      <a:xfrm>
                        <a:off x="9673121" y="4602775"/>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40" name="Freeform: Shape 239">
                        <a:extLst>
                          <a:ext uri="{FF2B5EF4-FFF2-40B4-BE49-F238E27FC236}">
                            <a16:creationId xmlns:a16="http://schemas.microsoft.com/office/drawing/2014/main" id="{357A861B-58BE-42FB-B1DF-555BD85DC282}"/>
                          </a:ext>
                        </a:extLst>
                      </p:cNvPr>
                      <p:cNvSpPr/>
                      <p:nvPr/>
                    </p:nvSpPr>
                    <p:spPr>
                      <a:xfrm>
                        <a:off x="9673005" y="4602698"/>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41" name="Freeform: Shape 240">
                        <a:extLst>
                          <a:ext uri="{FF2B5EF4-FFF2-40B4-BE49-F238E27FC236}">
                            <a16:creationId xmlns:a16="http://schemas.microsoft.com/office/drawing/2014/main" id="{02521384-40E8-43A9-869F-5AB6792C041B}"/>
                          </a:ext>
                        </a:extLst>
                      </p:cNvPr>
                      <p:cNvSpPr/>
                      <p:nvPr/>
                    </p:nvSpPr>
                    <p:spPr>
                      <a:xfrm>
                        <a:off x="9672851" y="4602659"/>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42" name="Freeform: Shape 241">
                        <a:extLst>
                          <a:ext uri="{FF2B5EF4-FFF2-40B4-BE49-F238E27FC236}">
                            <a16:creationId xmlns:a16="http://schemas.microsoft.com/office/drawing/2014/main" id="{CE5D9343-AA7B-4656-A6F1-22865261E03C}"/>
                          </a:ext>
                        </a:extLst>
                      </p:cNvPr>
                      <p:cNvSpPr/>
                      <p:nvPr/>
                    </p:nvSpPr>
                    <p:spPr>
                      <a:xfrm>
                        <a:off x="9672735" y="4602620"/>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43" name="Freeform: Shape 242">
                        <a:extLst>
                          <a:ext uri="{FF2B5EF4-FFF2-40B4-BE49-F238E27FC236}">
                            <a16:creationId xmlns:a16="http://schemas.microsoft.com/office/drawing/2014/main" id="{A3BFF745-521A-4F64-AAFC-B3795B7D96C3}"/>
                          </a:ext>
                        </a:extLst>
                      </p:cNvPr>
                      <p:cNvSpPr/>
                      <p:nvPr/>
                    </p:nvSpPr>
                    <p:spPr>
                      <a:xfrm>
                        <a:off x="9672619" y="4602582"/>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44" name="Freeform: Shape 243">
                        <a:extLst>
                          <a:ext uri="{FF2B5EF4-FFF2-40B4-BE49-F238E27FC236}">
                            <a16:creationId xmlns:a16="http://schemas.microsoft.com/office/drawing/2014/main" id="{3585604B-F151-4C4A-9608-85A32F2A1039}"/>
                          </a:ext>
                        </a:extLst>
                      </p:cNvPr>
                      <p:cNvSpPr/>
                      <p:nvPr/>
                    </p:nvSpPr>
                    <p:spPr>
                      <a:xfrm>
                        <a:off x="9672503" y="4602505"/>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45" name="Freeform: Shape 244">
                        <a:extLst>
                          <a:ext uri="{FF2B5EF4-FFF2-40B4-BE49-F238E27FC236}">
                            <a16:creationId xmlns:a16="http://schemas.microsoft.com/office/drawing/2014/main" id="{3BFB8B29-90BD-4124-AE47-E3BDFA4C46CF}"/>
                          </a:ext>
                        </a:extLst>
                      </p:cNvPr>
                      <p:cNvSpPr/>
                      <p:nvPr/>
                    </p:nvSpPr>
                    <p:spPr>
                      <a:xfrm>
                        <a:off x="9672349" y="4602466"/>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46" name="Freeform: Shape 245">
                        <a:extLst>
                          <a:ext uri="{FF2B5EF4-FFF2-40B4-BE49-F238E27FC236}">
                            <a16:creationId xmlns:a16="http://schemas.microsoft.com/office/drawing/2014/main" id="{12980A6E-F7CA-4BD3-AB7B-A1F72B535BC6}"/>
                          </a:ext>
                        </a:extLst>
                      </p:cNvPr>
                      <p:cNvSpPr/>
                      <p:nvPr/>
                    </p:nvSpPr>
                    <p:spPr>
                      <a:xfrm>
                        <a:off x="9672233" y="4602428"/>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47" name="Freeform: Shape 246">
                        <a:extLst>
                          <a:ext uri="{FF2B5EF4-FFF2-40B4-BE49-F238E27FC236}">
                            <a16:creationId xmlns:a16="http://schemas.microsoft.com/office/drawing/2014/main" id="{FF5FC94C-07C6-4098-AD00-417112C3901D}"/>
                          </a:ext>
                        </a:extLst>
                      </p:cNvPr>
                      <p:cNvSpPr/>
                      <p:nvPr/>
                    </p:nvSpPr>
                    <p:spPr>
                      <a:xfrm>
                        <a:off x="9672118" y="4602350"/>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48" name="Freeform: Shape 247">
                        <a:extLst>
                          <a:ext uri="{FF2B5EF4-FFF2-40B4-BE49-F238E27FC236}">
                            <a16:creationId xmlns:a16="http://schemas.microsoft.com/office/drawing/2014/main" id="{B800794F-6027-47F4-BFE0-F790B31865F6}"/>
                          </a:ext>
                        </a:extLst>
                      </p:cNvPr>
                      <p:cNvSpPr/>
                      <p:nvPr/>
                    </p:nvSpPr>
                    <p:spPr>
                      <a:xfrm>
                        <a:off x="9672002" y="4602312"/>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49" name="Freeform: Shape 248">
                        <a:extLst>
                          <a:ext uri="{FF2B5EF4-FFF2-40B4-BE49-F238E27FC236}">
                            <a16:creationId xmlns:a16="http://schemas.microsoft.com/office/drawing/2014/main" id="{748DE360-4358-4943-B961-859E5541D62B}"/>
                          </a:ext>
                        </a:extLst>
                      </p:cNvPr>
                      <p:cNvSpPr/>
                      <p:nvPr/>
                    </p:nvSpPr>
                    <p:spPr>
                      <a:xfrm>
                        <a:off x="9671848" y="4602273"/>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50" name="Freeform: Shape 249">
                        <a:extLst>
                          <a:ext uri="{FF2B5EF4-FFF2-40B4-BE49-F238E27FC236}">
                            <a16:creationId xmlns:a16="http://schemas.microsoft.com/office/drawing/2014/main" id="{AE718A74-1FF1-4A46-9D35-1FAC15488463}"/>
                          </a:ext>
                        </a:extLst>
                      </p:cNvPr>
                      <p:cNvSpPr/>
                      <p:nvPr/>
                    </p:nvSpPr>
                    <p:spPr>
                      <a:xfrm>
                        <a:off x="9671732" y="4602196"/>
                        <a:ext cx="833262" cy="1037132"/>
                      </a:xfrm>
                      <a:custGeom>
                        <a:avLst/>
                        <a:gdLst>
                          <a:gd name="connsiteX0" fmla="*/ 0 w 833262"/>
                          <a:gd name="connsiteY0" fmla="*/ 504350 h 1037132"/>
                          <a:gd name="connsiteX1" fmla="*/ 0 w 833262"/>
                          <a:gd name="connsiteY1" fmla="*/ 1013898 h 1037132"/>
                          <a:gd name="connsiteX2" fmla="*/ 40199 w 833262"/>
                          <a:gd name="connsiteY2" fmla="*/ 1030911 h 1037132"/>
                          <a:gd name="connsiteX3" fmla="*/ 793064 w 833262"/>
                          <a:gd name="connsiteY3" fmla="*/ 596244 h 1037132"/>
                          <a:gd name="connsiteX4" fmla="*/ 833263 w 833262"/>
                          <a:gd name="connsiteY4" fmla="*/ 532821 h 1037132"/>
                          <a:gd name="connsiteX5" fmla="*/ 833263 w 833262"/>
                          <a:gd name="connsiteY5" fmla="*/ 23234 h 1037132"/>
                          <a:gd name="connsiteX6" fmla="*/ 793064 w 833262"/>
                          <a:gd name="connsiteY6" fmla="*/ 6221 h 1037132"/>
                          <a:gd name="connsiteX7" fmla="*/ 40238 w 833262"/>
                          <a:gd name="connsiteY7" fmla="*/ 440926 h 1037132"/>
                          <a:gd name="connsiteX8" fmla="*/ 0 w 833262"/>
                          <a:gd name="connsiteY8" fmla="*/ 504350 h 103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132">
                            <a:moveTo>
                              <a:pt x="0" y="504350"/>
                            </a:moveTo>
                            <a:lnTo>
                              <a:pt x="0" y="1013898"/>
                            </a:lnTo>
                            <a:cubicBezTo>
                              <a:pt x="0" y="1036120"/>
                              <a:pt x="18016" y="1043720"/>
                              <a:pt x="40199" y="1030911"/>
                            </a:cubicBezTo>
                            <a:lnTo>
                              <a:pt x="793064" y="596244"/>
                            </a:lnTo>
                            <a:cubicBezTo>
                              <a:pt x="815285" y="583436"/>
                              <a:pt x="833263" y="555004"/>
                              <a:pt x="833263" y="532821"/>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51" name="Freeform: Shape 250">
                        <a:extLst>
                          <a:ext uri="{FF2B5EF4-FFF2-40B4-BE49-F238E27FC236}">
                            <a16:creationId xmlns:a16="http://schemas.microsoft.com/office/drawing/2014/main" id="{E9E10DFA-9CED-4B21-A198-3E40F9966E53}"/>
                          </a:ext>
                        </a:extLst>
                      </p:cNvPr>
                      <p:cNvSpPr/>
                      <p:nvPr/>
                    </p:nvSpPr>
                    <p:spPr>
                      <a:xfrm>
                        <a:off x="9671616" y="4602157"/>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52" name="Freeform: Shape 251">
                        <a:extLst>
                          <a:ext uri="{FF2B5EF4-FFF2-40B4-BE49-F238E27FC236}">
                            <a16:creationId xmlns:a16="http://schemas.microsoft.com/office/drawing/2014/main" id="{5A692085-2BEE-408F-A4EE-EFBD87952481}"/>
                          </a:ext>
                        </a:extLst>
                      </p:cNvPr>
                      <p:cNvSpPr/>
                      <p:nvPr/>
                    </p:nvSpPr>
                    <p:spPr>
                      <a:xfrm>
                        <a:off x="9671500" y="4602119"/>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53" name="Freeform: Shape 252">
                        <a:extLst>
                          <a:ext uri="{FF2B5EF4-FFF2-40B4-BE49-F238E27FC236}">
                            <a16:creationId xmlns:a16="http://schemas.microsoft.com/office/drawing/2014/main" id="{5EBB7111-EB2F-41A1-A51D-568CAFC71A71}"/>
                          </a:ext>
                        </a:extLst>
                      </p:cNvPr>
                      <p:cNvSpPr/>
                      <p:nvPr/>
                    </p:nvSpPr>
                    <p:spPr>
                      <a:xfrm>
                        <a:off x="9671346" y="4602080"/>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54" name="Freeform: Shape 253">
                        <a:extLst>
                          <a:ext uri="{FF2B5EF4-FFF2-40B4-BE49-F238E27FC236}">
                            <a16:creationId xmlns:a16="http://schemas.microsoft.com/office/drawing/2014/main" id="{AB92E803-3A99-4149-B2F9-CD8EA60641FE}"/>
                          </a:ext>
                        </a:extLst>
                      </p:cNvPr>
                      <p:cNvSpPr/>
                      <p:nvPr/>
                    </p:nvSpPr>
                    <p:spPr>
                      <a:xfrm>
                        <a:off x="9671230" y="4602003"/>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55" name="Freeform: Shape 254">
                        <a:extLst>
                          <a:ext uri="{FF2B5EF4-FFF2-40B4-BE49-F238E27FC236}">
                            <a16:creationId xmlns:a16="http://schemas.microsoft.com/office/drawing/2014/main" id="{B5BA8515-63AD-4680-ADA8-88EBD867AC64}"/>
                          </a:ext>
                        </a:extLst>
                      </p:cNvPr>
                      <p:cNvSpPr/>
                      <p:nvPr/>
                    </p:nvSpPr>
                    <p:spPr>
                      <a:xfrm>
                        <a:off x="9671115" y="4601965"/>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56" name="Freeform: Shape 255">
                        <a:extLst>
                          <a:ext uri="{FF2B5EF4-FFF2-40B4-BE49-F238E27FC236}">
                            <a16:creationId xmlns:a16="http://schemas.microsoft.com/office/drawing/2014/main" id="{824DF4EE-6C60-4D06-88D9-103728EDC07B}"/>
                          </a:ext>
                        </a:extLst>
                      </p:cNvPr>
                      <p:cNvSpPr/>
                      <p:nvPr/>
                    </p:nvSpPr>
                    <p:spPr>
                      <a:xfrm>
                        <a:off x="9670999" y="4601926"/>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57" name="Freeform: Shape 256">
                        <a:extLst>
                          <a:ext uri="{FF2B5EF4-FFF2-40B4-BE49-F238E27FC236}">
                            <a16:creationId xmlns:a16="http://schemas.microsoft.com/office/drawing/2014/main" id="{10332E64-955D-4F80-9C5A-E03F231B4FD5}"/>
                          </a:ext>
                        </a:extLst>
                      </p:cNvPr>
                      <p:cNvSpPr/>
                      <p:nvPr/>
                    </p:nvSpPr>
                    <p:spPr>
                      <a:xfrm>
                        <a:off x="9670845" y="4601849"/>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58" name="Freeform: Shape 257">
                        <a:extLst>
                          <a:ext uri="{FF2B5EF4-FFF2-40B4-BE49-F238E27FC236}">
                            <a16:creationId xmlns:a16="http://schemas.microsoft.com/office/drawing/2014/main" id="{46E8ED10-0CDC-4D94-977E-235D1669FF3E}"/>
                          </a:ext>
                        </a:extLst>
                      </p:cNvPr>
                      <p:cNvSpPr/>
                      <p:nvPr/>
                    </p:nvSpPr>
                    <p:spPr>
                      <a:xfrm>
                        <a:off x="9670729" y="4601810"/>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59" name="Freeform: Shape 258">
                        <a:extLst>
                          <a:ext uri="{FF2B5EF4-FFF2-40B4-BE49-F238E27FC236}">
                            <a16:creationId xmlns:a16="http://schemas.microsoft.com/office/drawing/2014/main" id="{52FE0102-4D66-4D55-8BC3-91A5CE076479}"/>
                          </a:ext>
                        </a:extLst>
                      </p:cNvPr>
                      <p:cNvSpPr/>
                      <p:nvPr/>
                    </p:nvSpPr>
                    <p:spPr>
                      <a:xfrm>
                        <a:off x="9670613" y="4601772"/>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60" name="Freeform: Shape 259">
                        <a:extLst>
                          <a:ext uri="{FF2B5EF4-FFF2-40B4-BE49-F238E27FC236}">
                            <a16:creationId xmlns:a16="http://schemas.microsoft.com/office/drawing/2014/main" id="{C2246FD0-FD60-46A3-9267-B1A09B47349A}"/>
                          </a:ext>
                        </a:extLst>
                      </p:cNvPr>
                      <p:cNvSpPr/>
                      <p:nvPr/>
                    </p:nvSpPr>
                    <p:spPr>
                      <a:xfrm>
                        <a:off x="9670497" y="4601695"/>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61" name="Freeform: Shape 260">
                        <a:extLst>
                          <a:ext uri="{FF2B5EF4-FFF2-40B4-BE49-F238E27FC236}">
                            <a16:creationId xmlns:a16="http://schemas.microsoft.com/office/drawing/2014/main" id="{D71220F4-394D-47D1-9B3C-AE7157370A11}"/>
                          </a:ext>
                        </a:extLst>
                      </p:cNvPr>
                      <p:cNvSpPr/>
                      <p:nvPr/>
                    </p:nvSpPr>
                    <p:spPr>
                      <a:xfrm>
                        <a:off x="9670343" y="4601656"/>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62" name="Freeform: Shape 261">
                        <a:extLst>
                          <a:ext uri="{FF2B5EF4-FFF2-40B4-BE49-F238E27FC236}">
                            <a16:creationId xmlns:a16="http://schemas.microsoft.com/office/drawing/2014/main" id="{80C4CFC2-3F2F-4891-94E7-5DF391427CE1}"/>
                          </a:ext>
                        </a:extLst>
                      </p:cNvPr>
                      <p:cNvSpPr/>
                      <p:nvPr/>
                    </p:nvSpPr>
                    <p:spPr>
                      <a:xfrm>
                        <a:off x="9670227" y="4601617"/>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63" name="Freeform: Shape 262">
                        <a:extLst>
                          <a:ext uri="{FF2B5EF4-FFF2-40B4-BE49-F238E27FC236}">
                            <a16:creationId xmlns:a16="http://schemas.microsoft.com/office/drawing/2014/main" id="{F721A739-8B6C-4C13-B763-42FDEB206939}"/>
                          </a:ext>
                        </a:extLst>
                      </p:cNvPr>
                      <p:cNvSpPr/>
                      <p:nvPr/>
                    </p:nvSpPr>
                    <p:spPr>
                      <a:xfrm>
                        <a:off x="9670112" y="4601579"/>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64" name="Freeform: Shape 263">
                        <a:extLst>
                          <a:ext uri="{FF2B5EF4-FFF2-40B4-BE49-F238E27FC236}">
                            <a16:creationId xmlns:a16="http://schemas.microsoft.com/office/drawing/2014/main" id="{61084C93-1BEF-4176-AC06-C4E0D1BA777D}"/>
                          </a:ext>
                        </a:extLst>
                      </p:cNvPr>
                      <p:cNvSpPr/>
                      <p:nvPr/>
                    </p:nvSpPr>
                    <p:spPr>
                      <a:xfrm>
                        <a:off x="9669996" y="4601502"/>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65" name="Freeform: Shape 264">
                        <a:extLst>
                          <a:ext uri="{FF2B5EF4-FFF2-40B4-BE49-F238E27FC236}">
                            <a16:creationId xmlns:a16="http://schemas.microsoft.com/office/drawing/2014/main" id="{92671B04-2048-4444-986E-2946129359C4}"/>
                          </a:ext>
                        </a:extLst>
                      </p:cNvPr>
                      <p:cNvSpPr/>
                      <p:nvPr/>
                    </p:nvSpPr>
                    <p:spPr>
                      <a:xfrm>
                        <a:off x="9669842" y="4601463"/>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66" name="Freeform: Shape 265">
                        <a:extLst>
                          <a:ext uri="{FF2B5EF4-FFF2-40B4-BE49-F238E27FC236}">
                            <a16:creationId xmlns:a16="http://schemas.microsoft.com/office/drawing/2014/main" id="{E1E57075-0EC0-408E-86F2-30FDA7B0D676}"/>
                          </a:ext>
                        </a:extLst>
                      </p:cNvPr>
                      <p:cNvSpPr/>
                      <p:nvPr/>
                    </p:nvSpPr>
                    <p:spPr>
                      <a:xfrm>
                        <a:off x="9669726" y="4601424"/>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67" name="Freeform: Shape 266">
                        <a:extLst>
                          <a:ext uri="{FF2B5EF4-FFF2-40B4-BE49-F238E27FC236}">
                            <a16:creationId xmlns:a16="http://schemas.microsoft.com/office/drawing/2014/main" id="{3316240E-551C-45F6-B16F-CB38E90FE951}"/>
                          </a:ext>
                        </a:extLst>
                      </p:cNvPr>
                      <p:cNvSpPr/>
                      <p:nvPr/>
                    </p:nvSpPr>
                    <p:spPr>
                      <a:xfrm>
                        <a:off x="9669610" y="4601347"/>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68" name="Freeform: Shape 267">
                        <a:extLst>
                          <a:ext uri="{FF2B5EF4-FFF2-40B4-BE49-F238E27FC236}">
                            <a16:creationId xmlns:a16="http://schemas.microsoft.com/office/drawing/2014/main" id="{40B2CE1A-73AC-4343-8640-2FA8D821905D}"/>
                          </a:ext>
                        </a:extLst>
                      </p:cNvPr>
                      <p:cNvSpPr/>
                      <p:nvPr/>
                    </p:nvSpPr>
                    <p:spPr>
                      <a:xfrm>
                        <a:off x="9669494" y="4601309"/>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69" name="Freeform: Shape 268">
                        <a:extLst>
                          <a:ext uri="{FF2B5EF4-FFF2-40B4-BE49-F238E27FC236}">
                            <a16:creationId xmlns:a16="http://schemas.microsoft.com/office/drawing/2014/main" id="{B574F842-8B33-461B-9CB4-188B0356490D}"/>
                          </a:ext>
                        </a:extLst>
                      </p:cNvPr>
                      <p:cNvSpPr/>
                      <p:nvPr/>
                    </p:nvSpPr>
                    <p:spPr>
                      <a:xfrm>
                        <a:off x="9669340" y="4601270"/>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70" name="Freeform: Shape 269">
                        <a:extLst>
                          <a:ext uri="{FF2B5EF4-FFF2-40B4-BE49-F238E27FC236}">
                            <a16:creationId xmlns:a16="http://schemas.microsoft.com/office/drawing/2014/main" id="{88E9CDD7-AD46-4502-B528-F0BDA3A3E10A}"/>
                          </a:ext>
                        </a:extLst>
                      </p:cNvPr>
                      <p:cNvSpPr/>
                      <p:nvPr/>
                    </p:nvSpPr>
                    <p:spPr>
                      <a:xfrm>
                        <a:off x="9669224" y="4601193"/>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71" name="Freeform: Shape 270">
                        <a:extLst>
                          <a:ext uri="{FF2B5EF4-FFF2-40B4-BE49-F238E27FC236}">
                            <a16:creationId xmlns:a16="http://schemas.microsoft.com/office/drawing/2014/main" id="{88A2D7E6-BCBC-4727-B929-C5509A03D666}"/>
                          </a:ext>
                        </a:extLst>
                      </p:cNvPr>
                      <p:cNvSpPr/>
                      <p:nvPr/>
                    </p:nvSpPr>
                    <p:spPr>
                      <a:xfrm>
                        <a:off x="9669109" y="4601154"/>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72" name="Freeform: Shape 271">
                        <a:extLst>
                          <a:ext uri="{FF2B5EF4-FFF2-40B4-BE49-F238E27FC236}">
                            <a16:creationId xmlns:a16="http://schemas.microsoft.com/office/drawing/2014/main" id="{7266106E-2B5B-46CB-BBB1-D9940112E132}"/>
                          </a:ext>
                        </a:extLst>
                      </p:cNvPr>
                      <p:cNvSpPr/>
                      <p:nvPr/>
                    </p:nvSpPr>
                    <p:spPr>
                      <a:xfrm>
                        <a:off x="9668993" y="4601116"/>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73" name="Freeform: Shape 272">
                        <a:extLst>
                          <a:ext uri="{FF2B5EF4-FFF2-40B4-BE49-F238E27FC236}">
                            <a16:creationId xmlns:a16="http://schemas.microsoft.com/office/drawing/2014/main" id="{38F732E7-8AFE-4FC4-8DB5-0C6D9CB0CDBD}"/>
                          </a:ext>
                        </a:extLst>
                      </p:cNvPr>
                      <p:cNvSpPr/>
                      <p:nvPr/>
                    </p:nvSpPr>
                    <p:spPr>
                      <a:xfrm>
                        <a:off x="9668838" y="4601077"/>
                        <a:ext cx="833262" cy="1037093"/>
                      </a:xfrm>
                      <a:custGeom>
                        <a:avLst/>
                        <a:gdLst>
                          <a:gd name="connsiteX0" fmla="*/ 0 w 833262"/>
                          <a:gd name="connsiteY0" fmla="*/ 504311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11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11"/>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74" name="Freeform: Shape 273">
                        <a:extLst>
                          <a:ext uri="{FF2B5EF4-FFF2-40B4-BE49-F238E27FC236}">
                            <a16:creationId xmlns:a16="http://schemas.microsoft.com/office/drawing/2014/main" id="{196DDACC-266A-414A-BFC4-3357F262E0DB}"/>
                          </a:ext>
                        </a:extLst>
                      </p:cNvPr>
                      <p:cNvSpPr/>
                      <p:nvPr/>
                    </p:nvSpPr>
                    <p:spPr>
                      <a:xfrm>
                        <a:off x="9668723" y="4601000"/>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75" name="Freeform: Shape 274">
                        <a:extLst>
                          <a:ext uri="{FF2B5EF4-FFF2-40B4-BE49-F238E27FC236}">
                            <a16:creationId xmlns:a16="http://schemas.microsoft.com/office/drawing/2014/main" id="{470D0FBE-2A56-4A70-8E2D-E3AEB5B249D2}"/>
                          </a:ext>
                        </a:extLst>
                      </p:cNvPr>
                      <p:cNvSpPr/>
                      <p:nvPr/>
                    </p:nvSpPr>
                    <p:spPr>
                      <a:xfrm>
                        <a:off x="9668607" y="4600962"/>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76" name="Freeform: Shape 275">
                        <a:extLst>
                          <a:ext uri="{FF2B5EF4-FFF2-40B4-BE49-F238E27FC236}">
                            <a16:creationId xmlns:a16="http://schemas.microsoft.com/office/drawing/2014/main" id="{D3387147-2F15-49AE-9A7C-63C0C6C4DA46}"/>
                          </a:ext>
                        </a:extLst>
                      </p:cNvPr>
                      <p:cNvSpPr/>
                      <p:nvPr/>
                    </p:nvSpPr>
                    <p:spPr>
                      <a:xfrm>
                        <a:off x="9668491" y="4600923"/>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206 h 1037054"/>
                          <a:gd name="connsiteX4" fmla="*/ 833263 w 833262"/>
                          <a:gd name="connsiteY4" fmla="*/ 532782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77" name="Freeform: Shape 276">
                        <a:extLst>
                          <a:ext uri="{FF2B5EF4-FFF2-40B4-BE49-F238E27FC236}">
                            <a16:creationId xmlns:a16="http://schemas.microsoft.com/office/drawing/2014/main" id="{225DEEE5-1CAD-4F2F-B2BA-A4728DC9643A}"/>
                          </a:ext>
                        </a:extLst>
                      </p:cNvPr>
                      <p:cNvSpPr/>
                      <p:nvPr/>
                    </p:nvSpPr>
                    <p:spPr>
                      <a:xfrm>
                        <a:off x="9668337" y="4600846"/>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78" name="Freeform: Shape 277">
                        <a:extLst>
                          <a:ext uri="{FF2B5EF4-FFF2-40B4-BE49-F238E27FC236}">
                            <a16:creationId xmlns:a16="http://schemas.microsoft.com/office/drawing/2014/main" id="{BD7CC622-7CD4-4607-9D6B-61C00C7A2516}"/>
                          </a:ext>
                        </a:extLst>
                      </p:cNvPr>
                      <p:cNvSpPr/>
                      <p:nvPr/>
                    </p:nvSpPr>
                    <p:spPr>
                      <a:xfrm>
                        <a:off x="9668221" y="4600807"/>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79" name="Freeform: Shape 278">
                        <a:extLst>
                          <a:ext uri="{FF2B5EF4-FFF2-40B4-BE49-F238E27FC236}">
                            <a16:creationId xmlns:a16="http://schemas.microsoft.com/office/drawing/2014/main" id="{50283E6A-799A-43B3-B29F-24CEF468B9B9}"/>
                          </a:ext>
                        </a:extLst>
                      </p:cNvPr>
                      <p:cNvSpPr/>
                      <p:nvPr/>
                    </p:nvSpPr>
                    <p:spPr>
                      <a:xfrm>
                        <a:off x="9668105" y="4600769"/>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80" name="Freeform: Shape 279">
                        <a:extLst>
                          <a:ext uri="{FF2B5EF4-FFF2-40B4-BE49-F238E27FC236}">
                            <a16:creationId xmlns:a16="http://schemas.microsoft.com/office/drawing/2014/main" id="{EDB1E8A5-D61E-4A0C-8C76-721B3ACBC851}"/>
                          </a:ext>
                        </a:extLst>
                      </p:cNvPr>
                      <p:cNvSpPr/>
                      <p:nvPr/>
                    </p:nvSpPr>
                    <p:spPr>
                      <a:xfrm>
                        <a:off x="9667990" y="4600730"/>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7978" y="453696"/>
                              <a:pt x="0" y="482090"/>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81" name="Freeform: Shape 280">
                        <a:extLst>
                          <a:ext uri="{FF2B5EF4-FFF2-40B4-BE49-F238E27FC236}">
                            <a16:creationId xmlns:a16="http://schemas.microsoft.com/office/drawing/2014/main" id="{C957F5CD-6386-4D33-B28B-B5D3D4276109}"/>
                          </a:ext>
                        </a:extLst>
                      </p:cNvPr>
                      <p:cNvSpPr/>
                      <p:nvPr/>
                    </p:nvSpPr>
                    <p:spPr>
                      <a:xfrm>
                        <a:off x="9667835" y="4600653"/>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82" name="Freeform: Shape 281">
                        <a:extLst>
                          <a:ext uri="{FF2B5EF4-FFF2-40B4-BE49-F238E27FC236}">
                            <a16:creationId xmlns:a16="http://schemas.microsoft.com/office/drawing/2014/main" id="{08530729-5DB9-4B5F-8F56-7333C87DFD76}"/>
                          </a:ext>
                        </a:extLst>
                      </p:cNvPr>
                      <p:cNvSpPr/>
                      <p:nvPr/>
                    </p:nvSpPr>
                    <p:spPr>
                      <a:xfrm>
                        <a:off x="9667720" y="4600614"/>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83" name="Freeform: Shape 282">
                        <a:extLst>
                          <a:ext uri="{FF2B5EF4-FFF2-40B4-BE49-F238E27FC236}">
                            <a16:creationId xmlns:a16="http://schemas.microsoft.com/office/drawing/2014/main" id="{5D89D830-A5DB-46B9-BC00-91CA0322E751}"/>
                          </a:ext>
                        </a:extLst>
                      </p:cNvPr>
                      <p:cNvSpPr/>
                      <p:nvPr/>
                    </p:nvSpPr>
                    <p:spPr>
                      <a:xfrm>
                        <a:off x="9667604" y="4600576"/>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84" name="Freeform: Shape 283">
                        <a:extLst>
                          <a:ext uri="{FF2B5EF4-FFF2-40B4-BE49-F238E27FC236}">
                            <a16:creationId xmlns:a16="http://schemas.microsoft.com/office/drawing/2014/main" id="{30460F2F-867C-46C8-851C-C2BAFC8BA979}"/>
                          </a:ext>
                        </a:extLst>
                      </p:cNvPr>
                      <p:cNvSpPr/>
                      <p:nvPr/>
                    </p:nvSpPr>
                    <p:spPr>
                      <a:xfrm>
                        <a:off x="9667488" y="4600499"/>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85" name="Freeform: Shape 284">
                        <a:extLst>
                          <a:ext uri="{FF2B5EF4-FFF2-40B4-BE49-F238E27FC236}">
                            <a16:creationId xmlns:a16="http://schemas.microsoft.com/office/drawing/2014/main" id="{0B893E3E-1D6E-4ED0-8476-9100C51D1A5C}"/>
                          </a:ext>
                        </a:extLst>
                      </p:cNvPr>
                      <p:cNvSpPr/>
                      <p:nvPr/>
                    </p:nvSpPr>
                    <p:spPr>
                      <a:xfrm>
                        <a:off x="9667334" y="4600460"/>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86" name="Freeform: Shape 285">
                        <a:extLst>
                          <a:ext uri="{FF2B5EF4-FFF2-40B4-BE49-F238E27FC236}">
                            <a16:creationId xmlns:a16="http://schemas.microsoft.com/office/drawing/2014/main" id="{03F7B80C-02B4-492F-B96D-8D99899F0AA8}"/>
                          </a:ext>
                        </a:extLst>
                      </p:cNvPr>
                      <p:cNvSpPr/>
                      <p:nvPr/>
                    </p:nvSpPr>
                    <p:spPr>
                      <a:xfrm>
                        <a:off x="9667218" y="4600421"/>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87" name="Freeform: Shape 286">
                        <a:extLst>
                          <a:ext uri="{FF2B5EF4-FFF2-40B4-BE49-F238E27FC236}">
                            <a16:creationId xmlns:a16="http://schemas.microsoft.com/office/drawing/2014/main" id="{26E61995-9186-468F-B2B7-5D99CB89FEBB}"/>
                          </a:ext>
                        </a:extLst>
                      </p:cNvPr>
                      <p:cNvSpPr/>
                      <p:nvPr/>
                    </p:nvSpPr>
                    <p:spPr>
                      <a:xfrm>
                        <a:off x="9667102" y="4600344"/>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88" name="Freeform: Shape 287">
                        <a:extLst>
                          <a:ext uri="{FF2B5EF4-FFF2-40B4-BE49-F238E27FC236}">
                            <a16:creationId xmlns:a16="http://schemas.microsoft.com/office/drawing/2014/main" id="{1F5AD7C4-A2E7-4542-8FA2-3B8498E3906E}"/>
                          </a:ext>
                        </a:extLst>
                      </p:cNvPr>
                      <p:cNvSpPr/>
                      <p:nvPr/>
                    </p:nvSpPr>
                    <p:spPr>
                      <a:xfrm>
                        <a:off x="9666987" y="4600306"/>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89" name="Freeform: Shape 288">
                        <a:extLst>
                          <a:ext uri="{FF2B5EF4-FFF2-40B4-BE49-F238E27FC236}">
                            <a16:creationId xmlns:a16="http://schemas.microsoft.com/office/drawing/2014/main" id="{9D874E51-6FD2-4DAA-A57C-CD250EC73050}"/>
                          </a:ext>
                        </a:extLst>
                      </p:cNvPr>
                      <p:cNvSpPr/>
                      <p:nvPr/>
                    </p:nvSpPr>
                    <p:spPr>
                      <a:xfrm>
                        <a:off x="9666832" y="4600267"/>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90" name="Freeform: Shape 289">
                        <a:extLst>
                          <a:ext uri="{FF2B5EF4-FFF2-40B4-BE49-F238E27FC236}">
                            <a16:creationId xmlns:a16="http://schemas.microsoft.com/office/drawing/2014/main" id="{DFCDD62D-ECDA-4D2F-B6C5-043AED40A400}"/>
                          </a:ext>
                        </a:extLst>
                      </p:cNvPr>
                      <p:cNvSpPr/>
                      <p:nvPr/>
                    </p:nvSpPr>
                    <p:spPr>
                      <a:xfrm>
                        <a:off x="9666717" y="4600229"/>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91" name="Freeform: Shape 290">
                        <a:extLst>
                          <a:ext uri="{FF2B5EF4-FFF2-40B4-BE49-F238E27FC236}">
                            <a16:creationId xmlns:a16="http://schemas.microsoft.com/office/drawing/2014/main" id="{D9CF8151-A187-42A0-B180-37344484253D}"/>
                          </a:ext>
                        </a:extLst>
                      </p:cNvPr>
                      <p:cNvSpPr/>
                      <p:nvPr/>
                    </p:nvSpPr>
                    <p:spPr>
                      <a:xfrm>
                        <a:off x="9666601" y="4600151"/>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92" name="Freeform: Shape 291">
                        <a:extLst>
                          <a:ext uri="{FF2B5EF4-FFF2-40B4-BE49-F238E27FC236}">
                            <a16:creationId xmlns:a16="http://schemas.microsoft.com/office/drawing/2014/main" id="{35FF08EB-EC6D-4757-9310-17F7EB726F31}"/>
                          </a:ext>
                        </a:extLst>
                      </p:cNvPr>
                      <p:cNvSpPr/>
                      <p:nvPr/>
                    </p:nvSpPr>
                    <p:spPr>
                      <a:xfrm>
                        <a:off x="9666485" y="4600113"/>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93" name="Freeform: Shape 292">
                        <a:extLst>
                          <a:ext uri="{FF2B5EF4-FFF2-40B4-BE49-F238E27FC236}">
                            <a16:creationId xmlns:a16="http://schemas.microsoft.com/office/drawing/2014/main" id="{41762F2A-4B40-43ED-BF47-43B5DDDBB946}"/>
                          </a:ext>
                        </a:extLst>
                      </p:cNvPr>
                      <p:cNvSpPr/>
                      <p:nvPr/>
                    </p:nvSpPr>
                    <p:spPr>
                      <a:xfrm>
                        <a:off x="9666331" y="4600074"/>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94" name="Freeform: Shape 293">
                        <a:extLst>
                          <a:ext uri="{FF2B5EF4-FFF2-40B4-BE49-F238E27FC236}">
                            <a16:creationId xmlns:a16="http://schemas.microsoft.com/office/drawing/2014/main" id="{ACAC3033-0413-4CB1-8E30-513BF73CA3E7}"/>
                          </a:ext>
                        </a:extLst>
                      </p:cNvPr>
                      <p:cNvSpPr/>
                      <p:nvPr/>
                    </p:nvSpPr>
                    <p:spPr>
                      <a:xfrm>
                        <a:off x="9666215" y="4599997"/>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95" name="Freeform: Shape 294">
                        <a:extLst>
                          <a:ext uri="{FF2B5EF4-FFF2-40B4-BE49-F238E27FC236}">
                            <a16:creationId xmlns:a16="http://schemas.microsoft.com/office/drawing/2014/main" id="{F193D778-27FC-4348-A5E6-66AF4209C1EB}"/>
                          </a:ext>
                        </a:extLst>
                      </p:cNvPr>
                      <p:cNvSpPr/>
                      <p:nvPr/>
                    </p:nvSpPr>
                    <p:spPr>
                      <a:xfrm>
                        <a:off x="9666099" y="4599959"/>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96" name="Freeform: Shape 295">
                        <a:extLst>
                          <a:ext uri="{FF2B5EF4-FFF2-40B4-BE49-F238E27FC236}">
                            <a16:creationId xmlns:a16="http://schemas.microsoft.com/office/drawing/2014/main" id="{C0194FD9-36EB-438F-92BA-07899F3134F7}"/>
                          </a:ext>
                        </a:extLst>
                      </p:cNvPr>
                      <p:cNvSpPr/>
                      <p:nvPr/>
                    </p:nvSpPr>
                    <p:spPr>
                      <a:xfrm>
                        <a:off x="9665984" y="4599920"/>
                        <a:ext cx="833262" cy="1037093"/>
                      </a:xfrm>
                      <a:custGeom>
                        <a:avLst/>
                        <a:gdLst>
                          <a:gd name="connsiteX0" fmla="*/ 0 w 833262"/>
                          <a:gd name="connsiteY0" fmla="*/ 504311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11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11"/>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97" name="Freeform: Shape 296">
                        <a:extLst>
                          <a:ext uri="{FF2B5EF4-FFF2-40B4-BE49-F238E27FC236}">
                            <a16:creationId xmlns:a16="http://schemas.microsoft.com/office/drawing/2014/main" id="{E973EC65-7316-41D9-94A5-38F39ED1D947}"/>
                          </a:ext>
                        </a:extLst>
                      </p:cNvPr>
                      <p:cNvSpPr/>
                      <p:nvPr/>
                    </p:nvSpPr>
                    <p:spPr>
                      <a:xfrm>
                        <a:off x="9665829" y="4599843"/>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98" name="Freeform: Shape 297">
                        <a:extLst>
                          <a:ext uri="{FF2B5EF4-FFF2-40B4-BE49-F238E27FC236}">
                            <a16:creationId xmlns:a16="http://schemas.microsoft.com/office/drawing/2014/main" id="{41DCCE90-293D-4F2A-8A38-637270ECBF82}"/>
                          </a:ext>
                        </a:extLst>
                      </p:cNvPr>
                      <p:cNvSpPr/>
                      <p:nvPr/>
                    </p:nvSpPr>
                    <p:spPr>
                      <a:xfrm>
                        <a:off x="9665714" y="4599804"/>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299" name="Freeform: Shape 298">
                        <a:extLst>
                          <a:ext uri="{FF2B5EF4-FFF2-40B4-BE49-F238E27FC236}">
                            <a16:creationId xmlns:a16="http://schemas.microsoft.com/office/drawing/2014/main" id="{3DBF359E-9EE6-42AE-AD79-019AE8BAC713}"/>
                          </a:ext>
                        </a:extLst>
                      </p:cNvPr>
                      <p:cNvSpPr/>
                      <p:nvPr/>
                    </p:nvSpPr>
                    <p:spPr>
                      <a:xfrm>
                        <a:off x="9665598" y="4599766"/>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00" name="Freeform: Shape 299">
                        <a:extLst>
                          <a:ext uri="{FF2B5EF4-FFF2-40B4-BE49-F238E27FC236}">
                            <a16:creationId xmlns:a16="http://schemas.microsoft.com/office/drawing/2014/main" id="{EFD9F44E-4653-45A3-8A28-F0536E15C8B5}"/>
                          </a:ext>
                        </a:extLst>
                      </p:cNvPr>
                      <p:cNvSpPr/>
                      <p:nvPr/>
                    </p:nvSpPr>
                    <p:spPr>
                      <a:xfrm>
                        <a:off x="9665482" y="4599727"/>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01" name="Freeform: Shape 300">
                        <a:extLst>
                          <a:ext uri="{FF2B5EF4-FFF2-40B4-BE49-F238E27FC236}">
                            <a16:creationId xmlns:a16="http://schemas.microsoft.com/office/drawing/2014/main" id="{293E21C8-DA0E-4182-BF2D-C0E4E9396DD2}"/>
                          </a:ext>
                        </a:extLst>
                      </p:cNvPr>
                      <p:cNvSpPr/>
                      <p:nvPr/>
                    </p:nvSpPr>
                    <p:spPr>
                      <a:xfrm>
                        <a:off x="9665328" y="4599650"/>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02" name="Freeform: Shape 301">
                        <a:extLst>
                          <a:ext uri="{FF2B5EF4-FFF2-40B4-BE49-F238E27FC236}">
                            <a16:creationId xmlns:a16="http://schemas.microsoft.com/office/drawing/2014/main" id="{EFE3054D-7CEB-4DA8-A523-B665982A3C81}"/>
                          </a:ext>
                        </a:extLst>
                      </p:cNvPr>
                      <p:cNvSpPr/>
                      <p:nvPr/>
                    </p:nvSpPr>
                    <p:spPr>
                      <a:xfrm>
                        <a:off x="9665212" y="4599611"/>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03" name="Freeform: Shape 302">
                        <a:extLst>
                          <a:ext uri="{FF2B5EF4-FFF2-40B4-BE49-F238E27FC236}">
                            <a16:creationId xmlns:a16="http://schemas.microsoft.com/office/drawing/2014/main" id="{24222A34-0413-4BDF-906D-F5B07D222F56}"/>
                          </a:ext>
                        </a:extLst>
                      </p:cNvPr>
                      <p:cNvSpPr/>
                      <p:nvPr/>
                    </p:nvSpPr>
                    <p:spPr>
                      <a:xfrm>
                        <a:off x="9665096" y="4599573"/>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04" name="Freeform: Shape 303">
                        <a:extLst>
                          <a:ext uri="{FF2B5EF4-FFF2-40B4-BE49-F238E27FC236}">
                            <a16:creationId xmlns:a16="http://schemas.microsoft.com/office/drawing/2014/main" id="{243EAED3-524F-4361-8D92-44D5811E6829}"/>
                          </a:ext>
                        </a:extLst>
                      </p:cNvPr>
                      <p:cNvSpPr/>
                      <p:nvPr/>
                    </p:nvSpPr>
                    <p:spPr>
                      <a:xfrm>
                        <a:off x="9664981" y="4599496"/>
                        <a:ext cx="833262" cy="1037132"/>
                      </a:xfrm>
                      <a:custGeom>
                        <a:avLst/>
                        <a:gdLst>
                          <a:gd name="connsiteX0" fmla="*/ 0 w 833262"/>
                          <a:gd name="connsiteY0" fmla="*/ 504350 h 1037132"/>
                          <a:gd name="connsiteX1" fmla="*/ 0 w 833262"/>
                          <a:gd name="connsiteY1" fmla="*/ 1013898 h 1037132"/>
                          <a:gd name="connsiteX2" fmla="*/ 40199 w 833262"/>
                          <a:gd name="connsiteY2" fmla="*/ 1030911 h 1037132"/>
                          <a:gd name="connsiteX3" fmla="*/ 793064 w 833262"/>
                          <a:gd name="connsiteY3" fmla="*/ 596244 h 1037132"/>
                          <a:gd name="connsiteX4" fmla="*/ 833263 w 833262"/>
                          <a:gd name="connsiteY4" fmla="*/ 532821 h 1037132"/>
                          <a:gd name="connsiteX5" fmla="*/ 833263 w 833262"/>
                          <a:gd name="connsiteY5" fmla="*/ 23234 h 1037132"/>
                          <a:gd name="connsiteX6" fmla="*/ 793064 w 833262"/>
                          <a:gd name="connsiteY6" fmla="*/ 6221 h 1037132"/>
                          <a:gd name="connsiteX7" fmla="*/ 40199 w 833262"/>
                          <a:gd name="connsiteY7" fmla="*/ 440926 h 1037132"/>
                          <a:gd name="connsiteX8" fmla="*/ 0 w 833262"/>
                          <a:gd name="connsiteY8" fmla="*/ 504350 h 103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132">
                            <a:moveTo>
                              <a:pt x="0" y="504350"/>
                            </a:moveTo>
                            <a:lnTo>
                              <a:pt x="0" y="1013898"/>
                            </a:lnTo>
                            <a:cubicBezTo>
                              <a:pt x="0" y="1036119"/>
                              <a:pt x="18016" y="1043719"/>
                              <a:pt x="40199" y="1030911"/>
                            </a:cubicBezTo>
                            <a:lnTo>
                              <a:pt x="793064" y="596244"/>
                            </a:lnTo>
                            <a:cubicBezTo>
                              <a:pt x="815285" y="583436"/>
                              <a:pt x="833263" y="555004"/>
                              <a:pt x="833263" y="532821"/>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05" name="Freeform: Shape 304">
                        <a:extLst>
                          <a:ext uri="{FF2B5EF4-FFF2-40B4-BE49-F238E27FC236}">
                            <a16:creationId xmlns:a16="http://schemas.microsoft.com/office/drawing/2014/main" id="{101A0A3B-B2AF-444A-BBB3-E8F051BC3A17}"/>
                          </a:ext>
                        </a:extLst>
                      </p:cNvPr>
                      <p:cNvSpPr/>
                      <p:nvPr/>
                    </p:nvSpPr>
                    <p:spPr>
                      <a:xfrm>
                        <a:off x="9664826" y="4599457"/>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06" name="Freeform: Shape 305">
                        <a:extLst>
                          <a:ext uri="{FF2B5EF4-FFF2-40B4-BE49-F238E27FC236}">
                            <a16:creationId xmlns:a16="http://schemas.microsoft.com/office/drawing/2014/main" id="{641B16A3-6EB0-4F15-AE9B-2121852B399C}"/>
                          </a:ext>
                        </a:extLst>
                      </p:cNvPr>
                      <p:cNvSpPr/>
                      <p:nvPr/>
                    </p:nvSpPr>
                    <p:spPr>
                      <a:xfrm>
                        <a:off x="9664711" y="4599418"/>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734"/>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07" name="Freeform: Shape 306">
                        <a:extLst>
                          <a:ext uri="{FF2B5EF4-FFF2-40B4-BE49-F238E27FC236}">
                            <a16:creationId xmlns:a16="http://schemas.microsoft.com/office/drawing/2014/main" id="{198F4819-4B0D-49F1-AC7A-899242C300D2}"/>
                          </a:ext>
                        </a:extLst>
                      </p:cNvPr>
                      <p:cNvSpPr/>
                      <p:nvPr/>
                    </p:nvSpPr>
                    <p:spPr>
                      <a:xfrm>
                        <a:off x="9664595" y="4599341"/>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08" name="Freeform: Shape 307">
                        <a:extLst>
                          <a:ext uri="{FF2B5EF4-FFF2-40B4-BE49-F238E27FC236}">
                            <a16:creationId xmlns:a16="http://schemas.microsoft.com/office/drawing/2014/main" id="{6CE788EA-FA61-45C1-B522-5E414F98C98C}"/>
                          </a:ext>
                        </a:extLst>
                      </p:cNvPr>
                      <p:cNvSpPr/>
                      <p:nvPr/>
                    </p:nvSpPr>
                    <p:spPr>
                      <a:xfrm>
                        <a:off x="9664479" y="4599303"/>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09" name="Freeform: Shape 308">
                        <a:extLst>
                          <a:ext uri="{FF2B5EF4-FFF2-40B4-BE49-F238E27FC236}">
                            <a16:creationId xmlns:a16="http://schemas.microsoft.com/office/drawing/2014/main" id="{13DABC69-D518-4CD8-BC09-7703416E6659}"/>
                          </a:ext>
                        </a:extLst>
                      </p:cNvPr>
                      <p:cNvSpPr/>
                      <p:nvPr/>
                    </p:nvSpPr>
                    <p:spPr>
                      <a:xfrm>
                        <a:off x="9664363" y="4599264"/>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10" name="Freeform: Shape 309">
                        <a:extLst>
                          <a:ext uri="{FF2B5EF4-FFF2-40B4-BE49-F238E27FC236}">
                            <a16:creationId xmlns:a16="http://schemas.microsoft.com/office/drawing/2014/main" id="{C216D4AD-B9A0-4CE7-AC39-C34146644A35}"/>
                          </a:ext>
                        </a:extLst>
                      </p:cNvPr>
                      <p:cNvSpPr/>
                      <p:nvPr/>
                    </p:nvSpPr>
                    <p:spPr>
                      <a:xfrm>
                        <a:off x="9664209" y="4599226"/>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11" name="Freeform: Shape 310">
                        <a:extLst>
                          <a:ext uri="{FF2B5EF4-FFF2-40B4-BE49-F238E27FC236}">
                            <a16:creationId xmlns:a16="http://schemas.microsoft.com/office/drawing/2014/main" id="{F7661EC2-4713-4C94-9893-626271F09CC7}"/>
                          </a:ext>
                        </a:extLst>
                      </p:cNvPr>
                      <p:cNvSpPr/>
                      <p:nvPr/>
                    </p:nvSpPr>
                    <p:spPr>
                      <a:xfrm>
                        <a:off x="9664093" y="4599148"/>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12" name="Freeform: Shape 311">
                        <a:extLst>
                          <a:ext uri="{FF2B5EF4-FFF2-40B4-BE49-F238E27FC236}">
                            <a16:creationId xmlns:a16="http://schemas.microsoft.com/office/drawing/2014/main" id="{13285CE5-3C8C-480E-91F1-D2FB52ED4D20}"/>
                          </a:ext>
                        </a:extLst>
                      </p:cNvPr>
                      <p:cNvSpPr/>
                      <p:nvPr/>
                    </p:nvSpPr>
                    <p:spPr>
                      <a:xfrm>
                        <a:off x="9663978" y="4599110"/>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13" name="Freeform: Shape 312">
                        <a:extLst>
                          <a:ext uri="{FF2B5EF4-FFF2-40B4-BE49-F238E27FC236}">
                            <a16:creationId xmlns:a16="http://schemas.microsoft.com/office/drawing/2014/main" id="{B534F9F7-B8BE-451D-AE3B-8F0B6743AD38}"/>
                          </a:ext>
                        </a:extLst>
                      </p:cNvPr>
                      <p:cNvSpPr/>
                      <p:nvPr/>
                    </p:nvSpPr>
                    <p:spPr>
                      <a:xfrm>
                        <a:off x="9663862" y="4599071"/>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14" name="Freeform: Shape 313">
                        <a:extLst>
                          <a:ext uri="{FF2B5EF4-FFF2-40B4-BE49-F238E27FC236}">
                            <a16:creationId xmlns:a16="http://schemas.microsoft.com/office/drawing/2014/main" id="{6C6A9825-7EDB-40B6-968C-68E264428865}"/>
                          </a:ext>
                        </a:extLst>
                      </p:cNvPr>
                      <p:cNvSpPr/>
                      <p:nvPr/>
                    </p:nvSpPr>
                    <p:spPr>
                      <a:xfrm>
                        <a:off x="9663708" y="4598994"/>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15" name="Freeform: Shape 314">
                        <a:extLst>
                          <a:ext uri="{FF2B5EF4-FFF2-40B4-BE49-F238E27FC236}">
                            <a16:creationId xmlns:a16="http://schemas.microsoft.com/office/drawing/2014/main" id="{3589BDE7-8B8C-4B71-B385-A3E550A2F957}"/>
                          </a:ext>
                        </a:extLst>
                      </p:cNvPr>
                      <p:cNvSpPr/>
                      <p:nvPr/>
                    </p:nvSpPr>
                    <p:spPr>
                      <a:xfrm>
                        <a:off x="9663592" y="4598955"/>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16" name="Freeform: Shape 315">
                        <a:extLst>
                          <a:ext uri="{FF2B5EF4-FFF2-40B4-BE49-F238E27FC236}">
                            <a16:creationId xmlns:a16="http://schemas.microsoft.com/office/drawing/2014/main" id="{B3057D53-27DD-4DDB-ACBD-2D284C212015}"/>
                          </a:ext>
                        </a:extLst>
                      </p:cNvPr>
                      <p:cNvSpPr/>
                      <p:nvPr/>
                    </p:nvSpPr>
                    <p:spPr>
                      <a:xfrm>
                        <a:off x="9663476" y="4598917"/>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8016" y="453734"/>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17" name="Freeform: Shape 316">
                        <a:extLst>
                          <a:ext uri="{FF2B5EF4-FFF2-40B4-BE49-F238E27FC236}">
                            <a16:creationId xmlns:a16="http://schemas.microsoft.com/office/drawing/2014/main" id="{238CBD82-504F-437D-85D2-70D56299E9E4}"/>
                          </a:ext>
                        </a:extLst>
                      </p:cNvPr>
                      <p:cNvSpPr/>
                      <p:nvPr/>
                    </p:nvSpPr>
                    <p:spPr>
                      <a:xfrm>
                        <a:off x="9663360" y="4598840"/>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18" name="Freeform: Shape 317">
                        <a:extLst>
                          <a:ext uri="{FF2B5EF4-FFF2-40B4-BE49-F238E27FC236}">
                            <a16:creationId xmlns:a16="http://schemas.microsoft.com/office/drawing/2014/main" id="{7F464D59-3A16-49BB-B68D-BBF46AAE8731}"/>
                          </a:ext>
                        </a:extLst>
                      </p:cNvPr>
                      <p:cNvSpPr/>
                      <p:nvPr/>
                    </p:nvSpPr>
                    <p:spPr>
                      <a:xfrm>
                        <a:off x="9663206" y="4598801"/>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19" name="Freeform: Shape 318">
                        <a:extLst>
                          <a:ext uri="{FF2B5EF4-FFF2-40B4-BE49-F238E27FC236}">
                            <a16:creationId xmlns:a16="http://schemas.microsoft.com/office/drawing/2014/main" id="{B7C2462B-7DFD-41A4-9A73-1DFCB8D10BDE}"/>
                          </a:ext>
                        </a:extLst>
                      </p:cNvPr>
                      <p:cNvSpPr/>
                      <p:nvPr/>
                    </p:nvSpPr>
                    <p:spPr>
                      <a:xfrm>
                        <a:off x="9663090" y="4598763"/>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20" name="Freeform: Shape 319">
                        <a:extLst>
                          <a:ext uri="{FF2B5EF4-FFF2-40B4-BE49-F238E27FC236}">
                            <a16:creationId xmlns:a16="http://schemas.microsoft.com/office/drawing/2014/main" id="{E7D44FB9-3ACA-42F8-8DE6-0FADDE408E93}"/>
                          </a:ext>
                        </a:extLst>
                      </p:cNvPr>
                      <p:cNvSpPr/>
                      <p:nvPr/>
                    </p:nvSpPr>
                    <p:spPr>
                      <a:xfrm>
                        <a:off x="9662975" y="4598724"/>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21" name="Freeform: Shape 320">
                        <a:extLst>
                          <a:ext uri="{FF2B5EF4-FFF2-40B4-BE49-F238E27FC236}">
                            <a16:creationId xmlns:a16="http://schemas.microsoft.com/office/drawing/2014/main" id="{94E4130B-0F29-47CF-BB54-29053DA98BCA}"/>
                          </a:ext>
                        </a:extLst>
                      </p:cNvPr>
                      <p:cNvSpPr/>
                      <p:nvPr/>
                    </p:nvSpPr>
                    <p:spPr>
                      <a:xfrm>
                        <a:off x="9662859" y="4598647"/>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22" name="Freeform: Shape 321">
                        <a:extLst>
                          <a:ext uri="{FF2B5EF4-FFF2-40B4-BE49-F238E27FC236}">
                            <a16:creationId xmlns:a16="http://schemas.microsoft.com/office/drawing/2014/main" id="{3BAE04AC-B9AB-4CB7-A8B3-7C8F42FF4ACC}"/>
                          </a:ext>
                        </a:extLst>
                      </p:cNvPr>
                      <p:cNvSpPr/>
                      <p:nvPr/>
                    </p:nvSpPr>
                    <p:spPr>
                      <a:xfrm>
                        <a:off x="9662704" y="4598608"/>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23" name="Freeform: Shape 322">
                        <a:extLst>
                          <a:ext uri="{FF2B5EF4-FFF2-40B4-BE49-F238E27FC236}">
                            <a16:creationId xmlns:a16="http://schemas.microsoft.com/office/drawing/2014/main" id="{60813803-B17F-41EF-AFD9-2F6E40ECF6C6}"/>
                          </a:ext>
                        </a:extLst>
                      </p:cNvPr>
                      <p:cNvSpPr/>
                      <p:nvPr/>
                    </p:nvSpPr>
                    <p:spPr>
                      <a:xfrm>
                        <a:off x="9662589" y="4598570"/>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24" name="Freeform: Shape 323">
                        <a:extLst>
                          <a:ext uri="{FF2B5EF4-FFF2-40B4-BE49-F238E27FC236}">
                            <a16:creationId xmlns:a16="http://schemas.microsoft.com/office/drawing/2014/main" id="{94020DCA-E9DE-430D-8BCC-07A0667C5E53}"/>
                          </a:ext>
                        </a:extLst>
                      </p:cNvPr>
                      <p:cNvSpPr/>
                      <p:nvPr/>
                    </p:nvSpPr>
                    <p:spPr>
                      <a:xfrm>
                        <a:off x="9662473" y="4598493"/>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25" name="Freeform: Shape 324">
                        <a:extLst>
                          <a:ext uri="{FF2B5EF4-FFF2-40B4-BE49-F238E27FC236}">
                            <a16:creationId xmlns:a16="http://schemas.microsoft.com/office/drawing/2014/main" id="{819347E6-177A-404D-A946-D79E1D80BB9F}"/>
                          </a:ext>
                        </a:extLst>
                      </p:cNvPr>
                      <p:cNvSpPr/>
                      <p:nvPr/>
                    </p:nvSpPr>
                    <p:spPr>
                      <a:xfrm>
                        <a:off x="9662357" y="4598454"/>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26" name="Freeform: Shape 325">
                        <a:extLst>
                          <a:ext uri="{FF2B5EF4-FFF2-40B4-BE49-F238E27FC236}">
                            <a16:creationId xmlns:a16="http://schemas.microsoft.com/office/drawing/2014/main" id="{604D5429-B074-4E42-8913-A3A062F397E9}"/>
                          </a:ext>
                        </a:extLst>
                      </p:cNvPr>
                      <p:cNvSpPr/>
                      <p:nvPr/>
                    </p:nvSpPr>
                    <p:spPr>
                      <a:xfrm>
                        <a:off x="9662203" y="4598415"/>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27" name="Freeform: Shape 326">
                        <a:extLst>
                          <a:ext uri="{FF2B5EF4-FFF2-40B4-BE49-F238E27FC236}">
                            <a16:creationId xmlns:a16="http://schemas.microsoft.com/office/drawing/2014/main" id="{0B315711-5F1C-4658-BCAC-506E88419262}"/>
                          </a:ext>
                        </a:extLst>
                      </p:cNvPr>
                      <p:cNvSpPr/>
                      <p:nvPr/>
                    </p:nvSpPr>
                    <p:spPr>
                      <a:xfrm>
                        <a:off x="9662087" y="4598338"/>
                        <a:ext cx="833262" cy="1037132"/>
                      </a:xfrm>
                      <a:custGeom>
                        <a:avLst/>
                        <a:gdLst>
                          <a:gd name="connsiteX0" fmla="*/ 0 w 833262"/>
                          <a:gd name="connsiteY0" fmla="*/ 504350 h 1037132"/>
                          <a:gd name="connsiteX1" fmla="*/ 0 w 833262"/>
                          <a:gd name="connsiteY1" fmla="*/ 1013898 h 1037132"/>
                          <a:gd name="connsiteX2" fmla="*/ 40199 w 833262"/>
                          <a:gd name="connsiteY2" fmla="*/ 1030911 h 1037132"/>
                          <a:gd name="connsiteX3" fmla="*/ 793064 w 833262"/>
                          <a:gd name="connsiteY3" fmla="*/ 596244 h 1037132"/>
                          <a:gd name="connsiteX4" fmla="*/ 833263 w 833262"/>
                          <a:gd name="connsiteY4" fmla="*/ 532821 h 1037132"/>
                          <a:gd name="connsiteX5" fmla="*/ 833263 w 833262"/>
                          <a:gd name="connsiteY5" fmla="*/ 23234 h 1037132"/>
                          <a:gd name="connsiteX6" fmla="*/ 793064 w 833262"/>
                          <a:gd name="connsiteY6" fmla="*/ 6221 h 1037132"/>
                          <a:gd name="connsiteX7" fmla="*/ 40238 w 833262"/>
                          <a:gd name="connsiteY7" fmla="*/ 440926 h 1037132"/>
                          <a:gd name="connsiteX8" fmla="*/ 0 w 833262"/>
                          <a:gd name="connsiteY8" fmla="*/ 504350 h 103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132">
                            <a:moveTo>
                              <a:pt x="0" y="504350"/>
                            </a:moveTo>
                            <a:lnTo>
                              <a:pt x="0" y="1013898"/>
                            </a:lnTo>
                            <a:cubicBezTo>
                              <a:pt x="0" y="1036120"/>
                              <a:pt x="18016" y="1043720"/>
                              <a:pt x="40199" y="1030911"/>
                            </a:cubicBezTo>
                            <a:lnTo>
                              <a:pt x="793064" y="596244"/>
                            </a:lnTo>
                            <a:cubicBezTo>
                              <a:pt x="815285" y="583436"/>
                              <a:pt x="833263" y="555004"/>
                              <a:pt x="833263" y="532821"/>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28" name="Freeform: Shape 327">
                        <a:extLst>
                          <a:ext uri="{FF2B5EF4-FFF2-40B4-BE49-F238E27FC236}">
                            <a16:creationId xmlns:a16="http://schemas.microsoft.com/office/drawing/2014/main" id="{A3A4B220-A392-49DF-8AB2-DF5B8A575CB4}"/>
                          </a:ext>
                        </a:extLst>
                      </p:cNvPr>
                      <p:cNvSpPr/>
                      <p:nvPr/>
                    </p:nvSpPr>
                    <p:spPr>
                      <a:xfrm>
                        <a:off x="9661971" y="4598300"/>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29" name="Freeform: Shape 328">
                        <a:extLst>
                          <a:ext uri="{FF2B5EF4-FFF2-40B4-BE49-F238E27FC236}">
                            <a16:creationId xmlns:a16="http://schemas.microsoft.com/office/drawing/2014/main" id="{53D7605F-F5CD-4232-918D-55002BD401A7}"/>
                          </a:ext>
                        </a:extLst>
                      </p:cNvPr>
                      <p:cNvSpPr/>
                      <p:nvPr/>
                    </p:nvSpPr>
                    <p:spPr>
                      <a:xfrm>
                        <a:off x="9661856" y="4598261"/>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30" name="Freeform: Shape 329">
                        <a:extLst>
                          <a:ext uri="{FF2B5EF4-FFF2-40B4-BE49-F238E27FC236}">
                            <a16:creationId xmlns:a16="http://schemas.microsoft.com/office/drawing/2014/main" id="{02ED01D2-EB32-477F-97E6-7A5193650BE4}"/>
                          </a:ext>
                        </a:extLst>
                      </p:cNvPr>
                      <p:cNvSpPr/>
                      <p:nvPr/>
                    </p:nvSpPr>
                    <p:spPr>
                      <a:xfrm>
                        <a:off x="9661701" y="4598222"/>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31" name="Freeform: Shape 330">
                        <a:extLst>
                          <a:ext uri="{FF2B5EF4-FFF2-40B4-BE49-F238E27FC236}">
                            <a16:creationId xmlns:a16="http://schemas.microsoft.com/office/drawing/2014/main" id="{57801355-00C2-4977-96D4-E627F7998FE0}"/>
                          </a:ext>
                        </a:extLst>
                      </p:cNvPr>
                      <p:cNvSpPr/>
                      <p:nvPr/>
                    </p:nvSpPr>
                    <p:spPr>
                      <a:xfrm>
                        <a:off x="9661586" y="4598145"/>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32" name="Freeform: Shape 331">
                        <a:extLst>
                          <a:ext uri="{FF2B5EF4-FFF2-40B4-BE49-F238E27FC236}">
                            <a16:creationId xmlns:a16="http://schemas.microsoft.com/office/drawing/2014/main" id="{93864271-DEBF-445B-986F-039BA6761804}"/>
                          </a:ext>
                        </a:extLst>
                      </p:cNvPr>
                      <p:cNvSpPr/>
                      <p:nvPr/>
                    </p:nvSpPr>
                    <p:spPr>
                      <a:xfrm>
                        <a:off x="9661470" y="4598107"/>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33" name="Freeform: Shape 332">
                        <a:extLst>
                          <a:ext uri="{FF2B5EF4-FFF2-40B4-BE49-F238E27FC236}">
                            <a16:creationId xmlns:a16="http://schemas.microsoft.com/office/drawing/2014/main" id="{F6703F38-23AA-4338-9028-C5FF53E7310A}"/>
                          </a:ext>
                        </a:extLst>
                      </p:cNvPr>
                      <p:cNvSpPr/>
                      <p:nvPr/>
                    </p:nvSpPr>
                    <p:spPr>
                      <a:xfrm>
                        <a:off x="9661354" y="4598068"/>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34" name="Freeform: Shape 333">
                        <a:extLst>
                          <a:ext uri="{FF2B5EF4-FFF2-40B4-BE49-F238E27FC236}">
                            <a16:creationId xmlns:a16="http://schemas.microsoft.com/office/drawing/2014/main" id="{77E94AAF-75D1-4A2A-BC34-2428F434BF4F}"/>
                          </a:ext>
                        </a:extLst>
                      </p:cNvPr>
                      <p:cNvSpPr/>
                      <p:nvPr/>
                    </p:nvSpPr>
                    <p:spPr>
                      <a:xfrm>
                        <a:off x="9661200" y="4597991"/>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35" name="Freeform: Shape 334">
                        <a:extLst>
                          <a:ext uri="{FF2B5EF4-FFF2-40B4-BE49-F238E27FC236}">
                            <a16:creationId xmlns:a16="http://schemas.microsoft.com/office/drawing/2014/main" id="{3E7C9849-2F44-4ABF-8A24-FE2C723E0708}"/>
                          </a:ext>
                        </a:extLst>
                      </p:cNvPr>
                      <p:cNvSpPr/>
                      <p:nvPr/>
                    </p:nvSpPr>
                    <p:spPr>
                      <a:xfrm>
                        <a:off x="9661084" y="4597952"/>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36" name="Freeform: Shape 335">
                        <a:extLst>
                          <a:ext uri="{FF2B5EF4-FFF2-40B4-BE49-F238E27FC236}">
                            <a16:creationId xmlns:a16="http://schemas.microsoft.com/office/drawing/2014/main" id="{E7E523CB-621D-4D40-8D3C-008C924B2AE1}"/>
                          </a:ext>
                        </a:extLst>
                      </p:cNvPr>
                      <p:cNvSpPr/>
                      <p:nvPr/>
                    </p:nvSpPr>
                    <p:spPr>
                      <a:xfrm>
                        <a:off x="9660968" y="4597914"/>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37" name="Freeform: Shape 336">
                        <a:extLst>
                          <a:ext uri="{FF2B5EF4-FFF2-40B4-BE49-F238E27FC236}">
                            <a16:creationId xmlns:a16="http://schemas.microsoft.com/office/drawing/2014/main" id="{F3AC836D-D950-4148-B8B2-1E4A3A86952A}"/>
                          </a:ext>
                        </a:extLst>
                      </p:cNvPr>
                      <p:cNvSpPr/>
                      <p:nvPr/>
                    </p:nvSpPr>
                    <p:spPr>
                      <a:xfrm>
                        <a:off x="9660853" y="4597837"/>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38" name="Freeform: Shape 337">
                        <a:extLst>
                          <a:ext uri="{FF2B5EF4-FFF2-40B4-BE49-F238E27FC236}">
                            <a16:creationId xmlns:a16="http://schemas.microsoft.com/office/drawing/2014/main" id="{B6F21B84-8D13-46C8-88EE-0F296FDAEB5C}"/>
                          </a:ext>
                        </a:extLst>
                      </p:cNvPr>
                      <p:cNvSpPr/>
                      <p:nvPr/>
                    </p:nvSpPr>
                    <p:spPr>
                      <a:xfrm>
                        <a:off x="9660698" y="4597798"/>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39" name="Freeform: Shape 338">
                        <a:extLst>
                          <a:ext uri="{FF2B5EF4-FFF2-40B4-BE49-F238E27FC236}">
                            <a16:creationId xmlns:a16="http://schemas.microsoft.com/office/drawing/2014/main" id="{609648DF-B369-4587-BEA5-2B54009D4FCE}"/>
                          </a:ext>
                        </a:extLst>
                      </p:cNvPr>
                      <p:cNvSpPr/>
                      <p:nvPr/>
                    </p:nvSpPr>
                    <p:spPr>
                      <a:xfrm>
                        <a:off x="9660583" y="4597760"/>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40" name="Freeform: Shape 339">
                        <a:extLst>
                          <a:ext uri="{FF2B5EF4-FFF2-40B4-BE49-F238E27FC236}">
                            <a16:creationId xmlns:a16="http://schemas.microsoft.com/office/drawing/2014/main" id="{40FEA312-6C14-4242-9FCC-B15F407FA9A7}"/>
                          </a:ext>
                        </a:extLst>
                      </p:cNvPr>
                      <p:cNvSpPr/>
                      <p:nvPr/>
                    </p:nvSpPr>
                    <p:spPr>
                      <a:xfrm>
                        <a:off x="9660467" y="4597721"/>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41" name="Freeform: Shape 340">
                        <a:extLst>
                          <a:ext uri="{FF2B5EF4-FFF2-40B4-BE49-F238E27FC236}">
                            <a16:creationId xmlns:a16="http://schemas.microsoft.com/office/drawing/2014/main" id="{9870C2C1-9734-4104-923D-D02B017E9D67}"/>
                          </a:ext>
                        </a:extLst>
                      </p:cNvPr>
                      <p:cNvSpPr/>
                      <p:nvPr/>
                    </p:nvSpPr>
                    <p:spPr>
                      <a:xfrm>
                        <a:off x="9660351" y="4597644"/>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42" name="Freeform: Shape 341">
                        <a:extLst>
                          <a:ext uri="{FF2B5EF4-FFF2-40B4-BE49-F238E27FC236}">
                            <a16:creationId xmlns:a16="http://schemas.microsoft.com/office/drawing/2014/main" id="{8029B5ED-DC19-4949-B70D-A93771F2B5B4}"/>
                          </a:ext>
                        </a:extLst>
                      </p:cNvPr>
                      <p:cNvSpPr/>
                      <p:nvPr/>
                    </p:nvSpPr>
                    <p:spPr>
                      <a:xfrm>
                        <a:off x="9660197" y="4597605"/>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43" name="Freeform: Shape 342">
                        <a:extLst>
                          <a:ext uri="{FF2B5EF4-FFF2-40B4-BE49-F238E27FC236}">
                            <a16:creationId xmlns:a16="http://schemas.microsoft.com/office/drawing/2014/main" id="{C19BADA9-D174-4515-AFF6-3A74F0CE2E3B}"/>
                          </a:ext>
                        </a:extLst>
                      </p:cNvPr>
                      <p:cNvSpPr/>
                      <p:nvPr/>
                    </p:nvSpPr>
                    <p:spPr>
                      <a:xfrm>
                        <a:off x="9660081" y="4597567"/>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238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44" name="Freeform: Shape 343">
                        <a:extLst>
                          <a:ext uri="{FF2B5EF4-FFF2-40B4-BE49-F238E27FC236}">
                            <a16:creationId xmlns:a16="http://schemas.microsoft.com/office/drawing/2014/main" id="{58EE895D-E4DE-4CAB-B17B-2BF4CC23A8F7}"/>
                          </a:ext>
                        </a:extLst>
                      </p:cNvPr>
                      <p:cNvSpPr/>
                      <p:nvPr/>
                    </p:nvSpPr>
                    <p:spPr>
                      <a:xfrm>
                        <a:off x="9659965" y="4597489"/>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45" name="Freeform: Shape 344">
                        <a:extLst>
                          <a:ext uri="{FF2B5EF4-FFF2-40B4-BE49-F238E27FC236}">
                            <a16:creationId xmlns:a16="http://schemas.microsoft.com/office/drawing/2014/main" id="{D9709FA1-296D-48AD-BAB1-A5F9F467A786}"/>
                          </a:ext>
                        </a:extLst>
                      </p:cNvPr>
                      <p:cNvSpPr/>
                      <p:nvPr/>
                    </p:nvSpPr>
                    <p:spPr>
                      <a:xfrm>
                        <a:off x="9659850" y="4597451"/>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46" name="Freeform: Shape 345">
                        <a:extLst>
                          <a:ext uri="{FF2B5EF4-FFF2-40B4-BE49-F238E27FC236}">
                            <a16:creationId xmlns:a16="http://schemas.microsoft.com/office/drawing/2014/main" id="{6D213DC9-F63D-4384-9195-E3236281FF18}"/>
                          </a:ext>
                        </a:extLst>
                      </p:cNvPr>
                      <p:cNvSpPr/>
                      <p:nvPr/>
                    </p:nvSpPr>
                    <p:spPr>
                      <a:xfrm>
                        <a:off x="9659695" y="4597412"/>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47" name="Freeform: Shape 346">
                        <a:extLst>
                          <a:ext uri="{FF2B5EF4-FFF2-40B4-BE49-F238E27FC236}">
                            <a16:creationId xmlns:a16="http://schemas.microsoft.com/office/drawing/2014/main" id="{516B37C6-F1DD-4FF7-8DD6-15A8743B24EC}"/>
                          </a:ext>
                        </a:extLst>
                      </p:cNvPr>
                      <p:cNvSpPr/>
                      <p:nvPr/>
                    </p:nvSpPr>
                    <p:spPr>
                      <a:xfrm>
                        <a:off x="9659580" y="4597335"/>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48" name="Freeform: Shape 347">
                        <a:extLst>
                          <a:ext uri="{FF2B5EF4-FFF2-40B4-BE49-F238E27FC236}">
                            <a16:creationId xmlns:a16="http://schemas.microsoft.com/office/drawing/2014/main" id="{480D3DE4-70E0-4732-B62F-C7978391376C}"/>
                          </a:ext>
                        </a:extLst>
                      </p:cNvPr>
                      <p:cNvSpPr/>
                      <p:nvPr/>
                    </p:nvSpPr>
                    <p:spPr>
                      <a:xfrm>
                        <a:off x="9659464" y="4597297"/>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49" name="Freeform: Shape 348">
                        <a:extLst>
                          <a:ext uri="{FF2B5EF4-FFF2-40B4-BE49-F238E27FC236}">
                            <a16:creationId xmlns:a16="http://schemas.microsoft.com/office/drawing/2014/main" id="{3F2E6DBB-934A-4270-B095-CDA1452EBA22}"/>
                          </a:ext>
                        </a:extLst>
                      </p:cNvPr>
                      <p:cNvSpPr/>
                      <p:nvPr/>
                    </p:nvSpPr>
                    <p:spPr>
                      <a:xfrm>
                        <a:off x="9659348" y="4597258"/>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50" name="Freeform: Shape 349">
                        <a:extLst>
                          <a:ext uri="{FF2B5EF4-FFF2-40B4-BE49-F238E27FC236}">
                            <a16:creationId xmlns:a16="http://schemas.microsoft.com/office/drawing/2014/main" id="{007F185A-E664-4E38-A6EC-9BD50B05E30F}"/>
                          </a:ext>
                        </a:extLst>
                      </p:cNvPr>
                      <p:cNvSpPr/>
                      <p:nvPr/>
                    </p:nvSpPr>
                    <p:spPr>
                      <a:xfrm>
                        <a:off x="9659194" y="4597219"/>
                        <a:ext cx="833301" cy="1037093"/>
                      </a:xfrm>
                      <a:custGeom>
                        <a:avLst/>
                        <a:gdLst>
                          <a:gd name="connsiteX0" fmla="*/ 0 w 833301"/>
                          <a:gd name="connsiteY0" fmla="*/ 504311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11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11"/>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51" name="Freeform: Shape 350">
                        <a:extLst>
                          <a:ext uri="{FF2B5EF4-FFF2-40B4-BE49-F238E27FC236}">
                            <a16:creationId xmlns:a16="http://schemas.microsoft.com/office/drawing/2014/main" id="{084C9F63-1550-4387-A2F0-F8CDC05CAADE}"/>
                          </a:ext>
                        </a:extLst>
                      </p:cNvPr>
                      <p:cNvSpPr/>
                      <p:nvPr/>
                    </p:nvSpPr>
                    <p:spPr>
                      <a:xfrm>
                        <a:off x="9659078" y="4597142"/>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52" name="Freeform: Shape 351">
                        <a:extLst>
                          <a:ext uri="{FF2B5EF4-FFF2-40B4-BE49-F238E27FC236}">
                            <a16:creationId xmlns:a16="http://schemas.microsoft.com/office/drawing/2014/main" id="{5B59110C-9A8D-42D3-AF39-D51B8F11D2A8}"/>
                          </a:ext>
                        </a:extLst>
                      </p:cNvPr>
                      <p:cNvSpPr/>
                      <p:nvPr/>
                    </p:nvSpPr>
                    <p:spPr>
                      <a:xfrm>
                        <a:off x="9658962" y="4597104"/>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53" name="Freeform: Shape 352">
                        <a:extLst>
                          <a:ext uri="{FF2B5EF4-FFF2-40B4-BE49-F238E27FC236}">
                            <a16:creationId xmlns:a16="http://schemas.microsoft.com/office/drawing/2014/main" id="{06BD0636-21C1-4A3F-B491-023128494027}"/>
                          </a:ext>
                        </a:extLst>
                      </p:cNvPr>
                      <p:cNvSpPr/>
                      <p:nvPr/>
                    </p:nvSpPr>
                    <p:spPr>
                      <a:xfrm>
                        <a:off x="9658847" y="4597065"/>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206 h 1037054"/>
                          <a:gd name="connsiteX4" fmla="*/ 833263 w 833262"/>
                          <a:gd name="connsiteY4" fmla="*/ 532782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54" name="Freeform: Shape 353">
                        <a:extLst>
                          <a:ext uri="{FF2B5EF4-FFF2-40B4-BE49-F238E27FC236}">
                            <a16:creationId xmlns:a16="http://schemas.microsoft.com/office/drawing/2014/main" id="{AA8E2DA2-0C96-470B-8C8D-1ABFB2B13D27}"/>
                          </a:ext>
                        </a:extLst>
                      </p:cNvPr>
                      <p:cNvSpPr/>
                      <p:nvPr/>
                    </p:nvSpPr>
                    <p:spPr>
                      <a:xfrm>
                        <a:off x="9658692" y="4596988"/>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55" name="Freeform: Shape 354">
                        <a:extLst>
                          <a:ext uri="{FF2B5EF4-FFF2-40B4-BE49-F238E27FC236}">
                            <a16:creationId xmlns:a16="http://schemas.microsoft.com/office/drawing/2014/main" id="{39E65B98-9D1D-4A04-AEB2-877EFFB18406}"/>
                          </a:ext>
                        </a:extLst>
                      </p:cNvPr>
                      <p:cNvSpPr/>
                      <p:nvPr/>
                    </p:nvSpPr>
                    <p:spPr>
                      <a:xfrm>
                        <a:off x="9658577" y="4596949"/>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56" name="Freeform: Shape 355">
                        <a:extLst>
                          <a:ext uri="{FF2B5EF4-FFF2-40B4-BE49-F238E27FC236}">
                            <a16:creationId xmlns:a16="http://schemas.microsoft.com/office/drawing/2014/main" id="{C31A4619-53CC-4C4C-9FA0-579B9F5868CF}"/>
                          </a:ext>
                        </a:extLst>
                      </p:cNvPr>
                      <p:cNvSpPr/>
                      <p:nvPr/>
                    </p:nvSpPr>
                    <p:spPr>
                      <a:xfrm>
                        <a:off x="9658461" y="4596911"/>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57" name="Freeform: Shape 356">
                        <a:extLst>
                          <a:ext uri="{FF2B5EF4-FFF2-40B4-BE49-F238E27FC236}">
                            <a16:creationId xmlns:a16="http://schemas.microsoft.com/office/drawing/2014/main" id="{D7D576E0-0241-41F9-B02F-9D162A53DB44}"/>
                          </a:ext>
                        </a:extLst>
                      </p:cNvPr>
                      <p:cNvSpPr/>
                      <p:nvPr/>
                    </p:nvSpPr>
                    <p:spPr>
                      <a:xfrm>
                        <a:off x="9658345" y="4596834"/>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58" name="Freeform: Shape 357">
                        <a:extLst>
                          <a:ext uri="{FF2B5EF4-FFF2-40B4-BE49-F238E27FC236}">
                            <a16:creationId xmlns:a16="http://schemas.microsoft.com/office/drawing/2014/main" id="{6A03C5CA-2B01-4F10-A9A6-2DFE7C622B1B}"/>
                          </a:ext>
                        </a:extLst>
                      </p:cNvPr>
                      <p:cNvSpPr/>
                      <p:nvPr/>
                    </p:nvSpPr>
                    <p:spPr>
                      <a:xfrm>
                        <a:off x="9658191" y="4596795"/>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102" y="596206"/>
                            </a:lnTo>
                            <a:cubicBezTo>
                              <a:pt x="815324" y="583398"/>
                              <a:pt x="833301" y="554965"/>
                              <a:pt x="833301" y="532782"/>
                            </a:cubicBezTo>
                            <a:lnTo>
                              <a:pt x="833301" y="23234"/>
                            </a:lnTo>
                            <a:cubicBezTo>
                              <a:pt x="833301" y="1013"/>
                              <a:pt x="815285"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59" name="Freeform: Shape 358">
                        <a:extLst>
                          <a:ext uri="{FF2B5EF4-FFF2-40B4-BE49-F238E27FC236}">
                            <a16:creationId xmlns:a16="http://schemas.microsoft.com/office/drawing/2014/main" id="{CC470606-EBDA-4042-8F69-2B0693A5F807}"/>
                          </a:ext>
                        </a:extLst>
                      </p:cNvPr>
                      <p:cNvSpPr/>
                      <p:nvPr/>
                    </p:nvSpPr>
                    <p:spPr>
                      <a:xfrm>
                        <a:off x="9658075" y="4596756"/>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238 w 833262"/>
                          <a:gd name="connsiteY7" fmla="*/ 440888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60" name="Freeform: Shape 359">
                        <a:extLst>
                          <a:ext uri="{FF2B5EF4-FFF2-40B4-BE49-F238E27FC236}">
                            <a16:creationId xmlns:a16="http://schemas.microsoft.com/office/drawing/2014/main" id="{1D881DAA-2F83-4AA0-A646-7877EAB0BB5E}"/>
                          </a:ext>
                        </a:extLst>
                      </p:cNvPr>
                      <p:cNvSpPr/>
                      <p:nvPr/>
                    </p:nvSpPr>
                    <p:spPr>
                      <a:xfrm>
                        <a:off x="9657959" y="4596718"/>
                        <a:ext cx="833262" cy="1037054"/>
                      </a:xfrm>
                      <a:custGeom>
                        <a:avLst/>
                        <a:gdLst>
                          <a:gd name="connsiteX0" fmla="*/ 0 w 833262"/>
                          <a:gd name="connsiteY0" fmla="*/ 504311 h 1037054"/>
                          <a:gd name="connsiteX1" fmla="*/ 0 w 833262"/>
                          <a:gd name="connsiteY1" fmla="*/ 1013821 h 1037054"/>
                          <a:gd name="connsiteX2" fmla="*/ 40199 w 833262"/>
                          <a:gd name="connsiteY2" fmla="*/ 1030834 h 1037054"/>
                          <a:gd name="connsiteX3" fmla="*/ 793064 w 833262"/>
                          <a:gd name="connsiteY3" fmla="*/ 596167 h 1037054"/>
                          <a:gd name="connsiteX4" fmla="*/ 833263 w 833262"/>
                          <a:gd name="connsiteY4" fmla="*/ 532744 h 1037054"/>
                          <a:gd name="connsiteX5" fmla="*/ 833263 w 833262"/>
                          <a:gd name="connsiteY5" fmla="*/ 23234 h 1037054"/>
                          <a:gd name="connsiteX6" fmla="*/ 793064 w 833262"/>
                          <a:gd name="connsiteY6" fmla="*/ 6221 h 1037054"/>
                          <a:gd name="connsiteX7" fmla="*/ 40199 w 833262"/>
                          <a:gd name="connsiteY7" fmla="*/ 440888 h 1037054"/>
                          <a:gd name="connsiteX8" fmla="*/ 0 w 833262"/>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54">
                            <a:moveTo>
                              <a:pt x="0" y="504311"/>
                            </a:moveTo>
                            <a:lnTo>
                              <a:pt x="0" y="1013821"/>
                            </a:lnTo>
                            <a:cubicBezTo>
                              <a:pt x="0" y="1036042"/>
                              <a:pt x="18016" y="1043642"/>
                              <a:pt x="40199" y="1030834"/>
                            </a:cubicBezTo>
                            <a:lnTo>
                              <a:pt x="793064" y="596167"/>
                            </a:lnTo>
                            <a:cubicBezTo>
                              <a:pt x="815285" y="583359"/>
                              <a:pt x="833263" y="554927"/>
                              <a:pt x="833263" y="532744"/>
                            </a:cubicBezTo>
                            <a:lnTo>
                              <a:pt x="833263" y="23234"/>
                            </a:lnTo>
                            <a:cubicBezTo>
                              <a:pt x="833263" y="1013"/>
                              <a:pt x="815247"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61" name="Freeform: Shape 360">
                        <a:extLst>
                          <a:ext uri="{FF2B5EF4-FFF2-40B4-BE49-F238E27FC236}">
                            <a16:creationId xmlns:a16="http://schemas.microsoft.com/office/drawing/2014/main" id="{82F208F7-02A9-4080-9E67-15DA22E8990E}"/>
                          </a:ext>
                        </a:extLst>
                      </p:cNvPr>
                      <p:cNvSpPr/>
                      <p:nvPr/>
                    </p:nvSpPr>
                    <p:spPr>
                      <a:xfrm>
                        <a:off x="9657844" y="4596641"/>
                        <a:ext cx="833262" cy="1037093"/>
                      </a:xfrm>
                      <a:custGeom>
                        <a:avLst/>
                        <a:gdLst>
                          <a:gd name="connsiteX0" fmla="*/ 0 w 833262"/>
                          <a:gd name="connsiteY0" fmla="*/ 504350 h 1037093"/>
                          <a:gd name="connsiteX1" fmla="*/ 0 w 833262"/>
                          <a:gd name="connsiteY1" fmla="*/ 1013860 h 1037093"/>
                          <a:gd name="connsiteX2" fmla="*/ 40199 w 833262"/>
                          <a:gd name="connsiteY2" fmla="*/ 1030873 h 1037093"/>
                          <a:gd name="connsiteX3" fmla="*/ 793064 w 833262"/>
                          <a:gd name="connsiteY3" fmla="*/ 596206 h 1037093"/>
                          <a:gd name="connsiteX4" fmla="*/ 833263 w 833262"/>
                          <a:gd name="connsiteY4" fmla="*/ 532782 h 1037093"/>
                          <a:gd name="connsiteX5" fmla="*/ 833263 w 833262"/>
                          <a:gd name="connsiteY5" fmla="*/ 23234 h 1037093"/>
                          <a:gd name="connsiteX6" fmla="*/ 793064 w 833262"/>
                          <a:gd name="connsiteY6" fmla="*/ 6221 h 1037093"/>
                          <a:gd name="connsiteX7" fmla="*/ 40199 w 833262"/>
                          <a:gd name="connsiteY7" fmla="*/ 440926 h 1037093"/>
                          <a:gd name="connsiteX8" fmla="*/ 0 w 833262"/>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262" h="1037093">
                            <a:moveTo>
                              <a:pt x="0" y="504350"/>
                            </a:moveTo>
                            <a:lnTo>
                              <a:pt x="0" y="1013860"/>
                            </a:lnTo>
                            <a:cubicBezTo>
                              <a:pt x="0" y="1036081"/>
                              <a:pt x="18016" y="1043681"/>
                              <a:pt x="40199" y="1030873"/>
                            </a:cubicBezTo>
                            <a:lnTo>
                              <a:pt x="793064" y="596206"/>
                            </a:lnTo>
                            <a:cubicBezTo>
                              <a:pt x="815285" y="583398"/>
                              <a:pt x="833263" y="554965"/>
                              <a:pt x="833263" y="532782"/>
                            </a:cubicBezTo>
                            <a:lnTo>
                              <a:pt x="833263" y="23234"/>
                            </a:lnTo>
                            <a:cubicBezTo>
                              <a:pt x="833263" y="1013"/>
                              <a:pt x="815247"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62" name="Freeform: Shape 361">
                        <a:extLst>
                          <a:ext uri="{FF2B5EF4-FFF2-40B4-BE49-F238E27FC236}">
                            <a16:creationId xmlns:a16="http://schemas.microsoft.com/office/drawing/2014/main" id="{DE08E1D0-6CDA-4359-AE0D-3C64C6D6EDED}"/>
                          </a:ext>
                        </a:extLst>
                      </p:cNvPr>
                      <p:cNvSpPr/>
                      <p:nvPr/>
                    </p:nvSpPr>
                    <p:spPr>
                      <a:xfrm>
                        <a:off x="9657689" y="4596602"/>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63" name="Freeform: Shape 362">
                        <a:extLst>
                          <a:ext uri="{FF2B5EF4-FFF2-40B4-BE49-F238E27FC236}">
                            <a16:creationId xmlns:a16="http://schemas.microsoft.com/office/drawing/2014/main" id="{5BC80CB6-F49D-4A02-A5DC-E2663CF6F091}"/>
                          </a:ext>
                        </a:extLst>
                      </p:cNvPr>
                      <p:cNvSpPr/>
                      <p:nvPr/>
                    </p:nvSpPr>
                    <p:spPr>
                      <a:xfrm>
                        <a:off x="9657573" y="4596564"/>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64" name="Freeform: Shape 363">
                        <a:extLst>
                          <a:ext uri="{FF2B5EF4-FFF2-40B4-BE49-F238E27FC236}">
                            <a16:creationId xmlns:a16="http://schemas.microsoft.com/office/drawing/2014/main" id="{FC8EBAB1-0C18-44C9-A80B-7B5D1FADD540}"/>
                          </a:ext>
                        </a:extLst>
                      </p:cNvPr>
                      <p:cNvSpPr/>
                      <p:nvPr/>
                    </p:nvSpPr>
                    <p:spPr>
                      <a:xfrm>
                        <a:off x="9657458" y="4596486"/>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65" name="Freeform: Shape 364">
                        <a:extLst>
                          <a:ext uri="{FF2B5EF4-FFF2-40B4-BE49-F238E27FC236}">
                            <a16:creationId xmlns:a16="http://schemas.microsoft.com/office/drawing/2014/main" id="{03D8888F-7819-4D43-8D7B-A92A3DF0CA68}"/>
                          </a:ext>
                        </a:extLst>
                      </p:cNvPr>
                      <p:cNvSpPr/>
                      <p:nvPr/>
                    </p:nvSpPr>
                    <p:spPr>
                      <a:xfrm>
                        <a:off x="9657342" y="4596448"/>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66" name="Freeform: Shape 365">
                        <a:extLst>
                          <a:ext uri="{FF2B5EF4-FFF2-40B4-BE49-F238E27FC236}">
                            <a16:creationId xmlns:a16="http://schemas.microsoft.com/office/drawing/2014/main" id="{A0F93B5C-56AE-4C11-AA0E-0D4DEDF37FE9}"/>
                          </a:ext>
                        </a:extLst>
                      </p:cNvPr>
                      <p:cNvSpPr/>
                      <p:nvPr/>
                    </p:nvSpPr>
                    <p:spPr>
                      <a:xfrm>
                        <a:off x="9657188" y="4596409"/>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67" name="Freeform: Shape 366">
                        <a:extLst>
                          <a:ext uri="{FF2B5EF4-FFF2-40B4-BE49-F238E27FC236}">
                            <a16:creationId xmlns:a16="http://schemas.microsoft.com/office/drawing/2014/main" id="{00282433-6F12-4E1C-B2AD-BCA7D39C9EDA}"/>
                          </a:ext>
                        </a:extLst>
                      </p:cNvPr>
                      <p:cNvSpPr/>
                      <p:nvPr/>
                    </p:nvSpPr>
                    <p:spPr>
                      <a:xfrm>
                        <a:off x="9657072" y="4596371"/>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238" y="440888"/>
                            </a:lnTo>
                            <a:cubicBezTo>
                              <a:pt x="18016" y="453696"/>
                              <a:pt x="0" y="482090"/>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68" name="Freeform: Shape 367">
                        <a:extLst>
                          <a:ext uri="{FF2B5EF4-FFF2-40B4-BE49-F238E27FC236}">
                            <a16:creationId xmlns:a16="http://schemas.microsoft.com/office/drawing/2014/main" id="{35B3D04B-8C9A-4597-BBF1-D667BEC7FE3E}"/>
                          </a:ext>
                        </a:extLst>
                      </p:cNvPr>
                      <p:cNvSpPr/>
                      <p:nvPr/>
                    </p:nvSpPr>
                    <p:spPr>
                      <a:xfrm>
                        <a:off x="9656956" y="4596294"/>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69" name="Freeform: Shape 368">
                        <a:extLst>
                          <a:ext uri="{FF2B5EF4-FFF2-40B4-BE49-F238E27FC236}">
                            <a16:creationId xmlns:a16="http://schemas.microsoft.com/office/drawing/2014/main" id="{D1C86FF7-2512-481F-91BA-E97359AE1A37}"/>
                          </a:ext>
                        </a:extLst>
                      </p:cNvPr>
                      <p:cNvSpPr/>
                      <p:nvPr/>
                    </p:nvSpPr>
                    <p:spPr>
                      <a:xfrm>
                        <a:off x="9656840" y="4596255"/>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70" name="Freeform: Shape 369">
                        <a:extLst>
                          <a:ext uri="{FF2B5EF4-FFF2-40B4-BE49-F238E27FC236}">
                            <a16:creationId xmlns:a16="http://schemas.microsoft.com/office/drawing/2014/main" id="{BE4C703C-7AD5-4072-A618-625918AC4AF3}"/>
                          </a:ext>
                        </a:extLst>
                      </p:cNvPr>
                      <p:cNvSpPr/>
                      <p:nvPr/>
                    </p:nvSpPr>
                    <p:spPr>
                      <a:xfrm>
                        <a:off x="9656686" y="4596216"/>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71" name="Freeform: Shape 370">
                        <a:extLst>
                          <a:ext uri="{FF2B5EF4-FFF2-40B4-BE49-F238E27FC236}">
                            <a16:creationId xmlns:a16="http://schemas.microsoft.com/office/drawing/2014/main" id="{F6CAFFBF-5FDE-4379-A903-4380A70B3550}"/>
                          </a:ext>
                        </a:extLst>
                      </p:cNvPr>
                      <p:cNvSpPr/>
                      <p:nvPr/>
                    </p:nvSpPr>
                    <p:spPr>
                      <a:xfrm>
                        <a:off x="9656570" y="4596139"/>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72" name="Freeform: Shape 371">
                        <a:extLst>
                          <a:ext uri="{FF2B5EF4-FFF2-40B4-BE49-F238E27FC236}">
                            <a16:creationId xmlns:a16="http://schemas.microsoft.com/office/drawing/2014/main" id="{B1881BB2-4684-482E-81A0-1F0C5ACC348F}"/>
                          </a:ext>
                        </a:extLst>
                      </p:cNvPr>
                      <p:cNvSpPr/>
                      <p:nvPr/>
                    </p:nvSpPr>
                    <p:spPr>
                      <a:xfrm>
                        <a:off x="9656455" y="4596101"/>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73" name="Freeform: Shape 372">
                        <a:extLst>
                          <a:ext uri="{FF2B5EF4-FFF2-40B4-BE49-F238E27FC236}">
                            <a16:creationId xmlns:a16="http://schemas.microsoft.com/office/drawing/2014/main" id="{71552BCF-E1D3-4AF8-A4AB-3E800C6D7BA0}"/>
                          </a:ext>
                        </a:extLst>
                      </p:cNvPr>
                      <p:cNvSpPr/>
                      <p:nvPr/>
                    </p:nvSpPr>
                    <p:spPr>
                      <a:xfrm>
                        <a:off x="9656339" y="4596062"/>
                        <a:ext cx="833301" cy="1037093"/>
                      </a:xfrm>
                      <a:custGeom>
                        <a:avLst/>
                        <a:gdLst>
                          <a:gd name="connsiteX0" fmla="*/ 0 w 833301"/>
                          <a:gd name="connsiteY0" fmla="*/ 504311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11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11"/>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74" name="Freeform: Shape 373">
                        <a:extLst>
                          <a:ext uri="{FF2B5EF4-FFF2-40B4-BE49-F238E27FC236}">
                            <a16:creationId xmlns:a16="http://schemas.microsoft.com/office/drawing/2014/main" id="{041BB5BA-4C51-4185-BB80-61181B5C981A}"/>
                          </a:ext>
                        </a:extLst>
                      </p:cNvPr>
                      <p:cNvSpPr/>
                      <p:nvPr/>
                    </p:nvSpPr>
                    <p:spPr>
                      <a:xfrm>
                        <a:off x="9656185" y="4595985"/>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75" name="Freeform: Shape 374">
                        <a:extLst>
                          <a:ext uri="{FF2B5EF4-FFF2-40B4-BE49-F238E27FC236}">
                            <a16:creationId xmlns:a16="http://schemas.microsoft.com/office/drawing/2014/main" id="{5AC4E5CE-EF29-4711-AB59-44C6C2DB0900}"/>
                          </a:ext>
                        </a:extLst>
                      </p:cNvPr>
                      <p:cNvSpPr/>
                      <p:nvPr/>
                    </p:nvSpPr>
                    <p:spPr>
                      <a:xfrm>
                        <a:off x="9656069" y="4595946"/>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76" name="Freeform: Shape 375">
                        <a:extLst>
                          <a:ext uri="{FF2B5EF4-FFF2-40B4-BE49-F238E27FC236}">
                            <a16:creationId xmlns:a16="http://schemas.microsoft.com/office/drawing/2014/main" id="{A6E38A1F-69AC-4667-BE50-B4E5776ECD2C}"/>
                          </a:ext>
                        </a:extLst>
                      </p:cNvPr>
                      <p:cNvSpPr/>
                      <p:nvPr/>
                    </p:nvSpPr>
                    <p:spPr>
                      <a:xfrm>
                        <a:off x="9655953" y="4595908"/>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77" name="Freeform: Shape 376">
                        <a:extLst>
                          <a:ext uri="{FF2B5EF4-FFF2-40B4-BE49-F238E27FC236}">
                            <a16:creationId xmlns:a16="http://schemas.microsoft.com/office/drawing/2014/main" id="{DDE4BFC0-7149-4CF3-8E91-2FFC6C950204}"/>
                          </a:ext>
                        </a:extLst>
                      </p:cNvPr>
                      <p:cNvSpPr/>
                      <p:nvPr/>
                    </p:nvSpPr>
                    <p:spPr>
                      <a:xfrm>
                        <a:off x="9655837" y="4595869"/>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78" name="Freeform: Shape 377">
                        <a:extLst>
                          <a:ext uri="{FF2B5EF4-FFF2-40B4-BE49-F238E27FC236}">
                            <a16:creationId xmlns:a16="http://schemas.microsoft.com/office/drawing/2014/main" id="{26903142-3DFA-4D07-83E3-7A1C85038845}"/>
                          </a:ext>
                        </a:extLst>
                      </p:cNvPr>
                      <p:cNvSpPr/>
                      <p:nvPr/>
                    </p:nvSpPr>
                    <p:spPr>
                      <a:xfrm>
                        <a:off x="9655683" y="4595792"/>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79" name="Freeform: Shape 378">
                        <a:extLst>
                          <a:ext uri="{FF2B5EF4-FFF2-40B4-BE49-F238E27FC236}">
                            <a16:creationId xmlns:a16="http://schemas.microsoft.com/office/drawing/2014/main" id="{7E368E3C-1075-42F9-B290-DF3AE5760770}"/>
                          </a:ext>
                        </a:extLst>
                      </p:cNvPr>
                      <p:cNvSpPr/>
                      <p:nvPr/>
                    </p:nvSpPr>
                    <p:spPr>
                      <a:xfrm>
                        <a:off x="9655567" y="4595753"/>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80" name="Freeform: Shape 379">
                        <a:extLst>
                          <a:ext uri="{FF2B5EF4-FFF2-40B4-BE49-F238E27FC236}">
                            <a16:creationId xmlns:a16="http://schemas.microsoft.com/office/drawing/2014/main" id="{D4E2DD49-0D05-4EF7-AE89-95B490A96975}"/>
                          </a:ext>
                        </a:extLst>
                      </p:cNvPr>
                      <p:cNvSpPr/>
                      <p:nvPr/>
                    </p:nvSpPr>
                    <p:spPr>
                      <a:xfrm>
                        <a:off x="9655452" y="4595715"/>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81" name="Freeform: Shape 380">
                        <a:extLst>
                          <a:ext uri="{FF2B5EF4-FFF2-40B4-BE49-F238E27FC236}">
                            <a16:creationId xmlns:a16="http://schemas.microsoft.com/office/drawing/2014/main" id="{1A7054AA-FB48-4724-9CD4-4E84D9B26799}"/>
                          </a:ext>
                        </a:extLst>
                      </p:cNvPr>
                      <p:cNvSpPr/>
                      <p:nvPr/>
                    </p:nvSpPr>
                    <p:spPr>
                      <a:xfrm>
                        <a:off x="9655336" y="4595638"/>
                        <a:ext cx="833301" cy="1037132"/>
                      </a:xfrm>
                      <a:custGeom>
                        <a:avLst/>
                        <a:gdLst>
                          <a:gd name="connsiteX0" fmla="*/ 0 w 833301"/>
                          <a:gd name="connsiteY0" fmla="*/ 504350 h 1037132"/>
                          <a:gd name="connsiteX1" fmla="*/ 0 w 833301"/>
                          <a:gd name="connsiteY1" fmla="*/ 1013898 h 1037132"/>
                          <a:gd name="connsiteX2" fmla="*/ 40199 w 833301"/>
                          <a:gd name="connsiteY2" fmla="*/ 1030911 h 1037132"/>
                          <a:gd name="connsiteX3" fmla="*/ 793064 w 833301"/>
                          <a:gd name="connsiteY3" fmla="*/ 596244 h 1037132"/>
                          <a:gd name="connsiteX4" fmla="*/ 833301 w 833301"/>
                          <a:gd name="connsiteY4" fmla="*/ 532821 h 1037132"/>
                          <a:gd name="connsiteX5" fmla="*/ 833301 w 833301"/>
                          <a:gd name="connsiteY5" fmla="*/ 23234 h 1037132"/>
                          <a:gd name="connsiteX6" fmla="*/ 793064 w 833301"/>
                          <a:gd name="connsiteY6" fmla="*/ 6221 h 1037132"/>
                          <a:gd name="connsiteX7" fmla="*/ 40199 w 833301"/>
                          <a:gd name="connsiteY7" fmla="*/ 440926 h 1037132"/>
                          <a:gd name="connsiteX8" fmla="*/ 0 w 833301"/>
                          <a:gd name="connsiteY8" fmla="*/ 504350 h 103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132">
                            <a:moveTo>
                              <a:pt x="0" y="504350"/>
                            </a:moveTo>
                            <a:lnTo>
                              <a:pt x="0" y="1013898"/>
                            </a:lnTo>
                            <a:cubicBezTo>
                              <a:pt x="0" y="1036119"/>
                              <a:pt x="18016" y="1043719"/>
                              <a:pt x="40199" y="1030911"/>
                            </a:cubicBezTo>
                            <a:lnTo>
                              <a:pt x="793064" y="596244"/>
                            </a:lnTo>
                            <a:cubicBezTo>
                              <a:pt x="815285" y="583436"/>
                              <a:pt x="833301" y="555004"/>
                              <a:pt x="833301" y="532821"/>
                            </a:cubicBezTo>
                            <a:lnTo>
                              <a:pt x="833301" y="23234"/>
                            </a:lnTo>
                            <a:cubicBezTo>
                              <a:pt x="833301" y="1013"/>
                              <a:pt x="815285"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82" name="Freeform: Shape 381">
                        <a:extLst>
                          <a:ext uri="{FF2B5EF4-FFF2-40B4-BE49-F238E27FC236}">
                            <a16:creationId xmlns:a16="http://schemas.microsoft.com/office/drawing/2014/main" id="{87C0EDD7-6B34-4BDD-99E6-5721E8DD866F}"/>
                          </a:ext>
                        </a:extLst>
                      </p:cNvPr>
                      <p:cNvSpPr/>
                      <p:nvPr/>
                    </p:nvSpPr>
                    <p:spPr>
                      <a:xfrm>
                        <a:off x="9655182" y="4595599"/>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83" name="Freeform: Shape 382">
                        <a:extLst>
                          <a:ext uri="{FF2B5EF4-FFF2-40B4-BE49-F238E27FC236}">
                            <a16:creationId xmlns:a16="http://schemas.microsoft.com/office/drawing/2014/main" id="{8928B8A2-F1EF-4D29-BCF4-72C27B0F9EF8}"/>
                          </a:ext>
                        </a:extLst>
                      </p:cNvPr>
                      <p:cNvSpPr/>
                      <p:nvPr/>
                    </p:nvSpPr>
                    <p:spPr>
                      <a:xfrm>
                        <a:off x="9655066" y="4595561"/>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238" y="440888"/>
                            </a:lnTo>
                            <a:cubicBezTo>
                              <a:pt x="18016" y="453734"/>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84" name="Freeform: Shape 383">
                        <a:extLst>
                          <a:ext uri="{FF2B5EF4-FFF2-40B4-BE49-F238E27FC236}">
                            <a16:creationId xmlns:a16="http://schemas.microsoft.com/office/drawing/2014/main" id="{B8EC3A09-E0E9-4521-9507-FEE998B064B3}"/>
                          </a:ext>
                        </a:extLst>
                      </p:cNvPr>
                      <p:cNvSpPr/>
                      <p:nvPr/>
                    </p:nvSpPr>
                    <p:spPr>
                      <a:xfrm>
                        <a:off x="9654950" y="4595483"/>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85" name="Freeform: Shape 384">
                        <a:extLst>
                          <a:ext uri="{FF2B5EF4-FFF2-40B4-BE49-F238E27FC236}">
                            <a16:creationId xmlns:a16="http://schemas.microsoft.com/office/drawing/2014/main" id="{FEFB9AC7-37EF-4C85-87C5-53BC5874A53D}"/>
                          </a:ext>
                        </a:extLst>
                      </p:cNvPr>
                      <p:cNvSpPr/>
                      <p:nvPr/>
                    </p:nvSpPr>
                    <p:spPr>
                      <a:xfrm>
                        <a:off x="9654834" y="4595445"/>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86" name="Freeform: Shape 385">
                        <a:extLst>
                          <a:ext uri="{FF2B5EF4-FFF2-40B4-BE49-F238E27FC236}">
                            <a16:creationId xmlns:a16="http://schemas.microsoft.com/office/drawing/2014/main" id="{D4BCD42B-C29A-4A6E-AC5D-78DE74A24606}"/>
                          </a:ext>
                        </a:extLst>
                      </p:cNvPr>
                      <p:cNvSpPr/>
                      <p:nvPr/>
                    </p:nvSpPr>
                    <p:spPr>
                      <a:xfrm>
                        <a:off x="9654680" y="4595406"/>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87" name="Freeform: Shape 386">
                        <a:extLst>
                          <a:ext uri="{FF2B5EF4-FFF2-40B4-BE49-F238E27FC236}">
                            <a16:creationId xmlns:a16="http://schemas.microsoft.com/office/drawing/2014/main" id="{845DB96C-EB61-4DF6-B373-2A340EDFFA60}"/>
                          </a:ext>
                        </a:extLst>
                      </p:cNvPr>
                      <p:cNvSpPr/>
                      <p:nvPr/>
                    </p:nvSpPr>
                    <p:spPr>
                      <a:xfrm>
                        <a:off x="9654564" y="4595368"/>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88" name="Freeform: Shape 387">
                        <a:extLst>
                          <a:ext uri="{FF2B5EF4-FFF2-40B4-BE49-F238E27FC236}">
                            <a16:creationId xmlns:a16="http://schemas.microsoft.com/office/drawing/2014/main" id="{8803C543-6FEC-489D-B38B-818126981D65}"/>
                          </a:ext>
                        </a:extLst>
                      </p:cNvPr>
                      <p:cNvSpPr/>
                      <p:nvPr/>
                    </p:nvSpPr>
                    <p:spPr>
                      <a:xfrm>
                        <a:off x="9654449" y="4595290"/>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89" name="Freeform: Shape 388">
                        <a:extLst>
                          <a:ext uri="{FF2B5EF4-FFF2-40B4-BE49-F238E27FC236}">
                            <a16:creationId xmlns:a16="http://schemas.microsoft.com/office/drawing/2014/main" id="{EC1FB800-DE53-40C2-BF05-867C1F54ACD0}"/>
                          </a:ext>
                        </a:extLst>
                      </p:cNvPr>
                      <p:cNvSpPr/>
                      <p:nvPr/>
                    </p:nvSpPr>
                    <p:spPr>
                      <a:xfrm>
                        <a:off x="9654333" y="4595252"/>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90" name="Freeform: Shape 389">
                        <a:extLst>
                          <a:ext uri="{FF2B5EF4-FFF2-40B4-BE49-F238E27FC236}">
                            <a16:creationId xmlns:a16="http://schemas.microsoft.com/office/drawing/2014/main" id="{ED32094B-5310-4EB2-90B6-5EEE0DA573A0}"/>
                          </a:ext>
                        </a:extLst>
                      </p:cNvPr>
                      <p:cNvSpPr/>
                      <p:nvPr/>
                    </p:nvSpPr>
                    <p:spPr>
                      <a:xfrm>
                        <a:off x="9654179" y="4595213"/>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91" name="Freeform: Shape 390">
                        <a:extLst>
                          <a:ext uri="{FF2B5EF4-FFF2-40B4-BE49-F238E27FC236}">
                            <a16:creationId xmlns:a16="http://schemas.microsoft.com/office/drawing/2014/main" id="{3528FBD3-4E46-4E28-843E-13ADAE682746}"/>
                          </a:ext>
                        </a:extLst>
                      </p:cNvPr>
                      <p:cNvSpPr/>
                      <p:nvPr/>
                    </p:nvSpPr>
                    <p:spPr>
                      <a:xfrm>
                        <a:off x="9654063" y="4595136"/>
                        <a:ext cx="833339" cy="1037093"/>
                      </a:xfrm>
                      <a:custGeom>
                        <a:avLst/>
                        <a:gdLst>
                          <a:gd name="connsiteX0" fmla="*/ 0 w 833339"/>
                          <a:gd name="connsiteY0" fmla="*/ 504350 h 1037093"/>
                          <a:gd name="connsiteX1" fmla="*/ 0 w 833339"/>
                          <a:gd name="connsiteY1" fmla="*/ 1013860 h 1037093"/>
                          <a:gd name="connsiteX2" fmla="*/ 40199 w 833339"/>
                          <a:gd name="connsiteY2" fmla="*/ 1030873 h 1037093"/>
                          <a:gd name="connsiteX3" fmla="*/ 793102 w 833339"/>
                          <a:gd name="connsiteY3" fmla="*/ 596206 h 1037093"/>
                          <a:gd name="connsiteX4" fmla="*/ 833340 w 833339"/>
                          <a:gd name="connsiteY4" fmla="*/ 532782 h 1037093"/>
                          <a:gd name="connsiteX5" fmla="*/ 833340 w 833339"/>
                          <a:gd name="connsiteY5" fmla="*/ 23234 h 1037093"/>
                          <a:gd name="connsiteX6" fmla="*/ 793102 w 833339"/>
                          <a:gd name="connsiteY6" fmla="*/ 6221 h 1037093"/>
                          <a:gd name="connsiteX7" fmla="*/ 40238 w 833339"/>
                          <a:gd name="connsiteY7" fmla="*/ 440926 h 1037093"/>
                          <a:gd name="connsiteX8" fmla="*/ 0 w 833339"/>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39" h="1037093">
                            <a:moveTo>
                              <a:pt x="0" y="504350"/>
                            </a:moveTo>
                            <a:lnTo>
                              <a:pt x="0" y="1013860"/>
                            </a:lnTo>
                            <a:cubicBezTo>
                              <a:pt x="0" y="1036081"/>
                              <a:pt x="18016" y="1043681"/>
                              <a:pt x="40199" y="1030873"/>
                            </a:cubicBezTo>
                            <a:lnTo>
                              <a:pt x="793102" y="596206"/>
                            </a:lnTo>
                            <a:cubicBezTo>
                              <a:pt x="815324" y="583398"/>
                              <a:pt x="833340" y="554965"/>
                              <a:pt x="833340" y="532782"/>
                            </a:cubicBezTo>
                            <a:lnTo>
                              <a:pt x="833340" y="23234"/>
                            </a:lnTo>
                            <a:cubicBezTo>
                              <a:pt x="833340" y="1013"/>
                              <a:pt x="815324"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92" name="Freeform: Shape 391">
                        <a:extLst>
                          <a:ext uri="{FF2B5EF4-FFF2-40B4-BE49-F238E27FC236}">
                            <a16:creationId xmlns:a16="http://schemas.microsoft.com/office/drawing/2014/main" id="{278107A3-30F1-4309-8421-F850546FA4F0}"/>
                          </a:ext>
                        </a:extLst>
                      </p:cNvPr>
                      <p:cNvSpPr/>
                      <p:nvPr/>
                    </p:nvSpPr>
                    <p:spPr>
                      <a:xfrm>
                        <a:off x="9653947" y="4595098"/>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93" name="Freeform: Shape 392">
                        <a:extLst>
                          <a:ext uri="{FF2B5EF4-FFF2-40B4-BE49-F238E27FC236}">
                            <a16:creationId xmlns:a16="http://schemas.microsoft.com/office/drawing/2014/main" id="{0E276081-C092-44DC-A8E2-3505B2FD2164}"/>
                          </a:ext>
                        </a:extLst>
                      </p:cNvPr>
                      <p:cNvSpPr/>
                      <p:nvPr/>
                    </p:nvSpPr>
                    <p:spPr>
                      <a:xfrm>
                        <a:off x="9653831" y="4595059"/>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199" y="440888"/>
                            </a:lnTo>
                            <a:cubicBezTo>
                              <a:pt x="17978" y="453734"/>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94" name="Freeform: Shape 393">
                        <a:extLst>
                          <a:ext uri="{FF2B5EF4-FFF2-40B4-BE49-F238E27FC236}">
                            <a16:creationId xmlns:a16="http://schemas.microsoft.com/office/drawing/2014/main" id="{4E93AE55-1517-4BBB-8541-2CCF83D84547}"/>
                          </a:ext>
                        </a:extLst>
                      </p:cNvPr>
                      <p:cNvSpPr/>
                      <p:nvPr/>
                    </p:nvSpPr>
                    <p:spPr>
                      <a:xfrm>
                        <a:off x="9653677" y="4594982"/>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95" name="Freeform: Shape 394">
                        <a:extLst>
                          <a:ext uri="{FF2B5EF4-FFF2-40B4-BE49-F238E27FC236}">
                            <a16:creationId xmlns:a16="http://schemas.microsoft.com/office/drawing/2014/main" id="{83A967CB-A41D-4AD3-80C1-ACD1E56D026D}"/>
                          </a:ext>
                        </a:extLst>
                      </p:cNvPr>
                      <p:cNvSpPr/>
                      <p:nvPr/>
                    </p:nvSpPr>
                    <p:spPr>
                      <a:xfrm>
                        <a:off x="9653561" y="4594943"/>
                        <a:ext cx="833340" cy="1037093"/>
                      </a:xfrm>
                      <a:custGeom>
                        <a:avLst/>
                        <a:gdLst>
                          <a:gd name="connsiteX0" fmla="*/ 0 w 833340"/>
                          <a:gd name="connsiteY0" fmla="*/ 504350 h 1037093"/>
                          <a:gd name="connsiteX1" fmla="*/ 0 w 833340"/>
                          <a:gd name="connsiteY1" fmla="*/ 1013860 h 1037093"/>
                          <a:gd name="connsiteX2" fmla="*/ 40199 w 833340"/>
                          <a:gd name="connsiteY2" fmla="*/ 1030873 h 1037093"/>
                          <a:gd name="connsiteX3" fmla="*/ 793102 w 833340"/>
                          <a:gd name="connsiteY3" fmla="*/ 596206 h 1037093"/>
                          <a:gd name="connsiteX4" fmla="*/ 833340 w 833340"/>
                          <a:gd name="connsiteY4" fmla="*/ 532782 h 1037093"/>
                          <a:gd name="connsiteX5" fmla="*/ 833340 w 833340"/>
                          <a:gd name="connsiteY5" fmla="*/ 23234 h 1037093"/>
                          <a:gd name="connsiteX6" fmla="*/ 793102 w 833340"/>
                          <a:gd name="connsiteY6" fmla="*/ 6221 h 1037093"/>
                          <a:gd name="connsiteX7" fmla="*/ 40238 w 833340"/>
                          <a:gd name="connsiteY7" fmla="*/ 440926 h 1037093"/>
                          <a:gd name="connsiteX8" fmla="*/ 0 w 833340"/>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40" h="1037093">
                            <a:moveTo>
                              <a:pt x="0" y="504350"/>
                            </a:moveTo>
                            <a:lnTo>
                              <a:pt x="0" y="1013860"/>
                            </a:lnTo>
                            <a:cubicBezTo>
                              <a:pt x="0" y="1036081"/>
                              <a:pt x="18016" y="1043681"/>
                              <a:pt x="40199" y="1030873"/>
                            </a:cubicBezTo>
                            <a:lnTo>
                              <a:pt x="793102" y="596206"/>
                            </a:lnTo>
                            <a:cubicBezTo>
                              <a:pt x="815324" y="583398"/>
                              <a:pt x="833340" y="554965"/>
                              <a:pt x="833340" y="532782"/>
                            </a:cubicBezTo>
                            <a:lnTo>
                              <a:pt x="833340" y="23234"/>
                            </a:lnTo>
                            <a:cubicBezTo>
                              <a:pt x="833340" y="1013"/>
                              <a:pt x="815324"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96" name="Freeform: Shape 395">
                        <a:extLst>
                          <a:ext uri="{FF2B5EF4-FFF2-40B4-BE49-F238E27FC236}">
                            <a16:creationId xmlns:a16="http://schemas.microsoft.com/office/drawing/2014/main" id="{7FD395E9-B26E-457A-BE29-02734C16F36E}"/>
                          </a:ext>
                        </a:extLst>
                      </p:cNvPr>
                      <p:cNvSpPr/>
                      <p:nvPr/>
                    </p:nvSpPr>
                    <p:spPr>
                      <a:xfrm>
                        <a:off x="9653446" y="4594905"/>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97" name="Freeform: Shape 396">
                        <a:extLst>
                          <a:ext uri="{FF2B5EF4-FFF2-40B4-BE49-F238E27FC236}">
                            <a16:creationId xmlns:a16="http://schemas.microsoft.com/office/drawing/2014/main" id="{049959F4-64F1-47DD-A8B1-9AC868BDE1F6}"/>
                          </a:ext>
                        </a:extLst>
                      </p:cNvPr>
                      <p:cNvSpPr/>
                      <p:nvPr/>
                    </p:nvSpPr>
                    <p:spPr>
                      <a:xfrm>
                        <a:off x="9653330" y="4594866"/>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98" name="Freeform: Shape 397">
                        <a:extLst>
                          <a:ext uri="{FF2B5EF4-FFF2-40B4-BE49-F238E27FC236}">
                            <a16:creationId xmlns:a16="http://schemas.microsoft.com/office/drawing/2014/main" id="{C30129BB-551B-4F82-A5B8-53A968B4FBC0}"/>
                          </a:ext>
                        </a:extLst>
                      </p:cNvPr>
                      <p:cNvSpPr/>
                      <p:nvPr/>
                    </p:nvSpPr>
                    <p:spPr>
                      <a:xfrm>
                        <a:off x="9653214" y="4594789"/>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399" name="Freeform: Shape 398">
                        <a:extLst>
                          <a:ext uri="{FF2B5EF4-FFF2-40B4-BE49-F238E27FC236}">
                            <a16:creationId xmlns:a16="http://schemas.microsoft.com/office/drawing/2014/main" id="{5F0E090E-62D7-41A9-9102-565E29D36832}"/>
                          </a:ext>
                        </a:extLst>
                      </p:cNvPr>
                      <p:cNvSpPr/>
                      <p:nvPr/>
                    </p:nvSpPr>
                    <p:spPr>
                      <a:xfrm>
                        <a:off x="9653060" y="4594750"/>
                        <a:ext cx="833340" cy="1037093"/>
                      </a:xfrm>
                      <a:custGeom>
                        <a:avLst/>
                        <a:gdLst>
                          <a:gd name="connsiteX0" fmla="*/ 0 w 833340"/>
                          <a:gd name="connsiteY0" fmla="*/ 504350 h 1037093"/>
                          <a:gd name="connsiteX1" fmla="*/ 0 w 833340"/>
                          <a:gd name="connsiteY1" fmla="*/ 1013860 h 1037093"/>
                          <a:gd name="connsiteX2" fmla="*/ 40199 w 833340"/>
                          <a:gd name="connsiteY2" fmla="*/ 1030873 h 1037093"/>
                          <a:gd name="connsiteX3" fmla="*/ 793102 w 833340"/>
                          <a:gd name="connsiteY3" fmla="*/ 596206 h 1037093"/>
                          <a:gd name="connsiteX4" fmla="*/ 833340 w 833340"/>
                          <a:gd name="connsiteY4" fmla="*/ 532782 h 1037093"/>
                          <a:gd name="connsiteX5" fmla="*/ 833340 w 833340"/>
                          <a:gd name="connsiteY5" fmla="*/ 23234 h 1037093"/>
                          <a:gd name="connsiteX6" fmla="*/ 793102 w 833340"/>
                          <a:gd name="connsiteY6" fmla="*/ 6221 h 1037093"/>
                          <a:gd name="connsiteX7" fmla="*/ 40238 w 833340"/>
                          <a:gd name="connsiteY7" fmla="*/ 440888 h 1037093"/>
                          <a:gd name="connsiteX8" fmla="*/ 0 w 833340"/>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40" h="1037093">
                            <a:moveTo>
                              <a:pt x="0" y="504350"/>
                            </a:moveTo>
                            <a:lnTo>
                              <a:pt x="0" y="1013860"/>
                            </a:lnTo>
                            <a:cubicBezTo>
                              <a:pt x="0" y="1036081"/>
                              <a:pt x="18016" y="1043681"/>
                              <a:pt x="40199" y="1030873"/>
                            </a:cubicBezTo>
                            <a:lnTo>
                              <a:pt x="793102" y="596206"/>
                            </a:lnTo>
                            <a:cubicBezTo>
                              <a:pt x="815324" y="583398"/>
                              <a:pt x="833340" y="554965"/>
                              <a:pt x="833340" y="532782"/>
                            </a:cubicBezTo>
                            <a:lnTo>
                              <a:pt x="833340" y="23234"/>
                            </a:lnTo>
                            <a:cubicBezTo>
                              <a:pt x="833340" y="1013"/>
                              <a:pt x="815324"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00" name="Freeform: Shape 399">
                        <a:extLst>
                          <a:ext uri="{FF2B5EF4-FFF2-40B4-BE49-F238E27FC236}">
                            <a16:creationId xmlns:a16="http://schemas.microsoft.com/office/drawing/2014/main" id="{DC58EF96-E0D9-4F2F-AC1A-E2232EE263FB}"/>
                          </a:ext>
                        </a:extLst>
                      </p:cNvPr>
                      <p:cNvSpPr/>
                      <p:nvPr/>
                    </p:nvSpPr>
                    <p:spPr>
                      <a:xfrm>
                        <a:off x="9652944" y="4594712"/>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01" name="Freeform: Shape 400">
                        <a:extLst>
                          <a:ext uri="{FF2B5EF4-FFF2-40B4-BE49-F238E27FC236}">
                            <a16:creationId xmlns:a16="http://schemas.microsoft.com/office/drawing/2014/main" id="{8C11CE99-165A-4348-A8EB-1A21426DBCDC}"/>
                          </a:ext>
                        </a:extLst>
                      </p:cNvPr>
                      <p:cNvSpPr/>
                      <p:nvPr/>
                    </p:nvSpPr>
                    <p:spPr>
                      <a:xfrm>
                        <a:off x="9652828" y="4594635"/>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02" name="Freeform: Shape 401">
                        <a:extLst>
                          <a:ext uri="{FF2B5EF4-FFF2-40B4-BE49-F238E27FC236}">
                            <a16:creationId xmlns:a16="http://schemas.microsoft.com/office/drawing/2014/main" id="{03080CB9-32BB-450E-BFD0-2200C99DD40E}"/>
                          </a:ext>
                        </a:extLst>
                      </p:cNvPr>
                      <p:cNvSpPr/>
                      <p:nvPr/>
                    </p:nvSpPr>
                    <p:spPr>
                      <a:xfrm>
                        <a:off x="9652713" y="4594596"/>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03" name="Freeform: Shape 402">
                        <a:extLst>
                          <a:ext uri="{FF2B5EF4-FFF2-40B4-BE49-F238E27FC236}">
                            <a16:creationId xmlns:a16="http://schemas.microsoft.com/office/drawing/2014/main" id="{2D7BC3A7-8666-42F7-A69A-BBB6DE243A20}"/>
                          </a:ext>
                        </a:extLst>
                      </p:cNvPr>
                      <p:cNvSpPr/>
                      <p:nvPr/>
                    </p:nvSpPr>
                    <p:spPr>
                      <a:xfrm>
                        <a:off x="9652558" y="4594557"/>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04" name="Freeform: Shape 403">
                        <a:extLst>
                          <a:ext uri="{FF2B5EF4-FFF2-40B4-BE49-F238E27FC236}">
                            <a16:creationId xmlns:a16="http://schemas.microsoft.com/office/drawing/2014/main" id="{7485C026-7AC8-4124-AAF4-4CCF1A58E255}"/>
                          </a:ext>
                        </a:extLst>
                      </p:cNvPr>
                      <p:cNvSpPr/>
                      <p:nvPr/>
                    </p:nvSpPr>
                    <p:spPr>
                      <a:xfrm>
                        <a:off x="9652443" y="4594480"/>
                        <a:ext cx="833301" cy="1037132"/>
                      </a:xfrm>
                      <a:custGeom>
                        <a:avLst/>
                        <a:gdLst>
                          <a:gd name="connsiteX0" fmla="*/ 0 w 833301"/>
                          <a:gd name="connsiteY0" fmla="*/ 504350 h 1037132"/>
                          <a:gd name="connsiteX1" fmla="*/ 0 w 833301"/>
                          <a:gd name="connsiteY1" fmla="*/ 1013898 h 1037132"/>
                          <a:gd name="connsiteX2" fmla="*/ 40199 w 833301"/>
                          <a:gd name="connsiteY2" fmla="*/ 1030911 h 1037132"/>
                          <a:gd name="connsiteX3" fmla="*/ 793064 w 833301"/>
                          <a:gd name="connsiteY3" fmla="*/ 596244 h 1037132"/>
                          <a:gd name="connsiteX4" fmla="*/ 833301 w 833301"/>
                          <a:gd name="connsiteY4" fmla="*/ 532821 h 1037132"/>
                          <a:gd name="connsiteX5" fmla="*/ 833301 w 833301"/>
                          <a:gd name="connsiteY5" fmla="*/ 23234 h 1037132"/>
                          <a:gd name="connsiteX6" fmla="*/ 793064 w 833301"/>
                          <a:gd name="connsiteY6" fmla="*/ 6221 h 1037132"/>
                          <a:gd name="connsiteX7" fmla="*/ 40238 w 833301"/>
                          <a:gd name="connsiteY7" fmla="*/ 440926 h 1037132"/>
                          <a:gd name="connsiteX8" fmla="*/ 0 w 833301"/>
                          <a:gd name="connsiteY8" fmla="*/ 504350 h 103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132">
                            <a:moveTo>
                              <a:pt x="0" y="504350"/>
                            </a:moveTo>
                            <a:lnTo>
                              <a:pt x="0" y="1013898"/>
                            </a:lnTo>
                            <a:cubicBezTo>
                              <a:pt x="0" y="1036120"/>
                              <a:pt x="18016" y="1043720"/>
                              <a:pt x="40199" y="1030911"/>
                            </a:cubicBezTo>
                            <a:lnTo>
                              <a:pt x="793064" y="596244"/>
                            </a:lnTo>
                            <a:cubicBezTo>
                              <a:pt x="815285" y="583436"/>
                              <a:pt x="833301" y="555004"/>
                              <a:pt x="833301" y="532821"/>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05" name="Freeform: Shape 404">
                        <a:extLst>
                          <a:ext uri="{FF2B5EF4-FFF2-40B4-BE49-F238E27FC236}">
                            <a16:creationId xmlns:a16="http://schemas.microsoft.com/office/drawing/2014/main" id="{EFAF8D73-78DB-49DB-9001-FBC0A58247F6}"/>
                          </a:ext>
                        </a:extLst>
                      </p:cNvPr>
                      <p:cNvSpPr/>
                      <p:nvPr/>
                    </p:nvSpPr>
                    <p:spPr>
                      <a:xfrm>
                        <a:off x="9652327" y="4594442"/>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06" name="Freeform: Shape 405">
                        <a:extLst>
                          <a:ext uri="{FF2B5EF4-FFF2-40B4-BE49-F238E27FC236}">
                            <a16:creationId xmlns:a16="http://schemas.microsoft.com/office/drawing/2014/main" id="{50CCCB68-F2F6-4C8C-B503-A7CA330B7F8B}"/>
                          </a:ext>
                        </a:extLst>
                      </p:cNvPr>
                      <p:cNvSpPr/>
                      <p:nvPr/>
                    </p:nvSpPr>
                    <p:spPr>
                      <a:xfrm>
                        <a:off x="9652211" y="4594403"/>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07" name="Freeform: Shape 406">
                        <a:extLst>
                          <a:ext uri="{FF2B5EF4-FFF2-40B4-BE49-F238E27FC236}">
                            <a16:creationId xmlns:a16="http://schemas.microsoft.com/office/drawing/2014/main" id="{719E4D25-0A3F-4677-A7F7-24C2D8C43196}"/>
                          </a:ext>
                        </a:extLst>
                      </p:cNvPr>
                      <p:cNvSpPr/>
                      <p:nvPr/>
                    </p:nvSpPr>
                    <p:spPr>
                      <a:xfrm>
                        <a:off x="9652057" y="4594365"/>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08" name="Freeform: Shape 407">
                        <a:extLst>
                          <a:ext uri="{FF2B5EF4-FFF2-40B4-BE49-F238E27FC236}">
                            <a16:creationId xmlns:a16="http://schemas.microsoft.com/office/drawing/2014/main" id="{BB8A0359-8925-4720-BDB8-061373004F8B}"/>
                          </a:ext>
                        </a:extLst>
                      </p:cNvPr>
                      <p:cNvSpPr/>
                      <p:nvPr/>
                    </p:nvSpPr>
                    <p:spPr>
                      <a:xfrm>
                        <a:off x="9651941" y="4594287"/>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09" name="Freeform: Shape 408">
                        <a:extLst>
                          <a:ext uri="{FF2B5EF4-FFF2-40B4-BE49-F238E27FC236}">
                            <a16:creationId xmlns:a16="http://schemas.microsoft.com/office/drawing/2014/main" id="{1D65D0A6-048D-4CFA-AF5D-429ACFA1D412}"/>
                          </a:ext>
                        </a:extLst>
                      </p:cNvPr>
                      <p:cNvSpPr/>
                      <p:nvPr/>
                    </p:nvSpPr>
                    <p:spPr>
                      <a:xfrm>
                        <a:off x="9651825" y="4594249"/>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10" name="Freeform: Shape 409">
                        <a:extLst>
                          <a:ext uri="{FF2B5EF4-FFF2-40B4-BE49-F238E27FC236}">
                            <a16:creationId xmlns:a16="http://schemas.microsoft.com/office/drawing/2014/main" id="{584B07F3-9EC9-43D6-8BDD-FD8EC218AF22}"/>
                          </a:ext>
                        </a:extLst>
                      </p:cNvPr>
                      <p:cNvSpPr/>
                      <p:nvPr/>
                    </p:nvSpPr>
                    <p:spPr>
                      <a:xfrm>
                        <a:off x="9651710" y="4594210"/>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11" name="Freeform: Shape 410">
                        <a:extLst>
                          <a:ext uri="{FF2B5EF4-FFF2-40B4-BE49-F238E27FC236}">
                            <a16:creationId xmlns:a16="http://schemas.microsoft.com/office/drawing/2014/main" id="{3C9B80C4-F0E8-4142-A5A7-E4B57767CA4A}"/>
                          </a:ext>
                        </a:extLst>
                      </p:cNvPr>
                      <p:cNvSpPr/>
                      <p:nvPr/>
                    </p:nvSpPr>
                    <p:spPr>
                      <a:xfrm>
                        <a:off x="9651555" y="4594133"/>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12" name="Freeform: Shape 411">
                        <a:extLst>
                          <a:ext uri="{FF2B5EF4-FFF2-40B4-BE49-F238E27FC236}">
                            <a16:creationId xmlns:a16="http://schemas.microsoft.com/office/drawing/2014/main" id="{0D7B895D-7446-4C2C-A663-A22CB9ED3D71}"/>
                          </a:ext>
                        </a:extLst>
                      </p:cNvPr>
                      <p:cNvSpPr/>
                      <p:nvPr/>
                    </p:nvSpPr>
                    <p:spPr>
                      <a:xfrm>
                        <a:off x="9651439" y="4594095"/>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13" name="Freeform: Shape 412">
                        <a:extLst>
                          <a:ext uri="{FF2B5EF4-FFF2-40B4-BE49-F238E27FC236}">
                            <a16:creationId xmlns:a16="http://schemas.microsoft.com/office/drawing/2014/main" id="{48F272CD-25A1-4619-8051-6617612A93A8}"/>
                          </a:ext>
                        </a:extLst>
                      </p:cNvPr>
                      <p:cNvSpPr/>
                      <p:nvPr/>
                    </p:nvSpPr>
                    <p:spPr>
                      <a:xfrm>
                        <a:off x="9651324" y="4594056"/>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14" name="Freeform: Shape 413">
                        <a:extLst>
                          <a:ext uri="{FF2B5EF4-FFF2-40B4-BE49-F238E27FC236}">
                            <a16:creationId xmlns:a16="http://schemas.microsoft.com/office/drawing/2014/main" id="{187310F4-2B97-430A-A748-28CA083D2FDD}"/>
                          </a:ext>
                        </a:extLst>
                      </p:cNvPr>
                      <p:cNvSpPr/>
                      <p:nvPr/>
                    </p:nvSpPr>
                    <p:spPr>
                      <a:xfrm>
                        <a:off x="9651208" y="4593979"/>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15" name="Freeform: Shape 414">
                        <a:extLst>
                          <a:ext uri="{FF2B5EF4-FFF2-40B4-BE49-F238E27FC236}">
                            <a16:creationId xmlns:a16="http://schemas.microsoft.com/office/drawing/2014/main" id="{F8D1543D-DE89-4448-B957-2F291483F3E3}"/>
                          </a:ext>
                        </a:extLst>
                      </p:cNvPr>
                      <p:cNvSpPr/>
                      <p:nvPr/>
                    </p:nvSpPr>
                    <p:spPr>
                      <a:xfrm>
                        <a:off x="9651054" y="4593940"/>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16" name="Freeform: Shape 415">
                        <a:extLst>
                          <a:ext uri="{FF2B5EF4-FFF2-40B4-BE49-F238E27FC236}">
                            <a16:creationId xmlns:a16="http://schemas.microsoft.com/office/drawing/2014/main" id="{7F9759C6-014F-4736-9F45-5148E9535CAA}"/>
                          </a:ext>
                        </a:extLst>
                      </p:cNvPr>
                      <p:cNvSpPr/>
                      <p:nvPr/>
                    </p:nvSpPr>
                    <p:spPr>
                      <a:xfrm>
                        <a:off x="9650938" y="4593902"/>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17" name="Freeform: Shape 416">
                        <a:extLst>
                          <a:ext uri="{FF2B5EF4-FFF2-40B4-BE49-F238E27FC236}">
                            <a16:creationId xmlns:a16="http://schemas.microsoft.com/office/drawing/2014/main" id="{9A909680-FC10-4413-8536-127A76D30B63}"/>
                          </a:ext>
                        </a:extLst>
                      </p:cNvPr>
                      <p:cNvSpPr/>
                      <p:nvPr/>
                    </p:nvSpPr>
                    <p:spPr>
                      <a:xfrm>
                        <a:off x="9650822" y="4593863"/>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18" name="Freeform: Shape 417">
                        <a:extLst>
                          <a:ext uri="{FF2B5EF4-FFF2-40B4-BE49-F238E27FC236}">
                            <a16:creationId xmlns:a16="http://schemas.microsoft.com/office/drawing/2014/main" id="{9B87A93D-C8A5-4F62-9B00-BA52205F7B14}"/>
                          </a:ext>
                        </a:extLst>
                      </p:cNvPr>
                      <p:cNvSpPr/>
                      <p:nvPr/>
                    </p:nvSpPr>
                    <p:spPr>
                      <a:xfrm>
                        <a:off x="9650706" y="4593786"/>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19" name="Freeform: Shape 418">
                        <a:extLst>
                          <a:ext uri="{FF2B5EF4-FFF2-40B4-BE49-F238E27FC236}">
                            <a16:creationId xmlns:a16="http://schemas.microsoft.com/office/drawing/2014/main" id="{AF222F8D-E9D0-4255-BB5B-4D61AA8D05C3}"/>
                          </a:ext>
                        </a:extLst>
                      </p:cNvPr>
                      <p:cNvSpPr/>
                      <p:nvPr/>
                    </p:nvSpPr>
                    <p:spPr>
                      <a:xfrm>
                        <a:off x="9650552" y="4593747"/>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20" name="Freeform: Shape 419">
                        <a:extLst>
                          <a:ext uri="{FF2B5EF4-FFF2-40B4-BE49-F238E27FC236}">
                            <a16:creationId xmlns:a16="http://schemas.microsoft.com/office/drawing/2014/main" id="{8BC41D87-3771-48EE-BBE3-6941B577DCAB}"/>
                          </a:ext>
                        </a:extLst>
                      </p:cNvPr>
                      <p:cNvSpPr/>
                      <p:nvPr/>
                    </p:nvSpPr>
                    <p:spPr>
                      <a:xfrm>
                        <a:off x="9650436" y="4593709"/>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21" name="Freeform: Shape 420">
                        <a:extLst>
                          <a:ext uri="{FF2B5EF4-FFF2-40B4-BE49-F238E27FC236}">
                            <a16:creationId xmlns:a16="http://schemas.microsoft.com/office/drawing/2014/main" id="{3917217A-EBE3-412D-8678-82C93227EDE7}"/>
                          </a:ext>
                        </a:extLst>
                      </p:cNvPr>
                      <p:cNvSpPr/>
                      <p:nvPr/>
                    </p:nvSpPr>
                    <p:spPr>
                      <a:xfrm>
                        <a:off x="9650321" y="4593632"/>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22" name="Freeform: Shape 421">
                        <a:extLst>
                          <a:ext uri="{FF2B5EF4-FFF2-40B4-BE49-F238E27FC236}">
                            <a16:creationId xmlns:a16="http://schemas.microsoft.com/office/drawing/2014/main" id="{65AB2AAE-08B0-414C-882B-F71EC6503F60}"/>
                          </a:ext>
                        </a:extLst>
                      </p:cNvPr>
                      <p:cNvSpPr/>
                      <p:nvPr/>
                    </p:nvSpPr>
                    <p:spPr>
                      <a:xfrm>
                        <a:off x="9650205" y="4593593"/>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23" name="Freeform: Shape 422">
                        <a:extLst>
                          <a:ext uri="{FF2B5EF4-FFF2-40B4-BE49-F238E27FC236}">
                            <a16:creationId xmlns:a16="http://schemas.microsoft.com/office/drawing/2014/main" id="{6B73BA7F-DE62-4396-A1CE-5B60791A56D7}"/>
                          </a:ext>
                        </a:extLst>
                      </p:cNvPr>
                      <p:cNvSpPr/>
                      <p:nvPr/>
                    </p:nvSpPr>
                    <p:spPr>
                      <a:xfrm>
                        <a:off x="9650051" y="4593554"/>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24" name="Freeform: Shape 423">
                        <a:extLst>
                          <a:ext uri="{FF2B5EF4-FFF2-40B4-BE49-F238E27FC236}">
                            <a16:creationId xmlns:a16="http://schemas.microsoft.com/office/drawing/2014/main" id="{D5C7A1A2-DC2A-4B1E-956F-5181F3ED756B}"/>
                          </a:ext>
                        </a:extLst>
                      </p:cNvPr>
                      <p:cNvSpPr/>
                      <p:nvPr/>
                    </p:nvSpPr>
                    <p:spPr>
                      <a:xfrm>
                        <a:off x="9649935" y="4593477"/>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25" name="Freeform: Shape 424">
                        <a:extLst>
                          <a:ext uri="{FF2B5EF4-FFF2-40B4-BE49-F238E27FC236}">
                            <a16:creationId xmlns:a16="http://schemas.microsoft.com/office/drawing/2014/main" id="{913BF612-5033-4D1B-891A-12918E9B23F6}"/>
                          </a:ext>
                        </a:extLst>
                      </p:cNvPr>
                      <p:cNvSpPr/>
                      <p:nvPr/>
                    </p:nvSpPr>
                    <p:spPr>
                      <a:xfrm>
                        <a:off x="9649819" y="4593439"/>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26" name="Freeform: Shape 425">
                        <a:extLst>
                          <a:ext uri="{FF2B5EF4-FFF2-40B4-BE49-F238E27FC236}">
                            <a16:creationId xmlns:a16="http://schemas.microsoft.com/office/drawing/2014/main" id="{2150A021-E741-4C68-9AC8-0A6C2EF74632}"/>
                          </a:ext>
                        </a:extLst>
                      </p:cNvPr>
                      <p:cNvSpPr/>
                      <p:nvPr/>
                    </p:nvSpPr>
                    <p:spPr>
                      <a:xfrm>
                        <a:off x="9649703" y="4593400"/>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27" name="Freeform: Shape 426">
                        <a:extLst>
                          <a:ext uri="{FF2B5EF4-FFF2-40B4-BE49-F238E27FC236}">
                            <a16:creationId xmlns:a16="http://schemas.microsoft.com/office/drawing/2014/main" id="{484E8248-A3C3-45A1-B24F-8C80416FEA0C}"/>
                          </a:ext>
                        </a:extLst>
                      </p:cNvPr>
                      <p:cNvSpPr/>
                      <p:nvPr/>
                    </p:nvSpPr>
                    <p:spPr>
                      <a:xfrm>
                        <a:off x="9649549" y="4593362"/>
                        <a:ext cx="833301" cy="1037093"/>
                      </a:xfrm>
                      <a:custGeom>
                        <a:avLst/>
                        <a:gdLst>
                          <a:gd name="connsiteX0" fmla="*/ 0 w 833301"/>
                          <a:gd name="connsiteY0" fmla="*/ 504311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11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11"/>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28" name="Freeform: Shape 427">
                        <a:extLst>
                          <a:ext uri="{FF2B5EF4-FFF2-40B4-BE49-F238E27FC236}">
                            <a16:creationId xmlns:a16="http://schemas.microsoft.com/office/drawing/2014/main" id="{4D0DE1BC-D614-41D3-A3E1-7EF65AA929FC}"/>
                          </a:ext>
                        </a:extLst>
                      </p:cNvPr>
                      <p:cNvSpPr/>
                      <p:nvPr/>
                    </p:nvSpPr>
                    <p:spPr>
                      <a:xfrm>
                        <a:off x="9649433" y="4593284"/>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29" name="Freeform: Shape 428">
                        <a:extLst>
                          <a:ext uri="{FF2B5EF4-FFF2-40B4-BE49-F238E27FC236}">
                            <a16:creationId xmlns:a16="http://schemas.microsoft.com/office/drawing/2014/main" id="{D03AA8D0-AC3E-46AC-BB3D-3595824CDF04}"/>
                          </a:ext>
                        </a:extLst>
                      </p:cNvPr>
                      <p:cNvSpPr/>
                      <p:nvPr/>
                    </p:nvSpPr>
                    <p:spPr>
                      <a:xfrm>
                        <a:off x="9649318" y="4593246"/>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30" name="Freeform: Shape 429">
                        <a:extLst>
                          <a:ext uri="{FF2B5EF4-FFF2-40B4-BE49-F238E27FC236}">
                            <a16:creationId xmlns:a16="http://schemas.microsoft.com/office/drawing/2014/main" id="{16C1A2CC-66EF-46BC-B106-A09BEE2B921F}"/>
                          </a:ext>
                        </a:extLst>
                      </p:cNvPr>
                      <p:cNvSpPr/>
                      <p:nvPr/>
                    </p:nvSpPr>
                    <p:spPr>
                      <a:xfrm>
                        <a:off x="9649202" y="4593207"/>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206 h 1037054"/>
                          <a:gd name="connsiteX4" fmla="*/ 833301 w 833301"/>
                          <a:gd name="connsiteY4" fmla="*/ 532782 h 1037054"/>
                          <a:gd name="connsiteX5" fmla="*/ 833301 w 833301"/>
                          <a:gd name="connsiteY5" fmla="*/ 23234 h 1037054"/>
                          <a:gd name="connsiteX6" fmla="*/ 793064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31" name="Freeform: Shape 430">
                        <a:extLst>
                          <a:ext uri="{FF2B5EF4-FFF2-40B4-BE49-F238E27FC236}">
                            <a16:creationId xmlns:a16="http://schemas.microsoft.com/office/drawing/2014/main" id="{FA26BB14-4EF4-440D-A664-341F7B877888}"/>
                          </a:ext>
                        </a:extLst>
                      </p:cNvPr>
                      <p:cNvSpPr/>
                      <p:nvPr/>
                    </p:nvSpPr>
                    <p:spPr>
                      <a:xfrm>
                        <a:off x="9649048" y="4593130"/>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32" name="Freeform: Shape 431">
                        <a:extLst>
                          <a:ext uri="{FF2B5EF4-FFF2-40B4-BE49-F238E27FC236}">
                            <a16:creationId xmlns:a16="http://schemas.microsoft.com/office/drawing/2014/main" id="{4B9707D7-E204-4738-A7C2-625A300E4F55}"/>
                          </a:ext>
                        </a:extLst>
                      </p:cNvPr>
                      <p:cNvSpPr/>
                      <p:nvPr/>
                    </p:nvSpPr>
                    <p:spPr>
                      <a:xfrm>
                        <a:off x="9648932" y="4593091"/>
                        <a:ext cx="833339" cy="1037093"/>
                      </a:xfrm>
                      <a:custGeom>
                        <a:avLst/>
                        <a:gdLst>
                          <a:gd name="connsiteX0" fmla="*/ 0 w 833339"/>
                          <a:gd name="connsiteY0" fmla="*/ 504350 h 1037093"/>
                          <a:gd name="connsiteX1" fmla="*/ 0 w 833339"/>
                          <a:gd name="connsiteY1" fmla="*/ 1013860 h 1037093"/>
                          <a:gd name="connsiteX2" fmla="*/ 40199 w 833339"/>
                          <a:gd name="connsiteY2" fmla="*/ 1030873 h 1037093"/>
                          <a:gd name="connsiteX3" fmla="*/ 793102 w 833339"/>
                          <a:gd name="connsiteY3" fmla="*/ 596206 h 1037093"/>
                          <a:gd name="connsiteX4" fmla="*/ 833340 w 833339"/>
                          <a:gd name="connsiteY4" fmla="*/ 532782 h 1037093"/>
                          <a:gd name="connsiteX5" fmla="*/ 833340 w 833339"/>
                          <a:gd name="connsiteY5" fmla="*/ 23234 h 1037093"/>
                          <a:gd name="connsiteX6" fmla="*/ 793102 w 833339"/>
                          <a:gd name="connsiteY6" fmla="*/ 6221 h 1037093"/>
                          <a:gd name="connsiteX7" fmla="*/ 40238 w 833339"/>
                          <a:gd name="connsiteY7" fmla="*/ 440888 h 1037093"/>
                          <a:gd name="connsiteX8" fmla="*/ 0 w 833339"/>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39" h="1037093">
                            <a:moveTo>
                              <a:pt x="0" y="504350"/>
                            </a:moveTo>
                            <a:lnTo>
                              <a:pt x="0" y="1013860"/>
                            </a:lnTo>
                            <a:cubicBezTo>
                              <a:pt x="0" y="1036081"/>
                              <a:pt x="18016" y="1043681"/>
                              <a:pt x="40199" y="1030873"/>
                            </a:cubicBezTo>
                            <a:lnTo>
                              <a:pt x="793102" y="596206"/>
                            </a:lnTo>
                            <a:cubicBezTo>
                              <a:pt x="815324" y="583398"/>
                              <a:pt x="833340" y="554965"/>
                              <a:pt x="833340" y="532782"/>
                            </a:cubicBezTo>
                            <a:lnTo>
                              <a:pt x="833340" y="23234"/>
                            </a:lnTo>
                            <a:cubicBezTo>
                              <a:pt x="833340" y="1013"/>
                              <a:pt x="815324" y="-6587"/>
                              <a:pt x="793102"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33" name="Freeform: Shape 432">
                        <a:extLst>
                          <a:ext uri="{FF2B5EF4-FFF2-40B4-BE49-F238E27FC236}">
                            <a16:creationId xmlns:a16="http://schemas.microsoft.com/office/drawing/2014/main" id="{5D995063-2AB5-416B-AC16-715244A9C31D}"/>
                          </a:ext>
                        </a:extLst>
                      </p:cNvPr>
                      <p:cNvSpPr/>
                      <p:nvPr/>
                    </p:nvSpPr>
                    <p:spPr>
                      <a:xfrm>
                        <a:off x="9648816" y="4593053"/>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34" name="Freeform: Shape 433">
                        <a:extLst>
                          <a:ext uri="{FF2B5EF4-FFF2-40B4-BE49-F238E27FC236}">
                            <a16:creationId xmlns:a16="http://schemas.microsoft.com/office/drawing/2014/main" id="{4E6922C1-2EA2-4186-B70B-22A280E6CE9C}"/>
                          </a:ext>
                        </a:extLst>
                      </p:cNvPr>
                      <p:cNvSpPr/>
                      <p:nvPr/>
                    </p:nvSpPr>
                    <p:spPr>
                      <a:xfrm>
                        <a:off x="9648700" y="4592976"/>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35" name="Freeform: Shape 434">
                        <a:extLst>
                          <a:ext uri="{FF2B5EF4-FFF2-40B4-BE49-F238E27FC236}">
                            <a16:creationId xmlns:a16="http://schemas.microsoft.com/office/drawing/2014/main" id="{AC1BF985-8DDA-45A0-AAD9-8DBC6B3A2461}"/>
                          </a:ext>
                        </a:extLst>
                      </p:cNvPr>
                      <p:cNvSpPr/>
                      <p:nvPr/>
                    </p:nvSpPr>
                    <p:spPr>
                      <a:xfrm>
                        <a:off x="9648546" y="4592937"/>
                        <a:ext cx="833339" cy="1037093"/>
                      </a:xfrm>
                      <a:custGeom>
                        <a:avLst/>
                        <a:gdLst>
                          <a:gd name="connsiteX0" fmla="*/ 0 w 833339"/>
                          <a:gd name="connsiteY0" fmla="*/ 504350 h 1037093"/>
                          <a:gd name="connsiteX1" fmla="*/ 0 w 833339"/>
                          <a:gd name="connsiteY1" fmla="*/ 1013860 h 1037093"/>
                          <a:gd name="connsiteX2" fmla="*/ 40199 w 833339"/>
                          <a:gd name="connsiteY2" fmla="*/ 1030873 h 1037093"/>
                          <a:gd name="connsiteX3" fmla="*/ 793102 w 833339"/>
                          <a:gd name="connsiteY3" fmla="*/ 596206 h 1037093"/>
                          <a:gd name="connsiteX4" fmla="*/ 833340 w 833339"/>
                          <a:gd name="connsiteY4" fmla="*/ 532782 h 1037093"/>
                          <a:gd name="connsiteX5" fmla="*/ 833340 w 833339"/>
                          <a:gd name="connsiteY5" fmla="*/ 23234 h 1037093"/>
                          <a:gd name="connsiteX6" fmla="*/ 793102 w 833339"/>
                          <a:gd name="connsiteY6" fmla="*/ 6221 h 1037093"/>
                          <a:gd name="connsiteX7" fmla="*/ 40238 w 833339"/>
                          <a:gd name="connsiteY7" fmla="*/ 440926 h 1037093"/>
                          <a:gd name="connsiteX8" fmla="*/ 0 w 833339"/>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39" h="1037093">
                            <a:moveTo>
                              <a:pt x="0" y="504350"/>
                            </a:moveTo>
                            <a:lnTo>
                              <a:pt x="0" y="1013860"/>
                            </a:lnTo>
                            <a:cubicBezTo>
                              <a:pt x="0" y="1036081"/>
                              <a:pt x="18016" y="1043681"/>
                              <a:pt x="40199" y="1030873"/>
                            </a:cubicBezTo>
                            <a:lnTo>
                              <a:pt x="793102" y="596206"/>
                            </a:lnTo>
                            <a:cubicBezTo>
                              <a:pt x="815324" y="583398"/>
                              <a:pt x="833340" y="554965"/>
                              <a:pt x="833340" y="532782"/>
                            </a:cubicBezTo>
                            <a:lnTo>
                              <a:pt x="833340" y="23234"/>
                            </a:lnTo>
                            <a:cubicBezTo>
                              <a:pt x="833340" y="1013"/>
                              <a:pt x="815324" y="-6587"/>
                              <a:pt x="793102" y="6221"/>
                            </a:cubicBezTo>
                            <a:lnTo>
                              <a:pt x="40238"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36" name="Freeform: Shape 435">
                        <a:extLst>
                          <a:ext uri="{FF2B5EF4-FFF2-40B4-BE49-F238E27FC236}">
                            <a16:creationId xmlns:a16="http://schemas.microsoft.com/office/drawing/2014/main" id="{94D115AA-F856-4D44-AB56-63479CF2486D}"/>
                          </a:ext>
                        </a:extLst>
                      </p:cNvPr>
                      <p:cNvSpPr/>
                      <p:nvPr/>
                    </p:nvSpPr>
                    <p:spPr>
                      <a:xfrm>
                        <a:off x="9648430" y="4592899"/>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37" name="Freeform: Shape 436">
                        <a:extLst>
                          <a:ext uri="{FF2B5EF4-FFF2-40B4-BE49-F238E27FC236}">
                            <a16:creationId xmlns:a16="http://schemas.microsoft.com/office/drawing/2014/main" id="{369B5BDA-F1B9-45AD-8A60-EE1121F96516}"/>
                          </a:ext>
                        </a:extLst>
                      </p:cNvPr>
                      <p:cNvSpPr/>
                      <p:nvPr/>
                    </p:nvSpPr>
                    <p:spPr>
                      <a:xfrm>
                        <a:off x="9648315" y="4592860"/>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199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199"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38" name="Freeform: Shape 437">
                        <a:extLst>
                          <a:ext uri="{FF2B5EF4-FFF2-40B4-BE49-F238E27FC236}">
                            <a16:creationId xmlns:a16="http://schemas.microsoft.com/office/drawing/2014/main" id="{B0FCC0FC-30BD-47E0-B7CF-D485DC5ED8F3}"/>
                          </a:ext>
                        </a:extLst>
                      </p:cNvPr>
                      <p:cNvSpPr/>
                      <p:nvPr/>
                    </p:nvSpPr>
                    <p:spPr>
                      <a:xfrm>
                        <a:off x="9648199" y="4592783"/>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39" name="Freeform: Shape 438">
                        <a:extLst>
                          <a:ext uri="{FF2B5EF4-FFF2-40B4-BE49-F238E27FC236}">
                            <a16:creationId xmlns:a16="http://schemas.microsoft.com/office/drawing/2014/main" id="{7FE1022E-4E1C-47FF-97B3-D1AF2F85C286}"/>
                          </a:ext>
                        </a:extLst>
                      </p:cNvPr>
                      <p:cNvSpPr/>
                      <p:nvPr/>
                    </p:nvSpPr>
                    <p:spPr>
                      <a:xfrm>
                        <a:off x="9648045" y="4592744"/>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238" y="440888"/>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40" name="Freeform: Shape 439">
                        <a:extLst>
                          <a:ext uri="{FF2B5EF4-FFF2-40B4-BE49-F238E27FC236}">
                            <a16:creationId xmlns:a16="http://schemas.microsoft.com/office/drawing/2014/main" id="{7F38BB8E-128A-44D9-A314-C9EFD082CB8B}"/>
                          </a:ext>
                        </a:extLst>
                      </p:cNvPr>
                      <p:cNvSpPr/>
                      <p:nvPr/>
                    </p:nvSpPr>
                    <p:spPr>
                      <a:xfrm>
                        <a:off x="9647929" y="4592706"/>
                        <a:ext cx="833301" cy="1037054"/>
                      </a:xfrm>
                      <a:custGeom>
                        <a:avLst/>
                        <a:gdLst>
                          <a:gd name="connsiteX0" fmla="*/ 0 w 833301"/>
                          <a:gd name="connsiteY0" fmla="*/ 504311 h 1037054"/>
                          <a:gd name="connsiteX1" fmla="*/ 0 w 833301"/>
                          <a:gd name="connsiteY1" fmla="*/ 1013821 h 1037054"/>
                          <a:gd name="connsiteX2" fmla="*/ 40199 w 833301"/>
                          <a:gd name="connsiteY2" fmla="*/ 1030834 h 1037054"/>
                          <a:gd name="connsiteX3" fmla="*/ 793064 w 833301"/>
                          <a:gd name="connsiteY3" fmla="*/ 596167 h 1037054"/>
                          <a:gd name="connsiteX4" fmla="*/ 833301 w 833301"/>
                          <a:gd name="connsiteY4" fmla="*/ 532744 h 1037054"/>
                          <a:gd name="connsiteX5" fmla="*/ 833301 w 833301"/>
                          <a:gd name="connsiteY5" fmla="*/ 23234 h 1037054"/>
                          <a:gd name="connsiteX6" fmla="*/ 793064 w 833301"/>
                          <a:gd name="connsiteY6" fmla="*/ 6221 h 1037054"/>
                          <a:gd name="connsiteX7" fmla="*/ 40238 w 833301"/>
                          <a:gd name="connsiteY7" fmla="*/ 440888 h 1037054"/>
                          <a:gd name="connsiteX8" fmla="*/ 0 w 833301"/>
                          <a:gd name="connsiteY8" fmla="*/ 504311 h 103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54">
                            <a:moveTo>
                              <a:pt x="0" y="504311"/>
                            </a:moveTo>
                            <a:lnTo>
                              <a:pt x="0" y="1013821"/>
                            </a:lnTo>
                            <a:cubicBezTo>
                              <a:pt x="0" y="1036042"/>
                              <a:pt x="18016" y="1043642"/>
                              <a:pt x="40199" y="1030834"/>
                            </a:cubicBezTo>
                            <a:lnTo>
                              <a:pt x="793064" y="596167"/>
                            </a:lnTo>
                            <a:cubicBezTo>
                              <a:pt x="815285" y="583359"/>
                              <a:pt x="833301" y="554927"/>
                              <a:pt x="833301" y="532744"/>
                            </a:cubicBezTo>
                            <a:lnTo>
                              <a:pt x="833301" y="23234"/>
                            </a:lnTo>
                            <a:cubicBezTo>
                              <a:pt x="833301" y="1013"/>
                              <a:pt x="815285" y="-6587"/>
                              <a:pt x="793064" y="6221"/>
                            </a:cubicBezTo>
                            <a:lnTo>
                              <a:pt x="40238" y="440888"/>
                            </a:lnTo>
                            <a:cubicBezTo>
                              <a:pt x="18016" y="453696"/>
                              <a:pt x="0" y="482128"/>
                              <a:pt x="0" y="504311"/>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41" name="Freeform: Shape 440">
                        <a:extLst>
                          <a:ext uri="{FF2B5EF4-FFF2-40B4-BE49-F238E27FC236}">
                            <a16:creationId xmlns:a16="http://schemas.microsoft.com/office/drawing/2014/main" id="{4A7B5307-F409-4750-B040-C3BE9FEDB13D}"/>
                          </a:ext>
                        </a:extLst>
                      </p:cNvPr>
                      <p:cNvSpPr/>
                      <p:nvPr/>
                    </p:nvSpPr>
                    <p:spPr>
                      <a:xfrm>
                        <a:off x="9647813" y="4592629"/>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926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926"/>
                            </a:lnTo>
                            <a:cubicBezTo>
                              <a:pt x="18016"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42" name="Freeform: Shape 441">
                        <a:extLst>
                          <a:ext uri="{FF2B5EF4-FFF2-40B4-BE49-F238E27FC236}">
                            <a16:creationId xmlns:a16="http://schemas.microsoft.com/office/drawing/2014/main" id="{B6A0491E-E57C-4EFE-9865-63F075DC98F5}"/>
                          </a:ext>
                        </a:extLst>
                      </p:cNvPr>
                      <p:cNvSpPr/>
                      <p:nvPr/>
                    </p:nvSpPr>
                    <p:spPr>
                      <a:xfrm>
                        <a:off x="9647697" y="4592590"/>
                        <a:ext cx="833301" cy="1037093"/>
                      </a:xfrm>
                      <a:custGeom>
                        <a:avLst/>
                        <a:gdLst>
                          <a:gd name="connsiteX0" fmla="*/ 0 w 833301"/>
                          <a:gd name="connsiteY0" fmla="*/ 504350 h 1037093"/>
                          <a:gd name="connsiteX1" fmla="*/ 0 w 833301"/>
                          <a:gd name="connsiteY1" fmla="*/ 1013860 h 1037093"/>
                          <a:gd name="connsiteX2" fmla="*/ 40199 w 833301"/>
                          <a:gd name="connsiteY2" fmla="*/ 1030873 h 1037093"/>
                          <a:gd name="connsiteX3" fmla="*/ 793064 w 833301"/>
                          <a:gd name="connsiteY3" fmla="*/ 596206 h 1037093"/>
                          <a:gd name="connsiteX4" fmla="*/ 833301 w 833301"/>
                          <a:gd name="connsiteY4" fmla="*/ 532782 h 1037093"/>
                          <a:gd name="connsiteX5" fmla="*/ 833301 w 833301"/>
                          <a:gd name="connsiteY5" fmla="*/ 23234 h 1037093"/>
                          <a:gd name="connsiteX6" fmla="*/ 793064 w 833301"/>
                          <a:gd name="connsiteY6" fmla="*/ 6221 h 1037093"/>
                          <a:gd name="connsiteX7" fmla="*/ 40199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199" y="1030873"/>
                            </a:cubicBezTo>
                            <a:lnTo>
                              <a:pt x="793064" y="596206"/>
                            </a:lnTo>
                            <a:cubicBezTo>
                              <a:pt x="815285" y="583398"/>
                              <a:pt x="833301" y="554965"/>
                              <a:pt x="833301" y="532782"/>
                            </a:cubicBezTo>
                            <a:lnTo>
                              <a:pt x="833301" y="23234"/>
                            </a:lnTo>
                            <a:cubicBezTo>
                              <a:pt x="833301" y="1013"/>
                              <a:pt x="815285" y="-6587"/>
                              <a:pt x="793064" y="6221"/>
                            </a:cubicBezTo>
                            <a:lnTo>
                              <a:pt x="40199" y="440888"/>
                            </a:lnTo>
                            <a:cubicBezTo>
                              <a:pt x="17978" y="453734"/>
                              <a:pt x="0" y="482128"/>
                              <a:pt x="0" y="504350"/>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grpSp>
                  <p:nvGrpSpPr>
                    <p:cNvPr id="135" name="Graphic 1217">
                      <a:extLst>
                        <a:ext uri="{FF2B5EF4-FFF2-40B4-BE49-F238E27FC236}">
                          <a16:creationId xmlns:a16="http://schemas.microsoft.com/office/drawing/2014/main" id="{22529458-6ADD-4EE9-8481-C3D8A14CD0B8}"/>
                        </a:ext>
                      </a:extLst>
                    </p:cNvPr>
                    <p:cNvGrpSpPr/>
                    <p:nvPr/>
                  </p:nvGrpSpPr>
                  <p:grpSpPr>
                    <a:xfrm>
                      <a:off x="9685389" y="4607674"/>
                      <a:ext cx="833301" cy="1037093"/>
                      <a:chOff x="9685389" y="4607674"/>
                      <a:chExt cx="833301" cy="1037093"/>
                    </a:xfrm>
                  </p:grpSpPr>
                  <p:sp>
                    <p:nvSpPr>
                      <p:cNvPr id="138" name="Freeform: Shape 137">
                        <a:extLst>
                          <a:ext uri="{FF2B5EF4-FFF2-40B4-BE49-F238E27FC236}">
                            <a16:creationId xmlns:a16="http://schemas.microsoft.com/office/drawing/2014/main" id="{06881CAF-1956-4C99-AFB9-6760D4F86DBF}"/>
                          </a:ext>
                        </a:extLst>
                      </p:cNvPr>
                      <p:cNvSpPr/>
                      <p:nvPr/>
                    </p:nvSpPr>
                    <p:spPr>
                      <a:xfrm>
                        <a:off x="9685389" y="4607674"/>
                        <a:ext cx="833301" cy="1037093"/>
                      </a:xfrm>
                      <a:custGeom>
                        <a:avLst/>
                        <a:gdLst>
                          <a:gd name="connsiteX0" fmla="*/ 0 w 833301"/>
                          <a:gd name="connsiteY0" fmla="*/ 504350 h 1037093"/>
                          <a:gd name="connsiteX1" fmla="*/ 0 w 833301"/>
                          <a:gd name="connsiteY1" fmla="*/ 1013860 h 1037093"/>
                          <a:gd name="connsiteX2" fmla="*/ 40238 w 833301"/>
                          <a:gd name="connsiteY2" fmla="*/ 1030873 h 1037093"/>
                          <a:gd name="connsiteX3" fmla="*/ 793102 w 833301"/>
                          <a:gd name="connsiteY3" fmla="*/ 596206 h 1037093"/>
                          <a:gd name="connsiteX4" fmla="*/ 833301 w 833301"/>
                          <a:gd name="connsiteY4" fmla="*/ 532782 h 1037093"/>
                          <a:gd name="connsiteX5" fmla="*/ 833301 w 833301"/>
                          <a:gd name="connsiteY5" fmla="*/ 23234 h 1037093"/>
                          <a:gd name="connsiteX6" fmla="*/ 793102 w 833301"/>
                          <a:gd name="connsiteY6" fmla="*/ 6221 h 1037093"/>
                          <a:gd name="connsiteX7" fmla="*/ 40238 w 833301"/>
                          <a:gd name="connsiteY7" fmla="*/ 440888 h 1037093"/>
                          <a:gd name="connsiteX8" fmla="*/ 0 w 833301"/>
                          <a:gd name="connsiteY8" fmla="*/ 504350 h 10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3301" h="1037093">
                            <a:moveTo>
                              <a:pt x="0" y="504350"/>
                            </a:moveTo>
                            <a:lnTo>
                              <a:pt x="0" y="1013860"/>
                            </a:lnTo>
                            <a:cubicBezTo>
                              <a:pt x="0" y="1036081"/>
                              <a:pt x="18016" y="1043681"/>
                              <a:pt x="40238" y="1030873"/>
                            </a:cubicBezTo>
                            <a:lnTo>
                              <a:pt x="793102" y="596206"/>
                            </a:lnTo>
                            <a:cubicBezTo>
                              <a:pt x="815324" y="583398"/>
                              <a:pt x="833301" y="554965"/>
                              <a:pt x="833301" y="532782"/>
                            </a:cubicBezTo>
                            <a:lnTo>
                              <a:pt x="833301" y="23234"/>
                            </a:lnTo>
                            <a:cubicBezTo>
                              <a:pt x="833301" y="1013"/>
                              <a:pt x="815285" y="-6587"/>
                              <a:pt x="793102" y="6221"/>
                            </a:cubicBezTo>
                            <a:lnTo>
                              <a:pt x="40238" y="440888"/>
                            </a:lnTo>
                            <a:cubicBezTo>
                              <a:pt x="18016" y="453734"/>
                              <a:pt x="0" y="482128"/>
                              <a:pt x="0" y="504350"/>
                            </a:cubicBezTo>
                            <a:close/>
                          </a:path>
                        </a:pathLst>
                      </a:custGeom>
                      <a:solidFill>
                        <a:srgbClr val="FFFFFF"/>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39" name="Freeform: Shape 138">
                        <a:extLst>
                          <a:ext uri="{FF2B5EF4-FFF2-40B4-BE49-F238E27FC236}">
                            <a16:creationId xmlns:a16="http://schemas.microsoft.com/office/drawing/2014/main" id="{67DBA702-D4AA-4389-9047-BD8BEF1511E4}"/>
                          </a:ext>
                        </a:extLst>
                      </p:cNvPr>
                      <p:cNvSpPr/>
                      <p:nvPr/>
                    </p:nvSpPr>
                    <p:spPr>
                      <a:xfrm>
                        <a:off x="9766134" y="4653091"/>
                        <a:ext cx="689132" cy="936306"/>
                      </a:xfrm>
                      <a:custGeom>
                        <a:avLst/>
                        <a:gdLst>
                          <a:gd name="connsiteX0" fmla="*/ 0 w 689132"/>
                          <a:gd name="connsiteY0" fmla="*/ 397863 h 936306"/>
                          <a:gd name="connsiteX1" fmla="*/ 0 w 689132"/>
                          <a:gd name="connsiteY1" fmla="*/ 936307 h 936306"/>
                          <a:gd name="connsiteX2" fmla="*/ 689133 w 689132"/>
                          <a:gd name="connsiteY2" fmla="*/ 538444 h 936306"/>
                          <a:gd name="connsiteX3" fmla="*/ 689133 w 689132"/>
                          <a:gd name="connsiteY3" fmla="*/ 0 h 936306"/>
                        </a:gdLst>
                        <a:ahLst/>
                        <a:cxnLst>
                          <a:cxn ang="0">
                            <a:pos x="connsiteX0" y="connsiteY0"/>
                          </a:cxn>
                          <a:cxn ang="0">
                            <a:pos x="connsiteX1" y="connsiteY1"/>
                          </a:cxn>
                          <a:cxn ang="0">
                            <a:pos x="connsiteX2" y="connsiteY2"/>
                          </a:cxn>
                          <a:cxn ang="0">
                            <a:pos x="connsiteX3" y="connsiteY3"/>
                          </a:cxn>
                        </a:cxnLst>
                        <a:rect l="l" t="t" r="r" b="b"/>
                        <a:pathLst>
                          <a:path w="689132" h="936306">
                            <a:moveTo>
                              <a:pt x="0" y="397863"/>
                            </a:moveTo>
                            <a:lnTo>
                              <a:pt x="0" y="936307"/>
                            </a:lnTo>
                            <a:lnTo>
                              <a:pt x="689133" y="538444"/>
                            </a:lnTo>
                            <a:lnTo>
                              <a:pt x="689133" y="0"/>
                            </a:lnTo>
                            <a:close/>
                          </a:path>
                        </a:pathLst>
                      </a:custGeom>
                      <a:solidFill>
                        <a:schemeClr val="accent6">
                          <a:lumMod val="40000"/>
                          <a:lumOff val="60000"/>
                        </a:schemeClr>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40" name="Freeform: Shape 139">
                        <a:extLst>
                          <a:ext uri="{FF2B5EF4-FFF2-40B4-BE49-F238E27FC236}">
                            <a16:creationId xmlns:a16="http://schemas.microsoft.com/office/drawing/2014/main" id="{B2659F80-836F-44EE-BBE6-E01306E5C835}"/>
                          </a:ext>
                        </a:extLst>
                      </p:cNvPr>
                      <p:cNvSpPr/>
                      <p:nvPr/>
                    </p:nvSpPr>
                    <p:spPr>
                      <a:xfrm>
                        <a:off x="9766134" y="4653091"/>
                        <a:ext cx="689132" cy="540719"/>
                      </a:xfrm>
                      <a:custGeom>
                        <a:avLst/>
                        <a:gdLst>
                          <a:gd name="connsiteX0" fmla="*/ 0 w 689132"/>
                          <a:gd name="connsiteY0" fmla="*/ 397863 h 540719"/>
                          <a:gd name="connsiteX1" fmla="*/ 0 w 689132"/>
                          <a:gd name="connsiteY1" fmla="*/ 402492 h 540719"/>
                          <a:gd name="connsiteX2" fmla="*/ 685159 w 689132"/>
                          <a:gd name="connsiteY2" fmla="*/ 6906 h 540719"/>
                          <a:gd name="connsiteX3" fmla="*/ 685159 w 689132"/>
                          <a:gd name="connsiteY3" fmla="*/ 540720 h 540719"/>
                          <a:gd name="connsiteX4" fmla="*/ 689133 w 689132"/>
                          <a:gd name="connsiteY4" fmla="*/ 538444 h 540719"/>
                          <a:gd name="connsiteX5" fmla="*/ 689133 w 689132"/>
                          <a:gd name="connsiteY5" fmla="*/ 0 h 54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132" h="540719">
                            <a:moveTo>
                              <a:pt x="0" y="397863"/>
                            </a:moveTo>
                            <a:lnTo>
                              <a:pt x="0" y="402492"/>
                            </a:lnTo>
                            <a:lnTo>
                              <a:pt x="685159" y="6906"/>
                            </a:lnTo>
                            <a:lnTo>
                              <a:pt x="685159" y="540720"/>
                            </a:lnTo>
                            <a:lnTo>
                              <a:pt x="689133" y="538444"/>
                            </a:lnTo>
                            <a:lnTo>
                              <a:pt x="689133" y="0"/>
                            </a:lnTo>
                            <a:close/>
                          </a:path>
                        </a:pathLst>
                      </a:custGeom>
                      <a:solidFill>
                        <a:srgbClr val="1AB5A3"/>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sp>
                  <p:nvSpPr>
                    <p:cNvPr id="136" name="Freeform: Shape 135">
                      <a:extLst>
                        <a:ext uri="{FF2B5EF4-FFF2-40B4-BE49-F238E27FC236}">
                          <a16:creationId xmlns:a16="http://schemas.microsoft.com/office/drawing/2014/main" id="{95712430-14BF-4776-8F62-3C9D88B66DD8}"/>
                        </a:ext>
                      </a:extLst>
                    </p:cNvPr>
                    <p:cNvSpPr/>
                    <p:nvPr/>
                  </p:nvSpPr>
                  <p:spPr>
                    <a:xfrm>
                      <a:off x="9711352" y="5266659"/>
                      <a:ext cx="28856" cy="153637"/>
                    </a:xfrm>
                    <a:custGeom>
                      <a:avLst/>
                      <a:gdLst>
                        <a:gd name="connsiteX0" fmla="*/ 0 w 28856"/>
                        <a:gd name="connsiteY0" fmla="*/ 24949 h 153637"/>
                        <a:gd name="connsiteX1" fmla="*/ 0 w 28856"/>
                        <a:gd name="connsiteY1" fmla="*/ 145315 h 153637"/>
                        <a:gd name="connsiteX2" fmla="*/ 14428 w 28856"/>
                        <a:gd name="connsiteY2" fmla="*/ 151411 h 153637"/>
                        <a:gd name="connsiteX3" fmla="*/ 14428 w 28856"/>
                        <a:gd name="connsiteY3" fmla="*/ 151411 h 153637"/>
                        <a:gd name="connsiteX4" fmla="*/ 28857 w 28856"/>
                        <a:gd name="connsiteY4" fmla="*/ 128688 h 153637"/>
                        <a:gd name="connsiteX5" fmla="*/ 28857 w 28856"/>
                        <a:gd name="connsiteY5" fmla="*/ 8322 h 153637"/>
                        <a:gd name="connsiteX6" fmla="*/ 14428 w 28856"/>
                        <a:gd name="connsiteY6" fmla="*/ 2227 h 153637"/>
                        <a:gd name="connsiteX7" fmla="*/ 14428 w 28856"/>
                        <a:gd name="connsiteY7" fmla="*/ 2227 h 153637"/>
                        <a:gd name="connsiteX8" fmla="*/ 0 w 28856"/>
                        <a:gd name="connsiteY8" fmla="*/ 24949 h 15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56" h="153637">
                          <a:moveTo>
                            <a:pt x="0" y="24949"/>
                          </a:moveTo>
                          <a:lnTo>
                            <a:pt x="0" y="145315"/>
                          </a:lnTo>
                          <a:cubicBezTo>
                            <a:pt x="0" y="153262"/>
                            <a:pt x="6443" y="156002"/>
                            <a:pt x="14428" y="151411"/>
                          </a:cubicBezTo>
                          <a:lnTo>
                            <a:pt x="14428" y="151411"/>
                          </a:lnTo>
                          <a:cubicBezTo>
                            <a:pt x="22376" y="146820"/>
                            <a:pt x="28857" y="136635"/>
                            <a:pt x="28857" y="128688"/>
                          </a:cubicBezTo>
                          <a:lnTo>
                            <a:pt x="28857" y="8322"/>
                          </a:lnTo>
                          <a:cubicBezTo>
                            <a:pt x="28857" y="375"/>
                            <a:pt x="22414" y="-2364"/>
                            <a:pt x="14428" y="2227"/>
                          </a:cubicBezTo>
                          <a:lnTo>
                            <a:pt x="14428" y="2227"/>
                          </a:lnTo>
                          <a:cubicBezTo>
                            <a:pt x="6443" y="6817"/>
                            <a:pt x="0" y="17002"/>
                            <a:pt x="0" y="24949"/>
                          </a:cubicBezTo>
                          <a:close/>
                        </a:path>
                      </a:pathLst>
                    </a:custGeom>
                    <a:solidFill>
                      <a:srgbClr val="CCCCCC"/>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37" name="Freeform: Shape 136">
                      <a:extLst>
                        <a:ext uri="{FF2B5EF4-FFF2-40B4-BE49-F238E27FC236}">
                          <a16:creationId xmlns:a16="http://schemas.microsoft.com/office/drawing/2014/main" id="{C8FF84FB-54B8-4F15-8243-B6030DBA088C}"/>
                        </a:ext>
                      </a:extLst>
                    </p:cNvPr>
                    <p:cNvSpPr/>
                    <p:nvPr/>
                  </p:nvSpPr>
                  <p:spPr>
                    <a:xfrm>
                      <a:off x="10481192" y="4893692"/>
                      <a:ext cx="14428" cy="18925"/>
                    </a:xfrm>
                    <a:custGeom>
                      <a:avLst/>
                      <a:gdLst>
                        <a:gd name="connsiteX0" fmla="*/ 7214 w 14428"/>
                        <a:gd name="connsiteY0" fmla="*/ 979 h 18925"/>
                        <a:gd name="connsiteX1" fmla="*/ 0 w 14428"/>
                        <a:gd name="connsiteY1" fmla="*/ 13633 h 18925"/>
                        <a:gd name="connsiteX2" fmla="*/ 7214 w 14428"/>
                        <a:gd name="connsiteY2" fmla="*/ 17954 h 18925"/>
                        <a:gd name="connsiteX3" fmla="*/ 14428 w 14428"/>
                        <a:gd name="connsiteY3" fmla="*/ 5300 h 18925"/>
                        <a:gd name="connsiteX4" fmla="*/ 7214 w 14428"/>
                        <a:gd name="connsiteY4" fmla="*/ 979 h 1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28" h="18925">
                          <a:moveTo>
                            <a:pt x="7214" y="979"/>
                          </a:moveTo>
                          <a:cubicBezTo>
                            <a:pt x="3241" y="3294"/>
                            <a:pt x="0" y="8926"/>
                            <a:pt x="0" y="13633"/>
                          </a:cubicBezTo>
                          <a:cubicBezTo>
                            <a:pt x="0" y="18301"/>
                            <a:pt x="3241" y="20268"/>
                            <a:pt x="7214" y="17954"/>
                          </a:cubicBezTo>
                          <a:cubicBezTo>
                            <a:pt x="11188" y="15639"/>
                            <a:pt x="14428" y="10006"/>
                            <a:pt x="14428" y="5300"/>
                          </a:cubicBezTo>
                          <a:cubicBezTo>
                            <a:pt x="14428" y="593"/>
                            <a:pt x="11188" y="-1336"/>
                            <a:pt x="7214" y="979"/>
                          </a:cubicBezTo>
                          <a:close/>
                        </a:path>
                      </a:pathLst>
                    </a:custGeom>
                    <a:solidFill>
                      <a:srgbClr val="414042"/>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grpSp>
                <p:nvGrpSpPr>
                  <p:cNvPr id="131" name="Graphic 1217">
                    <a:extLst>
                      <a:ext uri="{FF2B5EF4-FFF2-40B4-BE49-F238E27FC236}">
                        <a16:creationId xmlns:a16="http://schemas.microsoft.com/office/drawing/2014/main" id="{437FC43B-EDBA-43FC-82ED-8141FF84DF26}"/>
                      </a:ext>
                    </a:extLst>
                  </p:cNvPr>
                  <p:cNvGrpSpPr/>
                  <p:nvPr/>
                </p:nvGrpSpPr>
                <p:grpSpPr>
                  <a:xfrm>
                    <a:off x="9659039" y="5325172"/>
                    <a:ext cx="9297" cy="73338"/>
                    <a:chOff x="9659039" y="5325172"/>
                    <a:chExt cx="9297" cy="73338"/>
                  </a:xfrm>
                </p:grpSpPr>
                <p:sp>
                  <p:nvSpPr>
                    <p:cNvPr id="132" name="Freeform: Shape 131">
                      <a:extLst>
                        <a:ext uri="{FF2B5EF4-FFF2-40B4-BE49-F238E27FC236}">
                          <a16:creationId xmlns:a16="http://schemas.microsoft.com/office/drawing/2014/main" id="{CA869451-4766-4087-9D51-197AA63BB2DA}"/>
                        </a:ext>
                      </a:extLst>
                    </p:cNvPr>
                    <p:cNvSpPr/>
                    <p:nvPr/>
                  </p:nvSpPr>
                  <p:spPr>
                    <a:xfrm>
                      <a:off x="9659039" y="5325172"/>
                      <a:ext cx="9297" cy="73338"/>
                    </a:xfrm>
                    <a:custGeom>
                      <a:avLst/>
                      <a:gdLst>
                        <a:gd name="connsiteX0" fmla="*/ 0 w 9297"/>
                        <a:gd name="connsiteY0" fmla="*/ 68014 h 73338"/>
                        <a:gd name="connsiteX1" fmla="*/ 9297 w 9297"/>
                        <a:gd name="connsiteY1" fmla="*/ 73338 h 73338"/>
                        <a:gd name="connsiteX2" fmla="*/ 9297 w 9297"/>
                        <a:gd name="connsiteY2" fmla="*/ 5324 h 73338"/>
                        <a:gd name="connsiteX3" fmla="*/ 0 w 9297"/>
                        <a:gd name="connsiteY3" fmla="*/ 0 h 73338"/>
                      </a:gdLst>
                      <a:ahLst/>
                      <a:cxnLst>
                        <a:cxn ang="0">
                          <a:pos x="connsiteX0" y="connsiteY0"/>
                        </a:cxn>
                        <a:cxn ang="0">
                          <a:pos x="connsiteX1" y="connsiteY1"/>
                        </a:cxn>
                        <a:cxn ang="0">
                          <a:pos x="connsiteX2" y="connsiteY2"/>
                        </a:cxn>
                        <a:cxn ang="0">
                          <a:pos x="connsiteX3" y="connsiteY3"/>
                        </a:cxn>
                      </a:cxnLst>
                      <a:rect l="l" t="t" r="r" b="b"/>
                      <a:pathLst>
                        <a:path w="9297" h="73338">
                          <a:moveTo>
                            <a:pt x="0" y="68014"/>
                          </a:moveTo>
                          <a:lnTo>
                            <a:pt x="9297" y="73338"/>
                          </a:lnTo>
                          <a:lnTo>
                            <a:pt x="9297" y="5324"/>
                          </a:lnTo>
                          <a:lnTo>
                            <a:pt x="0" y="0"/>
                          </a:lnTo>
                          <a:close/>
                        </a:path>
                      </a:pathLst>
                    </a:custGeom>
                    <a:solidFill>
                      <a:srgbClr val="58595B"/>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33" name="Freeform: Shape 132">
                      <a:extLst>
                        <a:ext uri="{FF2B5EF4-FFF2-40B4-BE49-F238E27FC236}">
                          <a16:creationId xmlns:a16="http://schemas.microsoft.com/office/drawing/2014/main" id="{4F8B8244-E6B6-4671-A782-933EED8FA624}"/>
                        </a:ext>
                      </a:extLst>
                    </p:cNvPr>
                    <p:cNvSpPr/>
                    <p:nvPr/>
                  </p:nvSpPr>
                  <p:spPr>
                    <a:xfrm>
                      <a:off x="9659039" y="5325172"/>
                      <a:ext cx="4629" cy="70676"/>
                    </a:xfrm>
                    <a:custGeom>
                      <a:avLst/>
                      <a:gdLst>
                        <a:gd name="connsiteX0" fmla="*/ 0 w 4629"/>
                        <a:gd name="connsiteY0" fmla="*/ 68014 h 70676"/>
                        <a:gd name="connsiteX1" fmla="*/ 4629 w 4629"/>
                        <a:gd name="connsiteY1" fmla="*/ 70676 h 70676"/>
                        <a:gd name="connsiteX2" fmla="*/ 4629 w 4629"/>
                        <a:gd name="connsiteY2" fmla="*/ 2662 h 70676"/>
                        <a:gd name="connsiteX3" fmla="*/ 0 w 4629"/>
                        <a:gd name="connsiteY3" fmla="*/ 0 h 70676"/>
                      </a:gdLst>
                      <a:ahLst/>
                      <a:cxnLst>
                        <a:cxn ang="0">
                          <a:pos x="connsiteX0" y="connsiteY0"/>
                        </a:cxn>
                        <a:cxn ang="0">
                          <a:pos x="connsiteX1" y="connsiteY1"/>
                        </a:cxn>
                        <a:cxn ang="0">
                          <a:pos x="connsiteX2" y="connsiteY2"/>
                        </a:cxn>
                        <a:cxn ang="0">
                          <a:pos x="connsiteX3" y="connsiteY3"/>
                        </a:cxn>
                      </a:cxnLst>
                      <a:rect l="l" t="t" r="r" b="b"/>
                      <a:pathLst>
                        <a:path w="4629" h="70676">
                          <a:moveTo>
                            <a:pt x="0" y="68014"/>
                          </a:moveTo>
                          <a:lnTo>
                            <a:pt x="4629" y="70676"/>
                          </a:lnTo>
                          <a:lnTo>
                            <a:pt x="4629" y="2662"/>
                          </a:lnTo>
                          <a:lnTo>
                            <a:pt x="0" y="0"/>
                          </a:lnTo>
                          <a:close/>
                        </a:path>
                      </a:pathLst>
                    </a:custGeom>
                    <a:solidFill>
                      <a:srgbClr val="414042"/>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grpSp>
            <p:grpSp>
              <p:nvGrpSpPr>
                <p:cNvPr id="99" name="Graphic 1217">
                  <a:extLst>
                    <a:ext uri="{FF2B5EF4-FFF2-40B4-BE49-F238E27FC236}">
                      <a16:creationId xmlns:a16="http://schemas.microsoft.com/office/drawing/2014/main" id="{2A00E6D2-7759-42F5-BA26-5FB068C81BA0}"/>
                    </a:ext>
                  </a:extLst>
                </p:cNvPr>
                <p:cNvGrpSpPr/>
                <p:nvPr/>
              </p:nvGrpSpPr>
              <p:grpSpPr>
                <a:xfrm>
                  <a:off x="9818987" y="4993868"/>
                  <a:ext cx="282898" cy="448340"/>
                  <a:chOff x="9818987" y="4993868"/>
                  <a:chExt cx="282898" cy="448340"/>
                </a:xfrm>
              </p:grpSpPr>
              <p:sp>
                <p:nvSpPr>
                  <p:cNvPr id="115" name="Freeform: Shape 114">
                    <a:extLst>
                      <a:ext uri="{FF2B5EF4-FFF2-40B4-BE49-F238E27FC236}">
                        <a16:creationId xmlns:a16="http://schemas.microsoft.com/office/drawing/2014/main" id="{13D6A49C-66EF-4777-80CC-CD40054D0462}"/>
                      </a:ext>
                    </a:extLst>
                  </p:cNvPr>
                  <p:cNvSpPr/>
                  <p:nvPr/>
                </p:nvSpPr>
                <p:spPr>
                  <a:xfrm>
                    <a:off x="9818987" y="4993868"/>
                    <a:ext cx="282898" cy="448340"/>
                  </a:xfrm>
                  <a:custGeom>
                    <a:avLst/>
                    <a:gdLst>
                      <a:gd name="connsiteX0" fmla="*/ 263570 w 282898"/>
                      <a:gd name="connsiteY0" fmla="*/ 304337 h 448340"/>
                      <a:gd name="connsiteX1" fmla="*/ 19328 w 282898"/>
                      <a:gd name="connsiteY1" fmla="*/ 445342 h 448340"/>
                      <a:gd name="connsiteX2" fmla="*/ 0 w 282898"/>
                      <a:gd name="connsiteY2" fmla="*/ 437164 h 448340"/>
                      <a:gd name="connsiteX3" fmla="*/ 0 w 282898"/>
                      <a:gd name="connsiteY3" fmla="*/ 174481 h 448340"/>
                      <a:gd name="connsiteX4" fmla="*/ 19328 w 282898"/>
                      <a:gd name="connsiteY4" fmla="*/ 144004 h 448340"/>
                      <a:gd name="connsiteX5" fmla="*/ 263570 w 282898"/>
                      <a:gd name="connsiteY5" fmla="*/ 2998 h 448340"/>
                      <a:gd name="connsiteX6" fmla="*/ 282898 w 282898"/>
                      <a:gd name="connsiteY6" fmla="*/ 11177 h 448340"/>
                      <a:gd name="connsiteX7" fmla="*/ 282898 w 282898"/>
                      <a:gd name="connsiteY7" fmla="*/ 273860 h 448340"/>
                      <a:gd name="connsiteX8" fmla="*/ 263570 w 282898"/>
                      <a:gd name="connsiteY8" fmla="*/ 304337 h 4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8" h="448340">
                        <a:moveTo>
                          <a:pt x="263570" y="304337"/>
                        </a:moveTo>
                        <a:lnTo>
                          <a:pt x="19328" y="445342"/>
                        </a:lnTo>
                        <a:cubicBezTo>
                          <a:pt x="8642" y="451515"/>
                          <a:pt x="0" y="447850"/>
                          <a:pt x="0" y="437164"/>
                        </a:cubicBezTo>
                        <a:lnTo>
                          <a:pt x="0" y="174481"/>
                        </a:lnTo>
                        <a:cubicBezTo>
                          <a:pt x="0" y="163794"/>
                          <a:pt x="8642" y="150138"/>
                          <a:pt x="19328" y="144004"/>
                        </a:cubicBezTo>
                        <a:lnTo>
                          <a:pt x="263570" y="2998"/>
                        </a:lnTo>
                        <a:cubicBezTo>
                          <a:pt x="274256" y="-3174"/>
                          <a:pt x="282898" y="491"/>
                          <a:pt x="282898" y="11177"/>
                        </a:cubicBezTo>
                        <a:lnTo>
                          <a:pt x="282898" y="273860"/>
                        </a:lnTo>
                        <a:cubicBezTo>
                          <a:pt x="282898" y="284546"/>
                          <a:pt x="274256" y="298164"/>
                          <a:pt x="263570" y="304337"/>
                        </a:cubicBezTo>
                        <a:close/>
                      </a:path>
                    </a:pathLst>
                  </a:custGeom>
                  <a:solidFill>
                    <a:srgbClr val="FFFFFF"/>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nvGrpSpPr>
                  <p:cNvPr id="116" name="Graphic 1217">
                    <a:extLst>
                      <a:ext uri="{FF2B5EF4-FFF2-40B4-BE49-F238E27FC236}">
                        <a16:creationId xmlns:a16="http://schemas.microsoft.com/office/drawing/2014/main" id="{52D29C3B-249F-4384-8EBB-92E864D70CD5}"/>
                      </a:ext>
                    </a:extLst>
                  </p:cNvPr>
                  <p:cNvGrpSpPr/>
                  <p:nvPr/>
                </p:nvGrpSpPr>
                <p:grpSpPr>
                  <a:xfrm>
                    <a:off x="9849233" y="5054028"/>
                    <a:ext cx="222406" cy="333062"/>
                    <a:chOff x="9849233" y="5054028"/>
                    <a:chExt cx="222406" cy="333062"/>
                  </a:xfrm>
                </p:grpSpPr>
                <p:grpSp>
                  <p:nvGrpSpPr>
                    <p:cNvPr id="117" name="Graphic 1217">
                      <a:extLst>
                        <a:ext uri="{FF2B5EF4-FFF2-40B4-BE49-F238E27FC236}">
                          <a16:creationId xmlns:a16="http://schemas.microsoft.com/office/drawing/2014/main" id="{A7235ABF-520D-477C-8438-E7E3436D4A5B}"/>
                        </a:ext>
                      </a:extLst>
                    </p:cNvPr>
                    <p:cNvGrpSpPr/>
                    <p:nvPr/>
                  </p:nvGrpSpPr>
                  <p:grpSpPr>
                    <a:xfrm>
                      <a:off x="9849233" y="5054028"/>
                      <a:ext cx="222406" cy="170838"/>
                      <a:chOff x="9849233" y="5054028"/>
                      <a:chExt cx="222406" cy="170838"/>
                    </a:xfrm>
                  </p:grpSpPr>
                  <p:sp>
                    <p:nvSpPr>
                      <p:cNvPr id="126" name="Freeform: Shape 125">
                        <a:extLst>
                          <a:ext uri="{FF2B5EF4-FFF2-40B4-BE49-F238E27FC236}">
                            <a16:creationId xmlns:a16="http://schemas.microsoft.com/office/drawing/2014/main" id="{979922B6-C119-4108-988E-7044309367FD}"/>
                          </a:ext>
                        </a:extLst>
                      </p:cNvPr>
                      <p:cNvSpPr/>
                      <p:nvPr/>
                    </p:nvSpPr>
                    <p:spPr>
                      <a:xfrm>
                        <a:off x="9849233" y="5154152"/>
                        <a:ext cx="40314" cy="70714"/>
                      </a:xfrm>
                      <a:custGeom>
                        <a:avLst/>
                        <a:gdLst>
                          <a:gd name="connsiteX0" fmla="*/ 40315 w 40314"/>
                          <a:gd name="connsiteY0" fmla="*/ 47413 h 70714"/>
                          <a:gd name="connsiteX1" fmla="*/ 0 w 40314"/>
                          <a:gd name="connsiteY1" fmla="*/ 70715 h 70714"/>
                          <a:gd name="connsiteX2" fmla="*/ 0 w 40314"/>
                          <a:gd name="connsiteY2" fmla="*/ 23263 h 70714"/>
                          <a:gd name="connsiteX3" fmla="*/ 40315 w 40314"/>
                          <a:gd name="connsiteY3" fmla="*/ 0 h 70714"/>
                        </a:gdLst>
                        <a:ahLst/>
                        <a:cxnLst>
                          <a:cxn ang="0">
                            <a:pos x="connsiteX0" y="connsiteY0"/>
                          </a:cxn>
                          <a:cxn ang="0">
                            <a:pos x="connsiteX1" y="connsiteY1"/>
                          </a:cxn>
                          <a:cxn ang="0">
                            <a:pos x="connsiteX2" y="connsiteY2"/>
                          </a:cxn>
                          <a:cxn ang="0">
                            <a:pos x="connsiteX3" y="connsiteY3"/>
                          </a:cxn>
                        </a:cxnLst>
                        <a:rect l="l" t="t" r="r" b="b"/>
                        <a:pathLst>
                          <a:path w="40314" h="70714">
                            <a:moveTo>
                              <a:pt x="40315" y="47413"/>
                            </a:moveTo>
                            <a:lnTo>
                              <a:pt x="0" y="70715"/>
                            </a:lnTo>
                            <a:lnTo>
                              <a:pt x="0" y="23263"/>
                            </a:lnTo>
                            <a:lnTo>
                              <a:pt x="40315" y="0"/>
                            </a:lnTo>
                            <a:close/>
                          </a:path>
                        </a:pathLst>
                      </a:custGeom>
                      <a:solidFill>
                        <a:srgbClr val="FFB717"/>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27" name="Freeform: Shape 126">
                        <a:extLst>
                          <a:ext uri="{FF2B5EF4-FFF2-40B4-BE49-F238E27FC236}">
                            <a16:creationId xmlns:a16="http://schemas.microsoft.com/office/drawing/2014/main" id="{F20FA8FC-4005-4F83-BAE6-205F2CF331D0}"/>
                          </a:ext>
                        </a:extLst>
                      </p:cNvPr>
                      <p:cNvSpPr/>
                      <p:nvPr/>
                    </p:nvSpPr>
                    <p:spPr>
                      <a:xfrm>
                        <a:off x="9907525" y="5054028"/>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64"/>
                              <a:pt x="162802" y="11740"/>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28" name="Freeform: Shape 127">
                        <a:extLst>
                          <a:ext uri="{FF2B5EF4-FFF2-40B4-BE49-F238E27FC236}">
                            <a16:creationId xmlns:a16="http://schemas.microsoft.com/office/drawing/2014/main" id="{26F4D250-C917-462C-B0AC-EECCA94B4876}"/>
                          </a:ext>
                        </a:extLst>
                      </p:cNvPr>
                      <p:cNvSpPr/>
                      <p:nvPr/>
                    </p:nvSpPr>
                    <p:spPr>
                      <a:xfrm>
                        <a:off x="9907525" y="5085470"/>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25"/>
                              <a:pt x="162802" y="11740"/>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grpSp>
                  <p:nvGrpSpPr>
                    <p:cNvPr id="118" name="Graphic 1217">
                      <a:extLst>
                        <a:ext uri="{FF2B5EF4-FFF2-40B4-BE49-F238E27FC236}">
                          <a16:creationId xmlns:a16="http://schemas.microsoft.com/office/drawing/2014/main" id="{856C1D17-9229-4112-A619-3D55E3853B56}"/>
                        </a:ext>
                      </a:extLst>
                    </p:cNvPr>
                    <p:cNvGrpSpPr/>
                    <p:nvPr/>
                  </p:nvGrpSpPr>
                  <p:grpSpPr>
                    <a:xfrm>
                      <a:off x="9849233" y="5135159"/>
                      <a:ext cx="222406" cy="170800"/>
                      <a:chOff x="9849233" y="5135159"/>
                      <a:chExt cx="222406" cy="170800"/>
                    </a:xfrm>
                  </p:grpSpPr>
                  <p:sp>
                    <p:nvSpPr>
                      <p:cNvPr id="123" name="Freeform: Shape 122">
                        <a:extLst>
                          <a:ext uri="{FF2B5EF4-FFF2-40B4-BE49-F238E27FC236}">
                            <a16:creationId xmlns:a16="http://schemas.microsoft.com/office/drawing/2014/main" id="{1965BF63-E0A3-405F-8ECF-97B85D65A226}"/>
                          </a:ext>
                        </a:extLst>
                      </p:cNvPr>
                      <p:cNvSpPr/>
                      <p:nvPr/>
                    </p:nvSpPr>
                    <p:spPr>
                      <a:xfrm>
                        <a:off x="9849233" y="5235245"/>
                        <a:ext cx="40314" cy="70714"/>
                      </a:xfrm>
                      <a:custGeom>
                        <a:avLst/>
                        <a:gdLst>
                          <a:gd name="connsiteX0" fmla="*/ 40315 w 40314"/>
                          <a:gd name="connsiteY0" fmla="*/ 47452 h 70714"/>
                          <a:gd name="connsiteX1" fmla="*/ 0 w 40314"/>
                          <a:gd name="connsiteY1" fmla="*/ 70715 h 70714"/>
                          <a:gd name="connsiteX2" fmla="*/ 0 w 40314"/>
                          <a:gd name="connsiteY2" fmla="*/ 23302 h 70714"/>
                          <a:gd name="connsiteX3" fmla="*/ 40315 w 40314"/>
                          <a:gd name="connsiteY3" fmla="*/ 0 h 70714"/>
                        </a:gdLst>
                        <a:ahLst/>
                        <a:cxnLst>
                          <a:cxn ang="0">
                            <a:pos x="connsiteX0" y="connsiteY0"/>
                          </a:cxn>
                          <a:cxn ang="0">
                            <a:pos x="connsiteX1" y="connsiteY1"/>
                          </a:cxn>
                          <a:cxn ang="0">
                            <a:pos x="connsiteX2" y="connsiteY2"/>
                          </a:cxn>
                          <a:cxn ang="0">
                            <a:pos x="connsiteX3" y="connsiteY3"/>
                          </a:cxn>
                        </a:cxnLst>
                        <a:rect l="l" t="t" r="r" b="b"/>
                        <a:pathLst>
                          <a:path w="40314" h="70714">
                            <a:moveTo>
                              <a:pt x="40315" y="47452"/>
                            </a:moveTo>
                            <a:lnTo>
                              <a:pt x="0" y="70715"/>
                            </a:lnTo>
                            <a:lnTo>
                              <a:pt x="0" y="23302"/>
                            </a:lnTo>
                            <a:lnTo>
                              <a:pt x="40315" y="0"/>
                            </a:lnTo>
                            <a:close/>
                          </a:path>
                        </a:pathLst>
                      </a:custGeom>
                      <a:solidFill>
                        <a:srgbClr val="FFB717"/>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24" name="Freeform: Shape 123">
                        <a:extLst>
                          <a:ext uri="{FF2B5EF4-FFF2-40B4-BE49-F238E27FC236}">
                            <a16:creationId xmlns:a16="http://schemas.microsoft.com/office/drawing/2014/main" id="{F30962BF-FEE8-42F4-9F99-357647B9DC8D}"/>
                          </a:ext>
                        </a:extLst>
                      </p:cNvPr>
                      <p:cNvSpPr/>
                      <p:nvPr/>
                    </p:nvSpPr>
                    <p:spPr>
                      <a:xfrm>
                        <a:off x="9907525" y="5135159"/>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64"/>
                              <a:pt x="162802" y="11740"/>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25" name="Freeform: Shape 124">
                        <a:extLst>
                          <a:ext uri="{FF2B5EF4-FFF2-40B4-BE49-F238E27FC236}">
                            <a16:creationId xmlns:a16="http://schemas.microsoft.com/office/drawing/2014/main" id="{CE1331C7-8ACD-4C00-B8BA-C3FD39B472DE}"/>
                          </a:ext>
                        </a:extLst>
                      </p:cNvPr>
                      <p:cNvSpPr/>
                      <p:nvPr/>
                    </p:nvSpPr>
                    <p:spPr>
                      <a:xfrm>
                        <a:off x="9907525" y="5166563"/>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64"/>
                              <a:pt x="162802" y="11740"/>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grpSp>
                  <p:nvGrpSpPr>
                    <p:cNvPr id="119" name="Graphic 1217">
                      <a:extLst>
                        <a:ext uri="{FF2B5EF4-FFF2-40B4-BE49-F238E27FC236}">
                          <a16:creationId xmlns:a16="http://schemas.microsoft.com/office/drawing/2014/main" id="{8D14A25D-F665-43DA-9CCA-4AC3BBA9A29E}"/>
                        </a:ext>
                      </a:extLst>
                    </p:cNvPr>
                    <p:cNvGrpSpPr/>
                    <p:nvPr/>
                  </p:nvGrpSpPr>
                  <p:grpSpPr>
                    <a:xfrm>
                      <a:off x="9849233" y="5216252"/>
                      <a:ext cx="222406" cy="170838"/>
                      <a:chOff x="9849233" y="5216252"/>
                      <a:chExt cx="222406" cy="170838"/>
                    </a:xfrm>
                  </p:grpSpPr>
                  <p:sp>
                    <p:nvSpPr>
                      <p:cNvPr id="120" name="Freeform: Shape 119">
                        <a:extLst>
                          <a:ext uri="{FF2B5EF4-FFF2-40B4-BE49-F238E27FC236}">
                            <a16:creationId xmlns:a16="http://schemas.microsoft.com/office/drawing/2014/main" id="{FCC7F34F-00F0-4EC0-BB33-18111B5C188E}"/>
                          </a:ext>
                        </a:extLst>
                      </p:cNvPr>
                      <p:cNvSpPr/>
                      <p:nvPr/>
                    </p:nvSpPr>
                    <p:spPr>
                      <a:xfrm>
                        <a:off x="9849233" y="5316376"/>
                        <a:ext cx="40314" cy="70714"/>
                      </a:xfrm>
                      <a:custGeom>
                        <a:avLst/>
                        <a:gdLst>
                          <a:gd name="connsiteX0" fmla="*/ 40315 w 40314"/>
                          <a:gd name="connsiteY0" fmla="*/ 47413 h 70714"/>
                          <a:gd name="connsiteX1" fmla="*/ 0 w 40314"/>
                          <a:gd name="connsiteY1" fmla="*/ 70715 h 70714"/>
                          <a:gd name="connsiteX2" fmla="*/ 0 w 40314"/>
                          <a:gd name="connsiteY2" fmla="*/ 23263 h 70714"/>
                          <a:gd name="connsiteX3" fmla="*/ 40315 w 40314"/>
                          <a:gd name="connsiteY3" fmla="*/ 0 h 70714"/>
                        </a:gdLst>
                        <a:ahLst/>
                        <a:cxnLst>
                          <a:cxn ang="0">
                            <a:pos x="connsiteX0" y="connsiteY0"/>
                          </a:cxn>
                          <a:cxn ang="0">
                            <a:pos x="connsiteX1" y="connsiteY1"/>
                          </a:cxn>
                          <a:cxn ang="0">
                            <a:pos x="connsiteX2" y="connsiteY2"/>
                          </a:cxn>
                          <a:cxn ang="0">
                            <a:pos x="connsiteX3" y="connsiteY3"/>
                          </a:cxn>
                        </a:cxnLst>
                        <a:rect l="l" t="t" r="r" b="b"/>
                        <a:pathLst>
                          <a:path w="40314" h="70714">
                            <a:moveTo>
                              <a:pt x="40315" y="47413"/>
                            </a:moveTo>
                            <a:lnTo>
                              <a:pt x="0" y="70715"/>
                            </a:lnTo>
                            <a:lnTo>
                              <a:pt x="0" y="23263"/>
                            </a:lnTo>
                            <a:lnTo>
                              <a:pt x="40315" y="0"/>
                            </a:lnTo>
                            <a:close/>
                          </a:path>
                        </a:pathLst>
                      </a:custGeom>
                      <a:solidFill>
                        <a:srgbClr val="FFB717"/>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21" name="Freeform: Shape 120">
                        <a:extLst>
                          <a:ext uri="{FF2B5EF4-FFF2-40B4-BE49-F238E27FC236}">
                            <a16:creationId xmlns:a16="http://schemas.microsoft.com/office/drawing/2014/main" id="{57728DED-0801-4661-B1DF-DC25E3324BC8}"/>
                          </a:ext>
                        </a:extLst>
                      </p:cNvPr>
                      <p:cNvSpPr/>
                      <p:nvPr/>
                    </p:nvSpPr>
                    <p:spPr>
                      <a:xfrm>
                        <a:off x="9907525" y="5216252"/>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64"/>
                              <a:pt x="162802" y="11740"/>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22" name="Freeform: Shape 121">
                        <a:extLst>
                          <a:ext uri="{FF2B5EF4-FFF2-40B4-BE49-F238E27FC236}">
                            <a16:creationId xmlns:a16="http://schemas.microsoft.com/office/drawing/2014/main" id="{CBEE643F-47C4-4791-BB7F-78CD99895AA1}"/>
                          </a:ext>
                        </a:extLst>
                      </p:cNvPr>
                      <p:cNvSpPr/>
                      <p:nvPr/>
                    </p:nvSpPr>
                    <p:spPr>
                      <a:xfrm>
                        <a:off x="9907525" y="5247694"/>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64"/>
                              <a:pt x="162802" y="11740"/>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grpSp>
            </p:grpSp>
            <p:grpSp>
              <p:nvGrpSpPr>
                <p:cNvPr id="100" name="Graphic 1217">
                  <a:extLst>
                    <a:ext uri="{FF2B5EF4-FFF2-40B4-BE49-F238E27FC236}">
                      <a16:creationId xmlns:a16="http://schemas.microsoft.com/office/drawing/2014/main" id="{E9F45C9C-3D0D-4BBB-A729-C10426D467BB}"/>
                    </a:ext>
                  </a:extLst>
                </p:cNvPr>
                <p:cNvGrpSpPr/>
                <p:nvPr/>
              </p:nvGrpSpPr>
              <p:grpSpPr>
                <a:xfrm>
                  <a:off x="10133173" y="4821074"/>
                  <a:ext cx="282898" cy="448340"/>
                  <a:chOff x="10133173" y="4821074"/>
                  <a:chExt cx="282898" cy="448340"/>
                </a:xfrm>
              </p:grpSpPr>
              <p:sp>
                <p:nvSpPr>
                  <p:cNvPr id="101" name="Freeform: Shape 100">
                    <a:extLst>
                      <a:ext uri="{FF2B5EF4-FFF2-40B4-BE49-F238E27FC236}">
                        <a16:creationId xmlns:a16="http://schemas.microsoft.com/office/drawing/2014/main" id="{18AE278A-56C2-47A6-9180-B3AD2211DF6D}"/>
                      </a:ext>
                    </a:extLst>
                  </p:cNvPr>
                  <p:cNvSpPr/>
                  <p:nvPr/>
                </p:nvSpPr>
                <p:spPr>
                  <a:xfrm>
                    <a:off x="10133173" y="4821074"/>
                    <a:ext cx="282898" cy="448340"/>
                  </a:xfrm>
                  <a:custGeom>
                    <a:avLst/>
                    <a:gdLst>
                      <a:gd name="connsiteX0" fmla="*/ 263570 w 282898"/>
                      <a:gd name="connsiteY0" fmla="*/ 304337 h 448340"/>
                      <a:gd name="connsiteX1" fmla="*/ 19328 w 282898"/>
                      <a:gd name="connsiteY1" fmla="*/ 445342 h 448340"/>
                      <a:gd name="connsiteX2" fmla="*/ 0 w 282898"/>
                      <a:gd name="connsiteY2" fmla="*/ 437164 h 448340"/>
                      <a:gd name="connsiteX3" fmla="*/ 0 w 282898"/>
                      <a:gd name="connsiteY3" fmla="*/ 174481 h 448340"/>
                      <a:gd name="connsiteX4" fmla="*/ 19328 w 282898"/>
                      <a:gd name="connsiteY4" fmla="*/ 144004 h 448340"/>
                      <a:gd name="connsiteX5" fmla="*/ 263570 w 282898"/>
                      <a:gd name="connsiteY5" fmla="*/ 2998 h 448340"/>
                      <a:gd name="connsiteX6" fmla="*/ 282898 w 282898"/>
                      <a:gd name="connsiteY6" fmla="*/ 11177 h 448340"/>
                      <a:gd name="connsiteX7" fmla="*/ 282898 w 282898"/>
                      <a:gd name="connsiteY7" fmla="*/ 273860 h 448340"/>
                      <a:gd name="connsiteX8" fmla="*/ 263570 w 282898"/>
                      <a:gd name="connsiteY8" fmla="*/ 304337 h 44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8" h="448340">
                        <a:moveTo>
                          <a:pt x="263570" y="304337"/>
                        </a:moveTo>
                        <a:lnTo>
                          <a:pt x="19328" y="445342"/>
                        </a:lnTo>
                        <a:cubicBezTo>
                          <a:pt x="8642" y="451515"/>
                          <a:pt x="0" y="447850"/>
                          <a:pt x="0" y="437164"/>
                        </a:cubicBezTo>
                        <a:lnTo>
                          <a:pt x="0" y="174481"/>
                        </a:lnTo>
                        <a:cubicBezTo>
                          <a:pt x="0" y="163794"/>
                          <a:pt x="8642" y="150138"/>
                          <a:pt x="19328" y="144004"/>
                        </a:cubicBezTo>
                        <a:lnTo>
                          <a:pt x="263570" y="2998"/>
                        </a:lnTo>
                        <a:cubicBezTo>
                          <a:pt x="274257" y="-3174"/>
                          <a:pt x="282898" y="491"/>
                          <a:pt x="282898" y="11177"/>
                        </a:cubicBezTo>
                        <a:lnTo>
                          <a:pt x="282898" y="273860"/>
                        </a:lnTo>
                        <a:cubicBezTo>
                          <a:pt x="282898" y="284507"/>
                          <a:pt x="274218" y="298164"/>
                          <a:pt x="263570" y="304337"/>
                        </a:cubicBezTo>
                        <a:close/>
                      </a:path>
                    </a:pathLst>
                  </a:custGeom>
                  <a:solidFill>
                    <a:srgbClr val="FFFFFF"/>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nvGrpSpPr>
                  <p:cNvPr id="102" name="Graphic 1217">
                    <a:extLst>
                      <a:ext uri="{FF2B5EF4-FFF2-40B4-BE49-F238E27FC236}">
                        <a16:creationId xmlns:a16="http://schemas.microsoft.com/office/drawing/2014/main" id="{1ADA508B-51F2-401C-B191-E1967EAF98F2}"/>
                      </a:ext>
                    </a:extLst>
                  </p:cNvPr>
                  <p:cNvGrpSpPr/>
                  <p:nvPr/>
                </p:nvGrpSpPr>
                <p:grpSpPr>
                  <a:xfrm>
                    <a:off x="10163418" y="4881234"/>
                    <a:ext cx="222406" cy="333023"/>
                    <a:chOff x="10163418" y="4881234"/>
                    <a:chExt cx="222406" cy="333023"/>
                  </a:xfrm>
                </p:grpSpPr>
                <p:grpSp>
                  <p:nvGrpSpPr>
                    <p:cNvPr id="103" name="Graphic 1217">
                      <a:extLst>
                        <a:ext uri="{FF2B5EF4-FFF2-40B4-BE49-F238E27FC236}">
                          <a16:creationId xmlns:a16="http://schemas.microsoft.com/office/drawing/2014/main" id="{C0ED8B4E-44C3-415B-B302-4F21408A6210}"/>
                        </a:ext>
                      </a:extLst>
                    </p:cNvPr>
                    <p:cNvGrpSpPr/>
                    <p:nvPr/>
                  </p:nvGrpSpPr>
                  <p:grpSpPr>
                    <a:xfrm>
                      <a:off x="10163418" y="4881234"/>
                      <a:ext cx="222406" cy="170800"/>
                      <a:chOff x="10163418" y="4881234"/>
                      <a:chExt cx="222406" cy="170800"/>
                    </a:xfrm>
                  </p:grpSpPr>
                  <p:sp>
                    <p:nvSpPr>
                      <p:cNvPr id="112" name="Freeform: Shape 111">
                        <a:extLst>
                          <a:ext uri="{FF2B5EF4-FFF2-40B4-BE49-F238E27FC236}">
                            <a16:creationId xmlns:a16="http://schemas.microsoft.com/office/drawing/2014/main" id="{951F179B-6024-4F87-97A4-F40C1DCAD205}"/>
                          </a:ext>
                        </a:extLst>
                      </p:cNvPr>
                      <p:cNvSpPr/>
                      <p:nvPr/>
                    </p:nvSpPr>
                    <p:spPr>
                      <a:xfrm>
                        <a:off x="10163418" y="4981319"/>
                        <a:ext cx="40314" cy="70714"/>
                      </a:xfrm>
                      <a:custGeom>
                        <a:avLst/>
                        <a:gdLst>
                          <a:gd name="connsiteX0" fmla="*/ 40315 w 40314"/>
                          <a:gd name="connsiteY0" fmla="*/ 47452 h 70714"/>
                          <a:gd name="connsiteX1" fmla="*/ 0 w 40314"/>
                          <a:gd name="connsiteY1" fmla="*/ 70715 h 70714"/>
                          <a:gd name="connsiteX2" fmla="*/ 0 w 40314"/>
                          <a:gd name="connsiteY2" fmla="*/ 23263 h 70714"/>
                          <a:gd name="connsiteX3" fmla="*/ 40315 w 40314"/>
                          <a:gd name="connsiteY3" fmla="*/ 0 h 70714"/>
                        </a:gdLst>
                        <a:ahLst/>
                        <a:cxnLst>
                          <a:cxn ang="0">
                            <a:pos x="connsiteX0" y="connsiteY0"/>
                          </a:cxn>
                          <a:cxn ang="0">
                            <a:pos x="connsiteX1" y="connsiteY1"/>
                          </a:cxn>
                          <a:cxn ang="0">
                            <a:pos x="connsiteX2" y="connsiteY2"/>
                          </a:cxn>
                          <a:cxn ang="0">
                            <a:pos x="connsiteX3" y="connsiteY3"/>
                          </a:cxn>
                        </a:cxnLst>
                        <a:rect l="l" t="t" r="r" b="b"/>
                        <a:pathLst>
                          <a:path w="40314" h="70714">
                            <a:moveTo>
                              <a:pt x="40315" y="47452"/>
                            </a:moveTo>
                            <a:lnTo>
                              <a:pt x="0" y="70715"/>
                            </a:lnTo>
                            <a:lnTo>
                              <a:pt x="0" y="23263"/>
                            </a:lnTo>
                            <a:lnTo>
                              <a:pt x="40315" y="0"/>
                            </a:lnTo>
                            <a:close/>
                          </a:path>
                        </a:pathLst>
                      </a:custGeom>
                      <a:solidFill>
                        <a:srgbClr val="FFB717"/>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13" name="Freeform: Shape 112">
                        <a:extLst>
                          <a:ext uri="{FF2B5EF4-FFF2-40B4-BE49-F238E27FC236}">
                            <a16:creationId xmlns:a16="http://schemas.microsoft.com/office/drawing/2014/main" id="{3F6B7AA0-9232-4B89-B58B-0866F8E4AB7A}"/>
                          </a:ext>
                        </a:extLst>
                      </p:cNvPr>
                      <p:cNvSpPr/>
                      <p:nvPr/>
                    </p:nvSpPr>
                    <p:spPr>
                      <a:xfrm>
                        <a:off x="10221711" y="4881234"/>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25"/>
                              <a:pt x="162802" y="11740"/>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14" name="Freeform: Shape 113">
                        <a:extLst>
                          <a:ext uri="{FF2B5EF4-FFF2-40B4-BE49-F238E27FC236}">
                            <a16:creationId xmlns:a16="http://schemas.microsoft.com/office/drawing/2014/main" id="{6BCC5DB6-E03F-4319-B6BE-253BA531E9FA}"/>
                          </a:ext>
                        </a:extLst>
                      </p:cNvPr>
                      <p:cNvSpPr/>
                      <p:nvPr/>
                    </p:nvSpPr>
                    <p:spPr>
                      <a:xfrm>
                        <a:off x="10221711" y="4912637"/>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64"/>
                              <a:pt x="162802" y="11740"/>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grpSp>
                  <p:nvGrpSpPr>
                    <p:cNvPr id="104" name="Graphic 1217">
                      <a:extLst>
                        <a:ext uri="{FF2B5EF4-FFF2-40B4-BE49-F238E27FC236}">
                          <a16:creationId xmlns:a16="http://schemas.microsoft.com/office/drawing/2014/main" id="{33CC8D4A-2CE3-44FC-9703-CC5C9B1AFED2}"/>
                        </a:ext>
                      </a:extLst>
                    </p:cNvPr>
                    <p:cNvGrpSpPr/>
                    <p:nvPr/>
                  </p:nvGrpSpPr>
                  <p:grpSpPr>
                    <a:xfrm>
                      <a:off x="10163418" y="4962327"/>
                      <a:ext cx="222406" cy="170838"/>
                      <a:chOff x="10163418" y="4962327"/>
                      <a:chExt cx="222406" cy="170838"/>
                    </a:xfrm>
                  </p:grpSpPr>
                  <p:sp>
                    <p:nvSpPr>
                      <p:cNvPr id="109" name="Freeform: Shape 108">
                        <a:extLst>
                          <a:ext uri="{FF2B5EF4-FFF2-40B4-BE49-F238E27FC236}">
                            <a16:creationId xmlns:a16="http://schemas.microsoft.com/office/drawing/2014/main" id="{76E8C500-4E41-48BD-9F56-B27DDC63FD6E}"/>
                          </a:ext>
                        </a:extLst>
                      </p:cNvPr>
                      <p:cNvSpPr/>
                      <p:nvPr/>
                    </p:nvSpPr>
                    <p:spPr>
                      <a:xfrm>
                        <a:off x="10163418" y="5062450"/>
                        <a:ext cx="40314" cy="70714"/>
                      </a:xfrm>
                      <a:custGeom>
                        <a:avLst/>
                        <a:gdLst>
                          <a:gd name="connsiteX0" fmla="*/ 40315 w 40314"/>
                          <a:gd name="connsiteY0" fmla="*/ 47413 h 70714"/>
                          <a:gd name="connsiteX1" fmla="*/ 0 w 40314"/>
                          <a:gd name="connsiteY1" fmla="*/ 70715 h 70714"/>
                          <a:gd name="connsiteX2" fmla="*/ 0 w 40314"/>
                          <a:gd name="connsiteY2" fmla="*/ 23263 h 70714"/>
                          <a:gd name="connsiteX3" fmla="*/ 40315 w 40314"/>
                          <a:gd name="connsiteY3" fmla="*/ 0 h 70714"/>
                        </a:gdLst>
                        <a:ahLst/>
                        <a:cxnLst>
                          <a:cxn ang="0">
                            <a:pos x="connsiteX0" y="connsiteY0"/>
                          </a:cxn>
                          <a:cxn ang="0">
                            <a:pos x="connsiteX1" y="connsiteY1"/>
                          </a:cxn>
                          <a:cxn ang="0">
                            <a:pos x="connsiteX2" y="connsiteY2"/>
                          </a:cxn>
                          <a:cxn ang="0">
                            <a:pos x="connsiteX3" y="connsiteY3"/>
                          </a:cxn>
                        </a:cxnLst>
                        <a:rect l="l" t="t" r="r" b="b"/>
                        <a:pathLst>
                          <a:path w="40314" h="70714">
                            <a:moveTo>
                              <a:pt x="40315" y="47413"/>
                            </a:moveTo>
                            <a:lnTo>
                              <a:pt x="0" y="70715"/>
                            </a:lnTo>
                            <a:lnTo>
                              <a:pt x="0" y="23263"/>
                            </a:lnTo>
                            <a:lnTo>
                              <a:pt x="40315" y="0"/>
                            </a:lnTo>
                            <a:close/>
                          </a:path>
                        </a:pathLst>
                      </a:custGeom>
                      <a:solidFill>
                        <a:srgbClr val="FFB717"/>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10" name="Freeform: Shape 109">
                        <a:extLst>
                          <a:ext uri="{FF2B5EF4-FFF2-40B4-BE49-F238E27FC236}">
                            <a16:creationId xmlns:a16="http://schemas.microsoft.com/office/drawing/2014/main" id="{D98C97A4-0A31-455D-900E-8D0C17BB330E}"/>
                          </a:ext>
                        </a:extLst>
                      </p:cNvPr>
                      <p:cNvSpPr/>
                      <p:nvPr/>
                    </p:nvSpPr>
                    <p:spPr>
                      <a:xfrm>
                        <a:off x="10221711" y="4962327"/>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64"/>
                              <a:pt x="162802" y="11740"/>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11" name="Freeform: Shape 110">
                        <a:extLst>
                          <a:ext uri="{FF2B5EF4-FFF2-40B4-BE49-F238E27FC236}">
                            <a16:creationId xmlns:a16="http://schemas.microsoft.com/office/drawing/2014/main" id="{8AB71AAE-A627-4762-91E6-FF893F6E4984}"/>
                          </a:ext>
                        </a:extLst>
                      </p:cNvPr>
                      <p:cNvSpPr/>
                      <p:nvPr/>
                    </p:nvSpPr>
                    <p:spPr>
                      <a:xfrm>
                        <a:off x="10221711" y="4993768"/>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64"/>
                              <a:pt x="162802" y="11740"/>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grpSp>
                  <p:nvGrpSpPr>
                    <p:cNvPr id="105" name="Graphic 1217">
                      <a:extLst>
                        <a:ext uri="{FF2B5EF4-FFF2-40B4-BE49-F238E27FC236}">
                          <a16:creationId xmlns:a16="http://schemas.microsoft.com/office/drawing/2014/main" id="{5A8F01E6-7201-4AA6-86D2-CCACA57ECC7B}"/>
                        </a:ext>
                      </a:extLst>
                    </p:cNvPr>
                    <p:cNvGrpSpPr/>
                    <p:nvPr/>
                  </p:nvGrpSpPr>
                  <p:grpSpPr>
                    <a:xfrm>
                      <a:off x="10163418" y="5043458"/>
                      <a:ext cx="222406" cy="170800"/>
                      <a:chOff x="10163418" y="5043458"/>
                      <a:chExt cx="222406" cy="170800"/>
                    </a:xfrm>
                  </p:grpSpPr>
                  <p:sp>
                    <p:nvSpPr>
                      <p:cNvPr id="106" name="Freeform: Shape 105">
                        <a:extLst>
                          <a:ext uri="{FF2B5EF4-FFF2-40B4-BE49-F238E27FC236}">
                            <a16:creationId xmlns:a16="http://schemas.microsoft.com/office/drawing/2014/main" id="{0EDEEF0F-0592-45CD-9612-62FB37F6AD91}"/>
                          </a:ext>
                        </a:extLst>
                      </p:cNvPr>
                      <p:cNvSpPr/>
                      <p:nvPr/>
                    </p:nvSpPr>
                    <p:spPr>
                      <a:xfrm>
                        <a:off x="10163418" y="5143543"/>
                        <a:ext cx="40314" cy="70714"/>
                      </a:xfrm>
                      <a:custGeom>
                        <a:avLst/>
                        <a:gdLst>
                          <a:gd name="connsiteX0" fmla="*/ 40315 w 40314"/>
                          <a:gd name="connsiteY0" fmla="*/ 47452 h 70714"/>
                          <a:gd name="connsiteX1" fmla="*/ 0 w 40314"/>
                          <a:gd name="connsiteY1" fmla="*/ 70715 h 70714"/>
                          <a:gd name="connsiteX2" fmla="*/ 0 w 40314"/>
                          <a:gd name="connsiteY2" fmla="*/ 23302 h 70714"/>
                          <a:gd name="connsiteX3" fmla="*/ 40315 w 40314"/>
                          <a:gd name="connsiteY3" fmla="*/ 0 h 70714"/>
                        </a:gdLst>
                        <a:ahLst/>
                        <a:cxnLst>
                          <a:cxn ang="0">
                            <a:pos x="connsiteX0" y="connsiteY0"/>
                          </a:cxn>
                          <a:cxn ang="0">
                            <a:pos x="connsiteX1" y="connsiteY1"/>
                          </a:cxn>
                          <a:cxn ang="0">
                            <a:pos x="connsiteX2" y="connsiteY2"/>
                          </a:cxn>
                          <a:cxn ang="0">
                            <a:pos x="connsiteX3" y="connsiteY3"/>
                          </a:cxn>
                        </a:cxnLst>
                        <a:rect l="l" t="t" r="r" b="b"/>
                        <a:pathLst>
                          <a:path w="40314" h="70714">
                            <a:moveTo>
                              <a:pt x="40315" y="47452"/>
                            </a:moveTo>
                            <a:lnTo>
                              <a:pt x="0" y="70715"/>
                            </a:lnTo>
                            <a:lnTo>
                              <a:pt x="0" y="23302"/>
                            </a:lnTo>
                            <a:lnTo>
                              <a:pt x="40315" y="0"/>
                            </a:lnTo>
                            <a:close/>
                          </a:path>
                        </a:pathLst>
                      </a:custGeom>
                      <a:solidFill>
                        <a:srgbClr val="FFB717"/>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07" name="Freeform: Shape 106">
                        <a:extLst>
                          <a:ext uri="{FF2B5EF4-FFF2-40B4-BE49-F238E27FC236}">
                            <a16:creationId xmlns:a16="http://schemas.microsoft.com/office/drawing/2014/main" id="{8949BC2F-2E31-4876-A494-63D1F9C766BB}"/>
                          </a:ext>
                        </a:extLst>
                      </p:cNvPr>
                      <p:cNvSpPr/>
                      <p:nvPr/>
                    </p:nvSpPr>
                    <p:spPr>
                      <a:xfrm>
                        <a:off x="10221711" y="5043458"/>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64"/>
                              <a:pt x="162802" y="11740"/>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108" name="Freeform: Shape 107">
                        <a:extLst>
                          <a:ext uri="{FF2B5EF4-FFF2-40B4-BE49-F238E27FC236}">
                            <a16:creationId xmlns:a16="http://schemas.microsoft.com/office/drawing/2014/main" id="{954D19B2-13AF-447A-A65F-712F4C953ADC}"/>
                          </a:ext>
                        </a:extLst>
                      </p:cNvPr>
                      <p:cNvSpPr/>
                      <p:nvPr/>
                    </p:nvSpPr>
                    <p:spPr>
                      <a:xfrm>
                        <a:off x="10221711" y="5074899"/>
                        <a:ext cx="164114" cy="100637"/>
                      </a:xfrm>
                      <a:custGeom>
                        <a:avLst/>
                        <a:gdLst>
                          <a:gd name="connsiteX0" fmla="*/ 160642 w 164114"/>
                          <a:gd name="connsiteY0" fmla="*/ 12974 h 100637"/>
                          <a:gd name="connsiteX1" fmla="*/ 10416 w 164114"/>
                          <a:gd name="connsiteY1" fmla="*/ 99699 h 100637"/>
                          <a:gd name="connsiteX2" fmla="*/ 0 w 164114"/>
                          <a:gd name="connsiteY2" fmla="*/ 93681 h 100637"/>
                          <a:gd name="connsiteX3" fmla="*/ 0 w 164114"/>
                          <a:gd name="connsiteY3" fmla="*/ 93681 h 100637"/>
                          <a:gd name="connsiteX4" fmla="*/ 3472 w 164114"/>
                          <a:gd name="connsiteY4" fmla="*/ 87663 h 100637"/>
                          <a:gd name="connsiteX5" fmla="*/ 153698 w 164114"/>
                          <a:gd name="connsiteY5" fmla="*/ 938 h 100637"/>
                          <a:gd name="connsiteX6" fmla="*/ 164114 w 164114"/>
                          <a:gd name="connsiteY6" fmla="*/ 6956 h 100637"/>
                          <a:gd name="connsiteX7" fmla="*/ 164114 w 164114"/>
                          <a:gd name="connsiteY7" fmla="*/ 6956 h 100637"/>
                          <a:gd name="connsiteX8" fmla="*/ 160642 w 164114"/>
                          <a:gd name="connsiteY8" fmla="*/ 12974 h 10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14" h="100637">
                            <a:moveTo>
                              <a:pt x="160642" y="12974"/>
                            </a:moveTo>
                            <a:lnTo>
                              <a:pt x="10416" y="99699"/>
                            </a:lnTo>
                            <a:cubicBezTo>
                              <a:pt x="5787" y="102361"/>
                              <a:pt x="0" y="99044"/>
                              <a:pt x="0" y="93681"/>
                            </a:cubicBezTo>
                            <a:lnTo>
                              <a:pt x="0" y="93681"/>
                            </a:lnTo>
                            <a:cubicBezTo>
                              <a:pt x="0" y="91212"/>
                              <a:pt x="1312" y="88897"/>
                              <a:pt x="3472" y="87663"/>
                            </a:cubicBezTo>
                            <a:lnTo>
                              <a:pt x="153698" y="938"/>
                            </a:lnTo>
                            <a:cubicBezTo>
                              <a:pt x="158327" y="-1724"/>
                              <a:pt x="164114" y="1594"/>
                              <a:pt x="164114" y="6956"/>
                            </a:cubicBezTo>
                            <a:lnTo>
                              <a:pt x="164114" y="6956"/>
                            </a:lnTo>
                            <a:cubicBezTo>
                              <a:pt x="164114" y="9425"/>
                              <a:pt x="162802" y="11701"/>
                              <a:pt x="160642" y="12974"/>
                            </a:cubicBezTo>
                            <a:close/>
                          </a:path>
                        </a:pathLst>
                      </a:custGeom>
                      <a:solidFill>
                        <a:srgbClr val="8573BA"/>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grpSp>
            </p:grpSp>
          </p:grpSp>
          <p:grpSp>
            <p:nvGrpSpPr>
              <p:cNvPr id="443" name="Graphic 1217">
                <a:extLst>
                  <a:ext uri="{FF2B5EF4-FFF2-40B4-BE49-F238E27FC236}">
                    <a16:creationId xmlns:a16="http://schemas.microsoft.com/office/drawing/2014/main" id="{CCEE8BCB-F62D-4290-A586-F16BA5094640}"/>
                  </a:ext>
                </a:extLst>
              </p:cNvPr>
              <p:cNvGrpSpPr/>
              <p:nvPr/>
            </p:nvGrpSpPr>
            <p:grpSpPr>
              <a:xfrm>
                <a:off x="9934854" y="5004495"/>
                <a:ext cx="224844" cy="814330"/>
                <a:chOff x="10427644" y="4973179"/>
                <a:chExt cx="224844" cy="814330"/>
              </a:xfrm>
            </p:grpSpPr>
            <p:sp>
              <p:nvSpPr>
                <p:cNvPr id="444" name="Freeform: Shape 443">
                  <a:extLst>
                    <a:ext uri="{FF2B5EF4-FFF2-40B4-BE49-F238E27FC236}">
                      <a16:creationId xmlns:a16="http://schemas.microsoft.com/office/drawing/2014/main" id="{217BB60B-F1E2-4AC0-974A-B8B185E3AE44}"/>
                    </a:ext>
                  </a:extLst>
                </p:cNvPr>
                <p:cNvSpPr/>
                <p:nvPr/>
              </p:nvSpPr>
              <p:spPr>
                <a:xfrm>
                  <a:off x="10427644" y="5641335"/>
                  <a:ext cx="224151" cy="146174"/>
                </a:xfrm>
                <a:custGeom>
                  <a:avLst/>
                  <a:gdLst>
                    <a:gd name="connsiteX0" fmla="*/ 30015 w 224151"/>
                    <a:gd name="connsiteY0" fmla="*/ 84901 h 146174"/>
                    <a:gd name="connsiteX1" fmla="*/ 150072 w 224151"/>
                    <a:gd name="connsiteY1" fmla="*/ 10058 h 146174"/>
                    <a:gd name="connsiteX2" fmla="*/ 223410 w 224151"/>
                    <a:gd name="connsiteY2" fmla="*/ 43005 h 146174"/>
                    <a:gd name="connsiteX3" fmla="*/ 199298 w 224151"/>
                    <a:gd name="connsiteY3" fmla="*/ 64879 h 146174"/>
                    <a:gd name="connsiteX4" fmla="*/ 92474 w 224151"/>
                    <a:gd name="connsiteY4" fmla="*/ 115571 h 146174"/>
                    <a:gd name="connsiteX5" fmla="*/ 18827 w 224151"/>
                    <a:gd name="connsiteY5" fmla="*/ 130000 h 146174"/>
                    <a:gd name="connsiteX6" fmla="*/ 30015 w 224151"/>
                    <a:gd name="connsiteY6" fmla="*/ 84901 h 14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151" h="146174">
                      <a:moveTo>
                        <a:pt x="30015" y="84901"/>
                      </a:moveTo>
                      <a:cubicBezTo>
                        <a:pt x="46218" y="87139"/>
                        <a:pt x="137071" y="39417"/>
                        <a:pt x="150072" y="10058"/>
                      </a:cubicBezTo>
                      <a:cubicBezTo>
                        <a:pt x="163073" y="-19262"/>
                        <a:pt x="221288" y="22866"/>
                        <a:pt x="223410" y="43005"/>
                      </a:cubicBezTo>
                      <a:cubicBezTo>
                        <a:pt x="223410" y="43005"/>
                        <a:pt x="230740" y="60751"/>
                        <a:pt x="199298" y="64879"/>
                      </a:cubicBezTo>
                      <a:cubicBezTo>
                        <a:pt x="167818" y="69007"/>
                        <a:pt x="118476" y="72054"/>
                        <a:pt x="92474" y="115571"/>
                      </a:cubicBezTo>
                      <a:cubicBezTo>
                        <a:pt x="77466" y="140647"/>
                        <a:pt x="51503" y="162097"/>
                        <a:pt x="18827" y="130000"/>
                      </a:cubicBezTo>
                      <a:cubicBezTo>
                        <a:pt x="-21951" y="89955"/>
                        <a:pt x="13811" y="82625"/>
                        <a:pt x="30015" y="84901"/>
                      </a:cubicBezTo>
                      <a:close/>
                    </a:path>
                  </a:pathLst>
                </a:custGeom>
                <a:solidFill>
                  <a:srgbClr val="000000">
                    <a:alpha val="15000"/>
                  </a:srgbClr>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45" name="Freeform: Shape 444">
                  <a:extLst>
                    <a:ext uri="{FF2B5EF4-FFF2-40B4-BE49-F238E27FC236}">
                      <a16:creationId xmlns:a16="http://schemas.microsoft.com/office/drawing/2014/main" id="{215881A5-A3F2-45BB-A282-E404B13779AF}"/>
                    </a:ext>
                  </a:extLst>
                </p:cNvPr>
                <p:cNvSpPr/>
                <p:nvPr/>
              </p:nvSpPr>
              <p:spPr>
                <a:xfrm>
                  <a:off x="10575368" y="5642498"/>
                  <a:ext cx="67381" cy="52758"/>
                </a:xfrm>
                <a:custGeom>
                  <a:avLst/>
                  <a:gdLst>
                    <a:gd name="connsiteX0" fmla="*/ 63225 w 67381"/>
                    <a:gd name="connsiteY0" fmla="*/ 7507 h 52758"/>
                    <a:gd name="connsiteX1" fmla="*/ 63958 w 67381"/>
                    <a:gd name="connsiteY1" fmla="*/ 9475 h 52758"/>
                    <a:gd name="connsiteX2" fmla="*/ 57862 w 67381"/>
                    <a:gd name="connsiteY2" fmla="*/ 52297 h 52758"/>
                    <a:gd name="connsiteX3" fmla="*/ 71 w 67381"/>
                    <a:gd name="connsiteY3" fmla="*/ 14413 h 52758"/>
                    <a:gd name="connsiteX4" fmla="*/ 38611 w 67381"/>
                    <a:gd name="connsiteY4" fmla="*/ 9745 h 52758"/>
                    <a:gd name="connsiteX5" fmla="*/ 63225 w 67381"/>
                    <a:gd name="connsiteY5" fmla="*/ 7507 h 5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1" h="52758">
                      <a:moveTo>
                        <a:pt x="63225" y="7507"/>
                      </a:moveTo>
                      <a:cubicBezTo>
                        <a:pt x="63225" y="7507"/>
                        <a:pt x="63495" y="8240"/>
                        <a:pt x="63958" y="9475"/>
                      </a:cubicBezTo>
                      <a:cubicBezTo>
                        <a:pt x="66967" y="17653"/>
                        <a:pt x="72098" y="48709"/>
                        <a:pt x="57862" y="52297"/>
                      </a:cubicBezTo>
                      <a:cubicBezTo>
                        <a:pt x="41466" y="56464"/>
                        <a:pt x="3080" y="31465"/>
                        <a:pt x="71" y="14413"/>
                      </a:cubicBezTo>
                      <a:cubicBezTo>
                        <a:pt x="-1356" y="6157"/>
                        <a:pt x="18936" y="-10741"/>
                        <a:pt x="38611" y="9745"/>
                      </a:cubicBezTo>
                      <a:lnTo>
                        <a:pt x="63225" y="7507"/>
                      </a:lnTo>
                      <a:close/>
                    </a:path>
                  </a:pathLst>
                </a:custGeom>
                <a:solidFill>
                  <a:srgbClr val="6C7A89"/>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46" name="Freeform: Shape 445">
                  <a:extLst>
                    <a:ext uri="{FF2B5EF4-FFF2-40B4-BE49-F238E27FC236}">
                      <a16:creationId xmlns:a16="http://schemas.microsoft.com/office/drawing/2014/main" id="{F58749ED-C37C-45CB-881E-A03B45BDBB6E}"/>
                    </a:ext>
                  </a:extLst>
                </p:cNvPr>
                <p:cNvSpPr/>
                <p:nvPr/>
              </p:nvSpPr>
              <p:spPr>
                <a:xfrm>
                  <a:off x="10427998" y="5724748"/>
                  <a:ext cx="66667" cy="52758"/>
                </a:xfrm>
                <a:custGeom>
                  <a:avLst/>
                  <a:gdLst>
                    <a:gd name="connsiteX0" fmla="*/ 63225 w 66667"/>
                    <a:gd name="connsiteY0" fmla="*/ 7507 h 52758"/>
                    <a:gd name="connsiteX1" fmla="*/ 63958 w 66667"/>
                    <a:gd name="connsiteY1" fmla="*/ 9475 h 52758"/>
                    <a:gd name="connsiteX2" fmla="*/ 56242 w 66667"/>
                    <a:gd name="connsiteY2" fmla="*/ 52297 h 52758"/>
                    <a:gd name="connsiteX3" fmla="*/ 71 w 66667"/>
                    <a:gd name="connsiteY3" fmla="*/ 14413 h 52758"/>
                    <a:gd name="connsiteX4" fmla="*/ 38611 w 66667"/>
                    <a:gd name="connsiteY4" fmla="*/ 9745 h 52758"/>
                    <a:gd name="connsiteX5" fmla="*/ 63225 w 66667"/>
                    <a:gd name="connsiteY5" fmla="*/ 7507 h 5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67" h="52758">
                      <a:moveTo>
                        <a:pt x="63225" y="7507"/>
                      </a:moveTo>
                      <a:cubicBezTo>
                        <a:pt x="63225" y="7507"/>
                        <a:pt x="63495" y="8240"/>
                        <a:pt x="63958" y="9475"/>
                      </a:cubicBezTo>
                      <a:cubicBezTo>
                        <a:pt x="66967" y="17653"/>
                        <a:pt x="70477" y="48709"/>
                        <a:pt x="56242" y="52297"/>
                      </a:cubicBezTo>
                      <a:cubicBezTo>
                        <a:pt x="39846" y="56464"/>
                        <a:pt x="3080" y="31465"/>
                        <a:pt x="71" y="14413"/>
                      </a:cubicBezTo>
                      <a:cubicBezTo>
                        <a:pt x="-1356" y="6157"/>
                        <a:pt x="18936" y="-10741"/>
                        <a:pt x="38611" y="9745"/>
                      </a:cubicBezTo>
                      <a:lnTo>
                        <a:pt x="63225" y="7507"/>
                      </a:lnTo>
                      <a:close/>
                    </a:path>
                  </a:pathLst>
                </a:custGeom>
                <a:solidFill>
                  <a:srgbClr val="6C7A89"/>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47" name="Freeform: Shape 446">
                  <a:extLst>
                    <a:ext uri="{FF2B5EF4-FFF2-40B4-BE49-F238E27FC236}">
                      <a16:creationId xmlns:a16="http://schemas.microsoft.com/office/drawing/2014/main" id="{4ED0F704-B40B-4F9D-AAD6-512E6AEB3F9F}"/>
                    </a:ext>
                  </a:extLst>
                </p:cNvPr>
                <p:cNvSpPr/>
                <p:nvPr/>
              </p:nvSpPr>
              <p:spPr>
                <a:xfrm>
                  <a:off x="10454413" y="5280999"/>
                  <a:ext cx="187941" cy="481913"/>
                </a:xfrm>
                <a:custGeom>
                  <a:avLst/>
                  <a:gdLst>
                    <a:gd name="connsiteX0" fmla="*/ 158603 w 187941"/>
                    <a:gd name="connsiteY0" fmla="*/ 0 h 481913"/>
                    <a:gd name="connsiteX1" fmla="*/ 187923 w 187941"/>
                    <a:gd name="connsiteY1" fmla="*/ 380194 h 481913"/>
                    <a:gd name="connsiteX2" fmla="*/ 178857 w 187941"/>
                    <a:gd name="connsiteY2" fmla="*/ 396783 h 481913"/>
                    <a:gd name="connsiteX3" fmla="*/ 178857 w 187941"/>
                    <a:gd name="connsiteY3" fmla="*/ 396783 h 481913"/>
                    <a:gd name="connsiteX4" fmla="*/ 152199 w 187941"/>
                    <a:gd name="connsiteY4" fmla="*/ 385865 h 481913"/>
                    <a:gd name="connsiteX5" fmla="*/ 108952 w 187941"/>
                    <a:gd name="connsiteY5" fmla="*/ 171753 h 481913"/>
                    <a:gd name="connsiteX6" fmla="*/ 100927 w 187941"/>
                    <a:gd name="connsiteY6" fmla="*/ 176421 h 481913"/>
                    <a:gd name="connsiteX7" fmla="*/ 42674 w 187941"/>
                    <a:gd name="connsiteY7" fmla="*/ 469234 h 481913"/>
                    <a:gd name="connsiteX8" fmla="*/ 35073 w 187941"/>
                    <a:gd name="connsiteY8" fmla="*/ 479766 h 481913"/>
                    <a:gd name="connsiteX9" fmla="*/ 35073 w 187941"/>
                    <a:gd name="connsiteY9" fmla="*/ 479766 h 481913"/>
                    <a:gd name="connsiteX10" fmla="*/ 5 w 187941"/>
                    <a:gd name="connsiteY10" fmla="*/ 465491 h 481913"/>
                    <a:gd name="connsiteX11" fmla="*/ 35768 w 187941"/>
                    <a:gd name="connsiteY11" fmla="*/ 28587 h 481913"/>
                    <a:gd name="connsiteX12" fmla="*/ 158603 w 187941"/>
                    <a:gd name="connsiteY12" fmla="*/ 0 h 48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941" h="481913">
                      <a:moveTo>
                        <a:pt x="158603" y="0"/>
                      </a:moveTo>
                      <a:cubicBezTo>
                        <a:pt x="176349" y="109409"/>
                        <a:pt x="183177" y="276417"/>
                        <a:pt x="187923" y="380194"/>
                      </a:cubicBezTo>
                      <a:cubicBezTo>
                        <a:pt x="188231" y="386984"/>
                        <a:pt x="184721" y="393388"/>
                        <a:pt x="178857" y="396783"/>
                      </a:cubicBezTo>
                      <a:lnTo>
                        <a:pt x="178857" y="396783"/>
                      </a:lnTo>
                      <a:cubicBezTo>
                        <a:pt x="168517" y="402724"/>
                        <a:pt x="155362" y="397361"/>
                        <a:pt x="152199" y="385865"/>
                      </a:cubicBezTo>
                      <a:cubicBezTo>
                        <a:pt x="132176" y="313028"/>
                        <a:pt x="113504" y="235138"/>
                        <a:pt x="108952" y="171753"/>
                      </a:cubicBezTo>
                      <a:lnTo>
                        <a:pt x="100927" y="176421"/>
                      </a:lnTo>
                      <a:cubicBezTo>
                        <a:pt x="96105" y="253617"/>
                        <a:pt x="62387" y="373250"/>
                        <a:pt x="42674" y="469234"/>
                      </a:cubicBezTo>
                      <a:cubicBezTo>
                        <a:pt x="41748" y="473670"/>
                        <a:pt x="39009" y="477489"/>
                        <a:pt x="35073" y="479766"/>
                      </a:cubicBezTo>
                      <a:lnTo>
                        <a:pt x="35073" y="479766"/>
                      </a:lnTo>
                      <a:cubicBezTo>
                        <a:pt x="24271" y="485977"/>
                        <a:pt x="-419" y="477952"/>
                        <a:pt x="5" y="465491"/>
                      </a:cubicBezTo>
                      <a:cubicBezTo>
                        <a:pt x="3748" y="357317"/>
                        <a:pt x="20298" y="151885"/>
                        <a:pt x="35768" y="28587"/>
                      </a:cubicBezTo>
                      <a:lnTo>
                        <a:pt x="158603" y="0"/>
                      </a:lnTo>
                      <a:close/>
                    </a:path>
                  </a:pathLst>
                </a:custGeom>
                <a:solidFill>
                  <a:schemeClr val="tx1">
                    <a:lumMod val="75000"/>
                    <a:lumOff val="25000"/>
                  </a:schemeClr>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nvGrpSpPr>
                <p:cNvPr id="448" name="Graphic 1217">
                  <a:extLst>
                    <a:ext uri="{FF2B5EF4-FFF2-40B4-BE49-F238E27FC236}">
                      <a16:creationId xmlns:a16="http://schemas.microsoft.com/office/drawing/2014/main" id="{1CDD5B6B-72BD-4FFC-A038-68DCB5FAB9F7}"/>
                    </a:ext>
                  </a:extLst>
                </p:cNvPr>
                <p:cNvGrpSpPr/>
                <p:nvPr/>
              </p:nvGrpSpPr>
              <p:grpSpPr>
                <a:xfrm>
                  <a:off x="10472295" y="4973179"/>
                  <a:ext cx="124275" cy="164577"/>
                  <a:chOff x="10472295" y="4973179"/>
                  <a:chExt cx="124275" cy="164577"/>
                </a:xfrm>
              </p:grpSpPr>
              <p:sp>
                <p:nvSpPr>
                  <p:cNvPr id="455" name="Freeform: Shape 454">
                    <a:extLst>
                      <a:ext uri="{FF2B5EF4-FFF2-40B4-BE49-F238E27FC236}">
                        <a16:creationId xmlns:a16="http://schemas.microsoft.com/office/drawing/2014/main" id="{EA35E7CD-04FF-4783-825F-2D9EAA4EB483}"/>
                      </a:ext>
                    </a:extLst>
                  </p:cNvPr>
                  <p:cNvSpPr/>
                  <p:nvPr/>
                </p:nvSpPr>
                <p:spPr>
                  <a:xfrm>
                    <a:off x="10515102" y="5081470"/>
                    <a:ext cx="55669" cy="56286"/>
                  </a:xfrm>
                  <a:custGeom>
                    <a:avLst/>
                    <a:gdLst>
                      <a:gd name="connsiteX0" fmla="*/ 48648 w 55669"/>
                      <a:gd name="connsiteY0" fmla="*/ 0 h 56286"/>
                      <a:gd name="connsiteX1" fmla="*/ 55669 w 55669"/>
                      <a:gd name="connsiteY1" fmla="*/ 22954 h 56286"/>
                      <a:gd name="connsiteX2" fmla="*/ 0 w 55669"/>
                      <a:gd name="connsiteY2" fmla="*/ 56286 h 56286"/>
                      <a:gd name="connsiteX3" fmla="*/ 4282 w 55669"/>
                      <a:gd name="connsiteY3" fmla="*/ 3665 h 56286"/>
                      <a:gd name="connsiteX4" fmla="*/ 48648 w 55669"/>
                      <a:gd name="connsiteY4" fmla="*/ 0 h 5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69" h="56286">
                        <a:moveTo>
                          <a:pt x="48648" y="0"/>
                        </a:moveTo>
                        <a:lnTo>
                          <a:pt x="55669" y="22954"/>
                        </a:lnTo>
                        <a:lnTo>
                          <a:pt x="0" y="56286"/>
                        </a:lnTo>
                        <a:cubicBezTo>
                          <a:pt x="5170" y="37923"/>
                          <a:pt x="6944" y="20292"/>
                          <a:pt x="4282" y="3665"/>
                        </a:cubicBezTo>
                        <a:lnTo>
                          <a:pt x="48648" y="0"/>
                        </a:lnTo>
                        <a:close/>
                      </a:path>
                    </a:pathLst>
                  </a:custGeom>
                  <a:solidFill>
                    <a:srgbClr val="FFB987"/>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56" name="Freeform: Shape 455">
                    <a:extLst>
                      <a:ext uri="{FF2B5EF4-FFF2-40B4-BE49-F238E27FC236}">
                        <a16:creationId xmlns:a16="http://schemas.microsoft.com/office/drawing/2014/main" id="{FD29B3D6-4EBE-4469-BFBF-5CB635A1D3C9}"/>
                      </a:ext>
                    </a:extLst>
                  </p:cNvPr>
                  <p:cNvSpPr/>
                  <p:nvPr/>
                </p:nvSpPr>
                <p:spPr>
                  <a:xfrm>
                    <a:off x="10487634" y="4986913"/>
                    <a:ext cx="101462" cy="101874"/>
                  </a:xfrm>
                  <a:custGeom>
                    <a:avLst/>
                    <a:gdLst>
                      <a:gd name="connsiteX0" fmla="*/ 0 w 101462"/>
                      <a:gd name="connsiteY0" fmla="*/ 50770 h 101874"/>
                      <a:gd name="connsiteX1" fmla="*/ 50731 w 101462"/>
                      <a:gd name="connsiteY1" fmla="*/ 101501 h 101874"/>
                      <a:gd name="connsiteX2" fmla="*/ 101462 w 101462"/>
                      <a:gd name="connsiteY2" fmla="*/ 50770 h 101874"/>
                      <a:gd name="connsiteX3" fmla="*/ 50731 w 101462"/>
                      <a:gd name="connsiteY3" fmla="*/ 38 h 101874"/>
                      <a:gd name="connsiteX4" fmla="*/ 0 w 101462"/>
                      <a:gd name="connsiteY4" fmla="*/ 50770 h 10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62" h="101874">
                        <a:moveTo>
                          <a:pt x="0" y="50770"/>
                        </a:moveTo>
                        <a:cubicBezTo>
                          <a:pt x="0" y="109564"/>
                          <a:pt x="22723" y="101501"/>
                          <a:pt x="50731" y="101501"/>
                        </a:cubicBezTo>
                        <a:cubicBezTo>
                          <a:pt x="78739" y="101501"/>
                          <a:pt x="101462" y="78778"/>
                          <a:pt x="101462" y="50770"/>
                        </a:cubicBezTo>
                        <a:cubicBezTo>
                          <a:pt x="101462" y="22761"/>
                          <a:pt x="78739" y="38"/>
                          <a:pt x="50731" y="38"/>
                        </a:cubicBezTo>
                        <a:cubicBezTo>
                          <a:pt x="22723" y="38"/>
                          <a:pt x="0" y="-3241"/>
                          <a:pt x="0" y="50770"/>
                        </a:cubicBezTo>
                        <a:close/>
                      </a:path>
                    </a:pathLst>
                  </a:custGeom>
                  <a:solidFill>
                    <a:srgbClr val="FFB987"/>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57" name="Freeform: Shape 456">
                    <a:extLst>
                      <a:ext uri="{FF2B5EF4-FFF2-40B4-BE49-F238E27FC236}">
                        <a16:creationId xmlns:a16="http://schemas.microsoft.com/office/drawing/2014/main" id="{3F900DBB-8E9E-40EF-8730-C3854EC593B6}"/>
                      </a:ext>
                    </a:extLst>
                  </p:cNvPr>
                  <p:cNvSpPr/>
                  <p:nvPr/>
                </p:nvSpPr>
                <p:spPr>
                  <a:xfrm>
                    <a:off x="10487673" y="4986903"/>
                    <a:ext cx="44635" cy="101884"/>
                  </a:xfrm>
                  <a:custGeom>
                    <a:avLst/>
                    <a:gdLst>
                      <a:gd name="connsiteX0" fmla="*/ 44636 w 44635"/>
                      <a:gd name="connsiteY0" fmla="*/ 10 h 101884"/>
                      <a:gd name="connsiteX1" fmla="*/ 4784 w 44635"/>
                      <a:gd name="connsiteY1" fmla="*/ 50780 h 101884"/>
                      <a:gd name="connsiteX2" fmla="*/ 36148 w 44635"/>
                      <a:gd name="connsiteY2" fmla="*/ 101858 h 101884"/>
                      <a:gd name="connsiteX3" fmla="*/ 0 w 44635"/>
                      <a:gd name="connsiteY3" fmla="*/ 50780 h 101884"/>
                      <a:gd name="connsiteX4" fmla="*/ 44636 w 44635"/>
                      <a:gd name="connsiteY4" fmla="*/ 10 h 10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5" h="101884">
                        <a:moveTo>
                          <a:pt x="44636" y="10"/>
                        </a:moveTo>
                        <a:cubicBezTo>
                          <a:pt x="21836" y="203"/>
                          <a:pt x="4784" y="3984"/>
                          <a:pt x="4784" y="50780"/>
                        </a:cubicBezTo>
                        <a:cubicBezTo>
                          <a:pt x="4784" y="95184"/>
                          <a:pt x="17746" y="101473"/>
                          <a:pt x="36148" y="101858"/>
                        </a:cubicBezTo>
                        <a:cubicBezTo>
                          <a:pt x="15239" y="102244"/>
                          <a:pt x="0" y="98926"/>
                          <a:pt x="0" y="50780"/>
                        </a:cubicBezTo>
                        <a:cubicBezTo>
                          <a:pt x="-38" y="743"/>
                          <a:pt x="19482" y="-144"/>
                          <a:pt x="44636" y="10"/>
                        </a:cubicBezTo>
                        <a:close/>
                      </a:path>
                    </a:pathLst>
                  </a:custGeom>
                  <a:solidFill>
                    <a:srgbClr val="FFDBC2"/>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58" name="Freeform: Shape 457">
                    <a:extLst>
                      <a:ext uri="{FF2B5EF4-FFF2-40B4-BE49-F238E27FC236}">
                        <a16:creationId xmlns:a16="http://schemas.microsoft.com/office/drawing/2014/main" id="{1D325EE6-CB05-4E01-A42D-12EA51EFF3FB}"/>
                      </a:ext>
                    </a:extLst>
                  </p:cNvPr>
                  <p:cNvSpPr/>
                  <p:nvPr/>
                </p:nvSpPr>
                <p:spPr>
                  <a:xfrm>
                    <a:off x="10497703" y="5048716"/>
                    <a:ext cx="13811" cy="9015"/>
                  </a:xfrm>
                  <a:custGeom>
                    <a:avLst/>
                    <a:gdLst>
                      <a:gd name="connsiteX0" fmla="*/ 8603 w 13811"/>
                      <a:gd name="connsiteY0" fmla="*/ 0 h 9015"/>
                      <a:gd name="connsiteX1" fmla="*/ 0 w 13811"/>
                      <a:gd name="connsiteY1" fmla="*/ 6057 h 9015"/>
                      <a:gd name="connsiteX2" fmla="*/ 13811 w 13811"/>
                      <a:gd name="connsiteY2" fmla="*/ 3163 h 9015"/>
                      <a:gd name="connsiteX3" fmla="*/ 8603 w 13811"/>
                      <a:gd name="connsiteY3" fmla="*/ 0 h 9015"/>
                    </a:gdLst>
                    <a:ahLst/>
                    <a:cxnLst>
                      <a:cxn ang="0">
                        <a:pos x="connsiteX0" y="connsiteY0"/>
                      </a:cxn>
                      <a:cxn ang="0">
                        <a:pos x="connsiteX1" y="connsiteY1"/>
                      </a:cxn>
                      <a:cxn ang="0">
                        <a:pos x="connsiteX2" y="connsiteY2"/>
                      </a:cxn>
                      <a:cxn ang="0">
                        <a:pos x="connsiteX3" y="connsiteY3"/>
                      </a:cxn>
                    </a:cxnLst>
                    <a:rect l="l" t="t" r="r" b="b"/>
                    <a:pathLst>
                      <a:path w="13811" h="9015">
                        <a:moveTo>
                          <a:pt x="8603" y="0"/>
                        </a:moveTo>
                        <a:cubicBezTo>
                          <a:pt x="8603" y="0"/>
                          <a:pt x="7484" y="7909"/>
                          <a:pt x="0" y="6057"/>
                        </a:cubicBezTo>
                        <a:cubicBezTo>
                          <a:pt x="0" y="6057"/>
                          <a:pt x="7253" y="14351"/>
                          <a:pt x="13811" y="3163"/>
                        </a:cubicBezTo>
                        <a:lnTo>
                          <a:pt x="8603" y="0"/>
                        </a:lnTo>
                        <a:close/>
                      </a:path>
                    </a:pathLst>
                  </a:custGeom>
                  <a:solidFill>
                    <a:srgbClr val="F09365"/>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59" name="Freeform: Shape 458">
                    <a:extLst>
                      <a:ext uri="{FF2B5EF4-FFF2-40B4-BE49-F238E27FC236}">
                        <a16:creationId xmlns:a16="http://schemas.microsoft.com/office/drawing/2014/main" id="{652ECBF5-8AAF-49EB-B79B-337B3569C086}"/>
                      </a:ext>
                    </a:extLst>
                  </p:cNvPr>
                  <p:cNvSpPr/>
                  <p:nvPr/>
                </p:nvSpPr>
                <p:spPr>
                  <a:xfrm>
                    <a:off x="10472295" y="4973218"/>
                    <a:ext cx="124275" cy="110528"/>
                  </a:xfrm>
                  <a:custGeom>
                    <a:avLst/>
                    <a:gdLst>
                      <a:gd name="connsiteX0" fmla="*/ 34011 w 124275"/>
                      <a:gd name="connsiteY0" fmla="*/ 75499 h 110528"/>
                      <a:gd name="connsiteX1" fmla="*/ 27492 w 124275"/>
                      <a:gd name="connsiteY1" fmla="*/ 49497 h 110528"/>
                      <a:gd name="connsiteX2" fmla="*/ 27492 w 124275"/>
                      <a:gd name="connsiteY2" fmla="*/ 35763 h 110528"/>
                      <a:gd name="connsiteX3" fmla="*/ 18696 w 124275"/>
                      <a:gd name="connsiteY3" fmla="*/ 35763 h 110528"/>
                      <a:gd name="connsiteX4" fmla="*/ 2570 w 124275"/>
                      <a:gd name="connsiteY4" fmla="*/ 0 h 110528"/>
                      <a:gd name="connsiteX5" fmla="*/ 75252 w 124275"/>
                      <a:gd name="connsiteY5" fmla="*/ 0 h 110528"/>
                      <a:gd name="connsiteX6" fmla="*/ 123900 w 124275"/>
                      <a:gd name="connsiteY6" fmla="*/ 54242 h 110528"/>
                      <a:gd name="connsiteX7" fmla="*/ 123553 w 124275"/>
                      <a:gd name="connsiteY7" fmla="*/ 56711 h 110528"/>
                      <a:gd name="connsiteX8" fmla="*/ 113021 w 124275"/>
                      <a:gd name="connsiteY8" fmla="*/ 90081 h 110528"/>
                      <a:gd name="connsiteX9" fmla="*/ 78107 w 124275"/>
                      <a:gd name="connsiteY9" fmla="*/ 110528 h 110528"/>
                      <a:gd name="connsiteX10" fmla="*/ 78107 w 124275"/>
                      <a:gd name="connsiteY10" fmla="*/ 110528 h 110528"/>
                      <a:gd name="connsiteX11" fmla="*/ 44235 w 124275"/>
                      <a:gd name="connsiteY11" fmla="*/ 91817 h 110528"/>
                      <a:gd name="connsiteX12" fmla="*/ 34011 w 124275"/>
                      <a:gd name="connsiteY12" fmla="*/ 75499 h 1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75" h="110528">
                        <a:moveTo>
                          <a:pt x="34011" y="75499"/>
                        </a:moveTo>
                        <a:cubicBezTo>
                          <a:pt x="34011" y="75499"/>
                          <a:pt x="36172" y="52737"/>
                          <a:pt x="27492" y="49497"/>
                        </a:cubicBezTo>
                        <a:lnTo>
                          <a:pt x="27492" y="35763"/>
                        </a:lnTo>
                        <a:lnTo>
                          <a:pt x="18696" y="35763"/>
                        </a:lnTo>
                        <a:cubicBezTo>
                          <a:pt x="18696" y="35763"/>
                          <a:pt x="-8271" y="32869"/>
                          <a:pt x="2570" y="0"/>
                        </a:cubicBezTo>
                        <a:lnTo>
                          <a:pt x="75252" y="0"/>
                        </a:lnTo>
                        <a:cubicBezTo>
                          <a:pt x="104379" y="0"/>
                          <a:pt x="127526" y="25346"/>
                          <a:pt x="123900" y="54242"/>
                        </a:cubicBezTo>
                        <a:cubicBezTo>
                          <a:pt x="123784" y="55052"/>
                          <a:pt x="123668" y="55862"/>
                          <a:pt x="123553" y="56711"/>
                        </a:cubicBezTo>
                        <a:cubicBezTo>
                          <a:pt x="121277" y="71409"/>
                          <a:pt x="117341" y="82211"/>
                          <a:pt x="113021" y="90081"/>
                        </a:cubicBezTo>
                        <a:cubicBezTo>
                          <a:pt x="106038" y="102774"/>
                          <a:pt x="92574" y="110528"/>
                          <a:pt x="78107" y="110528"/>
                        </a:cubicBezTo>
                        <a:lnTo>
                          <a:pt x="78107" y="110528"/>
                        </a:lnTo>
                        <a:cubicBezTo>
                          <a:pt x="64334" y="110528"/>
                          <a:pt x="51565" y="103468"/>
                          <a:pt x="44235" y="91817"/>
                        </a:cubicBezTo>
                        <a:lnTo>
                          <a:pt x="34011" y="75499"/>
                        </a:lnTo>
                        <a:close/>
                      </a:path>
                    </a:pathLst>
                  </a:custGeom>
                  <a:solidFill>
                    <a:srgbClr val="332416"/>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60" name="Freeform: Shape 459">
                    <a:extLst>
                      <a:ext uri="{FF2B5EF4-FFF2-40B4-BE49-F238E27FC236}">
                        <a16:creationId xmlns:a16="http://schemas.microsoft.com/office/drawing/2014/main" id="{F24F2FD7-12E7-4E52-97D3-E7D84FC16601}"/>
                      </a:ext>
                    </a:extLst>
                  </p:cNvPr>
                  <p:cNvSpPr/>
                  <p:nvPr/>
                </p:nvSpPr>
                <p:spPr>
                  <a:xfrm>
                    <a:off x="10472295" y="4973179"/>
                    <a:ext cx="26758" cy="35762"/>
                  </a:xfrm>
                  <a:custGeom>
                    <a:avLst/>
                    <a:gdLst>
                      <a:gd name="connsiteX0" fmla="*/ 2570 w 26758"/>
                      <a:gd name="connsiteY0" fmla="*/ 0 h 35762"/>
                      <a:gd name="connsiteX1" fmla="*/ 10633 w 26758"/>
                      <a:gd name="connsiteY1" fmla="*/ 0 h 35762"/>
                      <a:gd name="connsiteX2" fmla="*/ 26759 w 26758"/>
                      <a:gd name="connsiteY2" fmla="*/ 35763 h 35762"/>
                      <a:gd name="connsiteX3" fmla="*/ 18696 w 26758"/>
                      <a:gd name="connsiteY3" fmla="*/ 35763 h 35762"/>
                      <a:gd name="connsiteX4" fmla="*/ 2570 w 26758"/>
                      <a:gd name="connsiteY4" fmla="*/ 0 h 3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58" h="35762">
                        <a:moveTo>
                          <a:pt x="2570" y="0"/>
                        </a:moveTo>
                        <a:lnTo>
                          <a:pt x="10633" y="0"/>
                        </a:lnTo>
                        <a:cubicBezTo>
                          <a:pt x="-208" y="32869"/>
                          <a:pt x="26759" y="35763"/>
                          <a:pt x="26759" y="35763"/>
                        </a:cubicBezTo>
                        <a:lnTo>
                          <a:pt x="18696" y="35763"/>
                        </a:lnTo>
                        <a:cubicBezTo>
                          <a:pt x="18696" y="35763"/>
                          <a:pt x="-8271" y="32908"/>
                          <a:pt x="2570" y="0"/>
                        </a:cubicBezTo>
                        <a:close/>
                      </a:path>
                    </a:pathLst>
                  </a:custGeom>
                  <a:solidFill>
                    <a:srgbClr val="694A2D"/>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grpSp>
              <p:nvGrpSpPr>
                <p:cNvPr id="449" name="Graphic 1217">
                  <a:extLst>
                    <a:ext uri="{FF2B5EF4-FFF2-40B4-BE49-F238E27FC236}">
                      <a16:creationId xmlns:a16="http://schemas.microsoft.com/office/drawing/2014/main" id="{0D4F7939-9C47-4D33-8C9B-ECE2405E83DB}"/>
                    </a:ext>
                  </a:extLst>
                </p:cNvPr>
                <p:cNvGrpSpPr/>
                <p:nvPr/>
              </p:nvGrpSpPr>
              <p:grpSpPr>
                <a:xfrm>
                  <a:off x="10446766" y="5389791"/>
                  <a:ext cx="37589" cy="68626"/>
                  <a:chOff x="10446766" y="5389791"/>
                  <a:chExt cx="37589" cy="68626"/>
                </a:xfrm>
                <a:solidFill>
                  <a:srgbClr val="FFB987"/>
                </a:solidFill>
              </p:grpSpPr>
              <p:sp>
                <p:nvSpPr>
                  <p:cNvPr id="453" name="Freeform: Shape 452">
                    <a:extLst>
                      <a:ext uri="{FF2B5EF4-FFF2-40B4-BE49-F238E27FC236}">
                        <a16:creationId xmlns:a16="http://schemas.microsoft.com/office/drawing/2014/main" id="{BE2CA911-7D3B-41CF-930F-5819637A9C39}"/>
                      </a:ext>
                    </a:extLst>
                  </p:cNvPr>
                  <p:cNvSpPr/>
                  <p:nvPr/>
                </p:nvSpPr>
                <p:spPr>
                  <a:xfrm>
                    <a:off x="10460205" y="5389791"/>
                    <a:ext cx="24150" cy="17360"/>
                  </a:xfrm>
                  <a:custGeom>
                    <a:avLst/>
                    <a:gdLst>
                      <a:gd name="connsiteX0" fmla="*/ 24150 w 24150"/>
                      <a:gd name="connsiteY0" fmla="*/ 9066 h 17360"/>
                      <a:gd name="connsiteX1" fmla="*/ 21141 w 24150"/>
                      <a:gd name="connsiteY1" fmla="*/ 17360 h 17360"/>
                      <a:gd name="connsiteX2" fmla="*/ 0 w 24150"/>
                      <a:gd name="connsiteY2" fmla="*/ 11265 h 17360"/>
                      <a:gd name="connsiteX3" fmla="*/ 1620 w 24150"/>
                      <a:gd name="connsiteY3" fmla="*/ 0 h 17360"/>
                    </a:gdLst>
                    <a:ahLst/>
                    <a:cxnLst>
                      <a:cxn ang="0">
                        <a:pos x="connsiteX0" y="connsiteY0"/>
                      </a:cxn>
                      <a:cxn ang="0">
                        <a:pos x="connsiteX1" y="connsiteY1"/>
                      </a:cxn>
                      <a:cxn ang="0">
                        <a:pos x="connsiteX2" y="connsiteY2"/>
                      </a:cxn>
                      <a:cxn ang="0">
                        <a:pos x="connsiteX3" y="connsiteY3"/>
                      </a:cxn>
                    </a:cxnLst>
                    <a:rect l="l" t="t" r="r" b="b"/>
                    <a:pathLst>
                      <a:path w="24150" h="17360">
                        <a:moveTo>
                          <a:pt x="24150" y="9066"/>
                        </a:moveTo>
                        <a:lnTo>
                          <a:pt x="21141" y="17360"/>
                        </a:lnTo>
                        <a:lnTo>
                          <a:pt x="0" y="11265"/>
                        </a:lnTo>
                        <a:lnTo>
                          <a:pt x="1620" y="0"/>
                        </a:lnTo>
                        <a:close/>
                      </a:path>
                    </a:pathLst>
                  </a:custGeom>
                  <a:solidFill>
                    <a:srgbClr val="FFB987"/>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54" name="Freeform: Shape 453">
                    <a:extLst>
                      <a:ext uri="{FF2B5EF4-FFF2-40B4-BE49-F238E27FC236}">
                        <a16:creationId xmlns:a16="http://schemas.microsoft.com/office/drawing/2014/main" id="{9D93A7F2-AD32-4846-88E4-90F4171FF65A}"/>
                      </a:ext>
                    </a:extLst>
                  </p:cNvPr>
                  <p:cNvSpPr/>
                  <p:nvPr/>
                </p:nvSpPr>
                <p:spPr>
                  <a:xfrm>
                    <a:off x="10446766" y="5401056"/>
                    <a:ext cx="35560" cy="57361"/>
                  </a:xfrm>
                  <a:custGeom>
                    <a:avLst/>
                    <a:gdLst>
                      <a:gd name="connsiteX0" fmla="*/ 31340 w 35560"/>
                      <a:gd name="connsiteY0" fmla="*/ 44018 h 57361"/>
                      <a:gd name="connsiteX1" fmla="*/ 32998 w 35560"/>
                      <a:gd name="connsiteY1" fmla="*/ 33101 h 57361"/>
                      <a:gd name="connsiteX2" fmla="*/ 34580 w 35560"/>
                      <a:gd name="connsiteY2" fmla="*/ 6095 h 57361"/>
                      <a:gd name="connsiteX3" fmla="*/ 13439 w 35560"/>
                      <a:gd name="connsiteY3" fmla="*/ 0 h 57361"/>
                      <a:gd name="connsiteX4" fmla="*/ 2714 w 35560"/>
                      <a:gd name="connsiteY4" fmla="*/ 23880 h 57361"/>
                      <a:gd name="connsiteX5" fmla="*/ 168 w 35560"/>
                      <a:gd name="connsiteY5" fmla="*/ 37691 h 57361"/>
                      <a:gd name="connsiteX6" fmla="*/ 23007 w 35560"/>
                      <a:gd name="connsiteY6" fmla="*/ 57328 h 57361"/>
                      <a:gd name="connsiteX7" fmla="*/ 23007 w 35560"/>
                      <a:gd name="connsiteY7" fmla="*/ 57328 h 57361"/>
                      <a:gd name="connsiteX8" fmla="*/ 35275 w 35560"/>
                      <a:gd name="connsiteY8" fmla="*/ 48532 h 57361"/>
                      <a:gd name="connsiteX9" fmla="*/ 35275 w 35560"/>
                      <a:gd name="connsiteY9" fmla="*/ 48532 h 57361"/>
                      <a:gd name="connsiteX10" fmla="*/ 33924 w 35560"/>
                      <a:gd name="connsiteY10" fmla="*/ 44983 h 57361"/>
                      <a:gd name="connsiteX11" fmla="*/ 31340 w 35560"/>
                      <a:gd name="connsiteY11" fmla="*/ 44018 h 5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60" h="57361">
                        <a:moveTo>
                          <a:pt x="31340" y="44018"/>
                        </a:moveTo>
                        <a:lnTo>
                          <a:pt x="32998" y="33101"/>
                        </a:lnTo>
                        <a:lnTo>
                          <a:pt x="34580" y="6095"/>
                        </a:lnTo>
                        <a:lnTo>
                          <a:pt x="13439" y="0"/>
                        </a:lnTo>
                        <a:lnTo>
                          <a:pt x="2714" y="23880"/>
                        </a:lnTo>
                        <a:lnTo>
                          <a:pt x="168" y="37691"/>
                        </a:lnTo>
                        <a:cubicBezTo>
                          <a:pt x="-2147" y="54280"/>
                          <a:pt x="20190" y="57752"/>
                          <a:pt x="23007" y="57328"/>
                        </a:cubicBezTo>
                        <a:lnTo>
                          <a:pt x="23007" y="57328"/>
                        </a:lnTo>
                        <a:cubicBezTo>
                          <a:pt x="28253" y="56518"/>
                          <a:pt x="32806" y="53239"/>
                          <a:pt x="35275" y="48532"/>
                        </a:cubicBezTo>
                        <a:lnTo>
                          <a:pt x="35275" y="48532"/>
                        </a:lnTo>
                        <a:cubicBezTo>
                          <a:pt x="35969" y="47182"/>
                          <a:pt x="35352" y="45523"/>
                          <a:pt x="33924" y="44983"/>
                        </a:cubicBezTo>
                        <a:lnTo>
                          <a:pt x="31340" y="44018"/>
                        </a:lnTo>
                        <a:close/>
                      </a:path>
                    </a:pathLst>
                  </a:custGeom>
                  <a:solidFill>
                    <a:srgbClr val="FFB987"/>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sp>
              <p:nvSpPr>
                <p:cNvPr id="450" name="Freeform: Shape 449">
                  <a:extLst>
                    <a:ext uri="{FF2B5EF4-FFF2-40B4-BE49-F238E27FC236}">
                      <a16:creationId xmlns:a16="http://schemas.microsoft.com/office/drawing/2014/main" id="{4311AFD3-0975-40C6-ABDF-55D4F0FE0D24}"/>
                    </a:ext>
                  </a:extLst>
                </p:cNvPr>
                <p:cNvSpPr/>
                <p:nvPr/>
              </p:nvSpPr>
              <p:spPr>
                <a:xfrm>
                  <a:off x="10458160" y="5098935"/>
                  <a:ext cx="194328" cy="304628"/>
                </a:xfrm>
                <a:custGeom>
                  <a:avLst/>
                  <a:gdLst>
                    <a:gd name="connsiteX0" fmla="*/ 0 w 194328"/>
                    <a:gd name="connsiteY0" fmla="*/ 297646 h 304628"/>
                    <a:gd name="connsiteX1" fmla="*/ 9027 w 194328"/>
                    <a:gd name="connsiteY1" fmla="*/ 229207 h 304628"/>
                    <a:gd name="connsiteX2" fmla="*/ 9027 w 194328"/>
                    <a:gd name="connsiteY2" fmla="*/ 149812 h 304628"/>
                    <a:gd name="connsiteX3" fmla="*/ 3819 w 194328"/>
                    <a:gd name="connsiteY3" fmla="*/ 98695 h 304628"/>
                    <a:gd name="connsiteX4" fmla="*/ 4861 w 194328"/>
                    <a:gd name="connsiteY4" fmla="*/ 72963 h 304628"/>
                    <a:gd name="connsiteX5" fmla="*/ 52429 w 194328"/>
                    <a:gd name="connsiteY5" fmla="*/ 16676 h 304628"/>
                    <a:gd name="connsiteX6" fmla="*/ 94711 w 194328"/>
                    <a:gd name="connsiteY6" fmla="*/ 2750 h 304628"/>
                    <a:gd name="connsiteX7" fmla="*/ 166660 w 194328"/>
                    <a:gd name="connsiteY7" fmla="*/ 21576 h 304628"/>
                    <a:gd name="connsiteX8" fmla="*/ 192470 w 194328"/>
                    <a:gd name="connsiteY8" fmla="*/ 148500 h 304628"/>
                    <a:gd name="connsiteX9" fmla="*/ 160256 w 194328"/>
                    <a:gd name="connsiteY9" fmla="*/ 159804 h 304628"/>
                    <a:gd name="connsiteX10" fmla="*/ 157826 w 194328"/>
                    <a:gd name="connsiteY10" fmla="*/ 158183 h 304628"/>
                    <a:gd name="connsiteX11" fmla="*/ 157710 w 194328"/>
                    <a:gd name="connsiteY11" fmla="*/ 209995 h 304628"/>
                    <a:gd name="connsiteX12" fmla="*/ 45369 w 194328"/>
                    <a:gd name="connsiteY12" fmla="*/ 233065 h 304628"/>
                    <a:gd name="connsiteX13" fmla="*/ 26697 w 194328"/>
                    <a:gd name="connsiteY13" fmla="*/ 304628 h 304628"/>
                    <a:gd name="connsiteX14" fmla="*/ 0 w 194328"/>
                    <a:gd name="connsiteY14" fmla="*/ 297646 h 30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328" h="304628">
                      <a:moveTo>
                        <a:pt x="0" y="297646"/>
                      </a:moveTo>
                      <a:lnTo>
                        <a:pt x="9027" y="229207"/>
                      </a:lnTo>
                      <a:lnTo>
                        <a:pt x="9027" y="149812"/>
                      </a:lnTo>
                      <a:cubicBezTo>
                        <a:pt x="9027" y="132644"/>
                        <a:pt x="7716" y="115400"/>
                        <a:pt x="3819" y="98695"/>
                      </a:cubicBezTo>
                      <a:cubicBezTo>
                        <a:pt x="1852" y="90208"/>
                        <a:pt x="2623" y="81527"/>
                        <a:pt x="4861" y="72963"/>
                      </a:cubicBezTo>
                      <a:cubicBezTo>
                        <a:pt x="11381" y="48080"/>
                        <a:pt x="29281" y="27864"/>
                        <a:pt x="52429" y="16676"/>
                      </a:cubicBezTo>
                      <a:cubicBezTo>
                        <a:pt x="66201" y="10041"/>
                        <a:pt x="80861" y="5103"/>
                        <a:pt x="94711" y="2750"/>
                      </a:cubicBezTo>
                      <a:cubicBezTo>
                        <a:pt x="141507" y="-6779"/>
                        <a:pt x="157710" y="10658"/>
                        <a:pt x="166660" y="21576"/>
                      </a:cubicBezTo>
                      <a:cubicBezTo>
                        <a:pt x="166660" y="21576"/>
                        <a:pt x="202809" y="83263"/>
                        <a:pt x="192470" y="148500"/>
                      </a:cubicBezTo>
                      <a:cubicBezTo>
                        <a:pt x="190232" y="162466"/>
                        <a:pt x="172100" y="167558"/>
                        <a:pt x="160256" y="159804"/>
                      </a:cubicBezTo>
                      <a:lnTo>
                        <a:pt x="157826" y="158183"/>
                      </a:lnTo>
                      <a:cubicBezTo>
                        <a:pt x="156938" y="166362"/>
                        <a:pt x="158829" y="202279"/>
                        <a:pt x="157710" y="209995"/>
                      </a:cubicBezTo>
                      <a:cubicBezTo>
                        <a:pt x="121793" y="241128"/>
                        <a:pt x="91470" y="243095"/>
                        <a:pt x="45369" y="233065"/>
                      </a:cubicBezTo>
                      <a:lnTo>
                        <a:pt x="26697" y="304628"/>
                      </a:lnTo>
                      <a:cubicBezTo>
                        <a:pt x="21180" y="304358"/>
                        <a:pt x="8333" y="303085"/>
                        <a:pt x="0" y="297646"/>
                      </a:cubicBezTo>
                      <a:close/>
                    </a:path>
                  </a:pathLst>
                </a:custGeom>
                <a:solidFill>
                  <a:schemeClr val="tx2">
                    <a:lumMod val="40000"/>
                    <a:lumOff val="60000"/>
                  </a:schemeClr>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51" name="Freeform: Shape 450">
                  <a:extLst>
                    <a:ext uri="{FF2B5EF4-FFF2-40B4-BE49-F238E27FC236}">
                      <a16:creationId xmlns:a16="http://schemas.microsoft.com/office/drawing/2014/main" id="{3D7505F3-67CB-4175-999A-38D8B4991AF6}"/>
                    </a:ext>
                  </a:extLst>
                </p:cNvPr>
                <p:cNvSpPr/>
                <p:nvPr/>
              </p:nvSpPr>
              <p:spPr>
                <a:xfrm>
                  <a:off x="10503567" y="5208625"/>
                  <a:ext cx="18688" cy="125072"/>
                </a:xfrm>
                <a:custGeom>
                  <a:avLst/>
                  <a:gdLst>
                    <a:gd name="connsiteX0" fmla="*/ 12770 w 18688"/>
                    <a:gd name="connsiteY0" fmla="*/ 54743 h 125072"/>
                    <a:gd name="connsiteX1" fmla="*/ 9529 w 18688"/>
                    <a:gd name="connsiteY1" fmla="*/ 0 h 125072"/>
                    <a:gd name="connsiteX2" fmla="*/ 18518 w 18688"/>
                    <a:gd name="connsiteY2" fmla="*/ 40816 h 125072"/>
                    <a:gd name="connsiteX3" fmla="*/ 8295 w 18688"/>
                    <a:gd name="connsiteY3" fmla="*/ 125072 h 125072"/>
                    <a:gd name="connsiteX4" fmla="*/ 0 w 18688"/>
                    <a:gd name="connsiteY4" fmla="*/ 123375 h 125072"/>
                    <a:gd name="connsiteX5" fmla="*/ 12770 w 18688"/>
                    <a:gd name="connsiteY5" fmla="*/ 54743 h 12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88" h="125072">
                      <a:moveTo>
                        <a:pt x="12770" y="54743"/>
                      </a:moveTo>
                      <a:cubicBezTo>
                        <a:pt x="16319" y="22144"/>
                        <a:pt x="9529" y="0"/>
                        <a:pt x="9529" y="0"/>
                      </a:cubicBezTo>
                      <a:cubicBezTo>
                        <a:pt x="9529" y="0"/>
                        <a:pt x="16743" y="13001"/>
                        <a:pt x="18518" y="40816"/>
                      </a:cubicBezTo>
                      <a:cubicBezTo>
                        <a:pt x="20022" y="64195"/>
                        <a:pt x="11149" y="110875"/>
                        <a:pt x="8295" y="125072"/>
                      </a:cubicBezTo>
                      <a:cubicBezTo>
                        <a:pt x="5594" y="124532"/>
                        <a:pt x="2816" y="123992"/>
                        <a:pt x="0" y="123375"/>
                      </a:cubicBezTo>
                      <a:cubicBezTo>
                        <a:pt x="0" y="123375"/>
                        <a:pt x="9220" y="87342"/>
                        <a:pt x="12770" y="54743"/>
                      </a:cubicBezTo>
                      <a:close/>
                    </a:path>
                  </a:pathLst>
                </a:custGeom>
                <a:solidFill>
                  <a:srgbClr val="000000">
                    <a:alpha val="15000"/>
                  </a:srgbClr>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sp>
              <p:nvSpPr>
                <p:cNvPr id="452" name="Freeform: Shape 451">
                  <a:extLst>
                    <a:ext uri="{FF2B5EF4-FFF2-40B4-BE49-F238E27FC236}">
                      <a16:creationId xmlns:a16="http://schemas.microsoft.com/office/drawing/2014/main" id="{14E2D920-72E0-49D3-82C4-4B571054243F}"/>
                    </a:ext>
                  </a:extLst>
                </p:cNvPr>
                <p:cNvSpPr/>
                <p:nvPr/>
              </p:nvSpPr>
              <p:spPr>
                <a:xfrm>
                  <a:off x="10615947" y="5228112"/>
                  <a:ext cx="33370" cy="34250"/>
                </a:xfrm>
                <a:custGeom>
                  <a:avLst/>
                  <a:gdLst>
                    <a:gd name="connsiteX0" fmla="*/ 2546 w 33370"/>
                    <a:gd name="connsiteY0" fmla="*/ 30593 h 34250"/>
                    <a:gd name="connsiteX1" fmla="*/ 116 w 33370"/>
                    <a:gd name="connsiteY1" fmla="*/ 29011 h 34250"/>
                    <a:gd name="connsiteX2" fmla="*/ 0 w 33370"/>
                    <a:gd name="connsiteY2" fmla="*/ 0 h 34250"/>
                    <a:gd name="connsiteX3" fmla="*/ 33371 w 33370"/>
                    <a:gd name="connsiteY3" fmla="*/ 23765 h 34250"/>
                    <a:gd name="connsiteX4" fmla="*/ 2546 w 33370"/>
                    <a:gd name="connsiteY4" fmla="*/ 30593 h 34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34250">
                      <a:moveTo>
                        <a:pt x="2546" y="30593"/>
                      </a:moveTo>
                      <a:lnTo>
                        <a:pt x="116" y="29011"/>
                      </a:lnTo>
                      <a:lnTo>
                        <a:pt x="0" y="0"/>
                      </a:lnTo>
                      <a:cubicBezTo>
                        <a:pt x="0" y="0"/>
                        <a:pt x="6829" y="40199"/>
                        <a:pt x="33371" y="23765"/>
                      </a:cubicBezTo>
                      <a:cubicBezTo>
                        <a:pt x="28394" y="34297"/>
                        <a:pt x="13001" y="37499"/>
                        <a:pt x="2546" y="30593"/>
                      </a:cubicBezTo>
                      <a:close/>
                    </a:path>
                  </a:pathLst>
                </a:custGeom>
                <a:solidFill>
                  <a:srgbClr val="000000">
                    <a:alpha val="15000"/>
                  </a:srgbClr>
                </a:solidFill>
                <a:ln w="3853" cap="flat">
                  <a:noFill/>
                  <a:prstDash val="solid"/>
                  <a:miter/>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sz="2025"/>
                </a:p>
              </p:txBody>
            </p:sp>
          </p:grpSp>
        </p:grpSp>
      </p:grpSp>
      <p:sp>
        <p:nvSpPr>
          <p:cNvPr id="6" name="Oval 5">
            <a:extLst>
              <a:ext uri="{FF2B5EF4-FFF2-40B4-BE49-F238E27FC236}">
                <a16:creationId xmlns:a16="http://schemas.microsoft.com/office/drawing/2014/main" id="{A873674A-4A43-4392-A2C6-96755A769F52}"/>
              </a:ext>
            </a:extLst>
          </p:cNvPr>
          <p:cNvSpPr/>
          <p:nvPr/>
        </p:nvSpPr>
        <p:spPr>
          <a:xfrm>
            <a:off x="1908153" y="2773761"/>
            <a:ext cx="2141007" cy="2141007"/>
          </a:xfrm>
          <a:prstGeom prst="ellipse">
            <a:avLst/>
          </a:prstGeom>
          <a:gradFill flip="none" rotWithShape="1">
            <a:gsLst>
              <a:gs pos="0">
                <a:srgbClr val="69D6E0">
                  <a:shade val="30000"/>
                  <a:satMod val="115000"/>
                </a:srgbClr>
              </a:gs>
              <a:gs pos="66000">
                <a:srgbClr val="69D6E0">
                  <a:shade val="100000"/>
                  <a:satMod val="115000"/>
                </a:srgbClr>
              </a:gs>
            </a:gsLst>
            <a:path path="circle">
              <a:fillToRect l="50000" t="50000" r="50000" b="50000"/>
            </a:path>
            <a:tileRect/>
          </a:gradFill>
          <a:ln w="57150">
            <a:solidFill>
              <a:srgbClr val="51CEDB"/>
            </a:solidFill>
          </a:ln>
          <a:effectLst>
            <a:outerShdw blurRad="50800" dist="381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7" name="Oval 6">
            <a:extLst>
              <a:ext uri="{FF2B5EF4-FFF2-40B4-BE49-F238E27FC236}">
                <a16:creationId xmlns:a16="http://schemas.microsoft.com/office/drawing/2014/main" id="{CFB0691B-75A8-4690-AA5F-5824034EDEC4}"/>
              </a:ext>
            </a:extLst>
          </p:cNvPr>
          <p:cNvSpPr/>
          <p:nvPr/>
        </p:nvSpPr>
        <p:spPr>
          <a:xfrm>
            <a:off x="5185955" y="2773761"/>
            <a:ext cx="2141007" cy="2141007"/>
          </a:xfrm>
          <a:prstGeom prst="ellipse">
            <a:avLst/>
          </a:prstGeom>
          <a:gradFill flip="none" rotWithShape="1">
            <a:gsLst>
              <a:gs pos="0">
                <a:srgbClr val="69D6E0">
                  <a:shade val="30000"/>
                  <a:satMod val="115000"/>
                </a:srgbClr>
              </a:gs>
              <a:gs pos="66000">
                <a:srgbClr val="69D6E0">
                  <a:shade val="100000"/>
                  <a:satMod val="115000"/>
                </a:srgbClr>
              </a:gs>
            </a:gsLst>
            <a:path path="circle">
              <a:fillToRect l="50000" t="50000" r="50000" b="50000"/>
            </a:path>
            <a:tileRect/>
          </a:gradFill>
          <a:ln w="57150">
            <a:solidFill>
              <a:srgbClr val="51CEDB"/>
            </a:solidFill>
          </a:ln>
          <a:effectLst>
            <a:outerShdw blurRad="50800" dist="381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5" name="Oval 4">
            <a:extLst>
              <a:ext uri="{FF2B5EF4-FFF2-40B4-BE49-F238E27FC236}">
                <a16:creationId xmlns:a16="http://schemas.microsoft.com/office/drawing/2014/main" id="{1C2D9BBD-7740-4F4E-8D03-DF22EA8EEC8E}"/>
              </a:ext>
            </a:extLst>
          </p:cNvPr>
          <p:cNvSpPr/>
          <p:nvPr/>
        </p:nvSpPr>
        <p:spPr>
          <a:xfrm>
            <a:off x="3467533" y="545778"/>
            <a:ext cx="2141007" cy="2141007"/>
          </a:xfrm>
          <a:prstGeom prst="ellipse">
            <a:avLst/>
          </a:prstGeom>
          <a:gradFill flip="none" rotWithShape="1">
            <a:gsLst>
              <a:gs pos="0">
                <a:srgbClr val="69D6E0">
                  <a:shade val="30000"/>
                  <a:satMod val="115000"/>
                </a:srgbClr>
              </a:gs>
              <a:gs pos="66000">
                <a:srgbClr val="69D6E0">
                  <a:shade val="100000"/>
                  <a:satMod val="115000"/>
                </a:srgbClr>
              </a:gs>
            </a:gsLst>
            <a:path path="circle">
              <a:fillToRect l="50000" t="50000" r="50000" b="50000"/>
            </a:path>
            <a:tileRect/>
          </a:gradFill>
          <a:ln w="57150">
            <a:solidFill>
              <a:srgbClr val="51CEDB"/>
            </a:solidFill>
          </a:ln>
          <a:effectLst>
            <a:outerShdw blurRad="50800" dist="38100" dir="8100000" algn="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2" name="Title 1">
            <a:extLst>
              <a:ext uri="{FF2B5EF4-FFF2-40B4-BE49-F238E27FC236}">
                <a16:creationId xmlns:a16="http://schemas.microsoft.com/office/drawing/2014/main" id="{8C982E62-DAAF-4BD9-B06F-A4BF85800EBB}"/>
              </a:ext>
            </a:extLst>
          </p:cNvPr>
          <p:cNvSpPr>
            <a:spLocks noGrp="1"/>
          </p:cNvSpPr>
          <p:nvPr>
            <p:ph type="title"/>
          </p:nvPr>
        </p:nvSpPr>
        <p:spPr/>
        <p:txBody>
          <a:bodyPr/>
          <a:lstStyle/>
          <a:p>
            <a:r>
              <a:rPr lang="en-US"/>
              <a:t>The Content Triangle</a:t>
            </a:r>
          </a:p>
        </p:txBody>
      </p:sp>
      <p:sp>
        <p:nvSpPr>
          <p:cNvPr id="4" name="Isosceles Triangle 3">
            <a:extLst>
              <a:ext uri="{FF2B5EF4-FFF2-40B4-BE49-F238E27FC236}">
                <a16:creationId xmlns:a16="http://schemas.microsoft.com/office/drawing/2014/main" id="{0DF0C38F-EA06-4C67-A998-E79426E1F854}"/>
              </a:ext>
            </a:extLst>
          </p:cNvPr>
          <p:cNvSpPr/>
          <p:nvPr/>
        </p:nvSpPr>
        <p:spPr>
          <a:xfrm>
            <a:off x="2912364" y="1355988"/>
            <a:ext cx="3251347" cy="2758814"/>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9" name="Title 3">
            <a:extLst>
              <a:ext uri="{FF2B5EF4-FFF2-40B4-BE49-F238E27FC236}">
                <a16:creationId xmlns:a16="http://schemas.microsoft.com/office/drawing/2014/main" id="{BB0AB34F-D9B9-42EC-B256-43E1C41FB33C}"/>
              </a:ext>
            </a:extLst>
          </p:cNvPr>
          <p:cNvSpPr txBox="1">
            <a:spLocks/>
          </p:cNvSpPr>
          <p:nvPr/>
        </p:nvSpPr>
        <p:spPr>
          <a:xfrm>
            <a:off x="2087823" y="3268201"/>
            <a:ext cx="1476652" cy="576064"/>
          </a:xfrm>
          <a:prstGeom prst="rect">
            <a:avLst/>
          </a:prstGeom>
        </p:spPr>
        <p:txBody>
          <a:bodyPr vert="horz" lIns="91440" tIns="45720" rIns="91440" bIns="45720" rtlCol="0" anchor="ctr">
            <a:normAutofit fontScale="97500"/>
          </a:bodyPr>
          <a:lstStyle>
            <a:defPPr>
              <a:defRPr lang="en-US"/>
            </a:defPPr>
            <a:lvl1pPr>
              <a:spcBef>
                <a:spcPct val="0"/>
              </a:spcBef>
              <a:buNone/>
              <a:defRPr sz="2400" b="1">
                <a:solidFill>
                  <a:schemeClr val="tx1">
                    <a:lumMod val="85000"/>
                    <a:lumOff val="15000"/>
                  </a:schemeClr>
                </a:solidFill>
                <a:latin typeface="+mj-lt"/>
                <a:ea typeface="+mj-ea"/>
                <a:cs typeface="+mj-cs"/>
              </a:defRPr>
            </a:lvl1pPr>
          </a:lstStyle>
          <a:p>
            <a:pPr defTabSz="914378"/>
            <a:r>
              <a:rPr lang="en-US" sz="2100">
                <a:solidFill>
                  <a:schemeClr val="bg1"/>
                </a:solidFill>
                <a:latin typeface="Calibri Light" panose="020F0302020204030204" pitchFamily="34" charset="0"/>
                <a:cs typeface="Calibri Light" panose="020F0302020204030204" pitchFamily="34" charset="0"/>
              </a:rPr>
              <a:t>Ex Libris</a:t>
            </a:r>
          </a:p>
        </p:txBody>
      </p:sp>
      <p:sp>
        <p:nvSpPr>
          <p:cNvPr id="10" name="Title 3">
            <a:extLst>
              <a:ext uri="{FF2B5EF4-FFF2-40B4-BE49-F238E27FC236}">
                <a16:creationId xmlns:a16="http://schemas.microsoft.com/office/drawing/2014/main" id="{534502D7-5BF4-49D7-B09C-118FA5835339}"/>
              </a:ext>
            </a:extLst>
          </p:cNvPr>
          <p:cNvSpPr txBox="1">
            <a:spLocks/>
          </p:cNvSpPr>
          <p:nvPr/>
        </p:nvSpPr>
        <p:spPr>
          <a:xfrm>
            <a:off x="5457476" y="3126241"/>
            <a:ext cx="1686601" cy="1088955"/>
          </a:xfrm>
          <a:prstGeom prst="rect">
            <a:avLst/>
          </a:prstGeom>
          <a:noFill/>
        </p:spPr>
        <p:txBody>
          <a:bodyPr vert="horz" lIns="91440" tIns="45720" rIns="91440" bIns="45720" rtlCol="0" anchor="ctr">
            <a:normAutofit fontScale="97500"/>
          </a:bodyPr>
          <a:lstStyle>
            <a:defPPr>
              <a:defRPr lang="en-US"/>
            </a:defPPr>
            <a:lvl1pPr algn="ctr">
              <a:spcBef>
                <a:spcPct val="0"/>
              </a:spcBef>
              <a:buNone/>
              <a:defRPr sz="2400" b="1">
                <a:solidFill>
                  <a:schemeClr val="tx1">
                    <a:lumMod val="85000"/>
                    <a:lumOff val="15000"/>
                  </a:schemeClr>
                </a:solidFill>
                <a:latin typeface="+mj-lt"/>
                <a:ea typeface="+mj-ea"/>
                <a:cs typeface="+mj-cs"/>
              </a:defRPr>
            </a:lvl1pPr>
          </a:lstStyle>
          <a:p>
            <a:pPr algn="r" defTabSz="914378"/>
            <a:r>
              <a:rPr lang="en-US" sz="2100">
                <a:solidFill>
                  <a:schemeClr val="bg1"/>
                </a:solidFill>
                <a:latin typeface="Calibri Light" panose="020F0302020204030204" pitchFamily="34" charset="0"/>
                <a:cs typeface="Calibri Light" panose="020F0302020204030204" pitchFamily="34" charset="0"/>
              </a:rPr>
              <a:t>Content </a:t>
            </a:r>
            <a:br>
              <a:rPr lang="en-US" sz="2100">
                <a:solidFill>
                  <a:schemeClr val="bg1"/>
                </a:solidFill>
                <a:latin typeface="Calibri Light" panose="020F0302020204030204" pitchFamily="34" charset="0"/>
                <a:cs typeface="Calibri Light" panose="020F0302020204030204" pitchFamily="34" charset="0"/>
              </a:rPr>
            </a:br>
            <a:r>
              <a:rPr lang="en-US" sz="2100">
                <a:solidFill>
                  <a:schemeClr val="bg1"/>
                </a:solidFill>
                <a:latin typeface="Calibri Light" panose="020F0302020204030204" pitchFamily="34" charset="0"/>
                <a:cs typeface="Calibri Light" panose="020F0302020204030204" pitchFamily="34" charset="0"/>
              </a:rPr>
              <a:t>Providers</a:t>
            </a:r>
          </a:p>
        </p:txBody>
      </p:sp>
      <p:sp>
        <p:nvSpPr>
          <p:cNvPr id="11" name="Title 3">
            <a:extLst>
              <a:ext uri="{FF2B5EF4-FFF2-40B4-BE49-F238E27FC236}">
                <a16:creationId xmlns:a16="http://schemas.microsoft.com/office/drawing/2014/main" id="{FD4468C8-1258-4818-9ABF-B4A4761032F8}"/>
              </a:ext>
            </a:extLst>
          </p:cNvPr>
          <p:cNvSpPr txBox="1">
            <a:spLocks/>
          </p:cNvSpPr>
          <p:nvPr/>
        </p:nvSpPr>
        <p:spPr>
          <a:xfrm>
            <a:off x="3467533" y="808947"/>
            <a:ext cx="2110179" cy="475032"/>
          </a:xfrm>
          <a:prstGeom prst="rect">
            <a:avLst/>
          </a:prstGeom>
          <a:noFill/>
        </p:spPr>
        <p:txBody>
          <a:bodyPr vert="horz" lIns="91440" tIns="45720" rIns="91440" bIns="45720" rtlCol="0" anchor="ctr">
            <a:normAutofit fontScale="97500"/>
          </a:bodyPr>
          <a:lstStyle>
            <a:defPPr>
              <a:defRPr lang="en-US"/>
            </a:defPPr>
            <a:lvl1pPr>
              <a:spcBef>
                <a:spcPct val="0"/>
              </a:spcBef>
              <a:buNone/>
              <a:defRPr sz="2400" b="1">
                <a:solidFill>
                  <a:schemeClr val="tx1">
                    <a:lumMod val="85000"/>
                    <a:lumOff val="15000"/>
                  </a:schemeClr>
                </a:solidFill>
                <a:latin typeface="+mj-lt"/>
                <a:ea typeface="+mj-ea"/>
                <a:cs typeface="+mj-cs"/>
              </a:defRPr>
            </a:lvl1pPr>
          </a:lstStyle>
          <a:p>
            <a:pPr algn="ctr" defTabSz="914378"/>
            <a:r>
              <a:rPr lang="en-US" sz="2100">
                <a:solidFill>
                  <a:schemeClr val="bg1"/>
                </a:solidFill>
                <a:latin typeface="Calibri Light" panose="020F0302020204030204" pitchFamily="34" charset="0"/>
                <a:cs typeface="Calibri Light" panose="020F0302020204030204" pitchFamily="34" charset="0"/>
              </a:rPr>
              <a:t>Institutions</a:t>
            </a:r>
          </a:p>
        </p:txBody>
      </p:sp>
      <p:grpSp>
        <p:nvGrpSpPr>
          <p:cNvPr id="59" name="Group 58">
            <a:extLst>
              <a:ext uri="{FF2B5EF4-FFF2-40B4-BE49-F238E27FC236}">
                <a16:creationId xmlns:a16="http://schemas.microsoft.com/office/drawing/2014/main" id="{FFE8C797-437E-40DA-90F3-BFAFAB4944CB}"/>
              </a:ext>
            </a:extLst>
          </p:cNvPr>
          <p:cNvGrpSpPr/>
          <p:nvPr/>
        </p:nvGrpSpPr>
        <p:grpSpPr>
          <a:xfrm>
            <a:off x="4991374" y="1767897"/>
            <a:ext cx="369332" cy="1880133"/>
            <a:chOff x="6655156" y="2357195"/>
            <a:chExt cx="492442" cy="2506844"/>
          </a:xfrm>
        </p:grpSpPr>
        <p:sp>
          <p:nvSpPr>
            <p:cNvPr id="43" name="TextBox 42">
              <a:extLst>
                <a:ext uri="{FF2B5EF4-FFF2-40B4-BE49-F238E27FC236}">
                  <a16:creationId xmlns:a16="http://schemas.microsoft.com/office/drawing/2014/main" id="{9D4CEE56-1FEE-453A-8194-D5841CB45B82}"/>
                </a:ext>
              </a:extLst>
            </p:cNvPr>
            <p:cNvSpPr txBox="1"/>
            <p:nvPr/>
          </p:nvSpPr>
          <p:spPr>
            <a:xfrm rot="3609377">
              <a:off x="5979033" y="3681914"/>
              <a:ext cx="1844688" cy="492442"/>
            </a:xfrm>
            <a:prstGeom prst="rect">
              <a:avLst/>
            </a:prstGeom>
            <a:noFill/>
          </p:spPr>
          <p:txBody>
            <a:bodyPr wrap="square" rtlCol="0">
              <a:spAutoFit/>
            </a:bodyPr>
            <a:lstStyle/>
            <a:p>
              <a:pPr defTabSz="914378"/>
              <a:r>
                <a:rPr lang="en-US" b="1">
                  <a:solidFill>
                    <a:srgbClr val="000000"/>
                  </a:solidFill>
                  <a:latin typeface="Calibri Light" panose="020F0302020204030204" pitchFamily="34" charset="0"/>
                  <a:cs typeface="Calibri Light" panose="020F0302020204030204" pitchFamily="34" charset="0"/>
                </a:rPr>
                <a:t>Acquisition</a:t>
              </a:r>
            </a:p>
          </p:txBody>
        </p:sp>
        <p:sp>
          <p:nvSpPr>
            <p:cNvPr id="45" name="Arrow: Pentagon 44">
              <a:extLst>
                <a:ext uri="{FF2B5EF4-FFF2-40B4-BE49-F238E27FC236}">
                  <a16:creationId xmlns:a16="http://schemas.microsoft.com/office/drawing/2014/main" id="{84A3AB9B-8760-45DA-9564-3FD6DE7D71DF}"/>
                </a:ext>
              </a:extLst>
            </p:cNvPr>
            <p:cNvSpPr/>
            <p:nvPr/>
          </p:nvSpPr>
          <p:spPr>
            <a:xfrm rot="3559984" flipV="1">
              <a:off x="5716978" y="3577029"/>
              <a:ext cx="2506844" cy="67176"/>
            </a:xfrm>
            <a:prstGeom prst="homePlate">
              <a:avLst/>
            </a:prstGeom>
            <a:gradFill flip="none" rotWithShape="1">
              <a:gsLst>
                <a:gs pos="0">
                  <a:schemeClr val="accent1"/>
                </a:gs>
                <a:gs pos="100000">
                  <a:schemeClr val="bg1"/>
                </a:gs>
                <a:gs pos="41000">
                  <a:srgbClr val="00B0F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grpSp>
      <p:grpSp>
        <p:nvGrpSpPr>
          <p:cNvPr id="60" name="Group 59">
            <a:extLst>
              <a:ext uri="{FF2B5EF4-FFF2-40B4-BE49-F238E27FC236}">
                <a16:creationId xmlns:a16="http://schemas.microsoft.com/office/drawing/2014/main" id="{3099053F-0432-4ECE-BF58-C6528078401C}"/>
              </a:ext>
            </a:extLst>
          </p:cNvPr>
          <p:cNvGrpSpPr/>
          <p:nvPr/>
        </p:nvGrpSpPr>
        <p:grpSpPr>
          <a:xfrm>
            <a:off x="3809351" y="1789257"/>
            <a:ext cx="413528" cy="1880133"/>
            <a:chOff x="5079137" y="2385676"/>
            <a:chExt cx="551370" cy="2506844"/>
          </a:xfrm>
        </p:grpSpPr>
        <p:sp>
          <p:nvSpPr>
            <p:cNvPr id="42" name="TextBox 41">
              <a:extLst>
                <a:ext uri="{FF2B5EF4-FFF2-40B4-BE49-F238E27FC236}">
                  <a16:creationId xmlns:a16="http://schemas.microsoft.com/office/drawing/2014/main" id="{C0301764-4FB4-4130-9CB2-FCD8C44E3AEB}"/>
                </a:ext>
              </a:extLst>
            </p:cNvPr>
            <p:cNvSpPr txBox="1"/>
            <p:nvPr/>
          </p:nvSpPr>
          <p:spPr>
            <a:xfrm rot="18011716">
              <a:off x="4461942" y="3332039"/>
              <a:ext cx="1844688" cy="492442"/>
            </a:xfrm>
            <a:prstGeom prst="rect">
              <a:avLst/>
            </a:prstGeom>
            <a:noFill/>
          </p:spPr>
          <p:txBody>
            <a:bodyPr wrap="square" rtlCol="0">
              <a:spAutoFit/>
            </a:bodyPr>
            <a:lstStyle/>
            <a:p>
              <a:pPr defTabSz="914378"/>
              <a:r>
                <a:rPr lang="en-US" b="1">
                  <a:solidFill>
                    <a:srgbClr val="000000"/>
                  </a:solidFill>
                  <a:latin typeface="Calibri Light" panose="020F0302020204030204" pitchFamily="34" charset="0"/>
                  <a:cs typeface="Calibri Light" panose="020F0302020204030204" pitchFamily="34" charset="0"/>
                </a:rPr>
                <a:t>Activation </a:t>
              </a:r>
            </a:p>
          </p:txBody>
        </p:sp>
        <p:sp>
          <p:nvSpPr>
            <p:cNvPr id="46" name="Arrow: Pentagon 45">
              <a:extLst>
                <a:ext uri="{FF2B5EF4-FFF2-40B4-BE49-F238E27FC236}">
                  <a16:creationId xmlns:a16="http://schemas.microsoft.com/office/drawing/2014/main" id="{2E71BFB0-37B8-42B7-AEDD-6588CF3813E5}"/>
                </a:ext>
              </a:extLst>
            </p:cNvPr>
            <p:cNvSpPr/>
            <p:nvPr/>
          </p:nvSpPr>
          <p:spPr>
            <a:xfrm rot="18040016" flipH="1">
              <a:off x="3863441" y="3601372"/>
              <a:ext cx="2506844" cy="75452"/>
            </a:xfrm>
            <a:prstGeom prst="homePlate">
              <a:avLst/>
            </a:prstGeom>
            <a:gradFill flip="none" rotWithShape="1">
              <a:gsLst>
                <a:gs pos="0">
                  <a:schemeClr val="accent1"/>
                </a:gs>
                <a:gs pos="100000">
                  <a:schemeClr val="bg1"/>
                </a:gs>
                <a:gs pos="41000">
                  <a:srgbClr val="00B0F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grpSp>
      <p:grpSp>
        <p:nvGrpSpPr>
          <p:cNvPr id="61" name="Group 60">
            <a:extLst>
              <a:ext uri="{FF2B5EF4-FFF2-40B4-BE49-F238E27FC236}">
                <a16:creationId xmlns:a16="http://schemas.microsoft.com/office/drawing/2014/main" id="{0967BD24-B3EB-4A7C-A889-E06E288DBE47}"/>
              </a:ext>
            </a:extLst>
          </p:cNvPr>
          <p:cNvGrpSpPr/>
          <p:nvPr/>
        </p:nvGrpSpPr>
        <p:grpSpPr>
          <a:xfrm>
            <a:off x="3648917" y="3569600"/>
            <a:ext cx="1880133" cy="421917"/>
            <a:chOff x="4865222" y="4759469"/>
            <a:chExt cx="2506844" cy="562556"/>
          </a:xfrm>
        </p:grpSpPr>
        <p:sp>
          <p:nvSpPr>
            <p:cNvPr id="44" name="TextBox 43">
              <a:extLst>
                <a:ext uri="{FF2B5EF4-FFF2-40B4-BE49-F238E27FC236}">
                  <a16:creationId xmlns:a16="http://schemas.microsoft.com/office/drawing/2014/main" id="{346FF6CC-E288-44A6-AEBB-98A51604467A}"/>
                </a:ext>
              </a:extLst>
            </p:cNvPr>
            <p:cNvSpPr txBox="1"/>
            <p:nvPr/>
          </p:nvSpPr>
          <p:spPr>
            <a:xfrm>
              <a:off x="5390835" y="4759469"/>
              <a:ext cx="1844688" cy="492443"/>
            </a:xfrm>
            <a:prstGeom prst="rect">
              <a:avLst/>
            </a:prstGeom>
            <a:noFill/>
          </p:spPr>
          <p:txBody>
            <a:bodyPr wrap="square" rtlCol="0">
              <a:spAutoFit/>
            </a:bodyPr>
            <a:lstStyle/>
            <a:p>
              <a:pPr defTabSz="914378"/>
              <a:r>
                <a:rPr lang="en-US" b="1">
                  <a:solidFill>
                    <a:srgbClr val="000000"/>
                  </a:solidFill>
                  <a:latin typeface="Calibri Light" panose="020F0302020204030204" pitchFamily="34" charset="0"/>
                  <a:cs typeface="Calibri Light" panose="020F0302020204030204" pitchFamily="34" charset="0"/>
                </a:rPr>
                <a:t>Ingestion </a:t>
              </a:r>
            </a:p>
          </p:txBody>
        </p:sp>
        <p:sp>
          <p:nvSpPr>
            <p:cNvPr id="47" name="Arrow: Pentagon 46">
              <a:extLst>
                <a:ext uri="{FF2B5EF4-FFF2-40B4-BE49-F238E27FC236}">
                  <a16:creationId xmlns:a16="http://schemas.microsoft.com/office/drawing/2014/main" id="{6FCA765B-D7F1-40F8-B588-F2835D9BD38E}"/>
                </a:ext>
              </a:extLst>
            </p:cNvPr>
            <p:cNvSpPr/>
            <p:nvPr/>
          </p:nvSpPr>
          <p:spPr>
            <a:xfrm rot="10800000" flipV="1">
              <a:off x="4865222" y="5240626"/>
              <a:ext cx="2506844" cy="81399"/>
            </a:xfrm>
            <a:prstGeom prst="homePlate">
              <a:avLst/>
            </a:prstGeom>
            <a:gradFill flip="none" rotWithShape="1">
              <a:gsLst>
                <a:gs pos="0">
                  <a:schemeClr val="accent1"/>
                </a:gs>
                <a:gs pos="100000">
                  <a:schemeClr val="bg1"/>
                </a:gs>
                <a:gs pos="41000">
                  <a:srgbClr val="00B0F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grpSp>
      <p:grpSp>
        <p:nvGrpSpPr>
          <p:cNvPr id="13" name="Group 12">
            <a:extLst>
              <a:ext uri="{FF2B5EF4-FFF2-40B4-BE49-F238E27FC236}">
                <a16:creationId xmlns:a16="http://schemas.microsoft.com/office/drawing/2014/main" id="{29AE3196-4B2E-415F-A80C-B21F5A78BB96}"/>
              </a:ext>
            </a:extLst>
          </p:cNvPr>
          <p:cNvGrpSpPr/>
          <p:nvPr/>
        </p:nvGrpSpPr>
        <p:grpSpPr>
          <a:xfrm>
            <a:off x="5457476" y="949683"/>
            <a:ext cx="2544416" cy="842542"/>
            <a:chOff x="7276634" y="1266243"/>
            <a:chExt cx="3392554" cy="1123389"/>
          </a:xfrm>
        </p:grpSpPr>
        <p:grpSp>
          <p:nvGrpSpPr>
            <p:cNvPr id="63" name="Group 62">
              <a:extLst>
                <a:ext uri="{FF2B5EF4-FFF2-40B4-BE49-F238E27FC236}">
                  <a16:creationId xmlns:a16="http://schemas.microsoft.com/office/drawing/2014/main" id="{BD6F284B-FA67-4955-9999-FD05228D74F2}"/>
                </a:ext>
              </a:extLst>
            </p:cNvPr>
            <p:cNvGrpSpPr/>
            <p:nvPr/>
          </p:nvGrpSpPr>
          <p:grpSpPr>
            <a:xfrm>
              <a:off x="7276634" y="1266243"/>
              <a:ext cx="3344094" cy="1123389"/>
              <a:chOff x="7276634" y="1266243"/>
              <a:chExt cx="3344094" cy="1123389"/>
            </a:xfrm>
          </p:grpSpPr>
          <p:sp>
            <p:nvSpPr>
              <p:cNvPr id="33" name="Rectangle: Rounded Corners 32">
                <a:extLst>
                  <a:ext uri="{FF2B5EF4-FFF2-40B4-BE49-F238E27FC236}">
                    <a16:creationId xmlns:a16="http://schemas.microsoft.com/office/drawing/2014/main" id="{9427D064-BA6A-4215-BDB6-CFE00CB41562}"/>
                  </a:ext>
                </a:extLst>
              </p:cNvPr>
              <p:cNvSpPr/>
              <p:nvPr/>
            </p:nvSpPr>
            <p:spPr>
              <a:xfrm>
                <a:off x="7276634" y="1266243"/>
                <a:ext cx="3344094" cy="1123389"/>
              </a:xfrm>
              <a:prstGeom prst="roundRect">
                <a:avLst>
                  <a:gd name="adj" fmla="val 6143"/>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38" name="Title 3">
                <a:extLst>
                  <a:ext uri="{FF2B5EF4-FFF2-40B4-BE49-F238E27FC236}">
                    <a16:creationId xmlns:a16="http://schemas.microsoft.com/office/drawing/2014/main" id="{B960BA14-23E1-4D45-B502-984A564EBBF1}"/>
                  </a:ext>
                </a:extLst>
              </p:cNvPr>
              <p:cNvSpPr txBox="1">
                <a:spLocks/>
              </p:cNvSpPr>
              <p:nvPr/>
            </p:nvSpPr>
            <p:spPr>
              <a:xfrm>
                <a:off x="7834735" y="1287466"/>
                <a:ext cx="2196452" cy="614235"/>
              </a:xfrm>
              <a:prstGeom prst="rect">
                <a:avLst/>
              </a:prstGeom>
            </p:spPr>
            <p:txBody>
              <a:bodyPr vert="horz" lIns="121920" tIns="60960" rIns="121920" bIns="60960" rtlCol="0" anchor="ctr">
                <a:normAutofit fontScale="97500"/>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pPr algn="ctr" defTabSz="914378"/>
                <a:r>
                  <a:rPr lang="en-US" sz="2001">
                    <a:solidFill>
                      <a:srgbClr val="000000">
                        <a:lumMod val="85000"/>
                        <a:lumOff val="15000"/>
                      </a:srgbClr>
                    </a:solidFill>
                    <a:latin typeface="Calibri Light" panose="020F0302020204030204" pitchFamily="34" charset="0"/>
                    <a:cs typeface="Calibri Light" panose="020F0302020204030204" pitchFamily="34" charset="0"/>
                  </a:rPr>
                  <a:t>End Users</a:t>
                </a:r>
              </a:p>
            </p:txBody>
          </p:sp>
        </p:grpSp>
        <p:pic>
          <p:nvPicPr>
            <p:cNvPr id="39" name="Picture 8" descr="Home - Ex Libris Knowledge Center">
              <a:extLst>
                <a:ext uri="{FF2B5EF4-FFF2-40B4-BE49-F238E27FC236}">
                  <a16:creationId xmlns:a16="http://schemas.microsoft.com/office/drawing/2014/main" id="{C2612062-1D01-412C-B405-FCD54A74A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466" y="1913384"/>
              <a:ext cx="1698153" cy="3903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Primo - Ex Libris Knowledge Center">
              <a:extLst>
                <a:ext uri="{FF2B5EF4-FFF2-40B4-BE49-F238E27FC236}">
                  <a16:creationId xmlns:a16="http://schemas.microsoft.com/office/drawing/2014/main" id="{E87E7CB1-00F0-43FC-95B1-510F4F06B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033" y="1913386"/>
              <a:ext cx="1698155" cy="3903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Group 83">
            <a:extLst>
              <a:ext uri="{FF2B5EF4-FFF2-40B4-BE49-F238E27FC236}">
                <a16:creationId xmlns:a16="http://schemas.microsoft.com/office/drawing/2014/main" id="{D9A83071-185B-4D57-BB5F-F719090C4159}"/>
              </a:ext>
            </a:extLst>
          </p:cNvPr>
          <p:cNvGrpSpPr/>
          <p:nvPr/>
        </p:nvGrpSpPr>
        <p:grpSpPr>
          <a:xfrm>
            <a:off x="857642" y="3816354"/>
            <a:ext cx="1638637" cy="1256732"/>
            <a:chOff x="1653401" y="962081"/>
            <a:chExt cx="3024910" cy="2270795"/>
          </a:xfrm>
        </p:grpSpPr>
        <p:sp>
          <p:nvSpPr>
            <p:cNvPr id="85" name="Oval 84">
              <a:extLst>
                <a:ext uri="{FF2B5EF4-FFF2-40B4-BE49-F238E27FC236}">
                  <a16:creationId xmlns:a16="http://schemas.microsoft.com/office/drawing/2014/main" id="{8A3118BC-5FBC-4103-B11A-0528AFA36179}"/>
                </a:ext>
              </a:extLst>
            </p:cNvPr>
            <p:cNvSpPr/>
            <p:nvPr/>
          </p:nvSpPr>
          <p:spPr>
            <a:xfrm>
              <a:off x="1653401" y="1947130"/>
              <a:ext cx="3024910" cy="1285746"/>
            </a:xfrm>
            <a:prstGeom prst="ellipse">
              <a:avLst/>
            </a:prstGeom>
            <a:solidFill>
              <a:srgbClr val="003466">
                <a:alpha val="26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pic>
          <p:nvPicPr>
            <p:cNvPr id="86" name="Graphic 85">
              <a:extLst>
                <a:ext uri="{FF2B5EF4-FFF2-40B4-BE49-F238E27FC236}">
                  <a16:creationId xmlns:a16="http://schemas.microsoft.com/office/drawing/2014/main" id="{CC703958-16D8-4E35-84A9-BFAA838EF5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0061" y="1224379"/>
              <a:ext cx="970360" cy="1340555"/>
            </a:xfrm>
            <a:prstGeom prst="rect">
              <a:avLst/>
            </a:prstGeom>
          </p:spPr>
        </p:pic>
        <p:pic>
          <p:nvPicPr>
            <p:cNvPr id="87" name="Graphic 86">
              <a:extLst>
                <a:ext uri="{FF2B5EF4-FFF2-40B4-BE49-F238E27FC236}">
                  <a16:creationId xmlns:a16="http://schemas.microsoft.com/office/drawing/2014/main" id="{40D33E76-A7ED-4F97-B18B-2C4529E530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8018" y="1224379"/>
              <a:ext cx="970360" cy="1340555"/>
            </a:xfrm>
            <a:prstGeom prst="rect">
              <a:avLst/>
            </a:prstGeom>
          </p:spPr>
        </p:pic>
        <p:pic>
          <p:nvPicPr>
            <p:cNvPr id="88" name="Graphic 87">
              <a:extLst>
                <a:ext uri="{FF2B5EF4-FFF2-40B4-BE49-F238E27FC236}">
                  <a16:creationId xmlns:a16="http://schemas.microsoft.com/office/drawing/2014/main" id="{F34FD499-B772-44D9-B480-A62C84EEFD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7290" y="1511996"/>
              <a:ext cx="970360" cy="1340555"/>
            </a:xfrm>
            <a:prstGeom prst="rect">
              <a:avLst/>
            </a:prstGeom>
          </p:spPr>
        </p:pic>
        <p:sp>
          <p:nvSpPr>
            <p:cNvPr id="89" name="Rectangle: Rounded Corners 89">
              <a:extLst>
                <a:ext uri="{FF2B5EF4-FFF2-40B4-BE49-F238E27FC236}">
                  <a16:creationId xmlns:a16="http://schemas.microsoft.com/office/drawing/2014/main" id="{E8E0E6FD-05EB-4427-BFA0-77550398B04F}"/>
                </a:ext>
              </a:extLst>
            </p:cNvPr>
            <p:cNvSpPr/>
            <p:nvPr/>
          </p:nvSpPr>
          <p:spPr>
            <a:xfrm>
              <a:off x="2159129" y="993391"/>
              <a:ext cx="624368" cy="460451"/>
            </a:xfrm>
            <a:custGeom>
              <a:avLst/>
              <a:gdLst>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54206 w 624368"/>
                <a:gd name="connsiteY6" fmla="*/ 325229 h 325229"/>
                <a:gd name="connsiteX7" fmla="*/ 0 w 624368"/>
                <a:gd name="connsiteY7" fmla="*/ 271023 h 325229"/>
                <a:gd name="connsiteX8" fmla="*/ 0 w 624368"/>
                <a:gd name="connsiteY8"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54206 w 624368"/>
                <a:gd name="connsiteY7" fmla="*/ 325229 h 325229"/>
                <a:gd name="connsiteX8" fmla="*/ 0 w 624368"/>
                <a:gd name="connsiteY8" fmla="*/ 271023 h 325229"/>
                <a:gd name="connsiteX9" fmla="*/ 0 w 624368"/>
                <a:gd name="connsiteY9"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250985 w 624368"/>
                <a:gd name="connsiteY7" fmla="*/ 322243 h 325229"/>
                <a:gd name="connsiteX8" fmla="*/ 54206 w 624368"/>
                <a:gd name="connsiteY8" fmla="*/ 325229 h 325229"/>
                <a:gd name="connsiteX9" fmla="*/ 0 w 624368"/>
                <a:gd name="connsiteY9" fmla="*/ 271023 h 325229"/>
                <a:gd name="connsiteX10" fmla="*/ 0 w 624368"/>
                <a:gd name="connsiteY10"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59875 w 624368"/>
                <a:gd name="connsiteY6" fmla="*/ 325035 h 325229"/>
                <a:gd name="connsiteX7" fmla="*/ 306826 w 624368"/>
                <a:gd name="connsiteY7" fmla="*/ 323639 h 325229"/>
                <a:gd name="connsiteX8" fmla="*/ 250985 w 624368"/>
                <a:gd name="connsiteY8" fmla="*/ 322243 h 325229"/>
                <a:gd name="connsiteX9" fmla="*/ 54206 w 624368"/>
                <a:gd name="connsiteY9" fmla="*/ 325229 h 325229"/>
                <a:gd name="connsiteX10" fmla="*/ 0 w 624368"/>
                <a:gd name="connsiteY10" fmla="*/ 271023 h 325229"/>
                <a:gd name="connsiteX11" fmla="*/ 0 w 624368"/>
                <a:gd name="connsiteY11" fmla="*/ 54206 h 325229"/>
                <a:gd name="connsiteX0" fmla="*/ 0 w 624368"/>
                <a:gd name="connsiteY0" fmla="*/ 54206 h 460450"/>
                <a:gd name="connsiteX1" fmla="*/ 54206 w 624368"/>
                <a:gd name="connsiteY1" fmla="*/ 0 h 460450"/>
                <a:gd name="connsiteX2" fmla="*/ 570162 w 624368"/>
                <a:gd name="connsiteY2" fmla="*/ 0 h 460450"/>
                <a:gd name="connsiteX3" fmla="*/ 624368 w 624368"/>
                <a:gd name="connsiteY3" fmla="*/ 54206 h 460450"/>
                <a:gd name="connsiteX4" fmla="*/ 624368 w 624368"/>
                <a:gd name="connsiteY4" fmla="*/ 271023 h 460450"/>
                <a:gd name="connsiteX5" fmla="*/ 570162 w 624368"/>
                <a:gd name="connsiteY5" fmla="*/ 325229 h 460450"/>
                <a:gd name="connsiteX6" fmla="*/ 359875 w 624368"/>
                <a:gd name="connsiteY6" fmla="*/ 325035 h 460450"/>
                <a:gd name="connsiteX7" fmla="*/ 306826 w 624368"/>
                <a:gd name="connsiteY7" fmla="*/ 460450 h 460450"/>
                <a:gd name="connsiteX8" fmla="*/ 250985 w 624368"/>
                <a:gd name="connsiteY8" fmla="*/ 322243 h 460450"/>
                <a:gd name="connsiteX9" fmla="*/ 54206 w 624368"/>
                <a:gd name="connsiteY9" fmla="*/ 325229 h 460450"/>
                <a:gd name="connsiteX10" fmla="*/ 0 w 624368"/>
                <a:gd name="connsiteY10" fmla="*/ 271023 h 460450"/>
                <a:gd name="connsiteX11" fmla="*/ 0 w 624368"/>
                <a:gd name="connsiteY11" fmla="*/ 54206 h 4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368" h="460450">
                  <a:moveTo>
                    <a:pt x="0" y="54206"/>
                  </a:moveTo>
                  <a:cubicBezTo>
                    <a:pt x="0" y="24269"/>
                    <a:pt x="24269" y="0"/>
                    <a:pt x="54206" y="0"/>
                  </a:cubicBezTo>
                  <a:lnTo>
                    <a:pt x="570162" y="0"/>
                  </a:lnTo>
                  <a:cubicBezTo>
                    <a:pt x="600099" y="0"/>
                    <a:pt x="624368" y="24269"/>
                    <a:pt x="624368" y="54206"/>
                  </a:cubicBezTo>
                  <a:lnTo>
                    <a:pt x="624368" y="271023"/>
                  </a:lnTo>
                  <a:cubicBezTo>
                    <a:pt x="624368" y="300960"/>
                    <a:pt x="600099" y="325229"/>
                    <a:pt x="570162" y="325229"/>
                  </a:cubicBezTo>
                  <a:lnTo>
                    <a:pt x="359875" y="325035"/>
                  </a:lnTo>
                  <a:lnTo>
                    <a:pt x="306826" y="460450"/>
                  </a:lnTo>
                  <a:lnTo>
                    <a:pt x="250985" y="322243"/>
                  </a:lnTo>
                  <a:lnTo>
                    <a:pt x="54206" y="325229"/>
                  </a:lnTo>
                  <a:cubicBezTo>
                    <a:pt x="24269" y="325229"/>
                    <a:pt x="0" y="300960"/>
                    <a:pt x="0" y="271023"/>
                  </a:cubicBezTo>
                  <a:lnTo>
                    <a:pt x="0" y="5420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90" name="Rectangle: Rounded Corners 89">
              <a:extLst>
                <a:ext uri="{FF2B5EF4-FFF2-40B4-BE49-F238E27FC236}">
                  <a16:creationId xmlns:a16="http://schemas.microsoft.com/office/drawing/2014/main" id="{F6181572-B361-496A-B0A0-CD6D502B4FAE}"/>
                </a:ext>
              </a:extLst>
            </p:cNvPr>
            <p:cNvSpPr/>
            <p:nvPr/>
          </p:nvSpPr>
          <p:spPr>
            <a:xfrm>
              <a:off x="2810287" y="1440894"/>
              <a:ext cx="624368" cy="460450"/>
            </a:xfrm>
            <a:custGeom>
              <a:avLst/>
              <a:gdLst>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54206 w 624368"/>
                <a:gd name="connsiteY6" fmla="*/ 325229 h 325229"/>
                <a:gd name="connsiteX7" fmla="*/ 0 w 624368"/>
                <a:gd name="connsiteY7" fmla="*/ 271023 h 325229"/>
                <a:gd name="connsiteX8" fmla="*/ 0 w 624368"/>
                <a:gd name="connsiteY8"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54206 w 624368"/>
                <a:gd name="connsiteY7" fmla="*/ 325229 h 325229"/>
                <a:gd name="connsiteX8" fmla="*/ 0 w 624368"/>
                <a:gd name="connsiteY8" fmla="*/ 271023 h 325229"/>
                <a:gd name="connsiteX9" fmla="*/ 0 w 624368"/>
                <a:gd name="connsiteY9"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250985 w 624368"/>
                <a:gd name="connsiteY7" fmla="*/ 322243 h 325229"/>
                <a:gd name="connsiteX8" fmla="*/ 54206 w 624368"/>
                <a:gd name="connsiteY8" fmla="*/ 325229 h 325229"/>
                <a:gd name="connsiteX9" fmla="*/ 0 w 624368"/>
                <a:gd name="connsiteY9" fmla="*/ 271023 h 325229"/>
                <a:gd name="connsiteX10" fmla="*/ 0 w 624368"/>
                <a:gd name="connsiteY10"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59875 w 624368"/>
                <a:gd name="connsiteY6" fmla="*/ 325035 h 325229"/>
                <a:gd name="connsiteX7" fmla="*/ 306826 w 624368"/>
                <a:gd name="connsiteY7" fmla="*/ 323639 h 325229"/>
                <a:gd name="connsiteX8" fmla="*/ 250985 w 624368"/>
                <a:gd name="connsiteY8" fmla="*/ 322243 h 325229"/>
                <a:gd name="connsiteX9" fmla="*/ 54206 w 624368"/>
                <a:gd name="connsiteY9" fmla="*/ 325229 h 325229"/>
                <a:gd name="connsiteX10" fmla="*/ 0 w 624368"/>
                <a:gd name="connsiteY10" fmla="*/ 271023 h 325229"/>
                <a:gd name="connsiteX11" fmla="*/ 0 w 624368"/>
                <a:gd name="connsiteY11" fmla="*/ 54206 h 325229"/>
                <a:gd name="connsiteX0" fmla="*/ 0 w 624368"/>
                <a:gd name="connsiteY0" fmla="*/ 54206 h 460450"/>
                <a:gd name="connsiteX1" fmla="*/ 54206 w 624368"/>
                <a:gd name="connsiteY1" fmla="*/ 0 h 460450"/>
                <a:gd name="connsiteX2" fmla="*/ 570162 w 624368"/>
                <a:gd name="connsiteY2" fmla="*/ 0 h 460450"/>
                <a:gd name="connsiteX3" fmla="*/ 624368 w 624368"/>
                <a:gd name="connsiteY3" fmla="*/ 54206 h 460450"/>
                <a:gd name="connsiteX4" fmla="*/ 624368 w 624368"/>
                <a:gd name="connsiteY4" fmla="*/ 271023 h 460450"/>
                <a:gd name="connsiteX5" fmla="*/ 570162 w 624368"/>
                <a:gd name="connsiteY5" fmla="*/ 325229 h 460450"/>
                <a:gd name="connsiteX6" fmla="*/ 359875 w 624368"/>
                <a:gd name="connsiteY6" fmla="*/ 325035 h 460450"/>
                <a:gd name="connsiteX7" fmla="*/ 306826 w 624368"/>
                <a:gd name="connsiteY7" fmla="*/ 460450 h 460450"/>
                <a:gd name="connsiteX8" fmla="*/ 250985 w 624368"/>
                <a:gd name="connsiteY8" fmla="*/ 322243 h 460450"/>
                <a:gd name="connsiteX9" fmla="*/ 54206 w 624368"/>
                <a:gd name="connsiteY9" fmla="*/ 325229 h 460450"/>
                <a:gd name="connsiteX10" fmla="*/ 0 w 624368"/>
                <a:gd name="connsiteY10" fmla="*/ 271023 h 460450"/>
                <a:gd name="connsiteX11" fmla="*/ 0 w 624368"/>
                <a:gd name="connsiteY11" fmla="*/ 54206 h 4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368" h="460450">
                  <a:moveTo>
                    <a:pt x="0" y="54206"/>
                  </a:moveTo>
                  <a:cubicBezTo>
                    <a:pt x="0" y="24269"/>
                    <a:pt x="24269" y="0"/>
                    <a:pt x="54206" y="0"/>
                  </a:cubicBezTo>
                  <a:lnTo>
                    <a:pt x="570162" y="0"/>
                  </a:lnTo>
                  <a:cubicBezTo>
                    <a:pt x="600099" y="0"/>
                    <a:pt x="624368" y="24269"/>
                    <a:pt x="624368" y="54206"/>
                  </a:cubicBezTo>
                  <a:lnTo>
                    <a:pt x="624368" y="271023"/>
                  </a:lnTo>
                  <a:cubicBezTo>
                    <a:pt x="624368" y="300960"/>
                    <a:pt x="600099" y="325229"/>
                    <a:pt x="570162" y="325229"/>
                  </a:cubicBezTo>
                  <a:lnTo>
                    <a:pt x="359875" y="325035"/>
                  </a:lnTo>
                  <a:lnTo>
                    <a:pt x="306826" y="460450"/>
                  </a:lnTo>
                  <a:lnTo>
                    <a:pt x="250985" y="322243"/>
                  </a:lnTo>
                  <a:lnTo>
                    <a:pt x="54206" y="325229"/>
                  </a:lnTo>
                  <a:cubicBezTo>
                    <a:pt x="24269" y="325229"/>
                    <a:pt x="0" y="300960"/>
                    <a:pt x="0" y="271023"/>
                  </a:cubicBezTo>
                  <a:lnTo>
                    <a:pt x="0" y="5420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91" name="Rectangle: Rounded Corners 89">
              <a:extLst>
                <a:ext uri="{FF2B5EF4-FFF2-40B4-BE49-F238E27FC236}">
                  <a16:creationId xmlns:a16="http://schemas.microsoft.com/office/drawing/2014/main" id="{FF9B5399-ACE5-4556-A005-BC801B563909}"/>
                </a:ext>
              </a:extLst>
            </p:cNvPr>
            <p:cNvSpPr/>
            <p:nvPr/>
          </p:nvSpPr>
          <p:spPr>
            <a:xfrm>
              <a:off x="3372445" y="984786"/>
              <a:ext cx="774029" cy="460451"/>
            </a:xfrm>
            <a:custGeom>
              <a:avLst/>
              <a:gdLst>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54206 w 624368"/>
                <a:gd name="connsiteY6" fmla="*/ 325229 h 325229"/>
                <a:gd name="connsiteX7" fmla="*/ 0 w 624368"/>
                <a:gd name="connsiteY7" fmla="*/ 271023 h 325229"/>
                <a:gd name="connsiteX8" fmla="*/ 0 w 624368"/>
                <a:gd name="connsiteY8"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54206 w 624368"/>
                <a:gd name="connsiteY7" fmla="*/ 325229 h 325229"/>
                <a:gd name="connsiteX8" fmla="*/ 0 w 624368"/>
                <a:gd name="connsiteY8" fmla="*/ 271023 h 325229"/>
                <a:gd name="connsiteX9" fmla="*/ 0 w 624368"/>
                <a:gd name="connsiteY9"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250985 w 624368"/>
                <a:gd name="connsiteY7" fmla="*/ 322243 h 325229"/>
                <a:gd name="connsiteX8" fmla="*/ 54206 w 624368"/>
                <a:gd name="connsiteY8" fmla="*/ 325229 h 325229"/>
                <a:gd name="connsiteX9" fmla="*/ 0 w 624368"/>
                <a:gd name="connsiteY9" fmla="*/ 271023 h 325229"/>
                <a:gd name="connsiteX10" fmla="*/ 0 w 624368"/>
                <a:gd name="connsiteY10"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59875 w 624368"/>
                <a:gd name="connsiteY6" fmla="*/ 325035 h 325229"/>
                <a:gd name="connsiteX7" fmla="*/ 306826 w 624368"/>
                <a:gd name="connsiteY7" fmla="*/ 323639 h 325229"/>
                <a:gd name="connsiteX8" fmla="*/ 250985 w 624368"/>
                <a:gd name="connsiteY8" fmla="*/ 322243 h 325229"/>
                <a:gd name="connsiteX9" fmla="*/ 54206 w 624368"/>
                <a:gd name="connsiteY9" fmla="*/ 325229 h 325229"/>
                <a:gd name="connsiteX10" fmla="*/ 0 w 624368"/>
                <a:gd name="connsiteY10" fmla="*/ 271023 h 325229"/>
                <a:gd name="connsiteX11" fmla="*/ 0 w 624368"/>
                <a:gd name="connsiteY11" fmla="*/ 54206 h 325229"/>
                <a:gd name="connsiteX0" fmla="*/ 0 w 624368"/>
                <a:gd name="connsiteY0" fmla="*/ 54206 h 460450"/>
                <a:gd name="connsiteX1" fmla="*/ 54206 w 624368"/>
                <a:gd name="connsiteY1" fmla="*/ 0 h 460450"/>
                <a:gd name="connsiteX2" fmla="*/ 570162 w 624368"/>
                <a:gd name="connsiteY2" fmla="*/ 0 h 460450"/>
                <a:gd name="connsiteX3" fmla="*/ 624368 w 624368"/>
                <a:gd name="connsiteY3" fmla="*/ 54206 h 460450"/>
                <a:gd name="connsiteX4" fmla="*/ 624368 w 624368"/>
                <a:gd name="connsiteY4" fmla="*/ 271023 h 460450"/>
                <a:gd name="connsiteX5" fmla="*/ 570162 w 624368"/>
                <a:gd name="connsiteY5" fmla="*/ 325229 h 460450"/>
                <a:gd name="connsiteX6" fmla="*/ 359875 w 624368"/>
                <a:gd name="connsiteY6" fmla="*/ 325035 h 460450"/>
                <a:gd name="connsiteX7" fmla="*/ 306826 w 624368"/>
                <a:gd name="connsiteY7" fmla="*/ 460450 h 460450"/>
                <a:gd name="connsiteX8" fmla="*/ 250985 w 624368"/>
                <a:gd name="connsiteY8" fmla="*/ 322243 h 460450"/>
                <a:gd name="connsiteX9" fmla="*/ 54206 w 624368"/>
                <a:gd name="connsiteY9" fmla="*/ 325229 h 460450"/>
                <a:gd name="connsiteX10" fmla="*/ 0 w 624368"/>
                <a:gd name="connsiteY10" fmla="*/ 271023 h 460450"/>
                <a:gd name="connsiteX11" fmla="*/ 0 w 624368"/>
                <a:gd name="connsiteY11" fmla="*/ 54206 h 4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368" h="460450">
                  <a:moveTo>
                    <a:pt x="0" y="54206"/>
                  </a:moveTo>
                  <a:cubicBezTo>
                    <a:pt x="0" y="24269"/>
                    <a:pt x="24269" y="0"/>
                    <a:pt x="54206" y="0"/>
                  </a:cubicBezTo>
                  <a:lnTo>
                    <a:pt x="570162" y="0"/>
                  </a:lnTo>
                  <a:cubicBezTo>
                    <a:pt x="600099" y="0"/>
                    <a:pt x="624368" y="24269"/>
                    <a:pt x="624368" y="54206"/>
                  </a:cubicBezTo>
                  <a:lnTo>
                    <a:pt x="624368" y="271023"/>
                  </a:lnTo>
                  <a:cubicBezTo>
                    <a:pt x="624368" y="300960"/>
                    <a:pt x="600099" y="325229"/>
                    <a:pt x="570162" y="325229"/>
                  </a:cubicBezTo>
                  <a:lnTo>
                    <a:pt x="359875" y="325035"/>
                  </a:lnTo>
                  <a:lnTo>
                    <a:pt x="306826" y="460450"/>
                  </a:lnTo>
                  <a:lnTo>
                    <a:pt x="250985" y="322243"/>
                  </a:lnTo>
                  <a:lnTo>
                    <a:pt x="54206" y="325229"/>
                  </a:lnTo>
                  <a:cubicBezTo>
                    <a:pt x="24269" y="325229"/>
                    <a:pt x="0" y="300960"/>
                    <a:pt x="0" y="271023"/>
                  </a:cubicBezTo>
                  <a:lnTo>
                    <a:pt x="0" y="5420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92" name="TextBox 91">
              <a:extLst>
                <a:ext uri="{FF2B5EF4-FFF2-40B4-BE49-F238E27FC236}">
                  <a16:creationId xmlns:a16="http://schemas.microsoft.com/office/drawing/2014/main" id="{B3540BC5-9C4F-4D02-8720-8AEA6BF5A62A}"/>
                </a:ext>
              </a:extLst>
            </p:cNvPr>
            <p:cNvSpPr txBox="1"/>
            <p:nvPr/>
          </p:nvSpPr>
          <p:spPr>
            <a:xfrm>
              <a:off x="3284898" y="966405"/>
              <a:ext cx="955856" cy="667348"/>
            </a:xfrm>
            <a:prstGeom prst="rect">
              <a:avLst/>
            </a:prstGeom>
            <a:noFill/>
          </p:spPr>
          <p:txBody>
            <a:bodyPr wrap="square" rtlCol="0">
              <a:spAutoFit/>
            </a:bodyPr>
            <a:lstStyle/>
            <a:p>
              <a:pPr algn="ctr"/>
              <a:r>
                <a:rPr lang="en-US" sz="900" b="1">
                  <a:solidFill>
                    <a:schemeClr val="accent1"/>
                  </a:solidFill>
                  <a:latin typeface="Calibri Light" panose="020F0302020204030204" pitchFamily="34" charset="0"/>
                  <a:cs typeface="Calibri Light" panose="020F0302020204030204" pitchFamily="34" charset="0"/>
                </a:rPr>
                <a:t>Alma CZ</a:t>
              </a:r>
            </a:p>
          </p:txBody>
        </p:sp>
        <p:sp>
          <p:nvSpPr>
            <p:cNvPr id="93" name="TextBox 92">
              <a:extLst>
                <a:ext uri="{FF2B5EF4-FFF2-40B4-BE49-F238E27FC236}">
                  <a16:creationId xmlns:a16="http://schemas.microsoft.com/office/drawing/2014/main" id="{E3FC1B68-D41E-4E2F-8E8D-557AB4E5FDE1}"/>
                </a:ext>
              </a:extLst>
            </p:cNvPr>
            <p:cNvSpPr txBox="1"/>
            <p:nvPr/>
          </p:nvSpPr>
          <p:spPr>
            <a:xfrm>
              <a:off x="2722681" y="1421122"/>
              <a:ext cx="811996" cy="667348"/>
            </a:xfrm>
            <a:prstGeom prst="rect">
              <a:avLst/>
            </a:prstGeom>
            <a:noFill/>
          </p:spPr>
          <p:txBody>
            <a:bodyPr wrap="square" rtlCol="0">
              <a:spAutoFit/>
            </a:bodyPr>
            <a:lstStyle/>
            <a:p>
              <a:pPr algn="ctr"/>
              <a:r>
                <a:rPr lang="en-US" sz="900" b="1">
                  <a:solidFill>
                    <a:schemeClr val="accent1"/>
                  </a:solidFill>
                  <a:latin typeface="Calibri Light" panose="020F0302020204030204" pitchFamily="34" charset="0"/>
                  <a:cs typeface="Calibri Light" panose="020F0302020204030204" pitchFamily="34" charset="0"/>
                </a:rPr>
                <a:t>SFX KB</a:t>
              </a:r>
            </a:p>
          </p:txBody>
        </p:sp>
        <p:sp>
          <p:nvSpPr>
            <p:cNvPr id="94" name="TextBox 93">
              <a:extLst>
                <a:ext uri="{FF2B5EF4-FFF2-40B4-BE49-F238E27FC236}">
                  <a16:creationId xmlns:a16="http://schemas.microsoft.com/office/drawing/2014/main" id="{92F02922-FC22-41D6-815B-F916170FA746}"/>
                </a:ext>
              </a:extLst>
            </p:cNvPr>
            <p:cNvSpPr txBox="1"/>
            <p:nvPr/>
          </p:nvSpPr>
          <p:spPr>
            <a:xfrm>
              <a:off x="1898776" y="962081"/>
              <a:ext cx="1129053" cy="417091"/>
            </a:xfrm>
            <a:prstGeom prst="rect">
              <a:avLst/>
            </a:prstGeom>
            <a:noFill/>
          </p:spPr>
          <p:txBody>
            <a:bodyPr wrap="square" rtlCol="0">
              <a:spAutoFit/>
            </a:bodyPr>
            <a:lstStyle/>
            <a:p>
              <a:pPr algn="ctr"/>
              <a:r>
                <a:rPr lang="en-US" sz="900" b="1">
                  <a:solidFill>
                    <a:schemeClr val="accent1"/>
                  </a:solidFill>
                  <a:latin typeface="Calibri Light" panose="020F0302020204030204" pitchFamily="34" charset="0"/>
                  <a:cs typeface="Calibri Light" panose="020F0302020204030204" pitchFamily="34" charset="0"/>
                </a:rPr>
                <a:t>360 KB</a:t>
              </a:r>
            </a:p>
          </p:txBody>
        </p:sp>
      </p:grpSp>
      <p:grpSp>
        <p:nvGrpSpPr>
          <p:cNvPr id="8" name="Group 7">
            <a:extLst>
              <a:ext uri="{FF2B5EF4-FFF2-40B4-BE49-F238E27FC236}">
                <a16:creationId xmlns:a16="http://schemas.microsoft.com/office/drawing/2014/main" id="{B56E37E8-0057-401C-91B2-F33C5C1AA802}"/>
              </a:ext>
            </a:extLst>
          </p:cNvPr>
          <p:cNvGrpSpPr/>
          <p:nvPr/>
        </p:nvGrpSpPr>
        <p:grpSpPr>
          <a:xfrm>
            <a:off x="-7705" y="3371695"/>
            <a:ext cx="1312551" cy="1633836"/>
            <a:chOff x="-10273" y="4495592"/>
            <a:chExt cx="1750067" cy="2178447"/>
          </a:xfrm>
        </p:grpSpPr>
        <p:sp>
          <p:nvSpPr>
            <p:cNvPr id="95" name="Oval 94">
              <a:extLst>
                <a:ext uri="{FF2B5EF4-FFF2-40B4-BE49-F238E27FC236}">
                  <a16:creationId xmlns:a16="http://schemas.microsoft.com/office/drawing/2014/main" id="{9143ECCA-0E33-4F82-89B3-C314AD78E9B1}"/>
                </a:ext>
              </a:extLst>
            </p:cNvPr>
            <p:cNvSpPr/>
            <p:nvPr/>
          </p:nvSpPr>
          <p:spPr>
            <a:xfrm>
              <a:off x="-10273" y="5867825"/>
              <a:ext cx="1750067" cy="806214"/>
            </a:xfrm>
            <a:prstGeom prst="ellipse">
              <a:avLst/>
            </a:prstGeom>
            <a:solidFill>
              <a:srgbClr val="003466">
                <a:alpha val="34118"/>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pic>
          <p:nvPicPr>
            <p:cNvPr id="70" name="Graphic 69">
              <a:extLst>
                <a:ext uri="{FF2B5EF4-FFF2-40B4-BE49-F238E27FC236}">
                  <a16:creationId xmlns:a16="http://schemas.microsoft.com/office/drawing/2014/main" id="{A990558B-356C-47D0-ABDC-789FAE95C5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6594" y="4575916"/>
              <a:ext cx="821222" cy="1820970"/>
            </a:xfrm>
            <a:prstGeom prst="rect">
              <a:avLst/>
            </a:prstGeom>
          </p:spPr>
        </p:pic>
        <p:sp>
          <p:nvSpPr>
            <p:cNvPr id="96" name="Rectangle: Rounded Corners 89">
              <a:extLst>
                <a:ext uri="{FF2B5EF4-FFF2-40B4-BE49-F238E27FC236}">
                  <a16:creationId xmlns:a16="http://schemas.microsoft.com/office/drawing/2014/main" id="{3809A127-EB3B-44CB-B82E-8906CCE59F0E}"/>
                </a:ext>
              </a:extLst>
            </p:cNvPr>
            <p:cNvSpPr/>
            <p:nvPr/>
          </p:nvSpPr>
          <p:spPr>
            <a:xfrm>
              <a:off x="381225" y="4520119"/>
              <a:ext cx="450972" cy="339771"/>
            </a:xfrm>
            <a:custGeom>
              <a:avLst/>
              <a:gdLst>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54206 w 624368"/>
                <a:gd name="connsiteY6" fmla="*/ 325229 h 325229"/>
                <a:gd name="connsiteX7" fmla="*/ 0 w 624368"/>
                <a:gd name="connsiteY7" fmla="*/ 271023 h 325229"/>
                <a:gd name="connsiteX8" fmla="*/ 0 w 624368"/>
                <a:gd name="connsiteY8"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54206 w 624368"/>
                <a:gd name="connsiteY7" fmla="*/ 325229 h 325229"/>
                <a:gd name="connsiteX8" fmla="*/ 0 w 624368"/>
                <a:gd name="connsiteY8" fmla="*/ 271023 h 325229"/>
                <a:gd name="connsiteX9" fmla="*/ 0 w 624368"/>
                <a:gd name="connsiteY9"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250985 w 624368"/>
                <a:gd name="connsiteY7" fmla="*/ 322243 h 325229"/>
                <a:gd name="connsiteX8" fmla="*/ 54206 w 624368"/>
                <a:gd name="connsiteY8" fmla="*/ 325229 h 325229"/>
                <a:gd name="connsiteX9" fmla="*/ 0 w 624368"/>
                <a:gd name="connsiteY9" fmla="*/ 271023 h 325229"/>
                <a:gd name="connsiteX10" fmla="*/ 0 w 624368"/>
                <a:gd name="connsiteY10"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59875 w 624368"/>
                <a:gd name="connsiteY6" fmla="*/ 325035 h 325229"/>
                <a:gd name="connsiteX7" fmla="*/ 306826 w 624368"/>
                <a:gd name="connsiteY7" fmla="*/ 323639 h 325229"/>
                <a:gd name="connsiteX8" fmla="*/ 250985 w 624368"/>
                <a:gd name="connsiteY8" fmla="*/ 322243 h 325229"/>
                <a:gd name="connsiteX9" fmla="*/ 54206 w 624368"/>
                <a:gd name="connsiteY9" fmla="*/ 325229 h 325229"/>
                <a:gd name="connsiteX10" fmla="*/ 0 w 624368"/>
                <a:gd name="connsiteY10" fmla="*/ 271023 h 325229"/>
                <a:gd name="connsiteX11" fmla="*/ 0 w 624368"/>
                <a:gd name="connsiteY11" fmla="*/ 54206 h 325229"/>
                <a:gd name="connsiteX0" fmla="*/ 0 w 624368"/>
                <a:gd name="connsiteY0" fmla="*/ 54206 h 460450"/>
                <a:gd name="connsiteX1" fmla="*/ 54206 w 624368"/>
                <a:gd name="connsiteY1" fmla="*/ 0 h 460450"/>
                <a:gd name="connsiteX2" fmla="*/ 570162 w 624368"/>
                <a:gd name="connsiteY2" fmla="*/ 0 h 460450"/>
                <a:gd name="connsiteX3" fmla="*/ 624368 w 624368"/>
                <a:gd name="connsiteY3" fmla="*/ 54206 h 460450"/>
                <a:gd name="connsiteX4" fmla="*/ 624368 w 624368"/>
                <a:gd name="connsiteY4" fmla="*/ 271023 h 460450"/>
                <a:gd name="connsiteX5" fmla="*/ 570162 w 624368"/>
                <a:gd name="connsiteY5" fmla="*/ 325229 h 460450"/>
                <a:gd name="connsiteX6" fmla="*/ 359875 w 624368"/>
                <a:gd name="connsiteY6" fmla="*/ 325035 h 460450"/>
                <a:gd name="connsiteX7" fmla="*/ 306826 w 624368"/>
                <a:gd name="connsiteY7" fmla="*/ 460450 h 460450"/>
                <a:gd name="connsiteX8" fmla="*/ 250985 w 624368"/>
                <a:gd name="connsiteY8" fmla="*/ 322243 h 460450"/>
                <a:gd name="connsiteX9" fmla="*/ 54206 w 624368"/>
                <a:gd name="connsiteY9" fmla="*/ 325229 h 460450"/>
                <a:gd name="connsiteX10" fmla="*/ 0 w 624368"/>
                <a:gd name="connsiteY10" fmla="*/ 271023 h 460450"/>
                <a:gd name="connsiteX11" fmla="*/ 0 w 624368"/>
                <a:gd name="connsiteY11" fmla="*/ 54206 h 4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368" h="460450">
                  <a:moveTo>
                    <a:pt x="0" y="54206"/>
                  </a:moveTo>
                  <a:cubicBezTo>
                    <a:pt x="0" y="24269"/>
                    <a:pt x="24269" y="0"/>
                    <a:pt x="54206" y="0"/>
                  </a:cubicBezTo>
                  <a:lnTo>
                    <a:pt x="570162" y="0"/>
                  </a:lnTo>
                  <a:cubicBezTo>
                    <a:pt x="600099" y="0"/>
                    <a:pt x="624368" y="24269"/>
                    <a:pt x="624368" y="54206"/>
                  </a:cubicBezTo>
                  <a:lnTo>
                    <a:pt x="624368" y="271023"/>
                  </a:lnTo>
                  <a:cubicBezTo>
                    <a:pt x="624368" y="300960"/>
                    <a:pt x="600099" y="325229"/>
                    <a:pt x="570162" y="325229"/>
                  </a:cubicBezTo>
                  <a:lnTo>
                    <a:pt x="359875" y="325035"/>
                  </a:lnTo>
                  <a:lnTo>
                    <a:pt x="306826" y="460450"/>
                  </a:lnTo>
                  <a:lnTo>
                    <a:pt x="250985" y="322243"/>
                  </a:lnTo>
                  <a:lnTo>
                    <a:pt x="54206" y="325229"/>
                  </a:lnTo>
                  <a:cubicBezTo>
                    <a:pt x="24269" y="325229"/>
                    <a:pt x="0" y="300960"/>
                    <a:pt x="0" y="271023"/>
                  </a:cubicBezTo>
                  <a:lnTo>
                    <a:pt x="0" y="5420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83" name="TextBox 82">
              <a:extLst>
                <a:ext uri="{FF2B5EF4-FFF2-40B4-BE49-F238E27FC236}">
                  <a16:creationId xmlns:a16="http://schemas.microsoft.com/office/drawing/2014/main" id="{58C0FC39-3313-40A1-BB8D-C4D3FF4C63FC}"/>
                </a:ext>
              </a:extLst>
            </p:cNvPr>
            <p:cNvSpPr txBox="1"/>
            <p:nvPr/>
          </p:nvSpPr>
          <p:spPr>
            <a:xfrm>
              <a:off x="378547" y="4495592"/>
              <a:ext cx="450973" cy="492442"/>
            </a:xfrm>
            <a:prstGeom prst="rect">
              <a:avLst/>
            </a:prstGeom>
            <a:noFill/>
          </p:spPr>
          <p:txBody>
            <a:bodyPr wrap="square" rtlCol="0">
              <a:spAutoFit/>
            </a:bodyPr>
            <a:lstStyle/>
            <a:p>
              <a:pPr algn="ctr"/>
              <a:r>
                <a:rPr lang="en-US" sz="900" b="1">
                  <a:solidFill>
                    <a:schemeClr val="accent1"/>
                  </a:solidFill>
                  <a:latin typeface="Calibri Light" panose="020F0302020204030204" pitchFamily="34" charset="0"/>
                  <a:cs typeface="Calibri Light" panose="020F0302020204030204" pitchFamily="34" charset="0"/>
                </a:rPr>
                <a:t>CDI</a:t>
              </a:r>
            </a:p>
          </p:txBody>
        </p:sp>
      </p:grpSp>
    </p:spTree>
    <p:extLst>
      <p:ext uri="{BB962C8B-B14F-4D97-AF65-F5344CB8AC3E}">
        <p14:creationId xmlns:p14="http://schemas.microsoft.com/office/powerpoint/2010/main" val="32772673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F89A04B-20BB-432D-AE01-38AC54876397}"/>
              </a:ext>
            </a:extLst>
          </p:cNvPr>
          <p:cNvSpPr/>
          <p:nvPr/>
        </p:nvSpPr>
        <p:spPr>
          <a:xfrm>
            <a:off x="0" y="1086561"/>
            <a:ext cx="9144000" cy="1005417"/>
          </a:xfrm>
          <a:prstGeom prst="roundRect">
            <a:avLst>
              <a:gd name="adj" fmla="val 2426"/>
            </a:avLst>
          </a:prstGeom>
          <a:solidFill>
            <a:srgbClr val="E9F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2" name="Title 1">
            <a:extLst>
              <a:ext uri="{FF2B5EF4-FFF2-40B4-BE49-F238E27FC236}">
                <a16:creationId xmlns:a16="http://schemas.microsoft.com/office/drawing/2014/main" id="{3AA4430E-3BAA-4624-A871-9CF81F928CEB}"/>
              </a:ext>
            </a:extLst>
          </p:cNvPr>
          <p:cNvSpPr>
            <a:spLocks noGrp="1"/>
          </p:cNvSpPr>
          <p:nvPr>
            <p:ph type="title"/>
          </p:nvPr>
        </p:nvSpPr>
        <p:spPr/>
        <p:txBody>
          <a:bodyPr/>
          <a:lstStyle/>
          <a:p>
            <a:r>
              <a:rPr lang="en-US" dirty="0"/>
              <a:t>Back to Basics</a:t>
            </a:r>
          </a:p>
        </p:txBody>
      </p:sp>
      <p:sp>
        <p:nvSpPr>
          <p:cNvPr id="6" name="TextBox 5">
            <a:extLst>
              <a:ext uri="{FF2B5EF4-FFF2-40B4-BE49-F238E27FC236}">
                <a16:creationId xmlns:a16="http://schemas.microsoft.com/office/drawing/2014/main" id="{965C4A5D-E689-4A09-BF60-A255FFB6D592}"/>
              </a:ext>
            </a:extLst>
          </p:cNvPr>
          <p:cNvSpPr txBox="1"/>
          <p:nvPr/>
        </p:nvSpPr>
        <p:spPr>
          <a:xfrm>
            <a:off x="7597990" y="354211"/>
            <a:ext cx="630090" cy="369332"/>
          </a:xfrm>
          <a:prstGeom prst="rect">
            <a:avLst/>
          </a:prstGeom>
          <a:noFill/>
        </p:spPr>
        <p:txBody>
          <a:bodyPr wrap="square" rtlCol="1">
            <a:spAutoFit/>
          </a:bodyPr>
          <a:lstStyle/>
          <a:p>
            <a:r>
              <a:rPr lang="en-US" dirty="0">
                <a:solidFill>
                  <a:schemeClr val="bg1"/>
                </a:solidFill>
              </a:rPr>
              <a:t>CDI</a:t>
            </a:r>
            <a:endParaRPr lang="he-IL" dirty="0">
              <a:solidFill>
                <a:schemeClr val="bg1"/>
              </a:solidFill>
            </a:endParaRPr>
          </a:p>
        </p:txBody>
      </p:sp>
      <p:sp>
        <p:nvSpPr>
          <p:cNvPr id="17" name="Rectangle 16">
            <a:extLst>
              <a:ext uri="{FF2B5EF4-FFF2-40B4-BE49-F238E27FC236}">
                <a16:creationId xmlns:a16="http://schemas.microsoft.com/office/drawing/2014/main" id="{4F69060D-1B08-447C-9CCD-CBB5C578A347}"/>
              </a:ext>
            </a:extLst>
          </p:cNvPr>
          <p:cNvSpPr/>
          <p:nvPr/>
        </p:nvSpPr>
        <p:spPr>
          <a:xfrm>
            <a:off x="133571" y="2623420"/>
            <a:ext cx="4358973" cy="1477328"/>
          </a:xfrm>
          <a:prstGeom prst="rect">
            <a:avLst/>
          </a:prstGeom>
        </p:spPr>
        <p:txBody>
          <a:bodyPr wrap="square">
            <a:spAutoFit/>
          </a:bodyPr>
          <a:lstStyle/>
          <a:p>
            <a:pPr marL="600075" lvl="1" indent="-257175">
              <a:buFont typeface="Arial" panose="020B0604020202020204" pitchFamily="34" charset="0"/>
              <a:buChar char="•"/>
            </a:pPr>
            <a:r>
              <a:rPr lang="en-US" sz="1500" dirty="0"/>
              <a:t>Title level metadata </a:t>
            </a:r>
          </a:p>
          <a:p>
            <a:pPr marL="600075" lvl="1" indent="-257175">
              <a:buFont typeface="Arial" panose="020B0604020202020204" pitchFamily="34" charset="0"/>
              <a:buChar char="•"/>
            </a:pPr>
            <a:r>
              <a:rPr lang="en-US" sz="1500" dirty="0"/>
              <a:t>Electronic Resource Management tool</a:t>
            </a:r>
          </a:p>
          <a:p>
            <a:pPr marL="600075" lvl="1" indent="-257175">
              <a:buFont typeface="Arial" panose="020B0604020202020204" pitchFamily="34" charset="0"/>
              <a:buChar char="•"/>
            </a:pPr>
            <a:r>
              <a:rPr lang="en-US" sz="1500" dirty="0"/>
              <a:t>Link Resolver</a:t>
            </a:r>
          </a:p>
          <a:p>
            <a:pPr marL="600075" lvl="1" indent="-257175">
              <a:buFont typeface="Arial" panose="020B0604020202020204" pitchFamily="34" charset="0"/>
              <a:buChar char="•"/>
            </a:pPr>
            <a:r>
              <a:rPr lang="en-US" sz="1500" dirty="0"/>
              <a:t>Includes collections (aka provider offerings) and holdings </a:t>
            </a:r>
          </a:p>
          <a:p>
            <a:pPr marL="600075" lvl="1" indent="-257175">
              <a:buFont typeface="Arial" panose="020B0604020202020204" pitchFamily="34" charset="0"/>
              <a:buChar char="•"/>
            </a:pPr>
            <a:r>
              <a:rPr lang="en-US" sz="1500" dirty="0"/>
              <a:t>Providers supply KBART, MARC*</a:t>
            </a:r>
          </a:p>
        </p:txBody>
      </p:sp>
      <p:sp>
        <p:nvSpPr>
          <p:cNvPr id="21" name="Rectangle 20">
            <a:extLst>
              <a:ext uri="{FF2B5EF4-FFF2-40B4-BE49-F238E27FC236}">
                <a16:creationId xmlns:a16="http://schemas.microsoft.com/office/drawing/2014/main" id="{80943453-6D2E-4364-A865-8EDE36FC69F9}"/>
              </a:ext>
            </a:extLst>
          </p:cNvPr>
          <p:cNvSpPr/>
          <p:nvPr/>
        </p:nvSpPr>
        <p:spPr>
          <a:xfrm>
            <a:off x="6192117" y="1255765"/>
            <a:ext cx="1893714" cy="592470"/>
          </a:xfrm>
          <a:prstGeom prst="rect">
            <a:avLst/>
          </a:prstGeom>
        </p:spPr>
        <p:txBody>
          <a:bodyPr wrap="square">
            <a:spAutoFit/>
          </a:bodyPr>
          <a:lstStyle/>
          <a:p>
            <a:pPr>
              <a:spcBef>
                <a:spcPts val="300"/>
              </a:spcBef>
            </a:pPr>
            <a:r>
              <a:rPr lang="en-US" sz="1500" b="1" dirty="0">
                <a:latin typeface="Calibri Light" panose="020F0302020204030204" pitchFamily="34" charset="0"/>
                <a:cs typeface="Calibri Light" panose="020F0302020204030204" pitchFamily="34" charset="0"/>
              </a:rPr>
              <a:t>4.5 billion records</a:t>
            </a:r>
          </a:p>
          <a:p>
            <a:pPr>
              <a:spcBef>
                <a:spcPts val="300"/>
              </a:spcBef>
            </a:pPr>
            <a:r>
              <a:rPr lang="en-US" sz="1500" b="1" dirty="0">
                <a:latin typeface="Calibri Light" panose="020F0302020204030204" pitchFamily="34" charset="0"/>
                <a:cs typeface="Calibri Light" panose="020F0302020204030204" pitchFamily="34" charset="0"/>
              </a:rPr>
              <a:t>10% annual growth</a:t>
            </a:r>
          </a:p>
        </p:txBody>
      </p:sp>
      <p:sp>
        <p:nvSpPr>
          <p:cNvPr id="89" name="Rectangle 88">
            <a:extLst>
              <a:ext uri="{FF2B5EF4-FFF2-40B4-BE49-F238E27FC236}">
                <a16:creationId xmlns:a16="http://schemas.microsoft.com/office/drawing/2014/main" id="{5B33AD5D-4821-40D4-A597-A6026582513D}"/>
              </a:ext>
            </a:extLst>
          </p:cNvPr>
          <p:cNvSpPr/>
          <p:nvPr/>
        </p:nvSpPr>
        <p:spPr>
          <a:xfrm>
            <a:off x="4530052" y="2626256"/>
            <a:ext cx="4358973" cy="1477328"/>
          </a:xfrm>
          <a:prstGeom prst="rect">
            <a:avLst/>
          </a:prstGeom>
        </p:spPr>
        <p:txBody>
          <a:bodyPr wrap="square">
            <a:spAutoFit/>
          </a:bodyPr>
          <a:lstStyle/>
          <a:p>
            <a:pPr marL="600075" lvl="1" indent="-257175">
              <a:buFont typeface="Arial" panose="020B0604020202020204" pitchFamily="34" charset="0"/>
              <a:buChar char="•"/>
            </a:pPr>
            <a:r>
              <a:rPr lang="en-US" sz="1500" dirty="0"/>
              <a:t>Article level metadata</a:t>
            </a:r>
          </a:p>
          <a:p>
            <a:pPr marL="600075" lvl="1" indent="-257175">
              <a:buFont typeface="Arial" panose="020B0604020202020204" pitchFamily="34" charset="0"/>
              <a:buChar char="•"/>
            </a:pPr>
            <a:r>
              <a:rPr lang="en-US" sz="1500" dirty="0"/>
              <a:t>Includes rich records: authors, subjects, abstract, full text, etc.</a:t>
            </a:r>
            <a:endParaRPr lang="he-IL" sz="1500" dirty="0"/>
          </a:p>
          <a:p>
            <a:pPr marL="600075" lvl="1" indent="-257175">
              <a:buFont typeface="Arial" panose="020B0604020202020204" pitchFamily="34" charset="0"/>
              <a:buChar char="•"/>
            </a:pPr>
            <a:r>
              <a:rPr lang="en-US" sz="1500" dirty="0"/>
              <a:t>Optimized for keyword search (Discovery)</a:t>
            </a:r>
          </a:p>
          <a:p>
            <a:pPr marL="600075" lvl="1" indent="-257175">
              <a:buFont typeface="Arial" panose="020B0604020202020204" pitchFamily="34" charset="0"/>
              <a:buChar char="•"/>
            </a:pPr>
            <a:r>
              <a:rPr lang="en-US" sz="1500" dirty="0"/>
              <a:t>Local catalogs for Summon clients</a:t>
            </a:r>
          </a:p>
          <a:p>
            <a:pPr marL="600075" lvl="1" indent="-257175">
              <a:buFont typeface="Arial" panose="020B0604020202020204" pitchFamily="34" charset="0"/>
              <a:buChar char="•"/>
            </a:pPr>
            <a:r>
              <a:rPr lang="en-US" sz="1500" dirty="0"/>
              <a:t>Providers supply XML, MARC* </a:t>
            </a:r>
          </a:p>
        </p:txBody>
      </p:sp>
      <p:grpSp>
        <p:nvGrpSpPr>
          <p:cNvPr id="7" name="Group 6">
            <a:extLst>
              <a:ext uri="{FF2B5EF4-FFF2-40B4-BE49-F238E27FC236}">
                <a16:creationId xmlns:a16="http://schemas.microsoft.com/office/drawing/2014/main" id="{B69729A5-DF35-41B8-8326-8A868862E8B3}"/>
              </a:ext>
            </a:extLst>
          </p:cNvPr>
          <p:cNvGrpSpPr/>
          <p:nvPr/>
        </p:nvGrpSpPr>
        <p:grpSpPr>
          <a:xfrm>
            <a:off x="168032" y="945992"/>
            <a:ext cx="2268683" cy="1703502"/>
            <a:chOff x="1653401" y="961541"/>
            <a:chExt cx="3024910" cy="2271334"/>
          </a:xfrm>
        </p:grpSpPr>
        <p:sp>
          <p:nvSpPr>
            <p:cNvPr id="85" name="Oval 84">
              <a:extLst>
                <a:ext uri="{FF2B5EF4-FFF2-40B4-BE49-F238E27FC236}">
                  <a16:creationId xmlns:a16="http://schemas.microsoft.com/office/drawing/2014/main" id="{DBB8D986-D18D-47A4-8C85-2E5FC8620311}"/>
                </a:ext>
              </a:extLst>
            </p:cNvPr>
            <p:cNvSpPr/>
            <p:nvPr/>
          </p:nvSpPr>
          <p:spPr>
            <a:xfrm>
              <a:off x="1653401" y="1947130"/>
              <a:ext cx="3024910" cy="1285745"/>
            </a:xfrm>
            <a:prstGeom prst="ellipse">
              <a:avLst/>
            </a:prstGeom>
            <a:solidFill>
              <a:srgbClr val="003466">
                <a:alpha val="34118"/>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pic>
          <p:nvPicPr>
            <p:cNvPr id="84" name="Graphic 83">
              <a:extLst>
                <a:ext uri="{FF2B5EF4-FFF2-40B4-BE49-F238E27FC236}">
                  <a16:creationId xmlns:a16="http://schemas.microsoft.com/office/drawing/2014/main" id="{89FEB2D0-152A-47A9-A6F6-4686C461E3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0061" y="1224379"/>
              <a:ext cx="970360" cy="1340555"/>
            </a:xfrm>
            <a:prstGeom prst="rect">
              <a:avLst/>
            </a:prstGeom>
          </p:spPr>
        </p:pic>
        <p:pic>
          <p:nvPicPr>
            <p:cNvPr id="82" name="Graphic 81">
              <a:extLst>
                <a:ext uri="{FF2B5EF4-FFF2-40B4-BE49-F238E27FC236}">
                  <a16:creationId xmlns:a16="http://schemas.microsoft.com/office/drawing/2014/main" id="{0DF277E8-A33C-474E-B054-3FE1721DC0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8018" y="1224379"/>
              <a:ext cx="970360" cy="1340555"/>
            </a:xfrm>
            <a:prstGeom prst="rect">
              <a:avLst/>
            </a:prstGeom>
          </p:spPr>
        </p:pic>
        <p:pic>
          <p:nvPicPr>
            <p:cNvPr id="83" name="Graphic 82">
              <a:extLst>
                <a:ext uri="{FF2B5EF4-FFF2-40B4-BE49-F238E27FC236}">
                  <a16:creationId xmlns:a16="http://schemas.microsoft.com/office/drawing/2014/main" id="{5760E469-C77A-4BC9-9525-1774A1285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7291" y="1511996"/>
              <a:ext cx="970360" cy="1340555"/>
            </a:xfrm>
            <a:prstGeom prst="rect">
              <a:avLst/>
            </a:prstGeom>
          </p:spPr>
        </p:pic>
        <p:sp>
          <p:nvSpPr>
            <p:cNvPr id="90" name="Rectangle: Rounded Corners 89">
              <a:extLst>
                <a:ext uri="{FF2B5EF4-FFF2-40B4-BE49-F238E27FC236}">
                  <a16:creationId xmlns:a16="http://schemas.microsoft.com/office/drawing/2014/main" id="{7D607728-3818-4404-9588-C329FBEBD2FA}"/>
                </a:ext>
              </a:extLst>
            </p:cNvPr>
            <p:cNvSpPr/>
            <p:nvPr/>
          </p:nvSpPr>
          <p:spPr>
            <a:xfrm>
              <a:off x="2176712" y="971878"/>
              <a:ext cx="624368" cy="460450"/>
            </a:xfrm>
            <a:custGeom>
              <a:avLst/>
              <a:gdLst>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54206 w 624368"/>
                <a:gd name="connsiteY6" fmla="*/ 325229 h 325229"/>
                <a:gd name="connsiteX7" fmla="*/ 0 w 624368"/>
                <a:gd name="connsiteY7" fmla="*/ 271023 h 325229"/>
                <a:gd name="connsiteX8" fmla="*/ 0 w 624368"/>
                <a:gd name="connsiteY8"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54206 w 624368"/>
                <a:gd name="connsiteY7" fmla="*/ 325229 h 325229"/>
                <a:gd name="connsiteX8" fmla="*/ 0 w 624368"/>
                <a:gd name="connsiteY8" fmla="*/ 271023 h 325229"/>
                <a:gd name="connsiteX9" fmla="*/ 0 w 624368"/>
                <a:gd name="connsiteY9"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250985 w 624368"/>
                <a:gd name="connsiteY7" fmla="*/ 322243 h 325229"/>
                <a:gd name="connsiteX8" fmla="*/ 54206 w 624368"/>
                <a:gd name="connsiteY8" fmla="*/ 325229 h 325229"/>
                <a:gd name="connsiteX9" fmla="*/ 0 w 624368"/>
                <a:gd name="connsiteY9" fmla="*/ 271023 h 325229"/>
                <a:gd name="connsiteX10" fmla="*/ 0 w 624368"/>
                <a:gd name="connsiteY10"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59875 w 624368"/>
                <a:gd name="connsiteY6" fmla="*/ 325035 h 325229"/>
                <a:gd name="connsiteX7" fmla="*/ 306826 w 624368"/>
                <a:gd name="connsiteY7" fmla="*/ 323639 h 325229"/>
                <a:gd name="connsiteX8" fmla="*/ 250985 w 624368"/>
                <a:gd name="connsiteY8" fmla="*/ 322243 h 325229"/>
                <a:gd name="connsiteX9" fmla="*/ 54206 w 624368"/>
                <a:gd name="connsiteY9" fmla="*/ 325229 h 325229"/>
                <a:gd name="connsiteX10" fmla="*/ 0 w 624368"/>
                <a:gd name="connsiteY10" fmla="*/ 271023 h 325229"/>
                <a:gd name="connsiteX11" fmla="*/ 0 w 624368"/>
                <a:gd name="connsiteY11" fmla="*/ 54206 h 325229"/>
                <a:gd name="connsiteX0" fmla="*/ 0 w 624368"/>
                <a:gd name="connsiteY0" fmla="*/ 54206 h 460450"/>
                <a:gd name="connsiteX1" fmla="*/ 54206 w 624368"/>
                <a:gd name="connsiteY1" fmla="*/ 0 h 460450"/>
                <a:gd name="connsiteX2" fmla="*/ 570162 w 624368"/>
                <a:gd name="connsiteY2" fmla="*/ 0 h 460450"/>
                <a:gd name="connsiteX3" fmla="*/ 624368 w 624368"/>
                <a:gd name="connsiteY3" fmla="*/ 54206 h 460450"/>
                <a:gd name="connsiteX4" fmla="*/ 624368 w 624368"/>
                <a:gd name="connsiteY4" fmla="*/ 271023 h 460450"/>
                <a:gd name="connsiteX5" fmla="*/ 570162 w 624368"/>
                <a:gd name="connsiteY5" fmla="*/ 325229 h 460450"/>
                <a:gd name="connsiteX6" fmla="*/ 359875 w 624368"/>
                <a:gd name="connsiteY6" fmla="*/ 325035 h 460450"/>
                <a:gd name="connsiteX7" fmla="*/ 306826 w 624368"/>
                <a:gd name="connsiteY7" fmla="*/ 460450 h 460450"/>
                <a:gd name="connsiteX8" fmla="*/ 250985 w 624368"/>
                <a:gd name="connsiteY8" fmla="*/ 322243 h 460450"/>
                <a:gd name="connsiteX9" fmla="*/ 54206 w 624368"/>
                <a:gd name="connsiteY9" fmla="*/ 325229 h 460450"/>
                <a:gd name="connsiteX10" fmla="*/ 0 w 624368"/>
                <a:gd name="connsiteY10" fmla="*/ 271023 h 460450"/>
                <a:gd name="connsiteX11" fmla="*/ 0 w 624368"/>
                <a:gd name="connsiteY11" fmla="*/ 54206 h 4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368" h="460450">
                  <a:moveTo>
                    <a:pt x="0" y="54206"/>
                  </a:moveTo>
                  <a:cubicBezTo>
                    <a:pt x="0" y="24269"/>
                    <a:pt x="24269" y="0"/>
                    <a:pt x="54206" y="0"/>
                  </a:cubicBezTo>
                  <a:lnTo>
                    <a:pt x="570162" y="0"/>
                  </a:lnTo>
                  <a:cubicBezTo>
                    <a:pt x="600099" y="0"/>
                    <a:pt x="624368" y="24269"/>
                    <a:pt x="624368" y="54206"/>
                  </a:cubicBezTo>
                  <a:lnTo>
                    <a:pt x="624368" y="271023"/>
                  </a:lnTo>
                  <a:cubicBezTo>
                    <a:pt x="624368" y="300960"/>
                    <a:pt x="600099" y="325229"/>
                    <a:pt x="570162" y="325229"/>
                  </a:cubicBezTo>
                  <a:lnTo>
                    <a:pt x="359875" y="325035"/>
                  </a:lnTo>
                  <a:lnTo>
                    <a:pt x="306826" y="460450"/>
                  </a:lnTo>
                  <a:lnTo>
                    <a:pt x="250985" y="322243"/>
                  </a:lnTo>
                  <a:lnTo>
                    <a:pt x="54206" y="325229"/>
                  </a:lnTo>
                  <a:cubicBezTo>
                    <a:pt x="24269" y="325229"/>
                    <a:pt x="0" y="300960"/>
                    <a:pt x="0" y="271023"/>
                  </a:cubicBezTo>
                  <a:lnTo>
                    <a:pt x="0" y="5420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94" name="Rectangle: Rounded Corners 89">
              <a:extLst>
                <a:ext uri="{FF2B5EF4-FFF2-40B4-BE49-F238E27FC236}">
                  <a16:creationId xmlns:a16="http://schemas.microsoft.com/office/drawing/2014/main" id="{B8F2206C-E679-491B-B9A0-FD006F0BB0B5}"/>
                </a:ext>
              </a:extLst>
            </p:cNvPr>
            <p:cNvSpPr/>
            <p:nvPr/>
          </p:nvSpPr>
          <p:spPr>
            <a:xfrm>
              <a:off x="2810287" y="1440894"/>
              <a:ext cx="624368" cy="460450"/>
            </a:xfrm>
            <a:custGeom>
              <a:avLst/>
              <a:gdLst>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54206 w 624368"/>
                <a:gd name="connsiteY6" fmla="*/ 325229 h 325229"/>
                <a:gd name="connsiteX7" fmla="*/ 0 w 624368"/>
                <a:gd name="connsiteY7" fmla="*/ 271023 h 325229"/>
                <a:gd name="connsiteX8" fmla="*/ 0 w 624368"/>
                <a:gd name="connsiteY8"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54206 w 624368"/>
                <a:gd name="connsiteY7" fmla="*/ 325229 h 325229"/>
                <a:gd name="connsiteX8" fmla="*/ 0 w 624368"/>
                <a:gd name="connsiteY8" fmla="*/ 271023 h 325229"/>
                <a:gd name="connsiteX9" fmla="*/ 0 w 624368"/>
                <a:gd name="connsiteY9"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250985 w 624368"/>
                <a:gd name="connsiteY7" fmla="*/ 322243 h 325229"/>
                <a:gd name="connsiteX8" fmla="*/ 54206 w 624368"/>
                <a:gd name="connsiteY8" fmla="*/ 325229 h 325229"/>
                <a:gd name="connsiteX9" fmla="*/ 0 w 624368"/>
                <a:gd name="connsiteY9" fmla="*/ 271023 h 325229"/>
                <a:gd name="connsiteX10" fmla="*/ 0 w 624368"/>
                <a:gd name="connsiteY10"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59875 w 624368"/>
                <a:gd name="connsiteY6" fmla="*/ 325035 h 325229"/>
                <a:gd name="connsiteX7" fmla="*/ 306826 w 624368"/>
                <a:gd name="connsiteY7" fmla="*/ 323639 h 325229"/>
                <a:gd name="connsiteX8" fmla="*/ 250985 w 624368"/>
                <a:gd name="connsiteY8" fmla="*/ 322243 h 325229"/>
                <a:gd name="connsiteX9" fmla="*/ 54206 w 624368"/>
                <a:gd name="connsiteY9" fmla="*/ 325229 h 325229"/>
                <a:gd name="connsiteX10" fmla="*/ 0 w 624368"/>
                <a:gd name="connsiteY10" fmla="*/ 271023 h 325229"/>
                <a:gd name="connsiteX11" fmla="*/ 0 w 624368"/>
                <a:gd name="connsiteY11" fmla="*/ 54206 h 325229"/>
                <a:gd name="connsiteX0" fmla="*/ 0 w 624368"/>
                <a:gd name="connsiteY0" fmla="*/ 54206 h 460450"/>
                <a:gd name="connsiteX1" fmla="*/ 54206 w 624368"/>
                <a:gd name="connsiteY1" fmla="*/ 0 h 460450"/>
                <a:gd name="connsiteX2" fmla="*/ 570162 w 624368"/>
                <a:gd name="connsiteY2" fmla="*/ 0 h 460450"/>
                <a:gd name="connsiteX3" fmla="*/ 624368 w 624368"/>
                <a:gd name="connsiteY3" fmla="*/ 54206 h 460450"/>
                <a:gd name="connsiteX4" fmla="*/ 624368 w 624368"/>
                <a:gd name="connsiteY4" fmla="*/ 271023 h 460450"/>
                <a:gd name="connsiteX5" fmla="*/ 570162 w 624368"/>
                <a:gd name="connsiteY5" fmla="*/ 325229 h 460450"/>
                <a:gd name="connsiteX6" fmla="*/ 359875 w 624368"/>
                <a:gd name="connsiteY6" fmla="*/ 325035 h 460450"/>
                <a:gd name="connsiteX7" fmla="*/ 306826 w 624368"/>
                <a:gd name="connsiteY7" fmla="*/ 460450 h 460450"/>
                <a:gd name="connsiteX8" fmla="*/ 250985 w 624368"/>
                <a:gd name="connsiteY8" fmla="*/ 322243 h 460450"/>
                <a:gd name="connsiteX9" fmla="*/ 54206 w 624368"/>
                <a:gd name="connsiteY9" fmla="*/ 325229 h 460450"/>
                <a:gd name="connsiteX10" fmla="*/ 0 w 624368"/>
                <a:gd name="connsiteY10" fmla="*/ 271023 h 460450"/>
                <a:gd name="connsiteX11" fmla="*/ 0 w 624368"/>
                <a:gd name="connsiteY11" fmla="*/ 54206 h 4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368" h="460450">
                  <a:moveTo>
                    <a:pt x="0" y="54206"/>
                  </a:moveTo>
                  <a:cubicBezTo>
                    <a:pt x="0" y="24269"/>
                    <a:pt x="24269" y="0"/>
                    <a:pt x="54206" y="0"/>
                  </a:cubicBezTo>
                  <a:lnTo>
                    <a:pt x="570162" y="0"/>
                  </a:lnTo>
                  <a:cubicBezTo>
                    <a:pt x="600099" y="0"/>
                    <a:pt x="624368" y="24269"/>
                    <a:pt x="624368" y="54206"/>
                  </a:cubicBezTo>
                  <a:lnTo>
                    <a:pt x="624368" y="271023"/>
                  </a:lnTo>
                  <a:cubicBezTo>
                    <a:pt x="624368" y="300960"/>
                    <a:pt x="600099" y="325229"/>
                    <a:pt x="570162" y="325229"/>
                  </a:cubicBezTo>
                  <a:lnTo>
                    <a:pt x="359875" y="325035"/>
                  </a:lnTo>
                  <a:lnTo>
                    <a:pt x="306826" y="460450"/>
                  </a:lnTo>
                  <a:lnTo>
                    <a:pt x="250985" y="322243"/>
                  </a:lnTo>
                  <a:lnTo>
                    <a:pt x="54206" y="325229"/>
                  </a:lnTo>
                  <a:cubicBezTo>
                    <a:pt x="24269" y="325229"/>
                    <a:pt x="0" y="300960"/>
                    <a:pt x="0" y="271023"/>
                  </a:cubicBezTo>
                  <a:lnTo>
                    <a:pt x="0" y="5420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95" name="Rectangle: Rounded Corners 89">
              <a:extLst>
                <a:ext uri="{FF2B5EF4-FFF2-40B4-BE49-F238E27FC236}">
                  <a16:creationId xmlns:a16="http://schemas.microsoft.com/office/drawing/2014/main" id="{3D6F10DC-0B1E-4EAA-8AB9-8799FA768218}"/>
                </a:ext>
              </a:extLst>
            </p:cNvPr>
            <p:cNvSpPr/>
            <p:nvPr/>
          </p:nvSpPr>
          <p:spPr>
            <a:xfrm>
              <a:off x="3443224" y="971878"/>
              <a:ext cx="624368" cy="460450"/>
            </a:xfrm>
            <a:custGeom>
              <a:avLst/>
              <a:gdLst>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54206 w 624368"/>
                <a:gd name="connsiteY6" fmla="*/ 325229 h 325229"/>
                <a:gd name="connsiteX7" fmla="*/ 0 w 624368"/>
                <a:gd name="connsiteY7" fmla="*/ 271023 h 325229"/>
                <a:gd name="connsiteX8" fmla="*/ 0 w 624368"/>
                <a:gd name="connsiteY8"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54206 w 624368"/>
                <a:gd name="connsiteY7" fmla="*/ 325229 h 325229"/>
                <a:gd name="connsiteX8" fmla="*/ 0 w 624368"/>
                <a:gd name="connsiteY8" fmla="*/ 271023 h 325229"/>
                <a:gd name="connsiteX9" fmla="*/ 0 w 624368"/>
                <a:gd name="connsiteY9"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250985 w 624368"/>
                <a:gd name="connsiteY7" fmla="*/ 322243 h 325229"/>
                <a:gd name="connsiteX8" fmla="*/ 54206 w 624368"/>
                <a:gd name="connsiteY8" fmla="*/ 325229 h 325229"/>
                <a:gd name="connsiteX9" fmla="*/ 0 w 624368"/>
                <a:gd name="connsiteY9" fmla="*/ 271023 h 325229"/>
                <a:gd name="connsiteX10" fmla="*/ 0 w 624368"/>
                <a:gd name="connsiteY10"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59875 w 624368"/>
                <a:gd name="connsiteY6" fmla="*/ 325035 h 325229"/>
                <a:gd name="connsiteX7" fmla="*/ 306826 w 624368"/>
                <a:gd name="connsiteY7" fmla="*/ 323639 h 325229"/>
                <a:gd name="connsiteX8" fmla="*/ 250985 w 624368"/>
                <a:gd name="connsiteY8" fmla="*/ 322243 h 325229"/>
                <a:gd name="connsiteX9" fmla="*/ 54206 w 624368"/>
                <a:gd name="connsiteY9" fmla="*/ 325229 h 325229"/>
                <a:gd name="connsiteX10" fmla="*/ 0 w 624368"/>
                <a:gd name="connsiteY10" fmla="*/ 271023 h 325229"/>
                <a:gd name="connsiteX11" fmla="*/ 0 w 624368"/>
                <a:gd name="connsiteY11" fmla="*/ 54206 h 325229"/>
                <a:gd name="connsiteX0" fmla="*/ 0 w 624368"/>
                <a:gd name="connsiteY0" fmla="*/ 54206 h 460450"/>
                <a:gd name="connsiteX1" fmla="*/ 54206 w 624368"/>
                <a:gd name="connsiteY1" fmla="*/ 0 h 460450"/>
                <a:gd name="connsiteX2" fmla="*/ 570162 w 624368"/>
                <a:gd name="connsiteY2" fmla="*/ 0 h 460450"/>
                <a:gd name="connsiteX3" fmla="*/ 624368 w 624368"/>
                <a:gd name="connsiteY3" fmla="*/ 54206 h 460450"/>
                <a:gd name="connsiteX4" fmla="*/ 624368 w 624368"/>
                <a:gd name="connsiteY4" fmla="*/ 271023 h 460450"/>
                <a:gd name="connsiteX5" fmla="*/ 570162 w 624368"/>
                <a:gd name="connsiteY5" fmla="*/ 325229 h 460450"/>
                <a:gd name="connsiteX6" fmla="*/ 359875 w 624368"/>
                <a:gd name="connsiteY6" fmla="*/ 325035 h 460450"/>
                <a:gd name="connsiteX7" fmla="*/ 306826 w 624368"/>
                <a:gd name="connsiteY7" fmla="*/ 460450 h 460450"/>
                <a:gd name="connsiteX8" fmla="*/ 250985 w 624368"/>
                <a:gd name="connsiteY8" fmla="*/ 322243 h 460450"/>
                <a:gd name="connsiteX9" fmla="*/ 54206 w 624368"/>
                <a:gd name="connsiteY9" fmla="*/ 325229 h 460450"/>
                <a:gd name="connsiteX10" fmla="*/ 0 w 624368"/>
                <a:gd name="connsiteY10" fmla="*/ 271023 h 460450"/>
                <a:gd name="connsiteX11" fmla="*/ 0 w 624368"/>
                <a:gd name="connsiteY11" fmla="*/ 54206 h 4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368" h="460450">
                  <a:moveTo>
                    <a:pt x="0" y="54206"/>
                  </a:moveTo>
                  <a:cubicBezTo>
                    <a:pt x="0" y="24269"/>
                    <a:pt x="24269" y="0"/>
                    <a:pt x="54206" y="0"/>
                  </a:cubicBezTo>
                  <a:lnTo>
                    <a:pt x="570162" y="0"/>
                  </a:lnTo>
                  <a:cubicBezTo>
                    <a:pt x="600099" y="0"/>
                    <a:pt x="624368" y="24269"/>
                    <a:pt x="624368" y="54206"/>
                  </a:cubicBezTo>
                  <a:lnTo>
                    <a:pt x="624368" y="271023"/>
                  </a:lnTo>
                  <a:cubicBezTo>
                    <a:pt x="624368" y="300960"/>
                    <a:pt x="600099" y="325229"/>
                    <a:pt x="570162" y="325229"/>
                  </a:cubicBezTo>
                  <a:lnTo>
                    <a:pt x="359875" y="325035"/>
                  </a:lnTo>
                  <a:lnTo>
                    <a:pt x="306826" y="460450"/>
                  </a:lnTo>
                  <a:lnTo>
                    <a:pt x="250985" y="322243"/>
                  </a:lnTo>
                  <a:lnTo>
                    <a:pt x="54206" y="325229"/>
                  </a:lnTo>
                  <a:cubicBezTo>
                    <a:pt x="24269" y="325229"/>
                    <a:pt x="0" y="300960"/>
                    <a:pt x="0" y="271023"/>
                  </a:cubicBezTo>
                  <a:lnTo>
                    <a:pt x="0" y="5420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91" name="TextBox 90">
              <a:extLst>
                <a:ext uri="{FF2B5EF4-FFF2-40B4-BE49-F238E27FC236}">
                  <a16:creationId xmlns:a16="http://schemas.microsoft.com/office/drawing/2014/main" id="{B47F8D4C-C469-45E7-B48B-CDB690EAE6A3}"/>
                </a:ext>
              </a:extLst>
            </p:cNvPr>
            <p:cNvSpPr txBox="1"/>
            <p:nvPr/>
          </p:nvSpPr>
          <p:spPr>
            <a:xfrm>
              <a:off x="3377875" y="961541"/>
              <a:ext cx="755067" cy="553997"/>
            </a:xfrm>
            <a:prstGeom prst="rect">
              <a:avLst/>
            </a:prstGeom>
            <a:noFill/>
          </p:spPr>
          <p:txBody>
            <a:bodyPr wrap="square" rtlCol="0">
              <a:spAutoFit/>
            </a:bodyPr>
            <a:lstStyle/>
            <a:p>
              <a:pPr algn="ctr"/>
              <a:r>
                <a:rPr lang="en-US" sz="1050" b="1">
                  <a:solidFill>
                    <a:schemeClr val="accent1"/>
                  </a:solidFill>
                  <a:latin typeface="Calibri Light" panose="020F0302020204030204" pitchFamily="34" charset="0"/>
                  <a:cs typeface="Calibri Light" panose="020F0302020204030204" pitchFamily="34" charset="0"/>
                </a:rPr>
                <a:t>Alma CZ</a:t>
              </a:r>
            </a:p>
          </p:txBody>
        </p:sp>
        <p:sp>
          <p:nvSpPr>
            <p:cNvPr id="92" name="TextBox 91">
              <a:extLst>
                <a:ext uri="{FF2B5EF4-FFF2-40B4-BE49-F238E27FC236}">
                  <a16:creationId xmlns:a16="http://schemas.microsoft.com/office/drawing/2014/main" id="{5B75ADD4-9132-4A31-8C4D-3F0B0FA8A9BC}"/>
                </a:ext>
              </a:extLst>
            </p:cNvPr>
            <p:cNvSpPr txBox="1"/>
            <p:nvPr/>
          </p:nvSpPr>
          <p:spPr>
            <a:xfrm>
              <a:off x="2744938" y="1461774"/>
              <a:ext cx="755067" cy="338554"/>
            </a:xfrm>
            <a:prstGeom prst="rect">
              <a:avLst/>
            </a:prstGeom>
            <a:noFill/>
          </p:spPr>
          <p:txBody>
            <a:bodyPr wrap="square" rtlCol="0">
              <a:spAutoFit/>
            </a:bodyPr>
            <a:lstStyle/>
            <a:p>
              <a:pPr algn="ctr"/>
              <a:r>
                <a:rPr lang="en-US" sz="1050" b="1">
                  <a:solidFill>
                    <a:schemeClr val="accent1"/>
                  </a:solidFill>
                  <a:latin typeface="Calibri Light" panose="020F0302020204030204" pitchFamily="34" charset="0"/>
                  <a:cs typeface="Calibri Light" panose="020F0302020204030204" pitchFamily="34" charset="0"/>
                </a:rPr>
                <a:t>SFX KB</a:t>
              </a:r>
            </a:p>
          </p:txBody>
        </p:sp>
        <p:sp>
          <p:nvSpPr>
            <p:cNvPr id="93" name="TextBox 92">
              <a:extLst>
                <a:ext uri="{FF2B5EF4-FFF2-40B4-BE49-F238E27FC236}">
                  <a16:creationId xmlns:a16="http://schemas.microsoft.com/office/drawing/2014/main" id="{F58AEBBD-E5D1-4B97-9007-A7CA661905E1}"/>
                </a:ext>
              </a:extLst>
            </p:cNvPr>
            <p:cNvSpPr txBox="1"/>
            <p:nvPr/>
          </p:nvSpPr>
          <p:spPr>
            <a:xfrm>
              <a:off x="1914941" y="961541"/>
              <a:ext cx="1129053" cy="338554"/>
            </a:xfrm>
            <a:prstGeom prst="rect">
              <a:avLst/>
            </a:prstGeom>
            <a:noFill/>
          </p:spPr>
          <p:txBody>
            <a:bodyPr wrap="square" rtlCol="0">
              <a:spAutoFit/>
            </a:bodyPr>
            <a:lstStyle/>
            <a:p>
              <a:pPr algn="ctr"/>
              <a:r>
                <a:rPr lang="en-US" sz="1050" b="1">
                  <a:solidFill>
                    <a:schemeClr val="accent1"/>
                  </a:solidFill>
                  <a:latin typeface="Calibri Light" panose="020F0302020204030204" pitchFamily="34" charset="0"/>
                  <a:cs typeface="Calibri Light" panose="020F0302020204030204" pitchFamily="34" charset="0"/>
                </a:rPr>
                <a:t>360 KB</a:t>
              </a:r>
            </a:p>
          </p:txBody>
        </p:sp>
      </p:grpSp>
      <p:grpSp>
        <p:nvGrpSpPr>
          <p:cNvPr id="4" name="Group 3">
            <a:extLst>
              <a:ext uri="{FF2B5EF4-FFF2-40B4-BE49-F238E27FC236}">
                <a16:creationId xmlns:a16="http://schemas.microsoft.com/office/drawing/2014/main" id="{944F2539-673F-4C31-9F6D-B1F11FA3D8F4}"/>
              </a:ext>
            </a:extLst>
          </p:cNvPr>
          <p:cNvGrpSpPr/>
          <p:nvPr/>
        </p:nvGrpSpPr>
        <p:grpSpPr>
          <a:xfrm>
            <a:off x="4739920" y="398322"/>
            <a:ext cx="1471524" cy="2361071"/>
            <a:chOff x="6319893" y="531095"/>
            <a:chExt cx="1962031" cy="3148093"/>
          </a:xfrm>
        </p:grpSpPr>
        <p:sp>
          <p:nvSpPr>
            <p:cNvPr id="88" name="Oval 87">
              <a:extLst>
                <a:ext uri="{FF2B5EF4-FFF2-40B4-BE49-F238E27FC236}">
                  <a16:creationId xmlns:a16="http://schemas.microsoft.com/office/drawing/2014/main" id="{4D5406E9-EE1E-42EB-8A87-D6216595E074}"/>
                </a:ext>
              </a:extLst>
            </p:cNvPr>
            <p:cNvSpPr/>
            <p:nvPr/>
          </p:nvSpPr>
          <p:spPr>
            <a:xfrm>
              <a:off x="6319893" y="2198062"/>
              <a:ext cx="1962031" cy="1481126"/>
            </a:xfrm>
            <a:prstGeom prst="ellipse">
              <a:avLst/>
            </a:prstGeom>
            <a:solidFill>
              <a:srgbClr val="003466">
                <a:alpha val="34118"/>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pic>
          <p:nvPicPr>
            <p:cNvPr id="87" name="Graphic 86">
              <a:extLst>
                <a:ext uri="{FF2B5EF4-FFF2-40B4-BE49-F238E27FC236}">
                  <a16:creationId xmlns:a16="http://schemas.microsoft.com/office/drawing/2014/main" id="{93BD95D0-2A0A-4986-B709-6599FD24E8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4356" y="642369"/>
              <a:ext cx="1187336" cy="2632788"/>
            </a:xfrm>
            <a:prstGeom prst="rect">
              <a:avLst/>
            </a:prstGeom>
          </p:spPr>
        </p:pic>
        <p:sp>
          <p:nvSpPr>
            <p:cNvPr id="97" name="Rectangle: Rounded Corners 89">
              <a:extLst>
                <a:ext uri="{FF2B5EF4-FFF2-40B4-BE49-F238E27FC236}">
                  <a16:creationId xmlns:a16="http://schemas.microsoft.com/office/drawing/2014/main" id="{ACAF9D54-4328-4A3D-897E-C1DB1234801F}"/>
                </a:ext>
              </a:extLst>
            </p:cNvPr>
            <p:cNvSpPr/>
            <p:nvPr/>
          </p:nvSpPr>
          <p:spPr>
            <a:xfrm>
              <a:off x="6588442" y="541432"/>
              <a:ext cx="624368" cy="460450"/>
            </a:xfrm>
            <a:custGeom>
              <a:avLst/>
              <a:gdLst>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54206 w 624368"/>
                <a:gd name="connsiteY6" fmla="*/ 325229 h 325229"/>
                <a:gd name="connsiteX7" fmla="*/ 0 w 624368"/>
                <a:gd name="connsiteY7" fmla="*/ 271023 h 325229"/>
                <a:gd name="connsiteX8" fmla="*/ 0 w 624368"/>
                <a:gd name="connsiteY8"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54206 w 624368"/>
                <a:gd name="connsiteY7" fmla="*/ 325229 h 325229"/>
                <a:gd name="connsiteX8" fmla="*/ 0 w 624368"/>
                <a:gd name="connsiteY8" fmla="*/ 271023 h 325229"/>
                <a:gd name="connsiteX9" fmla="*/ 0 w 624368"/>
                <a:gd name="connsiteY9"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06826 w 624368"/>
                <a:gd name="connsiteY6" fmla="*/ 323639 h 325229"/>
                <a:gd name="connsiteX7" fmla="*/ 250985 w 624368"/>
                <a:gd name="connsiteY7" fmla="*/ 322243 h 325229"/>
                <a:gd name="connsiteX8" fmla="*/ 54206 w 624368"/>
                <a:gd name="connsiteY8" fmla="*/ 325229 h 325229"/>
                <a:gd name="connsiteX9" fmla="*/ 0 w 624368"/>
                <a:gd name="connsiteY9" fmla="*/ 271023 h 325229"/>
                <a:gd name="connsiteX10" fmla="*/ 0 w 624368"/>
                <a:gd name="connsiteY10" fmla="*/ 54206 h 325229"/>
                <a:gd name="connsiteX0" fmla="*/ 0 w 624368"/>
                <a:gd name="connsiteY0" fmla="*/ 54206 h 325229"/>
                <a:gd name="connsiteX1" fmla="*/ 54206 w 624368"/>
                <a:gd name="connsiteY1" fmla="*/ 0 h 325229"/>
                <a:gd name="connsiteX2" fmla="*/ 570162 w 624368"/>
                <a:gd name="connsiteY2" fmla="*/ 0 h 325229"/>
                <a:gd name="connsiteX3" fmla="*/ 624368 w 624368"/>
                <a:gd name="connsiteY3" fmla="*/ 54206 h 325229"/>
                <a:gd name="connsiteX4" fmla="*/ 624368 w 624368"/>
                <a:gd name="connsiteY4" fmla="*/ 271023 h 325229"/>
                <a:gd name="connsiteX5" fmla="*/ 570162 w 624368"/>
                <a:gd name="connsiteY5" fmla="*/ 325229 h 325229"/>
                <a:gd name="connsiteX6" fmla="*/ 359875 w 624368"/>
                <a:gd name="connsiteY6" fmla="*/ 325035 h 325229"/>
                <a:gd name="connsiteX7" fmla="*/ 306826 w 624368"/>
                <a:gd name="connsiteY7" fmla="*/ 323639 h 325229"/>
                <a:gd name="connsiteX8" fmla="*/ 250985 w 624368"/>
                <a:gd name="connsiteY8" fmla="*/ 322243 h 325229"/>
                <a:gd name="connsiteX9" fmla="*/ 54206 w 624368"/>
                <a:gd name="connsiteY9" fmla="*/ 325229 h 325229"/>
                <a:gd name="connsiteX10" fmla="*/ 0 w 624368"/>
                <a:gd name="connsiteY10" fmla="*/ 271023 h 325229"/>
                <a:gd name="connsiteX11" fmla="*/ 0 w 624368"/>
                <a:gd name="connsiteY11" fmla="*/ 54206 h 325229"/>
                <a:gd name="connsiteX0" fmla="*/ 0 w 624368"/>
                <a:gd name="connsiteY0" fmla="*/ 54206 h 460450"/>
                <a:gd name="connsiteX1" fmla="*/ 54206 w 624368"/>
                <a:gd name="connsiteY1" fmla="*/ 0 h 460450"/>
                <a:gd name="connsiteX2" fmla="*/ 570162 w 624368"/>
                <a:gd name="connsiteY2" fmla="*/ 0 h 460450"/>
                <a:gd name="connsiteX3" fmla="*/ 624368 w 624368"/>
                <a:gd name="connsiteY3" fmla="*/ 54206 h 460450"/>
                <a:gd name="connsiteX4" fmla="*/ 624368 w 624368"/>
                <a:gd name="connsiteY4" fmla="*/ 271023 h 460450"/>
                <a:gd name="connsiteX5" fmla="*/ 570162 w 624368"/>
                <a:gd name="connsiteY5" fmla="*/ 325229 h 460450"/>
                <a:gd name="connsiteX6" fmla="*/ 359875 w 624368"/>
                <a:gd name="connsiteY6" fmla="*/ 325035 h 460450"/>
                <a:gd name="connsiteX7" fmla="*/ 306826 w 624368"/>
                <a:gd name="connsiteY7" fmla="*/ 460450 h 460450"/>
                <a:gd name="connsiteX8" fmla="*/ 250985 w 624368"/>
                <a:gd name="connsiteY8" fmla="*/ 322243 h 460450"/>
                <a:gd name="connsiteX9" fmla="*/ 54206 w 624368"/>
                <a:gd name="connsiteY9" fmla="*/ 325229 h 460450"/>
                <a:gd name="connsiteX10" fmla="*/ 0 w 624368"/>
                <a:gd name="connsiteY10" fmla="*/ 271023 h 460450"/>
                <a:gd name="connsiteX11" fmla="*/ 0 w 624368"/>
                <a:gd name="connsiteY11" fmla="*/ 54206 h 4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368" h="460450">
                  <a:moveTo>
                    <a:pt x="0" y="54206"/>
                  </a:moveTo>
                  <a:cubicBezTo>
                    <a:pt x="0" y="24269"/>
                    <a:pt x="24269" y="0"/>
                    <a:pt x="54206" y="0"/>
                  </a:cubicBezTo>
                  <a:lnTo>
                    <a:pt x="570162" y="0"/>
                  </a:lnTo>
                  <a:cubicBezTo>
                    <a:pt x="600099" y="0"/>
                    <a:pt x="624368" y="24269"/>
                    <a:pt x="624368" y="54206"/>
                  </a:cubicBezTo>
                  <a:lnTo>
                    <a:pt x="624368" y="271023"/>
                  </a:lnTo>
                  <a:cubicBezTo>
                    <a:pt x="624368" y="300960"/>
                    <a:pt x="600099" y="325229"/>
                    <a:pt x="570162" y="325229"/>
                  </a:cubicBezTo>
                  <a:lnTo>
                    <a:pt x="359875" y="325035"/>
                  </a:lnTo>
                  <a:lnTo>
                    <a:pt x="306826" y="460450"/>
                  </a:lnTo>
                  <a:lnTo>
                    <a:pt x="250985" y="322243"/>
                  </a:lnTo>
                  <a:lnTo>
                    <a:pt x="54206" y="325229"/>
                  </a:lnTo>
                  <a:cubicBezTo>
                    <a:pt x="24269" y="325229"/>
                    <a:pt x="0" y="300960"/>
                    <a:pt x="0" y="271023"/>
                  </a:cubicBezTo>
                  <a:lnTo>
                    <a:pt x="0" y="5420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98" name="TextBox 97">
              <a:extLst>
                <a:ext uri="{FF2B5EF4-FFF2-40B4-BE49-F238E27FC236}">
                  <a16:creationId xmlns:a16="http://schemas.microsoft.com/office/drawing/2014/main" id="{4C980578-360B-4FE0-8DA0-9BDDD161E6D2}"/>
                </a:ext>
              </a:extLst>
            </p:cNvPr>
            <p:cNvSpPr txBox="1"/>
            <p:nvPr/>
          </p:nvSpPr>
          <p:spPr>
            <a:xfrm>
              <a:off x="6523093" y="531095"/>
              <a:ext cx="755066" cy="338554"/>
            </a:xfrm>
            <a:prstGeom prst="rect">
              <a:avLst/>
            </a:prstGeom>
            <a:noFill/>
          </p:spPr>
          <p:txBody>
            <a:bodyPr wrap="square" rtlCol="0">
              <a:spAutoFit/>
            </a:bodyPr>
            <a:lstStyle/>
            <a:p>
              <a:pPr algn="ctr"/>
              <a:r>
                <a:rPr lang="en-US" sz="1050" b="1" dirty="0">
                  <a:solidFill>
                    <a:schemeClr val="accent1"/>
                  </a:solidFill>
                  <a:latin typeface="Calibri Light" panose="020F0302020204030204" pitchFamily="34" charset="0"/>
                  <a:cs typeface="Calibri Light" panose="020F0302020204030204" pitchFamily="34" charset="0"/>
                </a:rPr>
                <a:t>CDI</a:t>
              </a:r>
            </a:p>
          </p:txBody>
        </p:sp>
      </p:grpSp>
      <p:sp>
        <p:nvSpPr>
          <p:cNvPr id="24" name="TextBox 23">
            <a:extLst>
              <a:ext uri="{FF2B5EF4-FFF2-40B4-BE49-F238E27FC236}">
                <a16:creationId xmlns:a16="http://schemas.microsoft.com/office/drawing/2014/main" id="{195B5746-2E48-4CAE-9603-4A3870624770}"/>
              </a:ext>
            </a:extLst>
          </p:cNvPr>
          <p:cNvSpPr txBox="1"/>
          <p:nvPr/>
        </p:nvSpPr>
        <p:spPr>
          <a:xfrm>
            <a:off x="2182637" y="1167970"/>
            <a:ext cx="2655944" cy="861774"/>
          </a:xfrm>
          <a:prstGeom prst="rect">
            <a:avLst/>
          </a:prstGeom>
          <a:noFill/>
        </p:spPr>
        <p:txBody>
          <a:bodyPr wrap="square">
            <a:spAutoFit/>
          </a:bodyPr>
          <a:lstStyle/>
          <a:p>
            <a:pPr>
              <a:spcBef>
                <a:spcPts val="300"/>
              </a:spcBef>
            </a:pPr>
            <a:r>
              <a:rPr lang="en-US" sz="1500" b="1" dirty="0">
                <a:latin typeface="Calibri Light" panose="020F0302020204030204" pitchFamily="34" charset="0"/>
                <a:cs typeface="Calibri Light" panose="020F0302020204030204" pitchFamily="34" charset="0"/>
              </a:rPr>
              <a:t>Over 58,000 collections</a:t>
            </a:r>
          </a:p>
          <a:p>
            <a:pPr>
              <a:spcBef>
                <a:spcPts val="300"/>
              </a:spcBef>
            </a:pPr>
            <a:r>
              <a:rPr lang="en-US" sz="1500" b="1" dirty="0">
                <a:latin typeface="Calibri Light" panose="020F0302020204030204" pitchFamily="34" charset="0"/>
                <a:cs typeface="Calibri Light" panose="020F0302020204030204" pitchFamily="34" charset="0"/>
              </a:rPr>
              <a:t>Over 70 million holdings</a:t>
            </a:r>
          </a:p>
          <a:p>
            <a:pPr>
              <a:spcBef>
                <a:spcPts val="300"/>
              </a:spcBef>
            </a:pPr>
            <a:r>
              <a:rPr lang="en-US" sz="1500" b="1" dirty="0">
                <a:latin typeface="Calibri Light" panose="020F0302020204030204" pitchFamily="34" charset="0"/>
                <a:cs typeface="Calibri Light" panose="020F0302020204030204" pitchFamily="34" charset="0"/>
              </a:rPr>
              <a:t>50% collection growth last year </a:t>
            </a:r>
          </a:p>
        </p:txBody>
      </p:sp>
      <p:sp>
        <p:nvSpPr>
          <p:cNvPr id="3" name="Rectangle 2">
            <a:extLst>
              <a:ext uri="{FF2B5EF4-FFF2-40B4-BE49-F238E27FC236}">
                <a16:creationId xmlns:a16="http://schemas.microsoft.com/office/drawing/2014/main" id="{23C89AB1-A518-498E-9297-A005CFF6FF4E}"/>
              </a:ext>
            </a:extLst>
          </p:cNvPr>
          <p:cNvSpPr/>
          <p:nvPr/>
        </p:nvSpPr>
        <p:spPr>
          <a:xfrm>
            <a:off x="4999617" y="4636062"/>
            <a:ext cx="3183244" cy="461665"/>
          </a:xfrm>
          <a:prstGeom prst="rect">
            <a:avLst/>
          </a:prstGeom>
        </p:spPr>
        <p:txBody>
          <a:bodyPr wrap="none">
            <a:spAutoFit/>
          </a:bodyPr>
          <a:lstStyle/>
          <a:p>
            <a:r>
              <a:rPr lang="en-US" sz="1200" dirty="0"/>
              <a:t>* Format and metadata not always standardized</a:t>
            </a:r>
          </a:p>
          <a:p>
            <a:r>
              <a:rPr lang="en-US" sz="1200" dirty="0"/>
              <a:t>* May require legal agreement</a:t>
            </a:r>
          </a:p>
        </p:txBody>
      </p:sp>
    </p:spTree>
    <p:extLst>
      <p:ext uri="{BB962C8B-B14F-4D97-AF65-F5344CB8AC3E}">
        <p14:creationId xmlns:p14="http://schemas.microsoft.com/office/powerpoint/2010/main" val="3855705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59437-148A-4528-B212-A2D490AC09FB}"/>
              </a:ext>
            </a:extLst>
          </p:cNvPr>
          <p:cNvSpPr>
            <a:spLocks noGrp="1"/>
          </p:cNvSpPr>
          <p:nvPr>
            <p:ph type="title"/>
          </p:nvPr>
        </p:nvSpPr>
        <p:spPr>
          <a:xfrm>
            <a:off x="323737" y="80886"/>
            <a:ext cx="8358723" cy="576064"/>
          </a:xfrm>
        </p:spPr>
        <p:txBody>
          <a:bodyPr anchor="ctr">
            <a:normAutofit/>
          </a:bodyPr>
          <a:lstStyle/>
          <a:p>
            <a:r>
              <a:rPr lang="de-DE" sz="2625" dirty="0"/>
              <a:t>Data Quality</a:t>
            </a:r>
          </a:p>
        </p:txBody>
      </p:sp>
      <p:sp>
        <p:nvSpPr>
          <p:cNvPr id="16" name="Rectangle: Rounded Corners 15">
            <a:extLst>
              <a:ext uri="{FF2B5EF4-FFF2-40B4-BE49-F238E27FC236}">
                <a16:creationId xmlns:a16="http://schemas.microsoft.com/office/drawing/2014/main" id="{50505A47-5134-4A61-A65F-ED8839869047}"/>
              </a:ext>
            </a:extLst>
          </p:cNvPr>
          <p:cNvSpPr/>
          <p:nvPr/>
        </p:nvSpPr>
        <p:spPr>
          <a:xfrm>
            <a:off x="1911763" y="2166696"/>
            <a:ext cx="6840760" cy="828360"/>
          </a:xfrm>
          <a:prstGeom prst="roundRect">
            <a:avLst/>
          </a:prstGeom>
          <a:no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7" name="Rectangle: Rounded Corners 4">
            <a:extLst>
              <a:ext uri="{FF2B5EF4-FFF2-40B4-BE49-F238E27FC236}">
                <a16:creationId xmlns:a16="http://schemas.microsoft.com/office/drawing/2014/main" id="{EF3F2B88-D5EA-4485-9224-D795EA97E66A}"/>
              </a:ext>
            </a:extLst>
          </p:cNvPr>
          <p:cNvSpPr txBox="1"/>
          <p:nvPr/>
        </p:nvSpPr>
        <p:spPr>
          <a:xfrm>
            <a:off x="2992708" y="1354875"/>
            <a:ext cx="4472015" cy="294544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62865" tIns="62865" rIns="62865" bIns="62865" numCol="1" spcCol="1270" anchor="ctr" anchorCtr="0">
            <a:noAutofit/>
          </a:bodyPr>
          <a:lstStyle/>
          <a:p>
            <a:pPr defTabSz="733425">
              <a:lnSpc>
                <a:spcPct val="90000"/>
              </a:lnSpc>
              <a:spcBef>
                <a:spcPct val="0"/>
              </a:spcBef>
              <a:spcAft>
                <a:spcPct val="35000"/>
              </a:spcAft>
            </a:pPr>
            <a:r>
              <a:rPr lang="de-DE" dirty="0">
                <a:solidFill>
                  <a:schemeClr val="tx1"/>
                </a:solidFill>
              </a:rPr>
              <a:t>Improving and optimizing the </a:t>
            </a:r>
            <a:r>
              <a:rPr lang="de-DE" b="1" dirty="0">
                <a:solidFill>
                  <a:schemeClr val="tx1"/>
                </a:solidFill>
              </a:rPr>
              <a:t>merged record</a:t>
            </a:r>
          </a:p>
          <a:p>
            <a:pPr defTabSz="733425">
              <a:lnSpc>
                <a:spcPct val="90000"/>
              </a:lnSpc>
              <a:spcBef>
                <a:spcPct val="0"/>
              </a:spcBef>
              <a:spcAft>
                <a:spcPct val="35000"/>
              </a:spcAft>
            </a:pPr>
            <a:endParaRPr lang="de-DE" b="1" dirty="0">
              <a:solidFill>
                <a:schemeClr val="tx1"/>
              </a:solidFill>
            </a:endParaRPr>
          </a:p>
          <a:p>
            <a:pPr defTabSz="733425">
              <a:lnSpc>
                <a:spcPct val="90000"/>
              </a:lnSpc>
              <a:spcBef>
                <a:spcPct val="0"/>
              </a:spcBef>
              <a:spcAft>
                <a:spcPct val="35000"/>
              </a:spcAft>
            </a:pPr>
            <a:r>
              <a:rPr lang="de-DE" b="1" dirty="0">
                <a:solidFill>
                  <a:schemeClr val="tx1"/>
                </a:solidFill>
              </a:rPr>
              <a:t>Normalization improvements</a:t>
            </a:r>
          </a:p>
          <a:p>
            <a:pPr defTabSz="733425">
              <a:lnSpc>
                <a:spcPct val="90000"/>
              </a:lnSpc>
              <a:spcBef>
                <a:spcPct val="0"/>
              </a:spcBef>
              <a:spcAft>
                <a:spcPct val="35000"/>
              </a:spcAft>
            </a:pPr>
            <a:r>
              <a:rPr lang="de-DE" dirty="0">
                <a:solidFill>
                  <a:schemeClr val="tx1"/>
                </a:solidFill>
              </a:rPr>
              <a:t>Journal titles, author names, subject headings</a:t>
            </a:r>
            <a:endParaRPr lang="en-US" b="1" dirty="0">
              <a:solidFill>
                <a:schemeClr val="tx1"/>
              </a:solidFill>
            </a:endParaRPr>
          </a:p>
          <a:p>
            <a:pPr defTabSz="733425">
              <a:lnSpc>
                <a:spcPct val="90000"/>
              </a:lnSpc>
              <a:spcBef>
                <a:spcPct val="0"/>
              </a:spcBef>
              <a:spcAft>
                <a:spcPct val="35000"/>
              </a:spcAft>
            </a:pPr>
            <a:endParaRPr lang="de-DE" b="1" dirty="0">
              <a:solidFill>
                <a:schemeClr val="tx1"/>
              </a:solidFill>
            </a:endParaRPr>
          </a:p>
          <a:p>
            <a:pPr defTabSz="733425">
              <a:lnSpc>
                <a:spcPct val="90000"/>
              </a:lnSpc>
              <a:spcBef>
                <a:spcPct val="0"/>
              </a:spcBef>
              <a:spcAft>
                <a:spcPct val="35000"/>
              </a:spcAft>
            </a:pPr>
            <a:r>
              <a:rPr lang="de-DE" b="1" dirty="0">
                <a:solidFill>
                  <a:schemeClr val="tx1"/>
                </a:solidFill>
              </a:rPr>
              <a:t>Resource type review</a:t>
            </a:r>
          </a:p>
          <a:p>
            <a:pPr defTabSz="733425">
              <a:lnSpc>
                <a:spcPct val="90000"/>
              </a:lnSpc>
              <a:spcBef>
                <a:spcPct val="0"/>
              </a:spcBef>
              <a:spcAft>
                <a:spcPct val="35000"/>
              </a:spcAft>
            </a:pPr>
            <a:endParaRPr lang="de-DE" b="1" dirty="0">
              <a:solidFill>
                <a:schemeClr val="tx1"/>
              </a:solidFill>
            </a:endParaRPr>
          </a:p>
          <a:p>
            <a:pPr defTabSz="733425">
              <a:lnSpc>
                <a:spcPct val="90000"/>
              </a:lnSpc>
              <a:spcBef>
                <a:spcPct val="0"/>
              </a:spcBef>
              <a:spcAft>
                <a:spcPct val="35000"/>
              </a:spcAft>
            </a:pPr>
            <a:r>
              <a:rPr lang="de-DE" b="1" dirty="0">
                <a:solidFill>
                  <a:schemeClr val="tx1"/>
                </a:solidFill>
              </a:rPr>
              <a:t>More efficient data correction processes </a:t>
            </a:r>
            <a:r>
              <a:rPr lang="de-DE" dirty="0">
                <a:solidFill>
                  <a:schemeClr val="tx1"/>
                </a:solidFill>
              </a:rPr>
              <a:t>Internal and external</a:t>
            </a:r>
            <a:endParaRPr lang="en-US" dirty="0">
              <a:solidFill>
                <a:schemeClr val="tx1"/>
              </a:solidFill>
            </a:endParaRPr>
          </a:p>
          <a:p>
            <a:pPr defTabSz="733425">
              <a:lnSpc>
                <a:spcPct val="90000"/>
              </a:lnSpc>
              <a:spcBef>
                <a:spcPct val="0"/>
              </a:spcBef>
              <a:spcAft>
                <a:spcPct val="35000"/>
              </a:spcAft>
            </a:pPr>
            <a:endParaRPr lang="en-US" b="1" dirty="0">
              <a:solidFill>
                <a:schemeClr val="tx1"/>
              </a:solidFill>
            </a:endParaRPr>
          </a:p>
        </p:txBody>
      </p:sp>
      <p:sp>
        <p:nvSpPr>
          <p:cNvPr id="8" name="Rectangle 7" descr="Books">
            <a:extLst>
              <a:ext uri="{FF2B5EF4-FFF2-40B4-BE49-F238E27FC236}">
                <a16:creationId xmlns:a16="http://schemas.microsoft.com/office/drawing/2014/main" id="{D999D0C4-C9D3-4D49-9C91-A6C8DC4D2472}"/>
              </a:ext>
            </a:extLst>
          </p:cNvPr>
          <p:cNvSpPr/>
          <p:nvPr/>
        </p:nvSpPr>
        <p:spPr>
          <a:xfrm>
            <a:off x="2148486" y="1862946"/>
            <a:ext cx="607500" cy="6075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0" name="Rectangle 9" descr="Magnifying glass">
            <a:extLst>
              <a:ext uri="{FF2B5EF4-FFF2-40B4-BE49-F238E27FC236}">
                <a16:creationId xmlns:a16="http://schemas.microsoft.com/office/drawing/2014/main" id="{51CF5A72-C53A-4924-B461-DB2CCE1DEFA5}"/>
              </a:ext>
            </a:extLst>
          </p:cNvPr>
          <p:cNvSpPr/>
          <p:nvPr/>
        </p:nvSpPr>
        <p:spPr>
          <a:xfrm>
            <a:off x="2148486" y="2697309"/>
            <a:ext cx="607500" cy="6075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2" name="אליפסה 11">
            <a:extLst>
              <a:ext uri="{FF2B5EF4-FFF2-40B4-BE49-F238E27FC236}">
                <a16:creationId xmlns:a16="http://schemas.microsoft.com/office/drawing/2014/main" id="{409F2C2F-2507-43D5-9034-9C47D2ECAEBD}"/>
              </a:ext>
            </a:extLst>
          </p:cNvPr>
          <p:cNvSpPr/>
          <p:nvPr/>
        </p:nvSpPr>
        <p:spPr>
          <a:xfrm rot="10800000" flipH="1" flipV="1">
            <a:off x="7239553" y="2816205"/>
            <a:ext cx="1738141" cy="1738152"/>
          </a:xfrm>
          <a:prstGeom prst="ellipse">
            <a:avLst/>
          </a:prstGeom>
          <a:solidFill>
            <a:srgbClr val="CA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de-DE" dirty="0">
                <a:solidFill>
                  <a:srgbClr val="002060"/>
                </a:solidFill>
              </a:rPr>
              <a:t>ALL SUCH PROJECTS TAKE TIME</a:t>
            </a:r>
            <a:endParaRPr lang="he-IL" dirty="0">
              <a:solidFill>
                <a:srgbClr val="002060"/>
              </a:solidFill>
            </a:endParaRPr>
          </a:p>
        </p:txBody>
      </p:sp>
      <p:pic>
        <p:nvPicPr>
          <p:cNvPr id="5" name="Graphic 4" descr="Arrow circle">
            <a:extLst>
              <a:ext uri="{FF2B5EF4-FFF2-40B4-BE49-F238E27FC236}">
                <a16:creationId xmlns:a16="http://schemas.microsoft.com/office/drawing/2014/main" id="{0DA120E3-F732-4D91-A743-ACB8A98EFD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77989" y="3463978"/>
            <a:ext cx="685800" cy="685800"/>
          </a:xfrm>
          <a:prstGeom prst="rect">
            <a:avLst/>
          </a:prstGeom>
        </p:spPr>
      </p:pic>
      <p:pic>
        <p:nvPicPr>
          <p:cNvPr id="21" name="Graphic 20" descr="Lightbulb and gear">
            <a:extLst>
              <a:ext uri="{FF2B5EF4-FFF2-40B4-BE49-F238E27FC236}">
                <a16:creationId xmlns:a16="http://schemas.microsoft.com/office/drawing/2014/main" id="{CB7B21B2-079C-4148-814D-B1E784E4CE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19581" y="1024566"/>
            <a:ext cx="594000" cy="594000"/>
          </a:xfrm>
          <a:prstGeom prst="rect">
            <a:avLst/>
          </a:prstGeom>
        </p:spPr>
      </p:pic>
    </p:spTree>
    <p:extLst>
      <p:ext uri="{BB962C8B-B14F-4D97-AF65-F5344CB8AC3E}">
        <p14:creationId xmlns:p14="http://schemas.microsoft.com/office/powerpoint/2010/main" val="1150518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F8EC-4E17-4EFE-8A8A-62305D587C07}"/>
              </a:ext>
            </a:extLst>
          </p:cNvPr>
          <p:cNvSpPr>
            <a:spLocks noGrp="1"/>
          </p:cNvSpPr>
          <p:nvPr>
            <p:ph type="title"/>
          </p:nvPr>
        </p:nvSpPr>
        <p:spPr/>
        <p:txBody>
          <a:bodyPr>
            <a:normAutofit/>
          </a:bodyPr>
          <a:lstStyle/>
          <a:p>
            <a:r>
              <a:rPr lang="de-DE" sz="2625" dirty="0"/>
              <a:t>Rights Processing and Tools</a:t>
            </a:r>
          </a:p>
        </p:txBody>
      </p:sp>
      <p:sp>
        <p:nvSpPr>
          <p:cNvPr id="3" name="Content Placeholder 2">
            <a:extLst>
              <a:ext uri="{FF2B5EF4-FFF2-40B4-BE49-F238E27FC236}">
                <a16:creationId xmlns:a16="http://schemas.microsoft.com/office/drawing/2014/main" id="{C4DED580-2C17-4F2A-AA49-D2736E38EA24}"/>
              </a:ext>
            </a:extLst>
          </p:cNvPr>
          <p:cNvSpPr>
            <a:spLocks noGrp="1"/>
          </p:cNvSpPr>
          <p:nvPr>
            <p:ph idx="1"/>
          </p:nvPr>
        </p:nvSpPr>
        <p:spPr>
          <a:xfrm>
            <a:off x="971623" y="806492"/>
            <a:ext cx="6954621" cy="3888432"/>
          </a:xfrm>
        </p:spPr>
        <p:txBody>
          <a:bodyPr>
            <a:normAutofit/>
          </a:bodyPr>
          <a:lstStyle/>
          <a:p>
            <a:pPr marL="0" indent="0">
              <a:buNone/>
            </a:pPr>
            <a:r>
              <a:rPr lang="de-DE" sz="1950" b="1" dirty="0"/>
              <a:t>Rights processing </a:t>
            </a:r>
            <a:r>
              <a:rPr lang="de-DE" sz="1950" dirty="0"/>
              <a:t>within 24 – 48 hours</a:t>
            </a:r>
            <a:endParaRPr lang="en-US" sz="1950" dirty="0"/>
          </a:p>
          <a:p>
            <a:pPr marL="0" indent="0">
              <a:buNone/>
            </a:pPr>
            <a:endParaRPr lang="en-US" sz="750" dirty="0"/>
          </a:p>
          <a:p>
            <a:pPr marL="0" indent="0">
              <a:buNone/>
            </a:pPr>
            <a:r>
              <a:rPr lang="en-US" sz="1950" dirty="0"/>
              <a:t>For </a:t>
            </a:r>
            <a:r>
              <a:rPr lang="en-US" sz="1950" b="1" dirty="0">
                <a:solidFill>
                  <a:schemeClr val="accent2"/>
                </a:solidFill>
              </a:rPr>
              <a:t>Primo</a:t>
            </a:r>
            <a:r>
              <a:rPr lang="en-US" sz="1950" dirty="0"/>
              <a:t>: Activation source analysis – understanding where a record is coming from</a:t>
            </a:r>
            <a:endParaRPr lang="en-US" sz="1950" b="1" dirty="0"/>
          </a:p>
          <a:p>
            <a:endParaRPr lang="de-DE" sz="1950" dirty="0"/>
          </a:p>
        </p:txBody>
      </p:sp>
      <p:sp>
        <p:nvSpPr>
          <p:cNvPr id="7" name="Rectangle 6" descr="Stopwatch">
            <a:extLst>
              <a:ext uri="{FF2B5EF4-FFF2-40B4-BE49-F238E27FC236}">
                <a16:creationId xmlns:a16="http://schemas.microsoft.com/office/drawing/2014/main" id="{9EC49911-AE12-446D-9F9E-34F06644E473}"/>
              </a:ext>
            </a:extLst>
          </p:cNvPr>
          <p:cNvSpPr>
            <a:spLocks noChangeAspect="1"/>
          </p:cNvSpPr>
          <p:nvPr/>
        </p:nvSpPr>
        <p:spPr>
          <a:xfrm>
            <a:off x="377623" y="720277"/>
            <a:ext cx="567000" cy="56700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Rectangle 7" descr="Marker">
            <a:extLst>
              <a:ext uri="{FF2B5EF4-FFF2-40B4-BE49-F238E27FC236}">
                <a16:creationId xmlns:a16="http://schemas.microsoft.com/office/drawing/2014/main" id="{E9F9A251-D122-4308-8D34-5F8153CA2DC5}"/>
              </a:ext>
            </a:extLst>
          </p:cNvPr>
          <p:cNvSpPr>
            <a:spLocks noChangeAspect="1"/>
          </p:cNvSpPr>
          <p:nvPr/>
        </p:nvSpPr>
        <p:spPr>
          <a:xfrm>
            <a:off x="350623" y="1355165"/>
            <a:ext cx="621000" cy="621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pic>
        <p:nvPicPr>
          <p:cNvPr id="9" name="Picture 8">
            <a:extLst>
              <a:ext uri="{FF2B5EF4-FFF2-40B4-BE49-F238E27FC236}">
                <a16:creationId xmlns:a16="http://schemas.microsoft.com/office/drawing/2014/main" id="{26BACF8E-375E-4673-B007-C8EFB6FD47E0}"/>
              </a:ext>
            </a:extLst>
          </p:cNvPr>
          <p:cNvPicPr>
            <a:picLocks noChangeAspect="1"/>
          </p:cNvPicPr>
          <p:nvPr/>
        </p:nvPicPr>
        <p:blipFill rotWithShape="1">
          <a:blip r:embed="rId6"/>
          <a:srcRect l="17625" t="29058" r="22938" b="2404"/>
          <a:stretch/>
        </p:blipFill>
        <p:spPr>
          <a:xfrm>
            <a:off x="1751230" y="2355443"/>
            <a:ext cx="3689594" cy="2304541"/>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5045A919-AB66-444F-BFDE-B742B2E478BB}"/>
              </a:ext>
            </a:extLst>
          </p:cNvPr>
          <p:cNvSpPr/>
          <p:nvPr/>
        </p:nvSpPr>
        <p:spPr>
          <a:xfrm>
            <a:off x="1845350" y="4347922"/>
            <a:ext cx="1750677" cy="25177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25"/>
          </a:p>
        </p:txBody>
      </p:sp>
      <p:sp>
        <p:nvSpPr>
          <p:cNvPr id="11" name="Oval 10">
            <a:extLst>
              <a:ext uri="{FF2B5EF4-FFF2-40B4-BE49-F238E27FC236}">
                <a16:creationId xmlns:a16="http://schemas.microsoft.com/office/drawing/2014/main" id="{EE05E725-0DFD-4E91-93A3-E9F7A3D97EA2}"/>
              </a:ext>
            </a:extLst>
          </p:cNvPr>
          <p:cNvSpPr/>
          <p:nvPr/>
        </p:nvSpPr>
        <p:spPr>
          <a:xfrm>
            <a:off x="7757712" y="2222404"/>
            <a:ext cx="2125518" cy="2125518"/>
          </a:xfrm>
          <a:prstGeom prst="ellipse">
            <a:avLst/>
          </a:prstGeom>
          <a:noFill/>
          <a:ln w="254000">
            <a:gradFill>
              <a:gsLst>
                <a:gs pos="0">
                  <a:srgbClr val="DBF0EB"/>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pic>
        <p:nvPicPr>
          <p:cNvPr id="12" name="Graphic 11">
            <a:extLst>
              <a:ext uri="{FF2B5EF4-FFF2-40B4-BE49-F238E27FC236}">
                <a16:creationId xmlns:a16="http://schemas.microsoft.com/office/drawing/2014/main" id="{D8DBCB7D-FF18-461A-AB61-4E7E972CFE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8045" y="3125678"/>
            <a:ext cx="1917003" cy="1298467"/>
          </a:xfrm>
          <a:prstGeom prst="rect">
            <a:avLst/>
          </a:prstGeom>
        </p:spPr>
      </p:pic>
    </p:spTree>
    <p:extLst>
      <p:ext uri="{BB962C8B-B14F-4D97-AF65-F5344CB8AC3E}">
        <p14:creationId xmlns:p14="http://schemas.microsoft.com/office/powerpoint/2010/main" val="3413798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48E7D-CFA1-41C0-9EC8-491FB1944879}"/>
              </a:ext>
            </a:extLst>
          </p:cNvPr>
          <p:cNvSpPr>
            <a:spLocks noGrp="1"/>
          </p:cNvSpPr>
          <p:nvPr>
            <p:ph type="ctrTitle"/>
          </p:nvPr>
        </p:nvSpPr>
        <p:spPr/>
        <p:txBody>
          <a:bodyPr/>
          <a:lstStyle/>
          <a:p>
            <a:r>
              <a:rPr lang="en-US" dirty="0"/>
              <a:t>Customer Success</a:t>
            </a:r>
          </a:p>
        </p:txBody>
      </p:sp>
    </p:spTree>
    <p:extLst>
      <p:ext uri="{BB962C8B-B14F-4D97-AF65-F5344CB8AC3E}">
        <p14:creationId xmlns:p14="http://schemas.microsoft.com/office/powerpoint/2010/main" val="685000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1FB87EB2-9954-45A5-973B-EBDB0836749E}"/>
              </a:ext>
            </a:extLst>
          </p:cNvPr>
          <p:cNvSpPr/>
          <p:nvPr/>
        </p:nvSpPr>
        <p:spPr>
          <a:xfrm flipH="1">
            <a:off x="3174842" y="1320726"/>
            <a:ext cx="2530551" cy="2530551"/>
          </a:xfrm>
          <a:prstGeom prst="ellipse">
            <a:avLst/>
          </a:prstGeom>
          <a:noFill/>
          <a:ln w="254000">
            <a:gradFill>
              <a:gsLst>
                <a:gs pos="0">
                  <a:srgbClr val="DBF0EB"/>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F4DD596-9478-44C2-8B25-EA5426D6CAF9}"/>
              </a:ext>
            </a:extLst>
          </p:cNvPr>
          <p:cNvSpPr/>
          <p:nvPr/>
        </p:nvSpPr>
        <p:spPr>
          <a:xfrm flipH="1">
            <a:off x="5030050" y="1255945"/>
            <a:ext cx="129562" cy="129562"/>
          </a:xfrm>
          <a:prstGeom prst="ellipse">
            <a:avLst/>
          </a:prstGeom>
          <a:solidFill>
            <a:srgbClr val="ABDD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6DD70D9-4409-49E6-9ECC-6C781D9C735E}"/>
              </a:ext>
            </a:extLst>
          </p:cNvPr>
          <p:cNvSpPr/>
          <p:nvPr/>
        </p:nvSpPr>
        <p:spPr>
          <a:xfrm flipH="1">
            <a:off x="5555546" y="1758920"/>
            <a:ext cx="129562" cy="129562"/>
          </a:xfrm>
          <a:prstGeom prst="ellipse">
            <a:avLst/>
          </a:prstGeom>
          <a:solidFill>
            <a:srgbClr val="ABDD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7136A86-525D-4378-90F1-632CF0EE36E7}"/>
              </a:ext>
            </a:extLst>
          </p:cNvPr>
          <p:cNvSpPr/>
          <p:nvPr/>
        </p:nvSpPr>
        <p:spPr>
          <a:xfrm flipH="1">
            <a:off x="5772106" y="2384308"/>
            <a:ext cx="129562" cy="129562"/>
          </a:xfrm>
          <a:prstGeom prst="ellipse">
            <a:avLst/>
          </a:prstGeom>
          <a:solidFill>
            <a:srgbClr val="ABDD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C99AAA9-38A9-41CA-A16A-2F7F820AB9CE}"/>
              </a:ext>
            </a:extLst>
          </p:cNvPr>
          <p:cNvSpPr/>
          <p:nvPr/>
        </p:nvSpPr>
        <p:spPr>
          <a:xfrm flipH="1">
            <a:off x="5707325" y="2973102"/>
            <a:ext cx="129562" cy="129562"/>
          </a:xfrm>
          <a:prstGeom prst="ellipse">
            <a:avLst/>
          </a:prstGeom>
          <a:solidFill>
            <a:srgbClr val="ABDD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69AC57A-9B25-45B3-A7FC-91ACAC2C4653}"/>
              </a:ext>
            </a:extLst>
          </p:cNvPr>
          <p:cNvSpPr/>
          <p:nvPr/>
        </p:nvSpPr>
        <p:spPr>
          <a:xfrm flipH="1">
            <a:off x="5440744" y="3460309"/>
            <a:ext cx="129562" cy="129562"/>
          </a:xfrm>
          <a:prstGeom prst="ellipse">
            <a:avLst/>
          </a:prstGeom>
          <a:solidFill>
            <a:srgbClr val="ABDD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465A002-F24D-4B63-8AA7-8028CA8F8BDD}"/>
              </a:ext>
            </a:extLst>
          </p:cNvPr>
          <p:cNvSpPr/>
          <p:nvPr/>
        </p:nvSpPr>
        <p:spPr>
          <a:xfrm flipH="1">
            <a:off x="4965269" y="3803986"/>
            <a:ext cx="129562" cy="129562"/>
          </a:xfrm>
          <a:prstGeom prst="ellipse">
            <a:avLst/>
          </a:prstGeom>
          <a:solidFill>
            <a:srgbClr val="ABDDD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FE8770-F6B8-47B2-8188-99785702F19F}"/>
              </a:ext>
            </a:extLst>
          </p:cNvPr>
          <p:cNvSpPr>
            <a:spLocks noGrp="1"/>
          </p:cNvSpPr>
          <p:nvPr>
            <p:ph type="title"/>
          </p:nvPr>
        </p:nvSpPr>
        <p:spPr>
          <a:xfrm>
            <a:off x="395536" y="70415"/>
            <a:ext cx="2664296" cy="576064"/>
          </a:xfrm>
        </p:spPr>
        <p:txBody>
          <a:bodyPr/>
          <a:lstStyle/>
          <a:p>
            <a:r>
              <a:rPr lang="en-US" dirty="0">
                <a:solidFill>
                  <a:schemeClr val="accent1">
                    <a:lumMod val="50000"/>
                  </a:schemeClr>
                </a:solidFill>
                <a:latin typeface="Calibri" panose="020F0502020204030204" pitchFamily="34" charset="0"/>
                <a:cs typeface="Calibri" panose="020F0502020204030204" pitchFamily="34" charset="0"/>
              </a:rPr>
              <a:t>New Status Page</a:t>
            </a:r>
          </a:p>
        </p:txBody>
      </p:sp>
      <p:sp>
        <p:nvSpPr>
          <p:cNvPr id="7" name="TextBox 6">
            <a:extLst>
              <a:ext uri="{FF2B5EF4-FFF2-40B4-BE49-F238E27FC236}">
                <a16:creationId xmlns:a16="http://schemas.microsoft.com/office/drawing/2014/main" id="{4290E136-6330-423F-814A-A5F572951C2C}"/>
              </a:ext>
            </a:extLst>
          </p:cNvPr>
          <p:cNvSpPr txBox="1"/>
          <p:nvPr/>
        </p:nvSpPr>
        <p:spPr>
          <a:xfrm>
            <a:off x="6131123" y="910776"/>
            <a:ext cx="27671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Clr>
                <a:schemeClr val="accent1"/>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Up to three (3) months status history</a:t>
            </a:r>
          </a:p>
        </p:txBody>
      </p:sp>
      <p:pic>
        <p:nvPicPr>
          <p:cNvPr id="5" name="Graphic 4">
            <a:extLst>
              <a:ext uri="{FF2B5EF4-FFF2-40B4-BE49-F238E27FC236}">
                <a16:creationId xmlns:a16="http://schemas.microsoft.com/office/drawing/2014/main" id="{9A3A85DE-A55D-4757-BEC3-4CC66B4575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59832" y="227711"/>
            <a:ext cx="712608" cy="306471"/>
          </a:xfrm>
          <a:prstGeom prst="rect">
            <a:avLst/>
          </a:prstGeom>
        </p:spPr>
      </p:pic>
      <p:grpSp>
        <p:nvGrpSpPr>
          <p:cNvPr id="10" name="Group 9">
            <a:extLst>
              <a:ext uri="{FF2B5EF4-FFF2-40B4-BE49-F238E27FC236}">
                <a16:creationId xmlns:a16="http://schemas.microsoft.com/office/drawing/2014/main" id="{191D8D90-75DE-426C-99BC-B0724553E05E}"/>
              </a:ext>
            </a:extLst>
          </p:cNvPr>
          <p:cNvGrpSpPr/>
          <p:nvPr/>
        </p:nvGrpSpPr>
        <p:grpSpPr>
          <a:xfrm>
            <a:off x="-1116632" y="771550"/>
            <a:ext cx="6873781" cy="3816424"/>
            <a:chOff x="3131840" y="771550"/>
            <a:chExt cx="5739247" cy="3186514"/>
          </a:xfrm>
        </p:grpSpPr>
        <p:pic>
          <p:nvPicPr>
            <p:cNvPr id="8" name="Graphic 7">
              <a:extLst>
                <a:ext uri="{FF2B5EF4-FFF2-40B4-BE49-F238E27FC236}">
                  <a16:creationId xmlns:a16="http://schemas.microsoft.com/office/drawing/2014/main" id="{E5075D8C-9A02-4A75-BB91-05B5C70E8B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1840" y="771550"/>
              <a:ext cx="5739247" cy="3186514"/>
            </a:xfrm>
            <a:prstGeom prst="rect">
              <a:avLst/>
            </a:prstGeom>
          </p:spPr>
        </p:pic>
        <p:sp>
          <p:nvSpPr>
            <p:cNvPr id="9" name="Rectangle 8">
              <a:extLst>
                <a:ext uri="{FF2B5EF4-FFF2-40B4-BE49-F238E27FC236}">
                  <a16:creationId xmlns:a16="http://schemas.microsoft.com/office/drawing/2014/main" id="{EF4ED634-A577-4628-BAC1-BB2E9B71906B}"/>
                </a:ext>
              </a:extLst>
            </p:cNvPr>
            <p:cNvSpPr/>
            <p:nvPr/>
          </p:nvSpPr>
          <p:spPr>
            <a:xfrm>
              <a:off x="3949235" y="970924"/>
              <a:ext cx="4104456" cy="2608938"/>
            </a:xfrm>
            <a:prstGeom prst="rect">
              <a:avLst/>
            </a:prstGeom>
            <a:solidFill>
              <a:srgbClr val="E6F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10;&#10;Description automatically generated">
              <a:extLst>
                <a:ext uri="{FF2B5EF4-FFF2-40B4-BE49-F238E27FC236}">
                  <a16:creationId xmlns:a16="http://schemas.microsoft.com/office/drawing/2014/main" id="{4A50805B-0264-45DE-A543-10E7BBA3A07D}"/>
                </a:ext>
              </a:extLst>
            </p:cNvPr>
            <p:cNvPicPr>
              <a:picLocks noChangeAspect="1"/>
            </p:cNvPicPr>
            <p:nvPr/>
          </p:nvPicPr>
          <p:blipFill>
            <a:blip r:embed="rId7"/>
            <a:stretch>
              <a:fillRect/>
            </a:stretch>
          </p:blipFill>
          <p:spPr>
            <a:xfrm>
              <a:off x="4139952" y="970924"/>
              <a:ext cx="3672408" cy="2608938"/>
            </a:xfrm>
            <a:prstGeom prst="rect">
              <a:avLst/>
            </a:prstGeom>
          </p:spPr>
        </p:pic>
      </p:grpSp>
      <p:sp>
        <p:nvSpPr>
          <p:cNvPr id="12" name="TextBox 11">
            <a:extLst>
              <a:ext uri="{FF2B5EF4-FFF2-40B4-BE49-F238E27FC236}">
                <a16:creationId xmlns:a16="http://schemas.microsoft.com/office/drawing/2014/main" id="{3FF62C2F-BA1A-4A65-89D3-0E01DB1D416C}"/>
              </a:ext>
            </a:extLst>
          </p:cNvPr>
          <p:cNvSpPr txBox="1"/>
          <p:nvPr/>
        </p:nvSpPr>
        <p:spPr>
          <a:xfrm>
            <a:off x="6122986" y="1596210"/>
            <a:ext cx="2703276" cy="646331"/>
          </a:xfrm>
          <a:prstGeom prst="rect">
            <a:avLst/>
          </a:prstGeom>
          <a:noFill/>
        </p:spPr>
        <p:txBody>
          <a:bodyPr wrap="square">
            <a:spAutoFit/>
          </a:bodyPr>
          <a:lstStyle/>
          <a:p>
            <a:pPr marL="171450" indent="-171450">
              <a:buClr>
                <a:schemeClr val="accent1"/>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Detailed Service disruption </a:t>
            </a:r>
          </a:p>
        </p:txBody>
      </p:sp>
      <p:sp>
        <p:nvSpPr>
          <p:cNvPr id="14" name="TextBox 13">
            <a:extLst>
              <a:ext uri="{FF2B5EF4-FFF2-40B4-BE49-F238E27FC236}">
                <a16:creationId xmlns:a16="http://schemas.microsoft.com/office/drawing/2014/main" id="{512F689D-92B3-4019-998C-3E9CB65519AB}"/>
              </a:ext>
            </a:extLst>
          </p:cNvPr>
          <p:cNvSpPr txBox="1"/>
          <p:nvPr/>
        </p:nvSpPr>
        <p:spPr>
          <a:xfrm>
            <a:off x="6131123" y="2270324"/>
            <a:ext cx="2551123" cy="646331"/>
          </a:xfrm>
          <a:prstGeom prst="rect">
            <a:avLst/>
          </a:prstGeom>
          <a:noFill/>
        </p:spPr>
        <p:txBody>
          <a:bodyPr wrap="square">
            <a:spAutoFit/>
          </a:bodyPr>
          <a:lstStyle/>
          <a:p>
            <a:pPr marL="171450" indent="-171450">
              <a:buClr>
                <a:schemeClr val="accent1"/>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Personalized view according to time zone</a:t>
            </a:r>
          </a:p>
        </p:txBody>
      </p:sp>
      <p:sp>
        <p:nvSpPr>
          <p:cNvPr id="16" name="TextBox 15">
            <a:extLst>
              <a:ext uri="{FF2B5EF4-FFF2-40B4-BE49-F238E27FC236}">
                <a16:creationId xmlns:a16="http://schemas.microsoft.com/office/drawing/2014/main" id="{C6C37289-68D9-481D-9164-CB188EB4DB20}"/>
              </a:ext>
            </a:extLst>
          </p:cNvPr>
          <p:cNvSpPr txBox="1"/>
          <p:nvPr/>
        </p:nvSpPr>
        <p:spPr>
          <a:xfrm>
            <a:off x="6119414" y="2995658"/>
            <a:ext cx="2843808" cy="369332"/>
          </a:xfrm>
          <a:prstGeom prst="rect">
            <a:avLst/>
          </a:prstGeom>
          <a:noFill/>
        </p:spPr>
        <p:txBody>
          <a:bodyPr wrap="square">
            <a:spAutoFit/>
          </a:bodyPr>
          <a:lstStyle/>
          <a:p>
            <a:pPr marL="171450" indent="-171450">
              <a:buClr>
                <a:schemeClr val="accent1"/>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Easy, free text Search</a:t>
            </a:r>
          </a:p>
        </p:txBody>
      </p:sp>
      <p:sp>
        <p:nvSpPr>
          <p:cNvPr id="18" name="TextBox 17">
            <a:extLst>
              <a:ext uri="{FF2B5EF4-FFF2-40B4-BE49-F238E27FC236}">
                <a16:creationId xmlns:a16="http://schemas.microsoft.com/office/drawing/2014/main" id="{70785743-F74A-4CD9-8D11-442A20088CD1}"/>
              </a:ext>
            </a:extLst>
          </p:cNvPr>
          <p:cNvSpPr txBox="1"/>
          <p:nvPr/>
        </p:nvSpPr>
        <p:spPr>
          <a:xfrm>
            <a:off x="6119414" y="3508330"/>
            <a:ext cx="2603420" cy="369332"/>
          </a:xfrm>
          <a:prstGeom prst="rect">
            <a:avLst/>
          </a:prstGeom>
          <a:noFill/>
        </p:spPr>
        <p:txBody>
          <a:bodyPr wrap="square">
            <a:spAutoFit/>
          </a:bodyPr>
          <a:lstStyle/>
          <a:p>
            <a:pPr marL="171450" indent="-171450">
              <a:buClr>
                <a:schemeClr val="accent1"/>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Mobile compatibility</a:t>
            </a:r>
          </a:p>
        </p:txBody>
      </p:sp>
      <p:sp>
        <p:nvSpPr>
          <p:cNvPr id="20" name="TextBox 19">
            <a:extLst>
              <a:ext uri="{FF2B5EF4-FFF2-40B4-BE49-F238E27FC236}">
                <a16:creationId xmlns:a16="http://schemas.microsoft.com/office/drawing/2014/main" id="{AB6E9DA3-683E-4F75-B771-9F40CBD59E05}"/>
              </a:ext>
            </a:extLst>
          </p:cNvPr>
          <p:cNvSpPr txBox="1"/>
          <p:nvPr/>
        </p:nvSpPr>
        <p:spPr>
          <a:xfrm>
            <a:off x="6144218" y="4055783"/>
            <a:ext cx="2304256" cy="369332"/>
          </a:xfrm>
          <a:prstGeom prst="rect">
            <a:avLst/>
          </a:prstGeom>
          <a:noFill/>
        </p:spPr>
        <p:txBody>
          <a:bodyPr wrap="square">
            <a:spAutoFit/>
          </a:bodyPr>
          <a:lstStyle/>
          <a:p>
            <a:pPr marL="171450" indent="-171450">
              <a:buClr>
                <a:schemeClr val="accent1"/>
              </a:buClr>
              <a:buFont typeface="Arial" panose="020B0604020202020204" pitchFamily="34" charset="0"/>
              <a:buChar char="•"/>
            </a:pPr>
            <a:r>
              <a:rPr lang="en-US" dirty="0">
                <a:latin typeface="Calibri Light" panose="020F0302020204030204" pitchFamily="34" charset="0"/>
                <a:cs typeface="Calibri Light" panose="020F0302020204030204" pitchFamily="34" charset="0"/>
              </a:rPr>
              <a:t>LIVE since April 26th</a:t>
            </a:r>
          </a:p>
        </p:txBody>
      </p:sp>
      <p:grpSp>
        <p:nvGrpSpPr>
          <p:cNvPr id="50" name="Group 49">
            <a:extLst>
              <a:ext uri="{FF2B5EF4-FFF2-40B4-BE49-F238E27FC236}">
                <a16:creationId xmlns:a16="http://schemas.microsoft.com/office/drawing/2014/main" id="{24056A96-33B4-40A2-9691-5FE86505CE51}"/>
              </a:ext>
            </a:extLst>
          </p:cNvPr>
          <p:cNvGrpSpPr/>
          <p:nvPr/>
        </p:nvGrpSpPr>
        <p:grpSpPr>
          <a:xfrm flipH="1">
            <a:off x="4584578" y="2500254"/>
            <a:ext cx="918266" cy="1860714"/>
            <a:chOff x="3370195" y="2500254"/>
            <a:chExt cx="918266" cy="1860714"/>
          </a:xfrm>
        </p:grpSpPr>
        <p:grpSp>
          <p:nvGrpSpPr>
            <p:cNvPr id="33" name="Graphic 28">
              <a:extLst>
                <a:ext uri="{FF2B5EF4-FFF2-40B4-BE49-F238E27FC236}">
                  <a16:creationId xmlns:a16="http://schemas.microsoft.com/office/drawing/2014/main" id="{7EE69F78-CF81-4F43-B8ED-66C7E2C50450}"/>
                </a:ext>
              </a:extLst>
            </p:cNvPr>
            <p:cNvGrpSpPr/>
            <p:nvPr/>
          </p:nvGrpSpPr>
          <p:grpSpPr>
            <a:xfrm>
              <a:off x="3370195" y="2500254"/>
              <a:ext cx="918266" cy="1860714"/>
              <a:chOff x="3370195" y="2500254"/>
              <a:chExt cx="918266" cy="1860714"/>
            </a:xfrm>
          </p:grpSpPr>
          <p:grpSp>
            <p:nvGrpSpPr>
              <p:cNvPr id="34" name="Graphic 28">
                <a:extLst>
                  <a:ext uri="{FF2B5EF4-FFF2-40B4-BE49-F238E27FC236}">
                    <a16:creationId xmlns:a16="http://schemas.microsoft.com/office/drawing/2014/main" id="{7EE69F78-CF81-4F43-B8ED-66C7E2C50450}"/>
                  </a:ext>
                </a:extLst>
              </p:cNvPr>
              <p:cNvGrpSpPr/>
              <p:nvPr/>
            </p:nvGrpSpPr>
            <p:grpSpPr>
              <a:xfrm>
                <a:off x="3511987" y="2844589"/>
                <a:ext cx="247053" cy="342179"/>
                <a:chOff x="3511987" y="2844589"/>
                <a:chExt cx="247053" cy="342179"/>
              </a:xfrm>
            </p:grpSpPr>
            <p:sp>
              <p:nvSpPr>
                <p:cNvPr id="35" name="Freeform: Shape 34">
                  <a:extLst>
                    <a:ext uri="{FF2B5EF4-FFF2-40B4-BE49-F238E27FC236}">
                      <a16:creationId xmlns:a16="http://schemas.microsoft.com/office/drawing/2014/main" id="{C60700DE-7D88-4F51-8AD4-190F6B7EED83}"/>
                    </a:ext>
                  </a:extLst>
                </p:cNvPr>
                <p:cNvSpPr/>
                <p:nvPr/>
              </p:nvSpPr>
              <p:spPr>
                <a:xfrm>
                  <a:off x="3511987" y="2895851"/>
                  <a:ext cx="224899" cy="290917"/>
                </a:xfrm>
                <a:custGeom>
                  <a:avLst/>
                  <a:gdLst>
                    <a:gd name="connsiteX0" fmla="*/ 75775 w 224899"/>
                    <a:gd name="connsiteY0" fmla="*/ 176000 h 290917"/>
                    <a:gd name="connsiteX1" fmla="*/ 195543 w 224899"/>
                    <a:gd name="connsiteY1" fmla="*/ 0 h 290917"/>
                    <a:gd name="connsiteX2" fmla="*/ 224900 w 224899"/>
                    <a:gd name="connsiteY2" fmla="*/ 14664 h 290917"/>
                    <a:gd name="connsiteX3" fmla="*/ 112436 w 224899"/>
                    <a:gd name="connsiteY3" fmla="*/ 234685 h 290917"/>
                    <a:gd name="connsiteX4" fmla="*/ 75775 w 224899"/>
                    <a:gd name="connsiteY4" fmla="*/ 281132 h 290917"/>
                    <a:gd name="connsiteX5" fmla="*/ 19543 w 224899"/>
                    <a:gd name="connsiteY5" fmla="*/ 290917 h 290917"/>
                    <a:gd name="connsiteX6" fmla="*/ 0 w 224899"/>
                    <a:gd name="connsiteY6" fmla="*/ 234685 h 29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899" h="290917">
                      <a:moveTo>
                        <a:pt x="75775" y="176000"/>
                      </a:moveTo>
                      <a:lnTo>
                        <a:pt x="195543" y="0"/>
                      </a:lnTo>
                      <a:lnTo>
                        <a:pt x="224900" y="14664"/>
                      </a:lnTo>
                      <a:lnTo>
                        <a:pt x="112436" y="234685"/>
                      </a:lnTo>
                      <a:lnTo>
                        <a:pt x="75775" y="281132"/>
                      </a:lnTo>
                      <a:lnTo>
                        <a:pt x="19543" y="290917"/>
                      </a:lnTo>
                      <a:lnTo>
                        <a:pt x="0" y="234685"/>
                      </a:lnTo>
                      <a:close/>
                    </a:path>
                  </a:pathLst>
                </a:custGeom>
                <a:solidFill>
                  <a:srgbClr val="FFD571"/>
                </a:solidFill>
                <a:ln w="281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571DB22-B0F2-4B96-AC2C-DE8247D9DC5E}"/>
                    </a:ext>
                  </a:extLst>
                </p:cNvPr>
                <p:cNvSpPr/>
                <p:nvPr/>
              </p:nvSpPr>
              <p:spPr>
                <a:xfrm>
                  <a:off x="3703825" y="2844589"/>
                  <a:ext cx="55215" cy="65926"/>
                </a:xfrm>
                <a:custGeom>
                  <a:avLst/>
                  <a:gdLst>
                    <a:gd name="connsiteX0" fmla="*/ 3705 w 55215"/>
                    <a:gd name="connsiteY0" fmla="*/ 51263 h 65926"/>
                    <a:gd name="connsiteX1" fmla="*/ 1251 w 55215"/>
                    <a:gd name="connsiteY1" fmla="*/ 24359 h 65926"/>
                    <a:gd name="connsiteX2" fmla="*/ 8583 w 55215"/>
                    <a:gd name="connsiteY2" fmla="*/ 34145 h 65926"/>
                    <a:gd name="connsiteX3" fmla="*/ 28126 w 55215"/>
                    <a:gd name="connsiteY3" fmla="*/ 4816 h 65926"/>
                    <a:gd name="connsiteX4" fmla="*/ 55030 w 55215"/>
                    <a:gd name="connsiteY4" fmla="*/ 12148 h 65926"/>
                    <a:gd name="connsiteX5" fmla="*/ 33033 w 55215"/>
                    <a:gd name="connsiteY5" fmla="*/ 65927 h 65926"/>
                    <a:gd name="connsiteX6" fmla="*/ 3705 w 55215"/>
                    <a:gd name="connsiteY6" fmla="*/ 51263 h 6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15" h="65926">
                      <a:moveTo>
                        <a:pt x="3705" y="51263"/>
                      </a:moveTo>
                      <a:cubicBezTo>
                        <a:pt x="3705" y="51263"/>
                        <a:pt x="-2612" y="28251"/>
                        <a:pt x="1251" y="24359"/>
                      </a:cubicBezTo>
                      <a:cubicBezTo>
                        <a:pt x="8583" y="17027"/>
                        <a:pt x="8583" y="34145"/>
                        <a:pt x="8583" y="34145"/>
                      </a:cubicBezTo>
                      <a:cubicBezTo>
                        <a:pt x="8583" y="34145"/>
                        <a:pt x="20794" y="12148"/>
                        <a:pt x="28126" y="4816"/>
                      </a:cubicBezTo>
                      <a:cubicBezTo>
                        <a:pt x="35459" y="-2516"/>
                        <a:pt x="57455" y="-2516"/>
                        <a:pt x="55030" y="12148"/>
                      </a:cubicBezTo>
                      <a:cubicBezTo>
                        <a:pt x="52576" y="26813"/>
                        <a:pt x="35487" y="63473"/>
                        <a:pt x="33033" y="65927"/>
                      </a:cubicBezTo>
                      <a:lnTo>
                        <a:pt x="3705" y="51263"/>
                      </a:lnTo>
                      <a:close/>
                    </a:path>
                  </a:pathLst>
                </a:custGeom>
                <a:solidFill>
                  <a:srgbClr val="FFE1BD"/>
                </a:solidFill>
                <a:ln w="2813" cap="flat">
                  <a:noFill/>
                  <a:prstDash val="solid"/>
                  <a:miter/>
                </a:ln>
              </p:spPr>
              <p:txBody>
                <a:bodyPr rtlCol="0" anchor="ctr"/>
                <a:lstStyle/>
                <a:p>
                  <a:endParaRPr lang="en-US"/>
                </a:p>
              </p:txBody>
            </p:sp>
          </p:grpSp>
          <p:sp>
            <p:nvSpPr>
              <p:cNvPr id="37" name="Freeform: Shape 36">
                <a:extLst>
                  <a:ext uri="{FF2B5EF4-FFF2-40B4-BE49-F238E27FC236}">
                    <a16:creationId xmlns:a16="http://schemas.microsoft.com/office/drawing/2014/main" id="{72D9A941-6853-4A5C-ACF3-F547EDFF907E}"/>
                  </a:ext>
                </a:extLst>
              </p:cNvPr>
              <p:cNvSpPr/>
              <p:nvPr/>
            </p:nvSpPr>
            <p:spPr>
              <a:xfrm>
                <a:off x="3594417" y="2500254"/>
                <a:ext cx="694044" cy="679521"/>
              </a:xfrm>
              <a:custGeom>
                <a:avLst/>
                <a:gdLst>
                  <a:gd name="connsiteX0" fmla="*/ 598642 w 694044"/>
                  <a:gd name="connsiteY0" fmla="*/ 261842 h 679521"/>
                  <a:gd name="connsiteX1" fmla="*/ 581129 w 694044"/>
                  <a:gd name="connsiteY1" fmla="*/ 220218 h 679521"/>
                  <a:gd name="connsiteX2" fmla="*/ 618298 w 694044"/>
                  <a:gd name="connsiteY2" fmla="*/ 124703 h 679521"/>
                  <a:gd name="connsiteX3" fmla="*/ 564322 w 694044"/>
                  <a:gd name="connsiteY3" fmla="*/ 72024 h 679521"/>
                  <a:gd name="connsiteX4" fmla="*/ 468581 w 694044"/>
                  <a:gd name="connsiteY4" fmla="*/ 110377 h 679521"/>
                  <a:gd name="connsiteX5" fmla="*/ 426139 w 694044"/>
                  <a:gd name="connsiteY5" fmla="*/ 93231 h 679521"/>
                  <a:gd name="connsiteX6" fmla="*/ 383500 w 694044"/>
                  <a:gd name="connsiteY6" fmla="*/ 0 h 679521"/>
                  <a:gd name="connsiteX7" fmla="*/ 307358 w 694044"/>
                  <a:gd name="connsiteY7" fmla="*/ 0 h 679521"/>
                  <a:gd name="connsiteX8" fmla="*/ 267370 w 694044"/>
                  <a:gd name="connsiteY8" fmla="*/ 93429 h 679521"/>
                  <a:gd name="connsiteX9" fmla="*/ 225012 w 694044"/>
                  <a:gd name="connsiteY9" fmla="*/ 110631 h 679521"/>
                  <a:gd name="connsiteX10" fmla="*/ 127467 w 694044"/>
                  <a:gd name="connsiteY10" fmla="*/ 74280 h 679521"/>
                  <a:gd name="connsiteX11" fmla="*/ 73575 w 694044"/>
                  <a:gd name="connsiteY11" fmla="*/ 127015 h 679521"/>
                  <a:gd name="connsiteX12" fmla="*/ 112718 w 694044"/>
                  <a:gd name="connsiteY12" fmla="*/ 220754 h 679521"/>
                  <a:gd name="connsiteX13" fmla="*/ 95205 w 694044"/>
                  <a:gd name="connsiteY13" fmla="*/ 262322 h 679521"/>
                  <a:gd name="connsiteX14" fmla="*/ 0 w 694044"/>
                  <a:gd name="connsiteY14" fmla="*/ 303946 h 679521"/>
                  <a:gd name="connsiteX15" fmla="*/ 0 w 694044"/>
                  <a:gd name="connsiteY15" fmla="*/ 378593 h 679521"/>
                  <a:gd name="connsiteX16" fmla="*/ 95431 w 694044"/>
                  <a:gd name="connsiteY16" fmla="*/ 417792 h 679521"/>
                  <a:gd name="connsiteX17" fmla="*/ 112943 w 694044"/>
                  <a:gd name="connsiteY17" fmla="*/ 459303 h 679521"/>
                  <a:gd name="connsiteX18" fmla="*/ 75747 w 694044"/>
                  <a:gd name="connsiteY18" fmla="*/ 554734 h 679521"/>
                  <a:gd name="connsiteX19" fmla="*/ 129694 w 694044"/>
                  <a:gd name="connsiteY19" fmla="*/ 607553 h 679521"/>
                  <a:gd name="connsiteX20" fmla="*/ 225407 w 694044"/>
                  <a:gd name="connsiteY20" fmla="*/ 569144 h 679521"/>
                  <a:gd name="connsiteX21" fmla="*/ 267877 w 694044"/>
                  <a:gd name="connsiteY21" fmla="*/ 586346 h 679521"/>
                  <a:gd name="connsiteX22" fmla="*/ 310545 w 694044"/>
                  <a:gd name="connsiteY22" fmla="*/ 679521 h 679521"/>
                  <a:gd name="connsiteX23" fmla="*/ 386714 w 694044"/>
                  <a:gd name="connsiteY23" fmla="*/ 679521 h 679521"/>
                  <a:gd name="connsiteX24" fmla="*/ 426703 w 694044"/>
                  <a:gd name="connsiteY24" fmla="*/ 586093 h 679521"/>
                  <a:gd name="connsiteX25" fmla="*/ 469201 w 694044"/>
                  <a:gd name="connsiteY25" fmla="*/ 568890 h 679521"/>
                  <a:gd name="connsiteX26" fmla="*/ 566578 w 694044"/>
                  <a:gd name="connsiteY26" fmla="*/ 605325 h 679521"/>
                  <a:gd name="connsiteX27" fmla="*/ 620525 w 694044"/>
                  <a:gd name="connsiteY27" fmla="*/ 552562 h 679521"/>
                  <a:gd name="connsiteX28" fmla="*/ 581298 w 694044"/>
                  <a:gd name="connsiteY28" fmla="*/ 458823 h 679521"/>
                  <a:gd name="connsiteX29" fmla="*/ 598783 w 694044"/>
                  <a:gd name="connsiteY29" fmla="*/ 417256 h 679521"/>
                  <a:gd name="connsiteX30" fmla="*/ 694044 w 694044"/>
                  <a:gd name="connsiteY30" fmla="*/ 375491 h 679521"/>
                  <a:gd name="connsiteX31" fmla="*/ 694044 w 694044"/>
                  <a:gd name="connsiteY31" fmla="*/ 300900 h 679521"/>
                  <a:gd name="connsiteX32" fmla="*/ 598642 w 694044"/>
                  <a:gd name="connsiteY32" fmla="*/ 261842 h 679521"/>
                  <a:gd name="connsiteX33" fmla="*/ 458287 w 694044"/>
                  <a:gd name="connsiteY33" fmla="*/ 339732 h 679521"/>
                  <a:gd name="connsiteX34" fmla="*/ 347036 w 694044"/>
                  <a:gd name="connsiteY34" fmla="*/ 448615 h 679521"/>
                  <a:gd name="connsiteX35" fmla="*/ 235785 w 694044"/>
                  <a:gd name="connsiteY35" fmla="*/ 339732 h 679521"/>
                  <a:gd name="connsiteX36" fmla="*/ 347036 w 694044"/>
                  <a:gd name="connsiteY36" fmla="*/ 230906 h 679521"/>
                  <a:gd name="connsiteX37" fmla="*/ 458287 w 694044"/>
                  <a:gd name="connsiteY37" fmla="*/ 339732 h 67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94044" h="679521">
                    <a:moveTo>
                      <a:pt x="598642" y="261842"/>
                    </a:moveTo>
                    <a:lnTo>
                      <a:pt x="581129" y="220218"/>
                    </a:lnTo>
                    <a:cubicBezTo>
                      <a:pt x="581129" y="220218"/>
                      <a:pt x="621879" y="128256"/>
                      <a:pt x="618298" y="124703"/>
                    </a:cubicBezTo>
                    <a:lnTo>
                      <a:pt x="564322" y="72024"/>
                    </a:lnTo>
                    <a:cubicBezTo>
                      <a:pt x="560599" y="68386"/>
                      <a:pt x="468581" y="110377"/>
                      <a:pt x="468581" y="110377"/>
                    </a:cubicBezTo>
                    <a:lnTo>
                      <a:pt x="426139" y="93231"/>
                    </a:lnTo>
                    <a:cubicBezTo>
                      <a:pt x="426139" y="93231"/>
                      <a:pt x="388660" y="0"/>
                      <a:pt x="383500" y="0"/>
                    </a:cubicBezTo>
                    <a:lnTo>
                      <a:pt x="307358" y="0"/>
                    </a:lnTo>
                    <a:cubicBezTo>
                      <a:pt x="302056" y="0"/>
                      <a:pt x="267370" y="93429"/>
                      <a:pt x="267370" y="93429"/>
                    </a:cubicBezTo>
                    <a:lnTo>
                      <a:pt x="225012" y="110631"/>
                    </a:lnTo>
                    <a:cubicBezTo>
                      <a:pt x="225012" y="110631"/>
                      <a:pt x="131076" y="70699"/>
                      <a:pt x="127467" y="74280"/>
                    </a:cubicBezTo>
                    <a:lnTo>
                      <a:pt x="73575" y="127015"/>
                    </a:lnTo>
                    <a:cubicBezTo>
                      <a:pt x="69853" y="130653"/>
                      <a:pt x="112718" y="220754"/>
                      <a:pt x="112718" y="220754"/>
                    </a:cubicBezTo>
                    <a:lnTo>
                      <a:pt x="95205" y="262322"/>
                    </a:lnTo>
                    <a:cubicBezTo>
                      <a:pt x="95205" y="262322"/>
                      <a:pt x="0" y="299011"/>
                      <a:pt x="0" y="303946"/>
                    </a:cubicBezTo>
                    <a:lnTo>
                      <a:pt x="0" y="378593"/>
                    </a:lnTo>
                    <a:cubicBezTo>
                      <a:pt x="0" y="383810"/>
                      <a:pt x="95431" y="417792"/>
                      <a:pt x="95431" y="417792"/>
                    </a:cubicBezTo>
                    <a:lnTo>
                      <a:pt x="112943" y="459303"/>
                    </a:lnTo>
                    <a:cubicBezTo>
                      <a:pt x="112943" y="459303"/>
                      <a:pt x="72193" y="551209"/>
                      <a:pt x="75747" y="554734"/>
                    </a:cubicBezTo>
                    <a:lnTo>
                      <a:pt x="129694" y="607553"/>
                    </a:lnTo>
                    <a:cubicBezTo>
                      <a:pt x="133361" y="611135"/>
                      <a:pt x="225407" y="569144"/>
                      <a:pt x="225407" y="569144"/>
                    </a:cubicBezTo>
                    <a:lnTo>
                      <a:pt x="267877" y="586346"/>
                    </a:lnTo>
                    <a:cubicBezTo>
                      <a:pt x="267877" y="586346"/>
                      <a:pt x="305356" y="679521"/>
                      <a:pt x="310545" y="679521"/>
                    </a:cubicBezTo>
                    <a:lnTo>
                      <a:pt x="386714" y="679521"/>
                    </a:lnTo>
                    <a:cubicBezTo>
                      <a:pt x="391988" y="679521"/>
                      <a:pt x="426703" y="586093"/>
                      <a:pt x="426703" y="586093"/>
                    </a:cubicBezTo>
                    <a:lnTo>
                      <a:pt x="469201" y="568890"/>
                    </a:lnTo>
                    <a:cubicBezTo>
                      <a:pt x="469201" y="568890"/>
                      <a:pt x="562940" y="608822"/>
                      <a:pt x="566578" y="605325"/>
                    </a:cubicBezTo>
                    <a:lnTo>
                      <a:pt x="620525" y="552562"/>
                    </a:lnTo>
                    <a:cubicBezTo>
                      <a:pt x="624276" y="548868"/>
                      <a:pt x="581298" y="458823"/>
                      <a:pt x="581298" y="458823"/>
                    </a:cubicBezTo>
                    <a:lnTo>
                      <a:pt x="598783" y="417256"/>
                    </a:lnTo>
                    <a:cubicBezTo>
                      <a:pt x="598783" y="417256"/>
                      <a:pt x="694044" y="380510"/>
                      <a:pt x="694044" y="375491"/>
                    </a:cubicBezTo>
                    <a:lnTo>
                      <a:pt x="694044" y="300900"/>
                    </a:lnTo>
                    <a:cubicBezTo>
                      <a:pt x="694044" y="295711"/>
                      <a:pt x="598642" y="261842"/>
                      <a:pt x="598642" y="261842"/>
                    </a:cubicBezTo>
                    <a:close/>
                    <a:moveTo>
                      <a:pt x="458287" y="339732"/>
                    </a:moveTo>
                    <a:cubicBezTo>
                      <a:pt x="458287" y="399743"/>
                      <a:pt x="408372" y="448615"/>
                      <a:pt x="347036" y="448615"/>
                    </a:cubicBezTo>
                    <a:cubicBezTo>
                      <a:pt x="285756" y="448615"/>
                      <a:pt x="235785" y="399743"/>
                      <a:pt x="235785" y="339732"/>
                    </a:cubicBezTo>
                    <a:cubicBezTo>
                      <a:pt x="235785" y="279722"/>
                      <a:pt x="285785" y="230906"/>
                      <a:pt x="347036" y="230906"/>
                    </a:cubicBezTo>
                    <a:cubicBezTo>
                      <a:pt x="408401" y="230935"/>
                      <a:pt x="458287" y="279722"/>
                      <a:pt x="458287" y="339732"/>
                    </a:cubicBezTo>
                    <a:close/>
                  </a:path>
                </a:pathLst>
              </a:custGeom>
              <a:solidFill>
                <a:srgbClr val="7CCAB7"/>
              </a:solidFill>
              <a:ln w="281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9A341BD-A60A-4EAD-BE79-B058DE08629B}"/>
                  </a:ext>
                </a:extLst>
              </p:cNvPr>
              <p:cNvSpPr/>
              <p:nvPr/>
            </p:nvSpPr>
            <p:spPr>
              <a:xfrm>
                <a:off x="3485084" y="3130536"/>
                <a:ext cx="56231" cy="56231"/>
              </a:xfrm>
              <a:custGeom>
                <a:avLst/>
                <a:gdLst>
                  <a:gd name="connsiteX0" fmla="*/ 51353 w 56231"/>
                  <a:gd name="connsiteY0" fmla="*/ 7332 h 56231"/>
                  <a:gd name="connsiteX1" fmla="*/ 56232 w 56231"/>
                  <a:gd name="connsiteY1" fmla="*/ 51325 h 56231"/>
                  <a:gd name="connsiteX2" fmla="*/ 19571 w 56231"/>
                  <a:gd name="connsiteY2" fmla="*/ 56232 h 56231"/>
                  <a:gd name="connsiteX3" fmla="*/ 0 w 56231"/>
                  <a:gd name="connsiteY3" fmla="*/ 0 h 56231"/>
                </a:gdLst>
                <a:ahLst/>
                <a:cxnLst>
                  <a:cxn ang="0">
                    <a:pos x="connsiteX0" y="connsiteY0"/>
                  </a:cxn>
                  <a:cxn ang="0">
                    <a:pos x="connsiteX1" y="connsiteY1"/>
                  </a:cxn>
                  <a:cxn ang="0">
                    <a:pos x="connsiteX2" y="connsiteY2"/>
                  </a:cxn>
                  <a:cxn ang="0">
                    <a:pos x="connsiteX3" y="connsiteY3"/>
                  </a:cxn>
                </a:cxnLst>
                <a:rect l="l" t="t" r="r" b="b"/>
                <a:pathLst>
                  <a:path w="56231" h="56231">
                    <a:moveTo>
                      <a:pt x="51353" y="7332"/>
                    </a:moveTo>
                    <a:lnTo>
                      <a:pt x="56232" y="51325"/>
                    </a:lnTo>
                    <a:lnTo>
                      <a:pt x="19571" y="56232"/>
                    </a:lnTo>
                    <a:lnTo>
                      <a:pt x="0" y="0"/>
                    </a:lnTo>
                    <a:close/>
                  </a:path>
                </a:pathLst>
              </a:custGeom>
              <a:solidFill>
                <a:srgbClr val="E3CBBA"/>
              </a:solidFill>
              <a:ln w="281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AFBCF90-D850-42B5-86E5-0B9ABA391AF9}"/>
                  </a:ext>
                </a:extLst>
              </p:cNvPr>
              <p:cNvSpPr/>
              <p:nvPr/>
            </p:nvSpPr>
            <p:spPr>
              <a:xfrm>
                <a:off x="3396753" y="3822325"/>
                <a:ext cx="166530" cy="466916"/>
              </a:xfrm>
              <a:custGeom>
                <a:avLst/>
                <a:gdLst>
                  <a:gd name="connsiteX0" fmla="*/ 56548 w 166530"/>
                  <a:gd name="connsiteY0" fmla="*/ 28 h 466916"/>
                  <a:gd name="connsiteX1" fmla="*/ 56548 w 166530"/>
                  <a:gd name="connsiteY1" fmla="*/ 173603 h 466916"/>
                  <a:gd name="connsiteX2" fmla="*/ 345 w 166530"/>
                  <a:gd name="connsiteY2" fmla="*/ 466917 h 466916"/>
                  <a:gd name="connsiteX3" fmla="*/ 39431 w 166530"/>
                  <a:gd name="connsiteY3" fmla="*/ 466917 h 466916"/>
                  <a:gd name="connsiteX4" fmla="*/ 120225 w 166530"/>
                  <a:gd name="connsiteY4" fmla="*/ 246896 h 466916"/>
                  <a:gd name="connsiteX5" fmla="*/ 166531 w 166530"/>
                  <a:gd name="connsiteY5" fmla="*/ 195571 h 466916"/>
                  <a:gd name="connsiteX6" fmla="*/ 120225 w 166530"/>
                  <a:gd name="connsiteY6" fmla="*/ 0 h 466916"/>
                  <a:gd name="connsiteX7" fmla="*/ 56548 w 166530"/>
                  <a:gd name="connsiteY7" fmla="*/ 0 h 46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530" h="466916">
                    <a:moveTo>
                      <a:pt x="56548" y="28"/>
                    </a:moveTo>
                    <a:cubicBezTo>
                      <a:pt x="56548" y="28"/>
                      <a:pt x="68759" y="146699"/>
                      <a:pt x="56548" y="173603"/>
                    </a:cubicBezTo>
                    <a:cubicBezTo>
                      <a:pt x="44338" y="200478"/>
                      <a:pt x="-4562" y="366692"/>
                      <a:pt x="345" y="466917"/>
                    </a:cubicBezTo>
                    <a:lnTo>
                      <a:pt x="39431" y="466917"/>
                    </a:lnTo>
                    <a:cubicBezTo>
                      <a:pt x="39431" y="466917"/>
                      <a:pt x="78799" y="295796"/>
                      <a:pt x="120225" y="246896"/>
                    </a:cubicBezTo>
                    <a:lnTo>
                      <a:pt x="166531" y="195571"/>
                    </a:lnTo>
                    <a:lnTo>
                      <a:pt x="120225" y="0"/>
                    </a:lnTo>
                    <a:lnTo>
                      <a:pt x="56548" y="0"/>
                    </a:lnTo>
                    <a:close/>
                  </a:path>
                </a:pathLst>
              </a:custGeom>
              <a:solidFill>
                <a:srgbClr val="FFECDC"/>
              </a:solidFill>
              <a:ln w="281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9B17A1F-F8C8-43D5-AC3E-37EC8F9D263D}"/>
                  </a:ext>
                </a:extLst>
              </p:cNvPr>
              <p:cNvSpPr/>
              <p:nvPr/>
            </p:nvSpPr>
            <p:spPr>
              <a:xfrm>
                <a:off x="3410465" y="3445847"/>
                <a:ext cx="216882" cy="494299"/>
              </a:xfrm>
              <a:custGeom>
                <a:avLst/>
                <a:gdLst>
                  <a:gd name="connsiteX0" fmla="*/ 35505 w 216882"/>
                  <a:gd name="connsiteY0" fmla="*/ 28 h 494299"/>
                  <a:gd name="connsiteX1" fmla="*/ 10857 w 216882"/>
                  <a:gd name="connsiteY1" fmla="*/ 73998 h 494299"/>
                  <a:gd name="connsiteX2" fmla="*/ 19853 w 216882"/>
                  <a:gd name="connsiteY2" fmla="*/ 230455 h 494299"/>
                  <a:gd name="connsiteX3" fmla="*/ 19853 w 216882"/>
                  <a:gd name="connsiteY3" fmla="*/ 230455 h 494299"/>
                  <a:gd name="connsiteX4" fmla="*/ 35505 w 216882"/>
                  <a:gd name="connsiteY4" fmla="*/ 301069 h 494299"/>
                  <a:gd name="connsiteX5" fmla="*/ 33305 w 216882"/>
                  <a:gd name="connsiteY5" fmla="*/ 494300 h 494299"/>
                  <a:gd name="connsiteX6" fmla="*/ 216609 w 216882"/>
                  <a:gd name="connsiteY6" fmla="*/ 494300 h 494299"/>
                  <a:gd name="connsiteX7" fmla="*/ 191961 w 216882"/>
                  <a:gd name="connsiteY7" fmla="*/ 0 h 494299"/>
                  <a:gd name="connsiteX8" fmla="*/ 35505 w 216882"/>
                  <a:gd name="connsiteY8" fmla="*/ 0 h 49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882" h="494299">
                    <a:moveTo>
                      <a:pt x="35505" y="28"/>
                    </a:moveTo>
                    <a:lnTo>
                      <a:pt x="10857" y="73998"/>
                    </a:lnTo>
                    <a:cubicBezTo>
                      <a:pt x="-6260" y="125380"/>
                      <a:pt x="-3046" y="181386"/>
                      <a:pt x="19853" y="230455"/>
                    </a:cubicBezTo>
                    <a:lnTo>
                      <a:pt x="19853" y="230455"/>
                    </a:lnTo>
                    <a:cubicBezTo>
                      <a:pt x="30175" y="252564"/>
                      <a:pt x="35505" y="276676"/>
                      <a:pt x="35505" y="301069"/>
                    </a:cubicBezTo>
                    <a:lnTo>
                      <a:pt x="33305" y="494300"/>
                    </a:lnTo>
                    <a:lnTo>
                      <a:pt x="216609" y="494300"/>
                    </a:lnTo>
                    <a:cubicBezTo>
                      <a:pt x="216609" y="494300"/>
                      <a:pt x="221290" y="63564"/>
                      <a:pt x="191961" y="0"/>
                    </a:cubicBezTo>
                    <a:lnTo>
                      <a:pt x="35505" y="0"/>
                    </a:lnTo>
                    <a:close/>
                  </a:path>
                </a:pathLst>
              </a:custGeom>
              <a:solidFill>
                <a:srgbClr val="0070C0"/>
              </a:solidFill>
              <a:ln w="281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52B8568-12DE-4471-9EDE-97C49A604153}"/>
                  </a:ext>
                </a:extLst>
              </p:cNvPr>
              <p:cNvSpPr/>
              <p:nvPr/>
            </p:nvSpPr>
            <p:spPr>
              <a:xfrm>
                <a:off x="3497323" y="3822353"/>
                <a:ext cx="102678" cy="466916"/>
              </a:xfrm>
              <a:custGeom>
                <a:avLst/>
                <a:gdLst>
                  <a:gd name="connsiteX0" fmla="*/ 0 w 102678"/>
                  <a:gd name="connsiteY0" fmla="*/ 0 h 466916"/>
                  <a:gd name="connsiteX1" fmla="*/ 19543 w 102678"/>
                  <a:gd name="connsiteY1" fmla="*/ 215114 h 466916"/>
                  <a:gd name="connsiteX2" fmla="*/ 21996 w 102678"/>
                  <a:gd name="connsiteY2" fmla="*/ 466917 h 466916"/>
                  <a:gd name="connsiteX3" fmla="*/ 61111 w 102678"/>
                  <a:gd name="connsiteY3" fmla="*/ 466917 h 466916"/>
                  <a:gd name="connsiteX4" fmla="*/ 102678 w 102678"/>
                  <a:gd name="connsiteY4" fmla="*/ 198024 h 466916"/>
                  <a:gd name="connsiteX5" fmla="*/ 102678 w 102678"/>
                  <a:gd name="connsiteY5" fmla="*/ 28 h 466916"/>
                  <a:gd name="connsiteX6" fmla="*/ 0 w 102678"/>
                  <a:gd name="connsiteY6" fmla="*/ 28 h 46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8" h="466916">
                    <a:moveTo>
                      <a:pt x="0" y="0"/>
                    </a:moveTo>
                    <a:cubicBezTo>
                      <a:pt x="0" y="0"/>
                      <a:pt x="19543" y="166242"/>
                      <a:pt x="19543" y="215114"/>
                    </a:cubicBezTo>
                    <a:cubicBezTo>
                      <a:pt x="19543" y="264014"/>
                      <a:pt x="21996" y="466917"/>
                      <a:pt x="21996" y="466917"/>
                    </a:cubicBezTo>
                    <a:lnTo>
                      <a:pt x="61111" y="466917"/>
                    </a:lnTo>
                    <a:cubicBezTo>
                      <a:pt x="61111" y="466917"/>
                      <a:pt x="102678" y="224900"/>
                      <a:pt x="102678" y="198024"/>
                    </a:cubicBezTo>
                    <a:cubicBezTo>
                      <a:pt x="102678" y="171149"/>
                      <a:pt x="102678" y="28"/>
                      <a:pt x="102678" y="28"/>
                    </a:cubicBezTo>
                    <a:lnTo>
                      <a:pt x="0" y="28"/>
                    </a:lnTo>
                    <a:close/>
                  </a:path>
                </a:pathLst>
              </a:custGeom>
              <a:solidFill>
                <a:srgbClr val="FFECDC"/>
              </a:solidFill>
              <a:ln w="2813" cap="flat">
                <a:noFill/>
                <a:prstDash val="solid"/>
                <a:miter/>
              </a:ln>
            </p:spPr>
            <p:txBody>
              <a:bodyPr rtlCol="0" anchor="ctr"/>
              <a:lstStyle/>
              <a:p>
                <a:endParaRPr lang="en-US"/>
              </a:p>
            </p:txBody>
          </p:sp>
          <p:grpSp>
            <p:nvGrpSpPr>
              <p:cNvPr id="42" name="Graphic 28">
                <a:extLst>
                  <a:ext uri="{FF2B5EF4-FFF2-40B4-BE49-F238E27FC236}">
                    <a16:creationId xmlns:a16="http://schemas.microsoft.com/office/drawing/2014/main" id="{7EE69F78-CF81-4F43-B8ED-66C7E2C50450}"/>
                  </a:ext>
                </a:extLst>
              </p:cNvPr>
              <p:cNvGrpSpPr/>
              <p:nvPr/>
            </p:nvGrpSpPr>
            <p:grpSpPr>
              <a:xfrm>
                <a:off x="3445969" y="2840187"/>
                <a:ext cx="376796" cy="605857"/>
                <a:chOff x="3445969" y="2840187"/>
                <a:chExt cx="376796" cy="605857"/>
              </a:xfrm>
            </p:grpSpPr>
            <p:sp>
              <p:nvSpPr>
                <p:cNvPr id="43" name="Freeform: Shape 42">
                  <a:extLst>
                    <a:ext uri="{FF2B5EF4-FFF2-40B4-BE49-F238E27FC236}">
                      <a16:creationId xmlns:a16="http://schemas.microsoft.com/office/drawing/2014/main" id="{1D552FE8-FEEC-48A7-BF01-18DD726C6909}"/>
                    </a:ext>
                  </a:extLst>
                </p:cNvPr>
                <p:cNvSpPr/>
                <p:nvPr/>
              </p:nvSpPr>
              <p:spPr>
                <a:xfrm>
                  <a:off x="3445969" y="2908231"/>
                  <a:ext cx="354452" cy="537813"/>
                </a:xfrm>
                <a:custGeom>
                  <a:avLst/>
                  <a:gdLst>
                    <a:gd name="connsiteX0" fmla="*/ 178453 w 354452"/>
                    <a:gd name="connsiteY0" fmla="*/ 315339 h 537813"/>
                    <a:gd name="connsiteX1" fmla="*/ 293342 w 354452"/>
                    <a:gd name="connsiteY1" fmla="*/ 205328 h 537813"/>
                    <a:gd name="connsiteX2" fmla="*/ 354453 w 354452"/>
                    <a:gd name="connsiteY2" fmla="*/ 14664 h 537813"/>
                    <a:gd name="connsiteX3" fmla="*/ 322671 w 354452"/>
                    <a:gd name="connsiteY3" fmla="*/ 0 h 537813"/>
                    <a:gd name="connsiteX4" fmla="*/ 232232 w 354452"/>
                    <a:gd name="connsiteY4" fmla="*/ 176000 h 537813"/>
                    <a:gd name="connsiteX5" fmla="*/ 110010 w 354452"/>
                    <a:gd name="connsiteY5" fmla="*/ 261560 h 537813"/>
                    <a:gd name="connsiteX6" fmla="*/ 14664 w 354452"/>
                    <a:gd name="connsiteY6" fmla="*/ 278678 h 537813"/>
                    <a:gd name="connsiteX7" fmla="*/ 0 w 354452"/>
                    <a:gd name="connsiteY7" fmla="*/ 537813 h 537813"/>
                    <a:gd name="connsiteX8" fmla="*/ 156457 w 354452"/>
                    <a:gd name="connsiteY8" fmla="*/ 537813 h 537813"/>
                    <a:gd name="connsiteX9" fmla="*/ 178453 w 354452"/>
                    <a:gd name="connsiteY9" fmla="*/ 315339 h 5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452" h="537813">
                      <a:moveTo>
                        <a:pt x="178453" y="315339"/>
                      </a:moveTo>
                      <a:lnTo>
                        <a:pt x="293342" y="205328"/>
                      </a:lnTo>
                      <a:lnTo>
                        <a:pt x="354453" y="14664"/>
                      </a:lnTo>
                      <a:lnTo>
                        <a:pt x="322671" y="0"/>
                      </a:lnTo>
                      <a:lnTo>
                        <a:pt x="232232" y="176000"/>
                      </a:lnTo>
                      <a:cubicBezTo>
                        <a:pt x="232232" y="176000"/>
                        <a:pt x="141792" y="261560"/>
                        <a:pt x="110010" y="261560"/>
                      </a:cubicBezTo>
                      <a:cubicBezTo>
                        <a:pt x="78228" y="261560"/>
                        <a:pt x="14664" y="278678"/>
                        <a:pt x="14664" y="278678"/>
                      </a:cubicBezTo>
                      <a:lnTo>
                        <a:pt x="0" y="537813"/>
                      </a:lnTo>
                      <a:lnTo>
                        <a:pt x="156457" y="537813"/>
                      </a:lnTo>
                      <a:cubicBezTo>
                        <a:pt x="156457" y="537813"/>
                        <a:pt x="158910" y="334910"/>
                        <a:pt x="178453" y="315339"/>
                      </a:cubicBezTo>
                      <a:close/>
                    </a:path>
                  </a:pathLst>
                </a:custGeom>
                <a:solidFill>
                  <a:srgbClr val="FFD571"/>
                </a:solidFill>
                <a:ln w="281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FA13AEF-6740-440A-9121-6770D0F98395}"/>
                    </a:ext>
                  </a:extLst>
                </p:cNvPr>
                <p:cNvSpPr/>
                <p:nvPr/>
              </p:nvSpPr>
              <p:spPr>
                <a:xfrm>
                  <a:off x="3768669" y="2840187"/>
                  <a:ext cx="54097" cy="82539"/>
                </a:xfrm>
                <a:custGeom>
                  <a:avLst/>
                  <a:gdLst>
                    <a:gd name="connsiteX0" fmla="*/ 0 w 54097"/>
                    <a:gd name="connsiteY0" fmla="*/ 67903 h 82539"/>
                    <a:gd name="connsiteX1" fmla="*/ 7332 w 54097"/>
                    <a:gd name="connsiteY1" fmla="*/ 36121 h 82539"/>
                    <a:gd name="connsiteX2" fmla="*/ 12211 w 54097"/>
                    <a:gd name="connsiteY2" fmla="*/ 48332 h 82539"/>
                    <a:gd name="connsiteX3" fmla="*/ 26875 w 54097"/>
                    <a:gd name="connsiteY3" fmla="*/ 14096 h 82539"/>
                    <a:gd name="connsiteX4" fmla="*/ 46418 w 54097"/>
                    <a:gd name="connsiteY4" fmla="*/ 1886 h 82539"/>
                    <a:gd name="connsiteX5" fmla="*/ 48872 w 54097"/>
                    <a:gd name="connsiteY5" fmla="*/ 53211 h 82539"/>
                    <a:gd name="connsiteX6" fmla="*/ 31754 w 54097"/>
                    <a:gd name="connsiteY6" fmla="*/ 82539 h 82539"/>
                    <a:gd name="connsiteX7" fmla="*/ 0 w 54097"/>
                    <a:gd name="connsiteY7" fmla="*/ 67903 h 8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97" h="82539">
                      <a:moveTo>
                        <a:pt x="0" y="67903"/>
                      </a:moveTo>
                      <a:cubicBezTo>
                        <a:pt x="0" y="67903"/>
                        <a:pt x="2453" y="36121"/>
                        <a:pt x="7332" y="36121"/>
                      </a:cubicBezTo>
                      <a:cubicBezTo>
                        <a:pt x="12211" y="36121"/>
                        <a:pt x="12211" y="48332"/>
                        <a:pt x="12211" y="48332"/>
                      </a:cubicBezTo>
                      <a:cubicBezTo>
                        <a:pt x="12211" y="48332"/>
                        <a:pt x="26875" y="26335"/>
                        <a:pt x="26875" y="14096"/>
                      </a:cubicBezTo>
                      <a:cubicBezTo>
                        <a:pt x="26875" y="1857"/>
                        <a:pt x="36661" y="-3021"/>
                        <a:pt x="46418" y="1886"/>
                      </a:cubicBezTo>
                      <a:cubicBezTo>
                        <a:pt x="56204" y="6764"/>
                        <a:pt x="56204" y="33668"/>
                        <a:pt x="48872" y="53211"/>
                      </a:cubicBezTo>
                      <a:cubicBezTo>
                        <a:pt x="41539" y="72754"/>
                        <a:pt x="31754" y="82539"/>
                        <a:pt x="31754" y="82539"/>
                      </a:cubicBezTo>
                      <a:lnTo>
                        <a:pt x="0" y="67903"/>
                      </a:lnTo>
                      <a:close/>
                    </a:path>
                  </a:pathLst>
                </a:custGeom>
                <a:solidFill>
                  <a:srgbClr val="FFE1BD"/>
                </a:solidFill>
                <a:ln w="2813"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7B3EDEE2-1E8D-4190-88F3-7C23E72E7F60}"/>
                  </a:ext>
                </a:extLst>
              </p:cNvPr>
              <p:cNvSpPr/>
              <p:nvPr/>
            </p:nvSpPr>
            <p:spPr>
              <a:xfrm>
                <a:off x="3486083" y="3008105"/>
                <a:ext cx="118154" cy="139548"/>
              </a:xfrm>
              <a:custGeom>
                <a:avLst/>
                <a:gdLst>
                  <a:gd name="connsiteX0" fmla="*/ 57686 w 118154"/>
                  <a:gd name="connsiteY0" fmla="*/ 139549 h 139548"/>
                  <a:gd name="connsiteX1" fmla="*/ 113917 w 118154"/>
                  <a:gd name="connsiteY1" fmla="*/ 117552 h 139548"/>
                  <a:gd name="connsiteX2" fmla="*/ 99253 w 118154"/>
                  <a:gd name="connsiteY2" fmla="*/ 22206 h 139548"/>
                  <a:gd name="connsiteX3" fmla="*/ 21025 w 118154"/>
                  <a:gd name="connsiteY3" fmla="*/ 9995 h 139548"/>
                  <a:gd name="connsiteX4" fmla="*/ 1482 w 118154"/>
                  <a:gd name="connsiteY4" fmla="*/ 102888 h 139548"/>
                  <a:gd name="connsiteX5" fmla="*/ 57686 w 118154"/>
                  <a:gd name="connsiteY5" fmla="*/ 139549 h 13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54" h="139548">
                    <a:moveTo>
                      <a:pt x="57686" y="139549"/>
                    </a:moveTo>
                    <a:cubicBezTo>
                      <a:pt x="57686" y="139549"/>
                      <a:pt x="101678" y="139549"/>
                      <a:pt x="113917" y="117552"/>
                    </a:cubicBezTo>
                    <a:cubicBezTo>
                      <a:pt x="126128" y="95556"/>
                      <a:pt x="109039" y="31992"/>
                      <a:pt x="99253" y="22206"/>
                    </a:cubicBezTo>
                    <a:cubicBezTo>
                      <a:pt x="89468" y="12420"/>
                      <a:pt x="45475" y="-14455"/>
                      <a:pt x="21025" y="9995"/>
                    </a:cubicBezTo>
                    <a:cubicBezTo>
                      <a:pt x="-3425" y="34445"/>
                      <a:pt x="-972" y="71106"/>
                      <a:pt x="1482" y="102888"/>
                    </a:cubicBezTo>
                    <a:cubicBezTo>
                      <a:pt x="3907" y="134642"/>
                      <a:pt x="52779" y="139549"/>
                      <a:pt x="57686" y="139549"/>
                    </a:cubicBezTo>
                    <a:close/>
                  </a:path>
                </a:pathLst>
              </a:custGeom>
              <a:solidFill>
                <a:srgbClr val="FFECDC"/>
              </a:solidFill>
              <a:ln w="281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CC5FFAE-2E4B-4CBB-95C8-B46EB3B51258}"/>
                  </a:ext>
                </a:extLst>
              </p:cNvPr>
              <p:cNvSpPr/>
              <p:nvPr/>
            </p:nvSpPr>
            <p:spPr>
              <a:xfrm>
                <a:off x="3370195" y="2982862"/>
                <a:ext cx="221096" cy="382128"/>
              </a:xfrm>
              <a:custGeom>
                <a:avLst/>
                <a:gdLst>
                  <a:gd name="connsiteX0" fmla="*/ 198842 w 221096"/>
                  <a:gd name="connsiteY0" fmla="*/ 59350 h 382128"/>
                  <a:gd name="connsiteX1" fmla="*/ 221008 w 221096"/>
                  <a:gd name="connsiteY1" fmla="*/ 39045 h 382128"/>
                  <a:gd name="connsiteX2" fmla="*/ 180907 w 221096"/>
                  <a:gd name="connsiteY2" fmla="*/ 5881 h 382128"/>
                  <a:gd name="connsiteX3" fmla="*/ 68471 w 221096"/>
                  <a:gd name="connsiteY3" fmla="*/ 69446 h 382128"/>
                  <a:gd name="connsiteX4" fmla="*/ 0 w 221096"/>
                  <a:gd name="connsiteY4" fmla="*/ 372574 h 382128"/>
                  <a:gd name="connsiteX5" fmla="*/ 114889 w 221096"/>
                  <a:gd name="connsiteY5" fmla="*/ 345670 h 382128"/>
                  <a:gd name="connsiteX6" fmla="*/ 136886 w 221096"/>
                  <a:gd name="connsiteY6" fmla="*/ 93895 h 382128"/>
                  <a:gd name="connsiteX7" fmla="*/ 163789 w 221096"/>
                  <a:gd name="connsiteY7" fmla="*/ 103681 h 382128"/>
                  <a:gd name="connsiteX8" fmla="*/ 198842 w 221096"/>
                  <a:gd name="connsiteY8" fmla="*/ 59350 h 38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096" h="382128">
                    <a:moveTo>
                      <a:pt x="198842" y="59350"/>
                    </a:moveTo>
                    <a:cubicBezTo>
                      <a:pt x="205272" y="57488"/>
                      <a:pt x="220275" y="45701"/>
                      <a:pt x="221008" y="39045"/>
                    </a:cubicBezTo>
                    <a:cubicBezTo>
                      <a:pt x="222333" y="27004"/>
                      <a:pt x="208853" y="15216"/>
                      <a:pt x="180907" y="5881"/>
                    </a:cubicBezTo>
                    <a:cubicBezTo>
                      <a:pt x="136914" y="-8783"/>
                      <a:pt x="80682" y="1003"/>
                      <a:pt x="68471" y="69446"/>
                    </a:cubicBezTo>
                    <a:cubicBezTo>
                      <a:pt x="56232" y="137888"/>
                      <a:pt x="88014" y="299224"/>
                      <a:pt x="0" y="372574"/>
                    </a:cubicBezTo>
                    <a:cubicBezTo>
                      <a:pt x="0" y="372574"/>
                      <a:pt x="70896" y="406809"/>
                      <a:pt x="114889" y="345670"/>
                    </a:cubicBezTo>
                    <a:cubicBezTo>
                      <a:pt x="158882" y="284560"/>
                      <a:pt x="117343" y="108560"/>
                      <a:pt x="136886" y="93895"/>
                    </a:cubicBezTo>
                    <a:cubicBezTo>
                      <a:pt x="156429" y="79231"/>
                      <a:pt x="163789" y="103681"/>
                      <a:pt x="163789" y="103681"/>
                    </a:cubicBezTo>
                    <a:cubicBezTo>
                      <a:pt x="163789" y="103681"/>
                      <a:pt x="157331" y="71448"/>
                      <a:pt x="198842" y="59350"/>
                    </a:cubicBezTo>
                    <a:close/>
                  </a:path>
                </a:pathLst>
              </a:custGeom>
              <a:solidFill>
                <a:schemeClr val="accent4">
                  <a:lumMod val="50000"/>
                </a:schemeClr>
              </a:solidFill>
              <a:ln w="281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241A84E-A1EF-48F6-BF4D-601CA0A8D32A}"/>
                  </a:ext>
                </a:extLst>
              </p:cNvPr>
              <p:cNvSpPr/>
              <p:nvPr/>
            </p:nvSpPr>
            <p:spPr>
              <a:xfrm>
                <a:off x="3397098" y="4289242"/>
                <a:ext cx="93819" cy="71725"/>
              </a:xfrm>
              <a:custGeom>
                <a:avLst/>
                <a:gdLst>
                  <a:gd name="connsiteX0" fmla="*/ 0 w 93819"/>
                  <a:gd name="connsiteY0" fmla="*/ 0 h 71725"/>
                  <a:gd name="connsiteX1" fmla="*/ 39086 w 93819"/>
                  <a:gd name="connsiteY1" fmla="*/ 0 h 71725"/>
                  <a:gd name="connsiteX2" fmla="*/ 92413 w 93819"/>
                  <a:gd name="connsiteY2" fmla="*/ 65059 h 71725"/>
                  <a:gd name="connsiteX3" fmla="*/ 90355 w 93819"/>
                  <a:gd name="connsiteY3" fmla="*/ 71517 h 71725"/>
                  <a:gd name="connsiteX4" fmla="*/ 9729 w 93819"/>
                  <a:gd name="connsiteY4" fmla="*/ 48900 h 71725"/>
                  <a:gd name="connsiteX5" fmla="*/ 9729 w 93819"/>
                  <a:gd name="connsiteY5" fmla="*/ 70896 h 71725"/>
                  <a:gd name="connsiteX6" fmla="*/ 0 w 93819"/>
                  <a:gd name="connsiteY6" fmla="*/ 70896 h 71725"/>
                  <a:gd name="connsiteX7" fmla="*/ 0 w 93819"/>
                  <a:gd name="connsiteY7" fmla="*/ 0 h 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19" h="71725">
                    <a:moveTo>
                      <a:pt x="0" y="0"/>
                    </a:moveTo>
                    <a:lnTo>
                      <a:pt x="39086" y="0"/>
                    </a:lnTo>
                    <a:cubicBezTo>
                      <a:pt x="40975" y="22645"/>
                      <a:pt x="76367" y="52594"/>
                      <a:pt x="92413" y="65059"/>
                    </a:cubicBezTo>
                    <a:cubicBezTo>
                      <a:pt x="95064" y="67117"/>
                      <a:pt x="93739" y="71376"/>
                      <a:pt x="90355" y="71517"/>
                    </a:cubicBezTo>
                    <a:cubicBezTo>
                      <a:pt x="69345" y="72363"/>
                      <a:pt x="21122" y="71686"/>
                      <a:pt x="9729" y="48900"/>
                    </a:cubicBezTo>
                    <a:lnTo>
                      <a:pt x="9729" y="70896"/>
                    </a:lnTo>
                    <a:lnTo>
                      <a:pt x="0" y="70896"/>
                    </a:lnTo>
                    <a:lnTo>
                      <a:pt x="0" y="0"/>
                    </a:lnTo>
                    <a:close/>
                  </a:path>
                </a:pathLst>
              </a:custGeom>
              <a:solidFill>
                <a:srgbClr val="808080"/>
              </a:solidFill>
              <a:ln w="281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1AD57EF-F442-482B-B792-2CCD7B7AA780}"/>
                  </a:ext>
                </a:extLst>
              </p:cNvPr>
              <p:cNvSpPr/>
              <p:nvPr/>
            </p:nvSpPr>
            <p:spPr>
              <a:xfrm>
                <a:off x="3519291" y="4289242"/>
                <a:ext cx="93869" cy="71725"/>
              </a:xfrm>
              <a:custGeom>
                <a:avLst/>
                <a:gdLst>
                  <a:gd name="connsiteX0" fmla="*/ 28 w 93869"/>
                  <a:gd name="connsiteY0" fmla="*/ 0 h 71725"/>
                  <a:gd name="connsiteX1" fmla="*/ 39142 w 93869"/>
                  <a:gd name="connsiteY1" fmla="*/ 0 h 71725"/>
                  <a:gd name="connsiteX2" fmla="*/ 92470 w 93869"/>
                  <a:gd name="connsiteY2" fmla="*/ 65059 h 71725"/>
                  <a:gd name="connsiteX3" fmla="*/ 90411 w 93869"/>
                  <a:gd name="connsiteY3" fmla="*/ 71517 h 71725"/>
                  <a:gd name="connsiteX4" fmla="*/ 9786 w 93869"/>
                  <a:gd name="connsiteY4" fmla="*/ 48900 h 71725"/>
                  <a:gd name="connsiteX5" fmla="*/ 9786 w 93869"/>
                  <a:gd name="connsiteY5" fmla="*/ 70896 h 71725"/>
                  <a:gd name="connsiteX6" fmla="*/ 0 w 93869"/>
                  <a:gd name="connsiteY6" fmla="*/ 70896 h 71725"/>
                  <a:gd name="connsiteX7" fmla="*/ 0 w 93869"/>
                  <a:gd name="connsiteY7" fmla="*/ 0 h 7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9" h="71725">
                    <a:moveTo>
                      <a:pt x="28" y="0"/>
                    </a:moveTo>
                    <a:lnTo>
                      <a:pt x="39142" y="0"/>
                    </a:lnTo>
                    <a:cubicBezTo>
                      <a:pt x="41032" y="22645"/>
                      <a:pt x="76424" y="52594"/>
                      <a:pt x="92470" y="65059"/>
                    </a:cubicBezTo>
                    <a:cubicBezTo>
                      <a:pt x="95121" y="67117"/>
                      <a:pt x="93767" y="71376"/>
                      <a:pt x="90411" y="71517"/>
                    </a:cubicBezTo>
                    <a:cubicBezTo>
                      <a:pt x="69402" y="72363"/>
                      <a:pt x="21179" y="71686"/>
                      <a:pt x="9786" y="48900"/>
                    </a:cubicBezTo>
                    <a:lnTo>
                      <a:pt x="9786" y="70896"/>
                    </a:lnTo>
                    <a:lnTo>
                      <a:pt x="0" y="70896"/>
                    </a:lnTo>
                    <a:lnTo>
                      <a:pt x="0" y="0"/>
                    </a:lnTo>
                    <a:close/>
                  </a:path>
                </a:pathLst>
              </a:custGeom>
              <a:solidFill>
                <a:srgbClr val="808080"/>
              </a:solidFill>
              <a:ln w="2813" cap="flat">
                <a:noFill/>
                <a:prstDash val="solid"/>
                <a:miter/>
              </a:ln>
            </p:spPr>
            <p:txBody>
              <a:bodyPr rtlCol="0" anchor="ctr"/>
              <a:lstStyle/>
              <a:p>
                <a:endParaRPr lang="en-US"/>
              </a:p>
            </p:txBody>
          </p:sp>
        </p:grpSp>
        <p:sp>
          <p:nvSpPr>
            <p:cNvPr id="49" name="Freeform: Shape 48">
              <a:extLst>
                <a:ext uri="{FF2B5EF4-FFF2-40B4-BE49-F238E27FC236}">
                  <a16:creationId xmlns:a16="http://schemas.microsoft.com/office/drawing/2014/main" id="{D5AE9801-A190-418F-839F-8B721438B17A}"/>
                </a:ext>
              </a:extLst>
            </p:cNvPr>
            <p:cNvSpPr/>
            <p:nvPr/>
          </p:nvSpPr>
          <p:spPr>
            <a:xfrm>
              <a:off x="3415853" y="3438854"/>
              <a:ext cx="216882" cy="494299"/>
            </a:xfrm>
            <a:custGeom>
              <a:avLst/>
              <a:gdLst>
                <a:gd name="connsiteX0" fmla="*/ 35505 w 216882"/>
                <a:gd name="connsiteY0" fmla="*/ 28 h 494299"/>
                <a:gd name="connsiteX1" fmla="*/ 10857 w 216882"/>
                <a:gd name="connsiteY1" fmla="*/ 73998 h 494299"/>
                <a:gd name="connsiteX2" fmla="*/ 19853 w 216882"/>
                <a:gd name="connsiteY2" fmla="*/ 230455 h 494299"/>
                <a:gd name="connsiteX3" fmla="*/ 19853 w 216882"/>
                <a:gd name="connsiteY3" fmla="*/ 230455 h 494299"/>
                <a:gd name="connsiteX4" fmla="*/ 35505 w 216882"/>
                <a:gd name="connsiteY4" fmla="*/ 301069 h 494299"/>
                <a:gd name="connsiteX5" fmla="*/ 33305 w 216882"/>
                <a:gd name="connsiteY5" fmla="*/ 494300 h 494299"/>
                <a:gd name="connsiteX6" fmla="*/ 216609 w 216882"/>
                <a:gd name="connsiteY6" fmla="*/ 494300 h 494299"/>
                <a:gd name="connsiteX7" fmla="*/ 191961 w 216882"/>
                <a:gd name="connsiteY7" fmla="*/ 0 h 494299"/>
                <a:gd name="connsiteX8" fmla="*/ 35505 w 216882"/>
                <a:gd name="connsiteY8" fmla="*/ 0 h 49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882" h="494299">
                  <a:moveTo>
                    <a:pt x="35505" y="28"/>
                  </a:moveTo>
                  <a:lnTo>
                    <a:pt x="10857" y="73998"/>
                  </a:lnTo>
                  <a:cubicBezTo>
                    <a:pt x="-6260" y="125380"/>
                    <a:pt x="-3046" y="181386"/>
                    <a:pt x="19853" y="230455"/>
                  </a:cubicBezTo>
                  <a:lnTo>
                    <a:pt x="19853" y="230455"/>
                  </a:lnTo>
                  <a:cubicBezTo>
                    <a:pt x="30175" y="252564"/>
                    <a:pt x="35505" y="276676"/>
                    <a:pt x="35505" y="301069"/>
                  </a:cubicBezTo>
                  <a:lnTo>
                    <a:pt x="33305" y="494300"/>
                  </a:lnTo>
                  <a:lnTo>
                    <a:pt x="216609" y="494300"/>
                  </a:lnTo>
                  <a:cubicBezTo>
                    <a:pt x="216609" y="494300"/>
                    <a:pt x="221290" y="63564"/>
                    <a:pt x="191961" y="0"/>
                  </a:cubicBezTo>
                  <a:lnTo>
                    <a:pt x="35505" y="0"/>
                  </a:lnTo>
                  <a:close/>
                </a:path>
              </a:pathLst>
            </a:custGeom>
            <a:solidFill>
              <a:srgbClr val="0070C0"/>
            </a:solidFill>
            <a:ln w="2813" cap="flat">
              <a:noFill/>
              <a:prstDash val="solid"/>
              <a:miter/>
            </a:ln>
          </p:spPr>
          <p:txBody>
            <a:bodyPr rtlCol="0" anchor="ctr"/>
            <a:lstStyle/>
            <a:p>
              <a:endParaRPr lang="en-US"/>
            </a:p>
          </p:txBody>
        </p:sp>
      </p:grpSp>
    </p:spTree>
    <p:extLst>
      <p:ext uri="{BB962C8B-B14F-4D97-AF65-F5344CB8AC3E}">
        <p14:creationId xmlns:p14="http://schemas.microsoft.com/office/powerpoint/2010/main" val="8407780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9602-8631-47C9-98FD-E37065D62219}"/>
              </a:ext>
            </a:extLst>
          </p:cNvPr>
          <p:cNvSpPr>
            <a:spLocks noGrp="1"/>
          </p:cNvSpPr>
          <p:nvPr>
            <p:ph type="title"/>
          </p:nvPr>
        </p:nvSpPr>
        <p:spPr/>
        <p:txBody>
          <a:bodyPr>
            <a:normAutofit/>
          </a:bodyPr>
          <a:lstStyle/>
          <a:p>
            <a:r>
              <a:rPr lang="en-US" dirty="0">
                <a:solidFill>
                  <a:schemeClr val="accent1">
                    <a:lumMod val="50000"/>
                  </a:schemeClr>
                </a:solidFill>
                <a:latin typeface="Calibri" panose="020F0502020204030204" pitchFamily="34" charset="0"/>
                <a:cs typeface="Calibri" panose="020F0502020204030204" pitchFamily="34" charset="0"/>
              </a:rPr>
              <a:t>Chat Support Customer Experience and Rollout</a:t>
            </a:r>
          </a:p>
        </p:txBody>
      </p:sp>
      <p:grpSp>
        <p:nvGrpSpPr>
          <p:cNvPr id="7" name="Group 6">
            <a:extLst>
              <a:ext uri="{FF2B5EF4-FFF2-40B4-BE49-F238E27FC236}">
                <a16:creationId xmlns:a16="http://schemas.microsoft.com/office/drawing/2014/main" id="{954DFB2A-E897-48E7-A5E6-F086D09BC69B}"/>
              </a:ext>
            </a:extLst>
          </p:cNvPr>
          <p:cNvGrpSpPr/>
          <p:nvPr/>
        </p:nvGrpSpPr>
        <p:grpSpPr>
          <a:xfrm>
            <a:off x="0" y="988152"/>
            <a:ext cx="9144000" cy="1755971"/>
            <a:chOff x="0" y="3919416"/>
            <a:chExt cx="12192000" cy="2341295"/>
          </a:xfrm>
        </p:grpSpPr>
        <p:sp>
          <p:nvSpPr>
            <p:cNvPr id="88" name="Rectangle 87">
              <a:extLst>
                <a:ext uri="{FF2B5EF4-FFF2-40B4-BE49-F238E27FC236}">
                  <a16:creationId xmlns:a16="http://schemas.microsoft.com/office/drawing/2014/main" id="{EB2237AA-5971-415F-8F62-2F8027037791}"/>
                </a:ext>
              </a:extLst>
            </p:cNvPr>
            <p:cNvSpPr/>
            <p:nvPr/>
          </p:nvSpPr>
          <p:spPr>
            <a:xfrm>
              <a:off x="0" y="3919416"/>
              <a:ext cx="12192000" cy="2341295"/>
            </a:xfrm>
            <a:prstGeom prst="rect">
              <a:avLst/>
            </a:prstGeom>
            <a:solidFill>
              <a:srgbClr val="126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FFFFF"/>
                </a:solidFill>
                <a:latin typeface="Calibri"/>
              </a:endParaRPr>
            </a:p>
          </p:txBody>
        </p:sp>
        <p:sp>
          <p:nvSpPr>
            <p:cNvPr id="43" name="Rectangle 42">
              <a:extLst>
                <a:ext uri="{FF2B5EF4-FFF2-40B4-BE49-F238E27FC236}">
                  <a16:creationId xmlns:a16="http://schemas.microsoft.com/office/drawing/2014/main" id="{17ADB24D-DF47-4ED3-AB88-281B94ADE482}"/>
                </a:ext>
              </a:extLst>
            </p:cNvPr>
            <p:cNvSpPr/>
            <p:nvPr/>
          </p:nvSpPr>
          <p:spPr>
            <a:xfrm>
              <a:off x="3361519" y="4101799"/>
              <a:ext cx="2676812" cy="2018741"/>
            </a:xfrm>
            <a:prstGeom prst="rect">
              <a:avLst/>
            </a:prstGeom>
            <a:gradFill flip="none" rotWithShape="1">
              <a:gsLst>
                <a:gs pos="0">
                  <a:schemeClr val="bg1"/>
                </a:gs>
                <a:gs pos="58000">
                  <a:srgbClr val="EDF7F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FFFFF"/>
                </a:solidFill>
                <a:latin typeface="Calibri"/>
              </a:endParaRPr>
            </a:p>
          </p:txBody>
        </p:sp>
        <p:sp>
          <p:nvSpPr>
            <p:cNvPr id="44" name="Rectangle 43">
              <a:extLst>
                <a:ext uri="{FF2B5EF4-FFF2-40B4-BE49-F238E27FC236}">
                  <a16:creationId xmlns:a16="http://schemas.microsoft.com/office/drawing/2014/main" id="{285B77EB-4EAA-4DA3-8EB3-4FCCE15CFA06}"/>
                </a:ext>
              </a:extLst>
            </p:cNvPr>
            <p:cNvSpPr/>
            <p:nvPr/>
          </p:nvSpPr>
          <p:spPr>
            <a:xfrm>
              <a:off x="6163446" y="4101799"/>
              <a:ext cx="2676812" cy="2018741"/>
            </a:xfrm>
            <a:prstGeom prst="rect">
              <a:avLst/>
            </a:prstGeom>
            <a:gradFill flip="none" rotWithShape="1">
              <a:gsLst>
                <a:gs pos="0">
                  <a:schemeClr val="bg1"/>
                </a:gs>
                <a:gs pos="58000">
                  <a:srgbClr val="EDF7F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FFFFF"/>
                </a:solidFill>
                <a:latin typeface="Calibri"/>
              </a:endParaRPr>
            </a:p>
          </p:txBody>
        </p:sp>
        <p:sp>
          <p:nvSpPr>
            <p:cNvPr id="45" name="Rectangle 44">
              <a:extLst>
                <a:ext uri="{FF2B5EF4-FFF2-40B4-BE49-F238E27FC236}">
                  <a16:creationId xmlns:a16="http://schemas.microsoft.com/office/drawing/2014/main" id="{8112E82C-CEFD-4BB0-BA1D-E0ABF7C3346E}"/>
                </a:ext>
              </a:extLst>
            </p:cNvPr>
            <p:cNvSpPr/>
            <p:nvPr/>
          </p:nvSpPr>
          <p:spPr>
            <a:xfrm>
              <a:off x="8957576" y="4101799"/>
              <a:ext cx="2676812" cy="2018741"/>
            </a:xfrm>
            <a:prstGeom prst="rect">
              <a:avLst/>
            </a:prstGeom>
            <a:gradFill flip="none" rotWithShape="1">
              <a:gsLst>
                <a:gs pos="0">
                  <a:schemeClr val="bg1"/>
                </a:gs>
                <a:gs pos="58000">
                  <a:srgbClr val="EDF7F3">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FFFFF"/>
                </a:solidFill>
                <a:latin typeface="Calibri"/>
              </a:endParaRPr>
            </a:p>
          </p:txBody>
        </p:sp>
        <p:sp>
          <p:nvSpPr>
            <p:cNvPr id="46" name="Rectangle 45">
              <a:extLst>
                <a:ext uri="{FF2B5EF4-FFF2-40B4-BE49-F238E27FC236}">
                  <a16:creationId xmlns:a16="http://schemas.microsoft.com/office/drawing/2014/main" id="{022B7CD9-88DF-49DC-BFE5-BA00B18A948E}"/>
                </a:ext>
              </a:extLst>
            </p:cNvPr>
            <p:cNvSpPr/>
            <p:nvPr/>
          </p:nvSpPr>
          <p:spPr>
            <a:xfrm>
              <a:off x="3313288" y="4909207"/>
              <a:ext cx="2663599" cy="861775"/>
            </a:xfrm>
            <a:prstGeom prst="rect">
              <a:avLst/>
            </a:prstGeom>
          </p:spPr>
          <p:txBody>
            <a:bodyPr wrap="square">
              <a:spAutoFit/>
            </a:bodyPr>
            <a:lstStyle/>
            <a:p>
              <a:pPr algn="ctr" defTabSz="685783">
                <a:defRPr/>
              </a:pPr>
              <a:r>
                <a:rPr lang="en-US" b="1" dirty="0">
                  <a:solidFill>
                    <a:srgbClr val="00B050"/>
                  </a:solidFill>
                  <a:latin typeface="Calibri Light" panose="020F0302020204030204" pitchFamily="34" charset="0"/>
                  <a:cs typeface="Calibri Light" panose="020F0302020204030204" pitchFamily="34" charset="0"/>
                </a:rPr>
                <a:t>Immediate</a:t>
              </a:r>
              <a:r>
                <a:rPr lang="en-US" b="1" i="1" dirty="0">
                  <a:solidFill>
                    <a:srgbClr val="000000"/>
                  </a:solidFill>
                  <a:latin typeface="Calibri Light" panose="020F0302020204030204" pitchFamily="34" charset="0"/>
                  <a:cs typeface="Calibri Light" panose="020F0302020204030204" pitchFamily="34" charset="0"/>
                </a:rPr>
                <a:t> response</a:t>
              </a:r>
              <a:endParaRPr lang="en-US" b="1" dirty="0">
                <a:solidFill>
                  <a:srgbClr val="00B050"/>
                </a:solidFill>
                <a:latin typeface="Calibri Light" panose="020F0302020204030204" pitchFamily="34" charset="0"/>
                <a:cs typeface="Calibri Light" panose="020F0302020204030204" pitchFamily="34" charset="0"/>
              </a:endParaRPr>
            </a:p>
          </p:txBody>
        </p:sp>
        <p:sp>
          <p:nvSpPr>
            <p:cNvPr id="47" name="Rectangle 46">
              <a:extLst>
                <a:ext uri="{FF2B5EF4-FFF2-40B4-BE49-F238E27FC236}">
                  <a16:creationId xmlns:a16="http://schemas.microsoft.com/office/drawing/2014/main" id="{E56DF280-637A-4DFC-9D8B-388F72775DEF}"/>
                </a:ext>
              </a:extLst>
            </p:cNvPr>
            <p:cNvSpPr/>
            <p:nvPr/>
          </p:nvSpPr>
          <p:spPr>
            <a:xfrm>
              <a:off x="6244128" y="4878193"/>
              <a:ext cx="2644361" cy="1231107"/>
            </a:xfrm>
            <a:prstGeom prst="rect">
              <a:avLst/>
            </a:prstGeom>
          </p:spPr>
          <p:txBody>
            <a:bodyPr wrap="square">
              <a:spAutoFit/>
            </a:bodyPr>
            <a:lstStyle/>
            <a:p>
              <a:pPr algn="ctr" defTabSz="685783">
                <a:defRPr/>
              </a:pPr>
              <a:r>
                <a:rPr lang="en-US" b="1" dirty="0">
                  <a:solidFill>
                    <a:srgbClr val="00B050"/>
                  </a:solidFill>
                  <a:latin typeface="Calibri Light" panose="020F0302020204030204" pitchFamily="34" charset="0"/>
                  <a:cs typeface="Calibri Light" panose="020F0302020204030204" pitchFamily="34" charset="0"/>
                </a:rPr>
                <a:t>Live</a:t>
              </a:r>
              <a:r>
                <a:rPr lang="en-US" b="1" dirty="0">
                  <a:solidFill>
                    <a:srgbClr val="000000"/>
                  </a:solidFill>
                  <a:latin typeface="Calibri Light" panose="020F0302020204030204" pitchFamily="34" charset="0"/>
                  <a:cs typeface="Calibri Light" panose="020F0302020204030204" pitchFamily="34" charset="0"/>
                </a:rPr>
                <a:t> support by our experienced analysts</a:t>
              </a:r>
              <a:endParaRPr lang="en-US" b="1" dirty="0">
                <a:solidFill>
                  <a:srgbClr val="00B050"/>
                </a:solidFill>
                <a:latin typeface="Calibri Light" panose="020F0302020204030204" pitchFamily="34" charset="0"/>
                <a:cs typeface="Calibri Light" panose="020F0302020204030204" pitchFamily="34" charset="0"/>
              </a:endParaRPr>
            </a:p>
          </p:txBody>
        </p:sp>
        <p:sp>
          <p:nvSpPr>
            <p:cNvPr id="48" name="Rectangle 47">
              <a:extLst>
                <a:ext uri="{FF2B5EF4-FFF2-40B4-BE49-F238E27FC236}">
                  <a16:creationId xmlns:a16="http://schemas.microsoft.com/office/drawing/2014/main" id="{87E04F17-3194-44CB-93F7-C98BC7BD88ED}"/>
                </a:ext>
              </a:extLst>
            </p:cNvPr>
            <p:cNvSpPr/>
            <p:nvPr/>
          </p:nvSpPr>
          <p:spPr>
            <a:xfrm>
              <a:off x="8997795" y="4951716"/>
              <a:ext cx="2676812" cy="861775"/>
            </a:xfrm>
            <a:prstGeom prst="rect">
              <a:avLst/>
            </a:prstGeom>
          </p:spPr>
          <p:txBody>
            <a:bodyPr wrap="square">
              <a:spAutoFit/>
            </a:bodyPr>
            <a:lstStyle/>
            <a:p>
              <a:pPr algn="ctr" defTabSz="685783">
                <a:defRPr/>
              </a:pPr>
              <a:r>
                <a:rPr lang="en-US" b="1" dirty="0">
                  <a:solidFill>
                    <a:srgbClr val="00B050"/>
                  </a:solidFill>
                  <a:latin typeface="Calibri Light" panose="020F0302020204030204" pitchFamily="34" charset="0"/>
                  <a:cs typeface="Calibri Light" panose="020F0302020204030204" pitchFamily="34" charset="0"/>
                </a:rPr>
                <a:t>96% </a:t>
              </a:r>
              <a:r>
                <a:rPr lang="en-US" b="1" dirty="0">
                  <a:solidFill>
                    <a:srgbClr val="000000"/>
                  </a:solidFill>
                  <a:latin typeface="Calibri Light" panose="020F0302020204030204" pitchFamily="34" charset="0"/>
                  <a:cs typeface="Calibri Light" panose="020F0302020204030204" pitchFamily="34" charset="0"/>
                </a:rPr>
                <a:t>customer </a:t>
              </a:r>
              <a:r>
                <a:rPr lang="en-US" b="1" i="1" dirty="0">
                  <a:solidFill>
                    <a:srgbClr val="000000"/>
                  </a:solidFill>
                  <a:latin typeface="Calibri Light" panose="020F0302020204030204" pitchFamily="34" charset="0"/>
                  <a:cs typeface="Calibri Light" panose="020F0302020204030204" pitchFamily="34" charset="0"/>
                </a:rPr>
                <a:t>satisfaction</a:t>
              </a:r>
              <a:endParaRPr lang="en-US" b="1" dirty="0">
                <a:solidFill>
                  <a:srgbClr val="00B050"/>
                </a:solidFill>
                <a:latin typeface="Calibri Light" panose="020F0302020204030204" pitchFamily="34" charset="0"/>
                <a:cs typeface="Calibri Light" panose="020F0302020204030204" pitchFamily="34" charset="0"/>
              </a:endParaRPr>
            </a:p>
          </p:txBody>
        </p:sp>
        <p:grpSp>
          <p:nvGrpSpPr>
            <p:cNvPr id="60" name="Graphic 48">
              <a:extLst>
                <a:ext uri="{FF2B5EF4-FFF2-40B4-BE49-F238E27FC236}">
                  <a16:creationId xmlns:a16="http://schemas.microsoft.com/office/drawing/2014/main" id="{EED391FF-B00A-4134-869D-35F0BF46D823}"/>
                </a:ext>
              </a:extLst>
            </p:cNvPr>
            <p:cNvGrpSpPr/>
            <p:nvPr/>
          </p:nvGrpSpPr>
          <p:grpSpPr>
            <a:xfrm>
              <a:off x="10116807" y="4279694"/>
              <a:ext cx="536789" cy="503417"/>
              <a:chOff x="6657155" y="3629025"/>
              <a:chExt cx="416394" cy="390507"/>
            </a:xfrm>
            <a:noFill/>
          </p:grpSpPr>
          <p:sp>
            <p:nvSpPr>
              <p:cNvPr id="61" name="Freeform: Shape 60">
                <a:extLst>
                  <a:ext uri="{FF2B5EF4-FFF2-40B4-BE49-F238E27FC236}">
                    <a16:creationId xmlns:a16="http://schemas.microsoft.com/office/drawing/2014/main" id="{E8F839C4-9C86-4D24-A8C7-4D5713D4E517}"/>
                  </a:ext>
                </a:extLst>
              </p:cNvPr>
              <p:cNvSpPr/>
              <p:nvPr/>
            </p:nvSpPr>
            <p:spPr>
              <a:xfrm>
                <a:off x="6790467" y="3808694"/>
                <a:ext cx="283083" cy="163230"/>
              </a:xfrm>
              <a:custGeom>
                <a:avLst/>
                <a:gdLst>
                  <a:gd name="connsiteX0" fmla="*/ 0 w 283083"/>
                  <a:gd name="connsiteY0" fmla="*/ 163231 h 163230"/>
                  <a:gd name="connsiteX1" fmla="*/ 19050 w 283083"/>
                  <a:gd name="connsiteY1" fmla="*/ 153706 h 163230"/>
                  <a:gd name="connsiteX2" fmla="*/ 159258 w 283083"/>
                  <a:gd name="connsiteY2" fmla="*/ 153706 h 163230"/>
                  <a:gd name="connsiteX3" fmla="*/ 235458 w 283083"/>
                  <a:gd name="connsiteY3" fmla="*/ 87031 h 163230"/>
                  <a:gd name="connsiteX4" fmla="*/ 283083 w 283083"/>
                  <a:gd name="connsiteY4" fmla="*/ 10831 h 163230"/>
                  <a:gd name="connsiteX5" fmla="*/ 244983 w 283083"/>
                  <a:gd name="connsiteY5" fmla="*/ 1306 h 163230"/>
                  <a:gd name="connsiteX6" fmla="*/ 206883 w 283083"/>
                  <a:gd name="connsiteY6" fmla="*/ 39406 h 163230"/>
                  <a:gd name="connsiteX7" fmla="*/ 163259 w 283083"/>
                  <a:gd name="connsiteY7" fmla="*/ 62075 h 1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083" h="163230">
                    <a:moveTo>
                      <a:pt x="0" y="163231"/>
                    </a:moveTo>
                    <a:cubicBezTo>
                      <a:pt x="3619" y="159611"/>
                      <a:pt x="7429" y="153706"/>
                      <a:pt x="19050" y="153706"/>
                    </a:cubicBezTo>
                    <a:cubicBezTo>
                      <a:pt x="30671" y="153706"/>
                      <a:pt x="147542" y="153706"/>
                      <a:pt x="159258" y="153706"/>
                    </a:cubicBezTo>
                    <a:cubicBezTo>
                      <a:pt x="169831" y="153706"/>
                      <a:pt x="228029" y="95318"/>
                      <a:pt x="235458" y="87031"/>
                    </a:cubicBezTo>
                    <a:cubicBezTo>
                      <a:pt x="242602" y="79030"/>
                      <a:pt x="274320" y="31405"/>
                      <a:pt x="283083" y="10831"/>
                    </a:cubicBezTo>
                    <a:cubicBezTo>
                      <a:pt x="277559" y="3401"/>
                      <a:pt x="262604" y="-2790"/>
                      <a:pt x="244983" y="1306"/>
                    </a:cubicBezTo>
                    <a:cubicBezTo>
                      <a:pt x="228124" y="5211"/>
                      <a:pt x="218218" y="17308"/>
                      <a:pt x="206883" y="39406"/>
                    </a:cubicBezTo>
                    <a:lnTo>
                      <a:pt x="163259" y="62075"/>
                    </a:ln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62" name="Freeform: Shape 61">
                <a:extLst>
                  <a:ext uri="{FF2B5EF4-FFF2-40B4-BE49-F238E27FC236}">
                    <a16:creationId xmlns:a16="http://schemas.microsoft.com/office/drawing/2014/main" id="{AB17F517-B6E3-4879-90A3-DDF0464C8552}"/>
                  </a:ext>
                </a:extLst>
              </p:cNvPr>
              <p:cNvSpPr/>
              <p:nvPr/>
            </p:nvSpPr>
            <p:spPr>
              <a:xfrm>
                <a:off x="6712933" y="3838575"/>
                <a:ext cx="246316" cy="66675"/>
              </a:xfrm>
              <a:custGeom>
                <a:avLst/>
                <a:gdLst>
                  <a:gd name="connsiteX0" fmla="*/ 132017 w 246316"/>
                  <a:gd name="connsiteY0" fmla="*/ 66675 h 66675"/>
                  <a:gd name="connsiteX1" fmla="*/ 217742 w 246316"/>
                  <a:gd name="connsiteY1" fmla="*/ 66675 h 66675"/>
                  <a:gd name="connsiteX2" fmla="*/ 217742 w 246316"/>
                  <a:gd name="connsiteY2" fmla="*/ 19050 h 66675"/>
                  <a:gd name="connsiteX3" fmla="*/ 160592 w 246316"/>
                  <a:gd name="connsiteY3" fmla="*/ 19050 h 66675"/>
                  <a:gd name="connsiteX4" fmla="*/ 125158 w 246316"/>
                  <a:gd name="connsiteY4" fmla="*/ 0 h 66675"/>
                  <a:gd name="connsiteX5" fmla="*/ 77533 w 246316"/>
                  <a:gd name="connsiteY5" fmla="*/ 0 h 66675"/>
                  <a:gd name="connsiteX6" fmla="*/ 39433 w 246316"/>
                  <a:gd name="connsiteY6" fmla="*/ 19050 h 66675"/>
                  <a:gd name="connsiteX7" fmla="*/ 0 w 246316"/>
                  <a:gd name="connsiteY7" fmla="*/ 5715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316" h="66675">
                    <a:moveTo>
                      <a:pt x="132017" y="66675"/>
                    </a:moveTo>
                    <a:cubicBezTo>
                      <a:pt x="132017" y="66675"/>
                      <a:pt x="208217" y="66675"/>
                      <a:pt x="217742" y="66675"/>
                    </a:cubicBezTo>
                    <a:cubicBezTo>
                      <a:pt x="255842" y="66675"/>
                      <a:pt x="255842" y="19050"/>
                      <a:pt x="217742" y="19050"/>
                    </a:cubicBezTo>
                    <a:cubicBezTo>
                      <a:pt x="208217" y="19050"/>
                      <a:pt x="187071" y="19050"/>
                      <a:pt x="160592" y="19050"/>
                    </a:cubicBezTo>
                    <a:cubicBezTo>
                      <a:pt x="152686" y="19050"/>
                      <a:pt x="137731" y="0"/>
                      <a:pt x="125158" y="0"/>
                    </a:cubicBezTo>
                    <a:cubicBezTo>
                      <a:pt x="119539" y="0"/>
                      <a:pt x="90392" y="0"/>
                      <a:pt x="77533" y="0"/>
                    </a:cubicBezTo>
                    <a:cubicBezTo>
                      <a:pt x="64675" y="0"/>
                      <a:pt x="48673" y="10477"/>
                      <a:pt x="39433" y="19050"/>
                    </a:cubicBezTo>
                    <a:cubicBezTo>
                      <a:pt x="25146" y="33338"/>
                      <a:pt x="0" y="57150"/>
                      <a:pt x="0" y="57150"/>
                    </a:cubicBez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63" name="Freeform: Shape 62">
                <a:extLst>
                  <a:ext uri="{FF2B5EF4-FFF2-40B4-BE49-F238E27FC236}">
                    <a16:creationId xmlns:a16="http://schemas.microsoft.com/office/drawing/2014/main" id="{33EAE325-F47E-4F83-9BB0-CBF728746FB3}"/>
                  </a:ext>
                </a:extLst>
              </p:cNvPr>
              <p:cNvSpPr/>
              <p:nvPr/>
            </p:nvSpPr>
            <p:spPr>
              <a:xfrm rot="-2700000">
                <a:off x="6701660" y="3873968"/>
                <a:ext cx="53910" cy="148207"/>
              </a:xfrm>
              <a:custGeom>
                <a:avLst/>
                <a:gdLst>
                  <a:gd name="connsiteX0" fmla="*/ 0 w 53910"/>
                  <a:gd name="connsiteY0" fmla="*/ 0 h 148207"/>
                  <a:gd name="connsiteX1" fmla="*/ 53911 w 53910"/>
                  <a:gd name="connsiteY1" fmla="*/ 0 h 148207"/>
                  <a:gd name="connsiteX2" fmla="*/ 53911 w 53910"/>
                  <a:gd name="connsiteY2" fmla="*/ 148208 h 148207"/>
                  <a:gd name="connsiteX3" fmla="*/ 0 w 53910"/>
                  <a:gd name="connsiteY3" fmla="*/ 148208 h 148207"/>
                </a:gdLst>
                <a:ahLst/>
                <a:cxnLst>
                  <a:cxn ang="0">
                    <a:pos x="connsiteX0" y="connsiteY0"/>
                  </a:cxn>
                  <a:cxn ang="0">
                    <a:pos x="connsiteX1" y="connsiteY1"/>
                  </a:cxn>
                  <a:cxn ang="0">
                    <a:pos x="connsiteX2" y="connsiteY2"/>
                  </a:cxn>
                  <a:cxn ang="0">
                    <a:pos x="connsiteX3" y="connsiteY3"/>
                  </a:cxn>
                </a:cxnLst>
                <a:rect l="l" t="t" r="r" b="b"/>
                <a:pathLst>
                  <a:path w="53910" h="148207">
                    <a:moveTo>
                      <a:pt x="0" y="0"/>
                    </a:moveTo>
                    <a:lnTo>
                      <a:pt x="53911" y="0"/>
                    </a:lnTo>
                    <a:lnTo>
                      <a:pt x="53911" y="148208"/>
                    </a:lnTo>
                    <a:lnTo>
                      <a:pt x="0" y="148208"/>
                    </a:lnTo>
                    <a:close/>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64" name="Freeform: Shape 63">
                <a:extLst>
                  <a:ext uri="{FF2B5EF4-FFF2-40B4-BE49-F238E27FC236}">
                    <a16:creationId xmlns:a16="http://schemas.microsoft.com/office/drawing/2014/main" id="{7B234D82-3C4A-48AE-BE6E-8C6D3B6124F3}"/>
                  </a:ext>
                </a:extLst>
              </p:cNvPr>
              <p:cNvSpPr/>
              <p:nvPr/>
            </p:nvSpPr>
            <p:spPr>
              <a:xfrm>
                <a:off x="6883050" y="3629025"/>
                <a:ext cx="57150" cy="76200"/>
              </a:xfrm>
              <a:custGeom>
                <a:avLst/>
                <a:gdLst>
                  <a:gd name="connsiteX0" fmla="*/ 28575 w 57150"/>
                  <a:gd name="connsiteY0" fmla="*/ 76200 h 76200"/>
                  <a:gd name="connsiteX1" fmla="*/ 57150 w 57150"/>
                  <a:gd name="connsiteY1" fmla="*/ 43529 h 76200"/>
                  <a:gd name="connsiteX2" fmla="*/ 57150 w 57150"/>
                  <a:gd name="connsiteY2" fmla="*/ 32671 h 76200"/>
                  <a:gd name="connsiteX3" fmla="*/ 28575 w 57150"/>
                  <a:gd name="connsiteY3" fmla="*/ 0 h 76200"/>
                  <a:gd name="connsiteX4" fmla="*/ 0 w 57150"/>
                  <a:gd name="connsiteY4" fmla="*/ 32671 h 76200"/>
                  <a:gd name="connsiteX5" fmla="*/ 0 w 57150"/>
                  <a:gd name="connsiteY5" fmla="*/ 43529 h 76200"/>
                  <a:gd name="connsiteX6" fmla="*/ 28575 w 57150"/>
                  <a:gd name="connsiteY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28575" y="76200"/>
                    </a:moveTo>
                    <a:cubicBezTo>
                      <a:pt x="45720" y="76200"/>
                      <a:pt x="57150" y="61627"/>
                      <a:pt x="57150" y="43529"/>
                    </a:cubicBezTo>
                    <a:lnTo>
                      <a:pt x="57150" y="32671"/>
                    </a:lnTo>
                    <a:cubicBezTo>
                      <a:pt x="57150" y="14669"/>
                      <a:pt x="45720" y="0"/>
                      <a:pt x="28575" y="0"/>
                    </a:cubicBezTo>
                    <a:cubicBezTo>
                      <a:pt x="11430" y="0"/>
                      <a:pt x="0" y="14669"/>
                      <a:pt x="0" y="32671"/>
                    </a:cubicBezTo>
                    <a:lnTo>
                      <a:pt x="0" y="43529"/>
                    </a:lnTo>
                    <a:cubicBezTo>
                      <a:pt x="0" y="61627"/>
                      <a:pt x="11430" y="76200"/>
                      <a:pt x="28575" y="76200"/>
                    </a:cubicBezTo>
                    <a:close/>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65" name="Freeform: Shape 64">
                <a:extLst>
                  <a:ext uri="{FF2B5EF4-FFF2-40B4-BE49-F238E27FC236}">
                    <a16:creationId xmlns:a16="http://schemas.microsoft.com/office/drawing/2014/main" id="{C86ACEAB-01A3-4341-B9B2-94B561CCFA6E}"/>
                  </a:ext>
                </a:extLst>
              </p:cNvPr>
              <p:cNvSpPr/>
              <p:nvPr/>
            </p:nvSpPr>
            <p:spPr>
              <a:xfrm>
                <a:off x="6978300" y="3648075"/>
                <a:ext cx="57150" cy="76200"/>
              </a:xfrm>
              <a:custGeom>
                <a:avLst/>
                <a:gdLst>
                  <a:gd name="connsiteX0" fmla="*/ 28575 w 57150"/>
                  <a:gd name="connsiteY0" fmla="*/ 76200 h 76200"/>
                  <a:gd name="connsiteX1" fmla="*/ 57150 w 57150"/>
                  <a:gd name="connsiteY1" fmla="*/ 43529 h 76200"/>
                  <a:gd name="connsiteX2" fmla="*/ 57150 w 57150"/>
                  <a:gd name="connsiteY2" fmla="*/ 32671 h 76200"/>
                  <a:gd name="connsiteX3" fmla="*/ 28575 w 57150"/>
                  <a:gd name="connsiteY3" fmla="*/ 0 h 76200"/>
                  <a:gd name="connsiteX4" fmla="*/ 0 w 57150"/>
                  <a:gd name="connsiteY4" fmla="*/ 32671 h 76200"/>
                  <a:gd name="connsiteX5" fmla="*/ 0 w 57150"/>
                  <a:gd name="connsiteY5" fmla="*/ 43529 h 76200"/>
                  <a:gd name="connsiteX6" fmla="*/ 28575 w 57150"/>
                  <a:gd name="connsiteY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28575" y="76200"/>
                    </a:moveTo>
                    <a:cubicBezTo>
                      <a:pt x="45720" y="76200"/>
                      <a:pt x="57150" y="61627"/>
                      <a:pt x="57150" y="43529"/>
                    </a:cubicBezTo>
                    <a:lnTo>
                      <a:pt x="57150" y="32671"/>
                    </a:lnTo>
                    <a:cubicBezTo>
                      <a:pt x="57150" y="14669"/>
                      <a:pt x="45720" y="0"/>
                      <a:pt x="28575" y="0"/>
                    </a:cubicBezTo>
                    <a:cubicBezTo>
                      <a:pt x="11430" y="0"/>
                      <a:pt x="0" y="14669"/>
                      <a:pt x="0" y="32671"/>
                    </a:cubicBezTo>
                    <a:lnTo>
                      <a:pt x="0" y="43529"/>
                    </a:lnTo>
                    <a:cubicBezTo>
                      <a:pt x="0" y="61627"/>
                      <a:pt x="11430" y="76200"/>
                      <a:pt x="28575" y="76200"/>
                    </a:cubicBezTo>
                    <a:close/>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66" name="Freeform: Shape 65">
                <a:extLst>
                  <a:ext uri="{FF2B5EF4-FFF2-40B4-BE49-F238E27FC236}">
                    <a16:creationId xmlns:a16="http://schemas.microsoft.com/office/drawing/2014/main" id="{93439B7B-7F75-47BE-9318-7CABEBBD18DF}"/>
                  </a:ext>
                </a:extLst>
              </p:cNvPr>
              <p:cNvSpPr/>
              <p:nvPr/>
            </p:nvSpPr>
            <p:spPr>
              <a:xfrm>
                <a:off x="6787800" y="3648075"/>
                <a:ext cx="57150" cy="76200"/>
              </a:xfrm>
              <a:custGeom>
                <a:avLst/>
                <a:gdLst>
                  <a:gd name="connsiteX0" fmla="*/ 28575 w 57150"/>
                  <a:gd name="connsiteY0" fmla="*/ 76200 h 76200"/>
                  <a:gd name="connsiteX1" fmla="*/ 57150 w 57150"/>
                  <a:gd name="connsiteY1" fmla="*/ 43529 h 76200"/>
                  <a:gd name="connsiteX2" fmla="*/ 57150 w 57150"/>
                  <a:gd name="connsiteY2" fmla="*/ 32671 h 76200"/>
                  <a:gd name="connsiteX3" fmla="*/ 28575 w 57150"/>
                  <a:gd name="connsiteY3" fmla="*/ 0 h 76200"/>
                  <a:gd name="connsiteX4" fmla="*/ 0 w 57150"/>
                  <a:gd name="connsiteY4" fmla="*/ 32671 h 76200"/>
                  <a:gd name="connsiteX5" fmla="*/ 0 w 57150"/>
                  <a:gd name="connsiteY5" fmla="*/ 43529 h 76200"/>
                  <a:gd name="connsiteX6" fmla="*/ 28575 w 57150"/>
                  <a:gd name="connsiteY6"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28575" y="76200"/>
                    </a:moveTo>
                    <a:cubicBezTo>
                      <a:pt x="45720" y="76200"/>
                      <a:pt x="57150" y="61627"/>
                      <a:pt x="57150" y="43529"/>
                    </a:cubicBezTo>
                    <a:lnTo>
                      <a:pt x="57150" y="32671"/>
                    </a:lnTo>
                    <a:cubicBezTo>
                      <a:pt x="57150" y="14669"/>
                      <a:pt x="45720" y="0"/>
                      <a:pt x="28575" y="0"/>
                    </a:cubicBezTo>
                    <a:cubicBezTo>
                      <a:pt x="11430" y="0"/>
                      <a:pt x="0" y="14669"/>
                      <a:pt x="0" y="32671"/>
                    </a:cubicBezTo>
                    <a:lnTo>
                      <a:pt x="0" y="43529"/>
                    </a:lnTo>
                    <a:cubicBezTo>
                      <a:pt x="0" y="61627"/>
                      <a:pt x="11430" y="76200"/>
                      <a:pt x="28575" y="76200"/>
                    </a:cubicBezTo>
                    <a:close/>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67" name="Freeform: Shape 66">
                <a:extLst>
                  <a:ext uri="{FF2B5EF4-FFF2-40B4-BE49-F238E27FC236}">
                    <a16:creationId xmlns:a16="http://schemas.microsoft.com/office/drawing/2014/main" id="{92AD3A68-14FA-4990-B94A-5ABC8763FB86}"/>
                  </a:ext>
                </a:extLst>
              </p:cNvPr>
              <p:cNvSpPr/>
              <p:nvPr/>
            </p:nvSpPr>
            <p:spPr>
              <a:xfrm>
                <a:off x="6854475" y="3733800"/>
                <a:ext cx="114300" cy="95250"/>
              </a:xfrm>
              <a:custGeom>
                <a:avLst/>
                <a:gdLst>
                  <a:gd name="connsiteX0" fmla="*/ 114300 w 114300"/>
                  <a:gd name="connsiteY0" fmla="*/ 95250 h 95250"/>
                  <a:gd name="connsiteX1" fmla="*/ 114300 w 114300"/>
                  <a:gd name="connsiteY1" fmla="*/ 28575 h 95250"/>
                  <a:gd name="connsiteX2" fmla="*/ 57150 w 114300"/>
                  <a:gd name="connsiteY2" fmla="*/ 0 h 95250"/>
                  <a:gd name="connsiteX3" fmla="*/ 0 w 114300"/>
                  <a:gd name="connsiteY3" fmla="*/ 28575 h 95250"/>
                  <a:gd name="connsiteX4" fmla="*/ 0 w 114300"/>
                  <a:gd name="connsiteY4" fmla="*/ 857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95250">
                    <a:moveTo>
                      <a:pt x="114300" y="95250"/>
                    </a:moveTo>
                    <a:lnTo>
                      <a:pt x="114300" y="28575"/>
                    </a:lnTo>
                    <a:cubicBezTo>
                      <a:pt x="114300" y="4953"/>
                      <a:pt x="76962" y="0"/>
                      <a:pt x="57150" y="0"/>
                    </a:cubicBezTo>
                    <a:cubicBezTo>
                      <a:pt x="37338" y="0"/>
                      <a:pt x="0" y="4953"/>
                      <a:pt x="0" y="28575"/>
                    </a:cubicBezTo>
                    <a:lnTo>
                      <a:pt x="0" y="85725"/>
                    </a:ln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68" name="Freeform: Shape 67">
                <a:extLst>
                  <a:ext uri="{FF2B5EF4-FFF2-40B4-BE49-F238E27FC236}">
                    <a16:creationId xmlns:a16="http://schemas.microsoft.com/office/drawing/2014/main" id="{215D9F12-9C13-46B6-806E-3FAAD6B048D0}"/>
                  </a:ext>
                </a:extLst>
              </p:cNvPr>
              <p:cNvSpPr/>
              <p:nvPr/>
            </p:nvSpPr>
            <p:spPr>
              <a:xfrm>
                <a:off x="6968775" y="3752850"/>
                <a:ext cx="85725" cy="38100"/>
              </a:xfrm>
              <a:custGeom>
                <a:avLst/>
                <a:gdLst>
                  <a:gd name="connsiteX0" fmla="*/ 85725 w 85725"/>
                  <a:gd name="connsiteY0" fmla="*/ 38100 h 38100"/>
                  <a:gd name="connsiteX1" fmla="*/ 85725 w 85725"/>
                  <a:gd name="connsiteY1" fmla="*/ 28575 h 38100"/>
                  <a:gd name="connsiteX2" fmla="*/ 28575 w 85725"/>
                  <a:gd name="connsiteY2" fmla="*/ 0 h 38100"/>
                  <a:gd name="connsiteX3" fmla="*/ 0 w 85725"/>
                  <a:gd name="connsiteY3" fmla="*/ 3238 h 38100"/>
                </a:gdLst>
                <a:ahLst/>
                <a:cxnLst>
                  <a:cxn ang="0">
                    <a:pos x="connsiteX0" y="connsiteY0"/>
                  </a:cxn>
                  <a:cxn ang="0">
                    <a:pos x="connsiteX1" y="connsiteY1"/>
                  </a:cxn>
                  <a:cxn ang="0">
                    <a:pos x="connsiteX2" y="connsiteY2"/>
                  </a:cxn>
                  <a:cxn ang="0">
                    <a:pos x="connsiteX3" y="connsiteY3"/>
                  </a:cxn>
                </a:cxnLst>
                <a:rect l="l" t="t" r="r" b="b"/>
                <a:pathLst>
                  <a:path w="85725" h="38100">
                    <a:moveTo>
                      <a:pt x="85725" y="38100"/>
                    </a:moveTo>
                    <a:lnTo>
                      <a:pt x="85725" y="28575"/>
                    </a:lnTo>
                    <a:cubicBezTo>
                      <a:pt x="85725" y="4953"/>
                      <a:pt x="48387" y="0"/>
                      <a:pt x="28575" y="0"/>
                    </a:cubicBezTo>
                    <a:cubicBezTo>
                      <a:pt x="20669" y="0"/>
                      <a:pt x="10001" y="762"/>
                      <a:pt x="0" y="3238"/>
                    </a:cubicBez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69" name="Freeform: Shape 68">
                <a:extLst>
                  <a:ext uri="{FF2B5EF4-FFF2-40B4-BE49-F238E27FC236}">
                    <a16:creationId xmlns:a16="http://schemas.microsoft.com/office/drawing/2014/main" id="{76CA8B42-0B0B-4286-83FD-9E671D49F8D7}"/>
                  </a:ext>
                </a:extLst>
              </p:cNvPr>
              <p:cNvSpPr/>
              <p:nvPr/>
            </p:nvSpPr>
            <p:spPr>
              <a:xfrm>
                <a:off x="6768750" y="3752850"/>
                <a:ext cx="85725" cy="66675"/>
              </a:xfrm>
              <a:custGeom>
                <a:avLst/>
                <a:gdLst>
                  <a:gd name="connsiteX0" fmla="*/ 0 w 85725"/>
                  <a:gd name="connsiteY0" fmla="*/ 66675 h 66675"/>
                  <a:gd name="connsiteX1" fmla="*/ 0 w 85725"/>
                  <a:gd name="connsiteY1" fmla="*/ 28575 h 66675"/>
                  <a:gd name="connsiteX2" fmla="*/ 57150 w 85725"/>
                  <a:gd name="connsiteY2" fmla="*/ 0 h 66675"/>
                  <a:gd name="connsiteX3" fmla="*/ 85725 w 85725"/>
                  <a:gd name="connsiteY3" fmla="*/ 3238 h 66675"/>
                </a:gdLst>
                <a:ahLst/>
                <a:cxnLst>
                  <a:cxn ang="0">
                    <a:pos x="connsiteX0" y="connsiteY0"/>
                  </a:cxn>
                  <a:cxn ang="0">
                    <a:pos x="connsiteX1" y="connsiteY1"/>
                  </a:cxn>
                  <a:cxn ang="0">
                    <a:pos x="connsiteX2" y="connsiteY2"/>
                  </a:cxn>
                  <a:cxn ang="0">
                    <a:pos x="connsiteX3" y="connsiteY3"/>
                  </a:cxn>
                </a:cxnLst>
                <a:rect l="l" t="t" r="r" b="b"/>
                <a:pathLst>
                  <a:path w="85725" h="66675">
                    <a:moveTo>
                      <a:pt x="0" y="66675"/>
                    </a:moveTo>
                    <a:lnTo>
                      <a:pt x="0" y="28575"/>
                    </a:lnTo>
                    <a:cubicBezTo>
                      <a:pt x="0" y="4953"/>
                      <a:pt x="37338" y="0"/>
                      <a:pt x="57150" y="0"/>
                    </a:cubicBezTo>
                    <a:cubicBezTo>
                      <a:pt x="65056" y="0"/>
                      <a:pt x="75724" y="762"/>
                      <a:pt x="85725" y="3238"/>
                    </a:cubicBez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grpSp>
        <p:grpSp>
          <p:nvGrpSpPr>
            <p:cNvPr id="72" name="Graphic 69">
              <a:extLst>
                <a:ext uri="{FF2B5EF4-FFF2-40B4-BE49-F238E27FC236}">
                  <a16:creationId xmlns:a16="http://schemas.microsoft.com/office/drawing/2014/main" id="{8F2D6FBB-CBB4-48B8-8146-084BB60C345D}"/>
                </a:ext>
              </a:extLst>
            </p:cNvPr>
            <p:cNvGrpSpPr/>
            <p:nvPr/>
          </p:nvGrpSpPr>
          <p:grpSpPr>
            <a:xfrm>
              <a:off x="4416392" y="4330433"/>
              <a:ext cx="650466" cy="387062"/>
              <a:chOff x="5505450" y="2886075"/>
              <a:chExt cx="437673" cy="260439"/>
            </a:xfrm>
            <a:noFill/>
          </p:grpSpPr>
          <p:sp>
            <p:nvSpPr>
              <p:cNvPr id="73" name="Freeform: Shape 72">
                <a:extLst>
                  <a:ext uri="{FF2B5EF4-FFF2-40B4-BE49-F238E27FC236}">
                    <a16:creationId xmlns:a16="http://schemas.microsoft.com/office/drawing/2014/main" id="{438AD362-B91D-4A1A-A542-38F964E223CE}"/>
                  </a:ext>
                </a:extLst>
              </p:cNvPr>
              <p:cNvSpPr/>
              <p:nvPr/>
            </p:nvSpPr>
            <p:spPr>
              <a:xfrm>
                <a:off x="5505450" y="2938176"/>
                <a:ext cx="143065" cy="164115"/>
              </a:xfrm>
              <a:custGeom>
                <a:avLst/>
                <a:gdLst>
                  <a:gd name="connsiteX0" fmla="*/ 79439 w 143065"/>
                  <a:gd name="connsiteY0" fmla="*/ 0 h 164115"/>
                  <a:gd name="connsiteX1" fmla="*/ 0 w 143065"/>
                  <a:gd name="connsiteY1" fmla="*/ 164116 h 164115"/>
                  <a:gd name="connsiteX2" fmla="*/ 112395 w 143065"/>
                  <a:gd name="connsiteY2" fmla="*/ 164116 h 164115"/>
                  <a:gd name="connsiteX3" fmla="*/ 143066 w 143065"/>
                  <a:gd name="connsiteY3" fmla="*/ 94202 h 164115"/>
                  <a:gd name="connsiteX4" fmla="*/ 79439 w 143065"/>
                  <a:gd name="connsiteY4" fmla="*/ 0 h 164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65" h="164115">
                    <a:moveTo>
                      <a:pt x="79439" y="0"/>
                    </a:moveTo>
                    <a:cubicBezTo>
                      <a:pt x="31147" y="37624"/>
                      <a:pt x="0" y="97441"/>
                      <a:pt x="0" y="164116"/>
                    </a:cubicBezTo>
                    <a:lnTo>
                      <a:pt x="112395" y="164116"/>
                    </a:lnTo>
                    <a:cubicBezTo>
                      <a:pt x="112395" y="135541"/>
                      <a:pt x="124301" y="111252"/>
                      <a:pt x="143066" y="94202"/>
                    </a:cubicBezTo>
                    <a:lnTo>
                      <a:pt x="79439" y="0"/>
                    </a:lnTo>
                    <a:close/>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74" name="Freeform: Shape 73">
                <a:extLst>
                  <a:ext uri="{FF2B5EF4-FFF2-40B4-BE49-F238E27FC236}">
                    <a16:creationId xmlns:a16="http://schemas.microsoft.com/office/drawing/2014/main" id="{DA1E40E6-E165-43A8-B632-64167F3F82CA}"/>
                  </a:ext>
                </a:extLst>
              </p:cNvPr>
              <p:cNvSpPr/>
              <p:nvPr/>
            </p:nvSpPr>
            <p:spPr>
              <a:xfrm>
                <a:off x="5621178" y="2886075"/>
                <a:ext cx="209645" cy="122110"/>
              </a:xfrm>
              <a:custGeom>
                <a:avLst/>
                <a:gdLst>
                  <a:gd name="connsiteX0" fmla="*/ 104870 w 209645"/>
                  <a:gd name="connsiteY0" fmla="*/ 0 h 122110"/>
                  <a:gd name="connsiteX1" fmla="*/ 0 w 209645"/>
                  <a:gd name="connsiteY1" fmla="*/ 28766 h 122110"/>
                  <a:gd name="connsiteX2" fmla="*/ 63627 w 209645"/>
                  <a:gd name="connsiteY2" fmla="*/ 122111 h 122110"/>
                  <a:gd name="connsiteX3" fmla="*/ 104870 w 209645"/>
                  <a:gd name="connsiteY3" fmla="*/ 112395 h 122110"/>
                  <a:gd name="connsiteX4" fmla="*/ 146114 w 209645"/>
                  <a:gd name="connsiteY4" fmla="*/ 122111 h 122110"/>
                  <a:gd name="connsiteX5" fmla="*/ 209645 w 209645"/>
                  <a:gd name="connsiteY5" fmla="*/ 28766 h 122110"/>
                  <a:gd name="connsiteX6" fmla="*/ 104870 w 209645"/>
                  <a:gd name="connsiteY6" fmla="*/ 0 h 122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45" h="122110">
                    <a:moveTo>
                      <a:pt x="104870" y="0"/>
                    </a:moveTo>
                    <a:cubicBezTo>
                      <a:pt x="66580" y="0"/>
                      <a:pt x="30766" y="10477"/>
                      <a:pt x="0" y="28766"/>
                    </a:cubicBezTo>
                    <a:lnTo>
                      <a:pt x="63627" y="122111"/>
                    </a:lnTo>
                    <a:cubicBezTo>
                      <a:pt x="76105" y="115919"/>
                      <a:pt x="90107" y="112395"/>
                      <a:pt x="104870" y="112395"/>
                    </a:cubicBezTo>
                    <a:cubicBezTo>
                      <a:pt x="119729" y="112395"/>
                      <a:pt x="133731" y="115919"/>
                      <a:pt x="146114" y="122111"/>
                    </a:cubicBezTo>
                    <a:lnTo>
                      <a:pt x="209645" y="28766"/>
                    </a:lnTo>
                    <a:cubicBezTo>
                      <a:pt x="179070" y="10477"/>
                      <a:pt x="143161" y="0"/>
                      <a:pt x="104870" y="0"/>
                    </a:cubicBezTo>
                    <a:close/>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75" name="Freeform: Shape 74">
                <a:extLst>
                  <a:ext uri="{FF2B5EF4-FFF2-40B4-BE49-F238E27FC236}">
                    <a16:creationId xmlns:a16="http://schemas.microsoft.com/office/drawing/2014/main" id="{CB8B7F3B-E6E2-4427-AFF9-ADB3F6566043}"/>
                  </a:ext>
                </a:extLst>
              </p:cNvPr>
              <p:cNvSpPr/>
              <p:nvPr/>
            </p:nvSpPr>
            <p:spPr>
              <a:xfrm>
                <a:off x="5809773" y="2940367"/>
                <a:ext cx="133350" cy="161925"/>
              </a:xfrm>
              <a:custGeom>
                <a:avLst/>
                <a:gdLst>
                  <a:gd name="connsiteX0" fmla="*/ 28575 w 133350"/>
                  <a:gd name="connsiteY0" fmla="*/ 161925 h 161925"/>
                  <a:gd name="connsiteX1" fmla="*/ 133350 w 133350"/>
                  <a:gd name="connsiteY1" fmla="*/ 161925 h 161925"/>
                  <a:gd name="connsiteX2" fmla="*/ 57626 w 133350"/>
                  <a:gd name="connsiteY2" fmla="*/ 0 h 161925"/>
                  <a:gd name="connsiteX3" fmla="*/ 0 w 133350"/>
                  <a:gd name="connsiteY3" fmla="*/ 85725 h 161925"/>
                </a:gdLst>
                <a:ahLst/>
                <a:cxnLst>
                  <a:cxn ang="0">
                    <a:pos x="connsiteX0" y="connsiteY0"/>
                  </a:cxn>
                  <a:cxn ang="0">
                    <a:pos x="connsiteX1" y="connsiteY1"/>
                  </a:cxn>
                  <a:cxn ang="0">
                    <a:pos x="connsiteX2" y="connsiteY2"/>
                  </a:cxn>
                  <a:cxn ang="0">
                    <a:pos x="connsiteX3" y="connsiteY3"/>
                  </a:cxn>
                </a:cxnLst>
                <a:rect l="l" t="t" r="r" b="b"/>
                <a:pathLst>
                  <a:path w="133350" h="161925">
                    <a:moveTo>
                      <a:pt x="28575" y="161925"/>
                    </a:moveTo>
                    <a:lnTo>
                      <a:pt x="133350" y="161925"/>
                    </a:lnTo>
                    <a:cubicBezTo>
                      <a:pt x="133350" y="95250"/>
                      <a:pt x="104966" y="36957"/>
                      <a:pt x="57626" y="0"/>
                    </a:cubicBezTo>
                    <a:lnTo>
                      <a:pt x="0" y="85725"/>
                    </a:ln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76" name="Freeform: Shape 75">
                <a:extLst>
                  <a:ext uri="{FF2B5EF4-FFF2-40B4-BE49-F238E27FC236}">
                    <a16:creationId xmlns:a16="http://schemas.microsoft.com/office/drawing/2014/main" id="{5032897E-E973-43B5-9789-06CB7D79A021}"/>
                  </a:ext>
                </a:extLst>
              </p:cNvPr>
              <p:cNvSpPr/>
              <p:nvPr/>
            </p:nvSpPr>
            <p:spPr>
              <a:xfrm>
                <a:off x="5689827" y="3045142"/>
                <a:ext cx="158141" cy="101372"/>
              </a:xfrm>
              <a:custGeom>
                <a:avLst/>
                <a:gdLst>
                  <a:gd name="connsiteX0" fmla="*/ 148521 w 158141"/>
                  <a:gd name="connsiteY0" fmla="*/ 0 h 101372"/>
                  <a:gd name="connsiteX1" fmla="*/ 60605 w 158141"/>
                  <a:gd name="connsiteY1" fmla="*/ 27622 h 101372"/>
                  <a:gd name="connsiteX2" fmla="*/ 22600 w 158141"/>
                  <a:gd name="connsiteY2" fmla="*/ 25622 h 101372"/>
                  <a:gd name="connsiteX3" fmla="*/ 3931 w 158141"/>
                  <a:gd name="connsiteY3" fmla="*/ 78772 h 101372"/>
                  <a:gd name="connsiteX4" fmla="*/ 57081 w 158141"/>
                  <a:gd name="connsiteY4" fmla="*/ 97441 h 101372"/>
                  <a:gd name="connsiteX5" fmla="*/ 79274 w 158141"/>
                  <a:gd name="connsiteY5" fmla="*/ 66484 h 101372"/>
                  <a:gd name="connsiteX6" fmla="*/ 158141 w 158141"/>
                  <a:gd name="connsiteY6" fmla="*/ 19145 h 101372"/>
                  <a:gd name="connsiteX7" fmla="*/ 148521 w 158141"/>
                  <a:gd name="connsiteY7" fmla="*/ 0 h 10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41" h="101372">
                    <a:moveTo>
                      <a:pt x="148521" y="0"/>
                    </a:moveTo>
                    <a:lnTo>
                      <a:pt x="60605" y="27622"/>
                    </a:lnTo>
                    <a:cubicBezTo>
                      <a:pt x="49461" y="20764"/>
                      <a:pt x="35269" y="19526"/>
                      <a:pt x="22600" y="25622"/>
                    </a:cubicBezTo>
                    <a:cubicBezTo>
                      <a:pt x="2788" y="35147"/>
                      <a:pt x="-5594" y="58960"/>
                      <a:pt x="3931" y="78772"/>
                    </a:cubicBezTo>
                    <a:cubicBezTo>
                      <a:pt x="13456" y="98584"/>
                      <a:pt x="37269" y="106966"/>
                      <a:pt x="57081" y="97441"/>
                    </a:cubicBezTo>
                    <a:cubicBezTo>
                      <a:pt x="69749" y="91345"/>
                      <a:pt x="77655" y="79439"/>
                      <a:pt x="79274" y="66484"/>
                    </a:cubicBezTo>
                    <a:lnTo>
                      <a:pt x="158141" y="19145"/>
                    </a:lnTo>
                    <a:lnTo>
                      <a:pt x="148521" y="0"/>
                    </a:lnTo>
                    <a:close/>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grpSp>
        <p:grpSp>
          <p:nvGrpSpPr>
            <p:cNvPr id="77" name="Graphic 69">
              <a:extLst>
                <a:ext uri="{FF2B5EF4-FFF2-40B4-BE49-F238E27FC236}">
                  <a16:creationId xmlns:a16="http://schemas.microsoft.com/office/drawing/2014/main" id="{8F2D6FBB-CBB4-48B8-8146-084BB60C345D}"/>
                </a:ext>
              </a:extLst>
            </p:cNvPr>
            <p:cNvGrpSpPr/>
            <p:nvPr/>
          </p:nvGrpSpPr>
          <p:grpSpPr>
            <a:xfrm>
              <a:off x="7304424" y="4283558"/>
              <a:ext cx="608848" cy="523487"/>
              <a:chOff x="6276498" y="3616833"/>
              <a:chExt cx="409670" cy="352234"/>
            </a:xfrm>
            <a:noFill/>
          </p:grpSpPr>
          <p:sp>
            <p:nvSpPr>
              <p:cNvPr id="78" name="Freeform: Shape 77">
                <a:extLst>
                  <a:ext uri="{FF2B5EF4-FFF2-40B4-BE49-F238E27FC236}">
                    <a16:creationId xmlns:a16="http://schemas.microsoft.com/office/drawing/2014/main" id="{52BE6F78-243D-45B1-BD54-9444F21EF2A1}"/>
                  </a:ext>
                </a:extLst>
              </p:cNvPr>
              <p:cNvSpPr/>
              <p:nvPr/>
            </p:nvSpPr>
            <p:spPr>
              <a:xfrm>
                <a:off x="6447948" y="3788092"/>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6"/>
                      <a:pt x="44356" y="57150"/>
                      <a:pt x="28575" y="57150"/>
                    </a:cubicBezTo>
                    <a:cubicBezTo>
                      <a:pt x="12793" y="57150"/>
                      <a:pt x="0" y="44356"/>
                      <a:pt x="0" y="28575"/>
                    </a:cubicBezTo>
                    <a:cubicBezTo>
                      <a:pt x="0" y="12793"/>
                      <a:pt x="12793" y="0"/>
                      <a:pt x="28575" y="0"/>
                    </a:cubicBezTo>
                    <a:cubicBezTo>
                      <a:pt x="44356" y="0"/>
                      <a:pt x="57150" y="12793"/>
                      <a:pt x="57150" y="28575"/>
                    </a:cubicBezTo>
                    <a:close/>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79" name="Freeform: Shape 78">
                <a:extLst>
                  <a:ext uri="{FF2B5EF4-FFF2-40B4-BE49-F238E27FC236}">
                    <a16:creationId xmlns:a16="http://schemas.microsoft.com/office/drawing/2014/main" id="{95233D26-A3B5-4EA5-8921-2AD8ACADD368}"/>
                  </a:ext>
                </a:extLst>
              </p:cNvPr>
              <p:cNvSpPr/>
              <p:nvPr/>
            </p:nvSpPr>
            <p:spPr>
              <a:xfrm>
                <a:off x="6500336" y="3740467"/>
                <a:ext cx="61912" cy="57150"/>
              </a:xfrm>
              <a:custGeom>
                <a:avLst/>
                <a:gdLst>
                  <a:gd name="connsiteX0" fmla="*/ 0 w 61912"/>
                  <a:gd name="connsiteY0" fmla="*/ 57150 h 57150"/>
                  <a:gd name="connsiteX1" fmla="*/ 61912 w 61912"/>
                  <a:gd name="connsiteY1" fmla="*/ 0 h 57150"/>
                </a:gdLst>
                <a:ahLst/>
                <a:cxnLst>
                  <a:cxn ang="0">
                    <a:pos x="connsiteX0" y="connsiteY0"/>
                  </a:cxn>
                  <a:cxn ang="0">
                    <a:pos x="connsiteX1" y="connsiteY1"/>
                  </a:cxn>
                </a:cxnLst>
                <a:rect l="l" t="t" r="r" b="b"/>
                <a:pathLst>
                  <a:path w="61912" h="57150">
                    <a:moveTo>
                      <a:pt x="0" y="57150"/>
                    </a:moveTo>
                    <a:lnTo>
                      <a:pt x="61912" y="0"/>
                    </a:lnTo>
                  </a:path>
                </a:pathLst>
              </a:custGeom>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80" name="Freeform: Shape 79">
                <a:extLst>
                  <a:ext uri="{FF2B5EF4-FFF2-40B4-BE49-F238E27FC236}">
                    <a16:creationId xmlns:a16="http://schemas.microsoft.com/office/drawing/2014/main" id="{B3020A1C-7871-4DE1-8452-DDC32EB45E24}"/>
                  </a:ext>
                </a:extLst>
              </p:cNvPr>
              <p:cNvSpPr/>
              <p:nvPr/>
            </p:nvSpPr>
            <p:spPr>
              <a:xfrm>
                <a:off x="6428898" y="3835717"/>
                <a:ext cx="23812" cy="19050"/>
              </a:xfrm>
              <a:custGeom>
                <a:avLst/>
                <a:gdLst>
                  <a:gd name="connsiteX0" fmla="*/ 0 w 23812"/>
                  <a:gd name="connsiteY0" fmla="*/ 19050 h 19050"/>
                  <a:gd name="connsiteX1" fmla="*/ 23812 w 23812"/>
                  <a:gd name="connsiteY1" fmla="*/ 0 h 19050"/>
                </a:gdLst>
                <a:ahLst/>
                <a:cxnLst>
                  <a:cxn ang="0">
                    <a:pos x="connsiteX0" y="connsiteY0"/>
                  </a:cxn>
                  <a:cxn ang="0">
                    <a:pos x="connsiteX1" y="connsiteY1"/>
                  </a:cxn>
                </a:cxnLst>
                <a:rect l="l" t="t" r="r" b="b"/>
                <a:pathLst>
                  <a:path w="23812" h="19050">
                    <a:moveTo>
                      <a:pt x="0" y="19050"/>
                    </a:moveTo>
                    <a:lnTo>
                      <a:pt x="23812" y="0"/>
                    </a:lnTo>
                  </a:path>
                </a:pathLst>
              </a:custGeom>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81" name="Freeform: Shape 80">
                <a:extLst>
                  <a:ext uri="{FF2B5EF4-FFF2-40B4-BE49-F238E27FC236}">
                    <a16:creationId xmlns:a16="http://schemas.microsoft.com/office/drawing/2014/main" id="{3D5D30FF-8EAA-4FAD-96E3-EEE145897437}"/>
                  </a:ext>
                </a:extLst>
              </p:cNvPr>
              <p:cNvSpPr/>
              <p:nvPr/>
            </p:nvSpPr>
            <p:spPr>
              <a:xfrm>
                <a:off x="6381273" y="3616928"/>
                <a:ext cx="85725" cy="23907"/>
              </a:xfrm>
              <a:custGeom>
                <a:avLst/>
                <a:gdLst>
                  <a:gd name="connsiteX0" fmla="*/ 85725 w 85725"/>
                  <a:gd name="connsiteY0" fmla="*/ 0 h 23907"/>
                  <a:gd name="connsiteX1" fmla="*/ 0 w 85725"/>
                  <a:gd name="connsiteY1" fmla="*/ 23908 h 23907"/>
                </a:gdLst>
                <a:ahLst/>
                <a:cxnLst>
                  <a:cxn ang="0">
                    <a:pos x="connsiteX0" y="connsiteY0"/>
                  </a:cxn>
                  <a:cxn ang="0">
                    <a:pos x="connsiteX1" y="connsiteY1"/>
                  </a:cxn>
                </a:cxnLst>
                <a:rect l="l" t="t" r="r" b="b"/>
                <a:pathLst>
                  <a:path w="85725" h="23907">
                    <a:moveTo>
                      <a:pt x="85725" y="0"/>
                    </a:moveTo>
                    <a:cubicBezTo>
                      <a:pt x="54769" y="1429"/>
                      <a:pt x="25718" y="9906"/>
                      <a:pt x="0" y="23908"/>
                    </a:cubicBez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82" name="Freeform: Shape 81">
                <a:extLst>
                  <a:ext uri="{FF2B5EF4-FFF2-40B4-BE49-F238E27FC236}">
                    <a16:creationId xmlns:a16="http://schemas.microsoft.com/office/drawing/2014/main" id="{7741F4AE-19CC-4A56-A0BA-88C775EC6640}"/>
                  </a:ext>
                </a:extLst>
              </p:cNvPr>
              <p:cNvSpPr/>
              <p:nvPr/>
            </p:nvSpPr>
            <p:spPr>
              <a:xfrm>
                <a:off x="6486048" y="3616833"/>
                <a:ext cx="85725" cy="23907"/>
              </a:xfrm>
              <a:custGeom>
                <a:avLst/>
                <a:gdLst>
                  <a:gd name="connsiteX0" fmla="*/ 85725 w 85725"/>
                  <a:gd name="connsiteY0" fmla="*/ 23908 h 23907"/>
                  <a:gd name="connsiteX1" fmla="*/ 0 w 85725"/>
                  <a:gd name="connsiteY1" fmla="*/ 0 h 23907"/>
                </a:gdLst>
                <a:ahLst/>
                <a:cxnLst>
                  <a:cxn ang="0">
                    <a:pos x="connsiteX0" y="connsiteY0"/>
                  </a:cxn>
                  <a:cxn ang="0">
                    <a:pos x="connsiteX1" y="connsiteY1"/>
                  </a:cxn>
                </a:cxnLst>
                <a:rect l="l" t="t" r="r" b="b"/>
                <a:pathLst>
                  <a:path w="85725" h="23907">
                    <a:moveTo>
                      <a:pt x="85725" y="23908"/>
                    </a:moveTo>
                    <a:cubicBezTo>
                      <a:pt x="60008" y="9906"/>
                      <a:pt x="30956" y="1429"/>
                      <a:pt x="0" y="0"/>
                    </a:cubicBez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83" name="Freeform: Shape 82">
                <a:extLst>
                  <a:ext uri="{FF2B5EF4-FFF2-40B4-BE49-F238E27FC236}">
                    <a16:creationId xmlns:a16="http://schemas.microsoft.com/office/drawing/2014/main" id="{0EDDD858-D884-4859-B8AC-6ABF0F5A7C13}"/>
                  </a:ext>
                </a:extLst>
              </p:cNvPr>
              <p:cNvSpPr/>
              <p:nvPr/>
            </p:nvSpPr>
            <p:spPr>
              <a:xfrm>
                <a:off x="6565296" y="3652551"/>
                <a:ext cx="120872" cy="172497"/>
              </a:xfrm>
              <a:custGeom>
                <a:avLst/>
                <a:gdLst>
                  <a:gd name="connsiteX0" fmla="*/ 0 w 120872"/>
                  <a:gd name="connsiteY0" fmla="*/ 40291 h 172497"/>
                  <a:gd name="connsiteX1" fmla="*/ 50292 w 120872"/>
                  <a:gd name="connsiteY1" fmla="*/ 102013 h 172497"/>
                  <a:gd name="connsiteX2" fmla="*/ 18764 w 120872"/>
                  <a:gd name="connsiteY2" fmla="*/ 123730 h 172497"/>
                  <a:gd name="connsiteX3" fmla="*/ 120872 w 120872"/>
                  <a:gd name="connsiteY3" fmla="*/ 172498 h 172497"/>
                  <a:gd name="connsiteX4" fmla="*/ 112205 w 120872"/>
                  <a:gd name="connsiteY4" fmla="*/ 59341 h 172497"/>
                  <a:gd name="connsiteX5" fmla="*/ 90107 w 120872"/>
                  <a:gd name="connsiteY5" fmla="*/ 74581 h 172497"/>
                  <a:gd name="connsiteX6" fmla="*/ 25527 w 120872"/>
                  <a:gd name="connsiteY6" fmla="*/ 0 h 17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72" h="172497">
                    <a:moveTo>
                      <a:pt x="0" y="40291"/>
                    </a:moveTo>
                    <a:cubicBezTo>
                      <a:pt x="21717" y="56007"/>
                      <a:pt x="39243" y="77248"/>
                      <a:pt x="50292" y="102013"/>
                    </a:cubicBezTo>
                    <a:lnTo>
                      <a:pt x="18764" y="123730"/>
                    </a:lnTo>
                    <a:lnTo>
                      <a:pt x="120872" y="172498"/>
                    </a:lnTo>
                    <a:lnTo>
                      <a:pt x="112205" y="59341"/>
                    </a:lnTo>
                    <a:lnTo>
                      <a:pt x="90107" y="74581"/>
                    </a:lnTo>
                    <a:cubicBezTo>
                      <a:pt x="75057" y="44672"/>
                      <a:pt x="52769" y="19050"/>
                      <a:pt x="25527" y="0"/>
                    </a:cubicBez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84" name="Freeform: Shape 83">
                <a:extLst>
                  <a:ext uri="{FF2B5EF4-FFF2-40B4-BE49-F238E27FC236}">
                    <a16:creationId xmlns:a16="http://schemas.microsoft.com/office/drawing/2014/main" id="{B052BEDA-57C4-4D52-95DC-D4A1CB894115}"/>
                  </a:ext>
                </a:extLst>
              </p:cNvPr>
              <p:cNvSpPr/>
              <p:nvPr/>
            </p:nvSpPr>
            <p:spPr>
              <a:xfrm>
                <a:off x="6486048" y="3664553"/>
                <a:ext cx="57150" cy="15049"/>
              </a:xfrm>
              <a:custGeom>
                <a:avLst/>
                <a:gdLst>
                  <a:gd name="connsiteX0" fmla="*/ 0 w 57150"/>
                  <a:gd name="connsiteY0" fmla="*/ 0 h 15049"/>
                  <a:gd name="connsiteX1" fmla="*/ 57150 w 57150"/>
                  <a:gd name="connsiteY1" fmla="*/ 15049 h 15049"/>
                </a:gdLst>
                <a:ahLst/>
                <a:cxnLst>
                  <a:cxn ang="0">
                    <a:pos x="connsiteX0" y="connsiteY0"/>
                  </a:cxn>
                  <a:cxn ang="0">
                    <a:pos x="connsiteX1" y="connsiteY1"/>
                  </a:cxn>
                </a:cxnLst>
                <a:rect l="l" t="t" r="r" b="b"/>
                <a:pathLst>
                  <a:path w="57150" h="15049">
                    <a:moveTo>
                      <a:pt x="0" y="0"/>
                    </a:moveTo>
                    <a:cubicBezTo>
                      <a:pt x="20383" y="1238"/>
                      <a:pt x="39719" y="6572"/>
                      <a:pt x="57150" y="15049"/>
                    </a:cubicBez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85" name="Freeform: Shape 84">
                <a:extLst>
                  <a:ext uri="{FF2B5EF4-FFF2-40B4-BE49-F238E27FC236}">
                    <a16:creationId xmlns:a16="http://schemas.microsoft.com/office/drawing/2014/main" id="{0357F5A0-2C41-41D5-B046-27A83E7512C8}"/>
                  </a:ext>
                </a:extLst>
              </p:cNvPr>
              <p:cNvSpPr/>
              <p:nvPr/>
            </p:nvSpPr>
            <p:spPr>
              <a:xfrm>
                <a:off x="6402704" y="3664553"/>
                <a:ext cx="64293" cy="18764"/>
              </a:xfrm>
              <a:custGeom>
                <a:avLst/>
                <a:gdLst>
                  <a:gd name="connsiteX0" fmla="*/ 0 w 64293"/>
                  <a:gd name="connsiteY0" fmla="*/ 18764 h 18764"/>
                  <a:gd name="connsiteX1" fmla="*/ 64294 w 64293"/>
                  <a:gd name="connsiteY1" fmla="*/ 0 h 18764"/>
                </a:gdLst>
                <a:ahLst/>
                <a:cxnLst>
                  <a:cxn ang="0">
                    <a:pos x="connsiteX0" y="connsiteY0"/>
                  </a:cxn>
                  <a:cxn ang="0">
                    <a:pos x="connsiteX1" y="connsiteY1"/>
                  </a:cxn>
                </a:cxnLst>
                <a:rect l="l" t="t" r="r" b="b"/>
                <a:pathLst>
                  <a:path w="64293" h="18764">
                    <a:moveTo>
                      <a:pt x="0" y="18764"/>
                    </a:moveTo>
                    <a:cubicBezTo>
                      <a:pt x="19241" y="8096"/>
                      <a:pt x="41053" y="1429"/>
                      <a:pt x="64294" y="0"/>
                    </a:cubicBez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86" name="Freeform: Shape 85">
                <a:extLst>
                  <a:ext uri="{FF2B5EF4-FFF2-40B4-BE49-F238E27FC236}">
                    <a16:creationId xmlns:a16="http://schemas.microsoft.com/office/drawing/2014/main" id="{C8A4389C-A4A4-4F8A-AEA3-D50431DB91F8}"/>
                  </a:ext>
                </a:extLst>
              </p:cNvPr>
              <p:cNvSpPr/>
              <p:nvPr/>
            </p:nvSpPr>
            <p:spPr>
              <a:xfrm>
                <a:off x="6324123" y="3692842"/>
                <a:ext cx="302133" cy="276225"/>
              </a:xfrm>
              <a:custGeom>
                <a:avLst/>
                <a:gdLst>
                  <a:gd name="connsiteX0" fmla="*/ 302133 w 302133"/>
                  <a:gd name="connsiteY0" fmla="*/ 152400 h 276225"/>
                  <a:gd name="connsiteX1" fmla="*/ 152400 w 302133"/>
                  <a:gd name="connsiteY1" fmla="*/ 276225 h 276225"/>
                  <a:gd name="connsiteX2" fmla="*/ 0 w 302133"/>
                  <a:gd name="connsiteY2" fmla="*/ 123825 h 276225"/>
                  <a:gd name="connsiteX3" fmla="*/ 63532 w 302133"/>
                  <a:gd name="connsiteY3" fmla="*/ 0 h 276225"/>
                </a:gdLst>
                <a:ahLst/>
                <a:cxnLst>
                  <a:cxn ang="0">
                    <a:pos x="connsiteX0" y="connsiteY0"/>
                  </a:cxn>
                  <a:cxn ang="0">
                    <a:pos x="connsiteX1" y="connsiteY1"/>
                  </a:cxn>
                  <a:cxn ang="0">
                    <a:pos x="connsiteX2" y="connsiteY2"/>
                  </a:cxn>
                  <a:cxn ang="0">
                    <a:pos x="connsiteX3" y="connsiteY3"/>
                  </a:cxn>
                </a:cxnLst>
                <a:rect l="l" t="t" r="r" b="b"/>
                <a:pathLst>
                  <a:path w="302133" h="276225">
                    <a:moveTo>
                      <a:pt x="302133" y="152400"/>
                    </a:moveTo>
                    <a:cubicBezTo>
                      <a:pt x="288798" y="222885"/>
                      <a:pt x="226790" y="276225"/>
                      <a:pt x="152400" y="276225"/>
                    </a:cubicBezTo>
                    <a:cubicBezTo>
                      <a:pt x="68199" y="276225"/>
                      <a:pt x="0" y="208026"/>
                      <a:pt x="0" y="123825"/>
                    </a:cubicBezTo>
                    <a:cubicBezTo>
                      <a:pt x="0" y="72771"/>
                      <a:pt x="25051" y="27623"/>
                      <a:pt x="63532" y="0"/>
                    </a:cubicBez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sp>
            <p:nvSpPr>
              <p:cNvPr id="87" name="Freeform: Shape 86">
                <a:extLst>
                  <a:ext uri="{FF2B5EF4-FFF2-40B4-BE49-F238E27FC236}">
                    <a16:creationId xmlns:a16="http://schemas.microsoft.com/office/drawing/2014/main" id="{73CACD48-4880-419B-B557-352810ECA652}"/>
                  </a:ext>
                </a:extLst>
              </p:cNvPr>
              <p:cNvSpPr/>
              <p:nvPr/>
            </p:nvSpPr>
            <p:spPr>
              <a:xfrm>
                <a:off x="6276498" y="3652551"/>
                <a:ext cx="85725" cy="164210"/>
              </a:xfrm>
              <a:custGeom>
                <a:avLst/>
                <a:gdLst>
                  <a:gd name="connsiteX0" fmla="*/ 85725 w 85725"/>
                  <a:gd name="connsiteY0" fmla="*/ 0 h 164210"/>
                  <a:gd name="connsiteX1" fmla="*/ 0 w 85725"/>
                  <a:gd name="connsiteY1" fmla="*/ 164211 h 164210"/>
                </a:gdLst>
                <a:ahLst/>
                <a:cxnLst>
                  <a:cxn ang="0">
                    <a:pos x="connsiteX0" y="connsiteY0"/>
                  </a:cxn>
                  <a:cxn ang="0">
                    <a:pos x="connsiteX1" y="connsiteY1"/>
                  </a:cxn>
                </a:cxnLst>
                <a:rect l="l" t="t" r="r" b="b"/>
                <a:pathLst>
                  <a:path w="85725" h="164210">
                    <a:moveTo>
                      <a:pt x="85725" y="0"/>
                    </a:moveTo>
                    <a:cubicBezTo>
                      <a:pt x="33909" y="36100"/>
                      <a:pt x="0" y="96202"/>
                      <a:pt x="0" y="164211"/>
                    </a:cubicBezTo>
                  </a:path>
                </a:pathLst>
              </a:custGeom>
              <a:noFill/>
              <a:ln w="19050" cap="flat">
                <a:solidFill>
                  <a:srgbClr val="003466"/>
                </a:solidFill>
                <a:prstDash val="solid"/>
                <a:miter/>
              </a:ln>
            </p:spPr>
            <p:txBody>
              <a:bodyPr rtlCol="0" anchor="ctr"/>
              <a:lstStyle/>
              <a:p>
                <a:pPr defTabSz="685783">
                  <a:defRPr/>
                </a:pPr>
                <a:endParaRPr lang="en-US" sz="1350">
                  <a:solidFill>
                    <a:srgbClr val="000000"/>
                  </a:solidFill>
                  <a:latin typeface="Calibri"/>
                </a:endParaRPr>
              </a:p>
            </p:txBody>
          </p:sp>
        </p:grpSp>
        <p:sp>
          <p:nvSpPr>
            <p:cNvPr id="42" name="Rectangle 41">
              <a:extLst>
                <a:ext uri="{FF2B5EF4-FFF2-40B4-BE49-F238E27FC236}">
                  <a16:creationId xmlns:a16="http://schemas.microsoft.com/office/drawing/2014/main" id="{F4547EE4-7A7F-4A13-BDEC-A9C3BC279D42}"/>
                </a:ext>
              </a:extLst>
            </p:cNvPr>
            <p:cNvSpPr/>
            <p:nvPr/>
          </p:nvSpPr>
          <p:spPr>
            <a:xfrm>
              <a:off x="517393" y="4607693"/>
              <a:ext cx="2634888" cy="861775"/>
            </a:xfrm>
            <a:prstGeom prst="rect">
              <a:avLst/>
            </a:prstGeom>
          </p:spPr>
          <p:txBody>
            <a:bodyPr wrap="square">
              <a:spAutoFit/>
            </a:bodyPr>
            <a:lstStyle/>
            <a:p>
              <a:pPr defTabSz="685783">
                <a:defRPr/>
              </a:pPr>
              <a:r>
                <a:rPr lang="en-US" b="1" dirty="0">
                  <a:solidFill>
                    <a:srgbClr val="FFFFFF"/>
                  </a:solidFill>
                  <a:latin typeface="Calibri Light" panose="020F0302020204030204" pitchFamily="34" charset="0"/>
                  <a:cs typeface="Calibri Light" panose="020F0302020204030204" pitchFamily="34" charset="0"/>
                </a:rPr>
                <a:t>Game changer in Support experience</a:t>
              </a:r>
            </a:p>
          </p:txBody>
        </p:sp>
      </p:grpSp>
      <p:sp>
        <p:nvSpPr>
          <p:cNvPr id="90" name="Freeform: Shape 89">
            <a:extLst>
              <a:ext uri="{FF2B5EF4-FFF2-40B4-BE49-F238E27FC236}">
                <a16:creationId xmlns:a16="http://schemas.microsoft.com/office/drawing/2014/main" id="{A3F46D76-BB75-4366-89A4-CCD32BD2667E}"/>
              </a:ext>
            </a:extLst>
          </p:cNvPr>
          <p:cNvSpPr/>
          <p:nvPr/>
        </p:nvSpPr>
        <p:spPr>
          <a:xfrm>
            <a:off x="7618586" y="3936906"/>
            <a:ext cx="575838" cy="38791"/>
          </a:xfrm>
          <a:custGeom>
            <a:avLst/>
            <a:gdLst>
              <a:gd name="connsiteX0" fmla="*/ 0 w 982931"/>
              <a:gd name="connsiteY0" fmla="*/ 0 h 11950"/>
              <a:gd name="connsiteX1" fmla="*/ 982931 w 982931"/>
              <a:gd name="connsiteY1" fmla="*/ 0 h 11950"/>
              <a:gd name="connsiteX2" fmla="*/ 982931 w 982931"/>
              <a:gd name="connsiteY2" fmla="*/ 11951 h 11950"/>
              <a:gd name="connsiteX3" fmla="*/ 0 w 982931"/>
              <a:gd name="connsiteY3" fmla="*/ 11951 h 11950"/>
            </a:gdLst>
            <a:ahLst/>
            <a:cxnLst>
              <a:cxn ang="0">
                <a:pos x="connsiteX0" y="connsiteY0"/>
              </a:cxn>
              <a:cxn ang="0">
                <a:pos x="connsiteX1" y="connsiteY1"/>
              </a:cxn>
              <a:cxn ang="0">
                <a:pos x="connsiteX2" y="connsiteY2"/>
              </a:cxn>
              <a:cxn ang="0">
                <a:pos x="connsiteX3" y="connsiteY3"/>
              </a:cxn>
            </a:cxnLst>
            <a:rect l="l" t="t" r="r" b="b"/>
            <a:pathLst>
              <a:path w="982931" h="11950">
                <a:moveTo>
                  <a:pt x="0" y="0"/>
                </a:moveTo>
                <a:lnTo>
                  <a:pt x="982931" y="0"/>
                </a:lnTo>
                <a:lnTo>
                  <a:pt x="982931" y="11951"/>
                </a:lnTo>
                <a:lnTo>
                  <a:pt x="0" y="11951"/>
                </a:lnTo>
                <a:close/>
              </a:path>
            </a:pathLst>
          </a:custGeom>
          <a:solidFill>
            <a:srgbClr val="333333"/>
          </a:solidFill>
          <a:ln w="11942" cap="flat">
            <a:solidFill>
              <a:schemeClr val="bg2">
                <a:lumMod val="90000"/>
              </a:schemeClr>
            </a:solidFill>
            <a:prstDash val="solid"/>
            <a:miter/>
          </a:ln>
        </p:spPr>
        <p:txBody>
          <a:bodyPr rtlCol="0" anchor="ctr"/>
          <a:lstStyle/>
          <a:p>
            <a:pPr defTabSz="685783">
              <a:defRPr/>
            </a:pPr>
            <a:endParaRPr lang="en-US" sz="1350">
              <a:solidFill>
                <a:srgbClr val="000000"/>
              </a:solidFill>
              <a:latin typeface="Calibri"/>
            </a:endParaRPr>
          </a:p>
        </p:txBody>
      </p:sp>
      <p:sp>
        <p:nvSpPr>
          <p:cNvPr id="92" name="Freeform: Shape 91">
            <a:extLst>
              <a:ext uri="{FF2B5EF4-FFF2-40B4-BE49-F238E27FC236}">
                <a16:creationId xmlns:a16="http://schemas.microsoft.com/office/drawing/2014/main" id="{2AD0C0B8-8D50-4C65-B6DB-A11A6BE5FFD1}"/>
              </a:ext>
            </a:extLst>
          </p:cNvPr>
          <p:cNvSpPr/>
          <p:nvPr/>
        </p:nvSpPr>
        <p:spPr>
          <a:xfrm>
            <a:off x="560409" y="3936906"/>
            <a:ext cx="575838" cy="38791"/>
          </a:xfrm>
          <a:custGeom>
            <a:avLst/>
            <a:gdLst>
              <a:gd name="connsiteX0" fmla="*/ 0 w 982931"/>
              <a:gd name="connsiteY0" fmla="*/ 0 h 11950"/>
              <a:gd name="connsiteX1" fmla="*/ 982931 w 982931"/>
              <a:gd name="connsiteY1" fmla="*/ 0 h 11950"/>
              <a:gd name="connsiteX2" fmla="*/ 982931 w 982931"/>
              <a:gd name="connsiteY2" fmla="*/ 11951 h 11950"/>
              <a:gd name="connsiteX3" fmla="*/ 0 w 982931"/>
              <a:gd name="connsiteY3" fmla="*/ 11951 h 11950"/>
            </a:gdLst>
            <a:ahLst/>
            <a:cxnLst>
              <a:cxn ang="0">
                <a:pos x="connsiteX0" y="connsiteY0"/>
              </a:cxn>
              <a:cxn ang="0">
                <a:pos x="connsiteX1" y="connsiteY1"/>
              </a:cxn>
              <a:cxn ang="0">
                <a:pos x="connsiteX2" y="connsiteY2"/>
              </a:cxn>
              <a:cxn ang="0">
                <a:pos x="connsiteX3" y="connsiteY3"/>
              </a:cxn>
            </a:cxnLst>
            <a:rect l="l" t="t" r="r" b="b"/>
            <a:pathLst>
              <a:path w="982931" h="11950">
                <a:moveTo>
                  <a:pt x="0" y="0"/>
                </a:moveTo>
                <a:lnTo>
                  <a:pt x="982931" y="0"/>
                </a:lnTo>
                <a:lnTo>
                  <a:pt x="982931" y="11951"/>
                </a:lnTo>
                <a:lnTo>
                  <a:pt x="0" y="11951"/>
                </a:lnTo>
                <a:close/>
              </a:path>
            </a:pathLst>
          </a:custGeom>
          <a:solidFill>
            <a:srgbClr val="333333"/>
          </a:solidFill>
          <a:ln w="11942" cap="flat">
            <a:solidFill>
              <a:schemeClr val="bg2">
                <a:lumMod val="90000"/>
              </a:schemeClr>
            </a:solidFill>
            <a:prstDash val="solid"/>
            <a:miter/>
          </a:ln>
        </p:spPr>
        <p:txBody>
          <a:bodyPr rtlCol="0" anchor="ctr"/>
          <a:lstStyle/>
          <a:p>
            <a:pPr defTabSz="685783">
              <a:defRPr/>
            </a:pPr>
            <a:endParaRPr lang="en-US" sz="1350">
              <a:solidFill>
                <a:srgbClr val="000000"/>
              </a:solidFill>
              <a:latin typeface="Calibri"/>
            </a:endParaRPr>
          </a:p>
        </p:txBody>
      </p:sp>
      <p:sp>
        <p:nvSpPr>
          <p:cNvPr id="93" name="Freeform: Shape 92">
            <a:extLst>
              <a:ext uri="{FF2B5EF4-FFF2-40B4-BE49-F238E27FC236}">
                <a16:creationId xmlns:a16="http://schemas.microsoft.com/office/drawing/2014/main" id="{3913FD9F-67C3-47D4-A609-94BAB89D67D3}"/>
              </a:ext>
            </a:extLst>
          </p:cNvPr>
          <p:cNvSpPr/>
          <p:nvPr/>
        </p:nvSpPr>
        <p:spPr>
          <a:xfrm>
            <a:off x="1150756" y="3915357"/>
            <a:ext cx="101101" cy="101101"/>
          </a:xfrm>
          <a:custGeom>
            <a:avLst/>
            <a:gdLst>
              <a:gd name="connsiteX0" fmla="*/ 134802 w 134801"/>
              <a:gd name="connsiteY0" fmla="*/ 67401 h 134801"/>
              <a:gd name="connsiteX1" fmla="*/ 67401 w 134801"/>
              <a:gd name="connsiteY1" fmla="*/ 134802 h 134801"/>
              <a:gd name="connsiteX2" fmla="*/ 0 w 134801"/>
              <a:gd name="connsiteY2" fmla="*/ 67401 h 134801"/>
              <a:gd name="connsiteX3" fmla="*/ 67401 w 134801"/>
              <a:gd name="connsiteY3" fmla="*/ 0 h 134801"/>
              <a:gd name="connsiteX4" fmla="*/ 134802 w 134801"/>
              <a:gd name="connsiteY4" fmla="*/ 67401 h 13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1" h="134801">
                <a:moveTo>
                  <a:pt x="134802" y="67401"/>
                </a:moveTo>
                <a:cubicBezTo>
                  <a:pt x="134802" y="104625"/>
                  <a:pt x="104625" y="134802"/>
                  <a:pt x="67401" y="134802"/>
                </a:cubicBezTo>
                <a:cubicBezTo>
                  <a:pt x="30176" y="134802"/>
                  <a:pt x="0" y="104625"/>
                  <a:pt x="0" y="67401"/>
                </a:cubicBezTo>
                <a:cubicBezTo>
                  <a:pt x="0" y="30176"/>
                  <a:pt x="30176" y="0"/>
                  <a:pt x="67401" y="0"/>
                </a:cubicBezTo>
                <a:cubicBezTo>
                  <a:pt x="104625" y="0"/>
                  <a:pt x="134802" y="30176"/>
                  <a:pt x="134802" y="67401"/>
                </a:cubicBezTo>
                <a:close/>
              </a:path>
            </a:pathLst>
          </a:custGeom>
          <a:solidFill>
            <a:srgbClr val="12637C"/>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94" name="Freeform: Shape 93">
            <a:extLst>
              <a:ext uri="{FF2B5EF4-FFF2-40B4-BE49-F238E27FC236}">
                <a16:creationId xmlns:a16="http://schemas.microsoft.com/office/drawing/2014/main" id="{05B3D571-4C88-4B7B-8D40-0E43D9275DB9}"/>
              </a:ext>
            </a:extLst>
          </p:cNvPr>
          <p:cNvSpPr/>
          <p:nvPr/>
        </p:nvSpPr>
        <p:spPr>
          <a:xfrm>
            <a:off x="1856931" y="3905190"/>
            <a:ext cx="101101" cy="101101"/>
          </a:xfrm>
          <a:custGeom>
            <a:avLst/>
            <a:gdLst>
              <a:gd name="connsiteX0" fmla="*/ 134802 w 134801"/>
              <a:gd name="connsiteY0" fmla="*/ 67401 h 134801"/>
              <a:gd name="connsiteX1" fmla="*/ 67401 w 134801"/>
              <a:gd name="connsiteY1" fmla="*/ 134802 h 134801"/>
              <a:gd name="connsiteX2" fmla="*/ 0 w 134801"/>
              <a:gd name="connsiteY2" fmla="*/ 67401 h 134801"/>
              <a:gd name="connsiteX3" fmla="*/ 67401 w 134801"/>
              <a:gd name="connsiteY3" fmla="*/ 0 h 134801"/>
              <a:gd name="connsiteX4" fmla="*/ 134802 w 134801"/>
              <a:gd name="connsiteY4" fmla="*/ 67401 h 13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1" h="134801">
                <a:moveTo>
                  <a:pt x="134802" y="67401"/>
                </a:moveTo>
                <a:cubicBezTo>
                  <a:pt x="134802" y="104625"/>
                  <a:pt x="104626" y="134802"/>
                  <a:pt x="67401" y="134802"/>
                </a:cubicBezTo>
                <a:cubicBezTo>
                  <a:pt x="30177" y="134802"/>
                  <a:pt x="0" y="104625"/>
                  <a:pt x="0" y="67401"/>
                </a:cubicBezTo>
                <a:cubicBezTo>
                  <a:pt x="0" y="30176"/>
                  <a:pt x="30177" y="0"/>
                  <a:pt x="67401" y="0"/>
                </a:cubicBezTo>
                <a:cubicBezTo>
                  <a:pt x="104626" y="0"/>
                  <a:pt x="134802" y="30176"/>
                  <a:pt x="134802" y="67401"/>
                </a:cubicBezTo>
                <a:close/>
              </a:path>
            </a:pathLst>
          </a:custGeom>
          <a:solidFill>
            <a:srgbClr val="33B7C6"/>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95" name="Freeform: Shape 94">
            <a:extLst>
              <a:ext uri="{FF2B5EF4-FFF2-40B4-BE49-F238E27FC236}">
                <a16:creationId xmlns:a16="http://schemas.microsoft.com/office/drawing/2014/main" id="{0C6A53E5-71F6-46DC-B3D9-411F10823AFD}"/>
              </a:ext>
            </a:extLst>
          </p:cNvPr>
          <p:cNvSpPr/>
          <p:nvPr/>
        </p:nvSpPr>
        <p:spPr>
          <a:xfrm>
            <a:off x="2567217" y="3913413"/>
            <a:ext cx="101101" cy="101101"/>
          </a:xfrm>
          <a:custGeom>
            <a:avLst/>
            <a:gdLst>
              <a:gd name="connsiteX0" fmla="*/ 134802 w 134801"/>
              <a:gd name="connsiteY0" fmla="*/ 67401 h 134801"/>
              <a:gd name="connsiteX1" fmla="*/ 67401 w 134801"/>
              <a:gd name="connsiteY1" fmla="*/ 134802 h 134801"/>
              <a:gd name="connsiteX2" fmla="*/ 0 w 134801"/>
              <a:gd name="connsiteY2" fmla="*/ 67401 h 134801"/>
              <a:gd name="connsiteX3" fmla="*/ 67401 w 134801"/>
              <a:gd name="connsiteY3" fmla="*/ 0 h 134801"/>
              <a:gd name="connsiteX4" fmla="*/ 134802 w 134801"/>
              <a:gd name="connsiteY4" fmla="*/ 67401 h 13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1" h="134801">
                <a:moveTo>
                  <a:pt x="134802" y="67401"/>
                </a:moveTo>
                <a:cubicBezTo>
                  <a:pt x="134802" y="104625"/>
                  <a:pt x="104626" y="134802"/>
                  <a:pt x="67401" y="134802"/>
                </a:cubicBezTo>
                <a:cubicBezTo>
                  <a:pt x="30176" y="134802"/>
                  <a:pt x="0" y="104625"/>
                  <a:pt x="0" y="67401"/>
                </a:cubicBezTo>
                <a:cubicBezTo>
                  <a:pt x="0" y="30176"/>
                  <a:pt x="30176" y="0"/>
                  <a:pt x="67401" y="0"/>
                </a:cubicBezTo>
                <a:cubicBezTo>
                  <a:pt x="104626" y="0"/>
                  <a:pt x="134802" y="30176"/>
                  <a:pt x="134802" y="67401"/>
                </a:cubicBezTo>
                <a:close/>
              </a:path>
            </a:pathLst>
          </a:custGeom>
          <a:solidFill>
            <a:srgbClr val="B1D852"/>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96" name="Freeform: Shape 95">
            <a:extLst>
              <a:ext uri="{FF2B5EF4-FFF2-40B4-BE49-F238E27FC236}">
                <a16:creationId xmlns:a16="http://schemas.microsoft.com/office/drawing/2014/main" id="{3F058622-8746-4D40-886B-086180050D93}"/>
              </a:ext>
            </a:extLst>
          </p:cNvPr>
          <p:cNvSpPr/>
          <p:nvPr/>
        </p:nvSpPr>
        <p:spPr>
          <a:xfrm>
            <a:off x="3270431" y="3913413"/>
            <a:ext cx="101101" cy="101101"/>
          </a:xfrm>
          <a:custGeom>
            <a:avLst/>
            <a:gdLst>
              <a:gd name="connsiteX0" fmla="*/ 134802 w 134801"/>
              <a:gd name="connsiteY0" fmla="*/ 67401 h 134801"/>
              <a:gd name="connsiteX1" fmla="*/ 67401 w 134801"/>
              <a:gd name="connsiteY1" fmla="*/ 134802 h 134801"/>
              <a:gd name="connsiteX2" fmla="*/ 0 w 134801"/>
              <a:gd name="connsiteY2" fmla="*/ 67401 h 134801"/>
              <a:gd name="connsiteX3" fmla="*/ 67401 w 134801"/>
              <a:gd name="connsiteY3" fmla="*/ 0 h 134801"/>
              <a:gd name="connsiteX4" fmla="*/ 134802 w 134801"/>
              <a:gd name="connsiteY4" fmla="*/ 67401 h 13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1" h="134801">
                <a:moveTo>
                  <a:pt x="134802" y="67401"/>
                </a:moveTo>
                <a:cubicBezTo>
                  <a:pt x="134802" y="104625"/>
                  <a:pt x="104626" y="134802"/>
                  <a:pt x="67401" y="134802"/>
                </a:cubicBezTo>
                <a:cubicBezTo>
                  <a:pt x="30177" y="134802"/>
                  <a:pt x="0" y="104625"/>
                  <a:pt x="0" y="67401"/>
                </a:cubicBezTo>
                <a:cubicBezTo>
                  <a:pt x="0" y="30176"/>
                  <a:pt x="30176" y="0"/>
                  <a:pt x="67401" y="0"/>
                </a:cubicBezTo>
                <a:cubicBezTo>
                  <a:pt x="104625" y="0"/>
                  <a:pt x="134802" y="30176"/>
                  <a:pt x="134802" y="67401"/>
                </a:cubicBezTo>
                <a:close/>
              </a:path>
            </a:pathLst>
          </a:custGeom>
          <a:solidFill>
            <a:srgbClr val="FFAB2E"/>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97" name="Freeform: Shape 96">
            <a:extLst>
              <a:ext uri="{FF2B5EF4-FFF2-40B4-BE49-F238E27FC236}">
                <a16:creationId xmlns:a16="http://schemas.microsoft.com/office/drawing/2014/main" id="{8881F324-5CB2-4F8F-82B3-7FAC740E6324}"/>
              </a:ext>
            </a:extLst>
          </p:cNvPr>
          <p:cNvSpPr/>
          <p:nvPr/>
        </p:nvSpPr>
        <p:spPr>
          <a:xfrm>
            <a:off x="3977308" y="3905836"/>
            <a:ext cx="101102" cy="101101"/>
          </a:xfrm>
          <a:custGeom>
            <a:avLst/>
            <a:gdLst>
              <a:gd name="connsiteX0" fmla="*/ 134802 w 134802"/>
              <a:gd name="connsiteY0" fmla="*/ 67401 h 134801"/>
              <a:gd name="connsiteX1" fmla="*/ 67401 w 134802"/>
              <a:gd name="connsiteY1" fmla="*/ 134802 h 134801"/>
              <a:gd name="connsiteX2" fmla="*/ 0 w 134802"/>
              <a:gd name="connsiteY2" fmla="*/ 67401 h 134801"/>
              <a:gd name="connsiteX3" fmla="*/ 67401 w 134802"/>
              <a:gd name="connsiteY3" fmla="*/ 0 h 134801"/>
              <a:gd name="connsiteX4" fmla="*/ 134802 w 134802"/>
              <a:gd name="connsiteY4" fmla="*/ 67401 h 13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2" h="134801">
                <a:moveTo>
                  <a:pt x="134802" y="67401"/>
                </a:moveTo>
                <a:cubicBezTo>
                  <a:pt x="134802" y="104687"/>
                  <a:pt x="104567" y="134802"/>
                  <a:pt x="67401" y="134802"/>
                </a:cubicBezTo>
                <a:cubicBezTo>
                  <a:pt x="30235" y="134802"/>
                  <a:pt x="0" y="104567"/>
                  <a:pt x="0" y="67401"/>
                </a:cubicBezTo>
                <a:cubicBezTo>
                  <a:pt x="0" y="30235"/>
                  <a:pt x="30235" y="0"/>
                  <a:pt x="67401" y="0"/>
                </a:cubicBezTo>
                <a:cubicBezTo>
                  <a:pt x="104567" y="0"/>
                  <a:pt x="134802" y="30235"/>
                  <a:pt x="134802" y="67401"/>
                </a:cubicBezTo>
                <a:close/>
              </a:path>
            </a:pathLst>
          </a:custGeom>
          <a:solidFill>
            <a:schemeClr val="accent2">
              <a:lumMod val="75000"/>
            </a:schemeClr>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98" name="Freeform: Shape 97">
            <a:extLst>
              <a:ext uri="{FF2B5EF4-FFF2-40B4-BE49-F238E27FC236}">
                <a16:creationId xmlns:a16="http://schemas.microsoft.com/office/drawing/2014/main" id="{5FE47E02-D50E-4CB4-9F8E-6AB157CC83F0}"/>
              </a:ext>
            </a:extLst>
          </p:cNvPr>
          <p:cNvSpPr/>
          <p:nvPr/>
        </p:nvSpPr>
        <p:spPr>
          <a:xfrm>
            <a:off x="5385591" y="3908499"/>
            <a:ext cx="101102" cy="101101"/>
          </a:xfrm>
          <a:custGeom>
            <a:avLst/>
            <a:gdLst>
              <a:gd name="connsiteX0" fmla="*/ 134802 w 134802"/>
              <a:gd name="connsiteY0" fmla="*/ 67401 h 134801"/>
              <a:gd name="connsiteX1" fmla="*/ 67401 w 134802"/>
              <a:gd name="connsiteY1" fmla="*/ 134802 h 134801"/>
              <a:gd name="connsiteX2" fmla="*/ 0 w 134802"/>
              <a:gd name="connsiteY2" fmla="*/ 67401 h 134801"/>
              <a:gd name="connsiteX3" fmla="*/ 67401 w 134802"/>
              <a:gd name="connsiteY3" fmla="*/ 0 h 134801"/>
              <a:gd name="connsiteX4" fmla="*/ 134802 w 134802"/>
              <a:gd name="connsiteY4" fmla="*/ 67401 h 13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2" h="134801">
                <a:moveTo>
                  <a:pt x="134802" y="67401"/>
                </a:moveTo>
                <a:cubicBezTo>
                  <a:pt x="134802" y="104687"/>
                  <a:pt x="104567" y="134802"/>
                  <a:pt x="67401" y="134802"/>
                </a:cubicBezTo>
                <a:cubicBezTo>
                  <a:pt x="30116" y="134802"/>
                  <a:pt x="0" y="104567"/>
                  <a:pt x="0" y="67401"/>
                </a:cubicBezTo>
                <a:cubicBezTo>
                  <a:pt x="0" y="30235"/>
                  <a:pt x="30235" y="0"/>
                  <a:pt x="67401" y="0"/>
                </a:cubicBezTo>
                <a:cubicBezTo>
                  <a:pt x="104567" y="0"/>
                  <a:pt x="134802" y="30235"/>
                  <a:pt x="134802" y="67401"/>
                </a:cubicBezTo>
                <a:close/>
              </a:path>
            </a:pathLst>
          </a:custGeom>
          <a:solidFill>
            <a:schemeClr val="accent4">
              <a:lumMod val="60000"/>
              <a:lumOff val="40000"/>
            </a:schemeClr>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106" name="Isosceles Triangle 105">
            <a:extLst>
              <a:ext uri="{FF2B5EF4-FFF2-40B4-BE49-F238E27FC236}">
                <a16:creationId xmlns:a16="http://schemas.microsoft.com/office/drawing/2014/main" id="{98C93927-53E5-4BDE-B35A-5F0852D93330}"/>
              </a:ext>
            </a:extLst>
          </p:cNvPr>
          <p:cNvSpPr/>
          <p:nvPr/>
        </p:nvSpPr>
        <p:spPr>
          <a:xfrm rot="5400000">
            <a:off x="8158243" y="3905751"/>
            <a:ext cx="101101" cy="101101"/>
          </a:xfrm>
          <a:prstGeom prst="triangle">
            <a:avLst/>
          </a:prstGeom>
          <a:solidFill>
            <a:srgbClr val="333333"/>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107" name="Freeform: Shape 106">
            <a:extLst>
              <a:ext uri="{FF2B5EF4-FFF2-40B4-BE49-F238E27FC236}">
                <a16:creationId xmlns:a16="http://schemas.microsoft.com/office/drawing/2014/main" id="{EAE9F8E2-2B42-4617-A3D8-878EE2FB369C}"/>
              </a:ext>
            </a:extLst>
          </p:cNvPr>
          <p:cNvSpPr/>
          <p:nvPr/>
        </p:nvSpPr>
        <p:spPr>
          <a:xfrm>
            <a:off x="455081" y="3915751"/>
            <a:ext cx="101101" cy="101101"/>
          </a:xfrm>
          <a:custGeom>
            <a:avLst/>
            <a:gdLst>
              <a:gd name="connsiteX0" fmla="*/ 134802 w 134801"/>
              <a:gd name="connsiteY0" fmla="*/ 67401 h 134801"/>
              <a:gd name="connsiteX1" fmla="*/ 67401 w 134801"/>
              <a:gd name="connsiteY1" fmla="*/ 134802 h 134801"/>
              <a:gd name="connsiteX2" fmla="*/ 0 w 134801"/>
              <a:gd name="connsiteY2" fmla="*/ 67401 h 134801"/>
              <a:gd name="connsiteX3" fmla="*/ 67401 w 134801"/>
              <a:gd name="connsiteY3" fmla="*/ 0 h 134801"/>
              <a:gd name="connsiteX4" fmla="*/ 134802 w 134801"/>
              <a:gd name="connsiteY4" fmla="*/ 67401 h 13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1" h="134801">
                <a:moveTo>
                  <a:pt x="134802" y="67401"/>
                </a:moveTo>
                <a:cubicBezTo>
                  <a:pt x="134802" y="104625"/>
                  <a:pt x="104626" y="134802"/>
                  <a:pt x="67401" y="134802"/>
                </a:cubicBezTo>
                <a:cubicBezTo>
                  <a:pt x="30176" y="134802"/>
                  <a:pt x="0" y="104625"/>
                  <a:pt x="0" y="67401"/>
                </a:cubicBezTo>
                <a:cubicBezTo>
                  <a:pt x="0" y="30176"/>
                  <a:pt x="30176" y="0"/>
                  <a:pt x="67401" y="0"/>
                </a:cubicBezTo>
                <a:cubicBezTo>
                  <a:pt x="104626" y="0"/>
                  <a:pt x="134802" y="30176"/>
                  <a:pt x="134802" y="67401"/>
                </a:cubicBezTo>
                <a:close/>
              </a:path>
            </a:pathLst>
          </a:custGeom>
          <a:solidFill>
            <a:schemeClr val="bg1">
              <a:lumMod val="85000"/>
            </a:schemeClr>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108" name="Rectangle 107">
            <a:extLst>
              <a:ext uri="{FF2B5EF4-FFF2-40B4-BE49-F238E27FC236}">
                <a16:creationId xmlns:a16="http://schemas.microsoft.com/office/drawing/2014/main" id="{437F6774-3CE2-42EA-BFDB-3FA3BC086C8B}"/>
              </a:ext>
            </a:extLst>
          </p:cNvPr>
          <p:cNvSpPr/>
          <p:nvPr/>
        </p:nvSpPr>
        <p:spPr>
          <a:xfrm>
            <a:off x="874633" y="4069811"/>
            <a:ext cx="679513" cy="415498"/>
          </a:xfrm>
          <a:prstGeom prst="rect">
            <a:avLst/>
          </a:prstGeom>
        </p:spPr>
        <p:txBody>
          <a:bodyPr wrap="square">
            <a:spAutoFit/>
          </a:bodyPr>
          <a:lstStyle/>
          <a:p>
            <a:pPr algn="ctr" defTabSz="685783">
              <a:defRPr/>
            </a:pPr>
            <a:r>
              <a:rPr lang="en-US" sz="1050" dirty="0">
                <a:solidFill>
                  <a:srgbClr val="12637C"/>
                </a:solidFill>
                <a:latin typeface="Calibri"/>
                <a:cs typeface="Calibri Light" panose="020F0302020204030204" pitchFamily="34" charset="0"/>
              </a:rPr>
              <a:t>Nov 2019 </a:t>
            </a:r>
          </a:p>
        </p:txBody>
      </p:sp>
      <p:sp>
        <p:nvSpPr>
          <p:cNvPr id="109" name="Rectangle 108">
            <a:extLst>
              <a:ext uri="{FF2B5EF4-FFF2-40B4-BE49-F238E27FC236}">
                <a16:creationId xmlns:a16="http://schemas.microsoft.com/office/drawing/2014/main" id="{1531242E-89FC-4867-904A-42A8777B4490}"/>
              </a:ext>
            </a:extLst>
          </p:cNvPr>
          <p:cNvSpPr/>
          <p:nvPr/>
        </p:nvSpPr>
        <p:spPr>
          <a:xfrm>
            <a:off x="1554146" y="4069811"/>
            <a:ext cx="663884" cy="415498"/>
          </a:xfrm>
          <a:prstGeom prst="rect">
            <a:avLst/>
          </a:prstGeom>
        </p:spPr>
        <p:txBody>
          <a:bodyPr wrap="square">
            <a:spAutoFit/>
          </a:bodyPr>
          <a:lstStyle/>
          <a:p>
            <a:pPr algn="ctr" defTabSz="685783">
              <a:defRPr/>
            </a:pPr>
            <a:r>
              <a:rPr lang="en-US" sz="1050" dirty="0">
                <a:solidFill>
                  <a:srgbClr val="12637C"/>
                </a:solidFill>
                <a:latin typeface="Calibri"/>
                <a:cs typeface="Calibri Light" panose="020F0302020204030204" pitchFamily="34" charset="0"/>
              </a:rPr>
              <a:t>Feb 2020 </a:t>
            </a:r>
          </a:p>
        </p:txBody>
      </p:sp>
      <p:sp>
        <p:nvSpPr>
          <p:cNvPr id="110" name="Rectangle 109">
            <a:extLst>
              <a:ext uri="{FF2B5EF4-FFF2-40B4-BE49-F238E27FC236}">
                <a16:creationId xmlns:a16="http://schemas.microsoft.com/office/drawing/2014/main" id="{C2B9119E-27E1-444B-A387-1D653E5A680C}"/>
              </a:ext>
            </a:extLst>
          </p:cNvPr>
          <p:cNvSpPr/>
          <p:nvPr/>
        </p:nvSpPr>
        <p:spPr>
          <a:xfrm>
            <a:off x="2257078" y="4069811"/>
            <a:ext cx="747320" cy="253916"/>
          </a:xfrm>
          <a:prstGeom prst="rect">
            <a:avLst/>
          </a:prstGeom>
        </p:spPr>
        <p:txBody>
          <a:bodyPr wrap="none">
            <a:spAutoFit/>
          </a:bodyPr>
          <a:lstStyle/>
          <a:p>
            <a:pPr algn="ctr" defTabSz="685783">
              <a:defRPr/>
            </a:pPr>
            <a:r>
              <a:rPr lang="en-US" sz="1050" dirty="0">
                <a:solidFill>
                  <a:srgbClr val="12637C"/>
                </a:solidFill>
                <a:latin typeface="Calibri"/>
                <a:cs typeface="Calibri Light" panose="020F0302020204030204" pitchFamily="34" charset="0"/>
              </a:rPr>
              <a:t>Mar 2020 </a:t>
            </a:r>
          </a:p>
        </p:txBody>
      </p:sp>
      <p:sp>
        <p:nvSpPr>
          <p:cNvPr id="111" name="Rectangle 110">
            <a:extLst>
              <a:ext uri="{FF2B5EF4-FFF2-40B4-BE49-F238E27FC236}">
                <a16:creationId xmlns:a16="http://schemas.microsoft.com/office/drawing/2014/main" id="{7B20F7A8-FE91-44EB-99FD-06DB4A349DC0}"/>
              </a:ext>
            </a:extLst>
          </p:cNvPr>
          <p:cNvSpPr/>
          <p:nvPr/>
        </p:nvSpPr>
        <p:spPr>
          <a:xfrm>
            <a:off x="2931891" y="4069811"/>
            <a:ext cx="761747" cy="253916"/>
          </a:xfrm>
          <a:prstGeom prst="rect">
            <a:avLst/>
          </a:prstGeom>
        </p:spPr>
        <p:txBody>
          <a:bodyPr wrap="none">
            <a:spAutoFit/>
          </a:bodyPr>
          <a:lstStyle/>
          <a:p>
            <a:pPr algn="ctr" defTabSz="685783">
              <a:defRPr/>
            </a:pPr>
            <a:r>
              <a:rPr lang="en-US" sz="1050" dirty="0">
                <a:solidFill>
                  <a:srgbClr val="12637C"/>
                </a:solidFill>
                <a:latin typeface="Calibri"/>
                <a:cs typeface="Calibri Light" panose="020F0302020204030204" pitchFamily="34" charset="0"/>
              </a:rPr>
              <a:t>May 2020 </a:t>
            </a:r>
          </a:p>
        </p:txBody>
      </p:sp>
      <p:sp>
        <p:nvSpPr>
          <p:cNvPr id="112" name="Rectangle 111">
            <a:extLst>
              <a:ext uri="{FF2B5EF4-FFF2-40B4-BE49-F238E27FC236}">
                <a16:creationId xmlns:a16="http://schemas.microsoft.com/office/drawing/2014/main" id="{DDA27947-9CA2-4237-AC6A-4E26AE9C012F}"/>
              </a:ext>
            </a:extLst>
          </p:cNvPr>
          <p:cNvSpPr/>
          <p:nvPr/>
        </p:nvSpPr>
        <p:spPr>
          <a:xfrm>
            <a:off x="3703465" y="4069811"/>
            <a:ext cx="665567" cy="253916"/>
          </a:xfrm>
          <a:prstGeom prst="rect">
            <a:avLst/>
          </a:prstGeom>
        </p:spPr>
        <p:txBody>
          <a:bodyPr wrap="none">
            <a:spAutoFit/>
          </a:bodyPr>
          <a:lstStyle/>
          <a:p>
            <a:pPr algn="ctr" defTabSz="685783">
              <a:defRPr/>
            </a:pPr>
            <a:r>
              <a:rPr lang="en-US" sz="1050" dirty="0">
                <a:solidFill>
                  <a:srgbClr val="12637C"/>
                </a:solidFill>
                <a:latin typeface="Calibri"/>
                <a:cs typeface="Calibri Light" panose="020F0302020204030204" pitchFamily="34" charset="0"/>
              </a:rPr>
              <a:t>Jul 2020 </a:t>
            </a:r>
          </a:p>
        </p:txBody>
      </p:sp>
      <p:sp>
        <p:nvSpPr>
          <p:cNvPr id="113" name="Rectangle 112">
            <a:extLst>
              <a:ext uri="{FF2B5EF4-FFF2-40B4-BE49-F238E27FC236}">
                <a16:creationId xmlns:a16="http://schemas.microsoft.com/office/drawing/2014/main" id="{3057E5A1-C1C1-4E4D-86AB-DD01AD501810}"/>
              </a:ext>
            </a:extLst>
          </p:cNvPr>
          <p:cNvSpPr/>
          <p:nvPr/>
        </p:nvSpPr>
        <p:spPr>
          <a:xfrm>
            <a:off x="5073919" y="4069811"/>
            <a:ext cx="739305" cy="253916"/>
          </a:xfrm>
          <a:prstGeom prst="rect">
            <a:avLst/>
          </a:prstGeom>
        </p:spPr>
        <p:txBody>
          <a:bodyPr wrap="none">
            <a:spAutoFit/>
          </a:bodyPr>
          <a:lstStyle/>
          <a:p>
            <a:pPr algn="ctr" defTabSz="685783">
              <a:defRPr/>
            </a:pPr>
            <a:r>
              <a:rPr lang="en-US" sz="1050" dirty="0">
                <a:solidFill>
                  <a:srgbClr val="12637C"/>
                </a:solidFill>
                <a:latin typeface="Calibri"/>
                <a:cs typeface="Calibri Light" panose="020F0302020204030204" pitchFamily="34" charset="0"/>
              </a:rPr>
              <a:t>Nov 2020 </a:t>
            </a:r>
          </a:p>
        </p:txBody>
      </p:sp>
      <p:sp>
        <p:nvSpPr>
          <p:cNvPr id="114" name="Rectangle 113">
            <a:extLst>
              <a:ext uri="{FF2B5EF4-FFF2-40B4-BE49-F238E27FC236}">
                <a16:creationId xmlns:a16="http://schemas.microsoft.com/office/drawing/2014/main" id="{EAD2D0B1-2DD6-4367-A26A-7DA44750D556}"/>
              </a:ext>
            </a:extLst>
          </p:cNvPr>
          <p:cNvSpPr/>
          <p:nvPr/>
        </p:nvSpPr>
        <p:spPr>
          <a:xfrm>
            <a:off x="805224" y="3466110"/>
            <a:ext cx="792163" cy="415498"/>
          </a:xfrm>
          <a:prstGeom prst="rect">
            <a:avLst/>
          </a:prstGeom>
        </p:spPr>
        <p:txBody>
          <a:bodyPr wrap="square">
            <a:spAutoFit/>
          </a:bodyPr>
          <a:lstStyle/>
          <a:p>
            <a:pPr algn="ctr" defTabSz="685783">
              <a:defRPr/>
            </a:pPr>
            <a:r>
              <a:rPr lang="en-US" sz="1050" b="1" dirty="0">
                <a:solidFill>
                  <a:srgbClr val="000000"/>
                </a:solidFill>
                <a:latin typeface="Calibri Light" panose="020F0302020204030204" pitchFamily="34" charset="0"/>
                <a:cs typeface="Calibri Light" panose="020F0302020204030204" pitchFamily="34" charset="0"/>
              </a:rPr>
              <a:t>RefWorks and Pivot</a:t>
            </a:r>
          </a:p>
        </p:txBody>
      </p:sp>
      <p:sp>
        <p:nvSpPr>
          <p:cNvPr id="115" name="Rectangle 114">
            <a:extLst>
              <a:ext uri="{FF2B5EF4-FFF2-40B4-BE49-F238E27FC236}">
                <a16:creationId xmlns:a16="http://schemas.microsoft.com/office/drawing/2014/main" id="{2EA7CF4C-23C9-44B1-9D0E-120A020D9AD1}"/>
              </a:ext>
            </a:extLst>
          </p:cNvPr>
          <p:cNvSpPr/>
          <p:nvPr/>
        </p:nvSpPr>
        <p:spPr>
          <a:xfrm>
            <a:off x="1307296" y="3466110"/>
            <a:ext cx="1200369" cy="415498"/>
          </a:xfrm>
          <a:prstGeom prst="rect">
            <a:avLst/>
          </a:prstGeom>
        </p:spPr>
        <p:txBody>
          <a:bodyPr wrap="square">
            <a:spAutoFit/>
          </a:bodyPr>
          <a:lstStyle/>
          <a:p>
            <a:pPr algn="ctr" defTabSz="685783">
              <a:defRPr/>
            </a:pPr>
            <a:r>
              <a:rPr lang="en-US" sz="1050" b="1" dirty="0">
                <a:solidFill>
                  <a:srgbClr val="000000"/>
                </a:solidFill>
                <a:latin typeface="Calibri Light" panose="020F0302020204030204" pitchFamily="34" charset="0"/>
                <a:cs typeface="Calibri Light" panose="020F0302020204030204" pitchFamily="34" charset="0"/>
              </a:rPr>
              <a:t>Research Professional</a:t>
            </a:r>
          </a:p>
        </p:txBody>
      </p:sp>
      <p:sp>
        <p:nvSpPr>
          <p:cNvPr id="116" name="Rectangle 115">
            <a:extLst>
              <a:ext uri="{FF2B5EF4-FFF2-40B4-BE49-F238E27FC236}">
                <a16:creationId xmlns:a16="http://schemas.microsoft.com/office/drawing/2014/main" id="{2CE9DAA0-9576-4579-96DC-9FB8C1EF3217}"/>
              </a:ext>
            </a:extLst>
          </p:cNvPr>
          <p:cNvSpPr/>
          <p:nvPr/>
        </p:nvSpPr>
        <p:spPr>
          <a:xfrm>
            <a:off x="2282602" y="3466110"/>
            <a:ext cx="697444" cy="415498"/>
          </a:xfrm>
          <a:prstGeom prst="rect">
            <a:avLst/>
          </a:prstGeom>
        </p:spPr>
        <p:txBody>
          <a:bodyPr wrap="square">
            <a:spAutoFit/>
          </a:bodyPr>
          <a:lstStyle/>
          <a:p>
            <a:pPr algn="ctr" defTabSz="685783">
              <a:defRPr/>
            </a:pPr>
            <a:r>
              <a:rPr lang="en-US" sz="1050" b="1" dirty="0">
                <a:solidFill>
                  <a:srgbClr val="000000"/>
                </a:solidFill>
                <a:latin typeface="Calibri Light" panose="020F0302020204030204" pitchFamily="34" charset="0"/>
                <a:cs typeface="Calibri Light" panose="020F0302020204030204" pitchFamily="34" charset="0"/>
              </a:rPr>
              <a:t>RefWorks in Korea</a:t>
            </a:r>
          </a:p>
        </p:txBody>
      </p:sp>
      <p:sp>
        <p:nvSpPr>
          <p:cNvPr id="117" name="Rectangle 116">
            <a:extLst>
              <a:ext uri="{FF2B5EF4-FFF2-40B4-BE49-F238E27FC236}">
                <a16:creationId xmlns:a16="http://schemas.microsoft.com/office/drawing/2014/main" id="{156D979E-3A26-46D2-BF5F-D5C166DC818F}"/>
              </a:ext>
            </a:extLst>
          </p:cNvPr>
          <p:cNvSpPr/>
          <p:nvPr/>
        </p:nvSpPr>
        <p:spPr>
          <a:xfrm>
            <a:off x="2730234" y="3466110"/>
            <a:ext cx="1236902" cy="415498"/>
          </a:xfrm>
          <a:prstGeom prst="rect">
            <a:avLst/>
          </a:prstGeom>
        </p:spPr>
        <p:txBody>
          <a:bodyPr wrap="square">
            <a:spAutoFit/>
          </a:bodyPr>
          <a:lstStyle/>
          <a:p>
            <a:pPr algn="ctr" defTabSz="685783">
              <a:defRPr/>
            </a:pPr>
            <a:r>
              <a:rPr lang="en-US" sz="1050" b="1" dirty="0">
                <a:solidFill>
                  <a:srgbClr val="000000"/>
                </a:solidFill>
                <a:latin typeface="Calibri Light" panose="020F0302020204030204" pitchFamily="34" charset="0"/>
                <a:cs typeface="Calibri Light" panose="020F0302020204030204" pitchFamily="34" charset="0"/>
              </a:rPr>
              <a:t>Summon, 360, </a:t>
            </a:r>
            <a:r>
              <a:rPr lang="en-US" sz="1050" b="1" dirty="0" err="1">
                <a:solidFill>
                  <a:srgbClr val="000000"/>
                </a:solidFill>
                <a:latin typeface="Calibri Light" panose="020F0302020204030204" pitchFamily="34" charset="0"/>
                <a:cs typeface="Calibri Light" panose="020F0302020204030204" pitchFamily="34" charset="0"/>
              </a:rPr>
              <a:t>Intota</a:t>
            </a:r>
            <a:r>
              <a:rPr lang="en-US" sz="1050" b="1" dirty="0">
                <a:solidFill>
                  <a:srgbClr val="000000"/>
                </a:solidFill>
                <a:latin typeface="Calibri Light" panose="020F0302020204030204" pitchFamily="34" charset="0"/>
                <a:cs typeface="Calibri Light" panose="020F0302020204030204" pitchFamily="34" charset="0"/>
              </a:rPr>
              <a:t> (NA)</a:t>
            </a:r>
          </a:p>
        </p:txBody>
      </p:sp>
      <p:sp>
        <p:nvSpPr>
          <p:cNvPr id="118" name="Rectangle 117">
            <a:extLst>
              <a:ext uri="{FF2B5EF4-FFF2-40B4-BE49-F238E27FC236}">
                <a16:creationId xmlns:a16="http://schemas.microsoft.com/office/drawing/2014/main" id="{CEDE466D-029D-4EB6-BD55-B7ACE6B84D67}"/>
              </a:ext>
            </a:extLst>
          </p:cNvPr>
          <p:cNvSpPr/>
          <p:nvPr/>
        </p:nvSpPr>
        <p:spPr>
          <a:xfrm>
            <a:off x="3739939" y="3546902"/>
            <a:ext cx="575838" cy="253916"/>
          </a:xfrm>
          <a:prstGeom prst="rect">
            <a:avLst/>
          </a:prstGeom>
        </p:spPr>
        <p:txBody>
          <a:bodyPr wrap="square">
            <a:spAutoFit/>
          </a:bodyPr>
          <a:lstStyle/>
          <a:p>
            <a:pPr algn="ctr" defTabSz="685783">
              <a:defRPr/>
            </a:pPr>
            <a:r>
              <a:rPr lang="en-US" sz="1050" b="1" dirty="0">
                <a:solidFill>
                  <a:srgbClr val="000000"/>
                </a:solidFill>
                <a:latin typeface="Calibri Light" panose="020F0302020204030204" pitchFamily="34" charset="0"/>
                <a:cs typeface="Calibri Light" panose="020F0302020204030204" pitchFamily="34" charset="0"/>
              </a:rPr>
              <a:t>Rialto</a:t>
            </a:r>
          </a:p>
        </p:txBody>
      </p:sp>
      <p:sp>
        <p:nvSpPr>
          <p:cNvPr id="119" name="Rectangle 118">
            <a:extLst>
              <a:ext uri="{FF2B5EF4-FFF2-40B4-BE49-F238E27FC236}">
                <a16:creationId xmlns:a16="http://schemas.microsoft.com/office/drawing/2014/main" id="{82DAEE07-BF22-4A98-80D2-79F4FAA8F2EA}"/>
              </a:ext>
            </a:extLst>
          </p:cNvPr>
          <p:cNvSpPr/>
          <p:nvPr/>
        </p:nvSpPr>
        <p:spPr>
          <a:xfrm>
            <a:off x="5033965" y="3466110"/>
            <a:ext cx="846767" cy="415498"/>
          </a:xfrm>
          <a:prstGeom prst="rect">
            <a:avLst/>
          </a:prstGeom>
        </p:spPr>
        <p:txBody>
          <a:bodyPr wrap="square">
            <a:spAutoFit/>
          </a:bodyPr>
          <a:lstStyle/>
          <a:p>
            <a:pPr algn="ctr" defTabSz="685783">
              <a:defRPr/>
            </a:pPr>
            <a:r>
              <a:rPr lang="en-US" sz="1050" b="1" dirty="0">
                <a:solidFill>
                  <a:srgbClr val="000000"/>
                </a:solidFill>
                <a:latin typeface="Calibri Light" panose="020F0302020204030204" pitchFamily="34" charset="0"/>
                <a:cs typeface="Calibri Light" panose="020F0302020204030204" pitchFamily="34" charset="0"/>
              </a:rPr>
              <a:t>Primo VE (EU)</a:t>
            </a:r>
          </a:p>
        </p:txBody>
      </p:sp>
      <p:sp>
        <p:nvSpPr>
          <p:cNvPr id="120" name="Rectangle 119">
            <a:extLst>
              <a:ext uri="{FF2B5EF4-FFF2-40B4-BE49-F238E27FC236}">
                <a16:creationId xmlns:a16="http://schemas.microsoft.com/office/drawing/2014/main" id="{9A22FB8E-BC82-4069-9929-384E37993915}"/>
              </a:ext>
            </a:extLst>
          </p:cNvPr>
          <p:cNvSpPr/>
          <p:nvPr/>
        </p:nvSpPr>
        <p:spPr>
          <a:xfrm>
            <a:off x="4168161" y="3466110"/>
            <a:ext cx="1085425" cy="415498"/>
          </a:xfrm>
          <a:prstGeom prst="rect">
            <a:avLst/>
          </a:prstGeom>
        </p:spPr>
        <p:txBody>
          <a:bodyPr wrap="square">
            <a:spAutoFit/>
          </a:bodyPr>
          <a:lstStyle/>
          <a:p>
            <a:pPr algn="ctr" defTabSz="685783">
              <a:defRPr/>
            </a:pPr>
            <a:r>
              <a:rPr lang="en-US" sz="1050" b="1" dirty="0">
                <a:solidFill>
                  <a:srgbClr val="000000"/>
                </a:solidFill>
                <a:latin typeface="Calibri Light" panose="020F0302020204030204" pitchFamily="34" charset="0"/>
                <a:cs typeface="Calibri Light" panose="020F0302020204030204" pitchFamily="34" charset="0"/>
              </a:rPr>
              <a:t>Summon, 360, </a:t>
            </a:r>
            <a:r>
              <a:rPr lang="en-US" sz="1050" b="1" dirty="0" err="1">
                <a:solidFill>
                  <a:srgbClr val="000000"/>
                </a:solidFill>
                <a:latin typeface="Calibri Light" panose="020F0302020204030204" pitchFamily="34" charset="0"/>
                <a:cs typeface="Calibri Light" panose="020F0302020204030204" pitchFamily="34" charset="0"/>
              </a:rPr>
              <a:t>Intota</a:t>
            </a:r>
            <a:r>
              <a:rPr lang="en-US" sz="1050" b="1" dirty="0">
                <a:solidFill>
                  <a:srgbClr val="000000"/>
                </a:solidFill>
                <a:latin typeface="Calibri Light" panose="020F0302020204030204" pitchFamily="34" charset="0"/>
                <a:cs typeface="Calibri Light" panose="020F0302020204030204" pitchFamily="34" charset="0"/>
              </a:rPr>
              <a:t> (EU, </a:t>
            </a:r>
            <a:r>
              <a:rPr lang="en-US" sz="1050" b="1" dirty="0" err="1">
                <a:solidFill>
                  <a:srgbClr val="000000"/>
                </a:solidFill>
                <a:latin typeface="Calibri Light" panose="020F0302020204030204" pitchFamily="34" charset="0"/>
                <a:cs typeface="Calibri Light" panose="020F0302020204030204" pitchFamily="34" charset="0"/>
              </a:rPr>
              <a:t>RoW</a:t>
            </a:r>
            <a:r>
              <a:rPr lang="en-US" sz="1050" b="1" dirty="0">
                <a:solidFill>
                  <a:srgbClr val="000000"/>
                </a:solidFill>
                <a:latin typeface="Calibri Light" panose="020F0302020204030204" pitchFamily="34" charset="0"/>
                <a:cs typeface="Calibri Light" panose="020F0302020204030204" pitchFamily="34" charset="0"/>
              </a:rPr>
              <a:t>)</a:t>
            </a:r>
          </a:p>
        </p:txBody>
      </p:sp>
      <p:sp>
        <p:nvSpPr>
          <p:cNvPr id="121" name="Freeform: Shape 120">
            <a:extLst>
              <a:ext uri="{FF2B5EF4-FFF2-40B4-BE49-F238E27FC236}">
                <a16:creationId xmlns:a16="http://schemas.microsoft.com/office/drawing/2014/main" id="{EF01567F-865E-42C6-BF84-C1129BBD0C55}"/>
              </a:ext>
            </a:extLst>
          </p:cNvPr>
          <p:cNvSpPr/>
          <p:nvPr/>
        </p:nvSpPr>
        <p:spPr>
          <a:xfrm>
            <a:off x="1266227" y="3936906"/>
            <a:ext cx="575838" cy="38791"/>
          </a:xfrm>
          <a:custGeom>
            <a:avLst/>
            <a:gdLst>
              <a:gd name="connsiteX0" fmla="*/ 0 w 982931"/>
              <a:gd name="connsiteY0" fmla="*/ 0 h 11950"/>
              <a:gd name="connsiteX1" fmla="*/ 982931 w 982931"/>
              <a:gd name="connsiteY1" fmla="*/ 0 h 11950"/>
              <a:gd name="connsiteX2" fmla="*/ 982931 w 982931"/>
              <a:gd name="connsiteY2" fmla="*/ 11951 h 11950"/>
              <a:gd name="connsiteX3" fmla="*/ 0 w 982931"/>
              <a:gd name="connsiteY3" fmla="*/ 11951 h 11950"/>
            </a:gdLst>
            <a:ahLst/>
            <a:cxnLst>
              <a:cxn ang="0">
                <a:pos x="connsiteX0" y="connsiteY0"/>
              </a:cxn>
              <a:cxn ang="0">
                <a:pos x="connsiteX1" y="connsiteY1"/>
              </a:cxn>
              <a:cxn ang="0">
                <a:pos x="connsiteX2" y="connsiteY2"/>
              </a:cxn>
              <a:cxn ang="0">
                <a:pos x="connsiteX3" y="connsiteY3"/>
              </a:cxn>
            </a:cxnLst>
            <a:rect l="l" t="t" r="r" b="b"/>
            <a:pathLst>
              <a:path w="982931" h="11950">
                <a:moveTo>
                  <a:pt x="0" y="0"/>
                </a:moveTo>
                <a:lnTo>
                  <a:pt x="982931" y="0"/>
                </a:lnTo>
                <a:lnTo>
                  <a:pt x="982931" y="11951"/>
                </a:lnTo>
                <a:lnTo>
                  <a:pt x="0" y="11951"/>
                </a:lnTo>
                <a:close/>
              </a:path>
            </a:pathLst>
          </a:custGeom>
          <a:solidFill>
            <a:srgbClr val="333333"/>
          </a:solidFill>
          <a:ln w="11942" cap="flat">
            <a:solidFill>
              <a:schemeClr val="bg2">
                <a:lumMod val="90000"/>
              </a:schemeClr>
            </a:solidFill>
            <a:prstDash val="solid"/>
            <a:miter/>
          </a:ln>
        </p:spPr>
        <p:txBody>
          <a:bodyPr rtlCol="0" anchor="ctr"/>
          <a:lstStyle/>
          <a:p>
            <a:pPr defTabSz="685783">
              <a:defRPr/>
            </a:pPr>
            <a:endParaRPr lang="en-US" sz="1350">
              <a:solidFill>
                <a:srgbClr val="000000"/>
              </a:solidFill>
              <a:latin typeface="Calibri"/>
            </a:endParaRPr>
          </a:p>
        </p:txBody>
      </p:sp>
      <p:sp>
        <p:nvSpPr>
          <p:cNvPr id="122" name="Rectangle 121">
            <a:extLst>
              <a:ext uri="{FF2B5EF4-FFF2-40B4-BE49-F238E27FC236}">
                <a16:creationId xmlns:a16="http://schemas.microsoft.com/office/drawing/2014/main" id="{F6BBE192-1F16-4F44-A1C1-A18F901A1A13}"/>
              </a:ext>
            </a:extLst>
          </p:cNvPr>
          <p:cNvSpPr/>
          <p:nvPr/>
        </p:nvSpPr>
        <p:spPr>
          <a:xfrm>
            <a:off x="4345195" y="4069811"/>
            <a:ext cx="713657" cy="253916"/>
          </a:xfrm>
          <a:prstGeom prst="rect">
            <a:avLst/>
          </a:prstGeom>
        </p:spPr>
        <p:txBody>
          <a:bodyPr wrap="none">
            <a:spAutoFit/>
          </a:bodyPr>
          <a:lstStyle/>
          <a:p>
            <a:pPr algn="ctr" defTabSz="685783">
              <a:defRPr/>
            </a:pPr>
            <a:r>
              <a:rPr lang="en-US" sz="1050" dirty="0">
                <a:solidFill>
                  <a:srgbClr val="12637C"/>
                </a:solidFill>
                <a:latin typeface="Calibri"/>
                <a:cs typeface="Calibri Light" panose="020F0302020204030204" pitchFamily="34" charset="0"/>
              </a:rPr>
              <a:t>Oct 2020 </a:t>
            </a:r>
          </a:p>
        </p:txBody>
      </p:sp>
      <p:sp>
        <p:nvSpPr>
          <p:cNvPr id="123" name="Freeform: Shape 122">
            <a:extLst>
              <a:ext uri="{FF2B5EF4-FFF2-40B4-BE49-F238E27FC236}">
                <a16:creationId xmlns:a16="http://schemas.microsoft.com/office/drawing/2014/main" id="{E10822DD-C6FC-4B91-97C2-BE178D4BD99E}"/>
              </a:ext>
            </a:extLst>
          </p:cNvPr>
          <p:cNvSpPr/>
          <p:nvPr/>
        </p:nvSpPr>
        <p:spPr>
          <a:xfrm>
            <a:off x="4681189" y="3915025"/>
            <a:ext cx="101102" cy="101101"/>
          </a:xfrm>
          <a:custGeom>
            <a:avLst/>
            <a:gdLst>
              <a:gd name="connsiteX0" fmla="*/ 134802 w 134802"/>
              <a:gd name="connsiteY0" fmla="*/ 67401 h 134801"/>
              <a:gd name="connsiteX1" fmla="*/ 67401 w 134802"/>
              <a:gd name="connsiteY1" fmla="*/ 134802 h 134801"/>
              <a:gd name="connsiteX2" fmla="*/ 0 w 134802"/>
              <a:gd name="connsiteY2" fmla="*/ 67401 h 134801"/>
              <a:gd name="connsiteX3" fmla="*/ 67401 w 134802"/>
              <a:gd name="connsiteY3" fmla="*/ 0 h 134801"/>
              <a:gd name="connsiteX4" fmla="*/ 134802 w 134802"/>
              <a:gd name="connsiteY4" fmla="*/ 67401 h 13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2" h="134801">
                <a:moveTo>
                  <a:pt x="134802" y="67401"/>
                </a:moveTo>
                <a:cubicBezTo>
                  <a:pt x="134802" y="104687"/>
                  <a:pt x="104567" y="134802"/>
                  <a:pt x="67401" y="134802"/>
                </a:cubicBezTo>
                <a:cubicBezTo>
                  <a:pt x="30235" y="134802"/>
                  <a:pt x="0" y="104567"/>
                  <a:pt x="0" y="67401"/>
                </a:cubicBezTo>
                <a:cubicBezTo>
                  <a:pt x="0" y="30235"/>
                  <a:pt x="30235" y="0"/>
                  <a:pt x="67401" y="0"/>
                </a:cubicBezTo>
                <a:cubicBezTo>
                  <a:pt x="104567" y="0"/>
                  <a:pt x="134802" y="30235"/>
                  <a:pt x="134802" y="67401"/>
                </a:cubicBezTo>
                <a:close/>
              </a:path>
            </a:pathLst>
          </a:custGeom>
          <a:solidFill>
            <a:schemeClr val="accent4">
              <a:lumMod val="75000"/>
            </a:schemeClr>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124" name="Rectangle 123">
            <a:extLst>
              <a:ext uri="{FF2B5EF4-FFF2-40B4-BE49-F238E27FC236}">
                <a16:creationId xmlns:a16="http://schemas.microsoft.com/office/drawing/2014/main" id="{2D360061-5055-402C-AB33-2F46A23A4934}"/>
              </a:ext>
            </a:extLst>
          </p:cNvPr>
          <p:cNvSpPr/>
          <p:nvPr/>
        </p:nvSpPr>
        <p:spPr>
          <a:xfrm>
            <a:off x="7900561" y="3546902"/>
            <a:ext cx="590870" cy="253916"/>
          </a:xfrm>
          <a:prstGeom prst="rect">
            <a:avLst/>
          </a:prstGeom>
        </p:spPr>
        <p:txBody>
          <a:bodyPr wrap="square">
            <a:spAutoFit/>
          </a:bodyPr>
          <a:lstStyle/>
          <a:p>
            <a:pPr algn="ctr" defTabSz="685783"/>
            <a:r>
              <a:rPr lang="en-US" sz="1050" b="1" dirty="0">
                <a:solidFill>
                  <a:srgbClr val="000000"/>
                </a:solidFill>
                <a:latin typeface="Calibri Light" panose="020F0302020204030204" pitchFamily="34" charset="0"/>
                <a:cs typeface="Calibri Light" panose="020F0302020204030204" pitchFamily="34" charset="0"/>
              </a:rPr>
              <a:t>CDI</a:t>
            </a:r>
          </a:p>
        </p:txBody>
      </p:sp>
      <p:sp>
        <p:nvSpPr>
          <p:cNvPr id="125" name="Freeform: Shape 124">
            <a:extLst>
              <a:ext uri="{FF2B5EF4-FFF2-40B4-BE49-F238E27FC236}">
                <a16:creationId xmlns:a16="http://schemas.microsoft.com/office/drawing/2014/main" id="{465C4EBC-2F98-4958-BD41-5E4286C3A42A}"/>
              </a:ext>
            </a:extLst>
          </p:cNvPr>
          <p:cNvSpPr/>
          <p:nvPr/>
        </p:nvSpPr>
        <p:spPr>
          <a:xfrm>
            <a:off x="1972044" y="3936906"/>
            <a:ext cx="575838" cy="38791"/>
          </a:xfrm>
          <a:custGeom>
            <a:avLst/>
            <a:gdLst>
              <a:gd name="connsiteX0" fmla="*/ 0 w 982931"/>
              <a:gd name="connsiteY0" fmla="*/ 0 h 11950"/>
              <a:gd name="connsiteX1" fmla="*/ 982931 w 982931"/>
              <a:gd name="connsiteY1" fmla="*/ 0 h 11950"/>
              <a:gd name="connsiteX2" fmla="*/ 982931 w 982931"/>
              <a:gd name="connsiteY2" fmla="*/ 11951 h 11950"/>
              <a:gd name="connsiteX3" fmla="*/ 0 w 982931"/>
              <a:gd name="connsiteY3" fmla="*/ 11951 h 11950"/>
            </a:gdLst>
            <a:ahLst/>
            <a:cxnLst>
              <a:cxn ang="0">
                <a:pos x="connsiteX0" y="connsiteY0"/>
              </a:cxn>
              <a:cxn ang="0">
                <a:pos x="connsiteX1" y="connsiteY1"/>
              </a:cxn>
              <a:cxn ang="0">
                <a:pos x="connsiteX2" y="connsiteY2"/>
              </a:cxn>
              <a:cxn ang="0">
                <a:pos x="connsiteX3" y="connsiteY3"/>
              </a:cxn>
            </a:cxnLst>
            <a:rect l="l" t="t" r="r" b="b"/>
            <a:pathLst>
              <a:path w="982931" h="11950">
                <a:moveTo>
                  <a:pt x="0" y="0"/>
                </a:moveTo>
                <a:lnTo>
                  <a:pt x="982931" y="0"/>
                </a:lnTo>
                <a:lnTo>
                  <a:pt x="982931" y="11951"/>
                </a:lnTo>
                <a:lnTo>
                  <a:pt x="0" y="11951"/>
                </a:lnTo>
                <a:close/>
              </a:path>
            </a:pathLst>
          </a:custGeom>
          <a:solidFill>
            <a:srgbClr val="333333"/>
          </a:solidFill>
          <a:ln w="11942" cap="flat">
            <a:solidFill>
              <a:schemeClr val="bg2">
                <a:lumMod val="90000"/>
              </a:schemeClr>
            </a:solidFill>
            <a:prstDash val="solid"/>
            <a:miter/>
          </a:ln>
        </p:spPr>
        <p:txBody>
          <a:bodyPr rtlCol="0" anchor="ctr"/>
          <a:lstStyle/>
          <a:p>
            <a:pPr defTabSz="685783">
              <a:defRPr/>
            </a:pPr>
            <a:endParaRPr lang="en-US" sz="1350">
              <a:solidFill>
                <a:srgbClr val="000000"/>
              </a:solidFill>
              <a:latin typeface="Calibri"/>
            </a:endParaRPr>
          </a:p>
        </p:txBody>
      </p:sp>
      <p:sp>
        <p:nvSpPr>
          <p:cNvPr id="126" name="Freeform: Shape 125">
            <a:extLst>
              <a:ext uri="{FF2B5EF4-FFF2-40B4-BE49-F238E27FC236}">
                <a16:creationId xmlns:a16="http://schemas.microsoft.com/office/drawing/2014/main" id="{CA148C08-56F0-455C-9299-2BBCC7A19396}"/>
              </a:ext>
            </a:extLst>
          </p:cNvPr>
          <p:cNvSpPr/>
          <p:nvPr/>
        </p:nvSpPr>
        <p:spPr>
          <a:xfrm>
            <a:off x="2677862" y="3936906"/>
            <a:ext cx="575838" cy="38791"/>
          </a:xfrm>
          <a:custGeom>
            <a:avLst/>
            <a:gdLst>
              <a:gd name="connsiteX0" fmla="*/ 0 w 982931"/>
              <a:gd name="connsiteY0" fmla="*/ 0 h 11950"/>
              <a:gd name="connsiteX1" fmla="*/ 982931 w 982931"/>
              <a:gd name="connsiteY1" fmla="*/ 0 h 11950"/>
              <a:gd name="connsiteX2" fmla="*/ 982931 w 982931"/>
              <a:gd name="connsiteY2" fmla="*/ 11951 h 11950"/>
              <a:gd name="connsiteX3" fmla="*/ 0 w 982931"/>
              <a:gd name="connsiteY3" fmla="*/ 11951 h 11950"/>
            </a:gdLst>
            <a:ahLst/>
            <a:cxnLst>
              <a:cxn ang="0">
                <a:pos x="connsiteX0" y="connsiteY0"/>
              </a:cxn>
              <a:cxn ang="0">
                <a:pos x="connsiteX1" y="connsiteY1"/>
              </a:cxn>
              <a:cxn ang="0">
                <a:pos x="connsiteX2" y="connsiteY2"/>
              </a:cxn>
              <a:cxn ang="0">
                <a:pos x="connsiteX3" y="connsiteY3"/>
              </a:cxn>
            </a:cxnLst>
            <a:rect l="l" t="t" r="r" b="b"/>
            <a:pathLst>
              <a:path w="982931" h="11950">
                <a:moveTo>
                  <a:pt x="0" y="0"/>
                </a:moveTo>
                <a:lnTo>
                  <a:pt x="982931" y="0"/>
                </a:lnTo>
                <a:lnTo>
                  <a:pt x="982931" y="11951"/>
                </a:lnTo>
                <a:lnTo>
                  <a:pt x="0" y="11951"/>
                </a:lnTo>
                <a:close/>
              </a:path>
            </a:pathLst>
          </a:custGeom>
          <a:solidFill>
            <a:srgbClr val="333333"/>
          </a:solidFill>
          <a:ln w="11942" cap="flat">
            <a:solidFill>
              <a:schemeClr val="bg2">
                <a:lumMod val="90000"/>
              </a:schemeClr>
            </a:solidFill>
            <a:prstDash val="solid"/>
            <a:miter/>
          </a:ln>
        </p:spPr>
        <p:txBody>
          <a:bodyPr rtlCol="0" anchor="ctr"/>
          <a:lstStyle/>
          <a:p>
            <a:pPr defTabSz="685783">
              <a:defRPr/>
            </a:pPr>
            <a:endParaRPr lang="en-US" sz="1350">
              <a:solidFill>
                <a:srgbClr val="000000"/>
              </a:solidFill>
              <a:latin typeface="Calibri"/>
            </a:endParaRPr>
          </a:p>
        </p:txBody>
      </p:sp>
      <p:sp>
        <p:nvSpPr>
          <p:cNvPr id="127" name="Freeform: Shape 126">
            <a:extLst>
              <a:ext uri="{FF2B5EF4-FFF2-40B4-BE49-F238E27FC236}">
                <a16:creationId xmlns:a16="http://schemas.microsoft.com/office/drawing/2014/main" id="{28BA33FB-180A-49B4-B138-4D81232992B4}"/>
              </a:ext>
            </a:extLst>
          </p:cNvPr>
          <p:cNvSpPr/>
          <p:nvPr/>
        </p:nvSpPr>
        <p:spPr>
          <a:xfrm>
            <a:off x="3383679" y="3936906"/>
            <a:ext cx="575838" cy="38791"/>
          </a:xfrm>
          <a:custGeom>
            <a:avLst/>
            <a:gdLst>
              <a:gd name="connsiteX0" fmla="*/ 0 w 982931"/>
              <a:gd name="connsiteY0" fmla="*/ 0 h 11950"/>
              <a:gd name="connsiteX1" fmla="*/ 982931 w 982931"/>
              <a:gd name="connsiteY1" fmla="*/ 0 h 11950"/>
              <a:gd name="connsiteX2" fmla="*/ 982931 w 982931"/>
              <a:gd name="connsiteY2" fmla="*/ 11951 h 11950"/>
              <a:gd name="connsiteX3" fmla="*/ 0 w 982931"/>
              <a:gd name="connsiteY3" fmla="*/ 11951 h 11950"/>
            </a:gdLst>
            <a:ahLst/>
            <a:cxnLst>
              <a:cxn ang="0">
                <a:pos x="connsiteX0" y="connsiteY0"/>
              </a:cxn>
              <a:cxn ang="0">
                <a:pos x="connsiteX1" y="connsiteY1"/>
              </a:cxn>
              <a:cxn ang="0">
                <a:pos x="connsiteX2" y="connsiteY2"/>
              </a:cxn>
              <a:cxn ang="0">
                <a:pos x="connsiteX3" y="connsiteY3"/>
              </a:cxn>
            </a:cxnLst>
            <a:rect l="l" t="t" r="r" b="b"/>
            <a:pathLst>
              <a:path w="982931" h="11950">
                <a:moveTo>
                  <a:pt x="0" y="0"/>
                </a:moveTo>
                <a:lnTo>
                  <a:pt x="982931" y="0"/>
                </a:lnTo>
                <a:lnTo>
                  <a:pt x="982931" y="11951"/>
                </a:lnTo>
                <a:lnTo>
                  <a:pt x="0" y="11951"/>
                </a:lnTo>
                <a:close/>
              </a:path>
            </a:pathLst>
          </a:custGeom>
          <a:solidFill>
            <a:srgbClr val="333333"/>
          </a:solidFill>
          <a:ln w="11942" cap="flat">
            <a:solidFill>
              <a:schemeClr val="bg2">
                <a:lumMod val="90000"/>
              </a:schemeClr>
            </a:solidFill>
            <a:prstDash val="solid"/>
            <a:miter/>
          </a:ln>
        </p:spPr>
        <p:txBody>
          <a:bodyPr rtlCol="0" anchor="ctr"/>
          <a:lstStyle/>
          <a:p>
            <a:pPr defTabSz="685783">
              <a:defRPr/>
            </a:pPr>
            <a:endParaRPr lang="en-US" sz="1350">
              <a:solidFill>
                <a:srgbClr val="000000"/>
              </a:solidFill>
              <a:latin typeface="Calibri"/>
            </a:endParaRPr>
          </a:p>
        </p:txBody>
      </p:sp>
      <p:sp>
        <p:nvSpPr>
          <p:cNvPr id="128" name="Freeform: Shape 127">
            <a:extLst>
              <a:ext uri="{FF2B5EF4-FFF2-40B4-BE49-F238E27FC236}">
                <a16:creationId xmlns:a16="http://schemas.microsoft.com/office/drawing/2014/main" id="{6C8D04B1-4704-4EFA-BE9A-AC6175B1E1A0}"/>
              </a:ext>
            </a:extLst>
          </p:cNvPr>
          <p:cNvSpPr/>
          <p:nvPr/>
        </p:nvSpPr>
        <p:spPr>
          <a:xfrm>
            <a:off x="4089497" y="3936906"/>
            <a:ext cx="575838" cy="38791"/>
          </a:xfrm>
          <a:custGeom>
            <a:avLst/>
            <a:gdLst>
              <a:gd name="connsiteX0" fmla="*/ 0 w 982931"/>
              <a:gd name="connsiteY0" fmla="*/ 0 h 11950"/>
              <a:gd name="connsiteX1" fmla="*/ 982931 w 982931"/>
              <a:gd name="connsiteY1" fmla="*/ 0 h 11950"/>
              <a:gd name="connsiteX2" fmla="*/ 982931 w 982931"/>
              <a:gd name="connsiteY2" fmla="*/ 11951 h 11950"/>
              <a:gd name="connsiteX3" fmla="*/ 0 w 982931"/>
              <a:gd name="connsiteY3" fmla="*/ 11951 h 11950"/>
            </a:gdLst>
            <a:ahLst/>
            <a:cxnLst>
              <a:cxn ang="0">
                <a:pos x="connsiteX0" y="connsiteY0"/>
              </a:cxn>
              <a:cxn ang="0">
                <a:pos x="connsiteX1" y="connsiteY1"/>
              </a:cxn>
              <a:cxn ang="0">
                <a:pos x="connsiteX2" y="connsiteY2"/>
              </a:cxn>
              <a:cxn ang="0">
                <a:pos x="connsiteX3" y="connsiteY3"/>
              </a:cxn>
            </a:cxnLst>
            <a:rect l="l" t="t" r="r" b="b"/>
            <a:pathLst>
              <a:path w="982931" h="11950">
                <a:moveTo>
                  <a:pt x="0" y="0"/>
                </a:moveTo>
                <a:lnTo>
                  <a:pt x="982931" y="0"/>
                </a:lnTo>
                <a:lnTo>
                  <a:pt x="982931" y="11951"/>
                </a:lnTo>
                <a:lnTo>
                  <a:pt x="0" y="11951"/>
                </a:lnTo>
                <a:close/>
              </a:path>
            </a:pathLst>
          </a:custGeom>
          <a:solidFill>
            <a:srgbClr val="333333"/>
          </a:solidFill>
          <a:ln w="11942" cap="flat">
            <a:solidFill>
              <a:schemeClr val="bg2">
                <a:lumMod val="90000"/>
              </a:schemeClr>
            </a:solidFill>
            <a:prstDash val="solid"/>
            <a:miter/>
          </a:ln>
        </p:spPr>
        <p:txBody>
          <a:bodyPr rtlCol="0" anchor="ctr"/>
          <a:lstStyle/>
          <a:p>
            <a:pPr defTabSz="685783">
              <a:defRPr/>
            </a:pPr>
            <a:endParaRPr lang="en-US" sz="1350">
              <a:solidFill>
                <a:srgbClr val="000000"/>
              </a:solidFill>
              <a:latin typeface="Calibri"/>
            </a:endParaRPr>
          </a:p>
        </p:txBody>
      </p:sp>
      <p:sp>
        <p:nvSpPr>
          <p:cNvPr id="129" name="Freeform: Shape 128">
            <a:extLst>
              <a:ext uri="{FF2B5EF4-FFF2-40B4-BE49-F238E27FC236}">
                <a16:creationId xmlns:a16="http://schemas.microsoft.com/office/drawing/2014/main" id="{68F556AE-336A-47C5-8D7D-9559540E7697}"/>
              </a:ext>
            </a:extLst>
          </p:cNvPr>
          <p:cNvSpPr/>
          <p:nvPr/>
        </p:nvSpPr>
        <p:spPr>
          <a:xfrm>
            <a:off x="4795314" y="3936906"/>
            <a:ext cx="575838" cy="38791"/>
          </a:xfrm>
          <a:custGeom>
            <a:avLst/>
            <a:gdLst>
              <a:gd name="connsiteX0" fmla="*/ 0 w 982931"/>
              <a:gd name="connsiteY0" fmla="*/ 0 h 11950"/>
              <a:gd name="connsiteX1" fmla="*/ 982931 w 982931"/>
              <a:gd name="connsiteY1" fmla="*/ 0 h 11950"/>
              <a:gd name="connsiteX2" fmla="*/ 982931 w 982931"/>
              <a:gd name="connsiteY2" fmla="*/ 11951 h 11950"/>
              <a:gd name="connsiteX3" fmla="*/ 0 w 982931"/>
              <a:gd name="connsiteY3" fmla="*/ 11951 h 11950"/>
            </a:gdLst>
            <a:ahLst/>
            <a:cxnLst>
              <a:cxn ang="0">
                <a:pos x="connsiteX0" y="connsiteY0"/>
              </a:cxn>
              <a:cxn ang="0">
                <a:pos x="connsiteX1" y="connsiteY1"/>
              </a:cxn>
              <a:cxn ang="0">
                <a:pos x="connsiteX2" y="connsiteY2"/>
              </a:cxn>
              <a:cxn ang="0">
                <a:pos x="connsiteX3" y="connsiteY3"/>
              </a:cxn>
            </a:cxnLst>
            <a:rect l="l" t="t" r="r" b="b"/>
            <a:pathLst>
              <a:path w="982931" h="11950">
                <a:moveTo>
                  <a:pt x="0" y="0"/>
                </a:moveTo>
                <a:lnTo>
                  <a:pt x="982931" y="0"/>
                </a:lnTo>
                <a:lnTo>
                  <a:pt x="982931" y="11951"/>
                </a:lnTo>
                <a:lnTo>
                  <a:pt x="0" y="11951"/>
                </a:lnTo>
                <a:close/>
              </a:path>
            </a:pathLst>
          </a:custGeom>
          <a:solidFill>
            <a:srgbClr val="333333"/>
          </a:solidFill>
          <a:ln w="11942" cap="flat">
            <a:solidFill>
              <a:schemeClr val="bg2">
                <a:lumMod val="90000"/>
              </a:schemeClr>
            </a:solidFill>
            <a:prstDash val="solid"/>
            <a:miter/>
          </a:ln>
        </p:spPr>
        <p:txBody>
          <a:bodyPr rtlCol="0" anchor="ctr"/>
          <a:lstStyle/>
          <a:p>
            <a:pPr defTabSz="685783">
              <a:defRPr/>
            </a:pPr>
            <a:endParaRPr lang="en-US" sz="1350">
              <a:solidFill>
                <a:srgbClr val="000000"/>
              </a:solidFill>
              <a:latin typeface="Calibri"/>
            </a:endParaRPr>
          </a:p>
        </p:txBody>
      </p:sp>
      <p:sp>
        <p:nvSpPr>
          <p:cNvPr id="130" name="Freeform: Shape 129">
            <a:extLst>
              <a:ext uri="{FF2B5EF4-FFF2-40B4-BE49-F238E27FC236}">
                <a16:creationId xmlns:a16="http://schemas.microsoft.com/office/drawing/2014/main" id="{E6D70F09-B042-4812-9FA0-64CFB345EE06}"/>
              </a:ext>
            </a:extLst>
          </p:cNvPr>
          <p:cNvSpPr/>
          <p:nvPr/>
        </p:nvSpPr>
        <p:spPr>
          <a:xfrm>
            <a:off x="6089445" y="3901997"/>
            <a:ext cx="101102" cy="101101"/>
          </a:xfrm>
          <a:custGeom>
            <a:avLst/>
            <a:gdLst>
              <a:gd name="connsiteX0" fmla="*/ 134802 w 134802"/>
              <a:gd name="connsiteY0" fmla="*/ 67401 h 134801"/>
              <a:gd name="connsiteX1" fmla="*/ 67401 w 134802"/>
              <a:gd name="connsiteY1" fmla="*/ 134802 h 134801"/>
              <a:gd name="connsiteX2" fmla="*/ 0 w 134802"/>
              <a:gd name="connsiteY2" fmla="*/ 67401 h 134801"/>
              <a:gd name="connsiteX3" fmla="*/ 67401 w 134802"/>
              <a:gd name="connsiteY3" fmla="*/ 0 h 134801"/>
              <a:gd name="connsiteX4" fmla="*/ 134802 w 134802"/>
              <a:gd name="connsiteY4" fmla="*/ 67401 h 13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2" h="134801">
                <a:moveTo>
                  <a:pt x="134802" y="67401"/>
                </a:moveTo>
                <a:cubicBezTo>
                  <a:pt x="134802" y="104687"/>
                  <a:pt x="104567" y="134802"/>
                  <a:pt x="67401" y="134802"/>
                </a:cubicBezTo>
                <a:cubicBezTo>
                  <a:pt x="30116" y="134802"/>
                  <a:pt x="0" y="104567"/>
                  <a:pt x="0" y="67401"/>
                </a:cubicBezTo>
                <a:cubicBezTo>
                  <a:pt x="0" y="30235"/>
                  <a:pt x="30235" y="0"/>
                  <a:pt x="67401" y="0"/>
                </a:cubicBezTo>
                <a:cubicBezTo>
                  <a:pt x="104567" y="0"/>
                  <a:pt x="134802" y="30235"/>
                  <a:pt x="134802" y="67401"/>
                </a:cubicBezTo>
                <a:close/>
              </a:path>
            </a:pathLst>
          </a:custGeom>
          <a:solidFill>
            <a:schemeClr val="accent6">
              <a:lumMod val="60000"/>
              <a:lumOff val="40000"/>
            </a:schemeClr>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131" name="Freeform: Shape 130">
            <a:extLst>
              <a:ext uri="{FF2B5EF4-FFF2-40B4-BE49-F238E27FC236}">
                <a16:creationId xmlns:a16="http://schemas.microsoft.com/office/drawing/2014/main" id="{071DC37A-E48F-45BB-B848-AA5180B57B4B}"/>
              </a:ext>
            </a:extLst>
          </p:cNvPr>
          <p:cNvSpPr/>
          <p:nvPr/>
        </p:nvSpPr>
        <p:spPr>
          <a:xfrm>
            <a:off x="5501132" y="3936906"/>
            <a:ext cx="575838" cy="38791"/>
          </a:xfrm>
          <a:custGeom>
            <a:avLst/>
            <a:gdLst>
              <a:gd name="connsiteX0" fmla="*/ 0 w 982931"/>
              <a:gd name="connsiteY0" fmla="*/ 0 h 11950"/>
              <a:gd name="connsiteX1" fmla="*/ 982931 w 982931"/>
              <a:gd name="connsiteY1" fmla="*/ 0 h 11950"/>
              <a:gd name="connsiteX2" fmla="*/ 982931 w 982931"/>
              <a:gd name="connsiteY2" fmla="*/ 11951 h 11950"/>
              <a:gd name="connsiteX3" fmla="*/ 0 w 982931"/>
              <a:gd name="connsiteY3" fmla="*/ 11951 h 11950"/>
            </a:gdLst>
            <a:ahLst/>
            <a:cxnLst>
              <a:cxn ang="0">
                <a:pos x="connsiteX0" y="connsiteY0"/>
              </a:cxn>
              <a:cxn ang="0">
                <a:pos x="connsiteX1" y="connsiteY1"/>
              </a:cxn>
              <a:cxn ang="0">
                <a:pos x="connsiteX2" y="connsiteY2"/>
              </a:cxn>
              <a:cxn ang="0">
                <a:pos x="connsiteX3" y="connsiteY3"/>
              </a:cxn>
            </a:cxnLst>
            <a:rect l="l" t="t" r="r" b="b"/>
            <a:pathLst>
              <a:path w="982931" h="11950">
                <a:moveTo>
                  <a:pt x="0" y="0"/>
                </a:moveTo>
                <a:lnTo>
                  <a:pt x="982931" y="0"/>
                </a:lnTo>
                <a:lnTo>
                  <a:pt x="982931" y="11951"/>
                </a:lnTo>
                <a:lnTo>
                  <a:pt x="0" y="11951"/>
                </a:lnTo>
                <a:close/>
              </a:path>
            </a:pathLst>
          </a:custGeom>
          <a:solidFill>
            <a:srgbClr val="333333"/>
          </a:solidFill>
          <a:ln w="11942" cap="flat">
            <a:solidFill>
              <a:schemeClr val="bg2">
                <a:lumMod val="90000"/>
              </a:schemeClr>
            </a:solidFill>
            <a:prstDash val="solid"/>
            <a:miter/>
          </a:ln>
        </p:spPr>
        <p:txBody>
          <a:bodyPr rtlCol="0" anchor="ctr"/>
          <a:lstStyle/>
          <a:p>
            <a:pPr defTabSz="685783">
              <a:defRPr/>
            </a:pPr>
            <a:endParaRPr lang="en-US" sz="1350">
              <a:solidFill>
                <a:srgbClr val="000000"/>
              </a:solidFill>
              <a:latin typeface="Calibri"/>
            </a:endParaRPr>
          </a:p>
        </p:txBody>
      </p:sp>
      <p:sp>
        <p:nvSpPr>
          <p:cNvPr id="132" name="Freeform: Shape 131">
            <a:extLst>
              <a:ext uri="{FF2B5EF4-FFF2-40B4-BE49-F238E27FC236}">
                <a16:creationId xmlns:a16="http://schemas.microsoft.com/office/drawing/2014/main" id="{FBB8FE00-0EAB-4CEC-86CE-18A5DB4BD719}"/>
              </a:ext>
            </a:extLst>
          </p:cNvPr>
          <p:cNvSpPr/>
          <p:nvPr/>
        </p:nvSpPr>
        <p:spPr>
          <a:xfrm>
            <a:off x="6798642" y="3901997"/>
            <a:ext cx="101102" cy="101101"/>
          </a:xfrm>
          <a:custGeom>
            <a:avLst/>
            <a:gdLst>
              <a:gd name="connsiteX0" fmla="*/ 134802 w 134802"/>
              <a:gd name="connsiteY0" fmla="*/ 67401 h 134801"/>
              <a:gd name="connsiteX1" fmla="*/ 67401 w 134802"/>
              <a:gd name="connsiteY1" fmla="*/ 134802 h 134801"/>
              <a:gd name="connsiteX2" fmla="*/ 0 w 134802"/>
              <a:gd name="connsiteY2" fmla="*/ 67401 h 134801"/>
              <a:gd name="connsiteX3" fmla="*/ 67401 w 134802"/>
              <a:gd name="connsiteY3" fmla="*/ 0 h 134801"/>
              <a:gd name="connsiteX4" fmla="*/ 134802 w 134802"/>
              <a:gd name="connsiteY4" fmla="*/ 67401 h 13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2" h="134801">
                <a:moveTo>
                  <a:pt x="134802" y="67401"/>
                </a:moveTo>
                <a:cubicBezTo>
                  <a:pt x="134802" y="104687"/>
                  <a:pt x="104567" y="134802"/>
                  <a:pt x="67401" y="134802"/>
                </a:cubicBezTo>
                <a:cubicBezTo>
                  <a:pt x="30116" y="134802"/>
                  <a:pt x="0" y="104567"/>
                  <a:pt x="0" y="67401"/>
                </a:cubicBezTo>
                <a:cubicBezTo>
                  <a:pt x="0" y="30235"/>
                  <a:pt x="30235" y="0"/>
                  <a:pt x="67401" y="0"/>
                </a:cubicBezTo>
                <a:cubicBezTo>
                  <a:pt x="104567" y="0"/>
                  <a:pt x="134802" y="30235"/>
                  <a:pt x="134802" y="67401"/>
                </a:cubicBezTo>
                <a:close/>
              </a:path>
            </a:pathLst>
          </a:custGeom>
          <a:solidFill>
            <a:schemeClr val="accent6">
              <a:lumMod val="75000"/>
            </a:schemeClr>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133" name="Freeform: Shape 132">
            <a:extLst>
              <a:ext uri="{FF2B5EF4-FFF2-40B4-BE49-F238E27FC236}">
                <a16:creationId xmlns:a16="http://schemas.microsoft.com/office/drawing/2014/main" id="{C6D91479-A0B9-4FF8-ABE7-44A9DAA6A3AB}"/>
              </a:ext>
            </a:extLst>
          </p:cNvPr>
          <p:cNvSpPr/>
          <p:nvPr/>
        </p:nvSpPr>
        <p:spPr>
          <a:xfrm>
            <a:off x="6206949" y="3936906"/>
            <a:ext cx="575838" cy="38791"/>
          </a:xfrm>
          <a:custGeom>
            <a:avLst/>
            <a:gdLst>
              <a:gd name="connsiteX0" fmla="*/ 0 w 982931"/>
              <a:gd name="connsiteY0" fmla="*/ 0 h 11950"/>
              <a:gd name="connsiteX1" fmla="*/ 982931 w 982931"/>
              <a:gd name="connsiteY1" fmla="*/ 0 h 11950"/>
              <a:gd name="connsiteX2" fmla="*/ 982931 w 982931"/>
              <a:gd name="connsiteY2" fmla="*/ 11951 h 11950"/>
              <a:gd name="connsiteX3" fmla="*/ 0 w 982931"/>
              <a:gd name="connsiteY3" fmla="*/ 11951 h 11950"/>
            </a:gdLst>
            <a:ahLst/>
            <a:cxnLst>
              <a:cxn ang="0">
                <a:pos x="connsiteX0" y="connsiteY0"/>
              </a:cxn>
              <a:cxn ang="0">
                <a:pos x="connsiteX1" y="connsiteY1"/>
              </a:cxn>
              <a:cxn ang="0">
                <a:pos x="connsiteX2" y="connsiteY2"/>
              </a:cxn>
              <a:cxn ang="0">
                <a:pos x="connsiteX3" y="connsiteY3"/>
              </a:cxn>
            </a:cxnLst>
            <a:rect l="l" t="t" r="r" b="b"/>
            <a:pathLst>
              <a:path w="982931" h="11950">
                <a:moveTo>
                  <a:pt x="0" y="0"/>
                </a:moveTo>
                <a:lnTo>
                  <a:pt x="982931" y="0"/>
                </a:lnTo>
                <a:lnTo>
                  <a:pt x="982931" y="11951"/>
                </a:lnTo>
                <a:lnTo>
                  <a:pt x="0" y="11951"/>
                </a:lnTo>
                <a:close/>
              </a:path>
            </a:pathLst>
          </a:custGeom>
          <a:solidFill>
            <a:srgbClr val="333333"/>
          </a:solidFill>
          <a:ln w="11942" cap="flat">
            <a:solidFill>
              <a:schemeClr val="bg2">
                <a:lumMod val="90000"/>
              </a:schemeClr>
            </a:solidFill>
            <a:prstDash val="solid"/>
            <a:miter/>
          </a:ln>
        </p:spPr>
        <p:txBody>
          <a:bodyPr rtlCol="0" anchor="ctr"/>
          <a:lstStyle/>
          <a:p>
            <a:pPr defTabSz="685783">
              <a:defRPr/>
            </a:pPr>
            <a:endParaRPr lang="en-US" sz="1350">
              <a:solidFill>
                <a:srgbClr val="000000"/>
              </a:solidFill>
              <a:latin typeface="Calibri"/>
            </a:endParaRPr>
          </a:p>
        </p:txBody>
      </p:sp>
      <p:sp>
        <p:nvSpPr>
          <p:cNvPr id="134" name="Freeform: Shape 133">
            <a:extLst>
              <a:ext uri="{FF2B5EF4-FFF2-40B4-BE49-F238E27FC236}">
                <a16:creationId xmlns:a16="http://schemas.microsoft.com/office/drawing/2014/main" id="{519634E4-F4B0-4D07-8425-768C395DD800}"/>
              </a:ext>
            </a:extLst>
          </p:cNvPr>
          <p:cNvSpPr/>
          <p:nvPr/>
        </p:nvSpPr>
        <p:spPr>
          <a:xfrm>
            <a:off x="7507693" y="3905751"/>
            <a:ext cx="101102" cy="101101"/>
          </a:xfrm>
          <a:custGeom>
            <a:avLst/>
            <a:gdLst>
              <a:gd name="connsiteX0" fmla="*/ 134802 w 134802"/>
              <a:gd name="connsiteY0" fmla="*/ 67401 h 134801"/>
              <a:gd name="connsiteX1" fmla="*/ 67401 w 134802"/>
              <a:gd name="connsiteY1" fmla="*/ 134802 h 134801"/>
              <a:gd name="connsiteX2" fmla="*/ 0 w 134802"/>
              <a:gd name="connsiteY2" fmla="*/ 67401 h 134801"/>
              <a:gd name="connsiteX3" fmla="*/ 67401 w 134802"/>
              <a:gd name="connsiteY3" fmla="*/ 0 h 134801"/>
              <a:gd name="connsiteX4" fmla="*/ 134802 w 134802"/>
              <a:gd name="connsiteY4" fmla="*/ 67401 h 134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02" h="134801">
                <a:moveTo>
                  <a:pt x="134802" y="67401"/>
                </a:moveTo>
                <a:cubicBezTo>
                  <a:pt x="134802" y="104687"/>
                  <a:pt x="104567" y="134802"/>
                  <a:pt x="67401" y="134802"/>
                </a:cubicBezTo>
                <a:cubicBezTo>
                  <a:pt x="30116" y="134802"/>
                  <a:pt x="0" y="104567"/>
                  <a:pt x="0" y="67401"/>
                </a:cubicBezTo>
                <a:cubicBezTo>
                  <a:pt x="0" y="30235"/>
                  <a:pt x="30235" y="0"/>
                  <a:pt x="67401" y="0"/>
                </a:cubicBezTo>
                <a:cubicBezTo>
                  <a:pt x="104567" y="0"/>
                  <a:pt x="134802" y="30235"/>
                  <a:pt x="134802" y="67401"/>
                </a:cubicBezTo>
                <a:close/>
              </a:path>
            </a:pathLst>
          </a:custGeom>
          <a:solidFill>
            <a:srgbClr val="002060"/>
          </a:solidFill>
          <a:ln w="11942" cap="flat">
            <a:noFill/>
            <a:prstDash val="solid"/>
            <a:miter/>
          </a:ln>
        </p:spPr>
        <p:txBody>
          <a:bodyPr rtlCol="0" anchor="ctr"/>
          <a:lstStyle/>
          <a:p>
            <a:pPr defTabSz="685783">
              <a:defRPr/>
            </a:pPr>
            <a:endParaRPr lang="en-US" sz="1350">
              <a:solidFill>
                <a:srgbClr val="000000"/>
              </a:solidFill>
              <a:latin typeface="Calibri"/>
            </a:endParaRPr>
          </a:p>
        </p:txBody>
      </p:sp>
      <p:sp>
        <p:nvSpPr>
          <p:cNvPr id="135" name="Freeform: Shape 134">
            <a:extLst>
              <a:ext uri="{FF2B5EF4-FFF2-40B4-BE49-F238E27FC236}">
                <a16:creationId xmlns:a16="http://schemas.microsoft.com/office/drawing/2014/main" id="{AA893982-FE98-45DE-B43B-BE87AE3300D4}"/>
              </a:ext>
            </a:extLst>
          </p:cNvPr>
          <p:cNvSpPr/>
          <p:nvPr/>
        </p:nvSpPr>
        <p:spPr>
          <a:xfrm>
            <a:off x="6912767" y="3936906"/>
            <a:ext cx="575838" cy="38791"/>
          </a:xfrm>
          <a:custGeom>
            <a:avLst/>
            <a:gdLst>
              <a:gd name="connsiteX0" fmla="*/ 0 w 982931"/>
              <a:gd name="connsiteY0" fmla="*/ 0 h 11950"/>
              <a:gd name="connsiteX1" fmla="*/ 982931 w 982931"/>
              <a:gd name="connsiteY1" fmla="*/ 0 h 11950"/>
              <a:gd name="connsiteX2" fmla="*/ 982931 w 982931"/>
              <a:gd name="connsiteY2" fmla="*/ 11951 h 11950"/>
              <a:gd name="connsiteX3" fmla="*/ 0 w 982931"/>
              <a:gd name="connsiteY3" fmla="*/ 11951 h 11950"/>
            </a:gdLst>
            <a:ahLst/>
            <a:cxnLst>
              <a:cxn ang="0">
                <a:pos x="connsiteX0" y="connsiteY0"/>
              </a:cxn>
              <a:cxn ang="0">
                <a:pos x="connsiteX1" y="connsiteY1"/>
              </a:cxn>
              <a:cxn ang="0">
                <a:pos x="connsiteX2" y="connsiteY2"/>
              </a:cxn>
              <a:cxn ang="0">
                <a:pos x="connsiteX3" y="connsiteY3"/>
              </a:cxn>
            </a:cxnLst>
            <a:rect l="l" t="t" r="r" b="b"/>
            <a:pathLst>
              <a:path w="982931" h="11950">
                <a:moveTo>
                  <a:pt x="0" y="0"/>
                </a:moveTo>
                <a:lnTo>
                  <a:pt x="982931" y="0"/>
                </a:lnTo>
                <a:lnTo>
                  <a:pt x="982931" y="11951"/>
                </a:lnTo>
                <a:lnTo>
                  <a:pt x="0" y="11951"/>
                </a:lnTo>
                <a:close/>
              </a:path>
            </a:pathLst>
          </a:custGeom>
          <a:solidFill>
            <a:srgbClr val="333333"/>
          </a:solidFill>
          <a:ln w="11942" cap="flat">
            <a:solidFill>
              <a:schemeClr val="bg2">
                <a:lumMod val="90000"/>
              </a:schemeClr>
            </a:solidFill>
            <a:prstDash val="solid"/>
            <a:miter/>
          </a:ln>
        </p:spPr>
        <p:txBody>
          <a:bodyPr rtlCol="0" anchor="ctr"/>
          <a:lstStyle/>
          <a:p>
            <a:pPr defTabSz="685783">
              <a:defRPr/>
            </a:pPr>
            <a:endParaRPr lang="en-US" sz="1350">
              <a:solidFill>
                <a:srgbClr val="000000"/>
              </a:solidFill>
              <a:latin typeface="Calibri"/>
            </a:endParaRPr>
          </a:p>
        </p:txBody>
      </p:sp>
      <p:sp>
        <p:nvSpPr>
          <p:cNvPr id="136" name="Rectangle 135">
            <a:extLst>
              <a:ext uri="{FF2B5EF4-FFF2-40B4-BE49-F238E27FC236}">
                <a16:creationId xmlns:a16="http://schemas.microsoft.com/office/drawing/2014/main" id="{B5D2E58E-A09A-4943-AE34-31E94241FD3D}"/>
              </a:ext>
            </a:extLst>
          </p:cNvPr>
          <p:cNvSpPr/>
          <p:nvPr/>
        </p:nvSpPr>
        <p:spPr>
          <a:xfrm>
            <a:off x="5653586" y="3466110"/>
            <a:ext cx="846767" cy="415498"/>
          </a:xfrm>
          <a:prstGeom prst="rect">
            <a:avLst/>
          </a:prstGeom>
        </p:spPr>
        <p:txBody>
          <a:bodyPr wrap="square">
            <a:spAutoFit/>
          </a:bodyPr>
          <a:lstStyle/>
          <a:p>
            <a:pPr algn="ctr" defTabSz="685783">
              <a:defRPr/>
            </a:pPr>
            <a:r>
              <a:rPr lang="en-US" sz="1050" b="1" dirty="0">
                <a:solidFill>
                  <a:srgbClr val="000000"/>
                </a:solidFill>
                <a:latin typeface="Calibri Light" panose="020F0302020204030204" pitchFamily="34" charset="0"/>
                <a:cs typeface="Calibri Light" panose="020F0302020204030204" pitchFamily="34" charset="0"/>
              </a:rPr>
              <a:t>Primo VE (NA)</a:t>
            </a:r>
          </a:p>
        </p:txBody>
      </p:sp>
      <p:sp>
        <p:nvSpPr>
          <p:cNvPr id="137" name="Rectangle 136">
            <a:extLst>
              <a:ext uri="{FF2B5EF4-FFF2-40B4-BE49-F238E27FC236}">
                <a16:creationId xmlns:a16="http://schemas.microsoft.com/office/drawing/2014/main" id="{FF97ABCA-495C-439C-9AC4-0DEBD12D0DBE}"/>
              </a:ext>
            </a:extLst>
          </p:cNvPr>
          <p:cNvSpPr/>
          <p:nvPr/>
        </p:nvSpPr>
        <p:spPr>
          <a:xfrm>
            <a:off x="6319394" y="3466110"/>
            <a:ext cx="967824" cy="415498"/>
          </a:xfrm>
          <a:prstGeom prst="rect">
            <a:avLst/>
          </a:prstGeom>
        </p:spPr>
        <p:txBody>
          <a:bodyPr wrap="square">
            <a:spAutoFit/>
          </a:bodyPr>
          <a:lstStyle/>
          <a:p>
            <a:pPr algn="ctr" defTabSz="685783">
              <a:defRPr/>
            </a:pPr>
            <a:r>
              <a:rPr lang="en-US" sz="1050" b="1" dirty="0">
                <a:solidFill>
                  <a:srgbClr val="000000"/>
                </a:solidFill>
                <a:latin typeface="Calibri Light" panose="020F0302020204030204" pitchFamily="34" charset="0"/>
                <a:cs typeface="Calibri Light" panose="020F0302020204030204" pitchFamily="34" charset="0"/>
              </a:rPr>
              <a:t>Alma, Leganto (EU)</a:t>
            </a:r>
          </a:p>
        </p:txBody>
      </p:sp>
      <p:sp>
        <p:nvSpPr>
          <p:cNvPr id="138" name="Rectangle 137">
            <a:extLst>
              <a:ext uri="{FF2B5EF4-FFF2-40B4-BE49-F238E27FC236}">
                <a16:creationId xmlns:a16="http://schemas.microsoft.com/office/drawing/2014/main" id="{89B52553-B210-468E-B2F4-D68AFE164454}"/>
              </a:ext>
            </a:extLst>
          </p:cNvPr>
          <p:cNvSpPr/>
          <p:nvPr/>
        </p:nvSpPr>
        <p:spPr>
          <a:xfrm>
            <a:off x="7119974" y="3466110"/>
            <a:ext cx="967824" cy="415498"/>
          </a:xfrm>
          <a:prstGeom prst="rect">
            <a:avLst/>
          </a:prstGeom>
        </p:spPr>
        <p:txBody>
          <a:bodyPr wrap="square">
            <a:spAutoFit/>
          </a:bodyPr>
          <a:lstStyle/>
          <a:p>
            <a:pPr algn="ctr" defTabSz="685783">
              <a:defRPr/>
            </a:pPr>
            <a:r>
              <a:rPr lang="en-US" sz="1050" b="1" dirty="0">
                <a:solidFill>
                  <a:srgbClr val="000000"/>
                </a:solidFill>
                <a:latin typeface="Calibri Light" panose="020F0302020204030204" pitchFamily="34" charset="0"/>
                <a:cs typeface="Calibri Light" panose="020F0302020204030204" pitchFamily="34" charset="0"/>
              </a:rPr>
              <a:t>Alma, Leganto (NA)</a:t>
            </a:r>
          </a:p>
        </p:txBody>
      </p:sp>
      <p:sp>
        <p:nvSpPr>
          <p:cNvPr id="139" name="Rectangle 138">
            <a:extLst>
              <a:ext uri="{FF2B5EF4-FFF2-40B4-BE49-F238E27FC236}">
                <a16:creationId xmlns:a16="http://schemas.microsoft.com/office/drawing/2014/main" id="{BD548211-08E6-4AB4-8DD8-A1FF0DA6F362}"/>
              </a:ext>
            </a:extLst>
          </p:cNvPr>
          <p:cNvSpPr/>
          <p:nvPr/>
        </p:nvSpPr>
        <p:spPr>
          <a:xfrm>
            <a:off x="5775851" y="4069811"/>
            <a:ext cx="729688" cy="253916"/>
          </a:xfrm>
          <a:prstGeom prst="rect">
            <a:avLst/>
          </a:prstGeom>
        </p:spPr>
        <p:txBody>
          <a:bodyPr wrap="none">
            <a:spAutoFit/>
          </a:bodyPr>
          <a:lstStyle/>
          <a:p>
            <a:pPr algn="ctr" defTabSz="685783">
              <a:defRPr/>
            </a:pPr>
            <a:r>
              <a:rPr lang="en-US" sz="1050" dirty="0">
                <a:solidFill>
                  <a:srgbClr val="12637C"/>
                </a:solidFill>
                <a:latin typeface="Calibri"/>
                <a:cs typeface="Calibri Light" panose="020F0302020204030204" pitchFamily="34" charset="0"/>
              </a:rPr>
              <a:t>Dec 2020 </a:t>
            </a:r>
          </a:p>
        </p:txBody>
      </p:sp>
      <p:sp>
        <p:nvSpPr>
          <p:cNvPr id="140" name="Rectangle 139">
            <a:extLst>
              <a:ext uri="{FF2B5EF4-FFF2-40B4-BE49-F238E27FC236}">
                <a16:creationId xmlns:a16="http://schemas.microsoft.com/office/drawing/2014/main" id="{C10A8E1F-F4C8-4AF7-AB1D-9089ADC4A490}"/>
              </a:ext>
            </a:extLst>
          </p:cNvPr>
          <p:cNvSpPr/>
          <p:nvPr/>
        </p:nvSpPr>
        <p:spPr>
          <a:xfrm>
            <a:off x="6488355" y="4069811"/>
            <a:ext cx="721672" cy="253916"/>
          </a:xfrm>
          <a:prstGeom prst="rect">
            <a:avLst/>
          </a:prstGeom>
        </p:spPr>
        <p:txBody>
          <a:bodyPr wrap="none">
            <a:spAutoFit/>
          </a:bodyPr>
          <a:lstStyle/>
          <a:p>
            <a:pPr algn="ctr" defTabSz="685783">
              <a:defRPr/>
            </a:pPr>
            <a:r>
              <a:rPr lang="en-US" sz="1050" dirty="0">
                <a:solidFill>
                  <a:srgbClr val="12637C"/>
                </a:solidFill>
                <a:latin typeface="Calibri"/>
                <a:cs typeface="Calibri Light" panose="020F0302020204030204" pitchFamily="34" charset="0"/>
              </a:rPr>
              <a:t>Feb 2021 </a:t>
            </a:r>
          </a:p>
        </p:txBody>
      </p:sp>
      <p:sp>
        <p:nvSpPr>
          <p:cNvPr id="141" name="Rectangle 140">
            <a:extLst>
              <a:ext uri="{FF2B5EF4-FFF2-40B4-BE49-F238E27FC236}">
                <a16:creationId xmlns:a16="http://schemas.microsoft.com/office/drawing/2014/main" id="{0EF51FC9-8C69-495D-AEAB-297E4646768E}"/>
              </a:ext>
            </a:extLst>
          </p:cNvPr>
          <p:cNvSpPr/>
          <p:nvPr/>
        </p:nvSpPr>
        <p:spPr>
          <a:xfrm>
            <a:off x="7194248" y="4069811"/>
            <a:ext cx="747320" cy="253916"/>
          </a:xfrm>
          <a:prstGeom prst="rect">
            <a:avLst/>
          </a:prstGeom>
        </p:spPr>
        <p:txBody>
          <a:bodyPr wrap="none">
            <a:spAutoFit/>
          </a:bodyPr>
          <a:lstStyle/>
          <a:p>
            <a:pPr algn="ctr" defTabSz="685783">
              <a:defRPr/>
            </a:pPr>
            <a:r>
              <a:rPr lang="en-US" sz="1050" dirty="0">
                <a:solidFill>
                  <a:srgbClr val="12637C"/>
                </a:solidFill>
                <a:latin typeface="Calibri"/>
                <a:cs typeface="Calibri Light" panose="020F0302020204030204" pitchFamily="34" charset="0"/>
              </a:rPr>
              <a:t>Mar 2021 </a:t>
            </a:r>
          </a:p>
        </p:txBody>
      </p:sp>
      <p:sp>
        <p:nvSpPr>
          <p:cNvPr id="142" name="Rectangle 141">
            <a:extLst>
              <a:ext uri="{FF2B5EF4-FFF2-40B4-BE49-F238E27FC236}">
                <a16:creationId xmlns:a16="http://schemas.microsoft.com/office/drawing/2014/main" id="{1FAFD672-10BE-4414-A992-8419E60F5C18}"/>
              </a:ext>
            </a:extLst>
          </p:cNvPr>
          <p:cNvSpPr/>
          <p:nvPr/>
        </p:nvSpPr>
        <p:spPr>
          <a:xfrm>
            <a:off x="7870984" y="4069811"/>
            <a:ext cx="681597" cy="253916"/>
          </a:xfrm>
          <a:prstGeom prst="rect">
            <a:avLst/>
          </a:prstGeom>
        </p:spPr>
        <p:txBody>
          <a:bodyPr wrap="none">
            <a:spAutoFit/>
          </a:bodyPr>
          <a:lstStyle/>
          <a:p>
            <a:pPr algn="ctr" defTabSz="685783">
              <a:defRPr/>
            </a:pPr>
            <a:r>
              <a:rPr lang="en-US" sz="1050" dirty="0">
                <a:solidFill>
                  <a:srgbClr val="12637C"/>
                </a:solidFill>
                <a:latin typeface="Calibri"/>
                <a:cs typeface="Calibri Light" panose="020F0302020204030204" pitchFamily="34" charset="0"/>
              </a:rPr>
              <a:t>Q2 2021 </a:t>
            </a:r>
          </a:p>
        </p:txBody>
      </p:sp>
      <p:sp>
        <p:nvSpPr>
          <p:cNvPr id="3" name="Rectangle 2">
            <a:extLst>
              <a:ext uri="{FF2B5EF4-FFF2-40B4-BE49-F238E27FC236}">
                <a16:creationId xmlns:a16="http://schemas.microsoft.com/office/drawing/2014/main" id="{397066D6-B2B8-413F-B88C-1CAFA5541844}"/>
              </a:ext>
            </a:extLst>
          </p:cNvPr>
          <p:cNvSpPr/>
          <p:nvPr/>
        </p:nvSpPr>
        <p:spPr>
          <a:xfrm>
            <a:off x="2939360" y="3409950"/>
            <a:ext cx="883665" cy="107535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0C635F4-3D26-4BC5-99E4-6AD018451341}"/>
              </a:ext>
            </a:extLst>
          </p:cNvPr>
          <p:cNvSpPr/>
          <p:nvPr/>
        </p:nvSpPr>
        <p:spPr>
          <a:xfrm>
            <a:off x="5747561" y="3438017"/>
            <a:ext cx="883665" cy="107535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67CD3B2-8E7E-4846-883E-1D1F29EC3EBA}"/>
              </a:ext>
            </a:extLst>
          </p:cNvPr>
          <p:cNvSpPr/>
          <p:nvPr/>
        </p:nvSpPr>
        <p:spPr>
          <a:xfrm>
            <a:off x="7159019" y="3443567"/>
            <a:ext cx="883665" cy="107535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2DAD6B5-6C7E-4EEA-86C4-397765BAC57D}"/>
              </a:ext>
            </a:extLst>
          </p:cNvPr>
          <p:cNvSpPr/>
          <p:nvPr/>
        </p:nvSpPr>
        <p:spPr>
          <a:xfrm>
            <a:off x="8060570" y="3438016"/>
            <a:ext cx="883665" cy="107535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59978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Oval 112">
            <a:extLst>
              <a:ext uri="{FF2B5EF4-FFF2-40B4-BE49-F238E27FC236}">
                <a16:creationId xmlns:a16="http://schemas.microsoft.com/office/drawing/2014/main" id="{008F7807-E93D-4A4D-ABF1-EF2289D8A66B}"/>
              </a:ext>
            </a:extLst>
          </p:cNvPr>
          <p:cNvSpPr/>
          <p:nvPr/>
        </p:nvSpPr>
        <p:spPr>
          <a:xfrm>
            <a:off x="554282" y="974957"/>
            <a:ext cx="864096" cy="864096"/>
          </a:xfrm>
          <a:prstGeom prst="ellipse">
            <a:avLst/>
          </a:prstGeom>
          <a:gradFill>
            <a:gsLst>
              <a:gs pos="0">
                <a:srgbClr val="7D55A0"/>
              </a:gs>
              <a:gs pos="100000">
                <a:srgbClr val="00B0F0"/>
              </a:gs>
            </a:gsLst>
            <a:lin ang="5400000" scaled="1"/>
          </a:gra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744D1A3E-B085-47CE-A945-A11C695FFB81}"/>
              </a:ext>
            </a:extLst>
          </p:cNvPr>
          <p:cNvSpPr/>
          <p:nvPr/>
        </p:nvSpPr>
        <p:spPr>
          <a:xfrm>
            <a:off x="2381380" y="974957"/>
            <a:ext cx="864096" cy="864096"/>
          </a:xfrm>
          <a:prstGeom prst="ellipse">
            <a:avLst/>
          </a:prstGeom>
          <a:gradFill>
            <a:gsLst>
              <a:gs pos="0">
                <a:srgbClr val="7D55A0"/>
              </a:gs>
              <a:gs pos="100000">
                <a:srgbClr val="00B0F0"/>
              </a:gs>
            </a:gsLst>
            <a:lin ang="5400000" scaled="1"/>
          </a:gra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5EBBCD7-9255-4F7B-9814-F8A24503A4BC}"/>
              </a:ext>
            </a:extLst>
          </p:cNvPr>
          <p:cNvSpPr/>
          <p:nvPr/>
        </p:nvSpPr>
        <p:spPr>
          <a:xfrm>
            <a:off x="4156024" y="974957"/>
            <a:ext cx="864096" cy="864096"/>
          </a:xfrm>
          <a:prstGeom prst="ellipse">
            <a:avLst/>
          </a:prstGeom>
          <a:gradFill>
            <a:gsLst>
              <a:gs pos="0">
                <a:srgbClr val="7D55A0"/>
              </a:gs>
              <a:gs pos="100000">
                <a:srgbClr val="00B0F0"/>
              </a:gs>
            </a:gsLst>
            <a:lin ang="5400000" scaled="1"/>
          </a:gra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FC31CD43-7AC6-4D04-900D-95FDD1374AD9}"/>
              </a:ext>
            </a:extLst>
          </p:cNvPr>
          <p:cNvSpPr/>
          <p:nvPr/>
        </p:nvSpPr>
        <p:spPr>
          <a:xfrm>
            <a:off x="5773714" y="974957"/>
            <a:ext cx="864096" cy="864096"/>
          </a:xfrm>
          <a:prstGeom prst="ellipse">
            <a:avLst/>
          </a:prstGeom>
          <a:gradFill>
            <a:gsLst>
              <a:gs pos="0">
                <a:srgbClr val="7D55A0"/>
              </a:gs>
              <a:gs pos="100000">
                <a:srgbClr val="00B0F0"/>
              </a:gs>
            </a:gsLst>
            <a:lin ang="5400000" scaled="1"/>
          </a:gra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945AA11B-0790-49DE-9AAA-55B9C88FCE47}"/>
              </a:ext>
            </a:extLst>
          </p:cNvPr>
          <p:cNvSpPr/>
          <p:nvPr/>
        </p:nvSpPr>
        <p:spPr>
          <a:xfrm>
            <a:off x="7481404" y="974957"/>
            <a:ext cx="864096" cy="864096"/>
          </a:xfrm>
          <a:prstGeom prst="ellipse">
            <a:avLst/>
          </a:prstGeom>
          <a:gradFill>
            <a:gsLst>
              <a:gs pos="0">
                <a:srgbClr val="7D55A0"/>
              </a:gs>
              <a:gs pos="100000">
                <a:srgbClr val="00B0F0"/>
              </a:gs>
            </a:gsLst>
            <a:lin ang="5400000" scaled="1"/>
          </a:gra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49602-8631-47C9-98FD-E37065D62219}"/>
              </a:ext>
            </a:extLst>
          </p:cNvPr>
          <p:cNvSpPr>
            <a:spLocks noGrp="1"/>
          </p:cNvSpPr>
          <p:nvPr>
            <p:ph type="title"/>
          </p:nvPr>
        </p:nvSpPr>
        <p:spPr/>
        <p:txBody>
          <a:bodyPr>
            <a:normAutofit/>
          </a:bodyPr>
          <a:lstStyle/>
          <a:p>
            <a:r>
              <a:rPr lang="en-US" dirty="0">
                <a:solidFill>
                  <a:schemeClr val="accent1">
                    <a:lumMod val="50000"/>
                  </a:schemeClr>
                </a:solidFill>
                <a:latin typeface="Calibri" panose="020F0502020204030204" pitchFamily="34" charset="0"/>
                <a:cs typeface="Calibri" panose="020F0502020204030204" pitchFamily="34" charset="0"/>
              </a:rPr>
              <a:t>Chat Usage Statistics in NA</a:t>
            </a:r>
          </a:p>
        </p:txBody>
      </p:sp>
      <p:sp>
        <p:nvSpPr>
          <p:cNvPr id="102" name="TextBox 101">
            <a:extLst>
              <a:ext uri="{FF2B5EF4-FFF2-40B4-BE49-F238E27FC236}">
                <a16:creationId xmlns:a16="http://schemas.microsoft.com/office/drawing/2014/main" id="{4E18ED27-2712-432E-91FC-051BFF93D560}"/>
              </a:ext>
            </a:extLst>
          </p:cNvPr>
          <p:cNvSpPr txBox="1"/>
          <p:nvPr/>
        </p:nvSpPr>
        <p:spPr>
          <a:xfrm>
            <a:off x="271429" y="1992541"/>
            <a:ext cx="1390066" cy="461665"/>
          </a:xfrm>
          <a:prstGeom prst="rect">
            <a:avLst/>
          </a:prstGeom>
          <a:noFill/>
        </p:spPr>
        <p:txBody>
          <a:bodyPr wrap="square" rtlCol="0">
            <a:spAutoFit/>
          </a:bodyPr>
          <a:lstStyle/>
          <a:p>
            <a:pPr algn="ctr" defTabSz="685800">
              <a:defRPr/>
            </a:pPr>
            <a:r>
              <a:rPr lang="en-US" sz="2400" b="1" kern="0" dirty="0">
                <a:solidFill>
                  <a:schemeClr val="accent1"/>
                </a:solidFill>
                <a:latin typeface="Calibri Light" panose="020F0302020204030204" pitchFamily="34" charset="0"/>
                <a:cs typeface="Calibri Light" panose="020F0302020204030204" pitchFamily="34" charset="0"/>
              </a:rPr>
              <a:t>1339</a:t>
            </a:r>
          </a:p>
        </p:txBody>
      </p:sp>
      <p:sp>
        <p:nvSpPr>
          <p:cNvPr id="103" name="TextBox 102">
            <a:extLst>
              <a:ext uri="{FF2B5EF4-FFF2-40B4-BE49-F238E27FC236}">
                <a16:creationId xmlns:a16="http://schemas.microsoft.com/office/drawing/2014/main" id="{4D52BB71-5F28-4C4B-A07F-D182C0E07EF9}"/>
              </a:ext>
            </a:extLst>
          </p:cNvPr>
          <p:cNvSpPr txBox="1"/>
          <p:nvPr/>
        </p:nvSpPr>
        <p:spPr>
          <a:xfrm>
            <a:off x="2099286" y="1992541"/>
            <a:ext cx="1390066" cy="461665"/>
          </a:xfrm>
          <a:prstGeom prst="rect">
            <a:avLst/>
          </a:prstGeom>
          <a:noFill/>
        </p:spPr>
        <p:txBody>
          <a:bodyPr wrap="square" rtlCol="0">
            <a:spAutoFit/>
          </a:bodyPr>
          <a:lstStyle/>
          <a:p>
            <a:pPr algn="ctr" defTabSz="685800">
              <a:defRPr/>
            </a:pPr>
            <a:r>
              <a:rPr lang="en-US" sz="2400" b="1" kern="0" dirty="0">
                <a:solidFill>
                  <a:schemeClr val="accent1"/>
                </a:solidFill>
                <a:latin typeface="Calibri Light" panose="020F0302020204030204" pitchFamily="34" charset="0"/>
                <a:cs typeface="Calibri Light" panose="020F0302020204030204" pitchFamily="34" charset="0"/>
              </a:rPr>
              <a:t>60%</a:t>
            </a:r>
          </a:p>
        </p:txBody>
      </p:sp>
      <p:sp>
        <p:nvSpPr>
          <p:cNvPr id="104" name="TextBox 103">
            <a:extLst>
              <a:ext uri="{FF2B5EF4-FFF2-40B4-BE49-F238E27FC236}">
                <a16:creationId xmlns:a16="http://schemas.microsoft.com/office/drawing/2014/main" id="{90160D0C-2798-45E6-9E88-90554288E465}"/>
              </a:ext>
            </a:extLst>
          </p:cNvPr>
          <p:cNvSpPr txBox="1"/>
          <p:nvPr/>
        </p:nvSpPr>
        <p:spPr>
          <a:xfrm>
            <a:off x="3894372" y="1992541"/>
            <a:ext cx="1390066" cy="461665"/>
          </a:xfrm>
          <a:prstGeom prst="rect">
            <a:avLst/>
          </a:prstGeom>
          <a:noFill/>
        </p:spPr>
        <p:txBody>
          <a:bodyPr wrap="square" rtlCol="0">
            <a:spAutoFit/>
          </a:bodyPr>
          <a:lstStyle/>
          <a:p>
            <a:pPr algn="ctr" defTabSz="685800">
              <a:defRPr/>
            </a:pPr>
            <a:r>
              <a:rPr lang="en-US" sz="2400" b="1" kern="0" dirty="0">
                <a:solidFill>
                  <a:schemeClr val="accent1"/>
                </a:solidFill>
                <a:latin typeface="Calibri Light" panose="020F0302020204030204" pitchFamily="34" charset="0"/>
                <a:cs typeface="Calibri Light" panose="020F0302020204030204" pitchFamily="34" charset="0"/>
              </a:rPr>
              <a:t>18%</a:t>
            </a:r>
          </a:p>
        </p:txBody>
      </p:sp>
      <p:sp>
        <p:nvSpPr>
          <p:cNvPr id="105" name="TextBox 104">
            <a:extLst>
              <a:ext uri="{FF2B5EF4-FFF2-40B4-BE49-F238E27FC236}">
                <a16:creationId xmlns:a16="http://schemas.microsoft.com/office/drawing/2014/main" id="{937EA206-F1AC-46DD-B63D-146984F8FA37}"/>
              </a:ext>
            </a:extLst>
          </p:cNvPr>
          <p:cNvSpPr txBox="1"/>
          <p:nvPr/>
        </p:nvSpPr>
        <p:spPr>
          <a:xfrm>
            <a:off x="5515274" y="1992541"/>
            <a:ext cx="1390066" cy="461665"/>
          </a:xfrm>
          <a:prstGeom prst="rect">
            <a:avLst/>
          </a:prstGeom>
          <a:noFill/>
        </p:spPr>
        <p:txBody>
          <a:bodyPr wrap="square" rtlCol="0">
            <a:spAutoFit/>
          </a:bodyPr>
          <a:lstStyle/>
          <a:p>
            <a:pPr algn="ctr" defTabSz="685800">
              <a:defRPr/>
            </a:pPr>
            <a:r>
              <a:rPr lang="en-US" sz="2400" b="1" kern="0" dirty="0">
                <a:solidFill>
                  <a:schemeClr val="accent1"/>
                </a:solidFill>
                <a:latin typeface="Calibri Light" panose="020F0302020204030204" pitchFamily="34" charset="0"/>
                <a:cs typeface="Calibri Light" panose="020F0302020204030204" pitchFamily="34" charset="0"/>
              </a:rPr>
              <a:t>250</a:t>
            </a:r>
          </a:p>
        </p:txBody>
      </p:sp>
      <p:sp>
        <p:nvSpPr>
          <p:cNvPr id="143" name="TextBox 142">
            <a:extLst>
              <a:ext uri="{FF2B5EF4-FFF2-40B4-BE49-F238E27FC236}">
                <a16:creationId xmlns:a16="http://schemas.microsoft.com/office/drawing/2014/main" id="{FAC30BB0-2839-4494-9E1E-20E44AE69D6D}"/>
              </a:ext>
            </a:extLst>
          </p:cNvPr>
          <p:cNvSpPr txBox="1"/>
          <p:nvPr/>
        </p:nvSpPr>
        <p:spPr>
          <a:xfrm>
            <a:off x="233163" y="2499742"/>
            <a:ext cx="1562201" cy="523220"/>
          </a:xfrm>
          <a:prstGeom prst="rect">
            <a:avLst/>
          </a:prstGeom>
          <a:noFill/>
        </p:spPr>
        <p:txBody>
          <a:bodyPr wrap="square" rtlCol="0">
            <a:spAutoFit/>
          </a:bodyPr>
          <a:lstStyle/>
          <a:p>
            <a:pPr algn="ctr" defTabSz="685800">
              <a:defRPr/>
            </a:pPr>
            <a:r>
              <a:rPr lang="en-US" sz="1400" kern="0" dirty="0">
                <a:solidFill>
                  <a:sysClr val="windowText" lastClr="000000"/>
                </a:solidFill>
                <a:latin typeface="Calibri Light" panose="020F0302020204030204" pitchFamily="34" charset="0"/>
                <a:cs typeface="Calibri Light" panose="020F0302020204030204" pitchFamily="34" charset="0"/>
              </a:rPr>
              <a:t>Institutions enabled</a:t>
            </a:r>
          </a:p>
        </p:txBody>
      </p:sp>
      <p:sp>
        <p:nvSpPr>
          <p:cNvPr id="144" name="TextBox 143">
            <a:extLst>
              <a:ext uri="{FF2B5EF4-FFF2-40B4-BE49-F238E27FC236}">
                <a16:creationId xmlns:a16="http://schemas.microsoft.com/office/drawing/2014/main" id="{FAE74A8F-AEA7-4BB6-97C8-CA158B38C0E1}"/>
              </a:ext>
            </a:extLst>
          </p:cNvPr>
          <p:cNvSpPr txBox="1"/>
          <p:nvPr/>
        </p:nvSpPr>
        <p:spPr>
          <a:xfrm>
            <a:off x="2009555" y="2499743"/>
            <a:ext cx="1562201" cy="738664"/>
          </a:xfrm>
          <a:prstGeom prst="rect">
            <a:avLst/>
          </a:prstGeom>
          <a:noFill/>
        </p:spPr>
        <p:txBody>
          <a:bodyPr wrap="square" rtlCol="0">
            <a:spAutoFit/>
          </a:bodyPr>
          <a:lstStyle/>
          <a:p>
            <a:pPr algn="ctr" defTabSz="685800">
              <a:defRPr/>
            </a:pPr>
            <a:r>
              <a:rPr lang="en-US" sz="1400" kern="0" dirty="0">
                <a:solidFill>
                  <a:sysClr val="windowText" lastClr="000000"/>
                </a:solidFill>
                <a:latin typeface="Calibri Light" panose="020F0302020204030204" pitchFamily="34" charset="0"/>
                <a:cs typeface="Calibri Light" panose="020F0302020204030204" pitchFamily="34" charset="0"/>
              </a:rPr>
              <a:t>Enabled the </a:t>
            </a:r>
            <a:r>
              <a:rPr lang="en-US" sz="1400" b="1" kern="0" dirty="0">
                <a:solidFill>
                  <a:sysClr val="windowText" lastClr="000000"/>
                </a:solidFill>
                <a:latin typeface="Calibri Light" panose="020F0302020204030204" pitchFamily="34" charset="0"/>
                <a:cs typeface="Calibri Light" panose="020F0302020204030204" pitchFamily="34" charset="0"/>
              </a:rPr>
              <a:t>Chat with Support</a:t>
            </a:r>
            <a:r>
              <a:rPr lang="en-US" sz="1400" kern="0" dirty="0">
                <a:solidFill>
                  <a:sysClr val="windowText" lastClr="000000"/>
                </a:solidFill>
                <a:latin typeface="Calibri Light" panose="020F0302020204030204" pitchFamily="34" charset="0"/>
                <a:cs typeface="Calibri Light" panose="020F0302020204030204" pitchFamily="34" charset="0"/>
              </a:rPr>
              <a:t> role to at least 1 user</a:t>
            </a:r>
          </a:p>
        </p:txBody>
      </p:sp>
      <p:sp>
        <p:nvSpPr>
          <p:cNvPr id="145" name="TextBox 144">
            <a:extLst>
              <a:ext uri="{FF2B5EF4-FFF2-40B4-BE49-F238E27FC236}">
                <a16:creationId xmlns:a16="http://schemas.microsoft.com/office/drawing/2014/main" id="{BF003479-17BB-4EA4-A991-160FD79D0477}"/>
              </a:ext>
            </a:extLst>
          </p:cNvPr>
          <p:cNvSpPr txBox="1"/>
          <p:nvPr/>
        </p:nvSpPr>
        <p:spPr>
          <a:xfrm>
            <a:off x="3781300" y="2499743"/>
            <a:ext cx="1562201" cy="738664"/>
          </a:xfrm>
          <a:prstGeom prst="rect">
            <a:avLst/>
          </a:prstGeom>
          <a:noFill/>
        </p:spPr>
        <p:txBody>
          <a:bodyPr wrap="square" rtlCol="0">
            <a:spAutoFit/>
          </a:bodyPr>
          <a:lstStyle/>
          <a:p>
            <a:pPr algn="ctr" defTabSz="685800">
              <a:defRPr/>
            </a:pPr>
            <a:r>
              <a:rPr lang="en-US" sz="1400" kern="0" dirty="0">
                <a:solidFill>
                  <a:sysClr val="windowText" lastClr="000000"/>
                </a:solidFill>
                <a:latin typeface="Calibri Light" panose="020F0302020204030204" pitchFamily="34" charset="0"/>
                <a:cs typeface="Calibri Light" panose="020F0302020204030204" pitchFamily="34" charset="0"/>
              </a:rPr>
              <a:t>Of incoming cases were initiated from chat</a:t>
            </a:r>
          </a:p>
        </p:txBody>
      </p:sp>
      <p:sp>
        <p:nvSpPr>
          <p:cNvPr id="146" name="TextBox 145">
            <a:extLst>
              <a:ext uri="{FF2B5EF4-FFF2-40B4-BE49-F238E27FC236}">
                <a16:creationId xmlns:a16="http://schemas.microsoft.com/office/drawing/2014/main" id="{31B0AD54-A244-4D5A-B848-DEBEACB03F2C}"/>
              </a:ext>
            </a:extLst>
          </p:cNvPr>
          <p:cNvSpPr txBox="1"/>
          <p:nvPr/>
        </p:nvSpPr>
        <p:spPr>
          <a:xfrm>
            <a:off x="5429206" y="2499742"/>
            <a:ext cx="1562201" cy="307777"/>
          </a:xfrm>
          <a:prstGeom prst="rect">
            <a:avLst/>
          </a:prstGeom>
          <a:noFill/>
        </p:spPr>
        <p:txBody>
          <a:bodyPr wrap="square" rtlCol="0">
            <a:spAutoFit/>
          </a:bodyPr>
          <a:lstStyle/>
          <a:p>
            <a:pPr algn="ctr" defTabSz="685800">
              <a:defRPr/>
            </a:pPr>
            <a:r>
              <a:rPr lang="en-US" sz="1400" kern="0" dirty="0">
                <a:solidFill>
                  <a:sysClr val="windowText" lastClr="000000"/>
                </a:solidFill>
                <a:latin typeface="Calibri Light" panose="020F0302020204030204" pitchFamily="34" charset="0"/>
                <a:cs typeface="Calibri Light" panose="020F0302020204030204" pitchFamily="34" charset="0"/>
              </a:rPr>
              <a:t>Chat sessions</a:t>
            </a:r>
          </a:p>
        </p:txBody>
      </p:sp>
      <p:sp>
        <p:nvSpPr>
          <p:cNvPr id="147" name="TextBox 146">
            <a:extLst>
              <a:ext uri="{FF2B5EF4-FFF2-40B4-BE49-F238E27FC236}">
                <a16:creationId xmlns:a16="http://schemas.microsoft.com/office/drawing/2014/main" id="{F2D921EF-E26E-4EB8-BCF6-BC408EE44072}"/>
              </a:ext>
            </a:extLst>
          </p:cNvPr>
          <p:cNvSpPr txBox="1"/>
          <p:nvPr/>
        </p:nvSpPr>
        <p:spPr>
          <a:xfrm>
            <a:off x="7243466" y="1992541"/>
            <a:ext cx="1390066" cy="461665"/>
          </a:xfrm>
          <a:prstGeom prst="rect">
            <a:avLst/>
          </a:prstGeom>
          <a:noFill/>
        </p:spPr>
        <p:txBody>
          <a:bodyPr wrap="square" rtlCol="0">
            <a:spAutoFit/>
          </a:bodyPr>
          <a:lstStyle/>
          <a:p>
            <a:pPr algn="ctr" defTabSz="685800">
              <a:defRPr/>
            </a:pPr>
            <a:r>
              <a:rPr lang="en-US" sz="2400" b="1" kern="0" dirty="0">
                <a:solidFill>
                  <a:schemeClr val="accent1"/>
                </a:solidFill>
                <a:latin typeface="Calibri Light" panose="020F0302020204030204" pitchFamily="34" charset="0"/>
                <a:cs typeface="Calibri Light" panose="020F0302020204030204" pitchFamily="34" charset="0"/>
              </a:rPr>
              <a:t>45%</a:t>
            </a:r>
          </a:p>
        </p:txBody>
      </p:sp>
      <p:sp>
        <p:nvSpPr>
          <p:cNvPr id="148" name="TextBox 147">
            <a:extLst>
              <a:ext uri="{FF2B5EF4-FFF2-40B4-BE49-F238E27FC236}">
                <a16:creationId xmlns:a16="http://schemas.microsoft.com/office/drawing/2014/main" id="{020C0CA4-FF1E-433B-938F-E43C715B9B11}"/>
              </a:ext>
            </a:extLst>
          </p:cNvPr>
          <p:cNvSpPr txBox="1"/>
          <p:nvPr/>
        </p:nvSpPr>
        <p:spPr>
          <a:xfrm>
            <a:off x="7235604" y="2499742"/>
            <a:ext cx="1562201" cy="307777"/>
          </a:xfrm>
          <a:prstGeom prst="rect">
            <a:avLst/>
          </a:prstGeom>
          <a:noFill/>
        </p:spPr>
        <p:txBody>
          <a:bodyPr wrap="square" rtlCol="0">
            <a:spAutoFit/>
          </a:bodyPr>
          <a:lstStyle/>
          <a:p>
            <a:pPr algn="ctr" defTabSz="685800">
              <a:defRPr/>
            </a:pPr>
            <a:r>
              <a:rPr lang="en-US" sz="1400" kern="0" dirty="0">
                <a:solidFill>
                  <a:sysClr val="windowText" lastClr="000000"/>
                </a:solidFill>
                <a:latin typeface="Calibri Light" panose="020F0302020204030204" pitchFamily="34" charset="0"/>
                <a:cs typeface="Calibri Light" panose="020F0302020204030204" pitchFamily="34" charset="0"/>
              </a:rPr>
              <a:t>Resolved in chat</a:t>
            </a:r>
          </a:p>
        </p:txBody>
      </p:sp>
      <p:sp>
        <p:nvSpPr>
          <p:cNvPr id="3" name="Double Brace 2">
            <a:extLst>
              <a:ext uri="{FF2B5EF4-FFF2-40B4-BE49-F238E27FC236}">
                <a16:creationId xmlns:a16="http://schemas.microsoft.com/office/drawing/2014/main" id="{2465BF19-25B8-4892-9B46-2B60E7CEE856}"/>
              </a:ext>
            </a:extLst>
          </p:cNvPr>
          <p:cNvSpPr/>
          <p:nvPr/>
        </p:nvSpPr>
        <p:spPr>
          <a:xfrm rot="16200000">
            <a:off x="3985586" y="-1152175"/>
            <a:ext cx="1430877" cy="8120760"/>
          </a:xfrm>
          <a:custGeom>
            <a:avLst/>
            <a:gdLst>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192407 w 1430877"/>
              <a:gd name="connsiteY7" fmla="*/ 0 h 7920881"/>
              <a:gd name="connsiteX8" fmla="*/ 1311642 w 1430877"/>
              <a:gd name="connsiteY8" fmla="*/ 119235 h 7920881"/>
              <a:gd name="connsiteX9" fmla="*/ 1311642 w 1430877"/>
              <a:gd name="connsiteY9" fmla="*/ 3841206 h 7920881"/>
              <a:gd name="connsiteX10" fmla="*/ 1430877 w 1430877"/>
              <a:gd name="connsiteY10" fmla="*/ 3960441 h 7920881"/>
              <a:gd name="connsiteX11" fmla="*/ 1311642 w 1430877"/>
              <a:gd name="connsiteY11" fmla="*/ 4079676 h 7920881"/>
              <a:gd name="connsiteX12" fmla="*/ 1311642 w 1430877"/>
              <a:gd name="connsiteY12" fmla="*/ 7801646 h 7920881"/>
              <a:gd name="connsiteX13" fmla="*/ 1192407 w 1430877"/>
              <a:gd name="connsiteY13" fmla="*/ 7920881 h 7920881"/>
              <a:gd name="connsiteX14" fmla="*/ 238470 w 1430877"/>
              <a:gd name="connsiteY14"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192407 w 1430877"/>
              <a:gd name="connsiteY7" fmla="*/ 0 h 7920881"/>
              <a:gd name="connsiteX8" fmla="*/ 1311642 w 1430877"/>
              <a:gd name="connsiteY8" fmla="*/ 119235 h 7920881"/>
              <a:gd name="connsiteX9" fmla="*/ 1311642 w 1430877"/>
              <a:gd name="connsiteY9" fmla="*/ 3841206 h 7920881"/>
              <a:gd name="connsiteX10" fmla="*/ 1430877 w 1430877"/>
              <a:gd name="connsiteY10" fmla="*/ 3960441 h 7920881"/>
              <a:gd name="connsiteX11" fmla="*/ 1311642 w 1430877"/>
              <a:gd name="connsiteY11" fmla="*/ 4079676 h 7920881"/>
              <a:gd name="connsiteX12" fmla="*/ 1311642 w 1430877"/>
              <a:gd name="connsiteY12" fmla="*/ 7801646 h 7920881"/>
              <a:gd name="connsiteX13" fmla="*/ 1192407 w 1430877"/>
              <a:gd name="connsiteY13"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192407 w 1430877"/>
              <a:gd name="connsiteY7" fmla="*/ 0 h 7920881"/>
              <a:gd name="connsiteX8" fmla="*/ 1311642 w 1430877"/>
              <a:gd name="connsiteY8" fmla="*/ 119235 h 7920881"/>
              <a:gd name="connsiteX9" fmla="*/ 1311642 w 1430877"/>
              <a:gd name="connsiteY9" fmla="*/ 3841206 h 7920881"/>
              <a:gd name="connsiteX10" fmla="*/ 1430877 w 1430877"/>
              <a:gd name="connsiteY10" fmla="*/ 3960441 h 7920881"/>
              <a:gd name="connsiteX11" fmla="*/ 1311642 w 1430877"/>
              <a:gd name="connsiteY11" fmla="*/ 4079676 h 7920881"/>
              <a:gd name="connsiteX12" fmla="*/ 1311642 w 1430877"/>
              <a:gd name="connsiteY12" fmla="*/ 7801646 h 7920881"/>
              <a:gd name="connsiteX13" fmla="*/ 1192407 w 1430877"/>
              <a:gd name="connsiteY13" fmla="*/ 7920881 h 7920881"/>
              <a:gd name="connsiteX14" fmla="*/ 238470 w 1430877"/>
              <a:gd name="connsiteY14"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311642 w 1430877"/>
              <a:gd name="connsiteY7" fmla="*/ 119235 h 7920881"/>
              <a:gd name="connsiteX8" fmla="*/ 1311642 w 1430877"/>
              <a:gd name="connsiteY8" fmla="*/ 3841206 h 7920881"/>
              <a:gd name="connsiteX9" fmla="*/ 1430877 w 1430877"/>
              <a:gd name="connsiteY9" fmla="*/ 3960441 h 7920881"/>
              <a:gd name="connsiteX10" fmla="*/ 1311642 w 1430877"/>
              <a:gd name="connsiteY10" fmla="*/ 4079676 h 7920881"/>
              <a:gd name="connsiteX11" fmla="*/ 1311642 w 1430877"/>
              <a:gd name="connsiteY11" fmla="*/ 7801646 h 7920881"/>
              <a:gd name="connsiteX12" fmla="*/ 1192407 w 1430877"/>
              <a:gd name="connsiteY12"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192407 w 1430877"/>
              <a:gd name="connsiteY7" fmla="*/ 0 h 7920881"/>
              <a:gd name="connsiteX8" fmla="*/ 1311642 w 1430877"/>
              <a:gd name="connsiteY8" fmla="*/ 119235 h 7920881"/>
              <a:gd name="connsiteX9" fmla="*/ 1311642 w 1430877"/>
              <a:gd name="connsiteY9" fmla="*/ 3841206 h 7920881"/>
              <a:gd name="connsiteX10" fmla="*/ 1430877 w 1430877"/>
              <a:gd name="connsiteY10" fmla="*/ 3960441 h 7920881"/>
              <a:gd name="connsiteX11" fmla="*/ 1311642 w 1430877"/>
              <a:gd name="connsiteY11" fmla="*/ 4079676 h 7920881"/>
              <a:gd name="connsiteX12" fmla="*/ 1311642 w 1430877"/>
              <a:gd name="connsiteY12" fmla="*/ 7801646 h 7920881"/>
              <a:gd name="connsiteX13" fmla="*/ 1192407 w 1430877"/>
              <a:gd name="connsiteY13" fmla="*/ 7920881 h 7920881"/>
              <a:gd name="connsiteX14" fmla="*/ 238470 w 1430877"/>
              <a:gd name="connsiteY14"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311642 w 1430877"/>
              <a:gd name="connsiteY7" fmla="*/ 3841206 h 7920881"/>
              <a:gd name="connsiteX8" fmla="*/ 1430877 w 1430877"/>
              <a:gd name="connsiteY8" fmla="*/ 3960441 h 7920881"/>
              <a:gd name="connsiteX9" fmla="*/ 1311642 w 1430877"/>
              <a:gd name="connsiteY9" fmla="*/ 4079676 h 7920881"/>
              <a:gd name="connsiteX10" fmla="*/ 1311642 w 1430877"/>
              <a:gd name="connsiteY10" fmla="*/ 7801646 h 7920881"/>
              <a:gd name="connsiteX11" fmla="*/ 1192407 w 1430877"/>
              <a:gd name="connsiteY11"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192407 w 1430877"/>
              <a:gd name="connsiteY7" fmla="*/ 0 h 7920881"/>
              <a:gd name="connsiteX8" fmla="*/ 1311642 w 1430877"/>
              <a:gd name="connsiteY8" fmla="*/ 119235 h 7920881"/>
              <a:gd name="connsiteX9" fmla="*/ 1311642 w 1430877"/>
              <a:gd name="connsiteY9" fmla="*/ 3841206 h 7920881"/>
              <a:gd name="connsiteX10" fmla="*/ 1430877 w 1430877"/>
              <a:gd name="connsiteY10" fmla="*/ 3960441 h 7920881"/>
              <a:gd name="connsiteX11" fmla="*/ 1311642 w 1430877"/>
              <a:gd name="connsiteY11" fmla="*/ 4079676 h 7920881"/>
              <a:gd name="connsiteX12" fmla="*/ 1311642 w 1430877"/>
              <a:gd name="connsiteY12" fmla="*/ 7801646 h 7920881"/>
              <a:gd name="connsiteX13" fmla="*/ 1192407 w 1430877"/>
              <a:gd name="connsiteY13" fmla="*/ 7920881 h 7920881"/>
              <a:gd name="connsiteX14" fmla="*/ 238470 w 1430877"/>
              <a:gd name="connsiteY14"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430877 w 1430877"/>
              <a:gd name="connsiteY7" fmla="*/ 3960441 h 7920881"/>
              <a:gd name="connsiteX8" fmla="*/ 1311642 w 1430877"/>
              <a:gd name="connsiteY8" fmla="*/ 4079676 h 7920881"/>
              <a:gd name="connsiteX9" fmla="*/ 1311642 w 1430877"/>
              <a:gd name="connsiteY9" fmla="*/ 7801646 h 7920881"/>
              <a:gd name="connsiteX10" fmla="*/ 1192407 w 1430877"/>
              <a:gd name="connsiteY10"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192407 w 1430877"/>
              <a:gd name="connsiteY7" fmla="*/ 0 h 7920881"/>
              <a:gd name="connsiteX8" fmla="*/ 1311642 w 1430877"/>
              <a:gd name="connsiteY8" fmla="*/ 119235 h 7920881"/>
              <a:gd name="connsiteX9" fmla="*/ 1311642 w 1430877"/>
              <a:gd name="connsiteY9" fmla="*/ 3841206 h 7920881"/>
              <a:gd name="connsiteX10" fmla="*/ 1430877 w 1430877"/>
              <a:gd name="connsiteY10" fmla="*/ 3960441 h 7920881"/>
              <a:gd name="connsiteX11" fmla="*/ 1311642 w 1430877"/>
              <a:gd name="connsiteY11" fmla="*/ 4079676 h 7920881"/>
              <a:gd name="connsiteX12" fmla="*/ 1311642 w 1430877"/>
              <a:gd name="connsiteY12" fmla="*/ 7801646 h 7920881"/>
              <a:gd name="connsiteX13" fmla="*/ 1192407 w 1430877"/>
              <a:gd name="connsiteY13" fmla="*/ 7920881 h 7920881"/>
              <a:gd name="connsiteX14" fmla="*/ 238470 w 1430877"/>
              <a:gd name="connsiteY14"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311642 w 1430877"/>
              <a:gd name="connsiteY7" fmla="*/ 4079676 h 7920881"/>
              <a:gd name="connsiteX8" fmla="*/ 1311642 w 1430877"/>
              <a:gd name="connsiteY8" fmla="*/ 7801646 h 7920881"/>
              <a:gd name="connsiteX9" fmla="*/ 1192407 w 1430877"/>
              <a:gd name="connsiteY9"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192407 w 1430877"/>
              <a:gd name="connsiteY7" fmla="*/ 0 h 7920881"/>
              <a:gd name="connsiteX8" fmla="*/ 1311642 w 1430877"/>
              <a:gd name="connsiteY8" fmla="*/ 119235 h 7920881"/>
              <a:gd name="connsiteX9" fmla="*/ 1311642 w 1430877"/>
              <a:gd name="connsiteY9" fmla="*/ 3841206 h 7920881"/>
              <a:gd name="connsiteX10" fmla="*/ 1430877 w 1430877"/>
              <a:gd name="connsiteY10" fmla="*/ 3960441 h 7920881"/>
              <a:gd name="connsiteX11" fmla="*/ 1311642 w 1430877"/>
              <a:gd name="connsiteY11" fmla="*/ 4079676 h 7920881"/>
              <a:gd name="connsiteX12" fmla="*/ 1311642 w 1430877"/>
              <a:gd name="connsiteY12" fmla="*/ 7801646 h 7920881"/>
              <a:gd name="connsiteX13" fmla="*/ 1192407 w 1430877"/>
              <a:gd name="connsiteY13" fmla="*/ 7920881 h 7920881"/>
              <a:gd name="connsiteX14" fmla="*/ 238470 w 1430877"/>
              <a:gd name="connsiteY14"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311642 w 1430877"/>
              <a:gd name="connsiteY7" fmla="*/ 7801646 h 7920881"/>
              <a:gd name="connsiteX8" fmla="*/ 1192407 w 1430877"/>
              <a:gd name="connsiteY8"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7" fmla="*/ 1192407 w 1430877"/>
              <a:gd name="connsiteY7" fmla="*/ 0 h 7920881"/>
              <a:gd name="connsiteX8" fmla="*/ 1311642 w 1430877"/>
              <a:gd name="connsiteY8" fmla="*/ 119235 h 7920881"/>
              <a:gd name="connsiteX9" fmla="*/ 1311642 w 1430877"/>
              <a:gd name="connsiteY9" fmla="*/ 3841206 h 7920881"/>
              <a:gd name="connsiteX10" fmla="*/ 1430877 w 1430877"/>
              <a:gd name="connsiteY10" fmla="*/ 3960441 h 7920881"/>
              <a:gd name="connsiteX11" fmla="*/ 1311642 w 1430877"/>
              <a:gd name="connsiteY11" fmla="*/ 4079676 h 7920881"/>
              <a:gd name="connsiteX12" fmla="*/ 1311642 w 1430877"/>
              <a:gd name="connsiteY12" fmla="*/ 7801646 h 7920881"/>
              <a:gd name="connsiteX13" fmla="*/ 1192407 w 1430877"/>
              <a:gd name="connsiteY13" fmla="*/ 7920881 h 7920881"/>
              <a:gd name="connsiteX14" fmla="*/ 238470 w 1430877"/>
              <a:gd name="connsiteY14" fmla="*/ 7920881 h 7920881"/>
              <a:gd name="connsiteX0" fmla="*/ 238470 w 1430877"/>
              <a:gd name="connsiteY0" fmla="*/ 7920881 h 7920881"/>
              <a:gd name="connsiteX1" fmla="*/ 119235 w 1430877"/>
              <a:gd name="connsiteY1" fmla="*/ 7801646 h 7920881"/>
              <a:gd name="connsiteX2" fmla="*/ 119235 w 1430877"/>
              <a:gd name="connsiteY2" fmla="*/ 4079675 h 7920881"/>
              <a:gd name="connsiteX3" fmla="*/ 0 w 1430877"/>
              <a:gd name="connsiteY3" fmla="*/ 3960440 h 7920881"/>
              <a:gd name="connsiteX4" fmla="*/ 119235 w 1430877"/>
              <a:gd name="connsiteY4" fmla="*/ 3841205 h 7920881"/>
              <a:gd name="connsiteX5" fmla="*/ 119235 w 1430877"/>
              <a:gd name="connsiteY5" fmla="*/ 119235 h 7920881"/>
              <a:gd name="connsiteX6" fmla="*/ 238470 w 1430877"/>
              <a:gd name="connsiteY6" fmla="*/ 0 h 7920881"/>
              <a:gd name="connsiteX0" fmla="*/ 238470 w 1430877"/>
              <a:gd name="connsiteY0" fmla="*/ 7920881 h 8120760"/>
              <a:gd name="connsiteX1" fmla="*/ 119235 w 1430877"/>
              <a:gd name="connsiteY1" fmla="*/ 7801646 h 8120760"/>
              <a:gd name="connsiteX2" fmla="*/ 119235 w 1430877"/>
              <a:gd name="connsiteY2" fmla="*/ 4079675 h 8120760"/>
              <a:gd name="connsiteX3" fmla="*/ 0 w 1430877"/>
              <a:gd name="connsiteY3" fmla="*/ 3960440 h 8120760"/>
              <a:gd name="connsiteX4" fmla="*/ 119235 w 1430877"/>
              <a:gd name="connsiteY4" fmla="*/ 3841205 h 8120760"/>
              <a:gd name="connsiteX5" fmla="*/ 119235 w 1430877"/>
              <a:gd name="connsiteY5" fmla="*/ 119235 h 8120760"/>
              <a:gd name="connsiteX6" fmla="*/ 238470 w 1430877"/>
              <a:gd name="connsiteY6" fmla="*/ 0 h 8120760"/>
              <a:gd name="connsiteX7" fmla="*/ 1192407 w 1430877"/>
              <a:gd name="connsiteY7" fmla="*/ 0 h 8120760"/>
              <a:gd name="connsiteX8" fmla="*/ 1311642 w 1430877"/>
              <a:gd name="connsiteY8" fmla="*/ 119235 h 8120760"/>
              <a:gd name="connsiteX9" fmla="*/ 1311642 w 1430877"/>
              <a:gd name="connsiteY9" fmla="*/ 3841206 h 8120760"/>
              <a:gd name="connsiteX10" fmla="*/ 1430877 w 1430877"/>
              <a:gd name="connsiteY10" fmla="*/ 3960441 h 8120760"/>
              <a:gd name="connsiteX11" fmla="*/ 1311642 w 1430877"/>
              <a:gd name="connsiteY11" fmla="*/ 4079676 h 8120760"/>
              <a:gd name="connsiteX12" fmla="*/ 1311642 w 1430877"/>
              <a:gd name="connsiteY12" fmla="*/ 7801646 h 8120760"/>
              <a:gd name="connsiteX13" fmla="*/ 238470 w 1430877"/>
              <a:gd name="connsiteY13" fmla="*/ 7920881 h 8120760"/>
              <a:gd name="connsiteX0" fmla="*/ 238470 w 1430877"/>
              <a:gd name="connsiteY0" fmla="*/ 7920881 h 8120760"/>
              <a:gd name="connsiteX1" fmla="*/ 119235 w 1430877"/>
              <a:gd name="connsiteY1" fmla="*/ 7801646 h 8120760"/>
              <a:gd name="connsiteX2" fmla="*/ 119235 w 1430877"/>
              <a:gd name="connsiteY2" fmla="*/ 4079675 h 8120760"/>
              <a:gd name="connsiteX3" fmla="*/ 0 w 1430877"/>
              <a:gd name="connsiteY3" fmla="*/ 3960440 h 8120760"/>
              <a:gd name="connsiteX4" fmla="*/ 119235 w 1430877"/>
              <a:gd name="connsiteY4" fmla="*/ 3841205 h 8120760"/>
              <a:gd name="connsiteX5" fmla="*/ 119235 w 1430877"/>
              <a:gd name="connsiteY5" fmla="*/ 119235 h 8120760"/>
              <a:gd name="connsiteX6" fmla="*/ 238470 w 1430877"/>
              <a:gd name="connsiteY6" fmla="*/ 0 h 812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0877" h="8120760" stroke="0" extrusionOk="0">
                <a:moveTo>
                  <a:pt x="238470" y="7920881"/>
                </a:moveTo>
                <a:cubicBezTo>
                  <a:pt x="172618" y="7920881"/>
                  <a:pt x="119235" y="7867498"/>
                  <a:pt x="119235" y="7801646"/>
                </a:cubicBezTo>
                <a:lnTo>
                  <a:pt x="119235" y="4079675"/>
                </a:lnTo>
                <a:cubicBezTo>
                  <a:pt x="119235" y="4013823"/>
                  <a:pt x="65852" y="3960440"/>
                  <a:pt x="0" y="3960440"/>
                </a:cubicBezTo>
                <a:cubicBezTo>
                  <a:pt x="65852" y="3960440"/>
                  <a:pt x="119235" y="3907057"/>
                  <a:pt x="119235" y="3841205"/>
                </a:cubicBezTo>
                <a:lnTo>
                  <a:pt x="119235" y="119235"/>
                </a:lnTo>
                <a:cubicBezTo>
                  <a:pt x="119235" y="53383"/>
                  <a:pt x="172618" y="0"/>
                  <a:pt x="238470" y="0"/>
                </a:cubicBezTo>
                <a:lnTo>
                  <a:pt x="1192407" y="0"/>
                </a:lnTo>
                <a:cubicBezTo>
                  <a:pt x="1258259" y="0"/>
                  <a:pt x="1311642" y="53383"/>
                  <a:pt x="1311642" y="119235"/>
                </a:cubicBezTo>
                <a:lnTo>
                  <a:pt x="1311642" y="3841206"/>
                </a:lnTo>
                <a:cubicBezTo>
                  <a:pt x="1311642" y="3907058"/>
                  <a:pt x="1365025" y="3960441"/>
                  <a:pt x="1430877" y="3960441"/>
                </a:cubicBezTo>
                <a:cubicBezTo>
                  <a:pt x="1365025" y="3960441"/>
                  <a:pt x="1311642" y="4013824"/>
                  <a:pt x="1311642" y="4079676"/>
                </a:cubicBezTo>
                <a:lnTo>
                  <a:pt x="1311642" y="7801646"/>
                </a:lnTo>
                <a:cubicBezTo>
                  <a:pt x="1132780" y="8441847"/>
                  <a:pt x="437204" y="7920881"/>
                  <a:pt x="238470" y="7920881"/>
                </a:cubicBezTo>
                <a:close/>
              </a:path>
              <a:path w="1430877" h="8120760" fill="none">
                <a:moveTo>
                  <a:pt x="238470" y="7920881"/>
                </a:moveTo>
                <a:cubicBezTo>
                  <a:pt x="172618" y="7920881"/>
                  <a:pt x="119235" y="7867498"/>
                  <a:pt x="119235" y="7801646"/>
                </a:cubicBezTo>
                <a:lnTo>
                  <a:pt x="119235" y="4079675"/>
                </a:lnTo>
                <a:cubicBezTo>
                  <a:pt x="119235" y="4013823"/>
                  <a:pt x="65852" y="3960440"/>
                  <a:pt x="0" y="3960440"/>
                </a:cubicBezTo>
                <a:cubicBezTo>
                  <a:pt x="65852" y="3960440"/>
                  <a:pt x="119235" y="3907057"/>
                  <a:pt x="119235" y="3841205"/>
                </a:cubicBezTo>
                <a:lnTo>
                  <a:pt x="119235" y="119235"/>
                </a:lnTo>
                <a:cubicBezTo>
                  <a:pt x="119235" y="53383"/>
                  <a:pt x="172618" y="0"/>
                  <a:pt x="23847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TextBox 148">
            <a:extLst>
              <a:ext uri="{FF2B5EF4-FFF2-40B4-BE49-F238E27FC236}">
                <a16:creationId xmlns:a16="http://schemas.microsoft.com/office/drawing/2014/main" id="{4210C690-CA5E-47D0-9600-CC220378C559}"/>
              </a:ext>
            </a:extLst>
          </p:cNvPr>
          <p:cNvSpPr txBox="1"/>
          <p:nvPr/>
        </p:nvSpPr>
        <p:spPr>
          <a:xfrm>
            <a:off x="3967368" y="3833898"/>
            <a:ext cx="1390066" cy="707886"/>
          </a:xfrm>
          <a:prstGeom prst="rect">
            <a:avLst/>
          </a:prstGeom>
          <a:noFill/>
        </p:spPr>
        <p:txBody>
          <a:bodyPr wrap="square" rtlCol="0">
            <a:spAutoFit/>
          </a:bodyPr>
          <a:lstStyle/>
          <a:p>
            <a:pPr lvl="0" algn="ctr" defTabSz="685800">
              <a:defRPr/>
            </a:pPr>
            <a:r>
              <a:rPr lang="en-US" sz="4000" b="1" kern="0" dirty="0">
                <a:solidFill>
                  <a:schemeClr val="accent1"/>
                </a:solidFill>
                <a:latin typeface="Calibri Light" panose="020F0302020204030204" pitchFamily="34" charset="0"/>
                <a:cs typeface="Calibri Light" panose="020F0302020204030204" pitchFamily="34" charset="0"/>
              </a:rPr>
              <a:t>96%</a:t>
            </a:r>
          </a:p>
        </p:txBody>
      </p:sp>
      <p:sp>
        <p:nvSpPr>
          <p:cNvPr id="150" name="TextBox 149">
            <a:extLst>
              <a:ext uri="{FF2B5EF4-FFF2-40B4-BE49-F238E27FC236}">
                <a16:creationId xmlns:a16="http://schemas.microsoft.com/office/drawing/2014/main" id="{FABA79DF-3092-4021-94AD-D1889E0C3A44}"/>
              </a:ext>
            </a:extLst>
          </p:cNvPr>
          <p:cNvSpPr txBox="1"/>
          <p:nvPr/>
        </p:nvSpPr>
        <p:spPr>
          <a:xfrm>
            <a:off x="5148064" y="3833898"/>
            <a:ext cx="1390066" cy="646331"/>
          </a:xfrm>
          <a:prstGeom prst="rect">
            <a:avLst/>
          </a:prstGeom>
          <a:noFill/>
        </p:spPr>
        <p:txBody>
          <a:bodyPr wrap="square" rtlCol="0">
            <a:spAutoFit/>
          </a:bodyPr>
          <a:lstStyle/>
          <a:p>
            <a:pPr defTabSz="685800">
              <a:defRPr/>
            </a:pPr>
            <a:r>
              <a:rPr lang="en-US" b="1" kern="0" dirty="0">
                <a:solidFill>
                  <a:schemeClr val="accent1"/>
                </a:solidFill>
                <a:latin typeface="Calibri Light" panose="020F0302020204030204" pitchFamily="34" charset="0"/>
                <a:cs typeface="Calibri Light" panose="020F0302020204030204" pitchFamily="34" charset="0"/>
              </a:rPr>
              <a:t>Customer satisfaction</a:t>
            </a:r>
          </a:p>
        </p:txBody>
      </p:sp>
      <p:grpSp>
        <p:nvGrpSpPr>
          <p:cNvPr id="6" name="Graphic 4">
            <a:extLst>
              <a:ext uri="{FF2B5EF4-FFF2-40B4-BE49-F238E27FC236}">
                <a16:creationId xmlns:a16="http://schemas.microsoft.com/office/drawing/2014/main" id="{84E2E223-FC2B-4312-B7A3-3EF1D4407AA8}"/>
              </a:ext>
            </a:extLst>
          </p:cNvPr>
          <p:cNvGrpSpPr/>
          <p:nvPr/>
        </p:nvGrpSpPr>
        <p:grpSpPr>
          <a:xfrm>
            <a:off x="2987824" y="3669181"/>
            <a:ext cx="1087988" cy="961661"/>
            <a:chOff x="2987824" y="3669181"/>
            <a:chExt cx="1087988" cy="961661"/>
          </a:xfrm>
        </p:grpSpPr>
        <p:sp>
          <p:nvSpPr>
            <p:cNvPr id="8" name="Freeform: Shape 7">
              <a:extLst>
                <a:ext uri="{FF2B5EF4-FFF2-40B4-BE49-F238E27FC236}">
                  <a16:creationId xmlns:a16="http://schemas.microsoft.com/office/drawing/2014/main" id="{129E823B-B660-4707-8730-445AA98B610C}"/>
                </a:ext>
              </a:extLst>
            </p:cNvPr>
            <p:cNvSpPr/>
            <p:nvPr/>
          </p:nvSpPr>
          <p:spPr>
            <a:xfrm>
              <a:off x="2987824" y="3669181"/>
              <a:ext cx="1579" cy="1579"/>
            </a:xfrm>
            <a:custGeom>
              <a:avLst/>
              <a:gdLst/>
              <a:ahLst/>
              <a:cxnLst/>
              <a:rect l="l" t="t" r="r" b="b"/>
              <a:pathLst>
                <a:path w="1579" h="1579"/>
              </a:pathLst>
            </a:custGeom>
            <a:noFill/>
            <a:ln w="26476" cap="rnd">
              <a:solidFill>
                <a:schemeClr val="accent1"/>
              </a:solidFill>
              <a:prstDash val="solid"/>
              <a:round/>
            </a:ln>
          </p:spPr>
          <p:txBody>
            <a:bodyPr rtlCol="0" anchor="ctr"/>
            <a:lstStyle/>
            <a:p>
              <a:endParaRPr lang="en-US"/>
            </a:p>
          </p:txBody>
        </p:sp>
        <p:sp>
          <p:nvSpPr>
            <p:cNvPr id="9" name="Freeform: Shape 8">
              <a:extLst>
                <a:ext uri="{FF2B5EF4-FFF2-40B4-BE49-F238E27FC236}">
                  <a16:creationId xmlns:a16="http://schemas.microsoft.com/office/drawing/2014/main" id="{70569E37-AB04-41F6-913A-7AAC9E53C253}"/>
                </a:ext>
              </a:extLst>
            </p:cNvPr>
            <p:cNvSpPr/>
            <p:nvPr/>
          </p:nvSpPr>
          <p:spPr>
            <a:xfrm>
              <a:off x="3564962" y="4269342"/>
              <a:ext cx="1579" cy="182984"/>
            </a:xfrm>
            <a:custGeom>
              <a:avLst/>
              <a:gdLst>
                <a:gd name="connsiteX0" fmla="*/ 0 w 1579"/>
                <a:gd name="connsiteY0" fmla="*/ 182984 h 182984"/>
                <a:gd name="connsiteX1" fmla="*/ 0 w 1579"/>
                <a:gd name="connsiteY1" fmla="*/ 0 h 182984"/>
              </a:gdLst>
              <a:ahLst/>
              <a:cxnLst>
                <a:cxn ang="0">
                  <a:pos x="connsiteX0" y="connsiteY0"/>
                </a:cxn>
                <a:cxn ang="0">
                  <a:pos x="connsiteX1" y="connsiteY1"/>
                </a:cxn>
              </a:cxnLst>
              <a:rect l="l" t="t" r="r" b="b"/>
              <a:pathLst>
                <a:path w="1579" h="182984">
                  <a:moveTo>
                    <a:pt x="0" y="182984"/>
                  </a:moveTo>
                  <a:lnTo>
                    <a:pt x="0" y="0"/>
                  </a:lnTo>
                </a:path>
              </a:pathLst>
            </a:custGeom>
            <a:ln w="26476" cap="rnd">
              <a:solidFill>
                <a:schemeClr val="accent1"/>
              </a:solidFill>
              <a:prstDash val="solid"/>
              <a:round/>
            </a:ln>
          </p:spPr>
          <p:txBody>
            <a:bodyPr rtlCol="0" anchor="ctr"/>
            <a:lstStyle/>
            <a:p>
              <a:endParaRPr lang="en-US"/>
            </a:p>
          </p:txBody>
        </p:sp>
        <p:sp>
          <p:nvSpPr>
            <p:cNvPr id="10" name="Freeform: Shape 9">
              <a:extLst>
                <a:ext uri="{FF2B5EF4-FFF2-40B4-BE49-F238E27FC236}">
                  <a16:creationId xmlns:a16="http://schemas.microsoft.com/office/drawing/2014/main" id="{6E8221C9-94D0-4EEE-8089-BA130CE2F738}"/>
                </a:ext>
              </a:extLst>
            </p:cNvPr>
            <p:cNvSpPr/>
            <p:nvPr/>
          </p:nvSpPr>
          <p:spPr>
            <a:xfrm>
              <a:off x="3487335" y="4269958"/>
              <a:ext cx="1579" cy="311679"/>
            </a:xfrm>
            <a:custGeom>
              <a:avLst/>
              <a:gdLst>
                <a:gd name="connsiteX0" fmla="*/ 0 w 1579"/>
                <a:gd name="connsiteY0" fmla="*/ 0 h 311679"/>
                <a:gd name="connsiteX1" fmla="*/ 0 w 1579"/>
                <a:gd name="connsiteY1" fmla="*/ 311679 h 311679"/>
              </a:gdLst>
              <a:ahLst/>
              <a:cxnLst>
                <a:cxn ang="0">
                  <a:pos x="connsiteX0" y="connsiteY0"/>
                </a:cxn>
                <a:cxn ang="0">
                  <a:pos x="connsiteX1" y="connsiteY1"/>
                </a:cxn>
              </a:cxnLst>
              <a:rect l="l" t="t" r="r" b="b"/>
              <a:pathLst>
                <a:path w="1579" h="311679">
                  <a:moveTo>
                    <a:pt x="0" y="0"/>
                  </a:moveTo>
                  <a:lnTo>
                    <a:pt x="0" y="311679"/>
                  </a:lnTo>
                </a:path>
              </a:pathLst>
            </a:custGeom>
            <a:ln w="26476" cap="rnd">
              <a:solidFill>
                <a:schemeClr val="accent1"/>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DD7C78A2-5FC5-470D-9BCF-3E37183AD025}"/>
                </a:ext>
              </a:extLst>
            </p:cNvPr>
            <p:cNvSpPr/>
            <p:nvPr/>
          </p:nvSpPr>
          <p:spPr>
            <a:xfrm rot="-553102">
              <a:off x="3263445" y="3682433"/>
              <a:ext cx="525053" cy="525052"/>
            </a:xfrm>
            <a:custGeom>
              <a:avLst/>
              <a:gdLst>
                <a:gd name="connsiteX0" fmla="*/ 525053 w 525053"/>
                <a:gd name="connsiteY0" fmla="*/ 262526 h 525052"/>
                <a:gd name="connsiteX1" fmla="*/ 262527 w 525053"/>
                <a:gd name="connsiteY1" fmla="*/ 525053 h 525052"/>
                <a:gd name="connsiteX2" fmla="*/ 0 w 525053"/>
                <a:gd name="connsiteY2" fmla="*/ 262526 h 525052"/>
                <a:gd name="connsiteX3" fmla="*/ 262527 w 525053"/>
                <a:gd name="connsiteY3" fmla="*/ 0 h 525052"/>
                <a:gd name="connsiteX4" fmla="*/ 525053 w 525053"/>
                <a:gd name="connsiteY4" fmla="*/ 262526 h 52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53" h="525052">
                  <a:moveTo>
                    <a:pt x="525053" y="262526"/>
                  </a:moveTo>
                  <a:cubicBezTo>
                    <a:pt x="525053" y="407516"/>
                    <a:pt x="407516" y="525053"/>
                    <a:pt x="262527" y="525053"/>
                  </a:cubicBezTo>
                  <a:cubicBezTo>
                    <a:pt x="117537" y="525053"/>
                    <a:pt x="0" y="407516"/>
                    <a:pt x="0" y="262526"/>
                  </a:cubicBezTo>
                  <a:cubicBezTo>
                    <a:pt x="0" y="117537"/>
                    <a:pt x="117537" y="0"/>
                    <a:pt x="262527" y="0"/>
                  </a:cubicBezTo>
                  <a:cubicBezTo>
                    <a:pt x="407516" y="0"/>
                    <a:pt x="525053" y="117537"/>
                    <a:pt x="525053" y="262526"/>
                  </a:cubicBezTo>
                  <a:close/>
                </a:path>
              </a:pathLst>
            </a:custGeom>
            <a:noFill/>
            <a:ln w="26476" cap="rnd">
              <a:solidFill>
                <a:schemeClr val="accent1"/>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7CD45161-C35C-4191-9975-1DCAC5B01C0F}"/>
                </a:ext>
              </a:extLst>
            </p:cNvPr>
            <p:cNvSpPr/>
            <p:nvPr/>
          </p:nvSpPr>
          <p:spPr>
            <a:xfrm>
              <a:off x="3433220" y="3888752"/>
              <a:ext cx="243077" cy="199722"/>
            </a:xfrm>
            <a:custGeom>
              <a:avLst/>
              <a:gdLst>
                <a:gd name="connsiteX0" fmla="*/ 0 w 243077"/>
                <a:gd name="connsiteY0" fmla="*/ 169893 h 199722"/>
                <a:gd name="connsiteX1" fmla="*/ 55236 w 243077"/>
                <a:gd name="connsiteY1" fmla="*/ 186316 h 199722"/>
                <a:gd name="connsiteX2" fmla="*/ 133748 w 243077"/>
                <a:gd name="connsiteY2" fmla="*/ 199722 h 199722"/>
                <a:gd name="connsiteX3" fmla="*/ 218292 w 243077"/>
                <a:gd name="connsiteY3" fmla="*/ 153882 h 199722"/>
                <a:gd name="connsiteX4" fmla="*/ 233057 w 243077"/>
                <a:gd name="connsiteY4" fmla="*/ 111704 h 199722"/>
                <a:gd name="connsiteX5" fmla="*/ 236894 w 243077"/>
                <a:gd name="connsiteY5" fmla="*/ 67569 h 199722"/>
                <a:gd name="connsiteX6" fmla="*/ 168962 w 243077"/>
                <a:gd name="connsiteY6" fmla="*/ 0 h 1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77" h="199722">
                  <a:moveTo>
                    <a:pt x="0" y="169893"/>
                  </a:moveTo>
                  <a:cubicBezTo>
                    <a:pt x="16438" y="172373"/>
                    <a:pt x="37630" y="178278"/>
                    <a:pt x="55236" y="186316"/>
                  </a:cubicBezTo>
                  <a:cubicBezTo>
                    <a:pt x="75117" y="195396"/>
                    <a:pt x="106162" y="199722"/>
                    <a:pt x="133748" y="199722"/>
                  </a:cubicBezTo>
                  <a:cubicBezTo>
                    <a:pt x="165298" y="199722"/>
                    <a:pt x="214345" y="195917"/>
                    <a:pt x="218292" y="153882"/>
                  </a:cubicBezTo>
                  <a:cubicBezTo>
                    <a:pt x="229993" y="144644"/>
                    <a:pt x="238094" y="126548"/>
                    <a:pt x="233057" y="111704"/>
                  </a:cubicBezTo>
                  <a:cubicBezTo>
                    <a:pt x="242105" y="99751"/>
                    <a:pt x="247363" y="80202"/>
                    <a:pt x="236894" y="67569"/>
                  </a:cubicBezTo>
                  <a:cubicBezTo>
                    <a:pt x="262065" y="24144"/>
                    <a:pt x="204570" y="5227"/>
                    <a:pt x="168962" y="0"/>
                  </a:cubicBezTo>
                </a:path>
              </a:pathLst>
            </a:custGeom>
            <a:noFill/>
            <a:ln w="26476" cap="rnd">
              <a:solidFill>
                <a:srgbClr val="00B0F0"/>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162526E5-5326-4DDF-AE8C-8846FAFDD971}"/>
                </a:ext>
              </a:extLst>
            </p:cNvPr>
            <p:cNvSpPr/>
            <p:nvPr/>
          </p:nvSpPr>
          <p:spPr>
            <a:xfrm>
              <a:off x="3433741" y="3781438"/>
              <a:ext cx="149478" cy="180756"/>
            </a:xfrm>
            <a:custGeom>
              <a:avLst/>
              <a:gdLst>
                <a:gd name="connsiteX0" fmla="*/ 107393 w 149478"/>
                <a:gd name="connsiteY0" fmla="*/ 180757 h 180756"/>
                <a:gd name="connsiteX1" fmla="*/ 127669 w 149478"/>
                <a:gd name="connsiteY1" fmla="*/ 119836 h 180756"/>
                <a:gd name="connsiteX2" fmla="*/ 130274 w 149478"/>
                <a:gd name="connsiteY2" fmla="*/ 94697 h 180756"/>
                <a:gd name="connsiteX3" fmla="*/ 142860 w 149478"/>
                <a:gd name="connsiteY3" fmla="*/ 70758 h 180756"/>
                <a:gd name="connsiteX4" fmla="*/ 119094 w 149478"/>
                <a:gd name="connsiteY4" fmla="*/ 15 h 180756"/>
                <a:gd name="connsiteX5" fmla="*/ 96371 w 149478"/>
                <a:gd name="connsiteY5" fmla="*/ 25407 h 180756"/>
                <a:gd name="connsiteX6" fmla="*/ 72290 w 149478"/>
                <a:gd name="connsiteY6" fmla="*/ 80880 h 180756"/>
                <a:gd name="connsiteX7" fmla="*/ 33492 w 149478"/>
                <a:gd name="connsiteY7" fmla="*/ 132879 h 180756"/>
                <a:gd name="connsiteX8" fmla="*/ 0 w 149478"/>
                <a:gd name="connsiteY8" fmla="*/ 148938 h 18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478" h="180756">
                  <a:moveTo>
                    <a:pt x="107393" y="180757"/>
                  </a:moveTo>
                  <a:cubicBezTo>
                    <a:pt x="142702" y="162787"/>
                    <a:pt x="131459" y="127100"/>
                    <a:pt x="127669" y="119836"/>
                  </a:cubicBezTo>
                  <a:cubicBezTo>
                    <a:pt x="122221" y="109367"/>
                    <a:pt x="127211" y="100224"/>
                    <a:pt x="130274" y="94697"/>
                  </a:cubicBezTo>
                  <a:cubicBezTo>
                    <a:pt x="133543" y="88791"/>
                    <a:pt x="139986" y="76727"/>
                    <a:pt x="142860" y="70758"/>
                  </a:cubicBezTo>
                  <a:cubicBezTo>
                    <a:pt x="158935" y="37281"/>
                    <a:pt x="143681" y="-869"/>
                    <a:pt x="119094" y="15"/>
                  </a:cubicBezTo>
                  <a:cubicBezTo>
                    <a:pt x="102561" y="615"/>
                    <a:pt x="97887" y="14401"/>
                    <a:pt x="96371" y="25407"/>
                  </a:cubicBezTo>
                  <a:cubicBezTo>
                    <a:pt x="93703" y="44719"/>
                    <a:pt x="85649" y="66368"/>
                    <a:pt x="72290" y="80880"/>
                  </a:cubicBezTo>
                  <a:cubicBezTo>
                    <a:pt x="55236" y="99403"/>
                    <a:pt x="44341" y="114751"/>
                    <a:pt x="33492" y="132879"/>
                  </a:cubicBezTo>
                  <a:cubicBezTo>
                    <a:pt x="27760" y="142448"/>
                    <a:pt x="13454" y="147043"/>
                    <a:pt x="0" y="148938"/>
                  </a:cubicBezTo>
                </a:path>
              </a:pathLst>
            </a:custGeom>
            <a:noFill/>
            <a:ln w="26476" cap="rnd">
              <a:solidFill>
                <a:srgbClr val="00B0F0"/>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id="{C9F4A1E7-4566-4FA3-9F6C-F8185D4E1528}"/>
                </a:ext>
              </a:extLst>
            </p:cNvPr>
            <p:cNvSpPr/>
            <p:nvPr/>
          </p:nvSpPr>
          <p:spPr>
            <a:xfrm>
              <a:off x="3378489" y="3909880"/>
              <a:ext cx="55267" cy="161824"/>
            </a:xfrm>
            <a:custGeom>
              <a:avLst/>
              <a:gdLst>
                <a:gd name="connsiteX0" fmla="*/ 0 w 55267"/>
                <a:gd name="connsiteY0" fmla="*/ 0 h 161824"/>
                <a:gd name="connsiteX1" fmla="*/ 55268 w 55267"/>
                <a:gd name="connsiteY1" fmla="*/ 0 h 161824"/>
                <a:gd name="connsiteX2" fmla="*/ 55268 w 55267"/>
                <a:gd name="connsiteY2" fmla="*/ 161824 h 161824"/>
                <a:gd name="connsiteX3" fmla="*/ 0 w 55267"/>
                <a:gd name="connsiteY3" fmla="*/ 161824 h 161824"/>
              </a:gdLst>
              <a:ahLst/>
              <a:cxnLst>
                <a:cxn ang="0">
                  <a:pos x="connsiteX0" y="connsiteY0"/>
                </a:cxn>
                <a:cxn ang="0">
                  <a:pos x="connsiteX1" y="connsiteY1"/>
                </a:cxn>
                <a:cxn ang="0">
                  <a:pos x="connsiteX2" y="connsiteY2"/>
                </a:cxn>
                <a:cxn ang="0">
                  <a:pos x="connsiteX3" y="connsiteY3"/>
                </a:cxn>
              </a:cxnLst>
              <a:rect l="l" t="t" r="r" b="b"/>
              <a:pathLst>
                <a:path w="55267" h="161824">
                  <a:moveTo>
                    <a:pt x="0" y="0"/>
                  </a:moveTo>
                  <a:lnTo>
                    <a:pt x="55268" y="0"/>
                  </a:lnTo>
                  <a:lnTo>
                    <a:pt x="55268" y="161824"/>
                  </a:lnTo>
                  <a:lnTo>
                    <a:pt x="0" y="161824"/>
                  </a:lnTo>
                  <a:close/>
                </a:path>
              </a:pathLst>
            </a:custGeom>
            <a:noFill/>
            <a:ln w="26476" cap="rnd">
              <a:solidFill>
                <a:srgbClr val="00B0F0"/>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id="{81E2A516-F0AB-4320-B089-0A67C7887178}"/>
                </a:ext>
              </a:extLst>
            </p:cNvPr>
            <p:cNvSpPr/>
            <p:nvPr/>
          </p:nvSpPr>
          <p:spPr>
            <a:xfrm>
              <a:off x="3664129" y="3913401"/>
              <a:ext cx="398118" cy="428373"/>
            </a:xfrm>
            <a:custGeom>
              <a:avLst/>
              <a:gdLst>
                <a:gd name="connsiteX0" fmla="*/ 0 w 398118"/>
                <a:gd name="connsiteY0" fmla="*/ 324012 h 428373"/>
                <a:gd name="connsiteX1" fmla="*/ 183932 w 398118"/>
                <a:gd name="connsiteY1" fmla="*/ 428373 h 428373"/>
                <a:gd name="connsiteX2" fmla="*/ 398118 w 398118"/>
                <a:gd name="connsiteY2" fmla="*/ 214187 h 428373"/>
                <a:gd name="connsiteX3" fmla="*/ 183932 w 398118"/>
                <a:gd name="connsiteY3" fmla="*/ 0 h 428373"/>
              </a:gdLst>
              <a:ahLst/>
              <a:cxnLst>
                <a:cxn ang="0">
                  <a:pos x="connsiteX0" y="connsiteY0"/>
                </a:cxn>
                <a:cxn ang="0">
                  <a:pos x="connsiteX1" y="connsiteY1"/>
                </a:cxn>
                <a:cxn ang="0">
                  <a:pos x="connsiteX2" y="connsiteY2"/>
                </a:cxn>
                <a:cxn ang="0">
                  <a:pos x="connsiteX3" y="connsiteY3"/>
                </a:cxn>
              </a:cxnLst>
              <a:rect l="l" t="t" r="r" b="b"/>
              <a:pathLst>
                <a:path w="398118" h="428373">
                  <a:moveTo>
                    <a:pt x="0" y="324012"/>
                  </a:moveTo>
                  <a:cubicBezTo>
                    <a:pt x="37408" y="386528"/>
                    <a:pt x="105783" y="428373"/>
                    <a:pt x="183932" y="428373"/>
                  </a:cubicBezTo>
                  <a:cubicBezTo>
                    <a:pt x="302221" y="428373"/>
                    <a:pt x="398118" y="332476"/>
                    <a:pt x="398118" y="214187"/>
                  </a:cubicBezTo>
                  <a:cubicBezTo>
                    <a:pt x="398118" y="95898"/>
                    <a:pt x="302221" y="0"/>
                    <a:pt x="183932" y="0"/>
                  </a:cubicBezTo>
                </a:path>
              </a:pathLst>
            </a:custGeom>
            <a:noFill/>
            <a:ln w="26476" cap="rnd">
              <a:solidFill>
                <a:schemeClr val="accent1"/>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E0428EA3-1D78-4B77-ABD2-7572DA86980E}"/>
                </a:ext>
              </a:extLst>
            </p:cNvPr>
            <p:cNvSpPr/>
            <p:nvPr/>
          </p:nvSpPr>
          <p:spPr>
            <a:xfrm>
              <a:off x="2987824" y="3669181"/>
              <a:ext cx="1579" cy="1579"/>
            </a:xfrm>
            <a:custGeom>
              <a:avLst/>
              <a:gdLst/>
              <a:ahLst/>
              <a:cxnLst/>
              <a:rect l="l" t="t" r="r" b="b"/>
              <a:pathLst>
                <a:path w="1579" h="1579"/>
              </a:pathLst>
            </a:custGeom>
            <a:noFill/>
            <a:ln w="26476" cap="rnd">
              <a:solidFill>
                <a:schemeClr val="accent1"/>
              </a:solidFill>
              <a:prstDash val="solid"/>
              <a:round/>
            </a:ln>
          </p:spPr>
          <p:txBody>
            <a:bodyPr rtlCol="0" anchor="ctr"/>
            <a:lstStyle/>
            <a:p>
              <a:endParaRPr lang="en-US"/>
            </a:p>
          </p:txBody>
        </p:sp>
        <p:sp>
          <p:nvSpPr>
            <p:cNvPr id="17" name="Freeform: Shape 16">
              <a:extLst>
                <a:ext uri="{FF2B5EF4-FFF2-40B4-BE49-F238E27FC236}">
                  <a16:creationId xmlns:a16="http://schemas.microsoft.com/office/drawing/2014/main" id="{4B9D1C0A-2840-4662-A392-3E3AFB456662}"/>
                </a:ext>
              </a:extLst>
            </p:cNvPr>
            <p:cNvSpPr/>
            <p:nvPr/>
          </p:nvSpPr>
          <p:spPr>
            <a:xfrm>
              <a:off x="3001088" y="3994487"/>
              <a:ext cx="398655" cy="403976"/>
            </a:xfrm>
            <a:custGeom>
              <a:avLst/>
              <a:gdLst>
                <a:gd name="connsiteX0" fmla="*/ 206749 w 398655"/>
                <a:gd name="connsiteY0" fmla="*/ 47 h 403976"/>
                <a:gd name="connsiteX1" fmla="*/ 201996 w 398655"/>
                <a:gd name="connsiteY1" fmla="*/ 0 h 403976"/>
                <a:gd name="connsiteX2" fmla="*/ 0 w 398655"/>
                <a:gd name="connsiteY2" fmla="*/ 201980 h 403976"/>
                <a:gd name="connsiteX3" fmla="*/ 201996 w 398655"/>
                <a:gd name="connsiteY3" fmla="*/ 403977 h 403976"/>
                <a:gd name="connsiteX4" fmla="*/ 398655 w 398655"/>
                <a:gd name="connsiteY4" fmla="*/ 248311 h 40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655" h="403976">
                  <a:moveTo>
                    <a:pt x="206749" y="47"/>
                  </a:moveTo>
                  <a:cubicBezTo>
                    <a:pt x="205170" y="16"/>
                    <a:pt x="203591" y="0"/>
                    <a:pt x="201996" y="0"/>
                  </a:cubicBezTo>
                  <a:cubicBezTo>
                    <a:pt x="90434" y="-16"/>
                    <a:pt x="0" y="90418"/>
                    <a:pt x="0" y="201980"/>
                  </a:cubicBezTo>
                  <a:cubicBezTo>
                    <a:pt x="0" y="313543"/>
                    <a:pt x="90434" y="403977"/>
                    <a:pt x="201996" y="403977"/>
                  </a:cubicBezTo>
                  <a:cubicBezTo>
                    <a:pt x="297610" y="403977"/>
                    <a:pt x="377717" y="337545"/>
                    <a:pt x="398655" y="248311"/>
                  </a:cubicBezTo>
                </a:path>
              </a:pathLst>
            </a:custGeom>
            <a:noFill/>
            <a:ln w="26476" cap="rnd">
              <a:solidFill>
                <a:schemeClr val="accent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8C59EC74-D5A6-4DC9-B90D-D8CAA9AD1EC6}"/>
                </a:ext>
              </a:extLst>
            </p:cNvPr>
            <p:cNvSpPr/>
            <p:nvPr/>
          </p:nvSpPr>
          <p:spPr>
            <a:xfrm>
              <a:off x="3886858" y="4401985"/>
              <a:ext cx="1579" cy="50325"/>
            </a:xfrm>
            <a:custGeom>
              <a:avLst/>
              <a:gdLst>
                <a:gd name="connsiteX0" fmla="*/ 0 w 1579"/>
                <a:gd name="connsiteY0" fmla="*/ 50325 h 50325"/>
                <a:gd name="connsiteX1" fmla="*/ 0 w 1579"/>
                <a:gd name="connsiteY1" fmla="*/ 0 h 50325"/>
              </a:gdLst>
              <a:ahLst/>
              <a:cxnLst>
                <a:cxn ang="0">
                  <a:pos x="connsiteX0" y="connsiteY0"/>
                </a:cxn>
                <a:cxn ang="0">
                  <a:pos x="connsiteX1" y="connsiteY1"/>
                </a:cxn>
              </a:cxnLst>
              <a:rect l="l" t="t" r="r" b="b"/>
              <a:pathLst>
                <a:path w="1579" h="50325">
                  <a:moveTo>
                    <a:pt x="0" y="50325"/>
                  </a:moveTo>
                  <a:lnTo>
                    <a:pt x="0" y="0"/>
                  </a:lnTo>
                </a:path>
              </a:pathLst>
            </a:custGeom>
            <a:ln w="26476" cap="rnd">
              <a:solidFill>
                <a:schemeClr val="accent1"/>
              </a:solidFill>
              <a:prstDash val="solid"/>
              <a:round/>
            </a:ln>
          </p:spPr>
          <p:txBody>
            <a:bodyPr rtlCol="0" anchor="ctr"/>
            <a:lstStyle/>
            <a:p>
              <a:endParaRPr lang="en-US"/>
            </a:p>
          </p:txBody>
        </p:sp>
        <p:sp>
          <p:nvSpPr>
            <p:cNvPr id="19" name="Freeform: Shape 18">
              <a:extLst>
                <a:ext uri="{FF2B5EF4-FFF2-40B4-BE49-F238E27FC236}">
                  <a16:creationId xmlns:a16="http://schemas.microsoft.com/office/drawing/2014/main" id="{81B3D745-7C16-4DA4-A0CA-30E01FFC0FF0}"/>
                </a:ext>
              </a:extLst>
            </p:cNvPr>
            <p:cNvSpPr/>
            <p:nvPr/>
          </p:nvSpPr>
          <p:spPr>
            <a:xfrm>
              <a:off x="3809247" y="4402601"/>
              <a:ext cx="1579" cy="179036"/>
            </a:xfrm>
            <a:custGeom>
              <a:avLst/>
              <a:gdLst>
                <a:gd name="connsiteX0" fmla="*/ 0 w 1579"/>
                <a:gd name="connsiteY0" fmla="*/ 0 h 179036"/>
                <a:gd name="connsiteX1" fmla="*/ 0 w 1579"/>
                <a:gd name="connsiteY1" fmla="*/ 179036 h 179036"/>
              </a:gdLst>
              <a:ahLst/>
              <a:cxnLst>
                <a:cxn ang="0">
                  <a:pos x="connsiteX0" y="connsiteY0"/>
                </a:cxn>
                <a:cxn ang="0">
                  <a:pos x="connsiteX1" y="connsiteY1"/>
                </a:cxn>
              </a:cxnLst>
              <a:rect l="l" t="t" r="r" b="b"/>
              <a:pathLst>
                <a:path w="1579" h="179036">
                  <a:moveTo>
                    <a:pt x="0" y="0"/>
                  </a:moveTo>
                  <a:lnTo>
                    <a:pt x="0" y="179036"/>
                  </a:lnTo>
                </a:path>
              </a:pathLst>
            </a:custGeom>
            <a:ln w="26476" cap="rnd">
              <a:solidFill>
                <a:schemeClr val="accent1"/>
              </a:solid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92693A7B-A59C-406B-8C97-E8D6E63B65C2}"/>
                </a:ext>
              </a:extLst>
            </p:cNvPr>
            <p:cNvSpPr/>
            <p:nvPr/>
          </p:nvSpPr>
          <p:spPr>
            <a:xfrm>
              <a:off x="3241898" y="4455042"/>
              <a:ext cx="1579" cy="72700"/>
            </a:xfrm>
            <a:custGeom>
              <a:avLst/>
              <a:gdLst>
                <a:gd name="connsiteX0" fmla="*/ 0 w 1579"/>
                <a:gd name="connsiteY0" fmla="*/ 72701 h 72700"/>
                <a:gd name="connsiteX1" fmla="*/ 0 w 1579"/>
                <a:gd name="connsiteY1" fmla="*/ 0 h 72700"/>
              </a:gdLst>
              <a:ahLst/>
              <a:cxnLst>
                <a:cxn ang="0">
                  <a:pos x="connsiteX0" y="connsiteY0"/>
                </a:cxn>
                <a:cxn ang="0">
                  <a:pos x="connsiteX1" y="connsiteY1"/>
                </a:cxn>
              </a:cxnLst>
              <a:rect l="l" t="t" r="r" b="b"/>
              <a:pathLst>
                <a:path w="1579" h="72700">
                  <a:moveTo>
                    <a:pt x="0" y="72701"/>
                  </a:moveTo>
                  <a:lnTo>
                    <a:pt x="0" y="0"/>
                  </a:lnTo>
                </a:path>
              </a:pathLst>
            </a:custGeom>
            <a:ln w="26476" cap="rnd">
              <a:solidFill>
                <a:schemeClr val="accent1"/>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8E87A33E-58AD-40DA-9B35-CD5A6C49F15D}"/>
                </a:ext>
              </a:extLst>
            </p:cNvPr>
            <p:cNvSpPr/>
            <p:nvPr/>
          </p:nvSpPr>
          <p:spPr>
            <a:xfrm>
              <a:off x="3164270" y="4455658"/>
              <a:ext cx="1579" cy="112714"/>
            </a:xfrm>
            <a:custGeom>
              <a:avLst/>
              <a:gdLst>
                <a:gd name="connsiteX0" fmla="*/ 0 w 1579"/>
                <a:gd name="connsiteY0" fmla="*/ 0 h 112714"/>
                <a:gd name="connsiteX1" fmla="*/ 0 w 1579"/>
                <a:gd name="connsiteY1" fmla="*/ 112715 h 112714"/>
              </a:gdLst>
              <a:ahLst/>
              <a:cxnLst>
                <a:cxn ang="0">
                  <a:pos x="connsiteX0" y="connsiteY0"/>
                </a:cxn>
                <a:cxn ang="0">
                  <a:pos x="connsiteX1" y="connsiteY1"/>
                </a:cxn>
              </a:cxnLst>
              <a:rect l="l" t="t" r="r" b="b"/>
              <a:pathLst>
                <a:path w="1579" h="112714">
                  <a:moveTo>
                    <a:pt x="0" y="0"/>
                  </a:moveTo>
                  <a:lnTo>
                    <a:pt x="0" y="112715"/>
                  </a:lnTo>
                </a:path>
              </a:pathLst>
            </a:custGeom>
            <a:ln w="26476" cap="rnd">
              <a:solidFill>
                <a:schemeClr val="accent1"/>
              </a:solidFill>
              <a:prstDash val="solid"/>
              <a:round/>
            </a:ln>
          </p:spPr>
          <p:txBody>
            <a:bodyPr rtlCol="0" anchor="ctr"/>
            <a:lstStyle/>
            <a:p>
              <a:endParaRPr lang="en-US"/>
            </a:p>
          </p:txBody>
        </p:sp>
        <p:sp>
          <p:nvSpPr>
            <p:cNvPr id="22" name="Freeform: Shape 21">
              <a:extLst>
                <a:ext uri="{FF2B5EF4-FFF2-40B4-BE49-F238E27FC236}">
                  <a16:creationId xmlns:a16="http://schemas.microsoft.com/office/drawing/2014/main" id="{0F7BE528-5A6E-4938-95F1-E65CC8C4A7E9}"/>
                </a:ext>
              </a:extLst>
            </p:cNvPr>
            <p:cNvSpPr/>
            <p:nvPr/>
          </p:nvSpPr>
          <p:spPr>
            <a:xfrm>
              <a:off x="3749968" y="4022753"/>
              <a:ext cx="232677" cy="236199"/>
            </a:xfrm>
            <a:custGeom>
              <a:avLst/>
              <a:gdLst>
                <a:gd name="connsiteX0" fmla="*/ 83123 w 232677"/>
                <a:gd name="connsiteY0" fmla="*/ 18475 h 236199"/>
                <a:gd name="connsiteX1" fmla="*/ 98077 w 232677"/>
                <a:gd name="connsiteY1" fmla="*/ 37377 h 236199"/>
                <a:gd name="connsiteX2" fmla="*/ 161003 w 232677"/>
                <a:gd name="connsiteY2" fmla="*/ 0 h 236199"/>
                <a:gd name="connsiteX3" fmla="*/ 232678 w 232677"/>
                <a:gd name="connsiteY3" fmla="*/ 71675 h 236199"/>
                <a:gd name="connsiteX4" fmla="*/ 101409 w 232677"/>
                <a:gd name="connsiteY4" fmla="*/ 234178 h 236199"/>
                <a:gd name="connsiteX5" fmla="*/ 98077 w 232677"/>
                <a:gd name="connsiteY5" fmla="*/ 236199 h 236199"/>
                <a:gd name="connsiteX6" fmla="*/ 94761 w 232677"/>
                <a:gd name="connsiteY6" fmla="*/ 234178 h 236199"/>
                <a:gd name="connsiteX7" fmla="*/ 0 w 232677"/>
                <a:gd name="connsiteY7" fmla="*/ 153992 h 23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677" h="236199">
                  <a:moveTo>
                    <a:pt x="83123" y="18475"/>
                  </a:moveTo>
                  <a:cubicBezTo>
                    <a:pt x="89076" y="23844"/>
                    <a:pt x="94161" y="30224"/>
                    <a:pt x="98077" y="37377"/>
                  </a:cubicBezTo>
                  <a:cubicBezTo>
                    <a:pt x="110425" y="14764"/>
                    <a:pt x="134427" y="0"/>
                    <a:pt x="161003" y="0"/>
                  </a:cubicBezTo>
                  <a:cubicBezTo>
                    <a:pt x="200528" y="0"/>
                    <a:pt x="232678" y="32150"/>
                    <a:pt x="232678" y="71675"/>
                  </a:cubicBezTo>
                  <a:cubicBezTo>
                    <a:pt x="232678" y="153582"/>
                    <a:pt x="106762" y="230925"/>
                    <a:pt x="101409" y="234178"/>
                  </a:cubicBezTo>
                  <a:lnTo>
                    <a:pt x="98077" y="236199"/>
                  </a:lnTo>
                  <a:lnTo>
                    <a:pt x="94761" y="234178"/>
                  </a:lnTo>
                  <a:cubicBezTo>
                    <a:pt x="91303" y="232078"/>
                    <a:pt x="37630" y="199122"/>
                    <a:pt x="0" y="153992"/>
                  </a:cubicBezTo>
                </a:path>
              </a:pathLst>
            </a:custGeom>
            <a:noFill/>
            <a:ln w="26476" cap="rnd">
              <a:solidFill>
                <a:schemeClr val="accent1"/>
              </a:solidFill>
              <a:prstDash val="solid"/>
              <a:round/>
            </a:ln>
          </p:spPr>
          <p:txBody>
            <a:bodyPr rtlCol="0" anchor="ctr"/>
            <a:lstStyle/>
            <a:p>
              <a:endParaRPr lang="en-US"/>
            </a:p>
          </p:txBody>
        </p:sp>
        <p:sp>
          <p:nvSpPr>
            <p:cNvPr id="23" name="Freeform: Shape 22">
              <a:extLst>
                <a:ext uri="{FF2B5EF4-FFF2-40B4-BE49-F238E27FC236}">
                  <a16:creationId xmlns:a16="http://schemas.microsoft.com/office/drawing/2014/main" id="{41E0CBF7-37F8-46ED-A822-062DE9BEB6B7}"/>
                </a:ext>
              </a:extLst>
            </p:cNvPr>
            <p:cNvSpPr/>
            <p:nvPr/>
          </p:nvSpPr>
          <p:spPr>
            <a:xfrm>
              <a:off x="3911824" y="4072146"/>
              <a:ext cx="21586" cy="15885"/>
            </a:xfrm>
            <a:custGeom>
              <a:avLst/>
              <a:gdLst>
                <a:gd name="connsiteX0" fmla="*/ 0 w 21586"/>
                <a:gd name="connsiteY0" fmla="*/ 0 h 15885"/>
                <a:gd name="connsiteX1" fmla="*/ 21586 w 21586"/>
                <a:gd name="connsiteY1" fmla="*/ 15886 h 15885"/>
              </a:gdLst>
              <a:ahLst/>
              <a:cxnLst>
                <a:cxn ang="0">
                  <a:pos x="connsiteX0" y="connsiteY0"/>
                </a:cxn>
                <a:cxn ang="0">
                  <a:pos x="connsiteX1" y="connsiteY1"/>
                </a:cxn>
              </a:cxnLst>
              <a:rect l="l" t="t" r="r" b="b"/>
              <a:pathLst>
                <a:path w="21586" h="15885">
                  <a:moveTo>
                    <a:pt x="0" y="0"/>
                  </a:moveTo>
                  <a:cubicBezTo>
                    <a:pt x="10138" y="0"/>
                    <a:pt x="18728" y="6695"/>
                    <a:pt x="21586" y="15886"/>
                  </a:cubicBezTo>
                </a:path>
              </a:pathLst>
            </a:custGeom>
            <a:noFill/>
            <a:ln w="26476" cap="rnd">
              <a:solidFill>
                <a:schemeClr val="accent1"/>
              </a:solid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7AD269B5-5344-4854-B306-A679EB5D44AD}"/>
                </a:ext>
              </a:extLst>
            </p:cNvPr>
            <p:cNvSpPr/>
            <p:nvPr/>
          </p:nvSpPr>
          <p:spPr>
            <a:xfrm>
              <a:off x="3127114" y="4242782"/>
              <a:ext cx="151939" cy="45824"/>
            </a:xfrm>
            <a:custGeom>
              <a:avLst/>
              <a:gdLst>
                <a:gd name="connsiteX0" fmla="*/ 0 w 151939"/>
                <a:gd name="connsiteY0" fmla="*/ 0 h 45824"/>
                <a:gd name="connsiteX1" fmla="*/ 75970 w 151939"/>
                <a:gd name="connsiteY1" fmla="*/ 45825 h 45824"/>
                <a:gd name="connsiteX2" fmla="*/ 151939 w 151939"/>
                <a:gd name="connsiteY2" fmla="*/ 0 h 45824"/>
              </a:gdLst>
              <a:ahLst/>
              <a:cxnLst>
                <a:cxn ang="0">
                  <a:pos x="connsiteX0" y="connsiteY0"/>
                </a:cxn>
                <a:cxn ang="0">
                  <a:pos x="connsiteX1" y="connsiteY1"/>
                </a:cxn>
                <a:cxn ang="0">
                  <a:pos x="connsiteX2" y="connsiteY2"/>
                </a:cxn>
              </a:cxnLst>
              <a:rect l="l" t="t" r="r" b="b"/>
              <a:pathLst>
                <a:path w="151939" h="45824">
                  <a:moveTo>
                    <a:pt x="0" y="0"/>
                  </a:moveTo>
                  <a:cubicBezTo>
                    <a:pt x="14401" y="27239"/>
                    <a:pt x="42998" y="45825"/>
                    <a:pt x="75970" y="45825"/>
                  </a:cubicBezTo>
                  <a:cubicBezTo>
                    <a:pt x="108925" y="45825"/>
                    <a:pt x="137522" y="27239"/>
                    <a:pt x="151939" y="0"/>
                  </a:cubicBezTo>
                </a:path>
              </a:pathLst>
            </a:custGeom>
            <a:noFill/>
            <a:ln w="26476" cap="rnd">
              <a:solidFill>
                <a:schemeClr val="accent1"/>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A4041B45-4E60-4090-937C-B040ADDC291A}"/>
                </a:ext>
              </a:extLst>
            </p:cNvPr>
            <p:cNvSpPr/>
            <p:nvPr/>
          </p:nvSpPr>
          <p:spPr>
            <a:xfrm>
              <a:off x="3132183" y="4139526"/>
              <a:ext cx="20259" cy="1579"/>
            </a:xfrm>
            <a:custGeom>
              <a:avLst/>
              <a:gdLst>
                <a:gd name="connsiteX0" fmla="*/ 0 w 20259"/>
                <a:gd name="connsiteY0" fmla="*/ 0 h 1579"/>
                <a:gd name="connsiteX1" fmla="*/ 20260 w 20259"/>
                <a:gd name="connsiteY1" fmla="*/ 0 h 1579"/>
              </a:gdLst>
              <a:ahLst/>
              <a:cxnLst>
                <a:cxn ang="0">
                  <a:pos x="connsiteX0" y="connsiteY0"/>
                </a:cxn>
                <a:cxn ang="0">
                  <a:pos x="connsiteX1" y="connsiteY1"/>
                </a:cxn>
              </a:cxnLst>
              <a:rect l="l" t="t" r="r" b="b"/>
              <a:pathLst>
                <a:path w="20259" h="1579">
                  <a:moveTo>
                    <a:pt x="0" y="0"/>
                  </a:moveTo>
                  <a:lnTo>
                    <a:pt x="20260" y="0"/>
                  </a:lnTo>
                </a:path>
              </a:pathLst>
            </a:custGeom>
            <a:ln w="26476" cap="rnd">
              <a:solidFill>
                <a:schemeClr val="accent1"/>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574CA1D7-5DB3-4A08-B7A2-CE20C53AAA20}"/>
                </a:ext>
              </a:extLst>
            </p:cNvPr>
            <p:cNvSpPr/>
            <p:nvPr/>
          </p:nvSpPr>
          <p:spPr>
            <a:xfrm>
              <a:off x="3253725" y="4139526"/>
              <a:ext cx="20259" cy="1579"/>
            </a:xfrm>
            <a:custGeom>
              <a:avLst/>
              <a:gdLst>
                <a:gd name="connsiteX0" fmla="*/ 0 w 20259"/>
                <a:gd name="connsiteY0" fmla="*/ 0 h 1579"/>
                <a:gd name="connsiteX1" fmla="*/ 20260 w 20259"/>
                <a:gd name="connsiteY1" fmla="*/ 0 h 1579"/>
              </a:gdLst>
              <a:ahLst/>
              <a:cxnLst>
                <a:cxn ang="0">
                  <a:pos x="connsiteX0" y="connsiteY0"/>
                </a:cxn>
                <a:cxn ang="0">
                  <a:pos x="connsiteX1" y="connsiteY1"/>
                </a:cxn>
              </a:cxnLst>
              <a:rect l="l" t="t" r="r" b="b"/>
              <a:pathLst>
                <a:path w="20259" h="1579">
                  <a:moveTo>
                    <a:pt x="0" y="0"/>
                  </a:moveTo>
                  <a:lnTo>
                    <a:pt x="20260" y="0"/>
                  </a:lnTo>
                </a:path>
              </a:pathLst>
            </a:custGeom>
            <a:ln w="26476" cap="rnd">
              <a:solidFill>
                <a:schemeClr val="accent1"/>
              </a:solid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B78D22CB-DD47-4B48-AEDF-1B5F90DB9DA4}"/>
                </a:ext>
              </a:extLst>
            </p:cNvPr>
            <p:cNvSpPr/>
            <p:nvPr/>
          </p:nvSpPr>
          <p:spPr>
            <a:xfrm>
              <a:off x="3241898" y="4567536"/>
              <a:ext cx="1579" cy="37076"/>
            </a:xfrm>
            <a:custGeom>
              <a:avLst/>
              <a:gdLst>
                <a:gd name="connsiteX0" fmla="*/ 0 w 1579"/>
                <a:gd name="connsiteY0" fmla="*/ 37077 h 37076"/>
                <a:gd name="connsiteX1" fmla="*/ 0 w 1579"/>
                <a:gd name="connsiteY1" fmla="*/ 0 h 37076"/>
              </a:gdLst>
              <a:ahLst/>
              <a:cxnLst>
                <a:cxn ang="0">
                  <a:pos x="connsiteX0" y="connsiteY0"/>
                </a:cxn>
                <a:cxn ang="0">
                  <a:pos x="connsiteX1" y="connsiteY1"/>
                </a:cxn>
              </a:cxnLst>
              <a:rect l="l" t="t" r="r" b="b"/>
              <a:pathLst>
                <a:path w="1579" h="37076">
                  <a:moveTo>
                    <a:pt x="0" y="37077"/>
                  </a:moveTo>
                  <a:lnTo>
                    <a:pt x="0" y="0"/>
                  </a:lnTo>
                </a:path>
              </a:pathLst>
            </a:custGeom>
            <a:ln w="26476" cap="rnd">
              <a:solidFill>
                <a:schemeClr val="accent1"/>
              </a:solidFill>
              <a:custDash>
                <a:ds d="581288" sp="3487702"/>
              </a:custDash>
              <a:round/>
            </a:ln>
          </p:spPr>
          <p:txBody>
            <a:bodyPr rtlCol="0" anchor="ctr"/>
            <a:lstStyle/>
            <a:p>
              <a:endParaRPr lang="en-US"/>
            </a:p>
          </p:txBody>
        </p:sp>
        <p:sp>
          <p:nvSpPr>
            <p:cNvPr id="28" name="Freeform: Shape 27">
              <a:extLst>
                <a:ext uri="{FF2B5EF4-FFF2-40B4-BE49-F238E27FC236}">
                  <a16:creationId xmlns:a16="http://schemas.microsoft.com/office/drawing/2014/main" id="{D87E2415-C096-44E7-9813-C74850AA0BAC}"/>
                </a:ext>
              </a:extLst>
            </p:cNvPr>
            <p:cNvSpPr/>
            <p:nvPr/>
          </p:nvSpPr>
          <p:spPr>
            <a:xfrm>
              <a:off x="3564962" y="4478855"/>
              <a:ext cx="1579" cy="139022"/>
            </a:xfrm>
            <a:custGeom>
              <a:avLst/>
              <a:gdLst>
                <a:gd name="connsiteX0" fmla="*/ 0 w 1579"/>
                <a:gd name="connsiteY0" fmla="*/ 139022 h 139022"/>
                <a:gd name="connsiteX1" fmla="*/ 0 w 1579"/>
                <a:gd name="connsiteY1" fmla="*/ 0 h 139022"/>
              </a:gdLst>
              <a:ahLst/>
              <a:cxnLst>
                <a:cxn ang="0">
                  <a:pos x="connsiteX0" y="connsiteY0"/>
                </a:cxn>
                <a:cxn ang="0">
                  <a:pos x="connsiteX1" y="connsiteY1"/>
                </a:cxn>
              </a:cxnLst>
              <a:rect l="l" t="t" r="r" b="b"/>
              <a:pathLst>
                <a:path w="1579" h="139022">
                  <a:moveTo>
                    <a:pt x="0" y="139022"/>
                  </a:moveTo>
                  <a:lnTo>
                    <a:pt x="0" y="0"/>
                  </a:lnTo>
                </a:path>
              </a:pathLst>
            </a:custGeom>
            <a:ln w="26476" cap="rnd">
              <a:solidFill>
                <a:schemeClr val="accent1"/>
              </a:solidFill>
              <a:custDash>
                <a:ds d="581288" sp="3487702"/>
              </a:custDash>
              <a:round/>
            </a:ln>
          </p:spPr>
          <p:txBody>
            <a:bodyPr rtlCol="0" anchor="ctr"/>
            <a:lstStyle/>
            <a:p>
              <a:endParaRPr lang="en-US"/>
            </a:p>
          </p:txBody>
        </p:sp>
        <p:sp>
          <p:nvSpPr>
            <p:cNvPr id="29" name="Freeform: Shape 28">
              <a:extLst>
                <a:ext uri="{FF2B5EF4-FFF2-40B4-BE49-F238E27FC236}">
                  <a16:creationId xmlns:a16="http://schemas.microsoft.com/office/drawing/2014/main" id="{7C1A01C6-93BB-4D96-9AA0-D9B730860E84}"/>
                </a:ext>
              </a:extLst>
            </p:cNvPr>
            <p:cNvSpPr/>
            <p:nvPr/>
          </p:nvSpPr>
          <p:spPr>
            <a:xfrm>
              <a:off x="3886858" y="4478839"/>
              <a:ext cx="1579" cy="139038"/>
            </a:xfrm>
            <a:custGeom>
              <a:avLst/>
              <a:gdLst>
                <a:gd name="connsiteX0" fmla="*/ 0 w 1579"/>
                <a:gd name="connsiteY0" fmla="*/ 139038 h 139038"/>
                <a:gd name="connsiteX1" fmla="*/ 0 w 1579"/>
                <a:gd name="connsiteY1" fmla="*/ 0 h 139038"/>
              </a:gdLst>
              <a:ahLst/>
              <a:cxnLst>
                <a:cxn ang="0">
                  <a:pos x="connsiteX0" y="connsiteY0"/>
                </a:cxn>
                <a:cxn ang="0">
                  <a:pos x="connsiteX1" y="connsiteY1"/>
                </a:cxn>
              </a:cxnLst>
              <a:rect l="l" t="t" r="r" b="b"/>
              <a:pathLst>
                <a:path w="1579" h="139038">
                  <a:moveTo>
                    <a:pt x="0" y="139038"/>
                  </a:moveTo>
                  <a:lnTo>
                    <a:pt x="0" y="0"/>
                  </a:lnTo>
                </a:path>
              </a:pathLst>
            </a:custGeom>
            <a:ln w="26476" cap="rnd">
              <a:solidFill>
                <a:schemeClr val="accent1"/>
              </a:solidFill>
              <a:custDash>
                <a:ds d="581288" sp="3487702"/>
              </a:custDash>
              <a:round/>
            </a:ln>
          </p:spPr>
          <p:txBody>
            <a:bodyPr rtlCol="0" anchor="ctr"/>
            <a:lstStyle/>
            <a:p>
              <a:endParaRPr lang="en-US"/>
            </a:p>
          </p:txBody>
        </p:sp>
      </p:grpSp>
      <p:grpSp>
        <p:nvGrpSpPr>
          <p:cNvPr id="33" name="Graphic 30">
            <a:extLst>
              <a:ext uri="{FF2B5EF4-FFF2-40B4-BE49-F238E27FC236}">
                <a16:creationId xmlns:a16="http://schemas.microsoft.com/office/drawing/2014/main" id="{658BD222-85DD-4673-A9D5-1EBE1793506F}"/>
              </a:ext>
            </a:extLst>
          </p:cNvPr>
          <p:cNvGrpSpPr/>
          <p:nvPr/>
        </p:nvGrpSpPr>
        <p:grpSpPr>
          <a:xfrm>
            <a:off x="789975" y="1202598"/>
            <a:ext cx="438150" cy="419100"/>
            <a:chOff x="5694139" y="2689253"/>
            <a:chExt cx="438150" cy="419100"/>
          </a:xfrm>
          <a:noFill/>
        </p:grpSpPr>
        <p:sp>
          <p:nvSpPr>
            <p:cNvPr id="34" name="Freeform: Shape 33">
              <a:extLst>
                <a:ext uri="{FF2B5EF4-FFF2-40B4-BE49-F238E27FC236}">
                  <a16:creationId xmlns:a16="http://schemas.microsoft.com/office/drawing/2014/main" id="{1F30C565-C366-4817-A3A9-7AF4F2892A18}"/>
                </a:ext>
              </a:extLst>
            </p:cNvPr>
            <p:cNvSpPr/>
            <p:nvPr/>
          </p:nvSpPr>
          <p:spPr>
            <a:xfrm>
              <a:off x="5837014" y="2936903"/>
              <a:ext cx="38100" cy="9525"/>
            </a:xfrm>
            <a:custGeom>
              <a:avLst/>
              <a:gdLst>
                <a:gd name="connsiteX0" fmla="*/ 0 w 38100"/>
                <a:gd name="connsiteY0" fmla="*/ 0 h 9525"/>
                <a:gd name="connsiteX1" fmla="*/ 38100 w 38100"/>
                <a:gd name="connsiteY1" fmla="*/ 0 h 9525"/>
              </a:gdLst>
              <a:ahLst/>
              <a:cxnLst>
                <a:cxn ang="0">
                  <a:pos x="connsiteX0" y="connsiteY0"/>
                </a:cxn>
                <a:cxn ang="0">
                  <a:pos x="connsiteX1" y="connsiteY1"/>
                </a:cxn>
              </a:cxnLst>
              <a:rect l="l" t="t" r="r" b="b"/>
              <a:pathLst>
                <a:path w="38100" h="9525">
                  <a:moveTo>
                    <a:pt x="0" y="0"/>
                  </a:moveTo>
                  <a:lnTo>
                    <a:pt x="38100" y="0"/>
                  </a:lnTo>
                </a:path>
              </a:pathLst>
            </a:custGeom>
            <a:ln w="19050" cap="flat">
              <a:solidFill>
                <a:schemeClr val="accent1"/>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DE01F3F-F9AA-4DB5-968B-716BF07059ED}"/>
                </a:ext>
              </a:extLst>
            </p:cNvPr>
            <p:cNvSpPr/>
            <p:nvPr/>
          </p:nvSpPr>
          <p:spPr>
            <a:xfrm>
              <a:off x="5894164" y="2936903"/>
              <a:ext cx="38100" cy="9525"/>
            </a:xfrm>
            <a:custGeom>
              <a:avLst/>
              <a:gdLst>
                <a:gd name="connsiteX0" fmla="*/ 0 w 38100"/>
                <a:gd name="connsiteY0" fmla="*/ 0 h 9525"/>
                <a:gd name="connsiteX1" fmla="*/ 38100 w 38100"/>
                <a:gd name="connsiteY1" fmla="*/ 0 h 9525"/>
              </a:gdLst>
              <a:ahLst/>
              <a:cxnLst>
                <a:cxn ang="0">
                  <a:pos x="connsiteX0" y="connsiteY0"/>
                </a:cxn>
                <a:cxn ang="0">
                  <a:pos x="connsiteX1" y="connsiteY1"/>
                </a:cxn>
              </a:cxnLst>
              <a:rect l="l" t="t" r="r" b="b"/>
              <a:pathLst>
                <a:path w="38100" h="9525">
                  <a:moveTo>
                    <a:pt x="0" y="0"/>
                  </a:moveTo>
                  <a:lnTo>
                    <a:pt x="38100" y="0"/>
                  </a:lnTo>
                </a:path>
              </a:pathLst>
            </a:custGeom>
            <a:ln w="19050" cap="flat">
              <a:solidFill>
                <a:schemeClr val="accent1"/>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2982841-DC07-4F3C-8C7B-B35122FCD5BB}"/>
                </a:ext>
              </a:extLst>
            </p:cNvPr>
            <p:cNvSpPr/>
            <p:nvPr/>
          </p:nvSpPr>
          <p:spPr>
            <a:xfrm>
              <a:off x="5951314" y="2936903"/>
              <a:ext cx="38100" cy="9525"/>
            </a:xfrm>
            <a:custGeom>
              <a:avLst/>
              <a:gdLst>
                <a:gd name="connsiteX0" fmla="*/ 0 w 38100"/>
                <a:gd name="connsiteY0" fmla="*/ 0 h 9525"/>
                <a:gd name="connsiteX1" fmla="*/ 38100 w 38100"/>
                <a:gd name="connsiteY1" fmla="*/ 0 h 9525"/>
              </a:gdLst>
              <a:ahLst/>
              <a:cxnLst>
                <a:cxn ang="0">
                  <a:pos x="connsiteX0" y="connsiteY0"/>
                </a:cxn>
                <a:cxn ang="0">
                  <a:pos x="connsiteX1" y="connsiteY1"/>
                </a:cxn>
              </a:cxnLst>
              <a:rect l="l" t="t" r="r" b="b"/>
              <a:pathLst>
                <a:path w="38100" h="9525">
                  <a:moveTo>
                    <a:pt x="0" y="0"/>
                  </a:moveTo>
                  <a:lnTo>
                    <a:pt x="38100" y="0"/>
                  </a:lnTo>
                </a:path>
              </a:pathLst>
            </a:custGeom>
            <a:ln w="19050" cap="flat">
              <a:solidFill>
                <a:schemeClr val="accent1"/>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62EC6A9-FBA2-48C1-89CD-D7A4FA218446}"/>
                </a:ext>
              </a:extLst>
            </p:cNvPr>
            <p:cNvSpPr/>
            <p:nvPr/>
          </p:nvSpPr>
          <p:spPr>
            <a:xfrm>
              <a:off x="5827489" y="2689253"/>
              <a:ext cx="171450" cy="171450"/>
            </a:xfrm>
            <a:custGeom>
              <a:avLst/>
              <a:gdLst>
                <a:gd name="connsiteX0" fmla="*/ 171450 w 171450"/>
                <a:gd name="connsiteY0" fmla="*/ 85725 h 171450"/>
                <a:gd name="connsiteX1" fmla="*/ 85725 w 171450"/>
                <a:gd name="connsiteY1" fmla="*/ 171450 h 171450"/>
                <a:gd name="connsiteX2" fmla="*/ 0 w 171450"/>
                <a:gd name="connsiteY2" fmla="*/ 85725 h 171450"/>
                <a:gd name="connsiteX3" fmla="*/ 85725 w 171450"/>
                <a:gd name="connsiteY3" fmla="*/ 0 h 171450"/>
                <a:gd name="connsiteX4" fmla="*/ 171450 w 171450"/>
                <a:gd name="connsiteY4" fmla="*/ 85725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noFill/>
            <a:ln w="19050" cap="flat">
              <a:solidFill>
                <a:schemeClr val="accent1"/>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3F1C73C-C9F8-4118-88C6-CC98916A2A2E}"/>
                </a:ext>
              </a:extLst>
            </p:cNvPr>
            <p:cNvSpPr/>
            <p:nvPr/>
          </p:nvSpPr>
          <p:spPr>
            <a:xfrm>
              <a:off x="5694139" y="2765453"/>
              <a:ext cx="438150" cy="342900"/>
            </a:xfrm>
            <a:custGeom>
              <a:avLst/>
              <a:gdLst>
                <a:gd name="connsiteX0" fmla="*/ 332804 w 438150"/>
                <a:gd name="connsiteY0" fmla="*/ 0 h 342900"/>
                <a:gd name="connsiteX1" fmla="*/ 398050 w 438150"/>
                <a:gd name="connsiteY1" fmla="*/ 0 h 342900"/>
                <a:gd name="connsiteX2" fmla="*/ 438150 w 438150"/>
                <a:gd name="connsiteY2" fmla="*/ 40100 h 342900"/>
                <a:gd name="connsiteX3" fmla="*/ 438150 w 438150"/>
                <a:gd name="connsiteY3" fmla="*/ 226600 h 342900"/>
                <a:gd name="connsiteX4" fmla="*/ 398050 w 438150"/>
                <a:gd name="connsiteY4" fmla="*/ 266700 h 342900"/>
                <a:gd name="connsiteX5" fmla="*/ 361950 w 438150"/>
                <a:gd name="connsiteY5" fmla="*/ 266700 h 342900"/>
                <a:gd name="connsiteX6" fmla="*/ 285750 w 438150"/>
                <a:gd name="connsiteY6" fmla="*/ 342900 h 342900"/>
                <a:gd name="connsiteX7" fmla="*/ 285750 w 438150"/>
                <a:gd name="connsiteY7" fmla="*/ 266700 h 342900"/>
                <a:gd name="connsiteX8" fmla="*/ 40100 w 438150"/>
                <a:gd name="connsiteY8" fmla="*/ 266700 h 342900"/>
                <a:gd name="connsiteX9" fmla="*/ 0 w 438150"/>
                <a:gd name="connsiteY9" fmla="*/ 226600 h 342900"/>
                <a:gd name="connsiteX10" fmla="*/ 0 w 438150"/>
                <a:gd name="connsiteY10" fmla="*/ 40100 h 342900"/>
                <a:gd name="connsiteX11" fmla="*/ 40100 w 438150"/>
                <a:gd name="connsiteY11" fmla="*/ 0 h 342900"/>
                <a:gd name="connsiteX12" fmla="*/ 105347 w 438150"/>
                <a:gd name="connsiteY12"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150" h="342900">
                  <a:moveTo>
                    <a:pt x="332804" y="0"/>
                  </a:moveTo>
                  <a:lnTo>
                    <a:pt x="398050" y="0"/>
                  </a:lnTo>
                  <a:cubicBezTo>
                    <a:pt x="420243" y="0"/>
                    <a:pt x="438150" y="17907"/>
                    <a:pt x="438150" y="40100"/>
                  </a:cubicBezTo>
                  <a:lnTo>
                    <a:pt x="438150" y="226600"/>
                  </a:lnTo>
                  <a:cubicBezTo>
                    <a:pt x="438150" y="248698"/>
                    <a:pt x="420243" y="266700"/>
                    <a:pt x="398050" y="266700"/>
                  </a:cubicBezTo>
                  <a:lnTo>
                    <a:pt x="361950" y="266700"/>
                  </a:lnTo>
                  <a:lnTo>
                    <a:pt x="285750" y="342900"/>
                  </a:lnTo>
                  <a:lnTo>
                    <a:pt x="285750" y="266700"/>
                  </a:lnTo>
                  <a:lnTo>
                    <a:pt x="40100" y="266700"/>
                  </a:lnTo>
                  <a:cubicBezTo>
                    <a:pt x="17907" y="266700"/>
                    <a:pt x="0" y="248793"/>
                    <a:pt x="0" y="226600"/>
                  </a:cubicBezTo>
                  <a:lnTo>
                    <a:pt x="0" y="40100"/>
                  </a:lnTo>
                  <a:cubicBezTo>
                    <a:pt x="0" y="17907"/>
                    <a:pt x="17907" y="0"/>
                    <a:pt x="40100" y="0"/>
                  </a:cubicBezTo>
                  <a:lnTo>
                    <a:pt x="105347" y="0"/>
                  </a:lnTo>
                </a:path>
              </a:pathLst>
            </a:custGeom>
            <a:noFill/>
            <a:ln w="19050" cap="flat">
              <a:solidFill>
                <a:schemeClr val="accent1"/>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8CA4674-AD5E-4644-AF59-D9A9AFF74ABF}"/>
                </a:ext>
              </a:extLst>
            </p:cNvPr>
            <p:cNvSpPr/>
            <p:nvPr/>
          </p:nvSpPr>
          <p:spPr>
            <a:xfrm>
              <a:off x="5859302" y="2742497"/>
              <a:ext cx="107822" cy="67341"/>
            </a:xfrm>
            <a:custGeom>
              <a:avLst/>
              <a:gdLst>
                <a:gd name="connsiteX0" fmla="*/ 107823 w 107822"/>
                <a:gd name="connsiteY0" fmla="*/ 0 h 67341"/>
                <a:gd name="connsiteX1" fmla="*/ 40481 w 107822"/>
                <a:gd name="connsiteY1" fmla="*/ 67342 h 67341"/>
                <a:gd name="connsiteX2" fmla="*/ 0 w 107822"/>
                <a:gd name="connsiteY2" fmla="*/ 26860 h 67341"/>
              </a:gdLst>
              <a:ahLst/>
              <a:cxnLst>
                <a:cxn ang="0">
                  <a:pos x="connsiteX0" y="connsiteY0"/>
                </a:cxn>
                <a:cxn ang="0">
                  <a:pos x="connsiteX1" y="connsiteY1"/>
                </a:cxn>
                <a:cxn ang="0">
                  <a:pos x="connsiteX2" y="connsiteY2"/>
                </a:cxn>
              </a:cxnLst>
              <a:rect l="l" t="t" r="r" b="b"/>
              <a:pathLst>
                <a:path w="107822" h="67341">
                  <a:moveTo>
                    <a:pt x="107823" y="0"/>
                  </a:moveTo>
                  <a:lnTo>
                    <a:pt x="40481" y="67342"/>
                  </a:lnTo>
                  <a:lnTo>
                    <a:pt x="0" y="26860"/>
                  </a:lnTo>
                </a:path>
              </a:pathLst>
            </a:custGeom>
            <a:noFill/>
            <a:ln w="19050" cap="flat">
              <a:solidFill>
                <a:srgbClr val="DBF0EB"/>
              </a:solidFill>
              <a:prstDash val="solid"/>
              <a:miter/>
            </a:ln>
          </p:spPr>
          <p:txBody>
            <a:bodyPr rtlCol="0" anchor="ctr"/>
            <a:lstStyle/>
            <a:p>
              <a:endParaRPr lang="en-US"/>
            </a:p>
          </p:txBody>
        </p:sp>
      </p:grpSp>
      <p:grpSp>
        <p:nvGrpSpPr>
          <p:cNvPr id="40" name="Graphic 30">
            <a:extLst>
              <a:ext uri="{FF2B5EF4-FFF2-40B4-BE49-F238E27FC236}">
                <a16:creationId xmlns:a16="http://schemas.microsoft.com/office/drawing/2014/main" id="{658BD222-85DD-4673-A9D5-1EBE1793506F}"/>
              </a:ext>
            </a:extLst>
          </p:cNvPr>
          <p:cNvGrpSpPr/>
          <p:nvPr/>
        </p:nvGrpSpPr>
        <p:grpSpPr>
          <a:xfrm>
            <a:off x="4369158" y="1169154"/>
            <a:ext cx="438150" cy="438150"/>
            <a:chOff x="7180039" y="4175153"/>
            <a:chExt cx="438150" cy="438150"/>
          </a:xfrm>
          <a:noFill/>
        </p:grpSpPr>
        <p:sp>
          <p:nvSpPr>
            <p:cNvPr id="41" name="Freeform: Shape 40">
              <a:extLst>
                <a:ext uri="{FF2B5EF4-FFF2-40B4-BE49-F238E27FC236}">
                  <a16:creationId xmlns:a16="http://schemas.microsoft.com/office/drawing/2014/main" id="{DB13A0D2-8890-4655-BEAD-74BAB75F1059}"/>
                </a:ext>
              </a:extLst>
            </p:cNvPr>
            <p:cNvSpPr/>
            <p:nvPr/>
          </p:nvSpPr>
          <p:spPr>
            <a:xfrm>
              <a:off x="7180039" y="4556153"/>
              <a:ext cx="438150" cy="57150"/>
            </a:xfrm>
            <a:custGeom>
              <a:avLst/>
              <a:gdLst>
                <a:gd name="connsiteX0" fmla="*/ 409575 w 438150"/>
                <a:gd name="connsiteY0" fmla="*/ 57150 h 57150"/>
                <a:gd name="connsiteX1" fmla="*/ 28575 w 438150"/>
                <a:gd name="connsiteY1" fmla="*/ 57150 h 57150"/>
                <a:gd name="connsiteX2" fmla="*/ 0 w 438150"/>
                <a:gd name="connsiteY2" fmla="*/ 28575 h 57150"/>
                <a:gd name="connsiteX3" fmla="*/ 0 w 438150"/>
                <a:gd name="connsiteY3" fmla="*/ 0 h 57150"/>
                <a:gd name="connsiteX4" fmla="*/ 438150 w 438150"/>
                <a:gd name="connsiteY4" fmla="*/ 0 h 57150"/>
                <a:gd name="connsiteX5" fmla="*/ 438150 w 438150"/>
                <a:gd name="connsiteY5" fmla="*/ 28575 h 57150"/>
                <a:gd name="connsiteX6" fmla="*/ 409575 w 438150"/>
                <a:gd name="connsiteY6" fmla="*/ 571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150" h="57150">
                  <a:moveTo>
                    <a:pt x="409575" y="57150"/>
                  </a:moveTo>
                  <a:lnTo>
                    <a:pt x="28575" y="57150"/>
                  </a:lnTo>
                  <a:cubicBezTo>
                    <a:pt x="12763" y="57150"/>
                    <a:pt x="0" y="44387"/>
                    <a:pt x="0" y="28575"/>
                  </a:cubicBezTo>
                  <a:lnTo>
                    <a:pt x="0" y="0"/>
                  </a:lnTo>
                  <a:lnTo>
                    <a:pt x="438150" y="0"/>
                  </a:lnTo>
                  <a:lnTo>
                    <a:pt x="438150" y="28575"/>
                  </a:lnTo>
                  <a:cubicBezTo>
                    <a:pt x="438150" y="44387"/>
                    <a:pt x="425387" y="57150"/>
                    <a:pt x="409575" y="57150"/>
                  </a:cubicBezTo>
                  <a:close/>
                </a:path>
              </a:pathLst>
            </a:custGeom>
            <a:noFill/>
            <a:ln w="19050" cap="flat">
              <a:solidFill>
                <a:schemeClr val="accent1"/>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6429CCD-0934-44A3-8680-C972BC26F3A3}"/>
                </a:ext>
              </a:extLst>
            </p:cNvPr>
            <p:cNvSpPr/>
            <p:nvPr/>
          </p:nvSpPr>
          <p:spPr>
            <a:xfrm>
              <a:off x="7351489" y="4556153"/>
              <a:ext cx="95250" cy="28575"/>
            </a:xfrm>
            <a:custGeom>
              <a:avLst/>
              <a:gdLst>
                <a:gd name="connsiteX0" fmla="*/ 76200 w 95250"/>
                <a:gd name="connsiteY0" fmla="*/ 28575 h 28575"/>
                <a:gd name="connsiteX1" fmla="*/ 19050 w 95250"/>
                <a:gd name="connsiteY1" fmla="*/ 28575 h 28575"/>
                <a:gd name="connsiteX2" fmla="*/ 0 w 95250"/>
                <a:gd name="connsiteY2" fmla="*/ 9525 h 28575"/>
                <a:gd name="connsiteX3" fmla="*/ 0 w 95250"/>
                <a:gd name="connsiteY3" fmla="*/ 0 h 28575"/>
                <a:gd name="connsiteX4" fmla="*/ 95250 w 95250"/>
                <a:gd name="connsiteY4" fmla="*/ 0 h 28575"/>
                <a:gd name="connsiteX5" fmla="*/ 95250 w 95250"/>
                <a:gd name="connsiteY5" fmla="*/ 9525 h 28575"/>
                <a:gd name="connsiteX6" fmla="*/ 76200 w 95250"/>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28575">
                  <a:moveTo>
                    <a:pt x="76200" y="28575"/>
                  </a:moveTo>
                  <a:lnTo>
                    <a:pt x="19050" y="28575"/>
                  </a:lnTo>
                  <a:cubicBezTo>
                    <a:pt x="8572" y="28575"/>
                    <a:pt x="0" y="20003"/>
                    <a:pt x="0" y="9525"/>
                  </a:cubicBezTo>
                  <a:lnTo>
                    <a:pt x="0" y="0"/>
                  </a:lnTo>
                  <a:lnTo>
                    <a:pt x="95250" y="0"/>
                  </a:lnTo>
                  <a:lnTo>
                    <a:pt x="95250" y="9525"/>
                  </a:lnTo>
                  <a:cubicBezTo>
                    <a:pt x="95250" y="20003"/>
                    <a:pt x="86678" y="28575"/>
                    <a:pt x="76200" y="28575"/>
                  </a:cubicBezTo>
                  <a:close/>
                </a:path>
              </a:pathLst>
            </a:custGeom>
            <a:noFill/>
            <a:ln w="19050" cap="flat">
              <a:solidFill>
                <a:schemeClr val="accent1"/>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F0F04B4-BDAA-4254-8BED-B904A38EFB59}"/>
                </a:ext>
              </a:extLst>
            </p:cNvPr>
            <p:cNvSpPr/>
            <p:nvPr/>
          </p:nvSpPr>
          <p:spPr>
            <a:xfrm>
              <a:off x="7275289" y="4365653"/>
              <a:ext cx="38100" cy="47625"/>
            </a:xfrm>
            <a:custGeom>
              <a:avLst/>
              <a:gdLst>
                <a:gd name="connsiteX0" fmla="*/ 19050 w 38100"/>
                <a:gd name="connsiteY0" fmla="*/ 47625 h 47625"/>
                <a:gd name="connsiteX1" fmla="*/ 19050 w 38100"/>
                <a:gd name="connsiteY1" fmla="*/ 47625 h 47625"/>
                <a:gd name="connsiteX2" fmla="*/ 0 w 38100"/>
                <a:gd name="connsiteY2" fmla="*/ 28575 h 47625"/>
                <a:gd name="connsiteX3" fmla="*/ 0 w 38100"/>
                <a:gd name="connsiteY3" fmla="*/ 19050 h 47625"/>
                <a:gd name="connsiteX4" fmla="*/ 19050 w 38100"/>
                <a:gd name="connsiteY4" fmla="*/ 0 h 47625"/>
                <a:gd name="connsiteX5" fmla="*/ 19050 w 38100"/>
                <a:gd name="connsiteY5" fmla="*/ 0 h 47625"/>
                <a:gd name="connsiteX6" fmla="*/ 38100 w 38100"/>
                <a:gd name="connsiteY6" fmla="*/ 19050 h 47625"/>
                <a:gd name="connsiteX7" fmla="*/ 38100 w 38100"/>
                <a:gd name="connsiteY7" fmla="*/ 28575 h 47625"/>
                <a:gd name="connsiteX8" fmla="*/ 19050 w 38100"/>
                <a:gd name="connsiteY8"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47625">
                  <a:moveTo>
                    <a:pt x="19050" y="47625"/>
                  </a:moveTo>
                  <a:lnTo>
                    <a:pt x="19050" y="47625"/>
                  </a:lnTo>
                  <a:cubicBezTo>
                    <a:pt x="8572" y="47625"/>
                    <a:pt x="0" y="39053"/>
                    <a:pt x="0" y="28575"/>
                  </a:cubicBezTo>
                  <a:lnTo>
                    <a:pt x="0" y="19050"/>
                  </a:lnTo>
                  <a:cubicBezTo>
                    <a:pt x="0" y="8572"/>
                    <a:pt x="8572" y="0"/>
                    <a:pt x="19050" y="0"/>
                  </a:cubicBezTo>
                  <a:lnTo>
                    <a:pt x="19050" y="0"/>
                  </a:lnTo>
                  <a:cubicBezTo>
                    <a:pt x="29528" y="0"/>
                    <a:pt x="38100" y="8572"/>
                    <a:pt x="38100" y="19050"/>
                  </a:cubicBezTo>
                  <a:lnTo>
                    <a:pt x="38100" y="28575"/>
                  </a:lnTo>
                  <a:cubicBezTo>
                    <a:pt x="38100" y="39053"/>
                    <a:pt x="29528" y="47625"/>
                    <a:pt x="19050" y="47625"/>
                  </a:cubicBezTo>
                  <a:close/>
                </a:path>
              </a:pathLst>
            </a:custGeom>
            <a:noFill/>
            <a:ln w="19050" cap="flat">
              <a:solidFill>
                <a:schemeClr val="accent1"/>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688E280-1259-4E4A-80BD-E3B0827BE2A2}"/>
                </a:ext>
              </a:extLst>
            </p:cNvPr>
            <p:cNvSpPr/>
            <p:nvPr/>
          </p:nvSpPr>
          <p:spPr>
            <a:xfrm>
              <a:off x="7256239" y="4415635"/>
              <a:ext cx="76200" cy="45267"/>
            </a:xfrm>
            <a:custGeom>
              <a:avLst/>
              <a:gdLst>
                <a:gd name="connsiteX0" fmla="*/ 0 w 76200"/>
                <a:gd name="connsiteY0" fmla="*/ 45268 h 45267"/>
                <a:gd name="connsiteX1" fmla="*/ 0 w 76200"/>
                <a:gd name="connsiteY1" fmla="*/ 27837 h 45267"/>
                <a:gd name="connsiteX2" fmla="*/ 20003 w 76200"/>
                <a:gd name="connsiteY2" fmla="*/ 2215 h 45267"/>
                <a:gd name="connsiteX3" fmla="*/ 20003 w 76200"/>
                <a:gd name="connsiteY3" fmla="*/ 2215 h 45267"/>
                <a:gd name="connsiteX4" fmla="*/ 56197 w 76200"/>
                <a:gd name="connsiteY4" fmla="*/ 2215 h 45267"/>
                <a:gd name="connsiteX5" fmla="*/ 56197 w 76200"/>
                <a:gd name="connsiteY5" fmla="*/ 2215 h 45267"/>
                <a:gd name="connsiteX6" fmla="*/ 76200 w 76200"/>
                <a:gd name="connsiteY6" fmla="*/ 27837 h 45267"/>
                <a:gd name="connsiteX7" fmla="*/ 76200 w 76200"/>
                <a:gd name="connsiteY7" fmla="*/ 45268 h 4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 h="45267">
                  <a:moveTo>
                    <a:pt x="0" y="45268"/>
                  </a:moveTo>
                  <a:lnTo>
                    <a:pt x="0" y="27837"/>
                  </a:lnTo>
                  <a:cubicBezTo>
                    <a:pt x="0" y="15740"/>
                    <a:pt x="8287" y="5167"/>
                    <a:pt x="20003" y="2215"/>
                  </a:cubicBezTo>
                  <a:lnTo>
                    <a:pt x="20003" y="2215"/>
                  </a:lnTo>
                  <a:cubicBezTo>
                    <a:pt x="31909" y="-738"/>
                    <a:pt x="44291" y="-738"/>
                    <a:pt x="56197" y="2215"/>
                  </a:cubicBezTo>
                  <a:lnTo>
                    <a:pt x="56197" y="2215"/>
                  </a:lnTo>
                  <a:cubicBezTo>
                    <a:pt x="68008" y="5167"/>
                    <a:pt x="76200" y="15740"/>
                    <a:pt x="76200" y="27837"/>
                  </a:cubicBezTo>
                  <a:lnTo>
                    <a:pt x="76200" y="45268"/>
                  </a:lnTo>
                </a:path>
              </a:pathLst>
            </a:custGeom>
            <a:noFill/>
            <a:ln w="19050" cap="flat">
              <a:solidFill>
                <a:schemeClr val="accent1"/>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791C8652-2B6A-41C8-B326-A590E4CD8C01}"/>
                </a:ext>
              </a:extLst>
            </p:cNvPr>
            <p:cNvSpPr/>
            <p:nvPr/>
          </p:nvSpPr>
          <p:spPr>
            <a:xfrm>
              <a:off x="7246714" y="4489478"/>
              <a:ext cx="95250" cy="9525"/>
            </a:xfrm>
            <a:custGeom>
              <a:avLst/>
              <a:gdLst>
                <a:gd name="connsiteX0" fmla="*/ 0 w 95250"/>
                <a:gd name="connsiteY0" fmla="*/ 0 h 9525"/>
                <a:gd name="connsiteX1" fmla="*/ 95250 w 95250"/>
                <a:gd name="connsiteY1" fmla="*/ 0 h 9525"/>
              </a:gdLst>
              <a:ahLst/>
              <a:cxnLst>
                <a:cxn ang="0">
                  <a:pos x="connsiteX0" y="connsiteY0"/>
                </a:cxn>
                <a:cxn ang="0">
                  <a:pos x="connsiteX1" y="connsiteY1"/>
                </a:cxn>
              </a:cxnLst>
              <a:rect l="l" t="t" r="r" b="b"/>
              <a:pathLst>
                <a:path w="95250" h="9525">
                  <a:moveTo>
                    <a:pt x="0" y="0"/>
                  </a:moveTo>
                  <a:lnTo>
                    <a:pt x="95250" y="0"/>
                  </a:lnTo>
                </a:path>
              </a:pathLst>
            </a:custGeom>
            <a:ln w="19050" cap="flat">
              <a:solidFill>
                <a:schemeClr val="accent1"/>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B390AB1-88D5-4475-8B84-B90C1DA6CB45}"/>
                </a:ext>
              </a:extLst>
            </p:cNvPr>
            <p:cNvSpPr/>
            <p:nvPr/>
          </p:nvSpPr>
          <p:spPr>
            <a:xfrm>
              <a:off x="7389589" y="4175153"/>
              <a:ext cx="228600" cy="228600"/>
            </a:xfrm>
            <a:custGeom>
              <a:avLst/>
              <a:gdLst>
                <a:gd name="connsiteX0" fmla="*/ 0 w 228600"/>
                <a:gd name="connsiteY0" fmla="*/ 114300 h 228600"/>
                <a:gd name="connsiteX1" fmla="*/ 114300 w 228600"/>
                <a:gd name="connsiteY1" fmla="*/ 0 h 228600"/>
                <a:gd name="connsiteX2" fmla="*/ 228600 w 228600"/>
                <a:gd name="connsiteY2" fmla="*/ 114300 h 228600"/>
                <a:gd name="connsiteX3" fmla="*/ 114300 w 2286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228600" h="228600">
                  <a:moveTo>
                    <a:pt x="0" y="114300"/>
                  </a:moveTo>
                  <a:cubicBezTo>
                    <a:pt x="0" y="51149"/>
                    <a:pt x="51149" y="0"/>
                    <a:pt x="114300" y="0"/>
                  </a:cubicBezTo>
                  <a:cubicBezTo>
                    <a:pt x="177451" y="0"/>
                    <a:pt x="228600" y="51149"/>
                    <a:pt x="228600" y="114300"/>
                  </a:cubicBezTo>
                  <a:cubicBezTo>
                    <a:pt x="228600" y="177451"/>
                    <a:pt x="177451" y="228600"/>
                    <a:pt x="114300" y="228600"/>
                  </a:cubicBezTo>
                </a:path>
              </a:pathLst>
            </a:custGeom>
            <a:noFill/>
            <a:ln w="19050" cap="flat">
              <a:solidFill>
                <a:srgbClr val="DBF0EB"/>
              </a:solid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9457443A-21FB-4AC0-B45D-B8B0FB8407D8}"/>
                </a:ext>
              </a:extLst>
            </p:cNvPr>
            <p:cNvSpPr/>
            <p:nvPr/>
          </p:nvSpPr>
          <p:spPr>
            <a:xfrm>
              <a:off x="7389589" y="4289453"/>
              <a:ext cx="114300" cy="114300"/>
            </a:xfrm>
            <a:custGeom>
              <a:avLst/>
              <a:gdLst>
                <a:gd name="connsiteX0" fmla="*/ 114300 w 114300"/>
                <a:gd name="connsiteY0" fmla="*/ 114300 h 114300"/>
                <a:gd name="connsiteX1" fmla="*/ 0 w 114300"/>
                <a:gd name="connsiteY1" fmla="*/ 114300 h 114300"/>
                <a:gd name="connsiteX2" fmla="*/ 0 w 114300"/>
                <a:gd name="connsiteY2" fmla="*/ 0 h 114300"/>
              </a:gdLst>
              <a:ahLst/>
              <a:cxnLst>
                <a:cxn ang="0">
                  <a:pos x="connsiteX0" y="connsiteY0"/>
                </a:cxn>
                <a:cxn ang="0">
                  <a:pos x="connsiteX1" y="connsiteY1"/>
                </a:cxn>
                <a:cxn ang="0">
                  <a:pos x="connsiteX2" y="connsiteY2"/>
                </a:cxn>
              </a:cxnLst>
              <a:rect l="l" t="t" r="r" b="b"/>
              <a:pathLst>
                <a:path w="114300" h="114300">
                  <a:moveTo>
                    <a:pt x="114300" y="114300"/>
                  </a:moveTo>
                  <a:lnTo>
                    <a:pt x="0" y="114300"/>
                  </a:lnTo>
                  <a:lnTo>
                    <a:pt x="0" y="0"/>
                  </a:lnTo>
                </a:path>
              </a:pathLst>
            </a:custGeom>
            <a:noFill/>
            <a:ln w="19050" cap="flat">
              <a:solidFill>
                <a:srgbClr val="DBF0EB"/>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47992CF-3E1F-44E2-980F-44A3EB5F7937}"/>
                </a:ext>
              </a:extLst>
            </p:cNvPr>
            <p:cNvSpPr/>
            <p:nvPr/>
          </p:nvSpPr>
          <p:spPr>
            <a:xfrm>
              <a:off x="7208614" y="4289453"/>
              <a:ext cx="381000" cy="266700"/>
            </a:xfrm>
            <a:custGeom>
              <a:avLst/>
              <a:gdLst>
                <a:gd name="connsiteX0" fmla="*/ 152400 w 381000"/>
                <a:gd name="connsiteY0" fmla="*/ 0 h 266700"/>
                <a:gd name="connsiteX1" fmla="*/ 28575 w 381000"/>
                <a:gd name="connsiteY1" fmla="*/ 0 h 266700"/>
                <a:gd name="connsiteX2" fmla="*/ 0 w 381000"/>
                <a:gd name="connsiteY2" fmla="*/ 28575 h 266700"/>
                <a:gd name="connsiteX3" fmla="*/ 0 w 381000"/>
                <a:gd name="connsiteY3" fmla="*/ 266700 h 266700"/>
                <a:gd name="connsiteX4" fmla="*/ 381000 w 381000"/>
                <a:gd name="connsiteY4" fmla="*/ 266700 h 266700"/>
                <a:gd name="connsiteX5" fmla="*/ 381000 w 381000"/>
                <a:gd name="connsiteY5" fmla="*/ 1143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266700">
                  <a:moveTo>
                    <a:pt x="152400" y="0"/>
                  </a:moveTo>
                  <a:lnTo>
                    <a:pt x="28575" y="0"/>
                  </a:lnTo>
                  <a:cubicBezTo>
                    <a:pt x="12763" y="0"/>
                    <a:pt x="0" y="12763"/>
                    <a:pt x="0" y="28575"/>
                  </a:cubicBezTo>
                  <a:lnTo>
                    <a:pt x="0" y="266700"/>
                  </a:lnTo>
                  <a:lnTo>
                    <a:pt x="381000" y="266700"/>
                  </a:lnTo>
                  <a:lnTo>
                    <a:pt x="381000" y="114300"/>
                  </a:lnTo>
                </a:path>
              </a:pathLst>
            </a:custGeom>
            <a:noFill/>
            <a:ln w="19050" cap="flat">
              <a:solidFill>
                <a:schemeClr val="accent1"/>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5C1DE72-D559-47A0-BF3D-B836EDEEB303}"/>
                </a:ext>
              </a:extLst>
            </p:cNvPr>
            <p:cNvSpPr/>
            <p:nvPr/>
          </p:nvSpPr>
          <p:spPr>
            <a:xfrm>
              <a:off x="7208614" y="4327553"/>
              <a:ext cx="152400" cy="9525"/>
            </a:xfrm>
            <a:custGeom>
              <a:avLst/>
              <a:gdLst>
                <a:gd name="connsiteX0" fmla="*/ 152400 w 152400"/>
                <a:gd name="connsiteY0" fmla="*/ 0 h 9525"/>
                <a:gd name="connsiteX1" fmla="*/ 0 w 152400"/>
                <a:gd name="connsiteY1" fmla="*/ 0 h 9525"/>
              </a:gdLst>
              <a:ahLst/>
              <a:cxnLst>
                <a:cxn ang="0">
                  <a:pos x="connsiteX0" y="connsiteY0"/>
                </a:cxn>
                <a:cxn ang="0">
                  <a:pos x="connsiteX1" y="connsiteY1"/>
                </a:cxn>
              </a:cxnLst>
              <a:rect l="l" t="t" r="r" b="b"/>
              <a:pathLst>
                <a:path w="152400" h="9525">
                  <a:moveTo>
                    <a:pt x="152400" y="0"/>
                  </a:moveTo>
                  <a:lnTo>
                    <a:pt x="0" y="0"/>
                  </a:lnTo>
                </a:path>
              </a:pathLst>
            </a:custGeom>
            <a:ln w="19050" cap="flat">
              <a:solidFill>
                <a:schemeClr val="accent1"/>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CF23510-59CB-45CA-8464-54F9C112E27A}"/>
                </a:ext>
              </a:extLst>
            </p:cNvPr>
            <p:cNvSpPr/>
            <p:nvPr/>
          </p:nvSpPr>
          <p:spPr>
            <a:xfrm>
              <a:off x="7456264" y="4289453"/>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1"/>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952663D-CB29-4702-AE62-42DF889DE5E4}"/>
                </a:ext>
              </a:extLst>
            </p:cNvPr>
            <p:cNvSpPr/>
            <p:nvPr/>
          </p:nvSpPr>
          <p:spPr>
            <a:xfrm>
              <a:off x="7494364" y="4289453"/>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1"/>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05F02380-9C0A-4AD3-B84C-26FD1BB9D829}"/>
                </a:ext>
              </a:extLst>
            </p:cNvPr>
            <p:cNvSpPr/>
            <p:nvPr/>
          </p:nvSpPr>
          <p:spPr>
            <a:xfrm>
              <a:off x="7532464" y="4289453"/>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1"/>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5851797-262E-455E-99F0-7E9D4583AD3D}"/>
                </a:ext>
              </a:extLst>
            </p:cNvPr>
            <p:cNvSpPr/>
            <p:nvPr/>
          </p:nvSpPr>
          <p:spPr>
            <a:xfrm>
              <a:off x="7380064" y="4489478"/>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19050" cap="flat">
              <a:solidFill>
                <a:schemeClr val="accent1"/>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8E380005-2DAA-4061-9A7D-F360F7C277C3}"/>
                </a:ext>
              </a:extLst>
            </p:cNvPr>
            <p:cNvSpPr/>
            <p:nvPr/>
          </p:nvSpPr>
          <p:spPr>
            <a:xfrm>
              <a:off x="7408639" y="4451378"/>
              <a:ext cx="133350" cy="9525"/>
            </a:xfrm>
            <a:custGeom>
              <a:avLst/>
              <a:gdLst>
                <a:gd name="connsiteX0" fmla="*/ 0 w 133350"/>
                <a:gd name="connsiteY0" fmla="*/ 0 h 9525"/>
                <a:gd name="connsiteX1" fmla="*/ 133350 w 133350"/>
                <a:gd name="connsiteY1" fmla="*/ 0 h 9525"/>
              </a:gdLst>
              <a:ahLst/>
              <a:cxnLst>
                <a:cxn ang="0">
                  <a:pos x="connsiteX0" y="connsiteY0"/>
                </a:cxn>
                <a:cxn ang="0">
                  <a:pos x="connsiteX1" y="connsiteY1"/>
                </a:cxn>
              </a:cxnLst>
              <a:rect l="l" t="t" r="r" b="b"/>
              <a:pathLst>
                <a:path w="133350" h="9525">
                  <a:moveTo>
                    <a:pt x="0" y="0"/>
                  </a:moveTo>
                  <a:lnTo>
                    <a:pt x="133350" y="0"/>
                  </a:lnTo>
                </a:path>
              </a:pathLst>
            </a:custGeom>
            <a:ln w="19050" cap="flat">
              <a:solidFill>
                <a:schemeClr val="accent1"/>
              </a:solidFill>
              <a:prstDash val="solid"/>
              <a:miter/>
            </a:ln>
          </p:spPr>
          <p:txBody>
            <a:bodyPr rtlCol="0" anchor="ctr"/>
            <a:lstStyle/>
            <a:p>
              <a:endParaRPr lang="en-US"/>
            </a:p>
          </p:txBody>
        </p:sp>
      </p:grpSp>
      <p:grpSp>
        <p:nvGrpSpPr>
          <p:cNvPr id="167" name="Graphic 30">
            <a:extLst>
              <a:ext uri="{FF2B5EF4-FFF2-40B4-BE49-F238E27FC236}">
                <a16:creationId xmlns:a16="http://schemas.microsoft.com/office/drawing/2014/main" id="{658BD222-85DD-4673-A9D5-1EBE1793506F}"/>
              </a:ext>
            </a:extLst>
          </p:cNvPr>
          <p:cNvGrpSpPr/>
          <p:nvPr/>
        </p:nvGrpSpPr>
        <p:grpSpPr>
          <a:xfrm>
            <a:off x="7719424" y="1235204"/>
            <a:ext cx="438150" cy="438150"/>
            <a:chOff x="7180039" y="4918103"/>
            <a:chExt cx="438150" cy="438150"/>
          </a:xfrm>
          <a:noFill/>
        </p:grpSpPr>
        <p:sp>
          <p:nvSpPr>
            <p:cNvPr id="168" name="Freeform: Shape 167">
              <a:extLst>
                <a:ext uri="{FF2B5EF4-FFF2-40B4-BE49-F238E27FC236}">
                  <a16:creationId xmlns:a16="http://schemas.microsoft.com/office/drawing/2014/main" id="{1AB1EBEC-2439-4ED9-88D3-B5A917A07D5E}"/>
                </a:ext>
              </a:extLst>
            </p:cNvPr>
            <p:cNvSpPr/>
            <p:nvPr/>
          </p:nvSpPr>
          <p:spPr>
            <a:xfrm>
              <a:off x="7227664" y="5203853"/>
              <a:ext cx="57150" cy="152400"/>
            </a:xfrm>
            <a:custGeom>
              <a:avLst/>
              <a:gdLst>
                <a:gd name="connsiteX0" fmla="*/ 0 w 57150"/>
                <a:gd name="connsiteY0" fmla="*/ 0 h 152400"/>
                <a:gd name="connsiteX1" fmla="*/ 57150 w 57150"/>
                <a:gd name="connsiteY1" fmla="*/ 0 h 152400"/>
                <a:gd name="connsiteX2" fmla="*/ 57150 w 57150"/>
                <a:gd name="connsiteY2" fmla="*/ 152400 h 152400"/>
                <a:gd name="connsiteX3" fmla="*/ 0 w 5715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57150" h="152400">
                  <a:moveTo>
                    <a:pt x="0" y="0"/>
                  </a:moveTo>
                  <a:lnTo>
                    <a:pt x="57150" y="0"/>
                  </a:lnTo>
                  <a:lnTo>
                    <a:pt x="57150" y="152400"/>
                  </a:lnTo>
                  <a:lnTo>
                    <a:pt x="0" y="152400"/>
                  </a:lnTo>
                  <a:close/>
                </a:path>
              </a:pathLst>
            </a:custGeom>
            <a:noFill/>
            <a:ln w="19050" cap="flat">
              <a:solidFill>
                <a:schemeClr val="accent1"/>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FE44B43-7D18-4559-9896-E1524320B474}"/>
                </a:ext>
              </a:extLst>
            </p:cNvPr>
            <p:cNvSpPr/>
            <p:nvPr/>
          </p:nvSpPr>
          <p:spPr>
            <a:xfrm>
              <a:off x="7284814" y="5127653"/>
              <a:ext cx="183888" cy="228600"/>
            </a:xfrm>
            <a:custGeom>
              <a:avLst/>
              <a:gdLst>
                <a:gd name="connsiteX0" fmla="*/ 133350 w 183888"/>
                <a:gd name="connsiteY0" fmla="*/ 95250 h 228600"/>
                <a:gd name="connsiteX1" fmla="*/ 156020 w 183888"/>
                <a:gd name="connsiteY1" fmla="*/ 95250 h 228600"/>
                <a:gd name="connsiteX2" fmla="*/ 183261 w 183888"/>
                <a:gd name="connsiteY2" fmla="*/ 128969 h 228600"/>
                <a:gd name="connsiteX3" fmla="*/ 170402 w 183888"/>
                <a:gd name="connsiteY3" fmla="*/ 188881 h 228600"/>
                <a:gd name="connsiteX4" fmla="*/ 121349 w 183888"/>
                <a:gd name="connsiteY4" fmla="*/ 228600 h 228600"/>
                <a:gd name="connsiteX5" fmla="*/ 38100 w 183888"/>
                <a:gd name="connsiteY5" fmla="*/ 228600 h 228600"/>
                <a:gd name="connsiteX6" fmla="*/ 28575 w 183888"/>
                <a:gd name="connsiteY6" fmla="*/ 219075 h 228600"/>
                <a:gd name="connsiteX7" fmla="*/ 28575 w 183888"/>
                <a:gd name="connsiteY7" fmla="*/ 219075 h 228600"/>
                <a:gd name="connsiteX8" fmla="*/ 19050 w 183888"/>
                <a:gd name="connsiteY8" fmla="*/ 209550 h 228600"/>
                <a:gd name="connsiteX9" fmla="*/ 0 w 183888"/>
                <a:gd name="connsiteY9" fmla="*/ 209550 h 228600"/>
                <a:gd name="connsiteX10" fmla="*/ 0 w 183888"/>
                <a:gd name="connsiteY10" fmla="*/ 95250 h 228600"/>
                <a:gd name="connsiteX11" fmla="*/ 0 w 183888"/>
                <a:gd name="connsiteY11" fmla="*/ 95250 h 228600"/>
                <a:gd name="connsiteX12" fmla="*/ 66675 w 183888"/>
                <a:gd name="connsiteY12" fmla="*/ 28575 h 228600"/>
                <a:gd name="connsiteX13" fmla="*/ 66675 w 183888"/>
                <a:gd name="connsiteY13" fmla="*/ 9811 h 228600"/>
                <a:gd name="connsiteX14" fmla="*/ 76486 w 183888"/>
                <a:gd name="connsiteY14" fmla="*/ 0 h 228600"/>
                <a:gd name="connsiteX15" fmla="*/ 76486 w 183888"/>
                <a:gd name="connsiteY15" fmla="*/ 0 h 228600"/>
                <a:gd name="connsiteX16" fmla="*/ 92774 w 183888"/>
                <a:gd name="connsiteY16" fmla="*/ 7715 h 228600"/>
                <a:gd name="connsiteX17" fmla="*/ 114395 w 183888"/>
                <a:gd name="connsiteY17" fmla="*/ 66675 h 228600"/>
                <a:gd name="connsiteX18" fmla="*/ 96869 w 183888"/>
                <a:gd name="connsiteY18" fmla="*/ 12182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3888" h="228600">
                  <a:moveTo>
                    <a:pt x="133350" y="95250"/>
                  </a:moveTo>
                  <a:lnTo>
                    <a:pt x="156020" y="95250"/>
                  </a:lnTo>
                  <a:cubicBezTo>
                    <a:pt x="173736" y="95250"/>
                    <a:pt x="186976" y="111633"/>
                    <a:pt x="183261" y="128969"/>
                  </a:cubicBezTo>
                  <a:lnTo>
                    <a:pt x="170402" y="188881"/>
                  </a:lnTo>
                  <a:cubicBezTo>
                    <a:pt x="165449" y="212027"/>
                    <a:pt x="144971" y="228600"/>
                    <a:pt x="121349" y="228600"/>
                  </a:cubicBezTo>
                  <a:lnTo>
                    <a:pt x="38100" y="228600"/>
                  </a:lnTo>
                  <a:cubicBezTo>
                    <a:pt x="32861" y="228600"/>
                    <a:pt x="28575" y="224314"/>
                    <a:pt x="28575" y="219075"/>
                  </a:cubicBezTo>
                  <a:lnTo>
                    <a:pt x="28575" y="219075"/>
                  </a:lnTo>
                  <a:cubicBezTo>
                    <a:pt x="28575" y="213836"/>
                    <a:pt x="24289" y="209550"/>
                    <a:pt x="19050" y="209550"/>
                  </a:cubicBezTo>
                  <a:lnTo>
                    <a:pt x="0" y="209550"/>
                  </a:lnTo>
                  <a:lnTo>
                    <a:pt x="0" y="95250"/>
                  </a:lnTo>
                  <a:lnTo>
                    <a:pt x="0" y="95250"/>
                  </a:lnTo>
                  <a:cubicBezTo>
                    <a:pt x="36862" y="95250"/>
                    <a:pt x="66675" y="65437"/>
                    <a:pt x="66675" y="28575"/>
                  </a:cubicBezTo>
                  <a:lnTo>
                    <a:pt x="66675" y="9811"/>
                  </a:lnTo>
                  <a:cubicBezTo>
                    <a:pt x="66675" y="4381"/>
                    <a:pt x="71057" y="0"/>
                    <a:pt x="76486" y="0"/>
                  </a:cubicBezTo>
                  <a:lnTo>
                    <a:pt x="76486" y="0"/>
                  </a:lnTo>
                  <a:cubicBezTo>
                    <a:pt x="82772" y="0"/>
                    <a:pt x="88773" y="2857"/>
                    <a:pt x="92774" y="7715"/>
                  </a:cubicBezTo>
                  <a:cubicBezTo>
                    <a:pt x="106013" y="23908"/>
                    <a:pt x="114395" y="44101"/>
                    <a:pt x="114395" y="66675"/>
                  </a:cubicBezTo>
                  <a:cubicBezTo>
                    <a:pt x="114395" y="87249"/>
                    <a:pt x="107918" y="106204"/>
                    <a:pt x="96869" y="121825"/>
                  </a:cubicBezTo>
                </a:path>
              </a:pathLst>
            </a:custGeom>
            <a:noFill/>
            <a:ln w="19050" cap="flat">
              <a:solidFill>
                <a:schemeClr val="accent1"/>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541B96BD-3284-4908-8FF3-96295B0A62D8}"/>
                </a:ext>
              </a:extLst>
            </p:cNvPr>
            <p:cNvSpPr/>
            <p:nvPr/>
          </p:nvSpPr>
          <p:spPr>
            <a:xfrm>
              <a:off x="7256239" y="5318153"/>
              <a:ext cx="9525" cy="19050"/>
            </a:xfrm>
            <a:custGeom>
              <a:avLst/>
              <a:gdLst>
                <a:gd name="connsiteX0" fmla="*/ 0 w 9525"/>
                <a:gd name="connsiteY0" fmla="*/ 0 h 19050"/>
                <a:gd name="connsiteX1" fmla="*/ 0 w 9525"/>
                <a:gd name="connsiteY1" fmla="*/ 19050 h 19050"/>
              </a:gdLst>
              <a:ahLst/>
              <a:cxnLst>
                <a:cxn ang="0">
                  <a:pos x="connsiteX0" y="connsiteY0"/>
                </a:cxn>
                <a:cxn ang="0">
                  <a:pos x="connsiteX1" y="connsiteY1"/>
                </a:cxn>
              </a:cxnLst>
              <a:rect l="l" t="t" r="r" b="b"/>
              <a:pathLst>
                <a:path w="9525" h="19050">
                  <a:moveTo>
                    <a:pt x="0" y="0"/>
                  </a:moveTo>
                  <a:lnTo>
                    <a:pt x="0" y="19050"/>
                  </a:lnTo>
                </a:path>
              </a:pathLst>
            </a:custGeom>
            <a:ln w="19050" cap="flat">
              <a:solidFill>
                <a:schemeClr val="accent1"/>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6084DD04-6165-45CE-A966-E1625ECCDAB3}"/>
                </a:ext>
              </a:extLst>
            </p:cNvPr>
            <p:cNvSpPr/>
            <p:nvPr/>
          </p:nvSpPr>
          <p:spPr>
            <a:xfrm>
              <a:off x="7284814" y="4994303"/>
              <a:ext cx="209550" cy="171450"/>
            </a:xfrm>
            <a:custGeom>
              <a:avLst/>
              <a:gdLst>
                <a:gd name="connsiteX0" fmla="*/ 37338 w 209550"/>
                <a:gd name="connsiteY0" fmla="*/ 171450 h 171450"/>
                <a:gd name="connsiteX1" fmla="*/ 18002 w 209550"/>
                <a:gd name="connsiteY1" fmla="*/ 171450 h 171450"/>
                <a:gd name="connsiteX2" fmla="*/ 0 w 209550"/>
                <a:gd name="connsiteY2" fmla="*/ 153448 h 171450"/>
                <a:gd name="connsiteX3" fmla="*/ 0 w 209550"/>
                <a:gd name="connsiteY3" fmla="*/ 18002 h 171450"/>
                <a:gd name="connsiteX4" fmla="*/ 18002 w 209550"/>
                <a:gd name="connsiteY4" fmla="*/ 0 h 171450"/>
                <a:gd name="connsiteX5" fmla="*/ 191548 w 209550"/>
                <a:gd name="connsiteY5" fmla="*/ 0 h 171450"/>
                <a:gd name="connsiteX6" fmla="*/ 209550 w 209550"/>
                <a:gd name="connsiteY6" fmla="*/ 18002 h 171450"/>
                <a:gd name="connsiteX7" fmla="*/ 209550 w 209550"/>
                <a:gd name="connsiteY7" fmla="*/ 153448 h 171450"/>
                <a:gd name="connsiteX8" fmla="*/ 191548 w 209550"/>
                <a:gd name="connsiteY8" fmla="*/ 171450 h 171450"/>
                <a:gd name="connsiteX9" fmla="*/ 138208 w 209550"/>
                <a:gd name="connsiteY9"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171450">
                  <a:moveTo>
                    <a:pt x="37338" y="171450"/>
                  </a:moveTo>
                  <a:lnTo>
                    <a:pt x="18002" y="171450"/>
                  </a:lnTo>
                  <a:cubicBezTo>
                    <a:pt x="8096" y="171450"/>
                    <a:pt x="0" y="163354"/>
                    <a:pt x="0" y="153448"/>
                  </a:cubicBezTo>
                  <a:lnTo>
                    <a:pt x="0" y="18002"/>
                  </a:lnTo>
                  <a:cubicBezTo>
                    <a:pt x="0" y="8096"/>
                    <a:pt x="8096" y="0"/>
                    <a:pt x="18002" y="0"/>
                  </a:cubicBezTo>
                  <a:lnTo>
                    <a:pt x="191548" y="0"/>
                  </a:lnTo>
                  <a:cubicBezTo>
                    <a:pt x="201454" y="0"/>
                    <a:pt x="209550" y="8096"/>
                    <a:pt x="209550" y="18002"/>
                  </a:cubicBezTo>
                  <a:lnTo>
                    <a:pt x="209550" y="153448"/>
                  </a:lnTo>
                  <a:cubicBezTo>
                    <a:pt x="209550" y="163354"/>
                    <a:pt x="201454" y="171450"/>
                    <a:pt x="191548" y="171450"/>
                  </a:cubicBezTo>
                  <a:lnTo>
                    <a:pt x="138208" y="171450"/>
                  </a:lnTo>
                </a:path>
              </a:pathLst>
            </a:custGeom>
            <a:noFill/>
            <a:ln w="19050" cap="flat">
              <a:solidFill>
                <a:srgbClr val="DBF0EB"/>
              </a:solid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F243AC7C-9F06-45FE-A19B-A800C72BC321}"/>
                </a:ext>
              </a:extLst>
            </p:cNvPr>
            <p:cNvSpPr/>
            <p:nvPr/>
          </p:nvSpPr>
          <p:spPr>
            <a:xfrm>
              <a:off x="7180039" y="4918103"/>
              <a:ext cx="209550" cy="133350"/>
            </a:xfrm>
            <a:custGeom>
              <a:avLst/>
              <a:gdLst>
                <a:gd name="connsiteX0" fmla="*/ 209550 w 209550"/>
                <a:gd name="connsiteY0" fmla="*/ 47625 h 133350"/>
                <a:gd name="connsiteX1" fmla="*/ 209550 w 209550"/>
                <a:gd name="connsiteY1" fmla="*/ 18002 h 133350"/>
                <a:gd name="connsiteX2" fmla="*/ 191548 w 209550"/>
                <a:gd name="connsiteY2" fmla="*/ 0 h 133350"/>
                <a:gd name="connsiteX3" fmla="*/ 18002 w 209550"/>
                <a:gd name="connsiteY3" fmla="*/ 0 h 133350"/>
                <a:gd name="connsiteX4" fmla="*/ 0 w 209550"/>
                <a:gd name="connsiteY4" fmla="*/ 18002 h 133350"/>
                <a:gd name="connsiteX5" fmla="*/ 0 w 209550"/>
                <a:gd name="connsiteY5" fmla="*/ 115348 h 133350"/>
                <a:gd name="connsiteX6" fmla="*/ 18002 w 209550"/>
                <a:gd name="connsiteY6" fmla="*/ 133350 h 133350"/>
                <a:gd name="connsiteX7" fmla="*/ 28575 w 209550"/>
                <a:gd name="connsiteY7" fmla="*/ 133350 h 133350"/>
                <a:gd name="connsiteX8" fmla="*/ 76200 w 209550"/>
                <a:gd name="connsiteY8"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50" h="133350">
                  <a:moveTo>
                    <a:pt x="209550" y="47625"/>
                  </a:moveTo>
                  <a:lnTo>
                    <a:pt x="209550" y="18002"/>
                  </a:lnTo>
                  <a:cubicBezTo>
                    <a:pt x="209550" y="8096"/>
                    <a:pt x="201454" y="0"/>
                    <a:pt x="191548" y="0"/>
                  </a:cubicBezTo>
                  <a:lnTo>
                    <a:pt x="18002" y="0"/>
                  </a:lnTo>
                  <a:cubicBezTo>
                    <a:pt x="8096" y="0"/>
                    <a:pt x="0" y="8096"/>
                    <a:pt x="0" y="18002"/>
                  </a:cubicBezTo>
                  <a:lnTo>
                    <a:pt x="0" y="115348"/>
                  </a:lnTo>
                  <a:cubicBezTo>
                    <a:pt x="0" y="125254"/>
                    <a:pt x="8096" y="133350"/>
                    <a:pt x="18002" y="133350"/>
                  </a:cubicBezTo>
                  <a:lnTo>
                    <a:pt x="28575" y="133350"/>
                  </a:lnTo>
                  <a:lnTo>
                    <a:pt x="76200" y="133350"/>
                  </a:lnTo>
                </a:path>
              </a:pathLst>
            </a:custGeom>
            <a:noFill/>
            <a:ln w="19050" cap="flat">
              <a:solidFill>
                <a:schemeClr val="accent1"/>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6E38B35E-E88F-48C1-9011-67888F14CB0F}"/>
                </a:ext>
              </a:extLst>
            </p:cNvPr>
            <p:cNvSpPr/>
            <p:nvPr/>
          </p:nvSpPr>
          <p:spPr>
            <a:xfrm>
              <a:off x="7446739" y="4937153"/>
              <a:ext cx="171450" cy="171450"/>
            </a:xfrm>
            <a:custGeom>
              <a:avLst/>
              <a:gdLst>
                <a:gd name="connsiteX0" fmla="*/ 76200 w 171450"/>
                <a:gd name="connsiteY0" fmla="*/ 171450 h 171450"/>
                <a:gd name="connsiteX1" fmla="*/ 153448 w 171450"/>
                <a:gd name="connsiteY1" fmla="*/ 171450 h 171450"/>
                <a:gd name="connsiteX2" fmla="*/ 171450 w 171450"/>
                <a:gd name="connsiteY2" fmla="*/ 153448 h 171450"/>
                <a:gd name="connsiteX3" fmla="*/ 171450 w 171450"/>
                <a:gd name="connsiteY3" fmla="*/ 18002 h 171450"/>
                <a:gd name="connsiteX4" fmla="*/ 153448 w 171450"/>
                <a:gd name="connsiteY4" fmla="*/ 0 h 171450"/>
                <a:gd name="connsiteX5" fmla="*/ 18002 w 171450"/>
                <a:gd name="connsiteY5" fmla="*/ 0 h 171450"/>
                <a:gd name="connsiteX6" fmla="*/ 0 w 171450"/>
                <a:gd name="connsiteY6" fmla="*/ 18002 h 171450"/>
                <a:gd name="connsiteX7" fmla="*/ 0 w 171450"/>
                <a:gd name="connsiteY7" fmla="*/ 2857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171450">
                  <a:moveTo>
                    <a:pt x="76200" y="171450"/>
                  </a:moveTo>
                  <a:lnTo>
                    <a:pt x="153448" y="171450"/>
                  </a:lnTo>
                  <a:cubicBezTo>
                    <a:pt x="163354" y="171450"/>
                    <a:pt x="171450" y="163354"/>
                    <a:pt x="171450" y="153448"/>
                  </a:cubicBezTo>
                  <a:lnTo>
                    <a:pt x="171450" y="18002"/>
                  </a:lnTo>
                  <a:cubicBezTo>
                    <a:pt x="171450" y="8096"/>
                    <a:pt x="163354" y="0"/>
                    <a:pt x="153448" y="0"/>
                  </a:cubicBezTo>
                  <a:lnTo>
                    <a:pt x="18002" y="0"/>
                  </a:lnTo>
                  <a:cubicBezTo>
                    <a:pt x="8096" y="0"/>
                    <a:pt x="0" y="8096"/>
                    <a:pt x="0" y="18002"/>
                  </a:cubicBezTo>
                  <a:lnTo>
                    <a:pt x="0" y="28575"/>
                  </a:lnTo>
                </a:path>
              </a:pathLst>
            </a:custGeom>
            <a:noFill/>
            <a:ln w="19050" cap="flat">
              <a:solidFill>
                <a:schemeClr val="accent1"/>
              </a:solidFill>
              <a:prstDash val="solid"/>
              <a:miter/>
            </a:ln>
          </p:spPr>
          <p:txBody>
            <a:bodyPr rtlCol="0" anchor="ctr"/>
            <a:lstStyle/>
            <a:p>
              <a:endParaRPr lang="en-US"/>
            </a:p>
          </p:txBody>
        </p:sp>
      </p:grpSp>
      <p:grpSp>
        <p:nvGrpSpPr>
          <p:cNvPr id="178" name="Graphic 174">
            <a:extLst>
              <a:ext uri="{FF2B5EF4-FFF2-40B4-BE49-F238E27FC236}">
                <a16:creationId xmlns:a16="http://schemas.microsoft.com/office/drawing/2014/main" id="{43D0B735-16FB-467B-A814-DE0859240448}"/>
              </a:ext>
            </a:extLst>
          </p:cNvPr>
          <p:cNvGrpSpPr/>
          <p:nvPr/>
        </p:nvGrpSpPr>
        <p:grpSpPr>
          <a:xfrm>
            <a:off x="5986687" y="1208431"/>
            <a:ext cx="438150" cy="447675"/>
            <a:chOff x="6926991" y="804148"/>
            <a:chExt cx="438150" cy="447675"/>
          </a:xfrm>
          <a:noFill/>
        </p:grpSpPr>
        <p:grpSp>
          <p:nvGrpSpPr>
            <p:cNvPr id="179" name="Graphic 174">
              <a:extLst>
                <a:ext uri="{FF2B5EF4-FFF2-40B4-BE49-F238E27FC236}">
                  <a16:creationId xmlns:a16="http://schemas.microsoft.com/office/drawing/2014/main" id="{43D0B735-16FB-467B-A814-DE0859240448}"/>
                </a:ext>
              </a:extLst>
            </p:cNvPr>
            <p:cNvGrpSpPr/>
            <p:nvPr/>
          </p:nvGrpSpPr>
          <p:grpSpPr>
            <a:xfrm>
              <a:off x="6926991" y="1070848"/>
              <a:ext cx="133350" cy="180975"/>
              <a:chOff x="6926991" y="1070848"/>
              <a:chExt cx="133350" cy="180975"/>
            </a:xfrm>
            <a:noFill/>
          </p:grpSpPr>
          <p:sp>
            <p:nvSpPr>
              <p:cNvPr id="180" name="Freeform: Shape 179">
                <a:extLst>
                  <a:ext uri="{FF2B5EF4-FFF2-40B4-BE49-F238E27FC236}">
                    <a16:creationId xmlns:a16="http://schemas.microsoft.com/office/drawing/2014/main" id="{78304FAF-4419-4419-97BE-716664FB1B21}"/>
                  </a:ext>
                </a:extLst>
              </p:cNvPr>
              <p:cNvSpPr/>
              <p:nvPr/>
            </p:nvSpPr>
            <p:spPr>
              <a:xfrm>
                <a:off x="6965091" y="1070848"/>
                <a:ext cx="57150" cy="76200"/>
              </a:xfrm>
              <a:custGeom>
                <a:avLst/>
                <a:gdLst>
                  <a:gd name="connsiteX0" fmla="*/ 57150 w 57150"/>
                  <a:gd name="connsiteY0" fmla="*/ 47625 h 76200"/>
                  <a:gd name="connsiteX1" fmla="*/ 28575 w 57150"/>
                  <a:gd name="connsiteY1" fmla="*/ 76200 h 76200"/>
                  <a:gd name="connsiteX2" fmla="*/ 28575 w 57150"/>
                  <a:gd name="connsiteY2" fmla="*/ 76200 h 76200"/>
                  <a:gd name="connsiteX3" fmla="*/ 0 w 57150"/>
                  <a:gd name="connsiteY3" fmla="*/ 47625 h 76200"/>
                  <a:gd name="connsiteX4" fmla="*/ 0 w 57150"/>
                  <a:gd name="connsiteY4" fmla="*/ 28575 h 76200"/>
                  <a:gd name="connsiteX5" fmla="*/ 28575 w 57150"/>
                  <a:gd name="connsiteY5" fmla="*/ 0 h 76200"/>
                  <a:gd name="connsiteX6" fmla="*/ 28575 w 57150"/>
                  <a:gd name="connsiteY6" fmla="*/ 0 h 76200"/>
                  <a:gd name="connsiteX7" fmla="*/ 57150 w 57150"/>
                  <a:gd name="connsiteY7" fmla="*/ 28575 h 76200"/>
                  <a:gd name="connsiteX8" fmla="*/ 57150 w 57150"/>
                  <a:gd name="connsiteY8" fmla="*/ 47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76200">
                    <a:moveTo>
                      <a:pt x="57150" y="47625"/>
                    </a:moveTo>
                    <a:cubicBezTo>
                      <a:pt x="57150" y="63341"/>
                      <a:pt x="44291" y="76200"/>
                      <a:pt x="28575" y="76200"/>
                    </a:cubicBezTo>
                    <a:lnTo>
                      <a:pt x="28575" y="76200"/>
                    </a:lnTo>
                    <a:cubicBezTo>
                      <a:pt x="12859" y="76200"/>
                      <a:pt x="0" y="63341"/>
                      <a:pt x="0" y="47625"/>
                    </a:cubicBezTo>
                    <a:lnTo>
                      <a:pt x="0" y="28575"/>
                    </a:lnTo>
                    <a:cubicBezTo>
                      <a:pt x="0" y="12859"/>
                      <a:pt x="12859" y="0"/>
                      <a:pt x="28575" y="0"/>
                    </a:cubicBezTo>
                    <a:lnTo>
                      <a:pt x="28575" y="0"/>
                    </a:lnTo>
                    <a:cubicBezTo>
                      <a:pt x="44291" y="0"/>
                      <a:pt x="57150" y="12859"/>
                      <a:pt x="57150" y="28575"/>
                    </a:cubicBezTo>
                    <a:lnTo>
                      <a:pt x="57150" y="47625"/>
                    </a:lnTo>
                    <a:close/>
                  </a:path>
                </a:pathLst>
              </a:custGeom>
              <a:noFill/>
              <a:ln w="19050" cap="flat">
                <a:solidFill>
                  <a:schemeClr val="accent1"/>
                </a:solidFill>
                <a:prstDash val="solid"/>
                <a:round/>
              </a:ln>
            </p:spPr>
            <p:txBody>
              <a:bodyPr rtlCol="0" anchor="ctr"/>
              <a:lstStyle/>
              <a:p>
                <a:endParaRPr lang="en-US"/>
              </a:p>
            </p:txBody>
          </p:sp>
          <p:sp>
            <p:nvSpPr>
              <p:cNvPr id="181" name="Freeform: Shape 180">
                <a:extLst>
                  <a:ext uri="{FF2B5EF4-FFF2-40B4-BE49-F238E27FC236}">
                    <a16:creationId xmlns:a16="http://schemas.microsoft.com/office/drawing/2014/main" id="{A821B2E9-EF88-4CDA-A11E-A318423E2E58}"/>
                  </a:ext>
                </a:extLst>
              </p:cNvPr>
              <p:cNvSpPr/>
              <p:nvPr/>
            </p:nvSpPr>
            <p:spPr>
              <a:xfrm>
                <a:off x="6926991" y="1185148"/>
                <a:ext cx="133350" cy="66675"/>
              </a:xfrm>
              <a:custGeom>
                <a:avLst/>
                <a:gdLst>
                  <a:gd name="connsiteX0" fmla="*/ 0 w 133350"/>
                  <a:gd name="connsiteY0" fmla="*/ 66675 h 66675"/>
                  <a:gd name="connsiteX1" fmla="*/ 0 w 133350"/>
                  <a:gd name="connsiteY1" fmla="*/ 38100 h 66675"/>
                  <a:gd name="connsiteX2" fmla="*/ 11144 w 133350"/>
                  <a:gd name="connsiteY2" fmla="*/ 11144 h 66675"/>
                  <a:gd name="connsiteX3" fmla="*/ 38100 w 133350"/>
                  <a:gd name="connsiteY3" fmla="*/ 0 h 66675"/>
                  <a:gd name="connsiteX4" fmla="*/ 95250 w 133350"/>
                  <a:gd name="connsiteY4" fmla="*/ 0 h 66675"/>
                  <a:gd name="connsiteX5" fmla="*/ 122206 w 133350"/>
                  <a:gd name="connsiteY5" fmla="*/ 11144 h 66675"/>
                  <a:gd name="connsiteX6" fmla="*/ 133350 w 133350"/>
                  <a:gd name="connsiteY6" fmla="*/ 38100 h 66675"/>
                  <a:gd name="connsiteX7" fmla="*/ 133350 w 133350"/>
                  <a:gd name="connsiteY7"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66675">
                    <a:moveTo>
                      <a:pt x="0" y="66675"/>
                    </a:moveTo>
                    <a:lnTo>
                      <a:pt x="0" y="38100"/>
                    </a:lnTo>
                    <a:cubicBezTo>
                      <a:pt x="0" y="28384"/>
                      <a:pt x="3715" y="18574"/>
                      <a:pt x="11144" y="11144"/>
                    </a:cubicBezTo>
                    <a:cubicBezTo>
                      <a:pt x="18574" y="3715"/>
                      <a:pt x="28384" y="0"/>
                      <a:pt x="38100" y="0"/>
                    </a:cubicBezTo>
                    <a:lnTo>
                      <a:pt x="95250" y="0"/>
                    </a:lnTo>
                    <a:cubicBezTo>
                      <a:pt x="104966" y="0"/>
                      <a:pt x="114776" y="3715"/>
                      <a:pt x="122206" y="11144"/>
                    </a:cubicBezTo>
                    <a:cubicBezTo>
                      <a:pt x="129635" y="18574"/>
                      <a:pt x="133350" y="28289"/>
                      <a:pt x="133350" y="38100"/>
                    </a:cubicBezTo>
                    <a:lnTo>
                      <a:pt x="133350" y="66675"/>
                    </a:lnTo>
                  </a:path>
                </a:pathLst>
              </a:custGeom>
              <a:noFill/>
              <a:ln w="19050" cap="flat">
                <a:solidFill>
                  <a:schemeClr val="accent1"/>
                </a:solidFill>
                <a:prstDash val="solid"/>
                <a:round/>
              </a:ln>
            </p:spPr>
            <p:txBody>
              <a:bodyPr rtlCol="0" anchor="ctr"/>
              <a:lstStyle/>
              <a:p>
                <a:endParaRPr lang="en-US"/>
              </a:p>
            </p:txBody>
          </p:sp>
        </p:grpSp>
        <p:grpSp>
          <p:nvGrpSpPr>
            <p:cNvPr id="182" name="Graphic 174">
              <a:extLst>
                <a:ext uri="{FF2B5EF4-FFF2-40B4-BE49-F238E27FC236}">
                  <a16:creationId xmlns:a16="http://schemas.microsoft.com/office/drawing/2014/main" id="{43D0B735-16FB-467B-A814-DE0859240448}"/>
                </a:ext>
              </a:extLst>
            </p:cNvPr>
            <p:cNvGrpSpPr/>
            <p:nvPr/>
          </p:nvGrpSpPr>
          <p:grpSpPr>
            <a:xfrm>
              <a:off x="7231791" y="804148"/>
              <a:ext cx="133350" cy="180975"/>
              <a:chOff x="7231791" y="804148"/>
              <a:chExt cx="133350" cy="180975"/>
            </a:xfrm>
            <a:noFill/>
          </p:grpSpPr>
          <p:sp>
            <p:nvSpPr>
              <p:cNvPr id="183" name="Freeform: Shape 182">
                <a:extLst>
                  <a:ext uri="{FF2B5EF4-FFF2-40B4-BE49-F238E27FC236}">
                    <a16:creationId xmlns:a16="http://schemas.microsoft.com/office/drawing/2014/main" id="{642D7B78-C365-4C81-8880-182ECEAA6477}"/>
                  </a:ext>
                </a:extLst>
              </p:cNvPr>
              <p:cNvSpPr/>
              <p:nvPr/>
            </p:nvSpPr>
            <p:spPr>
              <a:xfrm>
                <a:off x="7269891" y="804148"/>
                <a:ext cx="57150" cy="76200"/>
              </a:xfrm>
              <a:custGeom>
                <a:avLst/>
                <a:gdLst>
                  <a:gd name="connsiteX0" fmla="*/ 57150 w 57150"/>
                  <a:gd name="connsiteY0" fmla="*/ 47625 h 76200"/>
                  <a:gd name="connsiteX1" fmla="*/ 28575 w 57150"/>
                  <a:gd name="connsiteY1" fmla="*/ 76200 h 76200"/>
                  <a:gd name="connsiteX2" fmla="*/ 28575 w 57150"/>
                  <a:gd name="connsiteY2" fmla="*/ 76200 h 76200"/>
                  <a:gd name="connsiteX3" fmla="*/ 0 w 57150"/>
                  <a:gd name="connsiteY3" fmla="*/ 47625 h 76200"/>
                  <a:gd name="connsiteX4" fmla="*/ 0 w 57150"/>
                  <a:gd name="connsiteY4" fmla="*/ 28575 h 76200"/>
                  <a:gd name="connsiteX5" fmla="*/ 28575 w 57150"/>
                  <a:gd name="connsiteY5" fmla="*/ 0 h 76200"/>
                  <a:gd name="connsiteX6" fmla="*/ 28575 w 57150"/>
                  <a:gd name="connsiteY6" fmla="*/ 0 h 76200"/>
                  <a:gd name="connsiteX7" fmla="*/ 57150 w 57150"/>
                  <a:gd name="connsiteY7" fmla="*/ 28575 h 76200"/>
                  <a:gd name="connsiteX8" fmla="*/ 57150 w 57150"/>
                  <a:gd name="connsiteY8" fmla="*/ 47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76200">
                    <a:moveTo>
                      <a:pt x="57150" y="47625"/>
                    </a:moveTo>
                    <a:cubicBezTo>
                      <a:pt x="57150" y="63341"/>
                      <a:pt x="44291" y="76200"/>
                      <a:pt x="28575" y="76200"/>
                    </a:cubicBezTo>
                    <a:lnTo>
                      <a:pt x="28575" y="76200"/>
                    </a:lnTo>
                    <a:cubicBezTo>
                      <a:pt x="12859" y="76200"/>
                      <a:pt x="0" y="63341"/>
                      <a:pt x="0" y="47625"/>
                    </a:cubicBezTo>
                    <a:lnTo>
                      <a:pt x="0" y="28575"/>
                    </a:lnTo>
                    <a:cubicBezTo>
                      <a:pt x="0" y="12859"/>
                      <a:pt x="12859" y="0"/>
                      <a:pt x="28575" y="0"/>
                    </a:cubicBezTo>
                    <a:lnTo>
                      <a:pt x="28575" y="0"/>
                    </a:lnTo>
                    <a:cubicBezTo>
                      <a:pt x="44291" y="0"/>
                      <a:pt x="57150" y="12859"/>
                      <a:pt x="57150" y="28575"/>
                    </a:cubicBezTo>
                    <a:lnTo>
                      <a:pt x="57150" y="47625"/>
                    </a:lnTo>
                    <a:close/>
                  </a:path>
                </a:pathLst>
              </a:custGeom>
              <a:noFill/>
              <a:ln w="19050" cap="flat">
                <a:solidFill>
                  <a:schemeClr val="accent1"/>
                </a:solidFill>
                <a:prstDash val="solid"/>
                <a:round/>
              </a:ln>
            </p:spPr>
            <p:txBody>
              <a:bodyPr rtlCol="0" anchor="ctr"/>
              <a:lstStyle/>
              <a:p>
                <a:endParaRPr lang="en-US"/>
              </a:p>
            </p:txBody>
          </p:sp>
          <p:sp>
            <p:nvSpPr>
              <p:cNvPr id="184" name="Freeform: Shape 183">
                <a:extLst>
                  <a:ext uri="{FF2B5EF4-FFF2-40B4-BE49-F238E27FC236}">
                    <a16:creationId xmlns:a16="http://schemas.microsoft.com/office/drawing/2014/main" id="{0C108E1C-68BF-41C9-A775-F1BC960B967D}"/>
                  </a:ext>
                </a:extLst>
              </p:cNvPr>
              <p:cNvSpPr/>
              <p:nvPr/>
            </p:nvSpPr>
            <p:spPr>
              <a:xfrm>
                <a:off x="7231791" y="918448"/>
                <a:ext cx="133350" cy="66675"/>
              </a:xfrm>
              <a:custGeom>
                <a:avLst/>
                <a:gdLst>
                  <a:gd name="connsiteX0" fmla="*/ 0 w 133350"/>
                  <a:gd name="connsiteY0" fmla="*/ 66675 h 66675"/>
                  <a:gd name="connsiteX1" fmla="*/ 0 w 133350"/>
                  <a:gd name="connsiteY1" fmla="*/ 38100 h 66675"/>
                  <a:gd name="connsiteX2" fmla="*/ 11144 w 133350"/>
                  <a:gd name="connsiteY2" fmla="*/ 11144 h 66675"/>
                  <a:gd name="connsiteX3" fmla="*/ 38100 w 133350"/>
                  <a:gd name="connsiteY3" fmla="*/ 0 h 66675"/>
                  <a:gd name="connsiteX4" fmla="*/ 95250 w 133350"/>
                  <a:gd name="connsiteY4" fmla="*/ 0 h 66675"/>
                  <a:gd name="connsiteX5" fmla="*/ 122206 w 133350"/>
                  <a:gd name="connsiteY5" fmla="*/ 11144 h 66675"/>
                  <a:gd name="connsiteX6" fmla="*/ 133350 w 133350"/>
                  <a:gd name="connsiteY6" fmla="*/ 38100 h 66675"/>
                  <a:gd name="connsiteX7" fmla="*/ 133350 w 133350"/>
                  <a:gd name="connsiteY7"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66675">
                    <a:moveTo>
                      <a:pt x="0" y="66675"/>
                    </a:moveTo>
                    <a:lnTo>
                      <a:pt x="0" y="38100"/>
                    </a:lnTo>
                    <a:cubicBezTo>
                      <a:pt x="0" y="28384"/>
                      <a:pt x="3715" y="18574"/>
                      <a:pt x="11144" y="11144"/>
                    </a:cubicBezTo>
                    <a:cubicBezTo>
                      <a:pt x="18574" y="3715"/>
                      <a:pt x="28289" y="0"/>
                      <a:pt x="38100" y="0"/>
                    </a:cubicBezTo>
                    <a:lnTo>
                      <a:pt x="95250" y="0"/>
                    </a:lnTo>
                    <a:cubicBezTo>
                      <a:pt x="104966" y="0"/>
                      <a:pt x="114776" y="3715"/>
                      <a:pt x="122206" y="11144"/>
                    </a:cubicBezTo>
                    <a:cubicBezTo>
                      <a:pt x="129635" y="18574"/>
                      <a:pt x="133350" y="28289"/>
                      <a:pt x="133350" y="38100"/>
                    </a:cubicBezTo>
                    <a:lnTo>
                      <a:pt x="133350" y="66675"/>
                    </a:lnTo>
                  </a:path>
                </a:pathLst>
              </a:custGeom>
              <a:noFill/>
              <a:ln w="19050" cap="flat">
                <a:solidFill>
                  <a:schemeClr val="accent1"/>
                </a:solidFill>
                <a:prstDash val="solid"/>
                <a:round/>
              </a:ln>
            </p:spPr>
            <p:txBody>
              <a:bodyPr rtlCol="0" anchor="ctr"/>
              <a:lstStyle/>
              <a:p>
                <a:endParaRPr lang="en-US"/>
              </a:p>
            </p:txBody>
          </p:sp>
        </p:grpSp>
        <p:grpSp>
          <p:nvGrpSpPr>
            <p:cNvPr id="185" name="Graphic 174">
              <a:extLst>
                <a:ext uri="{FF2B5EF4-FFF2-40B4-BE49-F238E27FC236}">
                  <a16:creationId xmlns:a16="http://schemas.microsoft.com/office/drawing/2014/main" id="{43D0B735-16FB-467B-A814-DE0859240448}"/>
                </a:ext>
              </a:extLst>
            </p:cNvPr>
            <p:cNvGrpSpPr/>
            <p:nvPr/>
          </p:nvGrpSpPr>
          <p:grpSpPr>
            <a:xfrm>
              <a:off x="7098441" y="1023223"/>
              <a:ext cx="95250" cy="9525"/>
              <a:chOff x="7098441" y="1023223"/>
              <a:chExt cx="95250" cy="9525"/>
            </a:xfrm>
          </p:grpSpPr>
          <p:sp>
            <p:nvSpPr>
              <p:cNvPr id="186" name="Freeform: Shape 185">
                <a:extLst>
                  <a:ext uri="{FF2B5EF4-FFF2-40B4-BE49-F238E27FC236}">
                    <a16:creationId xmlns:a16="http://schemas.microsoft.com/office/drawing/2014/main" id="{006F685E-203D-4293-BE56-B07AAFC31418}"/>
                  </a:ext>
                </a:extLst>
              </p:cNvPr>
              <p:cNvSpPr/>
              <p:nvPr/>
            </p:nvSpPr>
            <p:spPr>
              <a:xfrm>
                <a:off x="7098441" y="1023223"/>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1"/>
                </a:solidFill>
                <a:prstDash val="solid"/>
                <a:round/>
              </a:ln>
            </p:spPr>
            <p:txBody>
              <a:bodyPr rtlCol="0" anchor="ctr"/>
              <a:lstStyle/>
              <a:p>
                <a:endParaRPr lang="en-US"/>
              </a:p>
            </p:txBody>
          </p:sp>
          <p:sp>
            <p:nvSpPr>
              <p:cNvPr id="187" name="Freeform: Shape 186">
                <a:extLst>
                  <a:ext uri="{FF2B5EF4-FFF2-40B4-BE49-F238E27FC236}">
                    <a16:creationId xmlns:a16="http://schemas.microsoft.com/office/drawing/2014/main" id="{937D6144-5A00-4575-852C-150666001E05}"/>
                  </a:ext>
                </a:extLst>
              </p:cNvPr>
              <p:cNvSpPr/>
              <p:nvPr/>
            </p:nvSpPr>
            <p:spPr>
              <a:xfrm>
                <a:off x="7136541" y="1023223"/>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1"/>
                </a:solidFill>
                <a:prstDash val="solid"/>
                <a:round/>
              </a:ln>
            </p:spPr>
            <p:txBody>
              <a:bodyPr rtlCol="0" anchor="ctr"/>
              <a:lstStyle/>
              <a:p>
                <a:endParaRPr lang="en-US"/>
              </a:p>
            </p:txBody>
          </p:sp>
          <p:sp>
            <p:nvSpPr>
              <p:cNvPr id="188" name="Freeform: Shape 187">
                <a:extLst>
                  <a:ext uri="{FF2B5EF4-FFF2-40B4-BE49-F238E27FC236}">
                    <a16:creationId xmlns:a16="http://schemas.microsoft.com/office/drawing/2014/main" id="{1D10F28A-BBA9-4964-B2BC-7902EAFAC0A9}"/>
                  </a:ext>
                </a:extLst>
              </p:cNvPr>
              <p:cNvSpPr/>
              <p:nvPr/>
            </p:nvSpPr>
            <p:spPr>
              <a:xfrm>
                <a:off x="7174641" y="1023223"/>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1"/>
                </a:solidFill>
                <a:prstDash val="solid"/>
                <a:round/>
              </a:ln>
            </p:spPr>
            <p:txBody>
              <a:bodyPr rtlCol="0" anchor="ctr"/>
              <a:lstStyle/>
              <a:p>
                <a:endParaRPr lang="en-US"/>
              </a:p>
            </p:txBody>
          </p:sp>
        </p:grpSp>
        <p:grpSp>
          <p:nvGrpSpPr>
            <p:cNvPr id="189" name="Graphic 174">
              <a:extLst>
                <a:ext uri="{FF2B5EF4-FFF2-40B4-BE49-F238E27FC236}">
                  <a16:creationId xmlns:a16="http://schemas.microsoft.com/office/drawing/2014/main" id="{43D0B735-16FB-467B-A814-DE0859240448}"/>
                </a:ext>
              </a:extLst>
            </p:cNvPr>
            <p:cNvGrpSpPr/>
            <p:nvPr/>
          </p:nvGrpSpPr>
          <p:grpSpPr>
            <a:xfrm>
              <a:off x="6926991" y="804148"/>
              <a:ext cx="266700" cy="209550"/>
              <a:chOff x="6926991" y="804148"/>
              <a:chExt cx="266700" cy="209550"/>
            </a:xfrm>
            <a:noFill/>
          </p:grpSpPr>
          <p:sp>
            <p:nvSpPr>
              <p:cNvPr id="190" name="Freeform: Shape 189">
                <a:extLst>
                  <a:ext uri="{FF2B5EF4-FFF2-40B4-BE49-F238E27FC236}">
                    <a16:creationId xmlns:a16="http://schemas.microsoft.com/office/drawing/2014/main" id="{AA782041-F95B-4B88-9746-E41FE3577ABE}"/>
                  </a:ext>
                </a:extLst>
              </p:cNvPr>
              <p:cNvSpPr/>
              <p:nvPr/>
            </p:nvSpPr>
            <p:spPr>
              <a:xfrm>
                <a:off x="6926991" y="804148"/>
                <a:ext cx="266700" cy="209550"/>
              </a:xfrm>
              <a:custGeom>
                <a:avLst/>
                <a:gdLst>
                  <a:gd name="connsiteX0" fmla="*/ 247650 w 266700"/>
                  <a:gd name="connsiteY0" fmla="*/ 0 h 209550"/>
                  <a:gd name="connsiteX1" fmla="*/ 19050 w 266700"/>
                  <a:gd name="connsiteY1" fmla="*/ 0 h 209550"/>
                  <a:gd name="connsiteX2" fmla="*/ 0 w 266700"/>
                  <a:gd name="connsiteY2" fmla="*/ 19050 h 209550"/>
                  <a:gd name="connsiteX3" fmla="*/ 0 w 266700"/>
                  <a:gd name="connsiteY3" fmla="*/ 152400 h 209550"/>
                  <a:gd name="connsiteX4" fmla="*/ 19050 w 266700"/>
                  <a:gd name="connsiteY4" fmla="*/ 171450 h 209550"/>
                  <a:gd name="connsiteX5" fmla="*/ 76200 w 266700"/>
                  <a:gd name="connsiteY5" fmla="*/ 171450 h 209550"/>
                  <a:gd name="connsiteX6" fmla="*/ 114300 w 266700"/>
                  <a:gd name="connsiteY6" fmla="*/ 209550 h 209550"/>
                  <a:gd name="connsiteX7" fmla="*/ 114300 w 266700"/>
                  <a:gd name="connsiteY7" fmla="*/ 171450 h 209550"/>
                  <a:gd name="connsiteX8" fmla="*/ 247650 w 266700"/>
                  <a:gd name="connsiteY8" fmla="*/ 171450 h 209550"/>
                  <a:gd name="connsiteX9" fmla="*/ 266700 w 266700"/>
                  <a:gd name="connsiteY9" fmla="*/ 152400 h 209550"/>
                  <a:gd name="connsiteX10" fmla="*/ 266700 w 266700"/>
                  <a:gd name="connsiteY10" fmla="*/ 19050 h 209550"/>
                  <a:gd name="connsiteX11" fmla="*/ 247650 w 266700"/>
                  <a:gd name="connsiteY11"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0" h="209550">
                    <a:moveTo>
                      <a:pt x="247650" y="0"/>
                    </a:moveTo>
                    <a:lnTo>
                      <a:pt x="19050" y="0"/>
                    </a:lnTo>
                    <a:cubicBezTo>
                      <a:pt x="8572" y="0"/>
                      <a:pt x="0" y="8573"/>
                      <a:pt x="0" y="19050"/>
                    </a:cubicBezTo>
                    <a:lnTo>
                      <a:pt x="0" y="152400"/>
                    </a:lnTo>
                    <a:cubicBezTo>
                      <a:pt x="0" y="162878"/>
                      <a:pt x="8572" y="171450"/>
                      <a:pt x="19050" y="171450"/>
                    </a:cubicBezTo>
                    <a:lnTo>
                      <a:pt x="76200" y="171450"/>
                    </a:lnTo>
                    <a:lnTo>
                      <a:pt x="114300" y="209550"/>
                    </a:lnTo>
                    <a:lnTo>
                      <a:pt x="114300" y="171450"/>
                    </a:lnTo>
                    <a:lnTo>
                      <a:pt x="247650" y="171450"/>
                    </a:lnTo>
                    <a:cubicBezTo>
                      <a:pt x="258128" y="171450"/>
                      <a:pt x="266700" y="162878"/>
                      <a:pt x="266700" y="152400"/>
                    </a:cubicBezTo>
                    <a:lnTo>
                      <a:pt x="266700" y="19050"/>
                    </a:lnTo>
                    <a:cubicBezTo>
                      <a:pt x="266700" y="8573"/>
                      <a:pt x="258128" y="0"/>
                      <a:pt x="247650" y="0"/>
                    </a:cubicBezTo>
                    <a:close/>
                  </a:path>
                </a:pathLst>
              </a:custGeom>
              <a:noFill/>
              <a:ln w="19050" cap="flat">
                <a:solidFill>
                  <a:srgbClr val="DBF0EB"/>
                </a:solidFill>
                <a:prstDash val="solid"/>
                <a:round/>
              </a:ln>
            </p:spPr>
            <p:txBody>
              <a:bodyPr rtlCol="0" anchor="ctr"/>
              <a:lstStyle/>
              <a:p>
                <a:endParaRPr lang="en-US" dirty="0"/>
              </a:p>
            </p:txBody>
          </p:sp>
          <p:grpSp>
            <p:nvGrpSpPr>
              <p:cNvPr id="191" name="Graphic 174">
                <a:extLst>
                  <a:ext uri="{FF2B5EF4-FFF2-40B4-BE49-F238E27FC236}">
                    <a16:creationId xmlns:a16="http://schemas.microsoft.com/office/drawing/2014/main" id="{43D0B735-16FB-467B-A814-DE0859240448}"/>
                  </a:ext>
                </a:extLst>
              </p:cNvPr>
              <p:cNvGrpSpPr/>
              <p:nvPr/>
            </p:nvGrpSpPr>
            <p:grpSpPr>
              <a:xfrm>
                <a:off x="6965091" y="851773"/>
                <a:ext cx="190500" cy="76200"/>
                <a:chOff x="6965091" y="851773"/>
                <a:chExt cx="190500" cy="76200"/>
              </a:xfrm>
            </p:grpSpPr>
            <p:sp>
              <p:nvSpPr>
                <p:cNvPr id="192" name="Freeform: Shape 191">
                  <a:extLst>
                    <a:ext uri="{FF2B5EF4-FFF2-40B4-BE49-F238E27FC236}">
                      <a16:creationId xmlns:a16="http://schemas.microsoft.com/office/drawing/2014/main" id="{783F3098-2B67-4534-9583-B116495893E5}"/>
                    </a:ext>
                  </a:extLst>
                </p:cNvPr>
                <p:cNvSpPr/>
                <p:nvPr/>
              </p:nvSpPr>
              <p:spPr>
                <a:xfrm>
                  <a:off x="6965091" y="851773"/>
                  <a:ext cx="95250" cy="9525"/>
                </a:xfrm>
                <a:custGeom>
                  <a:avLst/>
                  <a:gdLst>
                    <a:gd name="connsiteX0" fmla="*/ 0 w 95250"/>
                    <a:gd name="connsiteY0" fmla="*/ 0 h 9525"/>
                    <a:gd name="connsiteX1" fmla="*/ 95250 w 95250"/>
                    <a:gd name="connsiteY1" fmla="*/ 0 h 9525"/>
                  </a:gdLst>
                  <a:ahLst/>
                  <a:cxnLst>
                    <a:cxn ang="0">
                      <a:pos x="connsiteX0" y="connsiteY0"/>
                    </a:cxn>
                    <a:cxn ang="0">
                      <a:pos x="connsiteX1" y="connsiteY1"/>
                    </a:cxn>
                  </a:cxnLst>
                  <a:rect l="l" t="t" r="r" b="b"/>
                  <a:pathLst>
                    <a:path w="95250" h="9525">
                      <a:moveTo>
                        <a:pt x="0" y="0"/>
                      </a:moveTo>
                      <a:lnTo>
                        <a:pt x="95250" y="0"/>
                      </a:lnTo>
                    </a:path>
                  </a:pathLst>
                </a:custGeom>
                <a:ln w="19050" cap="flat">
                  <a:solidFill>
                    <a:srgbClr val="DBF0EB"/>
                  </a:solidFill>
                  <a:prstDash val="solid"/>
                  <a:round/>
                </a:ln>
              </p:spPr>
              <p:txBody>
                <a:bodyPr rtlCol="0" anchor="ctr"/>
                <a:lstStyle/>
                <a:p>
                  <a:endParaRPr lang="en-US"/>
                </a:p>
              </p:txBody>
            </p:sp>
            <p:sp>
              <p:nvSpPr>
                <p:cNvPr id="193" name="Freeform: Shape 192">
                  <a:extLst>
                    <a:ext uri="{FF2B5EF4-FFF2-40B4-BE49-F238E27FC236}">
                      <a16:creationId xmlns:a16="http://schemas.microsoft.com/office/drawing/2014/main" id="{15DD361E-9750-4CC1-9CFE-A57AA2F2DEFD}"/>
                    </a:ext>
                  </a:extLst>
                </p:cNvPr>
                <p:cNvSpPr/>
                <p:nvPr/>
              </p:nvSpPr>
              <p:spPr>
                <a:xfrm>
                  <a:off x="6965091" y="889873"/>
                  <a:ext cx="190500" cy="9525"/>
                </a:xfrm>
                <a:custGeom>
                  <a:avLst/>
                  <a:gdLst>
                    <a:gd name="connsiteX0" fmla="*/ 0 w 190500"/>
                    <a:gd name="connsiteY0" fmla="*/ 0 h 9525"/>
                    <a:gd name="connsiteX1" fmla="*/ 190500 w 190500"/>
                    <a:gd name="connsiteY1" fmla="*/ 0 h 9525"/>
                  </a:gdLst>
                  <a:ahLst/>
                  <a:cxnLst>
                    <a:cxn ang="0">
                      <a:pos x="connsiteX0" y="connsiteY0"/>
                    </a:cxn>
                    <a:cxn ang="0">
                      <a:pos x="connsiteX1" y="connsiteY1"/>
                    </a:cxn>
                  </a:cxnLst>
                  <a:rect l="l" t="t" r="r" b="b"/>
                  <a:pathLst>
                    <a:path w="190500" h="9525">
                      <a:moveTo>
                        <a:pt x="0" y="0"/>
                      </a:moveTo>
                      <a:lnTo>
                        <a:pt x="190500" y="0"/>
                      </a:lnTo>
                    </a:path>
                  </a:pathLst>
                </a:custGeom>
                <a:ln w="19050" cap="flat">
                  <a:solidFill>
                    <a:srgbClr val="DBF0EB"/>
                  </a:solidFill>
                  <a:prstDash val="solid"/>
                  <a:round/>
                </a:ln>
              </p:spPr>
              <p:txBody>
                <a:bodyPr rtlCol="0" anchor="ctr"/>
                <a:lstStyle/>
                <a:p>
                  <a:endParaRPr lang="en-US" dirty="0"/>
                </a:p>
              </p:txBody>
            </p:sp>
            <p:sp>
              <p:nvSpPr>
                <p:cNvPr id="194" name="Freeform: Shape 193">
                  <a:extLst>
                    <a:ext uri="{FF2B5EF4-FFF2-40B4-BE49-F238E27FC236}">
                      <a16:creationId xmlns:a16="http://schemas.microsoft.com/office/drawing/2014/main" id="{4607D1A0-C6F1-4DD5-A0A3-DFD2B23B4F68}"/>
                    </a:ext>
                  </a:extLst>
                </p:cNvPr>
                <p:cNvSpPr/>
                <p:nvPr/>
              </p:nvSpPr>
              <p:spPr>
                <a:xfrm>
                  <a:off x="6965091" y="927973"/>
                  <a:ext cx="152400" cy="9525"/>
                </a:xfrm>
                <a:custGeom>
                  <a:avLst/>
                  <a:gdLst>
                    <a:gd name="connsiteX0" fmla="*/ 0 w 152400"/>
                    <a:gd name="connsiteY0" fmla="*/ 0 h 9525"/>
                    <a:gd name="connsiteX1" fmla="*/ 152400 w 152400"/>
                    <a:gd name="connsiteY1" fmla="*/ 0 h 9525"/>
                  </a:gdLst>
                  <a:ahLst/>
                  <a:cxnLst>
                    <a:cxn ang="0">
                      <a:pos x="connsiteX0" y="connsiteY0"/>
                    </a:cxn>
                    <a:cxn ang="0">
                      <a:pos x="connsiteX1" y="connsiteY1"/>
                    </a:cxn>
                  </a:cxnLst>
                  <a:rect l="l" t="t" r="r" b="b"/>
                  <a:pathLst>
                    <a:path w="152400" h="9525">
                      <a:moveTo>
                        <a:pt x="0" y="0"/>
                      </a:moveTo>
                      <a:lnTo>
                        <a:pt x="152400" y="0"/>
                      </a:lnTo>
                    </a:path>
                  </a:pathLst>
                </a:custGeom>
                <a:ln w="19050" cap="flat">
                  <a:solidFill>
                    <a:srgbClr val="DBF0EB"/>
                  </a:solidFill>
                  <a:prstDash val="solid"/>
                  <a:round/>
                </a:ln>
              </p:spPr>
              <p:txBody>
                <a:bodyPr rtlCol="0" anchor="ctr"/>
                <a:lstStyle/>
                <a:p>
                  <a:endParaRPr lang="en-US" dirty="0"/>
                </a:p>
              </p:txBody>
            </p:sp>
          </p:grpSp>
        </p:grpSp>
        <p:grpSp>
          <p:nvGrpSpPr>
            <p:cNvPr id="195" name="Graphic 174">
              <a:extLst>
                <a:ext uri="{FF2B5EF4-FFF2-40B4-BE49-F238E27FC236}">
                  <a16:creationId xmlns:a16="http://schemas.microsoft.com/office/drawing/2014/main" id="{43D0B735-16FB-467B-A814-DE0859240448}"/>
                </a:ext>
              </a:extLst>
            </p:cNvPr>
            <p:cNvGrpSpPr/>
            <p:nvPr/>
          </p:nvGrpSpPr>
          <p:grpSpPr>
            <a:xfrm>
              <a:off x="7098441" y="1032748"/>
              <a:ext cx="266700" cy="209550"/>
              <a:chOff x="7098441" y="1032748"/>
              <a:chExt cx="266700" cy="209550"/>
            </a:xfrm>
            <a:noFill/>
          </p:grpSpPr>
          <p:sp>
            <p:nvSpPr>
              <p:cNvPr id="196" name="Freeform: Shape 195">
                <a:extLst>
                  <a:ext uri="{FF2B5EF4-FFF2-40B4-BE49-F238E27FC236}">
                    <a16:creationId xmlns:a16="http://schemas.microsoft.com/office/drawing/2014/main" id="{0B181E2B-410F-4755-8C4E-A66910462E70}"/>
                  </a:ext>
                </a:extLst>
              </p:cNvPr>
              <p:cNvSpPr/>
              <p:nvPr/>
            </p:nvSpPr>
            <p:spPr>
              <a:xfrm>
                <a:off x="7098441" y="1032748"/>
                <a:ext cx="266700" cy="209550"/>
              </a:xfrm>
              <a:custGeom>
                <a:avLst/>
                <a:gdLst>
                  <a:gd name="connsiteX0" fmla="*/ 247650 w 266700"/>
                  <a:gd name="connsiteY0" fmla="*/ 38100 h 209550"/>
                  <a:gd name="connsiteX1" fmla="*/ 190500 w 266700"/>
                  <a:gd name="connsiteY1" fmla="*/ 38100 h 209550"/>
                  <a:gd name="connsiteX2" fmla="*/ 152400 w 266700"/>
                  <a:gd name="connsiteY2" fmla="*/ 0 h 209550"/>
                  <a:gd name="connsiteX3" fmla="*/ 152400 w 266700"/>
                  <a:gd name="connsiteY3" fmla="*/ 38100 h 209550"/>
                  <a:gd name="connsiteX4" fmla="*/ 19050 w 266700"/>
                  <a:gd name="connsiteY4" fmla="*/ 38100 h 209550"/>
                  <a:gd name="connsiteX5" fmla="*/ 0 w 266700"/>
                  <a:gd name="connsiteY5" fmla="*/ 57150 h 209550"/>
                  <a:gd name="connsiteX6" fmla="*/ 0 w 266700"/>
                  <a:gd name="connsiteY6" fmla="*/ 190500 h 209550"/>
                  <a:gd name="connsiteX7" fmla="*/ 19050 w 266700"/>
                  <a:gd name="connsiteY7" fmla="*/ 209550 h 209550"/>
                  <a:gd name="connsiteX8" fmla="*/ 247650 w 266700"/>
                  <a:gd name="connsiteY8" fmla="*/ 209550 h 209550"/>
                  <a:gd name="connsiteX9" fmla="*/ 266700 w 266700"/>
                  <a:gd name="connsiteY9" fmla="*/ 190500 h 209550"/>
                  <a:gd name="connsiteX10" fmla="*/ 266700 w 266700"/>
                  <a:gd name="connsiteY10" fmla="*/ 57150 h 209550"/>
                  <a:gd name="connsiteX11" fmla="*/ 247650 w 266700"/>
                  <a:gd name="connsiteY11" fmla="*/ 381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0" h="209550">
                    <a:moveTo>
                      <a:pt x="247650" y="38100"/>
                    </a:moveTo>
                    <a:lnTo>
                      <a:pt x="190500" y="38100"/>
                    </a:lnTo>
                    <a:lnTo>
                      <a:pt x="152400" y="0"/>
                    </a:lnTo>
                    <a:lnTo>
                      <a:pt x="152400" y="38100"/>
                    </a:lnTo>
                    <a:lnTo>
                      <a:pt x="19050" y="38100"/>
                    </a:lnTo>
                    <a:cubicBezTo>
                      <a:pt x="8572" y="38100"/>
                      <a:pt x="0" y="46672"/>
                      <a:pt x="0" y="57150"/>
                    </a:cubicBezTo>
                    <a:lnTo>
                      <a:pt x="0" y="190500"/>
                    </a:lnTo>
                    <a:cubicBezTo>
                      <a:pt x="0" y="200977"/>
                      <a:pt x="8572" y="209550"/>
                      <a:pt x="19050" y="209550"/>
                    </a:cubicBezTo>
                    <a:lnTo>
                      <a:pt x="247650" y="209550"/>
                    </a:lnTo>
                    <a:cubicBezTo>
                      <a:pt x="258128" y="209550"/>
                      <a:pt x="266700" y="200977"/>
                      <a:pt x="266700" y="190500"/>
                    </a:cubicBezTo>
                    <a:lnTo>
                      <a:pt x="266700" y="57150"/>
                    </a:lnTo>
                    <a:cubicBezTo>
                      <a:pt x="266700" y="46672"/>
                      <a:pt x="258128" y="38100"/>
                      <a:pt x="247650" y="38100"/>
                    </a:cubicBezTo>
                    <a:close/>
                  </a:path>
                </a:pathLst>
              </a:custGeom>
              <a:noFill/>
              <a:ln w="19050" cap="flat">
                <a:solidFill>
                  <a:schemeClr val="accent1"/>
                </a:solidFill>
                <a:prstDash val="solid"/>
                <a:round/>
              </a:ln>
            </p:spPr>
            <p:txBody>
              <a:bodyPr rtlCol="0" anchor="ctr"/>
              <a:lstStyle/>
              <a:p>
                <a:endParaRPr lang="en-US"/>
              </a:p>
            </p:txBody>
          </p:sp>
          <p:grpSp>
            <p:nvGrpSpPr>
              <p:cNvPr id="197" name="Graphic 174">
                <a:extLst>
                  <a:ext uri="{FF2B5EF4-FFF2-40B4-BE49-F238E27FC236}">
                    <a16:creationId xmlns:a16="http://schemas.microsoft.com/office/drawing/2014/main" id="{43D0B735-16FB-467B-A814-DE0859240448}"/>
                  </a:ext>
                </a:extLst>
              </p:cNvPr>
              <p:cNvGrpSpPr/>
              <p:nvPr/>
            </p:nvGrpSpPr>
            <p:grpSpPr>
              <a:xfrm>
                <a:off x="7136541" y="1118473"/>
                <a:ext cx="190500" cy="76200"/>
                <a:chOff x="7136541" y="1118473"/>
                <a:chExt cx="190500" cy="76200"/>
              </a:xfrm>
            </p:grpSpPr>
            <p:sp>
              <p:nvSpPr>
                <p:cNvPr id="198" name="Freeform: Shape 197">
                  <a:extLst>
                    <a:ext uri="{FF2B5EF4-FFF2-40B4-BE49-F238E27FC236}">
                      <a16:creationId xmlns:a16="http://schemas.microsoft.com/office/drawing/2014/main" id="{7A1A015A-B565-485E-B963-DA576E17264A}"/>
                    </a:ext>
                  </a:extLst>
                </p:cNvPr>
                <p:cNvSpPr/>
                <p:nvPr/>
              </p:nvSpPr>
              <p:spPr>
                <a:xfrm>
                  <a:off x="7136541" y="1118473"/>
                  <a:ext cx="95250" cy="9525"/>
                </a:xfrm>
                <a:custGeom>
                  <a:avLst/>
                  <a:gdLst>
                    <a:gd name="connsiteX0" fmla="*/ 0 w 95250"/>
                    <a:gd name="connsiteY0" fmla="*/ 0 h 9525"/>
                    <a:gd name="connsiteX1" fmla="*/ 95250 w 95250"/>
                    <a:gd name="connsiteY1" fmla="*/ 0 h 9525"/>
                  </a:gdLst>
                  <a:ahLst/>
                  <a:cxnLst>
                    <a:cxn ang="0">
                      <a:pos x="connsiteX0" y="connsiteY0"/>
                    </a:cxn>
                    <a:cxn ang="0">
                      <a:pos x="connsiteX1" y="connsiteY1"/>
                    </a:cxn>
                  </a:cxnLst>
                  <a:rect l="l" t="t" r="r" b="b"/>
                  <a:pathLst>
                    <a:path w="95250" h="9525">
                      <a:moveTo>
                        <a:pt x="0" y="0"/>
                      </a:moveTo>
                      <a:lnTo>
                        <a:pt x="95250" y="0"/>
                      </a:lnTo>
                    </a:path>
                  </a:pathLst>
                </a:custGeom>
                <a:ln w="19050" cap="flat">
                  <a:solidFill>
                    <a:schemeClr val="accent1"/>
                  </a:solidFill>
                  <a:prstDash val="solid"/>
                  <a:round/>
                </a:ln>
              </p:spPr>
              <p:txBody>
                <a:bodyPr rtlCol="0" anchor="ctr"/>
                <a:lstStyle/>
                <a:p>
                  <a:endParaRPr lang="en-US"/>
                </a:p>
              </p:txBody>
            </p:sp>
            <p:sp>
              <p:nvSpPr>
                <p:cNvPr id="199" name="Freeform: Shape 198">
                  <a:extLst>
                    <a:ext uri="{FF2B5EF4-FFF2-40B4-BE49-F238E27FC236}">
                      <a16:creationId xmlns:a16="http://schemas.microsoft.com/office/drawing/2014/main" id="{1777EBF8-01D1-4E05-89B6-238D13553E0F}"/>
                    </a:ext>
                  </a:extLst>
                </p:cNvPr>
                <p:cNvSpPr/>
                <p:nvPr/>
              </p:nvSpPr>
              <p:spPr>
                <a:xfrm>
                  <a:off x="7136541" y="1156573"/>
                  <a:ext cx="190500" cy="9525"/>
                </a:xfrm>
                <a:custGeom>
                  <a:avLst/>
                  <a:gdLst>
                    <a:gd name="connsiteX0" fmla="*/ 0 w 190500"/>
                    <a:gd name="connsiteY0" fmla="*/ 0 h 9525"/>
                    <a:gd name="connsiteX1" fmla="*/ 190500 w 190500"/>
                    <a:gd name="connsiteY1" fmla="*/ 0 h 9525"/>
                  </a:gdLst>
                  <a:ahLst/>
                  <a:cxnLst>
                    <a:cxn ang="0">
                      <a:pos x="connsiteX0" y="connsiteY0"/>
                    </a:cxn>
                    <a:cxn ang="0">
                      <a:pos x="connsiteX1" y="connsiteY1"/>
                    </a:cxn>
                  </a:cxnLst>
                  <a:rect l="l" t="t" r="r" b="b"/>
                  <a:pathLst>
                    <a:path w="190500" h="9525">
                      <a:moveTo>
                        <a:pt x="0" y="0"/>
                      </a:moveTo>
                      <a:lnTo>
                        <a:pt x="190500" y="0"/>
                      </a:lnTo>
                    </a:path>
                  </a:pathLst>
                </a:custGeom>
                <a:ln w="19050" cap="flat">
                  <a:solidFill>
                    <a:schemeClr val="accent1"/>
                  </a:solidFill>
                  <a:prstDash val="solid"/>
                  <a:round/>
                </a:ln>
              </p:spPr>
              <p:txBody>
                <a:bodyPr rtlCol="0" anchor="ctr"/>
                <a:lstStyle/>
                <a:p>
                  <a:endParaRPr lang="en-US"/>
                </a:p>
              </p:txBody>
            </p:sp>
            <p:sp>
              <p:nvSpPr>
                <p:cNvPr id="200" name="Freeform: Shape 199">
                  <a:extLst>
                    <a:ext uri="{FF2B5EF4-FFF2-40B4-BE49-F238E27FC236}">
                      <a16:creationId xmlns:a16="http://schemas.microsoft.com/office/drawing/2014/main" id="{7E83EF29-C6DE-4113-8798-3CE58F608A75}"/>
                    </a:ext>
                  </a:extLst>
                </p:cNvPr>
                <p:cNvSpPr/>
                <p:nvPr/>
              </p:nvSpPr>
              <p:spPr>
                <a:xfrm>
                  <a:off x="7136541" y="1194673"/>
                  <a:ext cx="152400" cy="9525"/>
                </a:xfrm>
                <a:custGeom>
                  <a:avLst/>
                  <a:gdLst>
                    <a:gd name="connsiteX0" fmla="*/ 0 w 152400"/>
                    <a:gd name="connsiteY0" fmla="*/ 0 h 9525"/>
                    <a:gd name="connsiteX1" fmla="*/ 152400 w 152400"/>
                    <a:gd name="connsiteY1" fmla="*/ 0 h 9525"/>
                  </a:gdLst>
                  <a:ahLst/>
                  <a:cxnLst>
                    <a:cxn ang="0">
                      <a:pos x="connsiteX0" y="connsiteY0"/>
                    </a:cxn>
                    <a:cxn ang="0">
                      <a:pos x="connsiteX1" y="connsiteY1"/>
                    </a:cxn>
                  </a:cxnLst>
                  <a:rect l="l" t="t" r="r" b="b"/>
                  <a:pathLst>
                    <a:path w="152400" h="9525">
                      <a:moveTo>
                        <a:pt x="0" y="0"/>
                      </a:moveTo>
                      <a:lnTo>
                        <a:pt x="152400" y="0"/>
                      </a:lnTo>
                    </a:path>
                  </a:pathLst>
                </a:custGeom>
                <a:ln w="19050" cap="flat">
                  <a:solidFill>
                    <a:schemeClr val="accent1"/>
                  </a:solidFill>
                  <a:prstDash val="solid"/>
                  <a:round/>
                </a:ln>
              </p:spPr>
              <p:txBody>
                <a:bodyPr rtlCol="0" anchor="ctr"/>
                <a:lstStyle/>
                <a:p>
                  <a:endParaRPr lang="en-US"/>
                </a:p>
              </p:txBody>
            </p:sp>
          </p:grpSp>
        </p:grpSp>
      </p:grpSp>
      <p:grpSp>
        <p:nvGrpSpPr>
          <p:cNvPr id="206" name="Graphic 174">
            <a:extLst>
              <a:ext uri="{FF2B5EF4-FFF2-40B4-BE49-F238E27FC236}">
                <a16:creationId xmlns:a16="http://schemas.microsoft.com/office/drawing/2014/main" id="{43D0B735-16FB-467B-A814-DE0859240448}"/>
              </a:ext>
            </a:extLst>
          </p:cNvPr>
          <p:cNvGrpSpPr/>
          <p:nvPr/>
        </p:nvGrpSpPr>
        <p:grpSpPr>
          <a:xfrm>
            <a:off x="2580087" y="1192966"/>
            <a:ext cx="468993" cy="447675"/>
            <a:chOff x="5450616" y="3052048"/>
            <a:chExt cx="419100" cy="400050"/>
          </a:xfrm>
          <a:noFill/>
        </p:grpSpPr>
        <p:grpSp>
          <p:nvGrpSpPr>
            <p:cNvPr id="207" name="Graphic 174">
              <a:extLst>
                <a:ext uri="{FF2B5EF4-FFF2-40B4-BE49-F238E27FC236}">
                  <a16:creationId xmlns:a16="http://schemas.microsoft.com/office/drawing/2014/main" id="{43D0B735-16FB-467B-A814-DE0859240448}"/>
                </a:ext>
              </a:extLst>
            </p:cNvPr>
            <p:cNvGrpSpPr/>
            <p:nvPr/>
          </p:nvGrpSpPr>
          <p:grpSpPr>
            <a:xfrm>
              <a:off x="5450616" y="3290173"/>
              <a:ext cx="419100" cy="161925"/>
              <a:chOff x="5450616" y="3290173"/>
              <a:chExt cx="419100" cy="161925"/>
            </a:xfrm>
            <a:noFill/>
          </p:grpSpPr>
          <p:grpSp>
            <p:nvGrpSpPr>
              <p:cNvPr id="208" name="Graphic 174">
                <a:extLst>
                  <a:ext uri="{FF2B5EF4-FFF2-40B4-BE49-F238E27FC236}">
                    <a16:creationId xmlns:a16="http://schemas.microsoft.com/office/drawing/2014/main" id="{43D0B735-16FB-467B-A814-DE0859240448}"/>
                  </a:ext>
                </a:extLst>
              </p:cNvPr>
              <p:cNvGrpSpPr/>
              <p:nvPr/>
            </p:nvGrpSpPr>
            <p:grpSpPr>
              <a:xfrm>
                <a:off x="5450616" y="3290173"/>
                <a:ext cx="114300" cy="161925"/>
                <a:chOff x="5450616" y="3290173"/>
                <a:chExt cx="114300" cy="161925"/>
              </a:xfrm>
              <a:noFill/>
            </p:grpSpPr>
            <p:sp>
              <p:nvSpPr>
                <p:cNvPr id="209" name="Freeform: Shape 208">
                  <a:extLst>
                    <a:ext uri="{FF2B5EF4-FFF2-40B4-BE49-F238E27FC236}">
                      <a16:creationId xmlns:a16="http://schemas.microsoft.com/office/drawing/2014/main" id="{D100D5A2-FCB6-469F-BB95-A07D0FF8BA2D}"/>
                    </a:ext>
                  </a:extLst>
                </p:cNvPr>
                <p:cNvSpPr/>
                <p:nvPr/>
              </p:nvSpPr>
              <p:spPr>
                <a:xfrm>
                  <a:off x="5479191" y="3290173"/>
                  <a:ext cx="57150" cy="66675"/>
                </a:xfrm>
                <a:custGeom>
                  <a:avLst/>
                  <a:gdLst>
                    <a:gd name="connsiteX0" fmla="*/ 57150 w 57150"/>
                    <a:gd name="connsiteY0" fmla="*/ 38100 h 66675"/>
                    <a:gd name="connsiteX1" fmla="*/ 28575 w 57150"/>
                    <a:gd name="connsiteY1" fmla="*/ 66675 h 66675"/>
                    <a:gd name="connsiteX2" fmla="*/ 28575 w 57150"/>
                    <a:gd name="connsiteY2" fmla="*/ 66675 h 66675"/>
                    <a:gd name="connsiteX3" fmla="*/ 0 w 57150"/>
                    <a:gd name="connsiteY3" fmla="*/ 38100 h 66675"/>
                    <a:gd name="connsiteX4" fmla="*/ 0 w 57150"/>
                    <a:gd name="connsiteY4" fmla="*/ 28575 h 66675"/>
                    <a:gd name="connsiteX5" fmla="*/ 28575 w 57150"/>
                    <a:gd name="connsiteY5" fmla="*/ 0 h 66675"/>
                    <a:gd name="connsiteX6" fmla="*/ 28575 w 57150"/>
                    <a:gd name="connsiteY6" fmla="*/ 0 h 66675"/>
                    <a:gd name="connsiteX7" fmla="*/ 57150 w 57150"/>
                    <a:gd name="connsiteY7" fmla="*/ 28575 h 66675"/>
                    <a:gd name="connsiteX8" fmla="*/ 57150 w 57150"/>
                    <a:gd name="connsiteY8" fmla="*/ 3810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66675">
                      <a:moveTo>
                        <a:pt x="57150" y="38100"/>
                      </a:moveTo>
                      <a:cubicBezTo>
                        <a:pt x="57150" y="53816"/>
                        <a:pt x="44291" y="66675"/>
                        <a:pt x="28575" y="66675"/>
                      </a:cubicBezTo>
                      <a:lnTo>
                        <a:pt x="28575" y="66675"/>
                      </a:lnTo>
                      <a:cubicBezTo>
                        <a:pt x="12859" y="66675"/>
                        <a:pt x="0" y="53816"/>
                        <a:pt x="0" y="38100"/>
                      </a:cubicBezTo>
                      <a:lnTo>
                        <a:pt x="0" y="28575"/>
                      </a:lnTo>
                      <a:cubicBezTo>
                        <a:pt x="0" y="12859"/>
                        <a:pt x="12859" y="0"/>
                        <a:pt x="28575" y="0"/>
                      </a:cubicBezTo>
                      <a:lnTo>
                        <a:pt x="28575" y="0"/>
                      </a:lnTo>
                      <a:cubicBezTo>
                        <a:pt x="44291" y="0"/>
                        <a:pt x="57150" y="12859"/>
                        <a:pt x="57150" y="28575"/>
                      </a:cubicBezTo>
                      <a:lnTo>
                        <a:pt x="57150" y="38100"/>
                      </a:lnTo>
                      <a:close/>
                    </a:path>
                  </a:pathLst>
                </a:custGeom>
                <a:noFill/>
                <a:ln w="19050" cap="flat">
                  <a:solidFill>
                    <a:schemeClr val="accent1"/>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0F35DFC1-B61C-4E8B-8A09-507CC5E1B9F3}"/>
                    </a:ext>
                  </a:extLst>
                </p:cNvPr>
                <p:cNvSpPr/>
                <p:nvPr/>
              </p:nvSpPr>
              <p:spPr>
                <a:xfrm>
                  <a:off x="5450616" y="3385423"/>
                  <a:ext cx="114300" cy="66675"/>
                </a:xfrm>
                <a:custGeom>
                  <a:avLst/>
                  <a:gdLst>
                    <a:gd name="connsiteX0" fmla="*/ 0 w 114300"/>
                    <a:gd name="connsiteY0" fmla="*/ 66675 h 66675"/>
                    <a:gd name="connsiteX1" fmla="*/ 0 w 114300"/>
                    <a:gd name="connsiteY1" fmla="*/ 38100 h 66675"/>
                    <a:gd name="connsiteX2" fmla="*/ 11144 w 114300"/>
                    <a:gd name="connsiteY2" fmla="*/ 11144 h 66675"/>
                    <a:gd name="connsiteX3" fmla="*/ 38100 w 114300"/>
                    <a:gd name="connsiteY3" fmla="*/ 0 h 66675"/>
                    <a:gd name="connsiteX4" fmla="*/ 76200 w 114300"/>
                    <a:gd name="connsiteY4" fmla="*/ 0 h 66675"/>
                    <a:gd name="connsiteX5" fmla="*/ 103156 w 114300"/>
                    <a:gd name="connsiteY5" fmla="*/ 11144 h 66675"/>
                    <a:gd name="connsiteX6" fmla="*/ 114300 w 114300"/>
                    <a:gd name="connsiteY6" fmla="*/ 38100 h 66675"/>
                    <a:gd name="connsiteX7" fmla="*/ 114300 w 114300"/>
                    <a:gd name="connsiteY7"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66675">
                      <a:moveTo>
                        <a:pt x="0" y="66675"/>
                      </a:moveTo>
                      <a:lnTo>
                        <a:pt x="0" y="38100"/>
                      </a:lnTo>
                      <a:cubicBezTo>
                        <a:pt x="0" y="28385"/>
                        <a:pt x="3715" y="18574"/>
                        <a:pt x="11144" y="11144"/>
                      </a:cubicBezTo>
                      <a:cubicBezTo>
                        <a:pt x="18574" y="3715"/>
                        <a:pt x="28385" y="0"/>
                        <a:pt x="38100" y="0"/>
                      </a:cubicBezTo>
                      <a:lnTo>
                        <a:pt x="76200" y="0"/>
                      </a:lnTo>
                      <a:cubicBezTo>
                        <a:pt x="85916" y="0"/>
                        <a:pt x="95726" y="3715"/>
                        <a:pt x="103156" y="11144"/>
                      </a:cubicBezTo>
                      <a:cubicBezTo>
                        <a:pt x="110585" y="18574"/>
                        <a:pt x="114300" y="28289"/>
                        <a:pt x="114300" y="38100"/>
                      </a:cubicBezTo>
                      <a:lnTo>
                        <a:pt x="114300" y="66675"/>
                      </a:lnTo>
                    </a:path>
                  </a:pathLst>
                </a:custGeom>
                <a:noFill/>
                <a:ln w="19050" cap="flat">
                  <a:solidFill>
                    <a:schemeClr val="accent1"/>
                  </a:solidFill>
                  <a:prstDash val="solid"/>
                  <a:round/>
                </a:ln>
              </p:spPr>
              <p:txBody>
                <a:bodyPr rtlCol="0" anchor="ctr"/>
                <a:lstStyle/>
                <a:p>
                  <a:endParaRPr lang="en-US"/>
                </a:p>
              </p:txBody>
            </p:sp>
          </p:grpSp>
          <p:grpSp>
            <p:nvGrpSpPr>
              <p:cNvPr id="211" name="Graphic 174">
                <a:extLst>
                  <a:ext uri="{FF2B5EF4-FFF2-40B4-BE49-F238E27FC236}">
                    <a16:creationId xmlns:a16="http://schemas.microsoft.com/office/drawing/2014/main" id="{43D0B735-16FB-467B-A814-DE0859240448}"/>
                  </a:ext>
                </a:extLst>
              </p:cNvPr>
              <p:cNvGrpSpPr/>
              <p:nvPr/>
            </p:nvGrpSpPr>
            <p:grpSpPr>
              <a:xfrm>
                <a:off x="5603016" y="3290173"/>
                <a:ext cx="114300" cy="161925"/>
                <a:chOff x="5603016" y="3290173"/>
                <a:chExt cx="114300" cy="161925"/>
              </a:xfrm>
              <a:noFill/>
            </p:grpSpPr>
            <p:sp>
              <p:nvSpPr>
                <p:cNvPr id="212" name="Freeform: Shape 211">
                  <a:extLst>
                    <a:ext uri="{FF2B5EF4-FFF2-40B4-BE49-F238E27FC236}">
                      <a16:creationId xmlns:a16="http://schemas.microsoft.com/office/drawing/2014/main" id="{07C7A696-0A78-4E40-9C4C-E654B9A3FEC1}"/>
                    </a:ext>
                  </a:extLst>
                </p:cNvPr>
                <p:cNvSpPr/>
                <p:nvPr/>
              </p:nvSpPr>
              <p:spPr>
                <a:xfrm>
                  <a:off x="5631591" y="3290173"/>
                  <a:ext cx="57150" cy="66675"/>
                </a:xfrm>
                <a:custGeom>
                  <a:avLst/>
                  <a:gdLst>
                    <a:gd name="connsiteX0" fmla="*/ 57150 w 57150"/>
                    <a:gd name="connsiteY0" fmla="*/ 38100 h 66675"/>
                    <a:gd name="connsiteX1" fmla="*/ 28575 w 57150"/>
                    <a:gd name="connsiteY1" fmla="*/ 66675 h 66675"/>
                    <a:gd name="connsiteX2" fmla="*/ 28575 w 57150"/>
                    <a:gd name="connsiteY2" fmla="*/ 66675 h 66675"/>
                    <a:gd name="connsiteX3" fmla="*/ 0 w 57150"/>
                    <a:gd name="connsiteY3" fmla="*/ 38100 h 66675"/>
                    <a:gd name="connsiteX4" fmla="*/ 0 w 57150"/>
                    <a:gd name="connsiteY4" fmla="*/ 28575 h 66675"/>
                    <a:gd name="connsiteX5" fmla="*/ 28575 w 57150"/>
                    <a:gd name="connsiteY5" fmla="*/ 0 h 66675"/>
                    <a:gd name="connsiteX6" fmla="*/ 28575 w 57150"/>
                    <a:gd name="connsiteY6" fmla="*/ 0 h 66675"/>
                    <a:gd name="connsiteX7" fmla="*/ 57150 w 57150"/>
                    <a:gd name="connsiteY7" fmla="*/ 28575 h 66675"/>
                    <a:gd name="connsiteX8" fmla="*/ 57150 w 57150"/>
                    <a:gd name="connsiteY8" fmla="*/ 3810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66675">
                      <a:moveTo>
                        <a:pt x="57150" y="38100"/>
                      </a:moveTo>
                      <a:cubicBezTo>
                        <a:pt x="57150" y="53816"/>
                        <a:pt x="44291" y="66675"/>
                        <a:pt x="28575" y="66675"/>
                      </a:cubicBezTo>
                      <a:lnTo>
                        <a:pt x="28575" y="66675"/>
                      </a:lnTo>
                      <a:cubicBezTo>
                        <a:pt x="12859" y="66675"/>
                        <a:pt x="0" y="53816"/>
                        <a:pt x="0" y="38100"/>
                      </a:cubicBezTo>
                      <a:lnTo>
                        <a:pt x="0" y="28575"/>
                      </a:lnTo>
                      <a:cubicBezTo>
                        <a:pt x="0" y="12859"/>
                        <a:pt x="12859" y="0"/>
                        <a:pt x="28575" y="0"/>
                      </a:cubicBezTo>
                      <a:lnTo>
                        <a:pt x="28575" y="0"/>
                      </a:lnTo>
                      <a:cubicBezTo>
                        <a:pt x="44291" y="0"/>
                        <a:pt x="57150" y="12859"/>
                        <a:pt x="57150" y="28575"/>
                      </a:cubicBezTo>
                      <a:lnTo>
                        <a:pt x="57150" y="38100"/>
                      </a:lnTo>
                      <a:close/>
                    </a:path>
                  </a:pathLst>
                </a:custGeom>
                <a:noFill/>
                <a:ln w="19050" cap="flat">
                  <a:solidFill>
                    <a:schemeClr val="accent1"/>
                  </a:solidFill>
                  <a:prstDash val="solid"/>
                  <a:round/>
                </a:ln>
              </p:spPr>
              <p:txBody>
                <a:bodyPr rtlCol="0" anchor="ctr"/>
                <a:lstStyle/>
                <a:p>
                  <a:endParaRPr lang="en-US" dirty="0"/>
                </a:p>
              </p:txBody>
            </p:sp>
            <p:sp>
              <p:nvSpPr>
                <p:cNvPr id="213" name="Freeform: Shape 212">
                  <a:extLst>
                    <a:ext uri="{FF2B5EF4-FFF2-40B4-BE49-F238E27FC236}">
                      <a16:creationId xmlns:a16="http://schemas.microsoft.com/office/drawing/2014/main" id="{63EA9213-D208-4069-91F0-C6BA7A9229DE}"/>
                    </a:ext>
                  </a:extLst>
                </p:cNvPr>
                <p:cNvSpPr/>
                <p:nvPr/>
              </p:nvSpPr>
              <p:spPr>
                <a:xfrm>
                  <a:off x="5603016" y="3385423"/>
                  <a:ext cx="114300" cy="66675"/>
                </a:xfrm>
                <a:custGeom>
                  <a:avLst/>
                  <a:gdLst>
                    <a:gd name="connsiteX0" fmla="*/ 0 w 114300"/>
                    <a:gd name="connsiteY0" fmla="*/ 66675 h 66675"/>
                    <a:gd name="connsiteX1" fmla="*/ 0 w 114300"/>
                    <a:gd name="connsiteY1" fmla="*/ 38100 h 66675"/>
                    <a:gd name="connsiteX2" fmla="*/ 11144 w 114300"/>
                    <a:gd name="connsiteY2" fmla="*/ 11144 h 66675"/>
                    <a:gd name="connsiteX3" fmla="*/ 38100 w 114300"/>
                    <a:gd name="connsiteY3" fmla="*/ 0 h 66675"/>
                    <a:gd name="connsiteX4" fmla="*/ 76200 w 114300"/>
                    <a:gd name="connsiteY4" fmla="*/ 0 h 66675"/>
                    <a:gd name="connsiteX5" fmla="*/ 103156 w 114300"/>
                    <a:gd name="connsiteY5" fmla="*/ 11144 h 66675"/>
                    <a:gd name="connsiteX6" fmla="*/ 114300 w 114300"/>
                    <a:gd name="connsiteY6" fmla="*/ 38100 h 66675"/>
                    <a:gd name="connsiteX7" fmla="*/ 114300 w 114300"/>
                    <a:gd name="connsiteY7"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66675">
                      <a:moveTo>
                        <a:pt x="0" y="66675"/>
                      </a:moveTo>
                      <a:lnTo>
                        <a:pt x="0" y="38100"/>
                      </a:lnTo>
                      <a:cubicBezTo>
                        <a:pt x="0" y="28385"/>
                        <a:pt x="3715" y="18574"/>
                        <a:pt x="11144" y="11144"/>
                      </a:cubicBezTo>
                      <a:cubicBezTo>
                        <a:pt x="18574" y="3715"/>
                        <a:pt x="28289" y="0"/>
                        <a:pt x="38100" y="0"/>
                      </a:cubicBezTo>
                      <a:lnTo>
                        <a:pt x="76200" y="0"/>
                      </a:lnTo>
                      <a:cubicBezTo>
                        <a:pt x="85916" y="0"/>
                        <a:pt x="95726" y="3715"/>
                        <a:pt x="103156" y="11144"/>
                      </a:cubicBezTo>
                      <a:cubicBezTo>
                        <a:pt x="110585" y="18574"/>
                        <a:pt x="114300" y="28289"/>
                        <a:pt x="114300" y="38100"/>
                      </a:cubicBezTo>
                      <a:lnTo>
                        <a:pt x="114300" y="66675"/>
                      </a:lnTo>
                    </a:path>
                  </a:pathLst>
                </a:custGeom>
                <a:noFill/>
                <a:ln w="19050" cap="flat">
                  <a:solidFill>
                    <a:schemeClr val="accent1"/>
                  </a:solidFill>
                  <a:prstDash val="solid"/>
                  <a:round/>
                </a:ln>
              </p:spPr>
              <p:txBody>
                <a:bodyPr rtlCol="0" anchor="ctr"/>
                <a:lstStyle/>
                <a:p>
                  <a:endParaRPr lang="en-US"/>
                </a:p>
              </p:txBody>
            </p:sp>
          </p:grpSp>
          <p:grpSp>
            <p:nvGrpSpPr>
              <p:cNvPr id="214" name="Graphic 174">
                <a:extLst>
                  <a:ext uri="{FF2B5EF4-FFF2-40B4-BE49-F238E27FC236}">
                    <a16:creationId xmlns:a16="http://schemas.microsoft.com/office/drawing/2014/main" id="{43D0B735-16FB-467B-A814-DE0859240448}"/>
                  </a:ext>
                </a:extLst>
              </p:cNvPr>
              <p:cNvGrpSpPr/>
              <p:nvPr/>
            </p:nvGrpSpPr>
            <p:grpSpPr>
              <a:xfrm>
                <a:off x="5755416" y="3290173"/>
                <a:ext cx="114300" cy="161925"/>
                <a:chOff x="5755416" y="3290173"/>
                <a:chExt cx="114300" cy="161925"/>
              </a:xfrm>
              <a:noFill/>
            </p:grpSpPr>
            <p:sp>
              <p:nvSpPr>
                <p:cNvPr id="215" name="Freeform: Shape 214">
                  <a:extLst>
                    <a:ext uri="{FF2B5EF4-FFF2-40B4-BE49-F238E27FC236}">
                      <a16:creationId xmlns:a16="http://schemas.microsoft.com/office/drawing/2014/main" id="{5CF9E20F-4D51-4909-9DE6-B70FB4ABA756}"/>
                    </a:ext>
                  </a:extLst>
                </p:cNvPr>
                <p:cNvSpPr/>
                <p:nvPr/>
              </p:nvSpPr>
              <p:spPr>
                <a:xfrm>
                  <a:off x="5783991" y="3290173"/>
                  <a:ext cx="57150" cy="66675"/>
                </a:xfrm>
                <a:custGeom>
                  <a:avLst/>
                  <a:gdLst>
                    <a:gd name="connsiteX0" fmla="*/ 57150 w 57150"/>
                    <a:gd name="connsiteY0" fmla="*/ 38100 h 66675"/>
                    <a:gd name="connsiteX1" fmla="*/ 28575 w 57150"/>
                    <a:gd name="connsiteY1" fmla="*/ 66675 h 66675"/>
                    <a:gd name="connsiteX2" fmla="*/ 28575 w 57150"/>
                    <a:gd name="connsiteY2" fmla="*/ 66675 h 66675"/>
                    <a:gd name="connsiteX3" fmla="*/ 0 w 57150"/>
                    <a:gd name="connsiteY3" fmla="*/ 38100 h 66675"/>
                    <a:gd name="connsiteX4" fmla="*/ 0 w 57150"/>
                    <a:gd name="connsiteY4" fmla="*/ 28575 h 66675"/>
                    <a:gd name="connsiteX5" fmla="*/ 28575 w 57150"/>
                    <a:gd name="connsiteY5" fmla="*/ 0 h 66675"/>
                    <a:gd name="connsiteX6" fmla="*/ 28575 w 57150"/>
                    <a:gd name="connsiteY6" fmla="*/ 0 h 66675"/>
                    <a:gd name="connsiteX7" fmla="*/ 57150 w 57150"/>
                    <a:gd name="connsiteY7" fmla="*/ 28575 h 66675"/>
                    <a:gd name="connsiteX8" fmla="*/ 57150 w 57150"/>
                    <a:gd name="connsiteY8" fmla="*/ 3810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66675">
                      <a:moveTo>
                        <a:pt x="57150" y="38100"/>
                      </a:moveTo>
                      <a:cubicBezTo>
                        <a:pt x="57150" y="53816"/>
                        <a:pt x="44291" y="66675"/>
                        <a:pt x="28575" y="66675"/>
                      </a:cubicBezTo>
                      <a:lnTo>
                        <a:pt x="28575" y="66675"/>
                      </a:lnTo>
                      <a:cubicBezTo>
                        <a:pt x="12859" y="66675"/>
                        <a:pt x="0" y="53816"/>
                        <a:pt x="0" y="38100"/>
                      </a:cubicBezTo>
                      <a:lnTo>
                        <a:pt x="0" y="28575"/>
                      </a:lnTo>
                      <a:cubicBezTo>
                        <a:pt x="0" y="12859"/>
                        <a:pt x="12859" y="0"/>
                        <a:pt x="28575" y="0"/>
                      </a:cubicBezTo>
                      <a:lnTo>
                        <a:pt x="28575" y="0"/>
                      </a:lnTo>
                      <a:cubicBezTo>
                        <a:pt x="44291" y="0"/>
                        <a:pt x="57150" y="12859"/>
                        <a:pt x="57150" y="28575"/>
                      </a:cubicBezTo>
                      <a:lnTo>
                        <a:pt x="57150" y="38100"/>
                      </a:lnTo>
                      <a:close/>
                    </a:path>
                  </a:pathLst>
                </a:custGeom>
                <a:noFill/>
                <a:ln w="19050" cap="flat">
                  <a:solidFill>
                    <a:schemeClr val="accent1"/>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D3A4C6A9-4313-49E7-8B28-F0DAC34F54A7}"/>
                    </a:ext>
                  </a:extLst>
                </p:cNvPr>
                <p:cNvSpPr/>
                <p:nvPr/>
              </p:nvSpPr>
              <p:spPr>
                <a:xfrm>
                  <a:off x="5755416" y="3385423"/>
                  <a:ext cx="114300" cy="66675"/>
                </a:xfrm>
                <a:custGeom>
                  <a:avLst/>
                  <a:gdLst>
                    <a:gd name="connsiteX0" fmla="*/ 0 w 114300"/>
                    <a:gd name="connsiteY0" fmla="*/ 66675 h 66675"/>
                    <a:gd name="connsiteX1" fmla="*/ 0 w 114300"/>
                    <a:gd name="connsiteY1" fmla="*/ 38100 h 66675"/>
                    <a:gd name="connsiteX2" fmla="*/ 11144 w 114300"/>
                    <a:gd name="connsiteY2" fmla="*/ 11144 h 66675"/>
                    <a:gd name="connsiteX3" fmla="*/ 38100 w 114300"/>
                    <a:gd name="connsiteY3" fmla="*/ 0 h 66675"/>
                    <a:gd name="connsiteX4" fmla="*/ 76200 w 114300"/>
                    <a:gd name="connsiteY4" fmla="*/ 0 h 66675"/>
                    <a:gd name="connsiteX5" fmla="*/ 103156 w 114300"/>
                    <a:gd name="connsiteY5" fmla="*/ 11144 h 66675"/>
                    <a:gd name="connsiteX6" fmla="*/ 114300 w 114300"/>
                    <a:gd name="connsiteY6" fmla="*/ 38100 h 66675"/>
                    <a:gd name="connsiteX7" fmla="*/ 114300 w 114300"/>
                    <a:gd name="connsiteY7"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66675">
                      <a:moveTo>
                        <a:pt x="0" y="66675"/>
                      </a:moveTo>
                      <a:lnTo>
                        <a:pt x="0" y="38100"/>
                      </a:lnTo>
                      <a:cubicBezTo>
                        <a:pt x="0" y="28385"/>
                        <a:pt x="3715" y="18574"/>
                        <a:pt x="11144" y="11144"/>
                      </a:cubicBezTo>
                      <a:cubicBezTo>
                        <a:pt x="18574" y="3715"/>
                        <a:pt x="28289" y="0"/>
                        <a:pt x="38100" y="0"/>
                      </a:cubicBezTo>
                      <a:lnTo>
                        <a:pt x="76200" y="0"/>
                      </a:lnTo>
                      <a:cubicBezTo>
                        <a:pt x="85916" y="0"/>
                        <a:pt x="95726" y="3715"/>
                        <a:pt x="103156" y="11144"/>
                      </a:cubicBezTo>
                      <a:cubicBezTo>
                        <a:pt x="110585" y="18574"/>
                        <a:pt x="114300" y="28289"/>
                        <a:pt x="114300" y="38100"/>
                      </a:cubicBezTo>
                      <a:lnTo>
                        <a:pt x="114300" y="66675"/>
                      </a:lnTo>
                    </a:path>
                  </a:pathLst>
                </a:custGeom>
                <a:noFill/>
                <a:ln w="19050" cap="flat">
                  <a:solidFill>
                    <a:schemeClr val="accent1"/>
                  </a:solidFill>
                  <a:prstDash val="solid"/>
                  <a:round/>
                </a:ln>
              </p:spPr>
              <p:txBody>
                <a:bodyPr rtlCol="0" anchor="ctr"/>
                <a:lstStyle/>
                <a:p>
                  <a:endParaRPr lang="en-US"/>
                </a:p>
              </p:txBody>
            </p:sp>
          </p:grpSp>
        </p:grpSp>
        <p:grpSp>
          <p:nvGrpSpPr>
            <p:cNvPr id="217" name="Graphic 174">
              <a:extLst>
                <a:ext uri="{FF2B5EF4-FFF2-40B4-BE49-F238E27FC236}">
                  <a16:creationId xmlns:a16="http://schemas.microsoft.com/office/drawing/2014/main" id="{43D0B735-16FB-467B-A814-DE0859240448}"/>
                </a:ext>
              </a:extLst>
            </p:cNvPr>
            <p:cNvGrpSpPr/>
            <p:nvPr/>
          </p:nvGrpSpPr>
          <p:grpSpPr>
            <a:xfrm>
              <a:off x="5450616" y="3052048"/>
              <a:ext cx="419100" cy="200025"/>
              <a:chOff x="5450616" y="3052048"/>
              <a:chExt cx="419100" cy="200025"/>
            </a:xfrm>
            <a:noFill/>
          </p:grpSpPr>
          <p:sp>
            <p:nvSpPr>
              <p:cNvPr id="218" name="Freeform: Shape 217">
                <a:extLst>
                  <a:ext uri="{FF2B5EF4-FFF2-40B4-BE49-F238E27FC236}">
                    <a16:creationId xmlns:a16="http://schemas.microsoft.com/office/drawing/2014/main" id="{124FBF28-9CE9-48B6-9833-69F399763E5B}"/>
                  </a:ext>
                </a:extLst>
              </p:cNvPr>
              <p:cNvSpPr/>
              <p:nvPr/>
            </p:nvSpPr>
            <p:spPr>
              <a:xfrm>
                <a:off x="5450616" y="3052048"/>
                <a:ext cx="419100" cy="200025"/>
              </a:xfrm>
              <a:custGeom>
                <a:avLst/>
                <a:gdLst>
                  <a:gd name="connsiteX0" fmla="*/ 400050 w 419100"/>
                  <a:gd name="connsiteY0" fmla="*/ 0 h 200025"/>
                  <a:gd name="connsiteX1" fmla="*/ 19050 w 419100"/>
                  <a:gd name="connsiteY1" fmla="*/ 0 h 200025"/>
                  <a:gd name="connsiteX2" fmla="*/ 0 w 419100"/>
                  <a:gd name="connsiteY2" fmla="*/ 19050 h 200025"/>
                  <a:gd name="connsiteX3" fmla="*/ 0 w 419100"/>
                  <a:gd name="connsiteY3" fmla="*/ 152400 h 200025"/>
                  <a:gd name="connsiteX4" fmla="*/ 19050 w 419100"/>
                  <a:gd name="connsiteY4" fmla="*/ 171450 h 200025"/>
                  <a:gd name="connsiteX5" fmla="*/ 28575 w 419100"/>
                  <a:gd name="connsiteY5" fmla="*/ 171450 h 200025"/>
                  <a:gd name="connsiteX6" fmla="*/ 57150 w 419100"/>
                  <a:gd name="connsiteY6" fmla="*/ 200025 h 200025"/>
                  <a:gd name="connsiteX7" fmla="*/ 85725 w 419100"/>
                  <a:gd name="connsiteY7" fmla="*/ 171450 h 200025"/>
                  <a:gd name="connsiteX8" fmla="*/ 180975 w 419100"/>
                  <a:gd name="connsiteY8" fmla="*/ 171450 h 200025"/>
                  <a:gd name="connsiteX9" fmla="*/ 209550 w 419100"/>
                  <a:gd name="connsiteY9" fmla="*/ 200025 h 200025"/>
                  <a:gd name="connsiteX10" fmla="*/ 238125 w 419100"/>
                  <a:gd name="connsiteY10" fmla="*/ 171450 h 200025"/>
                  <a:gd name="connsiteX11" fmla="*/ 333375 w 419100"/>
                  <a:gd name="connsiteY11" fmla="*/ 171450 h 200025"/>
                  <a:gd name="connsiteX12" fmla="*/ 361950 w 419100"/>
                  <a:gd name="connsiteY12" fmla="*/ 200025 h 200025"/>
                  <a:gd name="connsiteX13" fmla="*/ 390525 w 419100"/>
                  <a:gd name="connsiteY13" fmla="*/ 171450 h 200025"/>
                  <a:gd name="connsiteX14" fmla="*/ 400050 w 419100"/>
                  <a:gd name="connsiteY14" fmla="*/ 171450 h 200025"/>
                  <a:gd name="connsiteX15" fmla="*/ 419100 w 419100"/>
                  <a:gd name="connsiteY15" fmla="*/ 152400 h 200025"/>
                  <a:gd name="connsiteX16" fmla="*/ 419100 w 419100"/>
                  <a:gd name="connsiteY16" fmla="*/ 19050 h 200025"/>
                  <a:gd name="connsiteX17" fmla="*/ 400050 w 419100"/>
                  <a:gd name="connsiteY1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100" h="200025">
                    <a:moveTo>
                      <a:pt x="400050" y="0"/>
                    </a:moveTo>
                    <a:lnTo>
                      <a:pt x="19050" y="0"/>
                    </a:lnTo>
                    <a:cubicBezTo>
                      <a:pt x="8573" y="0"/>
                      <a:pt x="0" y="8572"/>
                      <a:pt x="0" y="19050"/>
                    </a:cubicBezTo>
                    <a:lnTo>
                      <a:pt x="0" y="152400"/>
                    </a:lnTo>
                    <a:cubicBezTo>
                      <a:pt x="0" y="162878"/>
                      <a:pt x="8573" y="171450"/>
                      <a:pt x="19050" y="171450"/>
                    </a:cubicBezTo>
                    <a:lnTo>
                      <a:pt x="28575" y="171450"/>
                    </a:lnTo>
                    <a:lnTo>
                      <a:pt x="57150" y="200025"/>
                    </a:lnTo>
                    <a:lnTo>
                      <a:pt x="85725" y="171450"/>
                    </a:lnTo>
                    <a:lnTo>
                      <a:pt x="180975" y="171450"/>
                    </a:lnTo>
                    <a:lnTo>
                      <a:pt x="209550" y="200025"/>
                    </a:lnTo>
                    <a:lnTo>
                      <a:pt x="238125" y="171450"/>
                    </a:lnTo>
                    <a:lnTo>
                      <a:pt x="333375" y="171450"/>
                    </a:lnTo>
                    <a:lnTo>
                      <a:pt x="361950" y="200025"/>
                    </a:lnTo>
                    <a:lnTo>
                      <a:pt x="390525" y="171450"/>
                    </a:lnTo>
                    <a:lnTo>
                      <a:pt x="400050" y="171450"/>
                    </a:lnTo>
                    <a:cubicBezTo>
                      <a:pt x="410528" y="171450"/>
                      <a:pt x="419100" y="162878"/>
                      <a:pt x="419100" y="152400"/>
                    </a:cubicBezTo>
                    <a:lnTo>
                      <a:pt x="419100" y="19050"/>
                    </a:lnTo>
                    <a:cubicBezTo>
                      <a:pt x="419100" y="8572"/>
                      <a:pt x="410528" y="0"/>
                      <a:pt x="400050" y="0"/>
                    </a:cubicBezTo>
                    <a:close/>
                  </a:path>
                </a:pathLst>
              </a:custGeom>
              <a:noFill/>
              <a:ln w="19050" cap="flat">
                <a:solidFill>
                  <a:srgbClr val="DBF0EB"/>
                </a:solidFill>
                <a:prstDash val="solid"/>
                <a:round/>
              </a:ln>
            </p:spPr>
            <p:txBody>
              <a:bodyPr rtlCol="0" anchor="ctr"/>
              <a:lstStyle/>
              <a:p>
                <a:endParaRPr lang="en-US" dirty="0"/>
              </a:p>
            </p:txBody>
          </p:sp>
          <p:grpSp>
            <p:nvGrpSpPr>
              <p:cNvPr id="219" name="Graphic 174">
                <a:extLst>
                  <a:ext uri="{FF2B5EF4-FFF2-40B4-BE49-F238E27FC236}">
                    <a16:creationId xmlns:a16="http://schemas.microsoft.com/office/drawing/2014/main" id="{43D0B735-16FB-467B-A814-DE0859240448}"/>
                  </a:ext>
                </a:extLst>
              </p:cNvPr>
              <p:cNvGrpSpPr/>
              <p:nvPr/>
            </p:nvGrpSpPr>
            <p:grpSpPr>
              <a:xfrm>
                <a:off x="5612541" y="3137773"/>
                <a:ext cx="95250" cy="9525"/>
                <a:chOff x="5612541" y="3137773"/>
                <a:chExt cx="95250" cy="9525"/>
              </a:xfrm>
            </p:grpSpPr>
            <p:sp>
              <p:nvSpPr>
                <p:cNvPr id="220" name="Freeform: Shape 219">
                  <a:extLst>
                    <a:ext uri="{FF2B5EF4-FFF2-40B4-BE49-F238E27FC236}">
                      <a16:creationId xmlns:a16="http://schemas.microsoft.com/office/drawing/2014/main" id="{6D0E1620-3A86-4474-AA13-072F3F745BEE}"/>
                    </a:ext>
                  </a:extLst>
                </p:cNvPr>
                <p:cNvSpPr/>
                <p:nvPr/>
              </p:nvSpPr>
              <p:spPr>
                <a:xfrm>
                  <a:off x="5612541" y="3137773"/>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1"/>
                  </a:solidFill>
                  <a:prstDash val="solid"/>
                  <a:round/>
                </a:ln>
              </p:spPr>
              <p:txBody>
                <a:bodyPr rtlCol="0" anchor="ctr"/>
                <a:lstStyle/>
                <a:p>
                  <a:endParaRPr lang="en-US"/>
                </a:p>
              </p:txBody>
            </p:sp>
            <p:sp>
              <p:nvSpPr>
                <p:cNvPr id="221" name="Freeform: Shape 220">
                  <a:extLst>
                    <a:ext uri="{FF2B5EF4-FFF2-40B4-BE49-F238E27FC236}">
                      <a16:creationId xmlns:a16="http://schemas.microsoft.com/office/drawing/2014/main" id="{CA8871FA-8760-46A1-99DF-8E37EAE278F1}"/>
                    </a:ext>
                  </a:extLst>
                </p:cNvPr>
                <p:cNvSpPr/>
                <p:nvPr/>
              </p:nvSpPr>
              <p:spPr>
                <a:xfrm>
                  <a:off x="5650641" y="3137773"/>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1"/>
                  </a:solidFill>
                  <a:prstDash val="solid"/>
                  <a:round/>
                </a:ln>
              </p:spPr>
              <p:txBody>
                <a:bodyPr rtlCol="0" anchor="ctr"/>
                <a:lstStyle/>
                <a:p>
                  <a:endParaRPr lang="en-US"/>
                </a:p>
              </p:txBody>
            </p:sp>
            <p:sp>
              <p:nvSpPr>
                <p:cNvPr id="222" name="Freeform: Shape 221">
                  <a:extLst>
                    <a:ext uri="{FF2B5EF4-FFF2-40B4-BE49-F238E27FC236}">
                      <a16:creationId xmlns:a16="http://schemas.microsoft.com/office/drawing/2014/main" id="{AFC772E5-415F-4E89-9A21-E922EB869A17}"/>
                    </a:ext>
                  </a:extLst>
                </p:cNvPr>
                <p:cNvSpPr/>
                <p:nvPr/>
              </p:nvSpPr>
              <p:spPr>
                <a:xfrm>
                  <a:off x="5688741" y="3137773"/>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1"/>
                  </a:solidFill>
                  <a:prstDash val="solid"/>
                  <a:round/>
                </a:ln>
              </p:spPr>
              <p:txBody>
                <a:bodyPr rtlCol="0" anchor="ctr"/>
                <a:lstStyle/>
                <a:p>
                  <a:endParaRPr lang="en-US"/>
                </a:p>
              </p:txBody>
            </p:sp>
          </p:grpSp>
        </p:grpSp>
      </p:grpSp>
    </p:spTree>
    <p:extLst>
      <p:ext uri="{BB962C8B-B14F-4D97-AF65-F5344CB8AC3E}">
        <p14:creationId xmlns:p14="http://schemas.microsoft.com/office/powerpoint/2010/main" val="35071103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F3D588EB-F255-43DB-BD3C-FA5C747A91A5}"/>
              </a:ext>
            </a:extLst>
          </p:cNvPr>
          <p:cNvSpPr/>
          <p:nvPr/>
        </p:nvSpPr>
        <p:spPr>
          <a:xfrm>
            <a:off x="5688610" y="4064511"/>
            <a:ext cx="3799326" cy="702682"/>
          </a:xfrm>
          <a:prstGeom prst="ellipse">
            <a:avLst/>
          </a:prstGeom>
          <a:solidFill>
            <a:schemeClr val="tx1">
              <a:lumMod val="75000"/>
              <a:lumOff val="25000"/>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1903D63C-154D-4DA2-BDDF-D737EA6F0B19}"/>
              </a:ext>
            </a:extLst>
          </p:cNvPr>
          <p:cNvSpPr/>
          <p:nvPr/>
        </p:nvSpPr>
        <p:spPr>
          <a:xfrm>
            <a:off x="-471573" y="4053728"/>
            <a:ext cx="3799326" cy="702682"/>
          </a:xfrm>
          <a:prstGeom prst="ellipse">
            <a:avLst/>
          </a:prstGeom>
          <a:solidFill>
            <a:schemeClr val="tx1">
              <a:lumMod val="75000"/>
              <a:lumOff val="25000"/>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A8CD7C1E-1537-4729-8741-FD825AE3E243}"/>
              </a:ext>
            </a:extLst>
          </p:cNvPr>
          <p:cNvSpPr/>
          <p:nvPr/>
        </p:nvSpPr>
        <p:spPr>
          <a:xfrm>
            <a:off x="1572634" y="4053728"/>
            <a:ext cx="3799326" cy="702682"/>
          </a:xfrm>
          <a:prstGeom prst="ellipse">
            <a:avLst/>
          </a:prstGeom>
          <a:solidFill>
            <a:schemeClr val="tx1">
              <a:lumMod val="75000"/>
              <a:lumOff val="25000"/>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404C1923-29C5-489B-8FC8-98BC03A85529}"/>
              </a:ext>
            </a:extLst>
          </p:cNvPr>
          <p:cNvSpPr/>
          <p:nvPr/>
        </p:nvSpPr>
        <p:spPr>
          <a:xfrm>
            <a:off x="3672185" y="4053728"/>
            <a:ext cx="3799326" cy="702682"/>
          </a:xfrm>
          <a:prstGeom prst="ellipse">
            <a:avLst/>
          </a:prstGeom>
          <a:solidFill>
            <a:schemeClr val="tx1">
              <a:lumMod val="75000"/>
              <a:lumOff val="25000"/>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D000FB7D-7112-43A4-8FC9-38BDD45A577B}"/>
              </a:ext>
            </a:extLst>
          </p:cNvPr>
          <p:cNvSpPr/>
          <p:nvPr/>
        </p:nvSpPr>
        <p:spPr>
          <a:xfrm>
            <a:off x="5724128" y="3658370"/>
            <a:ext cx="3799326" cy="702682"/>
          </a:xfrm>
          <a:prstGeom prst="ellipse">
            <a:avLst/>
          </a:prstGeom>
          <a:solidFill>
            <a:schemeClr val="tx1">
              <a:lumMod val="75000"/>
              <a:lumOff val="25000"/>
              <a:alpha val="5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A249602-8631-47C9-98FD-E37065D62219}"/>
              </a:ext>
            </a:extLst>
          </p:cNvPr>
          <p:cNvSpPr>
            <a:spLocks noGrp="1"/>
          </p:cNvSpPr>
          <p:nvPr>
            <p:ph type="title"/>
          </p:nvPr>
        </p:nvSpPr>
        <p:spPr>
          <a:xfrm>
            <a:off x="3131841" y="387090"/>
            <a:ext cx="8424936" cy="576064"/>
          </a:xfrm>
        </p:spPr>
        <p:txBody>
          <a:bodyPr>
            <a:normAutofit/>
          </a:bodyPr>
          <a:lstStyle/>
          <a:p>
            <a:r>
              <a:rPr lang="en-US" dirty="0">
                <a:solidFill>
                  <a:schemeClr val="accent1">
                    <a:lumMod val="50000"/>
                  </a:schemeClr>
                </a:solidFill>
                <a:latin typeface="Calibri" panose="020F0502020204030204" pitchFamily="34" charset="0"/>
                <a:cs typeface="Calibri" panose="020F0502020204030204" pitchFamily="34" charset="0"/>
              </a:rPr>
              <a:t>Alma Success From Day One</a:t>
            </a:r>
            <a:r>
              <a:rPr lang="en-US" dirty="0">
                <a:solidFill>
                  <a:schemeClr val="accent1">
                    <a:lumMod val="50000"/>
                  </a:schemeClr>
                </a:solidFill>
                <a:latin typeface="Calibri Light" panose="020F0302020204030204" pitchFamily="34" charset="0"/>
                <a:cs typeface="Calibri Light" panose="020F0302020204030204" pitchFamily="34" charset="0"/>
              </a:rPr>
              <a:t>	</a:t>
            </a:r>
          </a:p>
        </p:txBody>
      </p:sp>
      <p:sp>
        <p:nvSpPr>
          <p:cNvPr id="121" name="TextBox 120">
            <a:extLst>
              <a:ext uri="{FF2B5EF4-FFF2-40B4-BE49-F238E27FC236}">
                <a16:creationId xmlns:a16="http://schemas.microsoft.com/office/drawing/2014/main" id="{D3AF2A1A-E45A-41BB-AE91-E6D49382D9D8}"/>
              </a:ext>
            </a:extLst>
          </p:cNvPr>
          <p:cNvSpPr txBox="1"/>
          <p:nvPr/>
        </p:nvSpPr>
        <p:spPr>
          <a:xfrm>
            <a:off x="3131841" y="924660"/>
            <a:ext cx="3744416" cy="707886"/>
          </a:xfrm>
          <a:prstGeom prst="rect">
            <a:avLst/>
          </a:prstGeom>
          <a:noFill/>
        </p:spPr>
        <p:txBody>
          <a:bodyPr wrap="square">
            <a:spAutoFit/>
          </a:bodyPr>
          <a:lstStyle/>
          <a:p>
            <a:pPr lvl="0">
              <a:buNone/>
            </a:pPr>
            <a:r>
              <a:rPr lang="en-US" sz="2000" b="1" i="0" dirty="0">
                <a:solidFill>
                  <a:srgbClr val="0070C0"/>
                </a:solidFill>
                <a:latin typeface="Calibri Light" panose="020F0302020204030204" pitchFamily="34" charset="0"/>
                <a:cs typeface="Calibri Light" panose="020F0302020204030204" pitchFamily="34" charset="0"/>
              </a:rPr>
              <a:t>Customer Success, right from the start and at no charge</a:t>
            </a:r>
          </a:p>
        </p:txBody>
      </p:sp>
      <p:sp>
        <p:nvSpPr>
          <p:cNvPr id="177" name="Oval 176">
            <a:extLst>
              <a:ext uri="{FF2B5EF4-FFF2-40B4-BE49-F238E27FC236}">
                <a16:creationId xmlns:a16="http://schemas.microsoft.com/office/drawing/2014/main" id="{1D0CC4CF-D032-4F77-859F-B9DF5A1B7721}"/>
              </a:ext>
            </a:extLst>
          </p:cNvPr>
          <p:cNvSpPr/>
          <p:nvPr/>
        </p:nvSpPr>
        <p:spPr>
          <a:xfrm>
            <a:off x="7382292" y="738431"/>
            <a:ext cx="2834024" cy="2834024"/>
          </a:xfrm>
          <a:prstGeom prst="ellipse">
            <a:avLst/>
          </a:prstGeom>
          <a:noFill/>
          <a:ln w="254000">
            <a:gradFill>
              <a:gsLst>
                <a:gs pos="0">
                  <a:srgbClr val="DBF0EB"/>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8B498658-7869-4A08-B63F-9E1E833C46CB}"/>
              </a:ext>
            </a:extLst>
          </p:cNvPr>
          <p:cNvSpPr/>
          <p:nvPr/>
        </p:nvSpPr>
        <p:spPr>
          <a:xfrm>
            <a:off x="467544" y="1958996"/>
            <a:ext cx="1921092" cy="2448272"/>
          </a:xfrm>
          <a:prstGeom prst="roundRect">
            <a:avLst>
              <a:gd name="adj" fmla="val 4695"/>
            </a:avLst>
          </a:prstGeom>
          <a:solidFill>
            <a:schemeClr val="bg1"/>
          </a:solidFill>
          <a:ln>
            <a:solidFill>
              <a:srgbClr val="DBF0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219170">
              <a:spcBef>
                <a:spcPts val="800"/>
              </a:spcBef>
            </a:pPr>
            <a:r>
              <a:rPr lang="en-US" sz="1800" dirty="0">
                <a:solidFill>
                  <a:schemeClr val="accent1">
                    <a:lumMod val="50000"/>
                  </a:schemeClr>
                </a:solidFill>
                <a:latin typeface="Calibri Light" panose="020F0302020204030204" pitchFamily="34" charset="0"/>
                <a:cs typeface="Calibri Light" panose="020F0302020204030204" pitchFamily="34" charset="0"/>
              </a:rPr>
              <a:t>Monthly calls with dedicated Success contact</a:t>
            </a:r>
          </a:p>
        </p:txBody>
      </p:sp>
      <p:sp>
        <p:nvSpPr>
          <p:cNvPr id="52" name="Rectangle: Rounded Corners 51">
            <a:extLst>
              <a:ext uri="{FF2B5EF4-FFF2-40B4-BE49-F238E27FC236}">
                <a16:creationId xmlns:a16="http://schemas.microsoft.com/office/drawing/2014/main" id="{02159CC7-A9DE-4692-912C-C7B7EAAD9472}"/>
              </a:ext>
            </a:extLst>
          </p:cNvPr>
          <p:cNvSpPr/>
          <p:nvPr/>
        </p:nvSpPr>
        <p:spPr>
          <a:xfrm>
            <a:off x="2539598" y="1958996"/>
            <a:ext cx="1921092" cy="2448272"/>
          </a:xfrm>
          <a:prstGeom prst="roundRect">
            <a:avLst>
              <a:gd name="adj" fmla="val 4695"/>
            </a:avLst>
          </a:prstGeom>
          <a:solidFill>
            <a:schemeClr val="bg1"/>
          </a:solidFill>
          <a:ln>
            <a:solidFill>
              <a:srgbClr val="DBF0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219170">
              <a:spcBef>
                <a:spcPts val="800"/>
              </a:spcBef>
            </a:pPr>
            <a:r>
              <a:rPr lang="en-US" sz="1800" dirty="0">
                <a:solidFill>
                  <a:schemeClr val="accent1">
                    <a:lumMod val="50000"/>
                  </a:schemeClr>
                </a:solidFill>
                <a:latin typeface="Calibri Light" panose="020F0302020204030204" pitchFamily="34" charset="0"/>
                <a:cs typeface="Calibri Light" panose="020F0302020204030204" pitchFamily="34" charset="0"/>
              </a:rPr>
              <a:t>Pro-active environmental Health Checks </a:t>
            </a:r>
            <a:endParaRPr lang="en-US" sz="1800" dirty="0">
              <a:solidFill>
                <a:schemeClr val="accent1">
                  <a:lumMod val="50000"/>
                </a:schemeClr>
              </a:solidFill>
              <a:latin typeface="Calibri Light" panose="020F0302020204030204" pitchFamily="34" charset="0"/>
              <a:ea typeface="+mn-lt"/>
              <a:cs typeface="Calibri Light" panose="020F0302020204030204" pitchFamily="34" charset="0"/>
            </a:endParaRPr>
          </a:p>
        </p:txBody>
      </p:sp>
      <p:sp>
        <p:nvSpPr>
          <p:cNvPr id="53" name="Rectangle: Rounded Corners 52">
            <a:extLst>
              <a:ext uri="{FF2B5EF4-FFF2-40B4-BE49-F238E27FC236}">
                <a16:creationId xmlns:a16="http://schemas.microsoft.com/office/drawing/2014/main" id="{67851CEF-6DCD-4331-9A81-FE62C6626F05}"/>
              </a:ext>
            </a:extLst>
          </p:cNvPr>
          <p:cNvSpPr/>
          <p:nvPr/>
        </p:nvSpPr>
        <p:spPr>
          <a:xfrm>
            <a:off x="4611302" y="1958996"/>
            <a:ext cx="1921092" cy="2448272"/>
          </a:xfrm>
          <a:prstGeom prst="roundRect">
            <a:avLst>
              <a:gd name="adj" fmla="val 4695"/>
            </a:avLst>
          </a:prstGeom>
          <a:solidFill>
            <a:schemeClr val="bg1"/>
          </a:solidFill>
          <a:ln>
            <a:solidFill>
              <a:srgbClr val="DBF0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219170">
              <a:spcBef>
                <a:spcPts val="800"/>
              </a:spcBef>
            </a:pPr>
            <a:r>
              <a:rPr lang="en-US" dirty="0">
                <a:solidFill>
                  <a:schemeClr val="accent1">
                    <a:lumMod val="50000"/>
                  </a:schemeClr>
                </a:solidFill>
                <a:latin typeface="Calibri Light" panose="020F0302020204030204" pitchFamily="34" charset="0"/>
                <a:cs typeface="Calibri Light" panose="020F0302020204030204" pitchFamily="34" charset="0"/>
              </a:rPr>
              <a:t>Consultancy Services</a:t>
            </a:r>
          </a:p>
          <a:p>
            <a:pPr marL="171450" lvl="2" indent="-171450" defTabSz="1219170">
              <a:spcBef>
                <a:spcPts val="800"/>
              </a:spcBef>
              <a:buFont typeface="Arial" panose="020B0604020202020204" pitchFamily="34" charset="0"/>
              <a:buChar char="•"/>
            </a:pPr>
            <a:r>
              <a:rPr lang="en-US" sz="1600" dirty="0">
                <a:solidFill>
                  <a:schemeClr val="accent1">
                    <a:lumMod val="50000"/>
                  </a:schemeClr>
                </a:solidFill>
                <a:latin typeface="Calibri Light" panose="020F0302020204030204" pitchFamily="34" charset="0"/>
                <a:cs typeface="Calibri Light" panose="020F0302020204030204" pitchFamily="34" charset="0"/>
              </a:rPr>
              <a:t>Menu of 17 options</a:t>
            </a:r>
          </a:p>
          <a:p>
            <a:pPr marL="171450" lvl="2" indent="-171450" defTabSz="1219170">
              <a:spcBef>
                <a:spcPts val="800"/>
              </a:spcBef>
              <a:buFont typeface="Arial" panose="020B0604020202020204" pitchFamily="34" charset="0"/>
              <a:buChar char="•"/>
            </a:pPr>
            <a:r>
              <a:rPr lang="en-US" sz="1600" dirty="0">
                <a:solidFill>
                  <a:schemeClr val="accent1">
                    <a:lumMod val="50000"/>
                  </a:schemeClr>
                </a:solidFill>
                <a:latin typeface="Calibri Light" panose="020F0302020204030204" pitchFamily="34" charset="0"/>
                <a:cs typeface="Calibri Light" panose="020F0302020204030204" pitchFamily="34" charset="0"/>
              </a:rPr>
              <a:t>Learn on the job with expert, real time guidance</a:t>
            </a:r>
          </a:p>
        </p:txBody>
      </p:sp>
      <p:sp>
        <p:nvSpPr>
          <p:cNvPr id="54" name="Rectangle: Rounded Corners 53">
            <a:extLst>
              <a:ext uri="{FF2B5EF4-FFF2-40B4-BE49-F238E27FC236}">
                <a16:creationId xmlns:a16="http://schemas.microsoft.com/office/drawing/2014/main" id="{3D843B31-B2F1-421F-A5A9-83D577B89245}"/>
              </a:ext>
            </a:extLst>
          </p:cNvPr>
          <p:cNvSpPr/>
          <p:nvPr/>
        </p:nvSpPr>
        <p:spPr>
          <a:xfrm>
            <a:off x="6683356" y="1958996"/>
            <a:ext cx="1921092" cy="2448272"/>
          </a:xfrm>
          <a:prstGeom prst="roundRect">
            <a:avLst>
              <a:gd name="adj" fmla="val 4695"/>
            </a:avLst>
          </a:prstGeom>
          <a:solidFill>
            <a:schemeClr val="bg1"/>
          </a:solidFill>
          <a:ln>
            <a:solidFill>
              <a:srgbClr val="DBF0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defTabSz="1219170">
              <a:spcBef>
                <a:spcPts val="800"/>
              </a:spcBef>
            </a:pPr>
            <a:r>
              <a:rPr lang="de-DE" dirty="0">
                <a:solidFill>
                  <a:schemeClr val="accent1">
                    <a:lumMod val="50000"/>
                  </a:schemeClr>
                </a:solidFill>
                <a:latin typeface="Calibri Light" panose="020F0302020204030204" pitchFamily="34" charset="0"/>
                <a:cs typeface="Calibri Light" panose="020F0302020204030204" pitchFamily="34" charset="0"/>
              </a:rPr>
              <a:t>Knowledge Acceleration </a:t>
            </a:r>
            <a:r>
              <a:rPr lang="en-US" dirty="0">
                <a:solidFill>
                  <a:schemeClr val="accent1">
                    <a:lumMod val="50000"/>
                  </a:schemeClr>
                </a:solidFill>
                <a:latin typeface="Calibri Light" panose="020F0302020204030204" pitchFamily="34" charset="0"/>
                <a:cs typeface="Calibri Light" panose="020F0302020204030204" pitchFamily="34" charset="0"/>
              </a:rPr>
              <a:t>live training program</a:t>
            </a:r>
            <a:endParaRPr lang="he-IL" dirty="0">
              <a:solidFill>
                <a:schemeClr val="accent1">
                  <a:lumMod val="50000"/>
                </a:schemeClr>
              </a:solidFill>
              <a:latin typeface="Calibri Light" panose="020F0302020204030204" pitchFamily="34" charset="0"/>
              <a:cs typeface="Calibri Light" panose="020F0302020204030204" pitchFamily="34" charset="0"/>
            </a:endParaRPr>
          </a:p>
          <a:p>
            <a:pPr marL="171450" lvl="2" indent="-171450" defTabSz="1219170">
              <a:spcBef>
                <a:spcPts val="800"/>
              </a:spcBef>
              <a:buFont typeface="Arial" panose="020B0604020202020204" pitchFamily="34" charset="0"/>
              <a:buChar char="•"/>
            </a:pPr>
            <a:r>
              <a:rPr lang="en-US" sz="1600" dirty="0">
                <a:solidFill>
                  <a:schemeClr val="accent1">
                    <a:lumMod val="50000"/>
                  </a:schemeClr>
                </a:solidFill>
                <a:latin typeface="Calibri Light" panose="020F0302020204030204" pitchFamily="34" charset="0"/>
                <a:cs typeface="Calibri Light" panose="020F0302020204030204" pitchFamily="34" charset="0"/>
              </a:rPr>
              <a:t>6 live sessions over 6 weeks</a:t>
            </a:r>
          </a:p>
          <a:p>
            <a:pPr marL="171450" lvl="2" indent="-171450" defTabSz="1219170">
              <a:spcBef>
                <a:spcPts val="800"/>
              </a:spcBef>
              <a:buFont typeface="Arial" panose="020B0604020202020204" pitchFamily="34" charset="0"/>
              <a:buChar char="•"/>
            </a:pPr>
            <a:r>
              <a:rPr lang="en-US" sz="1600" dirty="0">
                <a:solidFill>
                  <a:schemeClr val="accent1">
                    <a:lumMod val="50000"/>
                  </a:schemeClr>
                </a:solidFill>
                <a:latin typeface="Calibri Light" panose="020F0302020204030204" pitchFamily="34" charset="0"/>
                <a:cs typeface="Calibri Light" panose="020F0302020204030204" pitchFamily="34" charset="0"/>
              </a:rPr>
              <a:t>All library staff included</a:t>
            </a:r>
          </a:p>
        </p:txBody>
      </p:sp>
      <p:pic>
        <p:nvPicPr>
          <p:cNvPr id="6" name="Graphic 5">
            <a:extLst>
              <a:ext uri="{FF2B5EF4-FFF2-40B4-BE49-F238E27FC236}">
                <a16:creationId xmlns:a16="http://schemas.microsoft.com/office/drawing/2014/main" id="{06B065D2-A127-49F6-A53B-D97F1B7D0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552" y="335810"/>
            <a:ext cx="2483768" cy="1254687"/>
          </a:xfrm>
          <a:prstGeom prst="rect">
            <a:avLst/>
          </a:prstGeom>
        </p:spPr>
      </p:pic>
      <p:grpSp>
        <p:nvGrpSpPr>
          <p:cNvPr id="14" name="Group 13">
            <a:extLst>
              <a:ext uri="{FF2B5EF4-FFF2-40B4-BE49-F238E27FC236}">
                <a16:creationId xmlns:a16="http://schemas.microsoft.com/office/drawing/2014/main" id="{8F58B0DB-8B3F-4FA8-8E53-47DC241AF8ED}"/>
              </a:ext>
            </a:extLst>
          </p:cNvPr>
          <p:cNvGrpSpPr/>
          <p:nvPr/>
        </p:nvGrpSpPr>
        <p:grpSpPr>
          <a:xfrm>
            <a:off x="1259632" y="1748753"/>
            <a:ext cx="360960" cy="360960"/>
            <a:chOff x="1259632" y="1791224"/>
            <a:chExt cx="420486" cy="420486"/>
          </a:xfrm>
          <a:gradFill flip="none" rotWithShape="1">
            <a:gsLst>
              <a:gs pos="84000">
                <a:srgbClr val="00B0F0"/>
              </a:gs>
              <a:gs pos="32000">
                <a:schemeClr val="accent1"/>
              </a:gs>
            </a:gsLst>
            <a:path path="circle">
              <a:fillToRect l="50000" t="50000" r="50000" b="50000"/>
            </a:path>
            <a:tileRect/>
          </a:gradFill>
        </p:grpSpPr>
        <p:sp>
          <p:nvSpPr>
            <p:cNvPr id="7" name="Oval 6">
              <a:extLst>
                <a:ext uri="{FF2B5EF4-FFF2-40B4-BE49-F238E27FC236}">
                  <a16:creationId xmlns:a16="http://schemas.microsoft.com/office/drawing/2014/main" id="{3E0C21E6-D470-41E7-B2F5-59DFEFE360F1}"/>
                </a:ext>
              </a:extLst>
            </p:cNvPr>
            <p:cNvSpPr/>
            <p:nvPr/>
          </p:nvSpPr>
          <p:spPr>
            <a:xfrm>
              <a:off x="1259632" y="1791224"/>
              <a:ext cx="420486" cy="420486"/>
            </a:xfrm>
            <a:prstGeom prst="ellipse">
              <a:avLst/>
            </a:prstGeom>
            <a:grpFill/>
            <a:ln>
              <a:solidFill>
                <a:srgbClr val="50C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02A4997-E05A-4C4E-85FB-B4B84A7F438D}"/>
                </a:ext>
              </a:extLst>
            </p:cNvPr>
            <p:cNvSpPr/>
            <p:nvPr/>
          </p:nvSpPr>
          <p:spPr>
            <a:xfrm>
              <a:off x="1367620" y="1937603"/>
              <a:ext cx="204511" cy="127729"/>
            </a:xfrm>
            <a:custGeom>
              <a:avLst/>
              <a:gdLst>
                <a:gd name="connsiteX0" fmla="*/ 512889 w 512888"/>
                <a:gd name="connsiteY0" fmla="*/ 0 h 320329"/>
                <a:gd name="connsiteX1" fmla="*/ 192560 w 512888"/>
                <a:gd name="connsiteY1" fmla="*/ 320329 h 320329"/>
                <a:gd name="connsiteX2" fmla="*/ 0 w 512888"/>
                <a:gd name="connsiteY2" fmla="*/ 127769 h 320329"/>
              </a:gdLst>
              <a:ahLst/>
              <a:cxnLst>
                <a:cxn ang="0">
                  <a:pos x="connsiteX0" y="connsiteY0"/>
                </a:cxn>
                <a:cxn ang="0">
                  <a:pos x="connsiteX1" y="connsiteY1"/>
                </a:cxn>
                <a:cxn ang="0">
                  <a:pos x="connsiteX2" y="connsiteY2"/>
                </a:cxn>
              </a:cxnLst>
              <a:rect l="l" t="t" r="r" b="b"/>
              <a:pathLst>
                <a:path w="512888" h="320329">
                  <a:moveTo>
                    <a:pt x="512889" y="0"/>
                  </a:moveTo>
                  <a:lnTo>
                    <a:pt x="192560" y="320329"/>
                  </a:lnTo>
                  <a:lnTo>
                    <a:pt x="0" y="127769"/>
                  </a:lnTo>
                </a:path>
              </a:pathLst>
            </a:custGeom>
            <a:grpFill/>
            <a:ln w="28575" cap="rnd">
              <a:solidFill>
                <a:schemeClr val="bg1"/>
              </a:solidFill>
              <a:prstDash val="solid"/>
              <a:miter/>
            </a:ln>
          </p:spPr>
          <p:txBody>
            <a:bodyPr rtlCol="0" anchor="ctr"/>
            <a:lstStyle/>
            <a:p>
              <a:endParaRPr lang="en-US"/>
            </a:p>
          </p:txBody>
        </p:sp>
      </p:grpSp>
      <p:grpSp>
        <p:nvGrpSpPr>
          <p:cNvPr id="82" name="Group 81">
            <a:extLst>
              <a:ext uri="{FF2B5EF4-FFF2-40B4-BE49-F238E27FC236}">
                <a16:creationId xmlns:a16="http://schemas.microsoft.com/office/drawing/2014/main" id="{4DA64555-2AEF-4238-AE0C-5D17D4CD3A02}"/>
              </a:ext>
            </a:extLst>
          </p:cNvPr>
          <p:cNvGrpSpPr/>
          <p:nvPr/>
        </p:nvGrpSpPr>
        <p:grpSpPr>
          <a:xfrm>
            <a:off x="3342551" y="1748753"/>
            <a:ext cx="360960" cy="360960"/>
            <a:chOff x="1259632" y="1791224"/>
            <a:chExt cx="420486" cy="420486"/>
          </a:xfrm>
          <a:gradFill flip="none" rotWithShape="1">
            <a:gsLst>
              <a:gs pos="84000">
                <a:srgbClr val="00B0F0"/>
              </a:gs>
              <a:gs pos="32000">
                <a:schemeClr val="accent1"/>
              </a:gs>
            </a:gsLst>
            <a:path path="circle">
              <a:fillToRect l="50000" t="50000" r="50000" b="50000"/>
            </a:path>
            <a:tileRect/>
          </a:gradFill>
        </p:grpSpPr>
        <p:sp>
          <p:nvSpPr>
            <p:cNvPr id="91" name="Oval 90">
              <a:extLst>
                <a:ext uri="{FF2B5EF4-FFF2-40B4-BE49-F238E27FC236}">
                  <a16:creationId xmlns:a16="http://schemas.microsoft.com/office/drawing/2014/main" id="{97A919F9-3492-45E9-BF6F-0A024699EF76}"/>
                </a:ext>
              </a:extLst>
            </p:cNvPr>
            <p:cNvSpPr/>
            <p:nvPr/>
          </p:nvSpPr>
          <p:spPr>
            <a:xfrm>
              <a:off x="1259632" y="1791224"/>
              <a:ext cx="420486" cy="420486"/>
            </a:xfrm>
            <a:prstGeom prst="ellipse">
              <a:avLst/>
            </a:prstGeom>
            <a:grpFill/>
            <a:ln>
              <a:solidFill>
                <a:srgbClr val="50C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6F873058-3FB5-49BE-9AAF-14841F742EDB}"/>
                </a:ext>
              </a:extLst>
            </p:cNvPr>
            <p:cNvSpPr/>
            <p:nvPr/>
          </p:nvSpPr>
          <p:spPr>
            <a:xfrm>
              <a:off x="1367620" y="1937603"/>
              <a:ext cx="204511" cy="127729"/>
            </a:xfrm>
            <a:custGeom>
              <a:avLst/>
              <a:gdLst>
                <a:gd name="connsiteX0" fmla="*/ 512889 w 512888"/>
                <a:gd name="connsiteY0" fmla="*/ 0 h 320329"/>
                <a:gd name="connsiteX1" fmla="*/ 192560 w 512888"/>
                <a:gd name="connsiteY1" fmla="*/ 320329 h 320329"/>
                <a:gd name="connsiteX2" fmla="*/ 0 w 512888"/>
                <a:gd name="connsiteY2" fmla="*/ 127769 h 320329"/>
              </a:gdLst>
              <a:ahLst/>
              <a:cxnLst>
                <a:cxn ang="0">
                  <a:pos x="connsiteX0" y="connsiteY0"/>
                </a:cxn>
                <a:cxn ang="0">
                  <a:pos x="connsiteX1" y="connsiteY1"/>
                </a:cxn>
                <a:cxn ang="0">
                  <a:pos x="connsiteX2" y="connsiteY2"/>
                </a:cxn>
              </a:cxnLst>
              <a:rect l="l" t="t" r="r" b="b"/>
              <a:pathLst>
                <a:path w="512888" h="320329">
                  <a:moveTo>
                    <a:pt x="512889" y="0"/>
                  </a:moveTo>
                  <a:lnTo>
                    <a:pt x="192560" y="320329"/>
                  </a:lnTo>
                  <a:lnTo>
                    <a:pt x="0" y="127769"/>
                  </a:lnTo>
                </a:path>
              </a:pathLst>
            </a:custGeom>
            <a:grpFill/>
            <a:ln w="28575" cap="rnd">
              <a:solidFill>
                <a:schemeClr val="bg1"/>
              </a:solidFill>
              <a:prstDash val="solid"/>
              <a:miter/>
            </a:ln>
          </p:spPr>
          <p:txBody>
            <a:bodyPr rtlCol="0" anchor="ctr"/>
            <a:lstStyle/>
            <a:p>
              <a:endParaRPr lang="en-US"/>
            </a:p>
          </p:txBody>
        </p:sp>
      </p:grpSp>
      <p:grpSp>
        <p:nvGrpSpPr>
          <p:cNvPr id="100" name="Group 99">
            <a:extLst>
              <a:ext uri="{FF2B5EF4-FFF2-40B4-BE49-F238E27FC236}">
                <a16:creationId xmlns:a16="http://schemas.microsoft.com/office/drawing/2014/main" id="{6C6D4C98-0A81-4CA0-AE79-E158379CB8B1}"/>
              </a:ext>
            </a:extLst>
          </p:cNvPr>
          <p:cNvGrpSpPr/>
          <p:nvPr/>
        </p:nvGrpSpPr>
        <p:grpSpPr>
          <a:xfrm>
            <a:off x="5473606" y="1748753"/>
            <a:ext cx="360960" cy="360960"/>
            <a:chOff x="1259632" y="1791224"/>
            <a:chExt cx="420486" cy="420486"/>
          </a:xfrm>
          <a:gradFill flip="none" rotWithShape="1">
            <a:gsLst>
              <a:gs pos="84000">
                <a:srgbClr val="00B0F0"/>
              </a:gs>
              <a:gs pos="32000">
                <a:schemeClr val="accent1"/>
              </a:gs>
            </a:gsLst>
            <a:path path="circle">
              <a:fillToRect l="50000" t="50000" r="50000" b="50000"/>
            </a:path>
            <a:tileRect/>
          </a:gradFill>
        </p:grpSpPr>
        <p:sp>
          <p:nvSpPr>
            <p:cNvPr id="101" name="Oval 100">
              <a:extLst>
                <a:ext uri="{FF2B5EF4-FFF2-40B4-BE49-F238E27FC236}">
                  <a16:creationId xmlns:a16="http://schemas.microsoft.com/office/drawing/2014/main" id="{EAE830AF-0195-404D-BDD8-4BE3406D01DF}"/>
                </a:ext>
              </a:extLst>
            </p:cNvPr>
            <p:cNvSpPr/>
            <p:nvPr/>
          </p:nvSpPr>
          <p:spPr>
            <a:xfrm>
              <a:off x="1259632" y="1791224"/>
              <a:ext cx="420486" cy="420486"/>
            </a:xfrm>
            <a:prstGeom prst="ellipse">
              <a:avLst/>
            </a:prstGeom>
            <a:grpFill/>
            <a:ln>
              <a:solidFill>
                <a:srgbClr val="50C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A04CBBAC-A328-445B-90D8-B38DEFE4A5B2}"/>
                </a:ext>
              </a:extLst>
            </p:cNvPr>
            <p:cNvSpPr/>
            <p:nvPr/>
          </p:nvSpPr>
          <p:spPr>
            <a:xfrm>
              <a:off x="1367620" y="1937603"/>
              <a:ext cx="204511" cy="127729"/>
            </a:xfrm>
            <a:custGeom>
              <a:avLst/>
              <a:gdLst>
                <a:gd name="connsiteX0" fmla="*/ 512889 w 512888"/>
                <a:gd name="connsiteY0" fmla="*/ 0 h 320329"/>
                <a:gd name="connsiteX1" fmla="*/ 192560 w 512888"/>
                <a:gd name="connsiteY1" fmla="*/ 320329 h 320329"/>
                <a:gd name="connsiteX2" fmla="*/ 0 w 512888"/>
                <a:gd name="connsiteY2" fmla="*/ 127769 h 320329"/>
              </a:gdLst>
              <a:ahLst/>
              <a:cxnLst>
                <a:cxn ang="0">
                  <a:pos x="connsiteX0" y="connsiteY0"/>
                </a:cxn>
                <a:cxn ang="0">
                  <a:pos x="connsiteX1" y="connsiteY1"/>
                </a:cxn>
                <a:cxn ang="0">
                  <a:pos x="connsiteX2" y="connsiteY2"/>
                </a:cxn>
              </a:cxnLst>
              <a:rect l="l" t="t" r="r" b="b"/>
              <a:pathLst>
                <a:path w="512888" h="320329">
                  <a:moveTo>
                    <a:pt x="512889" y="0"/>
                  </a:moveTo>
                  <a:lnTo>
                    <a:pt x="192560" y="320329"/>
                  </a:lnTo>
                  <a:lnTo>
                    <a:pt x="0" y="127769"/>
                  </a:lnTo>
                </a:path>
              </a:pathLst>
            </a:custGeom>
            <a:grpFill/>
            <a:ln w="28575" cap="rnd">
              <a:solidFill>
                <a:schemeClr val="bg1"/>
              </a:solidFill>
              <a:prstDash val="solid"/>
              <a:miter/>
            </a:ln>
          </p:spPr>
          <p:txBody>
            <a:bodyPr rtlCol="0" anchor="ctr"/>
            <a:lstStyle/>
            <a:p>
              <a:endParaRPr lang="en-US"/>
            </a:p>
          </p:txBody>
        </p:sp>
      </p:grpSp>
      <p:grpSp>
        <p:nvGrpSpPr>
          <p:cNvPr id="103" name="Group 102">
            <a:extLst>
              <a:ext uri="{FF2B5EF4-FFF2-40B4-BE49-F238E27FC236}">
                <a16:creationId xmlns:a16="http://schemas.microsoft.com/office/drawing/2014/main" id="{D3BEF888-BD64-4987-BA09-C9E943650FC6}"/>
              </a:ext>
            </a:extLst>
          </p:cNvPr>
          <p:cNvGrpSpPr/>
          <p:nvPr/>
        </p:nvGrpSpPr>
        <p:grpSpPr>
          <a:xfrm>
            <a:off x="7463422" y="1748753"/>
            <a:ext cx="360960" cy="360960"/>
            <a:chOff x="1259632" y="1791224"/>
            <a:chExt cx="420486" cy="420486"/>
          </a:xfrm>
          <a:gradFill flip="none" rotWithShape="1">
            <a:gsLst>
              <a:gs pos="84000">
                <a:srgbClr val="00B0F0"/>
              </a:gs>
              <a:gs pos="32000">
                <a:schemeClr val="accent1"/>
              </a:gs>
            </a:gsLst>
            <a:path path="circle">
              <a:fillToRect l="50000" t="50000" r="50000" b="50000"/>
            </a:path>
            <a:tileRect/>
          </a:gradFill>
        </p:grpSpPr>
        <p:sp>
          <p:nvSpPr>
            <p:cNvPr id="104" name="Oval 103">
              <a:extLst>
                <a:ext uri="{FF2B5EF4-FFF2-40B4-BE49-F238E27FC236}">
                  <a16:creationId xmlns:a16="http://schemas.microsoft.com/office/drawing/2014/main" id="{DDB54383-7DF7-4E08-8A79-4F4D95483AB9}"/>
                </a:ext>
              </a:extLst>
            </p:cNvPr>
            <p:cNvSpPr/>
            <p:nvPr/>
          </p:nvSpPr>
          <p:spPr>
            <a:xfrm>
              <a:off x="1259632" y="1791224"/>
              <a:ext cx="420486" cy="420486"/>
            </a:xfrm>
            <a:prstGeom prst="ellipse">
              <a:avLst/>
            </a:prstGeom>
            <a:grpFill/>
            <a:ln>
              <a:solidFill>
                <a:srgbClr val="50C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Shape 104">
              <a:extLst>
                <a:ext uri="{FF2B5EF4-FFF2-40B4-BE49-F238E27FC236}">
                  <a16:creationId xmlns:a16="http://schemas.microsoft.com/office/drawing/2014/main" id="{33D2EF75-C63E-4277-B35F-A578046F01A6}"/>
                </a:ext>
              </a:extLst>
            </p:cNvPr>
            <p:cNvSpPr/>
            <p:nvPr/>
          </p:nvSpPr>
          <p:spPr>
            <a:xfrm>
              <a:off x="1367620" y="1937603"/>
              <a:ext cx="204511" cy="127729"/>
            </a:xfrm>
            <a:custGeom>
              <a:avLst/>
              <a:gdLst>
                <a:gd name="connsiteX0" fmla="*/ 512889 w 512888"/>
                <a:gd name="connsiteY0" fmla="*/ 0 h 320329"/>
                <a:gd name="connsiteX1" fmla="*/ 192560 w 512888"/>
                <a:gd name="connsiteY1" fmla="*/ 320329 h 320329"/>
                <a:gd name="connsiteX2" fmla="*/ 0 w 512888"/>
                <a:gd name="connsiteY2" fmla="*/ 127769 h 320329"/>
              </a:gdLst>
              <a:ahLst/>
              <a:cxnLst>
                <a:cxn ang="0">
                  <a:pos x="connsiteX0" y="connsiteY0"/>
                </a:cxn>
                <a:cxn ang="0">
                  <a:pos x="connsiteX1" y="connsiteY1"/>
                </a:cxn>
                <a:cxn ang="0">
                  <a:pos x="connsiteX2" y="connsiteY2"/>
                </a:cxn>
              </a:cxnLst>
              <a:rect l="l" t="t" r="r" b="b"/>
              <a:pathLst>
                <a:path w="512888" h="320329">
                  <a:moveTo>
                    <a:pt x="512889" y="0"/>
                  </a:moveTo>
                  <a:lnTo>
                    <a:pt x="192560" y="320329"/>
                  </a:lnTo>
                  <a:lnTo>
                    <a:pt x="0" y="127769"/>
                  </a:lnTo>
                </a:path>
              </a:pathLst>
            </a:custGeom>
            <a:grpFill/>
            <a:ln w="28575" cap="rnd">
              <a:solidFill>
                <a:schemeClr val="bg1"/>
              </a:solidFill>
              <a:prstDash val="solid"/>
              <a:miter/>
            </a:ln>
          </p:spPr>
          <p:txBody>
            <a:bodyPr rtlCol="0" anchor="ctr"/>
            <a:lstStyle/>
            <a:p>
              <a:endParaRPr lang="en-US"/>
            </a:p>
          </p:txBody>
        </p:sp>
      </p:grpSp>
    </p:spTree>
    <p:extLst>
      <p:ext uri="{BB962C8B-B14F-4D97-AF65-F5344CB8AC3E}">
        <p14:creationId xmlns:p14="http://schemas.microsoft.com/office/powerpoint/2010/main" val="4289659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7D9280C-1ECD-4FD8-8ECD-F215B055922A}"/>
              </a:ext>
            </a:extLst>
          </p:cNvPr>
          <p:cNvSpPr/>
          <p:nvPr/>
        </p:nvSpPr>
        <p:spPr>
          <a:xfrm>
            <a:off x="3634809" y="520074"/>
            <a:ext cx="1874989" cy="1874970"/>
          </a:xfrm>
          <a:custGeom>
            <a:avLst/>
            <a:gdLst>
              <a:gd name="connsiteX0" fmla="*/ 2822603 w 2854765"/>
              <a:gd name="connsiteY0" fmla="*/ 1125218 h 2854735"/>
              <a:gd name="connsiteX1" fmla="*/ 2473506 w 2854765"/>
              <a:gd name="connsiteY1" fmla="*/ 456409 h 2854735"/>
              <a:gd name="connsiteX2" fmla="*/ 1863378 w 2854765"/>
              <a:gd name="connsiteY2" fmla="*/ 67902 h 2854735"/>
              <a:gd name="connsiteX3" fmla="*/ 1427383 w 2854765"/>
              <a:gd name="connsiteY3" fmla="*/ 0 h 2854735"/>
              <a:gd name="connsiteX4" fmla="*/ 991388 w 2854765"/>
              <a:gd name="connsiteY4" fmla="*/ 67932 h 2854735"/>
              <a:gd name="connsiteX5" fmla="*/ 381260 w 2854765"/>
              <a:gd name="connsiteY5" fmla="*/ 456409 h 2854735"/>
              <a:gd name="connsiteX6" fmla="*/ 32162 w 2854765"/>
              <a:gd name="connsiteY6" fmla="*/ 1125218 h 2854735"/>
              <a:gd name="connsiteX7" fmla="*/ 0 w 2854765"/>
              <a:gd name="connsiteY7" fmla="*/ 1427352 h 2854735"/>
              <a:gd name="connsiteX8" fmla="*/ 32162 w 2854765"/>
              <a:gd name="connsiteY8" fmla="*/ 1729486 h 2854735"/>
              <a:gd name="connsiteX9" fmla="*/ 381260 w 2854765"/>
              <a:gd name="connsiteY9" fmla="*/ 2398296 h 2854735"/>
              <a:gd name="connsiteX10" fmla="*/ 991388 w 2854765"/>
              <a:gd name="connsiteY10" fmla="*/ 2786803 h 2854735"/>
              <a:gd name="connsiteX11" fmla="*/ 1427383 w 2854765"/>
              <a:gd name="connsiteY11" fmla="*/ 2854735 h 2854735"/>
              <a:gd name="connsiteX12" fmla="*/ 1863378 w 2854765"/>
              <a:gd name="connsiteY12" fmla="*/ 2786803 h 2854735"/>
              <a:gd name="connsiteX13" fmla="*/ 2473506 w 2854765"/>
              <a:gd name="connsiteY13" fmla="*/ 2398296 h 2854735"/>
              <a:gd name="connsiteX14" fmla="*/ 2822603 w 2854765"/>
              <a:gd name="connsiteY14" fmla="*/ 1729486 h 2854735"/>
              <a:gd name="connsiteX15" fmla="*/ 2854766 w 2854765"/>
              <a:gd name="connsiteY15" fmla="*/ 1427352 h 2854735"/>
              <a:gd name="connsiteX16" fmla="*/ 2822603 w 2854765"/>
              <a:gd name="connsiteY16" fmla="*/ 1125218 h 285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4765" h="2854735">
                <a:moveTo>
                  <a:pt x="2822603" y="1125218"/>
                </a:moveTo>
                <a:cubicBezTo>
                  <a:pt x="2767653" y="870294"/>
                  <a:pt x="2644647" y="640717"/>
                  <a:pt x="2473506" y="456409"/>
                </a:cubicBezTo>
                <a:cubicBezTo>
                  <a:pt x="2308747" y="279007"/>
                  <a:pt x="2099461" y="143574"/>
                  <a:pt x="1863378" y="67902"/>
                </a:cubicBezTo>
                <a:cubicBezTo>
                  <a:pt x="1725940" y="23867"/>
                  <a:pt x="1579468" y="0"/>
                  <a:pt x="1427383" y="0"/>
                </a:cubicBezTo>
                <a:cubicBezTo>
                  <a:pt x="1275298" y="0"/>
                  <a:pt x="1128826" y="23867"/>
                  <a:pt x="991388" y="67932"/>
                </a:cubicBezTo>
                <a:cubicBezTo>
                  <a:pt x="755305" y="143574"/>
                  <a:pt x="546019" y="279007"/>
                  <a:pt x="381260" y="456409"/>
                </a:cubicBezTo>
                <a:cubicBezTo>
                  <a:pt x="210119" y="640717"/>
                  <a:pt x="87113" y="870294"/>
                  <a:pt x="32162" y="1125218"/>
                </a:cubicBezTo>
                <a:cubicBezTo>
                  <a:pt x="11163" y="1222630"/>
                  <a:pt x="0" y="1323680"/>
                  <a:pt x="0" y="1427352"/>
                </a:cubicBezTo>
                <a:cubicBezTo>
                  <a:pt x="0" y="1531024"/>
                  <a:pt x="11163" y="1632105"/>
                  <a:pt x="32162" y="1729486"/>
                </a:cubicBezTo>
                <a:cubicBezTo>
                  <a:pt x="87113" y="1984411"/>
                  <a:pt x="210119" y="2213987"/>
                  <a:pt x="381260" y="2398296"/>
                </a:cubicBezTo>
                <a:cubicBezTo>
                  <a:pt x="546019" y="2575697"/>
                  <a:pt x="755305" y="2711130"/>
                  <a:pt x="991388" y="2786803"/>
                </a:cubicBezTo>
                <a:cubicBezTo>
                  <a:pt x="1128826" y="2830837"/>
                  <a:pt x="1275329" y="2854735"/>
                  <a:pt x="1427383" y="2854735"/>
                </a:cubicBezTo>
                <a:cubicBezTo>
                  <a:pt x="1579437" y="2854735"/>
                  <a:pt x="1725940" y="2830868"/>
                  <a:pt x="1863378" y="2786803"/>
                </a:cubicBezTo>
                <a:cubicBezTo>
                  <a:pt x="2099461" y="2711130"/>
                  <a:pt x="2308747" y="2575728"/>
                  <a:pt x="2473506" y="2398296"/>
                </a:cubicBezTo>
                <a:cubicBezTo>
                  <a:pt x="2644647" y="2213987"/>
                  <a:pt x="2767653" y="1984411"/>
                  <a:pt x="2822603" y="1729486"/>
                </a:cubicBezTo>
                <a:cubicBezTo>
                  <a:pt x="2843603" y="1632075"/>
                  <a:pt x="2854766" y="1531024"/>
                  <a:pt x="2854766" y="1427352"/>
                </a:cubicBezTo>
                <a:cubicBezTo>
                  <a:pt x="2854766" y="1323680"/>
                  <a:pt x="2843603" y="1222630"/>
                  <a:pt x="2822603" y="1125218"/>
                </a:cubicBezTo>
                <a:close/>
              </a:path>
            </a:pathLst>
          </a:custGeom>
          <a:solidFill>
            <a:srgbClr val="FFFFFF"/>
          </a:solidFill>
          <a:ln w="3083" cap="flat">
            <a:noFill/>
            <a:prstDash val="solid"/>
            <a:miter/>
          </a:ln>
        </p:spPr>
        <p:txBody>
          <a:bodyPr rtlCol="0" anchor="ctr"/>
          <a:lstStyle/>
          <a:p>
            <a:endParaRPr lang="en-US"/>
          </a:p>
        </p:txBody>
      </p:sp>
      <p:grpSp>
        <p:nvGrpSpPr>
          <p:cNvPr id="9" name="Graphic 5">
            <a:extLst>
              <a:ext uri="{FF2B5EF4-FFF2-40B4-BE49-F238E27FC236}">
                <a16:creationId xmlns:a16="http://schemas.microsoft.com/office/drawing/2014/main" id="{ACDBC3CC-47F7-40F5-AB98-BB078DC6B894}"/>
              </a:ext>
            </a:extLst>
          </p:cNvPr>
          <p:cNvGrpSpPr/>
          <p:nvPr/>
        </p:nvGrpSpPr>
        <p:grpSpPr>
          <a:xfrm>
            <a:off x="3655932" y="1457549"/>
            <a:ext cx="1832742" cy="937494"/>
            <a:chOff x="3177241" y="1427352"/>
            <a:chExt cx="2790441" cy="1427382"/>
          </a:xfrm>
        </p:grpSpPr>
        <p:sp>
          <p:nvSpPr>
            <p:cNvPr id="10" name="Freeform: Shape 9">
              <a:extLst>
                <a:ext uri="{FF2B5EF4-FFF2-40B4-BE49-F238E27FC236}">
                  <a16:creationId xmlns:a16="http://schemas.microsoft.com/office/drawing/2014/main" id="{D5B6576A-3FE9-4AE2-8B21-F76048F4B8D1}"/>
                </a:ext>
              </a:extLst>
            </p:cNvPr>
            <p:cNvSpPr/>
            <p:nvPr/>
          </p:nvSpPr>
          <p:spPr>
            <a:xfrm>
              <a:off x="4572462" y="1427352"/>
              <a:ext cx="1046122" cy="1359450"/>
            </a:xfrm>
            <a:custGeom>
              <a:avLst/>
              <a:gdLst>
                <a:gd name="connsiteX0" fmla="*/ 435995 w 1046122"/>
                <a:gd name="connsiteY0" fmla="*/ 1359451 h 1359450"/>
                <a:gd name="connsiteX1" fmla="*/ 1046123 w 1046122"/>
                <a:gd name="connsiteY1" fmla="*/ 970944 h 1359450"/>
                <a:gd name="connsiteX2" fmla="*/ 0 w 1046122"/>
                <a:gd name="connsiteY2" fmla="*/ 0 h 1359450"/>
                <a:gd name="connsiteX3" fmla="*/ 435995 w 1046122"/>
                <a:gd name="connsiteY3" fmla="*/ 1359451 h 1359450"/>
              </a:gdLst>
              <a:ahLst/>
              <a:cxnLst>
                <a:cxn ang="0">
                  <a:pos x="connsiteX0" y="connsiteY0"/>
                </a:cxn>
                <a:cxn ang="0">
                  <a:pos x="connsiteX1" y="connsiteY1"/>
                </a:cxn>
                <a:cxn ang="0">
                  <a:pos x="connsiteX2" y="connsiteY2"/>
                </a:cxn>
                <a:cxn ang="0">
                  <a:pos x="connsiteX3" y="connsiteY3"/>
                </a:cxn>
              </a:cxnLst>
              <a:rect l="l" t="t" r="r" b="b"/>
              <a:pathLst>
                <a:path w="1046122" h="1359450">
                  <a:moveTo>
                    <a:pt x="435995" y="1359451"/>
                  </a:moveTo>
                  <a:cubicBezTo>
                    <a:pt x="672078" y="1283778"/>
                    <a:pt x="881364" y="1148376"/>
                    <a:pt x="1046123" y="970944"/>
                  </a:cubicBezTo>
                  <a:lnTo>
                    <a:pt x="0" y="0"/>
                  </a:lnTo>
                  <a:lnTo>
                    <a:pt x="435995" y="1359451"/>
                  </a:lnTo>
                  <a:close/>
                </a:path>
              </a:pathLst>
            </a:custGeom>
            <a:solidFill>
              <a:srgbClr val="7D55A0"/>
            </a:solidFill>
            <a:ln w="308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AF41078-8125-497F-91F5-24DC1B6BD002}"/>
                </a:ext>
              </a:extLst>
            </p:cNvPr>
            <p:cNvSpPr/>
            <p:nvPr/>
          </p:nvSpPr>
          <p:spPr>
            <a:xfrm>
              <a:off x="4572462" y="1427352"/>
              <a:ext cx="1395220" cy="970943"/>
            </a:xfrm>
            <a:custGeom>
              <a:avLst/>
              <a:gdLst>
                <a:gd name="connsiteX0" fmla="*/ 0 w 1395220"/>
                <a:gd name="connsiteY0" fmla="*/ 0 h 970943"/>
                <a:gd name="connsiteX1" fmla="*/ 1046123 w 1395220"/>
                <a:gd name="connsiteY1" fmla="*/ 970944 h 970943"/>
                <a:gd name="connsiteX2" fmla="*/ 1395221 w 1395220"/>
                <a:gd name="connsiteY2" fmla="*/ 302134 h 970943"/>
                <a:gd name="connsiteX3" fmla="*/ 0 w 1395220"/>
                <a:gd name="connsiteY3" fmla="*/ 0 h 970943"/>
              </a:gdLst>
              <a:ahLst/>
              <a:cxnLst>
                <a:cxn ang="0">
                  <a:pos x="connsiteX0" y="connsiteY0"/>
                </a:cxn>
                <a:cxn ang="0">
                  <a:pos x="connsiteX1" y="connsiteY1"/>
                </a:cxn>
                <a:cxn ang="0">
                  <a:pos x="connsiteX2" y="connsiteY2"/>
                </a:cxn>
                <a:cxn ang="0">
                  <a:pos x="connsiteX3" y="connsiteY3"/>
                </a:cxn>
              </a:cxnLst>
              <a:rect l="l" t="t" r="r" b="b"/>
              <a:pathLst>
                <a:path w="1395220" h="970943">
                  <a:moveTo>
                    <a:pt x="0" y="0"/>
                  </a:moveTo>
                  <a:lnTo>
                    <a:pt x="1046123" y="970944"/>
                  </a:lnTo>
                  <a:cubicBezTo>
                    <a:pt x="1217264" y="786635"/>
                    <a:pt x="1340270" y="557058"/>
                    <a:pt x="1395221" y="302134"/>
                  </a:cubicBezTo>
                  <a:lnTo>
                    <a:pt x="0" y="0"/>
                  </a:lnTo>
                  <a:close/>
                </a:path>
              </a:pathLst>
            </a:custGeom>
            <a:solidFill>
              <a:srgbClr val="41BED7"/>
            </a:solidFill>
            <a:ln w="308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D52193E-056F-4E4B-B9C3-1500D76BBC66}"/>
                </a:ext>
              </a:extLst>
            </p:cNvPr>
            <p:cNvSpPr/>
            <p:nvPr/>
          </p:nvSpPr>
          <p:spPr>
            <a:xfrm>
              <a:off x="4136467" y="1427352"/>
              <a:ext cx="871989" cy="1427382"/>
            </a:xfrm>
            <a:custGeom>
              <a:avLst/>
              <a:gdLst>
                <a:gd name="connsiteX0" fmla="*/ 0 w 871989"/>
                <a:gd name="connsiteY0" fmla="*/ 1359451 h 1427382"/>
                <a:gd name="connsiteX1" fmla="*/ 435995 w 871989"/>
                <a:gd name="connsiteY1" fmla="*/ 1427383 h 1427382"/>
                <a:gd name="connsiteX2" fmla="*/ 871990 w 871989"/>
                <a:gd name="connsiteY2" fmla="*/ 1359451 h 1427382"/>
                <a:gd name="connsiteX3" fmla="*/ 435995 w 871989"/>
                <a:gd name="connsiteY3" fmla="*/ 0 h 1427382"/>
                <a:gd name="connsiteX4" fmla="*/ 0 w 871989"/>
                <a:gd name="connsiteY4" fmla="*/ 1359451 h 142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989" h="1427382">
                  <a:moveTo>
                    <a:pt x="0" y="1359451"/>
                  </a:moveTo>
                  <a:cubicBezTo>
                    <a:pt x="137438" y="1403485"/>
                    <a:pt x="283941" y="1427383"/>
                    <a:pt x="435995" y="1427383"/>
                  </a:cubicBezTo>
                  <a:cubicBezTo>
                    <a:pt x="588080" y="1427383"/>
                    <a:pt x="734552" y="1403516"/>
                    <a:pt x="871990" y="1359451"/>
                  </a:cubicBezTo>
                  <a:lnTo>
                    <a:pt x="435995" y="0"/>
                  </a:lnTo>
                  <a:lnTo>
                    <a:pt x="0" y="1359451"/>
                  </a:lnTo>
                  <a:close/>
                </a:path>
              </a:pathLst>
            </a:custGeom>
            <a:solidFill>
              <a:srgbClr val="FF007D"/>
            </a:solidFill>
            <a:ln w="308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618F250-4DF9-4A36-B591-D8BAE3F3C826}"/>
                </a:ext>
              </a:extLst>
            </p:cNvPr>
            <p:cNvSpPr/>
            <p:nvPr/>
          </p:nvSpPr>
          <p:spPr>
            <a:xfrm>
              <a:off x="3177241" y="1427382"/>
              <a:ext cx="1395220" cy="970943"/>
            </a:xfrm>
            <a:custGeom>
              <a:avLst/>
              <a:gdLst>
                <a:gd name="connsiteX0" fmla="*/ 0 w 1395220"/>
                <a:gd name="connsiteY0" fmla="*/ 302134 h 970943"/>
                <a:gd name="connsiteX1" fmla="*/ 349098 w 1395220"/>
                <a:gd name="connsiteY1" fmla="*/ 970944 h 970943"/>
                <a:gd name="connsiteX2" fmla="*/ 1395221 w 1395220"/>
                <a:gd name="connsiteY2" fmla="*/ 0 h 970943"/>
                <a:gd name="connsiteX3" fmla="*/ 0 w 1395220"/>
                <a:gd name="connsiteY3" fmla="*/ 302134 h 970943"/>
              </a:gdLst>
              <a:ahLst/>
              <a:cxnLst>
                <a:cxn ang="0">
                  <a:pos x="connsiteX0" y="connsiteY0"/>
                </a:cxn>
                <a:cxn ang="0">
                  <a:pos x="connsiteX1" y="connsiteY1"/>
                </a:cxn>
                <a:cxn ang="0">
                  <a:pos x="connsiteX2" y="connsiteY2"/>
                </a:cxn>
                <a:cxn ang="0">
                  <a:pos x="connsiteX3" y="connsiteY3"/>
                </a:cxn>
              </a:cxnLst>
              <a:rect l="l" t="t" r="r" b="b"/>
              <a:pathLst>
                <a:path w="1395220" h="970943">
                  <a:moveTo>
                    <a:pt x="0" y="302134"/>
                  </a:moveTo>
                  <a:cubicBezTo>
                    <a:pt x="54950" y="557058"/>
                    <a:pt x="177957" y="786635"/>
                    <a:pt x="349098" y="970944"/>
                  </a:cubicBezTo>
                  <a:lnTo>
                    <a:pt x="1395221" y="0"/>
                  </a:lnTo>
                  <a:lnTo>
                    <a:pt x="0" y="302134"/>
                  </a:lnTo>
                  <a:close/>
                </a:path>
              </a:pathLst>
            </a:custGeom>
            <a:solidFill>
              <a:srgbClr val="FFC800"/>
            </a:solidFill>
            <a:ln w="308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AB7458D-1BC4-48BE-B381-44DD244EB5DB}"/>
                </a:ext>
              </a:extLst>
            </p:cNvPr>
            <p:cNvSpPr/>
            <p:nvPr/>
          </p:nvSpPr>
          <p:spPr>
            <a:xfrm>
              <a:off x="3526340" y="1427352"/>
              <a:ext cx="1046122" cy="1359450"/>
            </a:xfrm>
            <a:custGeom>
              <a:avLst/>
              <a:gdLst>
                <a:gd name="connsiteX0" fmla="*/ 0 w 1046122"/>
                <a:gd name="connsiteY0" fmla="*/ 970944 h 1359450"/>
                <a:gd name="connsiteX1" fmla="*/ 610128 w 1046122"/>
                <a:gd name="connsiteY1" fmla="*/ 1359451 h 1359450"/>
                <a:gd name="connsiteX2" fmla="*/ 1046123 w 1046122"/>
                <a:gd name="connsiteY2" fmla="*/ 0 h 1359450"/>
                <a:gd name="connsiteX3" fmla="*/ 0 w 1046122"/>
                <a:gd name="connsiteY3" fmla="*/ 970944 h 1359450"/>
              </a:gdLst>
              <a:ahLst/>
              <a:cxnLst>
                <a:cxn ang="0">
                  <a:pos x="connsiteX0" y="connsiteY0"/>
                </a:cxn>
                <a:cxn ang="0">
                  <a:pos x="connsiteX1" y="connsiteY1"/>
                </a:cxn>
                <a:cxn ang="0">
                  <a:pos x="connsiteX2" y="connsiteY2"/>
                </a:cxn>
                <a:cxn ang="0">
                  <a:pos x="connsiteX3" y="connsiteY3"/>
                </a:cxn>
              </a:cxnLst>
              <a:rect l="l" t="t" r="r" b="b"/>
              <a:pathLst>
                <a:path w="1046122" h="1359450">
                  <a:moveTo>
                    <a:pt x="0" y="970944"/>
                  </a:moveTo>
                  <a:cubicBezTo>
                    <a:pt x="164758" y="1148345"/>
                    <a:pt x="374045" y="1283778"/>
                    <a:pt x="610128" y="1359451"/>
                  </a:cubicBezTo>
                  <a:lnTo>
                    <a:pt x="1046123" y="0"/>
                  </a:lnTo>
                  <a:lnTo>
                    <a:pt x="0" y="970944"/>
                  </a:lnTo>
                  <a:close/>
                </a:path>
              </a:pathLst>
            </a:custGeom>
            <a:solidFill>
              <a:srgbClr val="FF6700"/>
            </a:solidFill>
            <a:ln w="3083"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FD90747E-5209-469C-A390-35DA9838B1D7}"/>
              </a:ext>
            </a:extLst>
          </p:cNvPr>
          <p:cNvSpPr/>
          <p:nvPr/>
        </p:nvSpPr>
        <p:spPr>
          <a:xfrm rot="18900000">
            <a:off x="6069277" y="2067922"/>
            <a:ext cx="765559" cy="765559"/>
          </a:xfrm>
          <a:custGeom>
            <a:avLst/>
            <a:gdLst>
              <a:gd name="connsiteX0" fmla="*/ 1165602 w 1165602"/>
              <a:gd name="connsiteY0" fmla="*/ 582801 h 1165602"/>
              <a:gd name="connsiteX1" fmla="*/ 582801 w 1165602"/>
              <a:gd name="connsiteY1" fmla="*/ 1165602 h 1165602"/>
              <a:gd name="connsiteX2" fmla="*/ 0 w 1165602"/>
              <a:gd name="connsiteY2" fmla="*/ 582801 h 1165602"/>
              <a:gd name="connsiteX3" fmla="*/ 582801 w 1165602"/>
              <a:gd name="connsiteY3" fmla="*/ 0 h 1165602"/>
              <a:gd name="connsiteX4" fmla="*/ 1165602 w 1165602"/>
              <a:gd name="connsiteY4" fmla="*/ 582801 h 116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602" h="1165602">
                <a:moveTo>
                  <a:pt x="1165602" y="582801"/>
                </a:moveTo>
                <a:cubicBezTo>
                  <a:pt x="1165602" y="904673"/>
                  <a:pt x="904673" y="1165602"/>
                  <a:pt x="582801" y="1165602"/>
                </a:cubicBezTo>
                <a:cubicBezTo>
                  <a:pt x="260929" y="1165602"/>
                  <a:pt x="0" y="904673"/>
                  <a:pt x="0" y="582801"/>
                </a:cubicBezTo>
                <a:cubicBezTo>
                  <a:pt x="0" y="260929"/>
                  <a:pt x="260929" y="0"/>
                  <a:pt x="582801" y="0"/>
                </a:cubicBezTo>
                <a:cubicBezTo>
                  <a:pt x="904673" y="0"/>
                  <a:pt x="1165602" y="260929"/>
                  <a:pt x="1165602" y="582801"/>
                </a:cubicBezTo>
                <a:close/>
              </a:path>
            </a:pathLst>
          </a:custGeom>
          <a:solidFill>
            <a:srgbClr val="41BED7"/>
          </a:solidFill>
          <a:ln w="3083" cap="flat">
            <a:noFill/>
            <a:prstDash val="solid"/>
            <a:miter/>
          </a:ln>
        </p:spPr>
        <p:txBody>
          <a:bodyPr rtlCol="0" anchor="ctr"/>
          <a:lstStyle/>
          <a:p>
            <a:endParaRPr lang="en-US"/>
          </a:p>
        </p:txBody>
      </p:sp>
      <p:grpSp>
        <p:nvGrpSpPr>
          <p:cNvPr id="16" name="Graphic 5">
            <a:extLst>
              <a:ext uri="{FF2B5EF4-FFF2-40B4-BE49-F238E27FC236}">
                <a16:creationId xmlns:a16="http://schemas.microsoft.com/office/drawing/2014/main" id="{ACDBC3CC-47F7-40F5-AB98-BB078DC6B894}"/>
              </a:ext>
            </a:extLst>
          </p:cNvPr>
          <p:cNvGrpSpPr/>
          <p:nvPr/>
        </p:nvGrpSpPr>
        <p:grpSpPr>
          <a:xfrm>
            <a:off x="6023659" y="2022304"/>
            <a:ext cx="856793" cy="856793"/>
            <a:chOff x="6782224" y="2287221"/>
            <a:chExt cx="1304511" cy="1304511"/>
          </a:xfrm>
        </p:grpSpPr>
        <p:sp>
          <p:nvSpPr>
            <p:cNvPr id="17" name="Freeform: Shape 16">
              <a:extLst>
                <a:ext uri="{FF2B5EF4-FFF2-40B4-BE49-F238E27FC236}">
                  <a16:creationId xmlns:a16="http://schemas.microsoft.com/office/drawing/2014/main" id="{9E269FD1-51C8-4A2E-8D7C-29D0CE447D6C}"/>
                </a:ext>
              </a:extLst>
            </p:cNvPr>
            <p:cNvSpPr/>
            <p:nvPr/>
          </p:nvSpPr>
          <p:spPr>
            <a:xfrm>
              <a:off x="6971343" y="2476280"/>
              <a:ext cx="926385" cy="926385"/>
            </a:xfrm>
            <a:custGeom>
              <a:avLst/>
              <a:gdLst>
                <a:gd name="connsiteX0" fmla="*/ 926385 w 926385"/>
                <a:gd name="connsiteY0" fmla="*/ 463193 h 926385"/>
                <a:gd name="connsiteX1" fmla="*/ 463193 w 926385"/>
                <a:gd name="connsiteY1" fmla="*/ 926385 h 926385"/>
                <a:gd name="connsiteX2" fmla="*/ 0 w 926385"/>
                <a:gd name="connsiteY2" fmla="*/ 463192 h 926385"/>
                <a:gd name="connsiteX3" fmla="*/ 463193 w 926385"/>
                <a:gd name="connsiteY3" fmla="*/ 0 h 926385"/>
                <a:gd name="connsiteX4" fmla="*/ 926385 w 926385"/>
                <a:gd name="connsiteY4" fmla="*/ 463193 h 92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85" h="926385">
                  <a:moveTo>
                    <a:pt x="926385" y="463193"/>
                  </a:moveTo>
                  <a:cubicBezTo>
                    <a:pt x="926385" y="719007"/>
                    <a:pt x="719007" y="926385"/>
                    <a:pt x="463193" y="926385"/>
                  </a:cubicBezTo>
                  <a:cubicBezTo>
                    <a:pt x="207378" y="926385"/>
                    <a:pt x="0" y="719006"/>
                    <a:pt x="0" y="463192"/>
                  </a:cubicBezTo>
                  <a:cubicBezTo>
                    <a:pt x="0" y="207378"/>
                    <a:pt x="207379" y="0"/>
                    <a:pt x="463193" y="0"/>
                  </a:cubicBezTo>
                  <a:cubicBezTo>
                    <a:pt x="719007" y="0"/>
                    <a:pt x="926385" y="207378"/>
                    <a:pt x="926385" y="463193"/>
                  </a:cubicBezTo>
                  <a:close/>
                </a:path>
              </a:pathLst>
            </a:custGeom>
            <a:solidFill>
              <a:srgbClr val="FFFFFF"/>
            </a:solidFill>
            <a:ln w="308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E0DDE15-1C9C-4E87-AB75-B4719507F497}"/>
                </a:ext>
              </a:extLst>
            </p:cNvPr>
            <p:cNvSpPr/>
            <p:nvPr/>
          </p:nvSpPr>
          <p:spPr>
            <a:xfrm>
              <a:off x="6971991" y="2476928"/>
              <a:ext cx="925089" cy="925089"/>
            </a:xfrm>
            <a:custGeom>
              <a:avLst/>
              <a:gdLst>
                <a:gd name="connsiteX0" fmla="*/ 925090 w 925089"/>
                <a:gd name="connsiteY0" fmla="*/ 462545 h 925089"/>
                <a:gd name="connsiteX1" fmla="*/ 462545 w 925089"/>
                <a:gd name="connsiteY1" fmla="*/ 925090 h 925089"/>
                <a:gd name="connsiteX2" fmla="*/ 0 w 925089"/>
                <a:gd name="connsiteY2" fmla="*/ 462545 h 925089"/>
                <a:gd name="connsiteX3" fmla="*/ 462545 w 925089"/>
                <a:gd name="connsiteY3" fmla="*/ 0 h 925089"/>
                <a:gd name="connsiteX4" fmla="*/ 925090 w 925089"/>
                <a:gd name="connsiteY4" fmla="*/ 462545 h 925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89" h="925089">
                  <a:moveTo>
                    <a:pt x="925090" y="462545"/>
                  </a:moveTo>
                  <a:cubicBezTo>
                    <a:pt x="925090" y="718002"/>
                    <a:pt x="718002" y="925090"/>
                    <a:pt x="462545" y="925090"/>
                  </a:cubicBezTo>
                  <a:cubicBezTo>
                    <a:pt x="207088" y="925090"/>
                    <a:pt x="0" y="718002"/>
                    <a:pt x="0" y="462545"/>
                  </a:cubicBezTo>
                  <a:cubicBezTo>
                    <a:pt x="0" y="207088"/>
                    <a:pt x="207088" y="0"/>
                    <a:pt x="462545" y="0"/>
                  </a:cubicBezTo>
                  <a:cubicBezTo>
                    <a:pt x="718002" y="0"/>
                    <a:pt x="925090" y="207088"/>
                    <a:pt x="925090" y="462545"/>
                  </a:cubicBezTo>
                  <a:close/>
                </a:path>
              </a:pathLst>
            </a:custGeom>
            <a:solidFill>
              <a:srgbClr val="FFFFFF"/>
            </a:solidFill>
            <a:ln w="308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74ACED4-016B-4AD2-A4E9-CA49F00D71C3}"/>
                </a:ext>
              </a:extLst>
            </p:cNvPr>
            <p:cNvSpPr/>
            <p:nvPr/>
          </p:nvSpPr>
          <p:spPr>
            <a:xfrm>
              <a:off x="6972669" y="2477606"/>
              <a:ext cx="923733" cy="923733"/>
            </a:xfrm>
            <a:custGeom>
              <a:avLst/>
              <a:gdLst>
                <a:gd name="connsiteX0" fmla="*/ 923733 w 923733"/>
                <a:gd name="connsiteY0" fmla="*/ 461867 h 923733"/>
                <a:gd name="connsiteX1" fmla="*/ 461867 w 923733"/>
                <a:gd name="connsiteY1" fmla="*/ 923733 h 923733"/>
                <a:gd name="connsiteX2" fmla="*/ 0 w 923733"/>
                <a:gd name="connsiteY2" fmla="*/ 461867 h 923733"/>
                <a:gd name="connsiteX3" fmla="*/ 461867 w 923733"/>
                <a:gd name="connsiteY3" fmla="*/ 0 h 923733"/>
                <a:gd name="connsiteX4" fmla="*/ 923733 w 923733"/>
                <a:gd name="connsiteY4" fmla="*/ 461867 h 92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33" h="923733">
                  <a:moveTo>
                    <a:pt x="923733" y="461867"/>
                  </a:moveTo>
                  <a:cubicBezTo>
                    <a:pt x="923733" y="716948"/>
                    <a:pt x="716949" y="923733"/>
                    <a:pt x="461867" y="923733"/>
                  </a:cubicBezTo>
                  <a:cubicBezTo>
                    <a:pt x="206785" y="923733"/>
                    <a:pt x="0" y="716948"/>
                    <a:pt x="0" y="461867"/>
                  </a:cubicBezTo>
                  <a:cubicBezTo>
                    <a:pt x="0" y="206785"/>
                    <a:pt x="206785" y="0"/>
                    <a:pt x="461867" y="0"/>
                  </a:cubicBezTo>
                  <a:cubicBezTo>
                    <a:pt x="716949" y="0"/>
                    <a:pt x="923733" y="206785"/>
                    <a:pt x="923733" y="461867"/>
                  </a:cubicBezTo>
                  <a:close/>
                </a:path>
              </a:pathLst>
            </a:custGeom>
            <a:solidFill>
              <a:srgbClr val="FEFEFE"/>
            </a:solidFill>
            <a:ln w="308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673BF24-5EBD-4915-A96B-051847CC2A26}"/>
                </a:ext>
              </a:extLst>
            </p:cNvPr>
            <p:cNvSpPr/>
            <p:nvPr/>
          </p:nvSpPr>
          <p:spPr>
            <a:xfrm rot="-2700000">
              <a:off x="6973265" y="2478263"/>
              <a:ext cx="922429" cy="922429"/>
            </a:xfrm>
            <a:custGeom>
              <a:avLst/>
              <a:gdLst>
                <a:gd name="connsiteX0" fmla="*/ 922429 w 922429"/>
                <a:gd name="connsiteY0" fmla="*/ 461215 h 922429"/>
                <a:gd name="connsiteX1" fmla="*/ 461215 w 922429"/>
                <a:gd name="connsiteY1" fmla="*/ 922429 h 922429"/>
                <a:gd name="connsiteX2" fmla="*/ 1 w 922429"/>
                <a:gd name="connsiteY2" fmla="*/ 461214 h 922429"/>
                <a:gd name="connsiteX3" fmla="*/ 461215 w 922429"/>
                <a:gd name="connsiteY3" fmla="*/ 0 h 922429"/>
                <a:gd name="connsiteX4" fmla="*/ 922429 w 922429"/>
                <a:gd name="connsiteY4" fmla="*/ 461215 h 92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29" h="922429">
                  <a:moveTo>
                    <a:pt x="922429" y="461215"/>
                  </a:moveTo>
                  <a:cubicBezTo>
                    <a:pt x="922429" y="715936"/>
                    <a:pt x="715936" y="922429"/>
                    <a:pt x="461215" y="922429"/>
                  </a:cubicBezTo>
                  <a:cubicBezTo>
                    <a:pt x="206493" y="922429"/>
                    <a:pt x="1" y="715936"/>
                    <a:pt x="1" y="461214"/>
                  </a:cubicBezTo>
                  <a:cubicBezTo>
                    <a:pt x="1" y="206493"/>
                    <a:pt x="206493" y="0"/>
                    <a:pt x="461215" y="0"/>
                  </a:cubicBezTo>
                  <a:cubicBezTo>
                    <a:pt x="715937" y="0"/>
                    <a:pt x="922429" y="206493"/>
                    <a:pt x="922429" y="461215"/>
                  </a:cubicBezTo>
                  <a:close/>
                </a:path>
              </a:pathLst>
            </a:custGeom>
            <a:solidFill>
              <a:srgbClr val="FEFEFE"/>
            </a:solidFill>
            <a:ln w="308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B0F5869-8731-492B-A24E-E8394093896C}"/>
                </a:ext>
              </a:extLst>
            </p:cNvPr>
            <p:cNvSpPr/>
            <p:nvPr/>
          </p:nvSpPr>
          <p:spPr>
            <a:xfrm rot="-2700000">
              <a:off x="6973944" y="2478941"/>
              <a:ext cx="921072" cy="921072"/>
            </a:xfrm>
            <a:custGeom>
              <a:avLst/>
              <a:gdLst>
                <a:gd name="connsiteX0" fmla="*/ 921072 w 921072"/>
                <a:gd name="connsiteY0" fmla="*/ 460536 h 921072"/>
                <a:gd name="connsiteX1" fmla="*/ 460536 w 921072"/>
                <a:gd name="connsiteY1" fmla="*/ 921072 h 921072"/>
                <a:gd name="connsiteX2" fmla="*/ 0 w 921072"/>
                <a:gd name="connsiteY2" fmla="*/ 460536 h 921072"/>
                <a:gd name="connsiteX3" fmla="*/ 460536 w 921072"/>
                <a:gd name="connsiteY3" fmla="*/ 0 h 921072"/>
                <a:gd name="connsiteX4" fmla="*/ 921072 w 921072"/>
                <a:gd name="connsiteY4" fmla="*/ 460536 h 9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072" h="921072">
                  <a:moveTo>
                    <a:pt x="921072" y="460536"/>
                  </a:moveTo>
                  <a:cubicBezTo>
                    <a:pt x="921072" y="714883"/>
                    <a:pt x="714883" y="921072"/>
                    <a:pt x="460536" y="921072"/>
                  </a:cubicBezTo>
                  <a:cubicBezTo>
                    <a:pt x="206189" y="921072"/>
                    <a:pt x="0" y="714883"/>
                    <a:pt x="0" y="460536"/>
                  </a:cubicBezTo>
                  <a:cubicBezTo>
                    <a:pt x="0" y="206189"/>
                    <a:pt x="206189" y="0"/>
                    <a:pt x="460536" y="0"/>
                  </a:cubicBezTo>
                  <a:cubicBezTo>
                    <a:pt x="714883" y="0"/>
                    <a:pt x="921072" y="206189"/>
                    <a:pt x="921072" y="460536"/>
                  </a:cubicBezTo>
                  <a:close/>
                </a:path>
              </a:pathLst>
            </a:custGeom>
            <a:solidFill>
              <a:srgbClr val="FEFEFE"/>
            </a:solidFill>
            <a:ln w="308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BA90B5-580C-4E27-8D39-BC73AF600472}"/>
                </a:ext>
              </a:extLst>
            </p:cNvPr>
            <p:cNvSpPr/>
            <p:nvPr/>
          </p:nvSpPr>
          <p:spPr>
            <a:xfrm>
              <a:off x="6974643" y="2479580"/>
              <a:ext cx="919786" cy="919786"/>
            </a:xfrm>
            <a:custGeom>
              <a:avLst/>
              <a:gdLst>
                <a:gd name="connsiteX0" fmla="*/ 919786 w 919786"/>
                <a:gd name="connsiteY0" fmla="*/ 459893 h 919786"/>
                <a:gd name="connsiteX1" fmla="*/ 459893 w 919786"/>
                <a:gd name="connsiteY1" fmla="*/ 919786 h 919786"/>
                <a:gd name="connsiteX2" fmla="*/ 0 w 919786"/>
                <a:gd name="connsiteY2" fmla="*/ 459893 h 919786"/>
                <a:gd name="connsiteX3" fmla="*/ 459893 w 919786"/>
                <a:gd name="connsiteY3" fmla="*/ 0 h 919786"/>
                <a:gd name="connsiteX4" fmla="*/ 919786 w 919786"/>
                <a:gd name="connsiteY4" fmla="*/ 459893 h 9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786" h="919786">
                  <a:moveTo>
                    <a:pt x="919786" y="459893"/>
                  </a:moveTo>
                  <a:cubicBezTo>
                    <a:pt x="919786" y="713885"/>
                    <a:pt x="713885" y="919786"/>
                    <a:pt x="459893" y="919786"/>
                  </a:cubicBezTo>
                  <a:cubicBezTo>
                    <a:pt x="205901" y="919786"/>
                    <a:pt x="0" y="713885"/>
                    <a:pt x="0" y="459893"/>
                  </a:cubicBezTo>
                  <a:cubicBezTo>
                    <a:pt x="0" y="205901"/>
                    <a:pt x="205901" y="0"/>
                    <a:pt x="459893" y="0"/>
                  </a:cubicBezTo>
                  <a:cubicBezTo>
                    <a:pt x="713885" y="0"/>
                    <a:pt x="919786" y="205901"/>
                    <a:pt x="919786" y="459893"/>
                  </a:cubicBezTo>
                  <a:close/>
                </a:path>
              </a:pathLst>
            </a:custGeom>
            <a:solidFill>
              <a:srgbClr val="FDFEFD"/>
            </a:solidFill>
            <a:ln w="308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85C342A-451A-4EC4-88A7-ACD047E21A92}"/>
                </a:ext>
              </a:extLst>
            </p:cNvPr>
            <p:cNvSpPr/>
            <p:nvPr/>
          </p:nvSpPr>
          <p:spPr>
            <a:xfrm>
              <a:off x="6975321" y="2480258"/>
              <a:ext cx="918429" cy="918429"/>
            </a:xfrm>
            <a:custGeom>
              <a:avLst/>
              <a:gdLst>
                <a:gd name="connsiteX0" fmla="*/ 918429 w 918429"/>
                <a:gd name="connsiteY0" fmla="*/ 459215 h 918429"/>
                <a:gd name="connsiteX1" fmla="*/ 459214 w 918429"/>
                <a:gd name="connsiteY1" fmla="*/ 918429 h 918429"/>
                <a:gd name="connsiteX2" fmla="*/ 0 w 918429"/>
                <a:gd name="connsiteY2" fmla="*/ 459215 h 918429"/>
                <a:gd name="connsiteX3" fmla="*/ 459214 w 918429"/>
                <a:gd name="connsiteY3" fmla="*/ 0 h 918429"/>
                <a:gd name="connsiteX4" fmla="*/ 918429 w 918429"/>
                <a:gd name="connsiteY4" fmla="*/ 459215 h 91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29" h="918429">
                  <a:moveTo>
                    <a:pt x="918429" y="459215"/>
                  </a:moveTo>
                  <a:cubicBezTo>
                    <a:pt x="918429" y="712832"/>
                    <a:pt x="712832" y="918429"/>
                    <a:pt x="459214" y="918429"/>
                  </a:cubicBezTo>
                  <a:cubicBezTo>
                    <a:pt x="205597" y="918429"/>
                    <a:pt x="0" y="712832"/>
                    <a:pt x="0" y="459215"/>
                  </a:cubicBezTo>
                  <a:cubicBezTo>
                    <a:pt x="0" y="205598"/>
                    <a:pt x="205597" y="0"/>
                    <a:pt x="459214" y="0"/>
                  </a:cubicBezTo>
                  <a:cubicBezTo>
                    <a:pt x="712832" y="0"/>
                    <a:pt x="918429" y="205598"/>
                    <a:pt x="918429" y="459215"/>
                  </a:cubicBezTo>
                  <a:close/>
                </a:path>
              </a:pathLst>
            </a:custGeom>
            <a:solidFill>
              <a:srgbClr val="FDFDFD"/>
            </a:solidFill>
            <a:ln w="308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23485FC-5298-47BA-B417-8A4BF54664EE}"/>
                </a:ext>
              </a:extLst>
            </p:cNvPr>
            <p:cNvSpPr/>
            <p:nvPr/>
          </p:nvSpPr>
          <p:spPr>
            <a:xfrm>
              <a:off x="6975969" y="2480906"/>
              <a:ext cx="917134" cy="917134"/>
            </a:xfrm>
            <a:custGeom>
              <a:avLst/>
              <a:gdLst>
                <a:gd name="connsiteX0" fmla="*/ 917134 w 917134"/>
                <a:gd name="connsiteY0" fmla="*/ 458567 h 917134"/>
                <a:gd name="connsiteX1" fmla="*/ 458567 w 917134"/>
                <a:gd name="connsiteY1" fmla="*/ 917134 h 917134"/>
                <a:gd name="connsiteX2" fmla="*/ 0 w 917134"/>
                <a:gd name="connsiteY2" fmla="*/ 458567 h 917134"/>
                <a:gd name="connsiteX3" fmla="*/ 458567 w 917134"/>
                <a:gd name="connsiteY3" fmla="*/ 0 h 917134"/>
                <a:gd name="connsiteX4" fmla="*/ 917134 w 917134"/>
                <a:gd name="connsiteY4" fmla="*/ 458567 h 91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134" h="917134">
                  <a:moveTo>
                    <a:pt x="917134" y="458567"/>
                  </a:moveTo>
                  <a:cubicBezTo>
                    <a:pt x="917134" y="711827"/>
                    <a:pt x="711826" y="917134"/>
                    <a:pt x="458567" y="917134"/>
                  </a:cubicBezTo>
                  <a:cubicBezTo>
                    <a:pt x="205308" y="917134"/>
                    <a:pt x="0" y="711827"/>
                    <a:pt x="0" y="458567"/>
                  </a:cubicBezTo>
                  <a:cubicBezTo>
                    <a:pt x="0" y="205307"/>
                    <a:pt x="205308" y="0"/>
                    <a:pt x="458567" y="0"/>
                  </a:cubicBezTo>
                  <a:cubicBezTo>
                    <a:pt x="711827" y="0"/>
                    <a:pt x="917134" y="205307"/>
                    <a:pt x="917134" y="458567"/>
                  </a:cubicBezTo>
                  <a:close/>
                </a:path>
              </a:pathLst>
            </a:custGeom>
            <a:solidFill>
              <a:srgbClr val="FDFDFD"/>
            </a:solidFill>
            <a:ln w="308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177AF6B-9A49-4055-9A14-4A83E90E9CB0}"/>
                </a:ext>
              </a:extLst>
            </p:cNvPr>
            <p:cNvSpPr/>
            <p:nvPr/>
          </p:nvSpPr>
          <p:spPr>
            <a:xfrm>
              <a:off x="6976647" y="2481584"/>
              <a:ext cx="915777" cy="915777"/>
            </a:xfrm>
            <a:custGeom>
              <a:avLst/>
              <a:gdLst>
                <a:gd name="connsiteX0" fmla="*/ 915777 w 915777"/>
                <a:gd name="connsiteY0" fmla="*/ 457889 h 915777"/>
                <a:gd name="connsiteX1" fmla="*/ 457889 w 915777"/>
                <a:gd name="connsiteY1" fmla="*/ 915777 h 915777"/>
                <a:gd name="connsiteX2" fmla="*/ 0 w 915777"/>
                <a:gd name="connsiteY2" fmla="*/ 457889 h 915777"/>
                <a:gd name="connsiteX3" fmla="*/ 457889 w 915777"/>
                <a:gd name="connsiteY3" fmla="*/ 0 h 915777"/>
                <a:gd name="connsiteX4" fmla="*/ 915777 w 915777"/>
                <a:gd name="connsiteY4" fmla="*/ 457889 h 915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77" h="915777">
                  <a:moveTo>
                    <a:pt x="915777" y="457889"/>
                  </a:moveTo>
                  <a:cubicBezTo>
                    <a:pt x="915777" y="710774"/>
                    <a:pt x="710774" y="915777"/>
                    <a:pt x="457889" y="915777"/>
                  </a:cubicBezTo>
                  <a:cubicBezTo>
                    <a:pt x="205004" y="915777"/>
                    <a:pt x="0" y="710774"/>
                    <a:pt x="0" y="457889"/>
                  </a:cubicBezTo>
                  <a:cubicBezTo>
                    <a:pt x="0" y="205004"/>
                    <a:pt x="205004" y="0"/>
                    <a:pt x="457889" y="0"/>
                  </a:cubicBezTo>
                  <a:cubicBezTo>
                    <a:pt x="710774" y="0"/>
                    <a:pt x="915777" y="205004"/>
                    <a:pt x="915777" y="457889"/>
                  </a:cubicBezTo>
                  <a:close/>
                </a:path>
              </a:pathLst>
            </a:custGeom>
            <a:solidFill>
              <a:srgbClr val="FCFDFD"/>
            </a:solidFill>
            <a:ln w="308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4D82CE5-2DC5-45A1-804B-CF79AD6C3EF4}"/>
                </a:ext>
              </a:extLst>
            </p:cNvPr>
            <p:cNvSpPr/>
            <p:nvPr/>
          </p:nvSpPr>
          <p:spPr>
            <a:xfrm>
              <a:off x="6977295" y="2482232"/>
              <a:ext cx="914482" cy="914482"/>
            </a:xfrm>
            <a:custGeom>
              <a:avLst/>
              <a:gdLst>
                <a:gd name="connsiteX0" fmla="*/ 914482 w 914482"/>
                <a:gd name="connsiteY0" fmla="*/ 457241 h 914482"/>
                <a:gd name="connsiteX1" fmla="*/ 457241 w 914482"/>
                <a:gd name="connsiteY1" fmla="*/ 914482 h 914482"/>
                <a:gd name="connsiteX2" fmla="*/ 0 w 914482"/>
                <a:gd name="connsiteY2" fmla="*/ 457241 h 914482"/>
                <a:gd name="connsiteX3" fmla="*/ 457241 w 914482"/>
                <a:gd name="connsiteY3" fmla="*/ 0 h 914482"/>
                <a:gd name="connsiteX4" fmla="*/ 914482 w 914482"/>
                <a:gd name="connsiteY4" fmla="*/ 457241 h 91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82" h="914482">
                  <a:moveTo>
                    <a:pt x="914482" y="457241"/>
                  </a:moveTo>
                  <a:cubicBezTo>
                    <a:pt x="914482" y="709769"/>
                    <a:pt x="709769" y="914482"/>
                    <a:pt x="457241" y="914482"/>
                  </a:cubicBezTo>
                  <a:cubicBezTo>
                    <a:pt x="204714" y="914482"/>
                    <a:pt x="0" y="709769"/>
                    <a:pt x="0" y="457241"/>
                  </a:cubicBezTo>
                  <a:cubicBezTo>
                    <a:pt x="0" y="204714"/>
                    <a:pt x="204714" y="0"/>
                    <a:pt x="457241" y="0"/>
                  </a:cubicBezTo>
                  <a:cubicBezTo>
                    <a:pt x="709769" y="0"/>
                    <a:pt x="914482" y="204714"/>
                    <a:pt x="914482" y="457241"/>
                  </a:cubicBezTo>
                  <a:close/>
                </a:path>
              </a:pathLst>
            </a:custGeom>
            <a:solidFill>
              <a:srgbClr val="FCFCFC"/>
            </a:solidFill>
            <a:ln w="308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04CBA0B-7611-46DD-93D3-6E87E8991BFC}"/>
                </a:ext>
              </a:extLst>
            </p:cNvPr>
            <p:cNvSpPr/>
            <p:nvPr/>
          </p:nvSpPr>
          <p:spPr>
            <a:xfrm rot="-2700000">
              <a:off x="6977922" y="2482919"/>
              <a:ext cx="913116" cy="913116"/>
            </a:xfrm>
            <a:custGeom>
              <a:avLst/>
              <a:gdLst>
                <a:gd name="connsiteX0" fmla="*/ 913117 w 913116"/>
                <a:gd name="connsiteY0" fmla="*/ 456558 h 913116"/>
                <a:gd name="connsiteX1" fmla="*/ 456558 w 913116"/>
                <a:gd name="connsiteY1" fmla="*/ 913117 h 913116"/>
                <a:gd name="connsiteX2" fmla="*/ 0 w 913116"/>
                <a:gd name="connsiteY2" fmla="*/ 456559 h 913116"/>
                <a:gd name="connsiteX3" fmla="*/ 456558 w 913116"/>
                <a:gd name="connsiteY3" fmla="*/ 0 h 913116"/>
                <a:gd name="connsiteX4" fmla="*/ 913117 w 913116"/>
                <a:gd name="connsiteY4" fmla="*/ 456558 h 91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16" h="913116">
                  <a:moveTo>
                    <a:pt x="913117" y="456558"/>
                  </a:moveTo>
                  <a:cubicBezTo>
                    <a:pt x="913117" y="708708"/>
                    <a:pt x="708709" y="913117"/>
                    <a:pt x="456558" y="913117"/>
                  </a:cubicBezTo>
                  <a:cubicBezTo>
                    <a:pt x="204408" y="913117"/>
                    <a:pt x="0" y="708709"/>
                    <a:pt x="0" y="456559"/>
                  </a:cubicBezTo>
                  <a:cubicBezTo>
                    <a:pt x="0" y="204408"/>
                    <a:pt x="204408" y="0"/>
                    <a:pt x="456558" y="0"/>
                  </a:cubicBezTo>
                  <a:cubicBezTo>
                    <a:pt x="708709" y="0"/>
                    <a:pt x="913117" y="204408"/>
                    <a:pt x="913117" y="456558"/>
                  </a:cubicBezTo>
                  <a:close/>
                </a:path>
              </a:pathLst>
            </a:custGeom>
            <a:solidFill>
              <a:srgbClr val="FCFCFC"/>
            </a:solidFill>
            <a:ln w="308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CCCDEFC-57A0-49E5-92C2-467298554AE5}"/>
                </a:ext>
              </a:extLst>
            </p:cNvPr>
            <p:cNvSpPr/>
            <p:nvPr/>
          </p:nvSpPr>
          <p:spPr>
            <a:xfrm rot="-2700000">
              <a:off x="6978569" y="2483566"/>
              <a:ext cx="911821" cy="911821"/>
            </a:xfrm>
            <a:custGeom>
              <a:avLst/>
              <a:gdLst>
                <a:gd name="connsiteX0" fmla="*/ 911821 w 911821"/>
                <a:gd name="connsiteY0" fmla="*/ 455911 h 911821"/>
                <a:gd name="connsiteX1" fmla="*/ 455911 w 911821"/>
                <a:gd name="connsiteY1" fmla="*/ 911822 h 911821"/>
                <a:gd name="connsiteX2" fmla="*/ 0 w 911821"/>
                <a:gd name="connsiteY2" fmla="*/ 455911 h 911821"/>
                <a:gd name="connsiteX3" fmla="*/ 455911 w 911821"/>
                <a:gd name="connsiteY3" fmla="*/ 0 h 911821"/>
                <a:gd name="connsiteX4" fmla="*/ 911821 w 911821"/>
                <a:gd name="connsiteY4" fmla="*/ 455911 h 91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821" h="911821">
                  <a:moveTo>
                    <a:pt x="911821" y="455911"/>
                  </a:moveTo>
                  <a:cubicBezTo>
                    <a:pt x="911821" y="707703"/>
                    <a:pt x="707703" y="911822"/>
                    <a:pt x="455911" y="911822"/>
                  </a:cubicBezTo>
                  <a:cubicBezTo>
                    <a:pt x="204118" y="911822"/>
                    <a:pt x="0" y="707703"/>
                    <a:pt x="0" y="455911"/>
                  </a:cubicBezTo>
                  <a:cubicBezTo>
                    <a:pt x="0" y="204118"/>
                    <a:pt x="204118" y="0"/>
                    <a:pt x="455911" y="0"/>
                  </a:cubicBezTo>
                  <a:cubicBezTo>
                    <a:pt x="707703" y="0"/>
                    <a:pt x="911821" y="204118"/>
                    <a:pt x="911821" y="455911"/>
                  </a:cubicBezTo>
                  <a:close/>
                </a:path>
              </a:pathLst>
            </a:custGeom>
            <a:solidFill>
              <a:srgbClr val="FBFCFC"/>
            </a:solidFill>
            <a:ln w="308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5134324-73DA-422E-A745-76FF65F0BC81}"/>
                </a:ext>
              </a:extLst>
            </p:cNvPr>
            <p:cNvSpPr/>
            <p:nvPr/>
          </p:nvSpPr>
          <p:spPr>
            <a:xfrm>
              <a:off x="6979299" y="2484236"/>
              <a:ext cx="910473" cy="910473"/>
            </a:xfrm>
            <a:custGeom>
              <a:avLst/>
              <a:gdLst>
                <a:gd name="connsiteX0" fmla="*/ 910473 w 910473"/>
                <a:gd name="connsiteY0" fmla="*/ 455237 h 910473"/>
                <a:gd name="connsiteX1" fmla="*/ 455237 w 910473"/>
                <a:gd name="connsiteY1" fmla="*/ 910474 h 910473"/>
                <a:gd name="connsiteX2" fmla="*/ 0 w 910473"/>
                <a:gd name="connsiteY2" fmla="*/ 455237 h 910473"/>
                <a:gd name="connsiteX3" fmla="*/ 455237 w 910473"/>
                <a:gd name="connsiteY3" fmla="*/ 0 h 910473"/>
                <a:gd name="connsiteX4" fmla="*/ 910473 w 910473"/>
                <a:gd name="connsiteY4" fmla="*/ 455237 h 910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473" h="910473">
                  <a:moveTo>
                    <a:pt x="910473" y="455237"/>
                  </a:moveTo>
                  <a:cubicBezTo>
                    <a:pt x="910473" y="706657"/>
                    <a:pt x="706657" y="910474"/>
                    <a:pt x="455237" y="910474"/>
                  </a:cubicBezTo>
                  <a:cubicBezTo>
                    <a:pt x="203816" y="910474"/>
                    <a:pt x="0" y="706657"/>
                    <a:pt x="0" y="455237"/>
                  </a:cubicBezTo>
                  <a:cubicBezTo>
                    <a:pt x="0" y="203816"/>
                    <a:pt x="203816" y="0"/>
                    <a:pt x="455237" y="0"/>
                  </a:cubicBezTo>
                  <a:cubicBezTo>
                    <a:pt x="706657" y="0"/>
                    <a:pt x="910473" y="203816"/>
                    <a:pt x="910473" y="455237"/>
                  </a:cubicBezTo>
                  <a:close/>
                </a:path>
              </a:pathLst>
            </a:custGeom>
            <a:solidFill>
              <a:srgbClr val="FBFCFB"/>
            </a:solidFill>
            <a:ln w="308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0299482-60F2-4819-9263-BFD2974A9C17}"/>
                </a:ext>
              </a:extLst>
            </p:cNvPr>
            <p:cNvSpPr/>
            <p:nvPr/>
          </p:nvSpPr>
          <p:spPr>
            <a:xfrm>
              <a:off x="6979947" y="2484884"/>
              <a:ext cx="909178" cy="909178"/>
            </a:xfrm>
            <a:custGeom>
              <a:avLst/>
              <a:gdLst>
                <a:gd name="connsiteX0" fmla="*/ 909178 w 909178"/>
                <a:gd name="connsiteY0" fmla="*/ 454589 h 909178"/>
                <a:gd name="connsiteX1" fmla="*/ 454589 w 909178"/>
                <a:gd name="connsiteY1" fmla="*/ 909179 h 909178"/>
                <a:gd name="connsiteX2" fmla="*/ 0 w 909178"/>
                <a:gd name="connsiteY2" fmla="*/ 454589 h 909178"/>
                <a:gd name="connsiteX3" fmla="*/ 454589 w 909178"/>
                <a:gd name="connsiteY3" fmla="*/ 0 h 909178"/>
                <a:gd name="connsiteX4" fmla="*/ 909178 w 909178"/>
                <a:gd name="connsiteY4" fmla="*/ 454589 h 909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178" h="909178">
                  <a:moveTo>
                    <a:pt x="909178" y="454589"/>
                  </a:moveTo>
                  <a:cubicBezTo>
                    <a:pt x="909178" y="705652"/>
                    <a:pt x="705652" y="909179"/>
                    <a:pt x="454589" y="909179"/>
                  </a:cubicBezTo>
                  <a:cubicBezTo>
                    <a:pt x="203526" y="909179"/>
                    <a:pt x="0" y="705652"/>
                    <a:pt x="0" y="454589"/>
                  </a:cubicBezTo>
                  <a:cubicBezTo>
                    <a:pt x="0" y="203527"/>
                    <a:pt x="203526" y="0"/>
                    <a:pt x="454589" y="0"/>
                  </a:cubicBezTo>
                  <a:cubicBezTo>
                    <a:pt x="705652" y="0"/>
                    <a:pt x="909178" y="203527"/>
                    <a:pt x="909178" y="454589"/>
                  </a:cubicBezTo>
                  <a:close/>
                </a:path>
              </a:pathLst>
            </a:custGeom>
            <a:solidFill>
              <a:srgbClr val="FBFBFB"/>
            </a:solidFill>
            <a:ln w="308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18F78AE-3BB6-4E52-94C4-F89219A65603}"/>
                </a:ext>
              </a:extLst>
            </p:cNvPr>
            <p:cNvSpPr/>
            <p:nvPr/>
          </p:nvSpPr>
          <p:spPr>
            <a:xfrm>
              <a:off x="6980594" y="2485531"/>
              <a:ext cx="907883" cy="907883"/>
            </a:xfrm>
            <a:custGeom>
              <a:avLst/>
              <a:gdLst>
                <a:gd name="connsiteX0" fmla="*/ 907883 w 907883"/>
                <a:gd name="connsiteY0" fmla="*/ 453942 h 907883"/>
                <a:gd name="connsiteX1" fmla="*/ 453942 w 907883"/>
                <a:gd name="connsiteY1" fmla="*/ 907883 h 907883"/>
                <a:gd name="connsiteX2" fmla="*/ 0 w 907883"/>
                <a:gd name="connsiteY2" fmla="*/ 453941 h 907883"/>
                <a:gd name="connsiteX3" fmla="*/ 453942 w 907883"/>
                <a:gd name="connsiteY3" fmla="*/ 0 h 907883"/>
                <a:gd name="connsiteX4" fmla="*/ 907883 w 907883"/>
                <a:gd name="connsiteY4" fmla="*/ 453942 h 90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3" h="907883">
                  <a:moveTo>
                    <a:pt x="907883" y="453942"/>
                  </a:moveTo>
                  <a:cubicBezTo>
                    <a:pt x="907883" y="704647"/>
                    <a:pt x="704647" y="907883"/>
                    <a:pt x="453942" y="907883"/>
                  </a:cubicBezTo>
                  <a:cubicBezTo>
                    <a:pt x="203237" y="907883"/>
                    <a:pt x="0" y="704646"/>
                    <a:pt x="0" y="453941"/>
                  </a:cubicBezTo>
                  <a:cubicBezTo>
                    <a:pt x="0" y="203236"/>
                    <a:pt x="203237" y="0"/>
                    <a:pt x="453942" y="0"/>
                  </a:cubicBezTo>
                  <a:cubicBezTo>
                    <a:pt x="704647" y="0"/>
                    <a:pt x="907883" y="203236"/>
                    <a:pt x="907883" y="453942"/>
                  </a:cubicBezTo>
                  <a:close/>
                </a:path>
              </a:pathLst>
            </a:custGeom>
            <a:solidFill>
              <a:srgbClr val="FAFBFB"/>
            </a:solidFill>
            <a:ln w="308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3E9AAAA7-DB60-4F3E-9A8C-68EE8D2CED5D}"/>
                </a:ext>
              </a:extLst>
            </p:cNvPr>
            <p:cNvSpPr/>
            <p:nvPr/>
          </p:nvSpPr>
          <p:spPr>
            <a:xfrm>
              <a:off x="6981273" y="2486210"/>
              <a:ext cx="906526" cy="906526"/>
            </a:xfrm>
            <a:custGeom>
              <a:avLst/>
              <a:gdLst>
                <a:gd name="connsiteX0" fmla="*/ 906527 w 906526"/>
                <a:gd name="connsiteY0" fmla="*/ 453263 h 906526"/>
                <a:gd name="connsiteX1" fmla="*/ 453263 w 906526"/>
                <a:gd name="connsiteY1" fmla="*/ 906526 h 906526"/>
                <a:gd name="connsiteX2" fmla="*/ 0 w 906526"/>
                <a:gd name="connsiteY2" fmla="*/ 453263 h 906526"/>
                <a:gd name="connsiteX3" fmla="*/ 453263 w 906526"/>
                <a:gd name="connsiteY3" fmla="*/ 0 h 906526"/>
                <a:gd name="connsiteX4" fmla="*/ 906527 w 906526"/>
                <a:gd name="connsiteY4" fmla="*/ 453263 h 90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6" h="906526">
                  <a:moveTo>
                    <a:pt x="906527" y="453263"/>
                  </a:moveTo>
                  <a:cubicBezTo>
                    <a:pt x="906527" y="703594"/>
                    <a:pt x="703594" y="906526"/>
                    <a:pt x="453263" y="906526"/>
                  </a:cubicBezTo>
                  <a:cubicBezTo>
                    <a:pt x="202933" y="906526"/>
                    <a:pt x="0" y="703594"/>
                    <a:pt x="0" y="453263"/>
                  </a:cubicBezTo>
                  <a:cubicBezTo>
                    <a:pt x="0" y="202933"/>
                    <a:pt x="202933" y="0"/>
                    <a:pt x="453263" y="0"/>
                  </a:cubicBezTo>
                  <a:cubicBezTo>
                    <a:pt x="703594" y="0"/>
                    <a:pt x="906527" y="202933"/>
                    <a:pt x="906527" y="453263"/>
                  </a:cubicBezTo>
                  <a:close/>
                </a:path>
              </a:pathLst>
            </a:custGeom>
            <a:solidFill>
              <a:srgbClr val="FAFBFA"/>
            </a:solidFill>
            <a:ln w="3083"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73C4093-487D-4DAC-A56B-0C8FB056F4CC}"/>
                </a:ext>
              </a:extLst>
            </p:cNvPr>
            <p:cNvSpPr/>
            <p:nvPr/>
          </p:nvSpPr>
          <p:spPr>
            <a:xfrm>
              <a:off x="6981920" y="2486857"/>
              <a:ext cx="905231" cy="905231"/>
            </a:xfrm>
            <a:custGeom>
              <a:avLst/>
              <a:gdLst>
                <a:gd name="connsiteX0" fmla="*/ 905232 w 905231"/>
                <a:gd name="connsiteY0" fmla="*/ 452616 h 905231"/>
                <a:gd name="connsiteX1" fmla="*/ 452616 w 905231"/>
                <a:gd name="connsiteY1" fmla="*/ 905231 h 905231"/>
                <a:gd name="connsiteX2" fmla="*/ 0 w 905231"/>
                <a:gd name="connsiteY2" fmla="*/ 452616 h 905231"/>
                <a:gd name="connsiteX3" fmla="*/ 452616 w 905231"/>
                <a:gd name="connsiteY3" fmla="*/ 0 h 905231"/>
                <a:gd name="connsiteX4" fmla="*/ 905232 w 905231"/>
                <a:gd name="connsiteY4" fmla="*/ 452616 h 90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231" h="905231">
                  <a:moveTo>
                    <a:pt x="905232" y="452616"/>
                  </a:moveTo>
                  <a:cubicBezTo>
                    <a:pt x="905232" y="702588"/>
                    <a:pt x="702589" y="905231"/>
                    <a:pt x="452616" y="905231"/>
                  </a:cubicBezTo>
                  <a:cubicBezTo>
                    <a:pt x="202643" y="905231"/>
                    <a:pt x="0" y="702588"/>
                    <a:pt x="0" y="452616"/>
                  </a:cubicBezTo>
                  <a:cubicBezTo>
                    <a:pt x="0" y="202643"/>
                    <a:pt x="202643" y="0"/>
                    <a:pt x="452616" y="0"/>
                  </a:cubicBezTo>
                  <a:cubicBezTo>
                    <a:pt x="702589" y="0"/>
                    <a:pt x="905232" y="202643"/>
                    <a:pt x="905232" y="452616"/>
                  </a:cubicBezTo>
                  <a:close/>
                </a:path>
              </a:pathLst>
            </a:custGeom>
            <a:solidFill>
              <a:srgbClr val="FAFAFA"/>
            </a:solidFill>
            <a:ln w="308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CA11CBE-7380-488F-9BC1-451A5233EF44}"/>
                </a:ext>
              </a:extLst>
            </p:cNvPr>
            <p:cNvSpPr/>
            <p:nvPr/>
          </p:nvSpPr>
          <p:spPr>
            <a:xfrm rot="-2700000">
              <a:off x="6982547" y="2487544"/>
              <a:ext cx="903865" cy="903865"/>
            </a:xfrm>
            <a:custGeom>
              <a:avLst/>
              <a:gdLst>
                <a:gd name="connsiteX0" fmla="*/ 903866 w 903865"/>
                <a:gd name="connsiteY0" fmla="*/ 451933 h 903865"/>
                <a:gd name="connsiteX1" fmla="*/ 451933 w 903865"/>
                <a:gd name="connsiteY1" fmla="*/ 903866 h 903865"/>
                <a:gd name="connsiteX2" fmla="*/ 0 w 903865"/>
                <a:gd name="connsiteY2" fmla="*/ 451933 h 903865"/>
                <a:gd name="connsiteX3" fmla="*/ 451933 w 903865"/>
                <a:gd name="connsiteY3" fmla="*/ 0 h 903865"/>
                <a:gd name="connsiteX4" fmla="*/ 903866 w 903865"/>
                <a:gd name="connsiteY4" fmla="*/ 451933 h 90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865" h="903865">
                  <a:moveTo>
                    <a:pt x="903866" y="451933"/>
                  </a:moveTo>
                  <a:cubicBezTo>
                    <a:pt x="903866" y="701529"/>
                    <a:pt x="701529" y="903866"/>
                    <a:pt x="451933" y="903866"/>
                  </a:cubicBezTo>
                  <a:cubicBezTo>
                    <a:pt x="202337" y="903866"/>
                    <a:pt x="0" y="701529"/>
                    <a:pt x="0" y="451933"/>
                  </a:cubicBezTo>
                  <a:cubicBezTo>
                    <a:pt x="0" y="202337"/>
                    <a:pt x="202337" y="0"/>
                    <a:pt x="451933" y="0"/>
                  </a:cubicBezTo>
                  <a:cubicBezTo>
                    <a:pt x="701529" y="0"/>
                    <a:pt x="903866" y="202337"/>
                    <a:pt x="903866" y="451933"/>
                  </a:cubicBezTo>
                  <a:close/>
                </a:path>
              </a:pathLst>
            </a:custGeom>
            <a:solidFill>
              <a:srgbClr val="F9FAFA"/>
            </a:solidFill>
            <a:ln w="308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5A5B829-FA16-4728-B42A-AC7850D50F04}"/>
                </a:ext>
              </a:extLst>
            </p:cNvPr>
            <p:cNvSpPr/>
            <p:nvPr/>
          </p:nvSpPr>
          <p:spPr>
            <a:xfrm rot="-2700000">
              <a:off x="6983195" y="2488192"/>
              <a:ext cx="902570" cy="902570"/>
            </a:xfrm>
            <a:custGeom>
              <a:avLst/>
              <a:gdLst>
                <a:gd name="connsiteX0" fmla="*/ 902570 w 902570"/>
                <a:gd name="connsiteY0" fmla="*/ 451285 h 902570"/>
                <a:gd name="connsiteX1" fmla="*/ 451285 w 902570"/>
                <a:gd name="connsiteY1" fmla="*/ 902571 h 902570"/>
                <a:gd name="connsiteX2" fmla="*/ 0 w 902570"/>
                <a:gd name="connsiteY2" fmla="*/ 451285 h 902570"/>
                <a:gd name="connsiteX3" fmla="*/ 451285 w 902570"/>
                <a:gd name="connsiteY3" fmla="*/ 0 h 902570"/>
                <a:gd name="connsiteX4" fmla="*/ 902570 w 902570"/>
                <a:gd name="connsiteY4" fmla="*/ 451285 h 90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70" h="902570">
                  <a:moveTo>
                    <a:pt x="902570" y="451285"/>
                  </a:moveTo>
                  <a:cubicBezTo>
                    <a:pt x="902570" y="700524"/>
                    <a:pt x="700523" y="902571"/>
                    <a:pt x="451285" y="902571"/>
                  </a:cubicBezTo>
                  <a:cubicBezTo>
                    <a:pt x="202047" y="902571"/>
                    <a:pt x="0" y="700524"/>
                    <a:pt x="0" y="451285"/>
                  </a:cubicBezTo>
                  <a:cubicBezTo>
                    <a:pt x="0" y="202047"/>
                    <a:pt x="202047" y="0"/>
                    <a:pt x="451285" y="0"/>
                  </a:cubicBezTo>
                  <a:cubicBezTo>
                    <a:pt x="700523" y="0"/>
                    <a:pt x="902570" y="202047"/>
                    <a:pt x="902570" y="451285"/>
                  </a:cubicBezTo>
                  <a:close/>
                </a:path>
              </a:pathLst>
            </a:custGeom>
            <a:solidFill>
              <a:srgbClr val="F9FAFA"/>
            </a:solidFill>
            <a:ln w="308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7A61767-6B81-4D96-BA16-FFE9C3492D63}"/>
                </a:ext>
              </a:extLst>
            </p:cNvPr>
            <p:cNvSpPr/>
            <p:nvPr/>
          </p:nvSpPr>
          <p:spPr>
            <a:xfrm>
              <a:off x="6983925" y="2488861"/>
              <a:ext cx="901222" cy="901222"/>
            </a:xfrm>
            <a:custGeom>
              <a:avLst/>
              <a:gdLst>
                <a:gd name="connsiteX0" fmla="*/ 901222 w 901222"/>
                <a:gd name="connsiteY0" fmla="*/ 450611 h 901222"/>
                <a:gd name="connsiteX1" fmla="*/ 450611 w 901222"/>
                <a:gd name="connsiteY1" fmla="*/ 901223 h 901222"/>
                <a:gd name="connsiteX2" fmla="*/ 0 w 901222"/>
                <a:gd name="connsiteY2" fmla="*/ 450611 h 901222"/>
                <a:gd name="connsiteX3" fmla="*/ 450611 w 901222"/>
                <a:gd name="connsiteY3" fmla="*/ 0 h 901222"/>
                <a:gd name="connsiteX4" fmla="*/ 901222 w 901222"/>
                <a:gd name="connsiteY4" fmla="*/ 450611 h 90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222" h="901222">
                  <a:moveTo>
                    <a:pt x="901222" y="450611"/>
                  </a:moveTo>
                  <a:cubicBezTo>
                    <a:pt x="901222" y="699477"/>
                    <a:pt x="699477" y="901223"/>
                    <a:pt x="450611" y="901223"/>
                  </a:cubicBezTo>
                  <a:cubicBezTo>
                    <a:pt x="201745" y="901223"/>
                    <a:pt x="0" y="699477"/>
                    <a:pt x="0" y="450611"/>
                  </a:cubicBezTo>
                  <a:cubicBezTo>
                    <a:pt x="0" y="201746"/>
                    <a:pt x="201745" y="0"/>
                    <a:pt x="450611" y="0"/>
                  </a:cubicBezTo>
                  <a:cubicBezTo>
                    <a:pt x="699477" y="0"/>
                    <a:pt x="901222" y="201746"/>
                    <a:pt x="901222" y="450611"/>
                  </a:cubicBezTo>
                  <a:close/>
                </a:path>
              </a:pathLst>
            </a:custGeom>
            <a:solidFill>
              <a:srgbClr val="F9FAF9"/>
            </a:solidFill>
            <a:ln w="308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CDF64B1D-B69F-4F55-8A39-C3A337D55A0F}"/>
                </a:ext>
              </a:extLst>
            </p:cNvPr>
            <p:cNvSpPr/>
            <p:nvPr/>
          </p:nvSpPr>
          <p:spPr>
            <a:xfrm>
              <a:off x="6984572" y="2489509"/>
              <a:ext cx="899927" cy="899927"/>
            </a:xfrm>
            <a:custGeom>
              <a:avLst/>
              <a:gdLst>
                <a:gd name="connsiteX0" fmla="*/ 899927 w 899927"/>
                <a:gd name="connsiteY0" fmla="*/ 449964 h 899927"/>
                <a:gd name="connsiteX1" fmla="*/ 449964 w 899927"/>
                <a:gd name="connsiteY1" fmla="*/ 899928 h 899927"/>
                <a:gd name="connsiteX2" fmla="*/ 0 w 899927"/>
                <a:gd name="connsiteY2" fmla="*/ 449964 h 899927"/>
                <a:gd name="connsiteX3" fmla="*/ 449964 w 899927"/>
                <a:gd name="connsiteY3" fmla="*/ 0 h 899927"/>
                <a:gd name="connsiteX4" fmla="*/ 899927 w 899927"/>
                <a:gd name="connsiteY4" fmla="*/ 449964 h 899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27" h="899927">
                  <a:moveTo>
                    <a:pt x="899927" y="449964"/>
                  </a:moveTo>
                  <a:cubicBezTo>
                    <a:pt x="899927" y="698472"/>
                    <a:pt x="698472" y="899928"/>
                    <a:pt x="449964" y="899928"/>
                  </a:cubicBezTo>
                  <a:cubicBezTo>
                    <a:pt x="201456" y="899928"/>
                    <a:pt x="0" y="698472"/>
                    <a:pt x="0" y="449964"/>
                  </a:cubicBezTo>
                  <a:cubicBezTo>
                    <a:pt x="0" y="201456"/>
                    <a:pt x="201455" y="0"/>
                    <a:pt x="449964" y="0"/>
                  </a:cubicBezTo>
                  <a:cubicBezTo>
                    <a:pt x="698472" y="0"/>
                    <a:pt x="899927" y="201456"/>
                    <a:pt x="899927" y="449964"/>
                  </a:cubicBezTo>
                  <a:close/>
                </a:path>
              </a:pathLst>
            </a:custGeom>
            <a:solidFill>
              <a:srgbClr val="F8F9F9"/>
            </a:solidFill>
            <a:ln w="308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F580DB1-B69A-42AA-804B-B39D211B0E18}"/>
                </a:ext>
              </a:extLst>
            </p:cNvPr>
            <p:cNvSpPr/>
            <p:nvPr/>
          </p:nvSpPr>
          <p:spPr>
            <a:xfrm>
              <a:off x="6985251" y="2490187"/>
              <a:ext cx="898570" cy="898570"/>
            </a:xfrm>
            <a:custGeom>
              <a:avLst/>
              <a:gdLst>
                <a:gd name="connsiteX0" fmla="*/ 898571 w 898570"/>
                <a:gd name="connsiteY0" fmla="*/ 449285 h 898570"/>
                <a:gd name="connsiteX1" fmla="*/ 449285 w 898570"/>
                <a:gd name="connsiteY1" fmla="*/ 898571 h 898570"/>
                <a:gd name="connsiteX2" fmla="*/ 0 w 898570"/>
                <a:gd name="connsiteY2" fmla="*/ 449285 h 898570"/>
                <a:gd name="connsiteX3" fmla="*/ 449285 w 898570"/>
                <a:gd name="connsiteY3" fmla="*/ 0 h 898570"/>
                <a:gd name="connsiteX4" fmla="*/ 898571 w 898570"/>
                <a:gd name="connsiteY4" fmla="*/ 449285 h 898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570" h="898570">
                  <a:moveTo>
                    <a:pt x="898571" y="449285"/>
                  </a:moveTo>
                  <a:cubicBezTo>
                    <a:pt x="898571" y="697419"/>
                    <a:pt x="697419" y="898571"/>
                    <a:pt x="449285" y="898571"/>
                  </a:cubicBezTo>
                  <a:cubicBezTo>
                    <a:pt x="201152" y="898571"/>
                    <a:pt x="0" y="697419"/>
                    <a:pt x="0" y="449285"/>
                  </a:cubicBezTo>
                  <a:cubicBezTo>
                    <a:pt x="0" y="201152"/>
                    <a:pt x="201152" y="0"/>
                    <a:pt x="449285" y="0"/>
                  </a:cubicBezTo>
                  <a:cubicBezTo>
                    <a:pt x="697419" y="0"/>
                    <a:pt x="898571" y="201152"/>
                    <a:pt x="898571" y="449285"/>
                  </a:cubicBezTo>
                  <a:close/>
                </a:path>
              </a:pathLst>
            </a:custGeom>
            <a:solidFill>
              <a:srgbClr val="F8F9F9"/>
            </a:solidFill>
            <a:ln w="308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349ACEA-527D-40A7-BDDD-F4822F27E0C4}"/>
                </a:ext>
              </a:extLst>
            </p:cNvPr>
            <p:cNvSpPr/>
            <p:nvPr/>
          </p:nvSpPr>
          <p:spPr>
            <a:xfrm>
              <a:off x="6985898" y="2490835"/>
              <a:ext cx="897275" cy="897275"/>
            </a:xfrm>
            <a:custGeom>
              <a:avLst/>
              <a:gdLst>
                <a:gd name="connsiteX0" fmla="*/ 897276 w 897275"/>
                <a:gd name="connsiteY0" fmla="*/ 448638 h 897275"/>
                <a:gd name="connsiteX1" fmla="*/ 448638 w 897275"/>
                <a:gd name="connsiteY1" fmla="*/ 897276 h 897275"/>
                <a:gd name="connsiteX2" fmla="*/ 0 w 897275"/>
                <a:gd name="connsiteY2" fmla="*/ 448638 h 897275"/>
                <a:gd name="connsiteX3" fmla="*/ 448638 w 897275"/>
                <a:gd name="connsiteY3" fmla="*/ 0 h 897275"/>
                <a:gd name="connsiteX4" fmla="*/ 897276 w 897275"/>
                <a:gd name="connsiteY4" fmla="*/ 448638 h 89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75" h="897275">
                  <a:moveTo>
                    <a:pt x="897276" y="448638"/>
                  </a:moveTo>
                  <a:cubicBezTo>
                    <a:pt x="897276" y="696414"/>
                    <a:pt x="696413" y="897276"/>
                    <a:pt x="448638" y="897276"/>
                  </a:cubicBezTo>
                  <a:cubicBezTo>
                    <a:pt x="200862" y="897276"/>
                    <a:pt x="0" y="696414"/>
                    <a:pt x="0" y="448638"/>
                  </a:cubicBezTo>
                  <a:cubicBezTo>
                    <a:pt x="0" y="200862"/>
                    <a:pt x="200862" y="0"/>
                    <a:pt x="448638" y="0"/>
                  </a:cubicBezTo>
                  <a:cubicBezTo>
                    <a:pt x="696413" y="0"/>
                    <a:pt x="897276" y="200862"/>
                    <a:pt x="897276" y="448638"/>
                  </a:cubicBezTo>
                  <a:close/>
                </a:path>
              </a:pathLst>
            </a:custGeom>
            <a:solidFill>
              <a:srgbClr val="F8F9F8"/>
            </a:solidFill>
            <a:ln w="308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CEEAF05-AD8C-47F2-ADB7-A25565234209}"/>
                </a:ext>
              </a:extLst>
            </p:cNvPr>
            <p:cNvSpPr/>
            <p:nvPr/>
          </p:nvSpPr>
          <p:spPr>
            <a:xfrm>
              <a:off x="6986577" y="2491513"/>
              <a:ext cx="895918" cy="895918"/>
            </a:xfrm>
            <a:custGeom>
              <a:avLst/>
              <a:gdLst>
                <a:gd name="connsiteX0" fmla="*/ 895919 w 895918"/>
                <a:gd name="connsiteY0" fmla="*/ 447959 h 895918"/>
                <a:gd name="connsiteX1" fmla="*/ 447960 w 895918"/>
                <a:gd name="connsiteY1" fmla="*/ 895919 h 895918"/>
                <a:gd name="connsiteX2" fmla="*/ 0 w 895918"/>
                <a:gd name="connsiteY2" fmla="*/ 447959 h 895918"/>
                <a:gd name="connsiteX3" fmla="*/ 447960 w 895918"/>
                <a:gd name="connsiteY3" fmla="*/ 0 h 895918"/>
                <a:gd name="connsiteX4" fmla="*/ 895919 w 895918"/>
                <a:gd name="connsiteY4" fmla="*/ 447959 h 89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918" h="895918">
                  <a:moveTo>
                    <a:pt x="895919" y="447959"/>
                  </a:moveTo>
                  <a:cubicBezTo>
                    <a:pt x="895919" y="695360"/>
                    <a:pt x="695361" y="895919"/>
                    <a:pt x="447960" y="895919"/>
                  </a:cubicBezTo>
                  <a:cubicBezTo>
                    <a:pt x="200559" y="895919"/>
                    <a:pt x="0" y="695361"/>
                    <a:pt x="0" y="447959"/>
                  </a:cubicBezTo>
                  <a:cubicBezTo>
                    <a:pt x="0" y="200558"/>
                    <a:pt x="200558" y="0"/>
                    <a:pt x="447960" y="0"/>
                  </a:cubicBezTo>
                  <a:cubicBezTo>
                    <a:pt x="695361" y="0"/>
                    <a:pt x="895919" y="200558"/>
                    <a:pt x="895919" y="447959"/>
                  </a:cubicBezTo>
                  <a:close/>
                </a:path>
              </a:pathLst>
            </a:custGeom>
            <a:solidFill>
              <a:srgbClr val="F7F8F8"/>
            </a:solidFill>
            <a:ln w="308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1150435-F50E-45D5-93F8-CC37F8F09857}"/>
                </a:ext>
              </a:extLst>
            </p:cNvPr>
            <p:cNvSpPr/>
            <p:nvPr/>
          </p:nvSpPr>
          <p:spPr>
            <a:xfrm rot="-2700000">
              <a:off x="6987172" y="2492170"/>
              <a:ext cx="894615" cy="894615"/>
            </a:xfrm>
            <a:custGeom>
              <a:avLst/>
              <a:gdLst>
                <a:gd name="connsiteX0" fmla="*/ 894615 w 894615"/>
                <a:gd name="connsiteY0" fmla="*/ 447308 h 894615"/>
                <a:gd name="connsiteX1" fmla="*/ 447308 w 894615"/>
                <a:gd name="connsiteY1" fmla="*/ 894615 h 894615"/>
                <a:gd name="connsiteX2" fmla="*/ 0 w 894615"/>
                <a:gd name="connsiteY2" fmla="*/ 447308 h 894615"/>
                <a:gd name="connsiteX3" fmla="*/ 447308 w 894615"/>
                <a:gd name="connsiteY3" fmla="*/ 0 h 894615"/>
                <a:gd name="connsiteX4" fmla="*/ 894615 w 894615"/>
                <a:gd name="connsiteY4" fmla="*/ 447308 h 894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15" h="894615">
                  <a:moveTo>
                    <a:pt x="894615" y="447308"/>
                  </a:moveTo>
                  <a:cubicBezTo>
                    <a:pt x="894615" y="694349"/>
                    <a:pt x="694349" y="894615"/>
                    <a:pt x="447308" y="894615"/>
                  </a:cubicBezTo>
                  <a:cubicBezTo>
                    <a:pt x="200267" y="894615"/>
                    <a:pt x="0" y="694349"/>
                    <a:pt x="0" y="447308"/>
                  </a:cubicBezTo>
                  <a:cubicBezTo>
                    <a:pt x="0" y="200267"/>
                    <a:pt x="200266" y="0"/>
                    <a:pt x="447308" y="0"/>
                  </a:cubicBezTo>
                  <a:cubicBezTo>
                    <a:pt x="694349" y="0"/>
                    <a:pt x="894615" y="200267"/>
                    <a:pt x="894615" y="447308"/>
                  </a:cubicBezTo>
                  <a:close/>
                </a:path>
              </a:pathLst>
            </a:custGeom>
            <a:solidFill>
              <a:srgbClr val="F7F8F8"/>
            </a:solidFill>
            <a:ln w="308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CBA896E-0D40-4851-8DE9-C4566B011211}"/>
                </a:ext>
              </a:extLst>
            </p:cNvPr>
            <p:cNvSpPr/>
            <p:nvPr/>
          </p:nvSpPr>
          <p:spPr>
            <a:xfrm rot="-2700000">
              <a:off x="6987820" y="2492817"/>
              <a:ext cx="893319" cy="893319"/>
            </a:xfrm>
            <a:custGeom>
              <a:avLst/>
              <a:gdLst>
                <a:gd name="connsiteX0" fmla="*/ 893320 w 893319"/>
                <a:gd name="connsiteY0" fmla="*/ 446660 h 893319"/>
                <a:gd name="connsiteX1" fmla="*/ 446660 w 893319"/>
                <a:gd name="connsiteY1" fmla="*/ 893320 h 893319"/>
                <a:gd name="connsiteX2" fmla="*/ 0 w 893319"/>
                <a:gd name="connsiteY2" fmla="*/ 446660 h 893319"/>
                <a:gd name="connsiteX3" fmla="*/ 446660 w 893319"/>
                <a:gd name="connsiteY3" fmla="*/ 0 h 893319"/>
                <a:gd name="connsiteX4" fmla="*/ 893320 w 893319"/>
                <a:gd name="connsiteY4" fmla="*/ 446660 h 89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19" h="893319">
                  <a:moveTo>
                    <a:pt x="893320" y="446660"/>
                  </a:moveTo>
                  <a:cubicBezTo>
                    <a:pt x="893320" y="693343"/>
                    <a:pt x="693343" y="893320"/>
                    <a:pt x="446660" y="893320"/>
                  </a:cubicBezTo>
                  <a:cubicBezTo>
                    <a:pt x="199976" y="893320"/>
                    <a:pt x="0" y="693343"/>
                    <a:pt x="0" y="446660"/>
                  </a:cubicBezTo>
                  <a:cubicBezTo>
                    <a:pt x="0" y="199976"/>
                    <a:pt x="199976" y="0"/>
                    <a:pt x="446660" y="0"/>
                  </a:cubicBezTo>
                  <a:cubicBezTo>
                    <a:pt x="693343" y="0"/>
                    <a:pt x="893320" y="199977"/>
                    <a:pt x="893320" y="446660"/>
                  </a:cubicBezTo>
                  <a:close/>
                </a:path>
              </a:pathLst>
            </a:custGeom>
            <a:solidFill>
              <a:srgbClr val="F7F8F7"/>
            </a:solidFill>
            <a:ln w="308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7C90BDA-1B57-449D-8986-A496924B9147}"/>
                </a:ext>
              </a:extLst>
            </p:cNvPr>
            <p:cNvSpPr/>
            <p:nvPr/>
          </p:nvSpPr>
          <p:spPr>
            <a:xfrm>
              <a:off x="6988550" y="2493487"/>
              <a:ext cx="891971" cy="891971"/>
            </a:xfrm>
            <a:custGeom>
              <a:avLst/>
              <a:gdLst>
                <a:gd name="connsiteX0" fmla="*/ 891971 w 891971"/>
                <a:gd name="connsiteY0" fmla="*/ 445986 h 891971"/>
                <a:gd name="connsiteX1" fmla="*/ 445986 w 891971"/>
                <a:gd name="connsiteY1" fmla="*/ 891972 h 891971"/>
                <a:gd name="connsiteX2" fmla="*/ 0 w 891971"/>
                <a:gd name="connsiteY2" fmla="*/ 445986 h 891971"/>
                <a:gd name="connsiteX3" fmla="*/ 445986 w 891971"/>
                <a:gd name="connsiteY3" fmla="*/ 0 h 891971"/>
                <a:gd name="connsiteX4" fmla="*/ 891971 w 891971"/>
                <a:gd name="connsiteY4" fmla="*/ 445986 h 891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971" h="891971">
                  <a:moveTo>
                    <a:pt x="891971" y="445986"/>
                  </a:moveTo>
                  <a:cubicBezTo>
                    <a:pt x="891971" y="692297"/>
                    <a:pt x="692296" y="891972"/>
                    <a:pt x="445986" y="891972"/>
                  </a:cubicBezTo>
                  <a:cubicBezTo>
                    <a:pt x="199674" y="891972"/>
                    <a:pt x="0" y="692297"/>
                    <a:pt x="0" y="445986"/>
                  </a:cubicBezTo>
                  <a:cubicBezTo>
                    <a:pt x="0" y="199675"/>
                    <a:pt x="199674" y="0"/>
                    <a:pt x="445986" y="0"/>
                  </a:cubicBezTo>
                  <a:cubicBezTo>
                    <a:pt x="692296" y="0"/>
                    <a:pt x="891971" y="199675"/>
                    <a:pt x="891971" y="445986"/>
                  </a:cubicBezTo>
                  <a:close/>
                </a:path>
              </a:pathLst>
            </a:custGeom>
            <a:solidFill>
              <a:srgbClr val="F6F8F7"/>
            </a:solidFill>
            <a:ln w="308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D4D2604-2606-4D44-84D6-050F2B34F3E4}"/>
                </a:ext>
              </a:extLst>
            </p:cNvPr>
            <p:cNvSpPr/>
            <p:nvPr/>
          </p:nvSpPr>
          <p:spPr>
            <a:xfrm>
              <a:off x="6989198" y="2494134"/>
              <a:ext cx="890676" cy="890676"/>
            </a:xfrm>
            <a:custGeom>
              <a:avLst/>
              <a:gdLst>
                <a:gd name="connsiteX0" fmla="*/ 890676 w 890676"/>
                <a:gd name="connsiteY0" fmla="*/ 445338 h 890676"/>
                <a:gd name="connsiteX1" fmla="*/ 445338 w 890676"/>
                <a:gd name="connsiteY1" fmla="*/ 890677 h 890676"/>
                <a:gd name="connsiteX2" fmla="*/ 0 w 890676"/>
                <a:gd name="connsiteY2" fmla="*/ 445338 h 890676"/>
                <a:gd name="connsiteX3" fmla="*/ 445338 w 890676"/>
                <a:gd name="connsiteY3" fmla="*/ 0 h 890676"/>
                <a:gd name="connsiteX4" fmla="*/ 890676 w 890676"/>
                <a:gd name="connsiteY4" fmla="*/ 445338 h 890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676" h="890676">
                  <a:moveTo>
                    <a:pt x="890676" y="445338"/>
                  </a:moveTo>
                  <a:cubicBezTo>
                    <a:pt x="890676" y="691292"/>
                    <a:pt x="691292" y="890677"/>
                    <a:pt x="445338" y="890677"/>
                  </a:cubicBezTo>
                  <a:cubicBezTo>
                    <a:pt x="199384" y="890677"/>
                    <a:pt x="0" y="691292"/>
                    <a:pt x="0" y="445338"/>
                  </a:cubicBezTo>
                  <a:cubicBezTo>
                    <a:pt x="0" y="199385"/>
                    <a:pt x="199384" y="0"/>
                    <a:pt x="445338" y="0"/>
                  </a:cubicBezTo>
                  <a:cubicBezTo>
                    <a:pt x="691291" y="0"/>
                    <a:pt x="890676" y="199385"/>
                    <a:pt x="890676" y="445338"/>
                  </a:cubicBezTo>
                  <a:close/>
                </a:path>
              </a:pathLst>
            </a:custGeom>
            <a:solidFill>
              <a:srgbClr val="F6F7F7"/>
            </a:solidFill>
            <a:ln w="308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C34E55A-03C4-4D76-A70A-60DCF3A854F8}"/>
                </a:ext>
              </a:extLst>
            </p:cNvPr>
            <p:cNvSpPr/>
            <p:nvPr/>
          </p:nvSpPr>
          <p:spPr>
            <a:xfrm>
              <a:off x="6989876" y="2494813"/>
              <a:ext cx="889319" cy="889319"/>
            </a:xfrm>
            <a:custGeom>
              <a:avLst/>
              <a:gdLst>
                <a:gd name="connsiteX0" fmla="*/ 889320 w 889319"/>
                <a:gd name="connsiteY0" fmla="*/ 444660 h 889319"/>
                <a:gd name="connsiteX1" fmla="*/ 444660 w 889319"/>
                <a:gd name="connsiteY1" fmla="*/ 889320 h 889319"/>
                <a:gd name="connsiteX2" fmla="*/ 0 w 889319"/>
                <a:gd name="connsiteY2" fmla="*/ 444660 h 889319"/>
                <a:gd name="connsiteX3" fmla="*/ 444660 w 889319"/>
                <a:gd name="connsiteY3" fmla="*/ 0 h 889319"/>
                <a:gd name="connsiteX4" fmla="*/ 889320 w 889319"/>
                <a:gd name="connsiteY4" fmla="*/ 444660 h 88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319" h="889319">
                  <a:moveTo>
                    <a:pt x="889320" y="444660"/>
                  </a:moveTo>
                  <a:cubicBezTo>
                    <a:pt x="889320" y="690239"/>
                    <a:pt x="690239" y="889320"/>
                    <a:pt x="444660" y="889320"/>
                  </a:cubicBezTo>
                  <a:cubicBezTo>
                    <a:pt x="199081" y="889320"/>
                    <a:pt x="0" y="690239"/>
                    <a:pt x="0" y="444660"/>
                  </a:cubicBezTo>
                  <a:cubicBezTo>
                    <a:pt x="0" y="199081"/>
                    <a:pt x="199081" y="0"/>
                    <a:pt x="444660" y="0"/>
                  </a:cubicBezTo>
                  <a:cubicBezTo>
                    <a:pt x="690239" y="0"/>
                    <a:pt x="889320" y="199081"/>
                    <a:pt x="889320" y="444660"/>
                  </a:cubicBezTo>
                  <a:close/>
                </a:path>
              </a:pathLst>
            </a:custGeom>
            <a:solidFill>
              <a:srgbClr val="F6F7F7"/>
            </a:solidFill>
            <a:ln w="308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63CBF35-068F-4A9E-B939-1B14BBEF934E}"/>
                </a:ext>
              </a:extLst>
            </p:cNvPr>
            <p:cNvSpPr/>
            <p:nvPr/>
          </p:nvSpPr>
          <p:spPr>
            <a:xfrm>
              <a:off x="6990524" y="2495460"/>
              <a:ext cx="888024" cy="888024"/>
            </a:xfrm>
            <a:custGeom>
              <a:avLst/>
              <a:gdLst>
                <a:gd name="connsiteX0" fmla="*/ 888025 w 888024"/>
                <a:gd name="connsiteY0" fmla="*/ 444012 h 888024"/>
                <a:gd name="connsiteX1" fmla="*/ 444012 w 888024"/>
                <a:gd name="connsiteY1" fmla="*/ 888025 h 888024"/>
                <a:gd name="connsiteX2" fmla="*/ 0 w 888024"/>
                <a:gd name="connsiteY2" fmla="*/ 444012 h 888024"/>
                <a:gd name="connsiteX3" fmla="*/ 444012 w 888024"/>
                <a:gd name="connsiteY3" fmla="*/ 0 h 888024"/>
                <a:gd name="connsiteX4" fmla="*/ 888025 w 888024"/>
                <a:gd name="connsiteY4" fmla="*/ 444012 h 88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4" h="888024">
                  <a:moveTo>
                    <a:pt x="888025" y="444012"/>
                  </a:moveTo>
                  <a:cubicBezTo>
                    <a:pt x="888025" y="689233"/>
                    <a:pt x="689234" y="888025"/>
                    <a:pt x="444012" y="888025"/>
                  </a:cubicBezTo>
                  <a:cubicBezTo>
                    <a:pt x="198791" y="888025"/>
                    <a:pt x="0" y="689233"/>
                    <a:pt x="0" y="444012"/>
                  </a:cubicBezTo>
                  <a:cubicBezTo>
                    <a:pt x="0" y="198791"/>
                    <a:pt x="198791" y="0"/>
                    <a:pt x="444012" y="0"/>
                  </a:cubicBezTo>
                  <a:cubicBezTo>
                    <a:pt x="689234" y="0"/>
                    <a:pt x="888025" y="198791"/>
                    <a:pt x="888025" y="444012"/>
                  </a:cubicBezTo>
                  <a:close/>
                </a:path>
              </a:pathLst>
            </a:custGeom>
            <a:solidFill>
              <a:srgbClr val="F5F7F6"/>
            </a:solidFill>
            <a:ln w="308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26D9A08-8F3D-4907-B4D9-2DE24AB35846}"/>
                </a:ext>
              </a:extLst>
            </p:cNvPr>
            <p:cNvSpPr/>
            <p:nvPr/>
          </p:nvSpPr>
          <p:spPr>
            <a:xfrm>
              <a:off x="6991202" y="2496139"/>
              <a:ext cx="886667" cy="886667"/>
            </a:xfrm>
            <a:custGeom>
              <a:avLst/>
              <a:gdLst>
                <a:gd name="connsiteX0" fmla="*/ 886668 w 886667"/>
                <a:gd name="connsiteY0" fmla="*/ 443334 h 886667"/>
                <a:gd name="connsiteX1" fmla="*/ 443334 w 886667"/>
                <a:gd name="connsiteY1" fmla="*/ 886668 h 886667"/>
                <a:gd name="connsiteX2" fmla="*/ 0 w 886667"/>
                <a:gd name="connsiteY2" fmla="*/ 443334 h 886667"/>
                <a:gd name="connsiteX3" fmla="*/ 443334 w 886667"/>
                <a:gd name="connsiteY3" fmla="*/ 0 h 886667"/>
                <a:gd name="connsiteX4" fmla="*/ 886668 w 886667"/>
                <a:gd name="connsiteY4" fmla="*/ 443334 h 88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67" h="886667">
                  <a:moveTo>
                    <a:pt x="886668" y="443334"/>
                  </a:moveTo>
                  <a:cubicBezTo>
                    <a:pt x="886668" y="688181"/>
                    <a:pt x="688181" y="886668"/>
                    <a:pt x="443334" y="886668"/>
                  </a:cubicBezTo>
                  <a:cubicBezTo>
                    <a:pt x="198488" y="886668"/>
                    <a:pt x="0" y="688181"/>
                    <a:pt x="0" y="443334"/>
                  </a:cubicBezTo>
                  <a:cubicBezTo>
                    <a:pt x="0" y="198487"/>
                    <a:pt x="198488" y="0"/>
                    <a:pt x="443334" y="0"/>
                  </a:cubicBezTo>
                  <a:cubicBezTo>
                    <a:pt x="688181" y="0"/>
                    <a:pt x="886668" y="198487"/>
                    <a:pt x="886668" y="443334"/>
                  </a:cubicBezTo>
                  <a:close/>
                </a:path>
              </a:pathLst>
            </a:custGeom>
            <a:solidFill>
              <a:srgbClr val="F5F6F6"/>
            </a:solidFill>
            <a:ln w="308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7A67482-F17A-414A-A1FB-40CDB74D43A1}"/>
                </a:ext>
              </a:extLst>
            </p:cNvPr>
            <p:cNvSpPr/>
            <p:nvPr/>
          </p:nvSpPr>
          <p:spPr>
            <a:xfrm rot="-2700000">
              <a:off x="6991798" y="2496795"/>
              <a:ext cx="885364" cy="885364"/>
            </a:xfrm>
            <a:custGeom>
              <a:avLst/>
              <a:gdLst>
                <a:gd name="connsiteX0" fmla="*/ 885365 w 885364"/>
                <a:gd name="connsiteY0" fmla="*/ 442682 h 885364"/>
                <a:gd name="connsiteX1" fmla="*/ 442682 w 885364"/>
                <a:gd name="connsiteY1" fmla="*/ 885364 h 885364"/>
                <a:gd name="connsiteX2" fmla="*/ 0 w 885364"/>
                <a:gd name="connsiteY2" fmla="*/ 442682 h 885364"/>
                <a:gd name="connsiteX3" fmla="*/ 442682 w 885364"/>
                <a:gd name="connsiteY3" fmla="*/ 0 h 885364"/>
                <a:gd name="connsiteX4" fmla="*/ 885365 w 885364"/>
                <a:gd name="connsiteY4" fmla="*/ 442682 h 88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364" h="885364">
                  <a:moveTo>
                    <a:pt x="885365" y="442682"/>
                  </a:moveTo>
                  <a:cubicBezTo>
                    <a:pt x="885365" y="687169"/>
                    <a:pt x="687169" y="885364"/>
                    <a:pt x="442682" y="885364"/>
                  </a:cubicBezTo>
                  <a:cubicBezTo>
                    <a:pt x="198196" y="885364"/>
                    <a:pt x="0" y="687169"/>
                    <a:pt x="0" y="442682"/>
                  </a:cubicBezTo>
                  <a:cubicBezTo>
                    <a:pt x="0" y="198196"/>
                    <a:pt x="198196" y="0"/>
                    <a:pt x="442682" y="0"/>
                  </a:cubicBezTo>
                  <a:cubicBezTo>
                    <a:pt x="687168" y="0"/>
                    <a:pt x="885365" y="198196"/>
                    <a:pt x="885365" y="442682"/>
                  </a:cubicBezTo>
                  <a:close/>
                </a:path>
              </a:pathLst>
            </a:custGeom>
            <a:solidFill>
              <a:srgbClr val="F4F6F6"/>
            </a:solidFill>
            <a:ln w="308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FB9CE12-E89E-42E0-965F-E6F538F25C13}"/>
                </a:ext>
              </a:extLst>
            </p:cNvPr>
            <p:cNvSpPr/>
            <p:nvPr/>
          </p:nvSpPr>
          <p:spPr>
            <a:xfrm rot="-2700000">
              <a:off x="6992476" y="2497473"/>
              <a:ext cx="884007" cy="884007"/>
            </a:xfrm>
            <a:custGeom>
              <a:avLst/>
              <a:gdLst>
                <a:gd name="connsiteX0" fmla="*/ 884007 w 884007"/>
                <a:gd name="connsiteY0" fmla="*/ 442004 h 884007"/>
                <a:gd name="connsiteX1" fmla="*/ 442003 w 884007"/>
                <a:gd name="connsiteY1" fmla="*/ 884007 h 884007"/>
                <a:gd name="connsiteX2" fmla="*/ 0 w 884007"/>
                <a:gd name="connsiteY2" fmla="*/ 442004 h 884007"/>
                <a:gd name="connsiteX3" fmla="*/ 442003 w 884007"/>
                <a:gd name="connsiteY3" fmla="*/ 0 h 884007"/>
                <a:gd name="connsiteX4" fmla="*/ 884007 w 884007"/>
                <a:gd name="connsiteY4" fmla="*/ 442004 h 884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07" h="884007">
                  <a:moveTo>
                    <a:pt x="884007" y="442004"/>
                  </a:moveTo>
                  <a:cubicBezTo>
                    <a:pt x="884007" y="686116"/>
                    <a:pt x="686115" y="884007"/>
                    <a:pt x="442003" y="884007"/>
                  </a:cubicBezTo>
                  <a:cubicBezTo>
                    <a:pt x="197891" y="884007"/>
                    <a:pt x="0" y="686115"/>
                    <a:pt x="0" y="442004"/>
                  </a:cubicBezTo>
                  <a:cubicBezTo>
                    <a:pt x="0" y="197892"/>
                    <a:pt x="197892" y="0"/>
                    <a:pt x="442003" y="0"/>
                  </a:cubicBezTo>
                  <a:cubicBezTo>
                    <a:pt x="686115" y="0"/>
                    <a:pt x="884007" y="197891"/>
                    <a:pt x="884007" y="442004"/>
                  </a:cubicBezTo>
                  <a:close/>
                </a:path>
              </a:pathLst>
            </a:custGeom>
            <a:solidFill>
              <a:srgbClr val="F4F6F5"/>
            </a:solidFill>
            <a:ln w="308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3E5FD45-FECC-4721-ACF6-B4A809BDE19D}"/>
                </a:ext>
              </a:extLst>
            </p:cNvPr>
            <p:cNvSpPr/>
            <p:nvPr/>
          </p:nvSpPr>
          <p:spPr>
            <a:xfrm>
              <a:off x="6993176" y="2498112"/>
              <a:ext cx="882720" cy="882720"/>
            </a:xfrm>
            <a:custGeom>
              <a:avLst/>
              <a:gdLst>
                <a:gd name="connsiteX0" fmla="*/ 882721 w 882720"/>
                <a:gd name="connsiteY0" fmla="*/ 441360 h 882720"/>
                <a:gd name="connsiteX1" fmla="*/ 441360 w 882720"/>
                <a:gd name="connsiteY1" fmla="*/ 882721 h 882720"/>
                <a:gd name="connsiteX2" fmla="*/ 0 w 882720"/>
                <a:gd name="connsiteY2" fmla="*/ 441360 h 882720"/>
                <a:gd name="connsiteX3" fmla="*/ 441360 w 882720"/>
                <a:gd name="connsiteY3" fmla="*/ 0 h 882720"/>
                <a:gd name="connsiteX4" fmla="*/ 882721 w 882720"/>
                <a:gd name="connsiteY4" fmla="*/ 441360 h 88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720" h="882720">
                  <a:moveTo>
                    <a:pt x="882721" y="441360"/>
                  </a:moveTo>
                  <a:cubicBezTo>
                    <a:pt x="882721" y="685117"/>
                    <a:pt x="685117" y="882721"/>
                    <a:pt x="441360" y="882721"/>
                  </a:cubicBezTo>
                  <a:cubicBezTo>
                    <a:pt x="197604" y="882721"/>
                    <a:pt x="0" y="685117"/>
                    <a:pt x="0" y="441360"/>
                  </a:cubicBezTo>
                  <a:cubicBezTo>
                    <a:pt x="0" y="197604"/>
                    <a:pt x="197604" y="0"/>
                    <a:pt x="441360" y="0"/>
                  </a:cubicBezTo>
                  <a:cubicBezTo>
                    <a:pt x="685117" y="0"/>
                    <a:pt x="882721" y="197604"/>
                    <a:pt x="882721" y="441360"/>
                  </a:cubicBezTo>
                  <a:close/>
                </a:path>
              </a:pathLst>
            </a:custGeom>
            <a:solidFill>
              <a:srgbClr val="F4F6F5"/>
            </a:solidFill>
            <a:ln w="308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761DEA5-D97A-4A6F-8BD2-5469771918F9}"/>
                </a:ext>
              </a:extLst>
            </p:cNvPr>
            <p:cNvSpPr/>
            <p:nvPr/>
          </p:nvSpPr>
          <p:spPr>
            <a:xfrm>
              <a:off x="6993854" y="2498791"/>
              <a:ext cx="881363" cy="881364"/>
            </a:xfrm>
            <a:custGeom>
              <a:avLst/>
              <a:gdLst>
                <a:gd name="connsiteX0" fmla="*/ 881364 w 881363"/>
                <a:gd name="connsiteY0" fmla="*/ 440682 h 881364"/>
                <a:gd name="connsiteX1" fmla="*/ 440682 w 881363"/>
                <a:gd name="connsiteY1" fmla="*/ 881364 h 881364"/>
                <a:gd name="connsiteX2" fmla="*/ 0 w 881363"/>
                <a:gd name="connsiteY2" fmla="*/ 440682 h 881364"/>
                <a:gd name="connsiteX3" fmla="*/ 440682 w 881363"/>
                <a:gd name="connsiteY3" fmla="*/ 0 h 881364"/>
                <a:gd name="connsiteX4" fmla="*/ 881364 w 881363"/>
                <a:gd name="connsiteY4" fmla="*/ 440682 h 88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63" h="881364">
                  <a:moveTo>
                    <a:pt x="881364" y="440682"/>
                  </a:moveTo>
                  <a:cubicBezTo>
                    <a:pt x="881364" y="684064"/>
                    <a:pt x="684064" y="881364"/>
                    <a:pt x="440682" y="881364"/>
                  </a:cubicBezTo>
                  <a:cubicBezTo>
                    <a:pt x="197300" y="881364"/>
                    <a:pt x="0" y="684064"/>
                    <a:pt x="0" y="440682"/>
                  </a:cubicBezTo>
                  <a:cubicBezTo>
                    <a:pt x="0" y="197300"/>
                    <a:pt x="197300" y="0"/>
                    <a:pt x="440682" y="0"/>
                  </a:cubicBezTo>
                  <a:cubicBezTo>
                    <a:pt x="684064" y="0"/>
                    <a:pt x="881364" y="197300"/>
                    <a:pt x="881364" y="440682"/>
                  </a:cubicBezTo>
                  <a:close/>
                </a:path>
              </a:pathLst>
            </a:custGeom>
            <a:solidFill>
              <a:srgbClr val="F3F5F5"/>
            </a:solidFill>
            <a:ln w="308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D16ACDE-ACDA-4859-9FF7-AC24D8640FF8}"/>
                </a:ext>
              </a:extLst>
            </p:cNvPr>
            <p:cNvSpPr/>
            <p:nvPr/>
          </p:nvSpPr>
          <p:spPr>
            <a:xfrm>
              <a:off x="6994502" y="2499438"/>
              <a:ext cx="880068" cy="880068"/>
            </a:xfrm>
            <a:custGeom>
              <a:avLst/>
              <a:gdLst>
                <a:gd name="connsiteX0" fmla="*/ 880069 w 880068"/>
                <a:gd name="connsiteY0" fmla="*/ 440034 h 880068"/>
                <a:gd name="connsiteX1" fmla="*/ 440035 w 880068"/>
                <a:gd name="connsiteY1" fmla="*/ 880069 h 880068"/>
                <a:gd name="connsiteX2" fmla="*/ 0 w 880068"/>
                <a:gd name="connsiteY2" fmla="*/ 440034 h 880068"/>
                <a:gd name="connsiteX3" fmla="*/ 440035 w 880068"/>
                <a:gd name="connsiteY3" fmla="*/ 0 h 880068"/>
                <a:gd name="connsiteX4" fmla="*/ 880069 w 880068"/>
                <a:gd name="connsiteY4" fmla="*/ 440034 h 88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068" h="880068">
                  <a:moveTo>
                    <a:pt x="880069" y="440034"/>
                  </a:moveTo>
                  <a:cubicBezTo>
                    <a:pt x="880069" y="683059"/>
                    <a:pt x="683059" y="880069"/>
                    <a:pt x="440035" y="880069"/>
                  </a:cubicBezTo>
                  <a:cubicBezTo>
                    <a:pt x="197010" y="880069"/>
                    <a:pt x="0" y="683059"/>
                    <a:pt x="0" y="440034"/>
                  </a:cubicBezTo>
                  <a:cubicBezTo>
                    <a:pt x="0" y="197010"/>
                    <a:pt x="197010" y="0"/>
                    <a:pt x="440035" y="0"/>
                  </a:cubicBezTo>
                  <a:cubicBezTo>
                    <a:pt x="683059" y="0"/>
                    <a:pt x="880069" y="197010"/>
                    <a:pt x="880069" y="440034"/>
                  </a:cubicBezTo>
                  <a:close/>
                </a:path>
              </a:pathLst>
            </a:custGeom>
            <a:solidFill>
              <a:srgbClr val="F3F5F4"/>
            </a:solidFill>
            <a:ln w="308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1C2126CC-2987-4ED2-BD76-131E3AE3E50B}"/>
                </a:ext>
              </a:extLst>
            </p:cNvPr>
            <p:cNvSpPr/>
            <p:nvPr/>
          </p:nvSpPr>
          <p:spPr>
            <a:xfrm>
              <a:off x="6995180" y="2500117"/>
              <a:ext cx="878712" cy="878712"/>
            </a:xfrm>
            <a:custGeom>
              <a:avLst/>
              <a:gdLst>
                <a:gd name="connsiteX0" fmla="*/ 878712 w 878712"/>
                <a:gd name="connsiteY0" fmla="*/ 439356 h 878712"/>
                <a:gd name="connsiteX1" fmla="*/ 439356 w 878712"/>
                <a:gd name="connsiteY1" fmla="*/ 878712 h 878712"/>
                <a:gd name="connsiteX2" fmla="*/ 0 w 878712"/>
                <a:gd name="connsiteY2" fmla="*/ 439356 h 878712"/>
                <a:gd name="connsiteX3" fmla="*/ 439356 w 878712"/>
                <a:gd name="connsiteY3" fmla="*/ 0 h 878712"/>
                <a:gd name="connsiteX4" fmla="*/ 878712 w 878712"/>
                <a:gd name="connsiteY4" fmla="*/ 439356 h 87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712" h="878712">
                  <a:moveTo>
                    <a:pt x="878712" y="439356"/>
                  </a:moveTo>
                  <a:cubicBezTo>
                    <a:pt x="878712" y="682006"/>
                    <a:pt x="682006" y="878712"/>
                    <a:pt x="439356" y="878712"/>
                  </a:cubicBezTo>
                  <a:cubicBezTo>
                    <a:pt x="196706" y="878712"/>
                    <a:pt x="0" y="682005"/>
                    <a:pt x="0" y="439356"/>
                  </a:cubicBezTo>
                  <a:cubicBezTo>
                    <a:pt x="0" y="196706"/>
                    <a:pt x="196707" y="0"/>
                    <a:pt x="439356" y="0"/>
                  </a:cubicBezTo>
                  <a:cubicBezTo>
                    <a:pt x="682006" y="0"/>
                    <a:pt x="878712" y="196706"/>
                    <a:pt x="878712" y="439356"/>
                  </a:cubicBezTo>
                  <a:close/>
                </a:path>
              </a:pathLst>
            </a:custGeom>
            <a:solidFill>
              <a:srgbClr val="F3F5F4"/>
            </a:solidFill>
            <a:ln w="308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18E926C-D974-48AD-BE4C-4B8BD883FDB3}"/>
                </a:ext>
              </a:extLst>
            </p:cNvPr>
            <p:cNvSpPr/>
            <p:nvPr/>
          </p:nvSpPr>
          <p:spPr>
            <a:xfrm>
              <a:off x="6995828" y="2500764"/>
              <a:ext cx="877416" cy="877416"/>
            </a:xfrm>
            <a:custGeom>
              <a:avLst/>
              <a:gdLst>
                <a:gd name="connsiteX0" fmla="*/ 877417 w 877416"/>
                <a:gd name="connsiteY0" fmla="*/ 438708 h 877416"/>
                <a:gd name="connsiteX1" fmla="*/ 438709 w 877416"/>
                <a:gd name="connsiteY1" fmla="*/ 877417 h 877416"/>
                <a:gd name="connsiteX2" fmla="*/ 0 w 877416"/>
                <a:gd name="connsiteY2" fmla="*/ 438708 h 877416"/>
                <a:gd name="connsiteX3" fmla="*/ 438709 w 877416"/>
                <a:gd name="connsiteY3" fmla="*/ 0 h 877416"/>
                <a:gd name="connsiteX4" fmla="*/ 877417 w 877416"/>
                <a:gd name="connsiteY4" fmla="*/ 438708 h 877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416" h="877416">
                  <a:moveTo>
                    <a:pt x="877417" y="438708"/>
                  </a:moveTo>
                  <a:cubicBezTo>
                    <a:pt x="877417" y="681001"/>
                    <a:pt x="681000" y="877417"/>
                    <a:pt x="438709" y="877417"/>
                  </a:cubicBezTo>
                  <a:cubicBezTo>
                    <a:pt x="196416" y="877417"/>
                    <a:pt x="0" y="681001"/>
                    <a:pt x="0" y="438708"/>
                  </a:cubicBezTo>
                  <a:cubicBezTo>
                    <a:pt x="0" y="196416"/>
                    <a:pt x="196416" y="0"/>
                    <a:pt x="438709" y="0"/>
                  </a:cubicBezTo>
                  <a:cubicBezTo>
                    <a:pt x="681000" y="0"/>
                    <a:pt x="877417" y="196416"/>
                    <a:pt x="877417" y="438708"/>
                  </a:cubicBezTo>
                  <a:close/>
                </a:path>
              </a:pathLst>
            </a:custGeom>
            <a:solidFill>
              <a:srgbClr val="F2F4F4"/>
            </a:solidFill>
            <a:ln w="308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B712ED6-023E-46D7-8066-1579CED1934C}"/>
                </a:ext>
              </a:extLst>
            </p:cNvPr>
            <p:cNvSpPr/>
            <p:nvPr/>
          </p:nvSpPr>
          <p:spPr>
            <a:xfrm rot="-2700000">
              <a:off x="6996423" y="2501420"/>
              <a:ext cx="876113" cy="876113"/>
            </a:xfrm>
            <a:custGeom>
              <a:avLst/>
              <a:gdLst>
                <a:gd name="connsiteX0" fmla="*/ 876114 w 876113"/>
                <a:gd name="connsiteY0" fmla="*/ 438057 h 876113"/>
                <a:gd name="connsiteX1" fmla="*/ 438057 w 876113"/>
                <a:gd name="connsiteY1" fmla="*/ 876114 h 876113"/>
                <a:gd name="connsiteX2" fmla="*/ 0 w 876113"/>
                <a:gd name="connsiteY2" fmla="*/ 438057 h 876113"/>
                <a:gd name="connsiteX3" fmla="*/ 438057 w 876113"/>
                <a:gd name="connsiteY3" fmla="*/ 0 h 876113"/>
                <a:gd name="connsiteX4" fmla="*/ 876114 w 876113"/>
                <a:gd name="connsiteY4" fmla="*/ 438057 h 876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13" h="876113">
                  <a:moveTo>
                    <a:pt x="876114" y="438057"/>
                  </a:moveTo>
                  <a:cubicBezTo>
                    <a:pt x="876114" y="679989"/>
                    <a:pt x="679989" y="876114"/>
                    <a:pt x="438057" y="876114"/>
                  </a:cubicBezTo>
                  <a:cubicBezTo>
                    <a:pt x="196125" y="876114"/>
                    <a:pt x="0" y="679989"/>
                    <a:pt x="0" y="438057"/>
                  </a:cubicBezTo>
                  <a:cubicBezTo>
                    <a:pt x="0" y="196125"/>
                    <a:pt x="196125" y="0"/>
                    <a:pt x="438057" y="0"/>
                  </a:cubicBezTo>
                  <a:cubicBezTo>
                    <a:pt x="679989" y="0"/>
                    <a:pt x="876114" y="196125"/>
                    <a:pt x="876114" y="438057"/>
                  </a:cubicBezTo>
                  <a:close/>
                </a:path>
              </a:pathLst>
            </a:custGeom>
            <a:solidFill>
              <a:srgbClr val="F2F4F3"/>
            </a:solidFill>
            <a:ln w="308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6A246AB-FA7C-490C-8ACA-12D1AB1EA4E3}"/>
                </a:ext>
              </a:extLst>
            </p:cNvPr>
            <p:cNvSpPr/>
            <p:nvPr/>
          </p:nvSpPr>
          <p:spPr>
            <a:xfrm rot="-2700000">
              <a:off x="6997102" y="2502099"/>
              <a:ext cx="874756" cy="874756"/>
            </a:xfrm>
            <a:custGeom>
              <a:avLst/>
              <a:gdLst>
                <a:gd name="connsiteX0" fmla="*/ 874756 w 874756"/>
                <a:gd name="connsiteY0" fmla="*/ 437378 h 874756"/>
                <a:gd name="connsiteX1" fmla="*/ 437378 w 874756"/>
                <a:gd name="connsiteY1" fmla="*/ 874757 h 874756"/>
                <a:gd name="connsiteX2" fmla="*/ 0 w 874756"/>
                <a:gd name="connsiteY2" fmla="*/ 437378 h 874756"/>
                <a:gd name="connsiteX3" fmla="*/ 437378 w 874756"/>
                <a:gd name="connsiteY3" fmla="*/ 0 h 874756"/>
                <a:gd name="connsiteX4" fmla="*/ 874756 w 874756"/>
                <a:gd name="connsiteY4" fmla="*/ 437378 h 87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56" h="874756">
                  <a:moveTo>
                    <a:pt x="874756" y="437378"/>
                  </a:moveTo>
                  <a:cubicBezTo>
                    <a:pt x="874756" y="678936"/>
                    <a:pt x="678935" y="874757"/>
                    <a:pt x="437378" y="874757"/>
                  </a:cubicBezTo>
                  <a:cubicBezTo>
                    <a:pt x="195821" y="874757"/>
                    <a:pt x="0" y="678936"/>
                    <a:pt x="0" y="437378"/>
                  </a:cubicBezTo>
                  <a:cubicBezTo>
                    <a:pt x="0" y="195821"/>
                    <a:pt x="195821" y="0"/>
                    <a:pt x="437378" y="0"/>
                  </a:cubicBezTo>
                  <a:cubicBezTo>
                    <a:pt x="678935" y="0"/>
                    <a:pt x="874756" y="195821"/>
                    <a:pt x="874756" y="437378"/>
                  </a:cubicBezTo>
                  <a:close/>
                </a:path>
              </a:pathLst>
            </a:custGeom>
            <a:solidFill>
              <a:srgbClr val="F2F4F3"/>
            </a:solidFill>
            <a:ln w="308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E2D37BB-B18F-4365-BADF-C881CC8734B6}"/>
                </a:ext>
              </a:extLst>
            </p:cNvPr>
            <p:cNvSpPr/>
            <p:nvPr/>
          </p:nvSpPr>
          <p:spPr>
            <a:xfrm>
              <a:off x="6997801" y="2502738"/>
              <a:ext cx="873469" cy="873469"/>
            </a:xfrm>
            <a:custGeom>
              <a:avLst/>
              <a:gdLst>
                <a:gd name="connsiteX0" fmla="*/ 873470 w 873469"/>
                <a:gd name="connsiteY0" fmla="*/ 436735 h 873469"/>
                <a:gd name="connsiteX1" fmla="*/ 436735 w 873469"/>
                <a:gd name="connsiteY1" fmla="*/ 873470 h 873469"/>
                <a:gd name="connsiteX2" fmla="*/ 0 w 873469"/>
                <a:gd name="connsiteY2" fmla="*/ 436735 h 873469"/>
                <a:gd name="connsiteX3" fmla="*/ 436735 w 873469"/>
                <a:gd name="connsiteY3" fmla="*/ 0 h 873469"/>
                <a:gd name="connsiteX4" fmla="*/ 873470 w 873469"/>
                <a:gd name="connsiteY4" fmla="*/ 436735 h 87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469" h="873469">
                  <a:moveTo>
                    <a:pt x="873470" y="436735"/>
                  </a:moveTo>
                  <a:cubicBezTo>
                    <a:pt x="873470" y="677937"/>
                    <a:pt x="677937" y="873470"/>
                    <a:pt x="436735" y="873470"/>
                  </a:cubicBezTo>
                  <a:cubicBezTo>
                    <a:pt x="195533" y="873470"/>
                    <a:pt x="0" y="677937"/>
                    <a:pt x="0" y="436735"/>
                  </a:cubicBezTo>
                  <a:cubicBezTo>
                    <a:pt x="0" y="195533"/>
                    <a:pt x="195533" y="0"/>
                    <a:pt x="436735" y="0"/>
                  </a:cubicBezTo>
                  <a:cubicBezTo>
                    <a:pt x="677937" y="0"/>
                    <a:pt x="873470" y="195533"/>
                    <a:pt x="873470" y="436735"/>
                  </a:cubicBezTo>
                  <a:close/>
                </a:path>
              </a:pathLst>
            </a:custGeom>
            <a:solidFill>
              <a:srgbClr val="F1F4F3"/>
            </a:solidFill>
            <a:ln w="308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3662103-EB74-4AE9-9DFE-D801FA901798}"/>
                </a:ext>
              </a:extLst>
            </p:cNvPr>
            <p:cNvSpPr/>
            <p:nvPr/>
          </p:nvSpPr>
          <p:spPr>
            <a:xfrm>
              <a:off x="6998479" y="2503416"/>
              <a:ext cx="872113" cy="872113"/>
            </a:xfrm>
            <a:custGeom>
              <a:avLst/>
              <a:gdLst>
                <a:gd name="connsiteX0" fmla="*/ 872113 w 872113"/>
                <a:gd name="connsiteY0" fmla="*/ 436057 h 872113"/>
                <a:gd name="connsiteX1" fmla="*/ 436056 w 872113"/>
                <a:gd name="connsiteY1" fmla="*/ 872113 h 872113"/>
                <a:gd name="connsiteX2" fmla="*/ 0 w 872113"/>
                <a:gd name="connsiteY2" fmla="*/ 436057 h 872113"/>
                <a:gd name="connsiteX3" fmla="*/ 436056 w 872113"/>
                <a:gd name="connsiteY3" fmla="*/ 0 h 872113"/>
                <a:gd name="connsiteX4" fmla="*/ 872113 w 872113"/>
                <a:gd name="connsiteY4" fmla="*/ 436057 h 872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113" h="872113">
                  <a:moveTo>
                    <a:pt x="872113" y="436057"/>
                  </a:moveTo>
                  <a:cubicBezTo>
                    <a:pt x="872113" y="676884"/>
                    <a:pt x="676883" y="872113"/>
                    <a:pt x="436056" y="872113"/>
                  </a:cubicBezTo>
                  <a:cubicBezTo>
                    <a:pt x="195229" y="872113"/>
                    <a:pt x="0" y="676884"/>
                    <a:pt x="0" y="436057"/>
                  </a:cubicBezTo>
                  <a:cubicBezTo>
                    <a:pt x="0" y="195229"/>
                    <a:pt x="195229" y="0"/>
                    <a:pt x="436056" y="0"/>
                  </a:cubicBezTo>
                  <a:cubicBezTo>
                    <a:pt x="676883" y="0"/>
                    <a:pt x="872113" y="195229"/>
                    <a:pt x="872113" y="436057"/>
                  </a:cubicBezTo>
                  <a:close/>
                </a:path>
              </a:pathLst>
            </a:custGeom>
            <a:solidFill>
              <a:srgbClr val="F1F3F3"/>
            </a:solidFill>
            <a:ln w="308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46FB2F3-8CB9-4CE5-BD52-57A0E706A5AA}"/>
                </a:ext>
              </a:extLst>
            </p:cNvPr>
            <p:cNvSpPr/>
            <p:nvPr/>
          </p:nvSpPr>
          <p:spPr>
            <a:xfrm>
              <a:off x="6999127" y="2504064"/>
              <a:ext cx="870817" cy="870817"/>
            </a:xfrm>
            <a:custGeom>
              <a:avLst/>
              <a:gdLst>
                <a:gd name="connsiteX0" fmla="*/ 870818 w 870817"/>
                <a:gd name="connsiteY0" fmla="*/ 435409 h 870817"/>
                <a:gd name="connsiteX1" fmla="*/ 435409 w 870817"/>
                <a:gd name="connsiteY1" fmla="*/ 870818 h 870817"/>
                <a:gd name="connsiteX2" fmla="*/ 0 w 870817"/>
                <a:gd name="connsiteY2" fmla="*/ 435409 h 870817"/>
                <a:gd name="connsiteX3" fmla="*/ 435409 w 870817"/>
                <a:gd name="connsiteY3" fmla="*/ 0 h 870817"/>
                <a:gd name="connsiteX4" fmla="*/ 870818 w 870817"/>
                <a:gd name="connsiteY4" fmla="*/ 435409 h 8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17" h="870817">
                  <a:moveTo>
                    <a:pt x="870818" y="435409"/>
                  </a:moveTo>
                  <a:cubicBezTo>
                    <a:pt x="870818" y="675879"/>
                    <a:pt x="675879" y="870818"/>
                    <a:pt x="435409" y="870818"/>
                  </a:cubicBezTo>
                  <a:cubicBezTo>
                    <a:pt x="194939" y="870818"/>
                    <a:pt x="0" y="675879"/>
                    <a:pt x="0" y="435409"/>
                  </a:cubicBezTo>
                  <a:cubicBezTo>
                    <a:pt x="0" y="194939"/>
                    <a:pt x="194940" y="0"/>
                    <a:pt x="435409" y="0"/>
                  </a:cubicBezTo>
                  <a:cubicBezTo>
                    <a:pt x="675879" y="0"/>
                    <a:pt x="870818" y="194939"/>
                    <a:pt x="870818" y="435409"/>
                  </a:cubicBezTo>
                  <a:close/>
                </a:path>
              </a:pathLst>
            </a:custGeom>
            <a:solidFill>
              <a:srgbClr val="F1F3F2"/>
            </a:solidFill>
            <a:ln w="308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8371C97-4B8B-4203-AFCC-E8BAF9B23FC5}"/>
                </a:ext>
              </a:extLst>
            </p:cNvPr>
            <p:cNvSpPr/>
            <p:nvPr/>
          </p:nvSpPr>
          <p:spPr>
            <a:xfrm>
              <a:off x="6999805" y="2504742"/>
              <a:ext cx="869461" cy="869461"/>
            </a:xfrm>
            <a:custGeom>
              <a:avLst/>
              <a:gdLst>
                <a:gd name="connsiteX0" fmla="*/ 869461 w 869461"/>
                <a:gd name="connsiteY0" fmla="*/ 434731 h 869461"/>
                <a:gd name="connsiteX1" fmla="*/ 434731 w 869461"/>
                <a:gd name="connsiteY1" fmla="*/ 869461 h 869461"/>
                <a:gd name="connsiteX2" fmla="*/ 0 w 869461"/>
                <a:gd name="connsiteY2" fmla="*/ 434731 h 869461"/>
                <a:gd name="connsiteX3" fmla="*/ 434731 w 869461"/>
                <a:gd name="connsiteY3" fmla="*/ 0 h 869461"/>
                <a:gd name="connsiteX4" fmla="*/ 869461 w 869461"/>
                <a:gd name="connsiteY4" fmla="*/ 434731 h 86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461" h="869461">
                  <a:moveTo>
                    <a:pt x="869461" y="434731"/>
                  </a:moveTo>
                  <a:cubicBezTo>
                    <a:pt x="869461" y="674826"/>
                    <a:pt x="674826" y="869461"/>
                    <a:pt x="434731" y="869461"/>
                  </a:cubicBezTo>
                  <a:cubicBezTo>
                    <a:pt x="194636" y="869461"/>
                    <a:pt x="0" y="674826"/>
                    <a:pt x="0" y="434731"/>
                  </a:cubicBezTo>
                  <a:cubicBezTo>
                    <a:pt x="0" y="194636"/>
                    <a:pt x="194636" y="0"/>
                    <a:pt x="434731" y="0"/>
                  </a:cubicBezTo>
                  <a:cubicBezTo>
                    <a:pt x="674826" y="0"/>
                    <a:pt x="869461" y="194636"/>
                    <a:pt x="869461" y="434731"/>
                  </a:cubicBezTo>
                  <a:close/>
                </a:path>
              </a:pathLst>
            </a:custGeom>
            <a:solidFill>
              <a:srgbClr val="F0F3F2"/>
            </a:solidFill>
            <a:ln w="308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90FFAA5-A068-4835-BE02-928AB0F8C5F0}"/>
                </a:ext>
              </a:extLst>
            </p:cNvPr>
            <p:cNvSpPr/>
            <p:nvPr/>
          </p:nvSpPr>
          <p:spPr>
            <a:xfrm>
              <a:off x="7000453" y="2505390"/>
              <a:ext cx="868166" cy="868166"/>
            </a:xfrm>
            <a:custGeom>
              <a:avLst/>
              <a:gdLst>
                <a:gd name="connsiteX0" fmla="*/ 868166 w 868166"/>
                <a:gd name="connsiteY0" fmla="*/ 434083 h 868166"/>
                <a:gd name="connsiteX1" fmla="*/ 434083 w 868166"/>
                <a:gd name="connsiteY1" fmla="*/ 868166 h 868166"/>
                <a:gd name="connsiteX2" fmla="*/ 0 w 868166"/>
                <a:gd name="connsiteY2" fmla="*/ 434083 h 868166"/>
                <a:gd name="connsiteX3" fmla="*/ 434083 w 868166"/>
                <a:gd name="connsiteY3" fmla="*/ 0 h 868166"/>
                <a:gd name="connsiteX4" fmla="*/ 868166 w 868166"/>
                <a:gd name="connsiteY4" fmla="*/ 434083 h 86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166" h="868166">
                  <a:moveTo>
                    <a:pt x="868166" y="434083"/>
                  </a:moveTo>
                  <a:cubicBezTo>
                    <a:pt x="868166" y="673820"/>
                    <a:pt x="673821" y="868166"/>
                    <a:pt x="434083" y="868166"/>
                  </a:cubicBezTo>
                  <a:cubicBezTo>
                    <a:pt x="194346" y="868166"/>
                    <a:pt x="0" y="673820"/>
                    <a:pt x="0" y="434083"/>
                  </a:cubicBezTo>
                  <a:cubicBezTo>
                    <a:pt x="0" y="194346"/>
                    <a:pt x="194346" y="0"/>
                    <a:pt x="434083" y="0"/>
                  </a:cubicBezTo>
                  <a:cubicBezTo>
                    <a:pt x="673821" y="0"/>
                    <a:pt x="868166" y="194346"/>
                    <a:pt x="868166" y="434083"/>
                  </a:cubicBezTo>
                  <a:close/>
                </a:path>
              </a:pathLst>
            </a:custGeom>
            <a:solidFill>
              <a:srgbClr val="F0F2F2"/>
            </a:solidFill>
            <a:ln w="308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67CE40D-1DA1-405A-9F27-C5E6F2C5AEAF}"/>
                </a:ext>
              </a:extLst>
            </p:cNvPr>
            <p:cNvSpPr/>
            <p:nvPr/>
          </p:nvSpPr>
          <p:spPr>
            <a:xfrm rot="-2700000">
              <a:off x="7001079" y="2506077"/>
              <a:ext cx="866800" cy="866800"/>
            </a:xfrm>
            <a:custGeom>
              <a:avLst/>
              <a:gdLst>
                <a:gd name="connsiteX0" fmla="*/ 866801 w 866800"/>
                <a:gd name="connsiteY0" fmla="*/ 433400 h 866800"/>
                <a:gd name="connsiteX1" fmla="*/ 433401 w 866800"/>
                <a:gd name="connsiteY1" fmla="*/ 866801 h 866800"/>
                <a:gd name="connsiteX2" fmla="*/ 0 w 866800"/>
                <a:gd name="connsiteY2" fmla="*/ 433401 h 866800"/>
                <a:gd name="connsiteX3" fmla="*/ 433401 w 866800"/>
                <a:gd name="connsiteY3" fmla="*/ 0 h 866800"/>
                <a:gd name="connsiteX4" fmla="*/ 866801 w 866800"/>
                <a:gd name="connsiteY4" fmla="*/ 433400 h 8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00" h="866800">
                  <a:moveTo>
                    <a:pt x="866801" y="433400"/>
                  </a:moveTo>
                  <a:cubicBezTo>
                    <a:pt x="866801" y="672761"/>
                    <a:pt x="672762" y="866801"/>
                    <a:pt x="433401" y="866801"/>
                  </a:cubicBezTo>
                  <a:cubicBezTo>
                    <a:pt x="194040" y="866801"/>
                    <a:pt x="0" y="672761"/>
                    <a:pt x="0" y="433401"/>
                  </a:cubicBezTo>
                  <a:cubicBezTo>
                    <a:pt x="0" y="194040"/>
                    <a:pt x="194040" y="0"/>
                    <a:pt x="433401" y="0"/>
                  </a:cubicBezTo>
                  <a:cubicBezTo>
                    <a:pt x="672761" y="0"/>
                    <a:pt x="866801" y="194040"/>
                    <a:pt x="866801" y="433400"/>
                  </a:cubicBezTo>
                  <a:close/>
                </a:path>
              </a:pathLst>
            </a:custGeom>
            <a:solidFill>
              <a:srgbClr val="F0F2F1"/>
            </a:solidFill>
            <a:ln w="308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A98F4DF-9F1C-4D9E-B810-F161DAEF6C30}"/>
                </a:ext>
              </a:extLst>
            </p:cNvPr>
            <p:cNvSpPr/>
            <p:nvPr/>
          </p:nvSpPr>
          <p:spPr>
            <a:xfrm rot="-2700000">
              <a:off x="7001727" y="2506724"/>
              <a:ext cx="865505" cy="865505"/>
            </a:xfrm>
            <a:custGeom>
              <a:avLst/>
              <a:gdLst>
                <a:gd name="connsiteX0" fmla="*/ 865505 w 865505"/>
                <a:gd name="connsiteY0" fmla="*/ 432753 h 865505"/>
                <a:gd name="connsiteX1" fmla="*/ 432753 w 865505"/>
                <a:gd name="connsiteY1" fmla="*/ 865506 h 865505"/>
                <a:gd name="connsiteX2" fmla="*/ 0 w 865505"/>
                <a:gd name="connsiteY2" fmla="*/ 432753 h 865505"/>
                <a:gd name="connsiteX3" fmla="*/ 432753 w 865505"/>
                <a:gd name="connsiteY3" fmla="*/ 0 h 865505"/>
                <a:gd name="connsiteX4" fmla="*/ 865505 w 865505"/>
                <a:gd name="connsiteY4" fmla="*/ 432753 h 865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05" h="865505">
                  <a:moveTo>
                    <a:pt x="865505" y="432753"/>
                  </a:moveTo>
                  <a:cubicBezTo>
                    <a:pt x="865505" y="671756"/>
                    <a:pt x="671756" y="865506"/>
                    <a:pt x="432753" y="865506"/>
                  </a:cubicBezTo>
                  <a:cubicBezTo>
                    <a:pt x="193750" y="865506"/>
                    <a:pt x="0" y="671756"/>
                    <a:pt x="0" y="432753"/>
                  </a:cubicBezTo>
                  <a:cubicBezTo>
                    <a:pt x="0" y="193750"/>
                    <a:pt x="193750" y="0"/>
                    <a:pt x="432753" y="0"/>
                  </a:cubicBezTo>
                  <a:cubicBezTo>
                    <a:pt x="671756" y="0"/>
                    <a:pt x="865505" y="193750"/>
                    <a:pt x="865505" y="432753"/>
                  </a:cubicBezTo>
                  <a:close/>
                </a:path>
              </a:pathLst>
            </a:custGeom>
            <a:solidFill>
              <a:srgbClr val="EFF2F1"/>
            </a:solidFill>
            <a:ln w="3083"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3094B39-5D29-404C-8839-E4036700321A}"/>
                </a:ext>
              </a:extLst>
            </p:cNvPr>
            <p:cNvSpPr/>
            <p:nvPr/>
          </p:nvSpPr>
          <p:spPr>
            <a:xfrm>
              <a:off x="7002457" y="2507394"/>
              <a:ext cx="864157" cy="864157"/>
            </a:xfrm>
            <a:custGeom>
              <a:avLst/>
              <a:gdLst>
                <a:gd name="connsiteX0" fmla="*/ 864157 w 864157"/>
                <a:gd name="connsiteY0" fmla="*/ 432079 h 864157"/>
                <a:gd name="connsiteX1" fmla="*/ 432078 w 864157"/>
                <a:gd name="connsiteY1" fmla="*/ 864157 h 864157"/>
                <a:gd name="connsiteX2" fmla="*/ 0 w 864157"/>
                <a:gd name="connsiteY2" fmla="*/ 432079 h 864157"/>
                <a:gd name="connsiteX3" fmla="*/ 432078 w 864157"/>
                <a:gd name="connsiteY3" fmla="*/ 0 h 864157"/>
                <a:gd name="connsiteX4" fmla="*/ 864157 w 864157"/>
                <a:gd name="connsiteY4" fmla="*/ 432079 h 86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157" h="864157">
                  <a:moveTo>
                    <a:pt x="864157" y="432079"/>
                  </a:moveTo>
                  <a:cubicBezTo>
                    <a:pt x="864157" y="670709"/>
                    <a:pt x="670709" y="864157"/>
                    <a:pt x="432078" y="864157"/>
                  </a:cubicBezTo>
                  <a:cubicBezTo>
                    <a:pt x="193448" y="864157"/>
                    <a:pt x="0" y="670709"/>
                    <a:pt x="0" y="432079"/>
                  </a:cubicBezTo>
                  <a:cubicBezTo>
                    <a:pt x="0" y="193448"/>
                    <a:pt x="193448" y="0"/>
                    <a:pt x="432078" y="0"/>
                  </a:cubicBezTo>
                  <a:cubicBezTo>
                    <a:pt x="670709" y="0"/>
                    <a:pt x="864157" y="193448"/>
                    <a:pt x="864157" y="432079"/>
                  </a:cubicBezTo>
                  <a:close/>
                </a:path>
              </a:pathLst>
            </a:custGeom>
            <a:solidFill>
              <a:srgbClr val="EFF2F1"/>
            </a:solidFill>
            <a:ln w="3083"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F77DAC8-39C8-48C4-9377-D58DFBE61F85}"/>
                </a:ext>
              </a:extLst>
            </p:cNvPr>
            <p:cNvSpPr/>
            <p:nvPr/>
          </p:nvSpPr>
          <p:spPr>
            <a:xfrm>
              <a:off x="7003105" y="2508042"/>
              <a:ext cx="862862" cy="862862"/>
            </a:xfrm>
            <a:custGeom>
              <a:avLst/>
              <a:gdLst>
                <a:gd name="connsiteX0" fmla="*/ 862862 w 862862"/>
                <a:gd name="connsiteY0" fmla="*/ 431431 h 862862"/>
                <a:gd name="connsiteX1" fmla="*/ 431431 w 862862"/>
                <a:gd name="connsiteY1" fmla="*/ 862862 h 862862"/>
                <a:gd name="connsiteX2" fmla="*/ 0 w 862862"/>
                <a:gd name="connsiteY2" fmla="*/ 431431 h 862862"/>
                <a:gd name="connsiteX3" fmla="*/ 431431 w 862862"/>
                <a:gd name="connsiteY3" fmla="*/ 0 h 862862"/>
                <a:gd name="connsiteX4" fmla="*/ 862862 w 862862"/>
                <a:gd name="connsiteY4" fmla="*/ 431431 h 86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862" h="862862">
                  <a:moveTo>
                    <a:pt x="862862" y="431431"/>
                  </a:moveTo>
                  <a:cubicBezTo>
                    <a:pt x="862862" y="669704"/>
                    <a:pt x="669704" y="862862"/>
                    <a:pt x="431431" y="862862"/>
                  </a:cubicBezTo>
                  <a:cubicBezTo>
                    <a:pt x="193158" y="862862"/>
                    <a:pt x="0" y="669704"/>
                    <a:pt x="0" y="431431"/>
                  </a:cubicBezTo>
                  <a:cubicBezTo>
                    <a:pt x="0" y="193159"/>
                    <a:pt x="193158" y="0"/>
                    <a:pt x="431431" y="0"/>
                  </a:cubicBezTo>
                  <a:cubicBezTo>
                    <a:pt x="669704" y="0"/>
                    <a:pt x="862862" y="193159"/>
                    <a:pt x="862862" y="431431"/>
                  </a:cubicBezTo>
                  <a:close/>
                </a:path>
              </a:pathLst>
            </a:custGeom>
            <a:solidFill>
              <a:srgbClr val="EFF1F0"/>
            </a:solidFill>
            <a:ln w="308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6DBE02D-A7B4-4734-93D2-C11055BF87C5}"/>
                </a:ext>
              </a:extLst>
            </p:cNvPr>
            <p:cNvSpPr/>
            <p:nvPr/>
          </p:nvSpPr>
          <p:spPr>
            <a:xfrm>
              <a:off x="7003752" y="2508689"/>
              <a:ext cx="861567" cy="861567"/>
            </a:xfrm>
            <a:custGeom>
              <a:avLst/>
              <a:gdLst>
                <a:gd name="connsiteX0" fmla="*/ 861567 w 861567"/>
                <a:gd name="connsiteY0" fmla="*/ 430784 h 861567"/>
                <a:gd name="connsiteX1" fmla="*/ 430784 w 861567"/>
                <a:gd name="connsiteY1" fmla="*/ 861567 h 861567"/>
                <a:gd name="connsiteX2" fmla="*/ 0 w 861567"/>
                <a:gd name="connsiteY2" fmla="*/ 430783 h 861567"/>
                <a:gd name="connsiteX3" fmla="*/ 430784 w 861567"/>
                <a:gd name="connsiteY3" fmla="*/ 0 h 861567"/>
                <a:gd name="connsiteX4" fmla="*/ 861567 w 861567"/>
                <a:gd name="connsiteY4" fmla="*/ 430784 h 861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567" h="861567">
                  <a:moveTo>
                    <a:pt x="861567" y="430784"/>
                  </a:moveTo>
                  <a:cubicBezTo>
                    <a:pt x="861567" y="668699"/>
                    <a:pt x="668698" y="861567"/>
                    <a:pt x="430784" y="861567"/>
                  </a:cubicBezTo>
                  <a:cubicBezTo>
                    <a:pt x="192869" y="861567"/>
                    <a:pt x="0" y="668699"/>
                    <a:pt x="0" y="430783"/>
                  </a:cubicBezTo>
                  <a:cubicBezTo>
                    <a:pt x="0" y="192868"/>
                    <a:pt x="192869" y="0"/>
                    <a:pt x="430784" y="0"/>
                  </a:cubicBezTo>
                  <a:cubicBezTo>
                    <a:pt x="668699" y="0"/>
                    <a:pt x="861567" y="192868"/>
                    <a:pt x="861567" y="430784"/>
                  </a:cubicBezTo>
                  <a:close/>
                </a:path>
              </a:pathLst>
            </a:custGeom>
            <a:solidFill>
              <a:srgbClr val="EEF1F0"/>
            </a:solidFill>
            <a:ln w="3083"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14421A1A-6CF1-4785-A2DB-159CC33C80F5}"/>
                </a:ext>
              </a:extLst>
            </p:cNvPr>
            <p:cNvSpPr/>
            <p:nvPr/>
          </p:nvSpPr>
          <p:spPr>
            <a:xfrm>
              <a:off x="7004431" y="2509368"/>
              <a:ext cx="860210" cy="860210"/>
            </a:xfrm>
            <a:custGeom>
              <a:avLst/>
              <a:gdLst>
                <a:gd name="connsiteX0" fmla="*/ 860210 w 860210"/>
                <a:gd name="connsiteY0" fmla="*/ 430105 h 860210"/>
                <a:gd name="connsiteX1" fmla="*/ 430105 w 860210"/>
                <a:gd name="connsiteY1" fmla="*/ 860210 h 860210"/>
                <a:gd name="connsiteX2" fmla="*/ 0 w 860210"/>
                <a:gd name="connsiteY2" fmla="*/ 430105 h 860210"/>
                <a:gd name="connsiteX3" fmla="*/ 430105 w 860210"/>
                <a:gd name="connsiteY3" fmla="*/ 0 h 860210"/>
                <a:gd name="connsiteX4" fmla="*/ 860210 w 860210"/>
                <a:gd name="connsiteY4" fmla="*/ 430105 h 86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210" h="860210">
                  <a:moveTo>
                    <a:pt x="860210" y="430105"/>
                  </a:moveTo>
                  <a:cubicBezTo>
                    <a:pt x="860210" y="667646"/>
                    <a:pt x="667646" y="860210"/>
                    <a:pt x="430105" y="860210"/>
                  </a:cubicBezTo>
                  <a:cubicBezTo>
                    <a:pt x="192565" y="860210"/>
                    <a:pt x="0" y="667646"/>
                    <a:pt x="0" y="430105"/>
                  </a:cubicBezTo>
                  <a:cubicBezTo>
                    <a:pt x="0" y="192565"/>
                    <a:pt x="192565" y="0"/>
                    <a:pt x="430105" y="0"/>
                  </a:cubicBezTo>
                  <a:cubicBezTo>
                    <a:pt x="667646" y="0"/>
                    <a:pt x="860210" y="192565"/>
                    <a:pt x="860210" y="430105"/>
                  </a:cubicBezTo>
                  <a:close/>
                </a:path>
              </a:pathLst>
            </a:custGeom>
            <a:solidFill>
              <a:srgbClr val="EEF1F0"/>
            </a:solidFill>
            <a:ln w="308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53AE6E3-79BF-4F91-82BA-42A9FAB347B2}"/>
                </a:ext>
              </a:extLst>
            </p:cNvPr>
            <p:cNvSpPr/>
            <p:nvPr/>
          </p:nvSpPr>
          <p:spPr>
            <a:xfrm>
              <a:off x="7005078" y="2510015"/>
              <a:ext cx="858915" cy="858915"/>
            </a:xfrm>
            <a:custGeom>
              <a:avLst/>
              <a:gdLst>
                <a:gd name="connsiteX0" fmla="*/ 858915 w 858915"/>
                <a:gd name="connsiteY0" fmla="*/ 429458 h 858915"/>
                <a:gd name="connsiteX1" fmla="*/ 429458 w 858915"/>
                <a:gd name="connsiteY1" fmla="*/ 858915 h 858915"/>
                <a:gd name="connsiteX2" fmla="*/ 0 w 858915"/>
                <a:gd name="connsiteY2" fmla="*/ 429458 h 858915"/>
                <a:gd name="connsiteX3" fmla="*/ 429458 w 858915"/>
                <a:gd name="connsiteY3" fmla="*/ 0 h 858915"/>
                <a:gd name="connsiteX4" fmla="*/ 858915 w 858915"/>
                <a:gd name="connsiteY4" fmla="*/ 429458 h 85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915" h="858915">
                  <a:moveTo>
                    <a:pt x="858915" y="429458"/>
                  </a:moveTo>
                  <a:cubicBezTo>
                    <a:pt x="858915" y="666641"/>
                    <a:pt x="666641" y="858915"/>
                    <a:pt x="429458" y="858915"/>
                  </a:cubicBezTo>
                  <a:cubicBezTo>
                    <a:pt x="192275" y="858915"/>
                    <a:pt x="0" y="666641"/>
                    <a:pt x="0" y="429458"/>
                  </a:cubicBezTo>
                  <a:cubicBezTo>
                    <a:pt x="0" y="192275"/>
                    <a:pt x="192275" y="0"/>
                    <a:pt x="429458" y="0"/>
                  </a:cubicBezTo>
                  <a:cubicBezTo>
                    <a:pt x="666641" y="0"/>
                    <a:pt x="858915" y="192275"/>
                    <a:pt x="858915" y="429458"/>
                  </a:cubicBezTo>
                  <a:close/>
                </a:path>
              </a:pathLst>
            </a:custGeom>
            <a:solidFill>
              <a:srgbClr val="EEF0F0"/>
            </a:solidFill>
            <a:ln w="308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97424A1-8E2D-40DD-AD86-7E0EA5EF6F5E}"/>
                </a:ext>
              </a:extLst>
            </p:cNvPr>
            <p:cNvSpPr/>
            <p:nvPr/>
          </p:nvSpPr>
          <p:spPr>
            <a:xfrm rot="-2700000">
              <a:off x="7005705" y="2510702"/>
              <a:ext cx="857550" cy="857550"/>
            </a:xfrm>
            <a:custGeom>
              <a:avLst/>
              <a:gdLst>
                <a:gd name="connsiteX0" fmla="*/ 857550 w 857550"/>
                <a:gd name="connsiteY0" fmla="*/ 428775 h 857550"/>
                <a:gd name="connsiteX1" fmla="*/ 428775 w 857550"/>
                <a:gd name="connsiteY1" fmla="*/ 857550 h 857550"/>
                <a:gd name="connsiteX2" fmla="*/ 0 w 857550"/>
                <a:gd name="connsiteY2" fmla="*/ 428775 h 857550"/>
                <a:gd name="connsiteX3" fmla="*/ 428775 w 857550"/>
                <a:gd name="connsiteY3" fmla="*/ 0 h 857550"/>
                <a:gd name="connsiteX4" fmla="*/ 857550 w 857550"/>
                <a:gd name="connsiteY4" fmla="*/ 428775 h 85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550" h="857550">
                  <a:moveTo>
                    <a:pt x="857550" y="428775"/>
                  </a:moveTo>
                  <a:cubicBezTo>
                    <a:pt x="857550" y="665581"/>
                    <a:pt x="665581" y="857550"/>
                    <a:pt x="428775" y="857550"/>
                  </a:cubicBezTo>
                  <a:cubicBezTo>
                    <a:pt x="191969" y="857550"/>
                    <a:pt x="0" y="665581"/>
                    <a:pt x="0" y="428775"/>
                  </a:cubicBezTo>
                  <a:cubicBezTo>
                    <a:pt x="0" y="191969"/>
                    <a:pt x="191969" y="0"/>
                    <a:pt x="428775" y="0"/>
                  </a:cubicBezTo>
                  <a:cubicBezTo>
                    <a:pt x="665581" y="0"/>
                    <a:pt x="857550" y="191969"/>
                    <a:pt x="857550" y="428775"/>
                  </a:cubicBezTo>
                  <a:close/>
                </a:path>
              </a:pathLst>
            </a:custGeom>
            <a:solidFill>
              <a:srgbClr val="EDF0EF"/>
            </a:solidFill>
            <a:ln w="3083"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6194DFA-711F-4E8A-ABA6-24422BA4A785}"/>
                </a:ext>
              </a:extLst>
            </p:cNvPr>
            <p:cNvSpPr/>
            <p:nvPr/>
          </p:nvSpPr>
          <p:spPr>
            <a:xfrm rot="-2700000">
              <a:off x="7006352" y="2511350"/>
              <a:ext cx="856254" cy="856255"/>
            </a:xfrm>
            <a:custGeom>
              <a:avLst/>
              <a:gdLst>
                <a:gd name="connsiteX0" fmla="*/ 856255 w 856254"/>
                <a:gd name="connsiteY0" fmla="*/ 428128 h 856255"/>
                <a:gd name="connsiteX1" fmla="*/ 428127 w 856254"/>
                <a:gd name="connsiteY1" fmla="*/ 856255 h 856255"/>
                <a:gd name="connsiteX2" fmla="*/ 0 w 856254"/>
                <a:gd name="connsiteY2" fmla="*/ 428127 h 856255"/>
                <a:gd name="connsiteX3" fmla="*/ 428127 w 856254"/>
                <a:gd name="connsiteY3" fmla="*/ 0 h 856255"/>
                <a:gd name="connsiteX4" fmla="*/ 856255 w 856254"/>
                <a:gd name="connsiteY4" fmla="*/ 428128 h 85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254" h="856255">
                  <a:moveTo>
                    <a:pt x="856255" y="428128"/>
                  </a:moveTo>
                  <a:cubicBezTo>
                    <a:pt x="856255" y="664576"/>
                    <a:pt x="664575" y="856255"/>
                    <a:pt x="428127" y="856255"/>
                  </a:cubicBezTo>
                  <a:cubicBezTo>
                    <a:pt x="191679" y="856255"/>
                    <a:pt x="0" y="664576"/>
                    <a:pt x="0" y="428127"/>
                  </a:cubicBezTo>
                  <a:cubicBezTo>
                    <a:pt x="0" y="191679"/>
                    <a:pt x="191679" y="0"/>
                    <a:pt x="428127" y="0"/>
                  </a:cubicBezTo>
                  <a:cubicBezTo>
                    <a:pt x="664576" y="0"/>
                    <a:pt x="856255" y="191679"/>
                    <a:pt x="856255" y="428128"/>
                  </a:cubicBezTo>
                  <a:close/>
                </a:path>
              </a:pathLst>
            </a:custGeom>
            <a:solidFill>
              <a:srgbClr val="EDF0EF"/>
            </a:solidFill>
            <a:ln w="308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95E599D-F557-49F0-85CA-C469739F204C}"/>
                </a:ext>
              </a:extLst>
            </p:cNvPr>
            <p:cNvSpPr/>
            <p:nvPr/>
          </p:nvSpPr>
          <p:spPr>
            <a:xfrm>
              <a:off x="7007083" y="2512020"/>
              <a:ext cx="854906" cy="854906"/>
            </a:xfrm>
            <a:custGeom>
              <a:avLst/>
              <a:gdLst>
                <a:gd name="connsiteX0" fmla="*/ 854906 w 854906"/>
                <a:gd name="connsiteY0" fmla="*/ 427453 h 854906"/>
                <a:gd name="connsiteX1" fmla="*/ 427453 w 854906"/>
                <a:gd name="connsiteY1" fmla="*/ 854906 h 854906"/>
                <a:gd name="connsiteX2" fmla="*/ 0 w 854906"/>
                <a:gd name="connsiteY2" fmla="*/ 427453 h 854906"/>
                <a:gd name="connsiteX3" fmla="*/ 427453 w 854906"/>
                <a:gd name="connsiteY3" fmla="*/ 0 h 854906"/>
                <a:gd name="connsiteX4" fmla="*/ 854906 w 854906"/>
                <a:gd name="connsiteY4" fmla="*/ 427453 h 85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906" h="854906">
                  <a:moveTo>
                    <a:pt x="854906" y="427453"/>
                  </a:moveTo>
                  <a:cubicBezTo>
                    <a:pt x="854906" y="663529"/>
                    <a:pt x="663529" y="854906"/>
                    <a:pt x="427453" y="854906"/>
                  </a:cubicBezTo>
                  <a:cubicBezTo>
                    <a:pt x="191377" y="854906"/>
                    <a:pt x="0" y="663529"/>
                    <a:pt x="0" y="427453"/>
                  </a:cubicBezTo>
                  <a:cubicBezTo>
                    <a:pt x="0" y="191377"/>
                    <a:pt x="191377" y="0"/>
                    <a:pt x="427453" y="0"/>
                  </a:cubicBezTo>
                  <a:cubicBezTo>
                    <a:pt x="663529" y="0"/>
                    <a:pt x="854906" y="191377"/>
                    <a:pt x="854906" y="427453"/>
                  </a:cubicBezTo>
                  <a:close/>
                </a:path>
              </a:pathLst>
            </a:custGeom>
            <a:solidFill>
              <a:srgbClr val="EDF0EF"/>
            </a:solidFill>
            <a:ln w="308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842B952-CF6C-4B49-B3D8-46C8A4B6422C}"/>
                </a:ext>
              </a:extLst>
            </p:cNvPr>
            <p:cNvSpPr/>
            <p:nvPr/>
          </p:nvSpPr>
          <p:spPr>
            <a:xfrm>
              <a:off x="7007730" y="2512667"/>
              <a:ext cx="853611" cy="853611"/>
            </a:xfrm>
            <a:custGeom>
              <a:avLst/>
              <a:gdLst>
                <a:gd name="connsiteX0" fmla="*/ 853611 w 853611"/>
                <a:gd name="connsiteY0" fmla="*/ 426806 h 853611"/>
                <a:gd name="connsiteX1" fmla="*/ 426805 w 853611"/>
                <a:gd name="connsiteY1" fmla="*/ 853611 h 853611"/>
                <a:gd name="connsiteX2" fmla="*/ 0 w 853611"/>
                <a:gd name="connsiteY2" fmla="*/ 426806 h 853611"/>
                <a:gd name="connsiteX3" fmla="*/ 426805 w 853611"/>
                <a:gd name="connsiteY3" fmla="*/ 0 h 853611"/>
                <a:gd name="connsiteX4" fmla="*/ 853611 w 853611"/>
                <a:gd name="connsiteY4" fmla="*/ 426806 h 85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611" h="853611">
                  <a:moveTo>
                    <a:pt x="853611" y="426806"/>
                  </a:moveTo>
                  <a:cubicBezTo>
                    <a:pt x="853611" y="662524"/>
                    <a:pt x="662524" y="853611"/>
                    <a:pt x="426805" y="853611"/>
                  </a:cubicBezTo>
                  <a:cubicBezTo>
                    <a:pt x="191087" y="853611"/>
                    <a:pt x="0" y="662524"/>
                    <a:pt x="0" y="426806"/>
                  </a:cubicBezTo>
                  <a:cubicBezTo>
                    <a:pt x="0" y="191088"/>
                    <a:pt x="191087" y="0"/>
                    <a:pt x="426805" y="0"/>
                  </a:cubicBezTo>
                  <a:cubicBezTo>
                    <a:pt x="662524" y="0"/>
                    <a:pt x="853611" y="191088"/>
                    <a:pt x="853611" y="426806"/>
                  </a:cubicBezTo>
                  <a:close/>
                </a:path>
              </a:pathLst>
            </a:custGeom>
            <a:solidFill>
              <a:srgbClr val="ECEFEE"/>
            </a:solidFill>
            <a:ln w="3083"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6DB2B78-34B1-4C81-A3CC-DCD70C978D29}"/>
                </a:ext>
              </a:extLst>
            </p:cNvPr>
            <p:cNvSpPr/>
            <p:nvPr/>
          </p:nvSpPr>
          <p:spPr>
            <a:xfrm>
              <a:off x="7008409" y="2513345"/>
              <a:ext cx="852254" cy="852254"/>
            </a:xfrm>
            <a:custGeom>
              <a:avLst/>
              <a:gdLst>
                <a:gd name="connsiteX0" fmla="*/ 852254 w 852254"/>
                <a:gd name="connsiteY0" fmla="*/ 426127 h 852254"/>
                <a:gd name="connsiteX1" fmla="*/ 426127 w 852254"/>
                <a:gd name="connsiteY1" fmla="*/ 852254 h 852254"/>
                <a:gd name="connsiteX2" fmla="*/ 0 w 852254"/>
                <a:gd name="connsiteY2" fmla="*/ 426127 h 852254"/>
                <a:gd name="connsiteX3" fmla="*/ 426127 w 852254"/>
                <a:gd name="connsiteY3" fmla="*/ 0 h 852254"/>
                <a:gd name="connsiteX4" fmla="*/ 852254 w 852254"/>
                <a:gd name="connsiteY4" fmla="*/ 426127 h 85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54" h="852254">
                  <a:moveTo>
                    <a:pt x="852254" y="426127"/>
                  </a:moveTo>
                  <a:cubicBezTo>
                    <a:pt x="852254" y="661471"/>
                    <a:pt x="661470" y="852254"/>
                    <a:pt x="426127" y="852254"/>
                  </a:cubicBezTo>
                  <a:cubicBezTo>
                    <a:pt x="190784" y="852254"/>
                    <a:pt x="0" y="661471"/>
                    <a:pt x="0" y="426127"/>
                  </a:cubicBezTo>
                  <a:cubicBezTo>
                    <a:pt x="0" y="190783"/>
                    <a:pt x="190784" y="0"/>
                    <a:pt x="426127" y="0"/>
                  </a:cubicBezTo>
                  <a:cubicBezTo>
                    <a:pt x="661471" y="0"/>
                    <a:pt x="852254" y="190783"/>
                    <a:pt x="852254" y="426127"/>
                  </a:cubicBezTo>
                  <a:close/>
                </a:path>
              </a:pathLst>
            </a:custGeom>
            <a:solidFill>
              <a:schemeClr val="bg1"/>
            </a:solidFill>
            <a:ln w="3083" cap="flat">
              <a:noFill/>
              <a:prstDash val="solid"/>
              <a:miter/>
            </a:ln>
          </p:spPr>
          <p:txBody>
            <a:bodyPr rtlCol="0" anchor="ctr"/>
            <a:lstStyle/>
            <a:p>
              <a:endParaRPr lang="en-US"/>
            </a:p>
          </p:txBody>
        </p:sp>
      </p:grpSp>
      <p:sp>
        <p:nvSpPr>
          <p:cNvPr id="74" name="Freeform: Shape 73">
            <a:extLst>
              <a:ext uri="{FF2B5EF4-FFF2-40B4-BE49-F238E27FC236}">
                <a16:creationId xmlns:a16="http://schemas.microsoft.com/office/drawing/2014/main" id="{444CD885-20CC-4CAC-9E4F-6D630CB9644D}"/>
              </a:ext>
            </a:extLst>
          </p:cNvPr>
          <p:cNvSpPr/>
          <p:nvPr/>
        </p:nvSpPr>
        <p:spPr>
          <a:xfrm rot="18900000">
            <a:off x="4189492" y="3132966"/>
            <a:ext cx="765559" cy="765559"/>
          </a:xfrm>
          <a:custGeom>
            <a:avLst/>
            <a:gdLst>
              <a:gd name="connsiteX0" fmla="*/ 1165602 w 1165602"/>
              <a:gd name="connsiteY0" fmla="*/ 582801 h 1165602"/>
              <a:gd name="connsiteX1" fmla="*/ 582801 w 1165602"/>
              <a:gd name="connsiteY1" fmla="*/ 1165602 h 1165602"/>
              <a:gd name="connsiteX2" fmla="*/ 0 w 1165602"/>
              <a:gd name="connsiteY2" fmla="*/ 582801 h 1165602"/>
              <a:gd name="connsiteX3" fmla="*/ 582801 w 1165602"/>
              <a:gd name="connsiteY3" fmla="*/ 0 h 1165602"/>
              <a:gd name="connsiteX4" fmla="*/ 1165602 w 1165602"/>
              <a:gd name="connsiteY4" fmla="*/ 582801 h 116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602" h="1165602">
                <a:moveTo>
                  <a:pt x="1165602" y="582801"/>
                </a:moveTo>
                <a:cubicBezTo>
                  <a:pt x="1165602" y="904673"/>
                  <a:pt x="904673" y="1165602"/>
                  <a:pt x="582801" y="1165602"/>
                </a:cubicBezTo>
                <a:cubicBezTo>
                  <a:pt x="260929" y="1165602"/>
                  <a:pt x="0" y="904673"/>
                  <a:pt x="0" y="582801"/>
                </a:cubicBezTo>
                <a:cubicBezTo>
                  <a:pt x="0" y="260929"/>
                  <a:pt x="260929" y="0"/>
                  <a:pt x="582801" y="0"/>
                </a:cubicBezTo>
                <a:cubicBezTo>
                  <a:pt x="904673" y="0"/>
                  <a:pt x="1165602" y="260929"/>
                  <a:pt x="1165602" y="582801"/>
                </a:cubicBezTo>
                <a:close/>
              </a:path>
            </a:pathLst>
          </a:custGeom>
          <a:solidFill>
            <a:srgbClr val="FF007D"/>
          </a:solidFill>
          <a:ln w="3083" cap="flat">
            <a:noFill/>
            <a:prstDash val="solid"/>
            <a:miter/>
          </a:ln>
        </p:spPr>
        <p:txBody>
          <a:bodyPr rtlCol="0" anchor="ctr"/>
          <a:lstStyle/>
          <a:p>
            <a:endParaRPr lang="en-US"/>
          </a:p>
        </p:txBody>
      </p:sp>
      <p:grpSp>
        <p:nvGrpSpPr>
          <p:cNvPr id="75" name="Graphic 5">
            <a:extLst>
              <a:ext uri="{FF2B5EF4-FFF2-40B4-BE49-F238E27FC236}">
                <a16:creationId xmlns:a16="http://schemas.microsoft.com/office/drawing/2014/main" id="{ACDBC3CC-47F7-40F5-AB98-BB078DC6B894}"/>
              </a:ext>
            </a:extLst>
          </p:cNvPr>
          <p:cNvGrpSpPr/>
          <p:nvPr/>
        </p:nvGrpSpPr>
        <p:grpSpPr>
          <a:xfrm>
            <a:off x="4143274" y="3086747"/>
            <a:ext cx="857997" cy="857997"/>
            <a:chOff x="3919243" y="3907888"/>
            <a:chExt cx="1306343" cy="1306343"/>
          </a:xfrm>
        </p:grpSpPr>
        <p:sp>
          <p:nvSpPr>
            <p:cNvPr id="76" name="Freeform: Shape 75">
              <a:extLst>
                <a:ext uri="{FF2B5EF4-FFF2-40B4-BE49-F238E27FC236}">
                  <a16:creationId xmlns:a16="http://schemas.microsoft.com/office/drawing/2014/main" id="{24F287F4-3497-4A4F-9C05-F5D8D8EDA95A}"/>
                </a:ext>
              </a:extLst>
            </p:cNvPr>
            <p:cNvSpPr/>
            <p:nvPr/>
          </p:nvSpPr>
          <p:spPr>
            <a:xfrm>
              <a:off x="4109270" y="4097870"/>
              <a:ext cx="926385" cy="926385"/>
            </a:xfrm>
            <a:custGeom>
              <a:avLst/>
              <a:gdLst>
                <a:gd name="connsiteX0" fmla="*/ 926385 w 926385"/>
                <a:gd name="connsiteY0" fmla="*/ 463193 h 926385"/>
                <a:gd name="connsiteX1" fmla="*/ 463193 w 926385"/>
                <a:gd name="connsiteY1" fmla="*/ 926385 h 926385"/>
                <a:gd name="connsiteX2" fmla="*/ 0 w 926385"/>
                <a:gd name="connsiteY2" fmla="*/ 463193 h 926385"/>
                <a:gd name="connsiteX3" fmla="*/ 463193 w 926385"/>
                <a:gd name="connsiteY3" fmla="*/ 0 h 926385"/>
                <a:gd name="connsiteX4" fmla="*/ 926385 w 926385"/>
                <a:gd name="connsiteY4" fmla="*/ 463193 h 92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85" h="926385">
                  <a:moveTo>
                    <a:pt x="926385" y="463193"/>
                  </a:moveTo>
                  <a:cubicBezTo>
                    <a:pt x="926385" y="719007"/>
                    <a:pt x="719007" y="926385"/>
                    <a:pt x="463193" y="926385"/>
                  </a:cubicBezTo>
                  <a:cubicBezTo>
                    <a:pt x="207378" y="926385"/>
                    <a:pt x="0" y="719006"/>
                    <a:pt x="0" y="463193"/>
                  </a:cubicBezTo>
                  <a:cubicBezTo>
                    <a:pt x="0" y="207378"/>
                    <a:pt x="207378" y="0"/>
                    <a:pt x="463193" y="0"/>
                  </a:cubicBezTo>
                  <a:cubicBezTo>
                    <a:pt x="719007" y="0"/>
                    <a:pt x="926385" y="207379"/>
                    <a:pt x="926385" y="463193"/>
                  </a:cubicBezTo>
                  <a:close/>
                </a:path>
              </a:pathLst>
            </a:custGeom>
            <a:solidFill>
              <a:srgbClr val="FFFFFF"/>
            </a:solidFill>
            <a:ln w="3083"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7D5AC89-1336-4B43-8BFE-B253A44D25AF}"/>
                </a:ext>
              </a:extLst>
            </p:cNvPr>
            <p:cNvSpPr/>
            <p:nvPr/>
          </p:nvSpPr>
          <p:spPr>
            <a:xfrm>
              <a:off x="4109917" y="4098518"/>
              <a:ext cx="925089" cy="925089"/>
            </a:xfrm>
            <a:custGeom>
              <a:avLst/>
              <a:gdLst>
                <a:gd name="connsiteX0" fmla="*/ 925090 w 925089"/>
                <a:gd name="connsiteY0" fmla="*/ 462545 h 925089"/>
                <a:gd name="connsiteX1" fmla="*/ 462545 w 925089"/>
                <a:gd name="connsiteY1" fmla="*/ 925090 h 925089"/>
                <a:gd name="connsiteX2" fmla="*/ 0 w 925089"/>
                <a:gd name="connsiteY2" fmla="*/ 462545 h 925089"/>
                <a:gd name="connsiteX3" fmla="*/ 462545 w 925089"/>
                <a:gd name="connsiteY3" fmla="*/ 0 h 925089"/>
                <a:gd name="connsiteX4" fmla="*/ 925090 w 925089"/>
                <a:gd name="connsiteY4" fmla="*/ 462545 h 925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89" h="925089">
                  <a:moveTo>
                    <a:pt x="925090" y="462545"/>
                  </a:moveTo>
                  <a:cubicBezTo>
                    <a:pt x="925090" y="718002"/>
                    <a:pt x="718002" y="925090"/>
                    <a:pt x="462545" y="925090"/>
                  </a:cubicBezTo>
                  <a:cubicBezTo>
                    <a:pt x="207088" y="925090"/>
                    <a:pt x="0" y="718002"/>
                    <a:pt x="0" y="462545"/>
                  </a:cubicBezTo>
                  <a:cubicBezTo>
                    <a:pt x="0" y="207088"/>
                    <a:pt x="207088" y="0"/>
                    <a:pt x="462545" y="0"/>
                  </a:cubicBezTo>
                  <a:cubicBezTo>
                    <a:pt x="718002" y="0"/>
                    <a:pt x="925090" y="207088"/>
                    <a:pt x="925090" y="462545"/>
                  </a:cubicBezTo>
                  <a:close/>
                </a:path>
              </a:pathLst>
            </a:custGeom>
            <a:solidFill>
              <a:srgbClr val="FFFFFF"/>
            </a:solidFill>
            <a:ln w="3083"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E1CC7F1B-FA48-4C47-B10A-5E78D06990CB}"/>
                </a:ext>
              </a:extLst>
            </p:cNvPr>
            <p:cNvSpPr/>
            <p:nvPr/>
          </p:nvSpPr>
          <p:spPr>
            <a:xfrm rot="-2700000">
              <a:off x="4110552" y="4099198"/>
              <a:ext cx="923724" cy="923724"/>
            </a:xfrm>
            <a:custGeom>
              <a:avLst/>
              <a:gdLst>
                <a:gd name="connsiteX0" fmla="*/ 923724 w 923724"/>
                <a:gd name="connsiteY0" fmla="*/ 461862 h 923724"/>
                <a:gd name="connsiteX1" fmla="*/ 461862 w 923724"/>
                <a:gd name="connsiteY1" fmla="*/ 923724 h 923724"/>
                <a:gd name="connsiteX2" fmla="*/ 0 w 923724"/>
                <a:gd name="connsiteY2" fmla="*/ 461862 h 923724"/>
                <a:gd name="connsiteX3" fmla="*/ 461862 w 923724"/>
                <a:gd name="connsiteY3" fmla="*/ 0 h 923724"/>
                <a:gd name="connsiteX4" fmla="*/ 923724 w 923724"/>
                <a:gd name="connsiteY4" fmla="*/ 461862 h 92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24" h="923724">
                  <a:moveTo>
                    <a:pt x="923724" y="461862"/>
                  </a:moveTo>
                  <a:cubicBezTo>
                    <a:pt x="923724" y="716942"/>
                    <a:pt x="716942" y="923724"/>
                    <a:pt x="461862" y="923724"/>
                  </a:cubicBezTo>
                  <a:cubicBezTo>
                    <a:pt x="206783" y="923724"/>
                    <a:pt x="0" y="716942"/>
                    <a:pt x="0" y="461862"/>
                  </a:cubicBezTo>
                  <a:cubicBezTo>
                    <a:pt x="0" y="206783"/>
                    <a:pt x="206783" y="0"/>
                    <a:pt x="461862" y="0"/>
                  </a:cubicBezTo>
                  <a:cubicBezTo>
                    <a:pt x="716942" y="0"/>
                    <a:pt x="923724" y="206783"/>
                    <a:pt x="923724" y="461862"/>
                  </a:cubicBezTo>
                  <a:close/>
                </a:path>
              </a:pathLst>
            </a:custGeom>
            <a:solidFill>
              <a:srgbClr val="FEFEFE"/>
            </a:solidFill>
            <a:ln w="308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CD504F1-E030-485A-8837-ECE7861BCD36}"/>
                </a:ext>
              </a:extLst>
            </p:cNvPr>
            <p:cNvSpPr/>
            <p:nvPr/>
          </p:nvSpPr>
          <p:spPr>
            <a:xfrm rot="-2700000">
              <a:off x="4111200" y="4099845"/>
              <a:ext cx="922429" cy="922429"/>
            </a:xfrm>
            <a:custGeom>
              <a:avLst/>
              <a:gdLst>
                <a:gd name="connsiteX0" fmla="*/ 922429 w 922429"/>
                <a:gd name="connsiteY0" fmla="*/ 461215 h 922429"/>
                <a:gd name="connsiteX1" fmla="*/ 461215 w 922429"/>
                <a:gd name="connsiteY1" fmla="*/ 922429 h 922429"/>
                <a:gd name="connsiteX2" fmla="*/ 0 w 922429"/>
                <a:gd name="connsiteY2" fmla="*/ 461215 h 922429"/>
                <a:gd name="connsiteX3" fmla="*/ 461215 w 922429"/>
                <a:gd name="connsiteY3" fmla="*/ 0 h 922429"/>
                <a:gd name="connsiteX4" fmla="*/ 922429 w 922429"/>
                <a:gd name="connsiteY4" fmla="*/ 461215 h 92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29" h="922429">
                  <a:moveTo>
                    <a:pt x="922429" y="461215"/>
                  </a:moveTo>
                  <a:cubicBezTo>
                    <a:pt x="922429" y="715936"/>
                    <a:pt x="715936" y="922429"/>
                    <a:pt x="461215" y="922429"/>
                  </a:cubicBezTo>
                  <a:cubicBezTo>
                    <a:pt x="206493" y="922429"/>
                    <a:pt x="0" y="715936"/>
                    <a:pt x="0" y="461215"/>
                  </a:cubicBezTo>
                  <a:cubicBezTo>
                    <a:pt x="0" y="206493"/>
                    <a:pt x="206493" y="0"/>
                    <a:pt x="461215" y="0"/>
                  </a:cubicBezTo>
                  <a:cubicBezTo>
                    <a:pt x="715936" y="0"/>
                    <a:pt x="922429" y="206493"/>
                    <a:pt x="922429" y="461215"/>
                  </a:cubicBezTo>
                  <a:close/>
                </a:path>
              </a:pathLst>
            </a:custGeom>
            <a:solidFill>
              <a:srgbClr val="FEFEFE"/>
            </a:solidFill>
            <a:ln w="3083"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614385D-FF9C-4F84-B53F-478923B43680}"/>
                </a:ext>
              </a:extLst>
            </p:cNvPr>
            <p:cNvSpPr/>
            <p:nvPr/>
          </p:nvSpPr>
          <p:spPr>
            <a:xfrm rot="-2700000">
              <a:off x="4111878" y="4100524"/>
              <a:ext cx="921072" cy="921072"/>
            </a:xfrm>
            <a:custGeom>
              <a:avLst/>
              <a:gdLst>
                <a:gd name="connsiteX0" fmla="*/ 921072 w 921072"/>
                <a:gd name="connsiteY0" fmla="*/ 460536 h 921072"/>
                <a:gd name="connsiteX1" fmla="*/ 460536 w 921072"/>
                <a:gd name="connsiteY1" fmla="*/ 921072 h 921072"/>
                <a:gd name="connsiteX2" fmla="*/ 0 w 921072"/>
                <a:gd name="connsiteY2" fmla="*/ 460536 h 921072"/>
                <a:gd name="connsiteX3" fmla="*/ 460536 w 921072"/>
                <a:gd name="connsiteY3" fmla="*/ 0 h 921072"/>
                <a:gd name="connsiteX4" fmla="*/ 921072 w 921072"/>
                <a:gd name="connsiteY4" fmla="*/ 460536 h 9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072" h="921072">
                  <a:moveTo>
                    <a:pt x="921072" y="460536"/>
                  </a:moveTo>
                  <a:cubicBezTo>
                    <a:pt x="921072" y="714883"/>
                    <a:pt x="714883" y="921072"/>
                    <a:pt x="460536" y="921072"/>
                  </a:cubicBezTo>
                  <a:cubicBezTo>
                    <a:pt x="206189" y="921072"/>
                    <a:pt x="0" y="714883"/>
                    <a:pt x="0" y="460536"/>
                  </a:cubicBezTo>
                  <a:cubicBezTo>
                    <a:pt x="0" y="206189"/>
                    <a:pt x="206189" y="0"/>
                    <a:pt x="460536" y="0"/>
                  </a:cubicBezTo>
                  <a:cubicBezTo>
                    <a:pt x="714883" y="0"/>
                    <a:pt x="921072" y="206189"/>
                    <a:pt x="921072" y="460536"/>
                  </a:cubicBezTo>
                  <a:close/>
                </a:path>
              </a:pathLst>
            </a:custGeom>
            <a:solidFill>
              <a:srgbClr val="FEFEFE"/>
            </a:solidFill>
            <a:ln w="3083"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B133CAD-66A6-47D7-AE19-0124052B4E20}"/>
                </a:ext>
              </a:extLst>
            </p:cNvPr>
            <p:cNvSpPr/>
            <p:nvPr/>
          </p:nvSpPr>
          <p:spPr>
            <a:xfrm rot="-2700000">
              <a:off x="4112526" y="4101171"/>
              <a:ext cx="919777" cy="919777"/>
            </a:xfrm>
            <a:custGeom>
              <a:avLst/>
              <a:gdLst>
                <a:gd name="connsiteX0" fmla="*/ 919777 w 919777"/>
                <a:gd name="connsiteY0" fmla="*/ 459889 h 919777"/>
                <a:gd name="connsiteX1" fmla="*/ 459889 w 919777"/>
                <a:gd name="connsiteY1" fmla="*/ 919777 h 919777"/>
                <a:gd name="connsiteX2" fmla="*/ 0 w 919777"/>
                <a:gd name="connsiteY2" fmla="*/ 459889 h 919777"/>
                <a:gd name="connsiteX3" fmla="*/ 459889 w 919777"/>
                <a:gd name="connsiteY3" fmla="*/ 0 h 919777"/>
                <a:gd name="connsiteX4" fmla="*/ 919777 w 919777"/>
                <a:gd name="connsiteY4" fmla="*/ 459889 h 91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777" h="919777">
                  <a:moveTo>
                    <a:pt x="919777" y="459889"/>
                  </a:moveTo>
                  <a:cubicBezTo>
                    <a:pt x="919777" y="713878"/>
                    <a:pt x="713878" y="919777"/>
                    <a:pt x="459889" y="919777"/>
                  </a:cubicBezTo>
                  <a:cubicBezTo>
                    <a:pt x="205899" y="919777"/>
                    <a:pt x="0" y="713878"/>
                    <a:pt x="0" y="459889"/>
                  </a:cubicBezTo>
                  <a:cubicBezTo>
                    <a:pt x="0" y="205899"/>
                    <a:pt x="205899" y="0"/>
                    <a:pt x="459889" y="0"/>
                  </a:cubicBezTo>
                  <a:cubicBezTo>
                    <a:pt x="713878" y="0"/>
                    <a:pt x="919777" y="205899"/>
                    <a:pt x="919777" y="459889"/>
                  </a:cubicBezTo>
                  <a:close/>
                </a:path>
              </a:pathLst>
            </a:custGeom>
            <a:solidFill>
              <a:srgbClr val="FDFEFD"/>
            </a:solidFill>
            <a:ln w="3083"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E5477BF-37A0-4335-AAE1-C31CAA4CFE7D}"/>
                </a:ext>
              </a:extLst>
            </p:cNvPr>
            <p:cNvSpPr/>
            <p:nvPr/>
          </p:nvSpPr>
          <p:spPr>
            <a:xfrm rot="-2700000">
              <a:off x="4113204" y="4101850"/>
              <a:ext cx="918420" cy="918420"/>
            </a:xfrm>
            <a:custGeom>
              <a:avLst/>
              <a:gdLst>
                <a:gd name="connsiteX0" fmla="*/ 918420 w 918420"/>
                <a:gd name="connsiteY0" fmla="*/ 459210 h 918420"/>
                <a:gd name="connsiteX1" fmla="*/ 459210 w 918420"/>
                <a:gd name="connsiteY1" fmla="*/ 918421 h 918420"/>
                <a:gd name="connsiteX2" fmla="*/ 0 w 918420"/>
                <a:gd name="connsiteY2" fmla="*/ 459210 h 918420"/>
                <a:gd name="connsiteX3" fmla="*/ 459210 w 918420"/>
                <a:gd name="connsiteY3" fmla="*/ 0 h 918420"/>
                <a:gd name="connsiteX4" fmla="*/ 918420 w 918420"/>
                <a:gd name="connsiteY4" fmla="*/ 459210 h 918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20" h="918420">
                  <a:moveTo>
                    <a:pt x="918420" y="459210"/>
                  </a:moveTo>
                  <a:cubicBezTo>
                    <a:pt x="918420" y="712825"/>
                    <a:pt x="712825" y="918421"/>
                    <a:pt x="459210" y="918421"/>
                  </a:cubicBezTo>
                  <a:cubicBezTo>
                    <a:pt x="205595" y="918421"/>
                    <a:pt x="0" y="712825"/>
                    <a:pt x="0" y="459210"/>
                  </a:cubicBezTo>
                  <a:cubicBezTo>
                    <a:pt x="0" y="205596"/>
                    <a:pt x="205595" y="0"/>
                    <a:pt x="459210" y="0"/>
                  </a:cubicBezTo>
                  <a:cubicBezTo>
                    <a:pt x="712825" y="0"/>
                    <a:pt x="918420" y="205595"/>
                    <a:pt x="918420" y="459210"/>
                  </a:cubicBezTo>
                  <a:close/>
                </a:path>
              </a:pathLst>
            </a:custGeom>
            <a:solidFill>
              <a:srgbClr val="FDFDFD"/>
            </a:solidFill>
            <a:ln w="3083"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93763653-61E8-4CA8-B3EA-237E62A3A180}"/>
                </a:ext>
              </a:extLst>
            </p:cNvPr>
            <p:cNvSpPr/>
            <p:nvPr/>
          </p:nvSpPr>
          <p:spPr>
            <a:xfrm>
              <a:off x="4113895" y="4102496"/>
              <a:ext cx="917134" cy="917134"/>
            </a:xfrm>
            <a:custGeom>
              <a:avLst/>
              <a:gdLst>
                <a:gd name="connsiteX0" fmla="*/ 917134 w 917134"/>
                <a:gd name="connsiteY0" fmla="*/ 458567 h 917134"/>
                <a:gd name="connsiteX1" fmla="*/ 458567 w 917134"/>
                <a:gd name="connsiteY1" fmla="*/ 917134 h 917134"/>
                <a:gd name="connsiteX2" fmla="*/ 0 w 917134"/>
                <a:gd name="connsiteY2" fmla="*/ 458567 h 917134"/>
                <a:gd name="connsiteX3" fmla="*/ 458567 w 917134"/>
                <a:gd name="connsiteY3" fmla="*/ 0 h 917134"/>
                <a:gd name="connsiteX4" fmla="*/ 917134 w 917134"/>
                <a:gd name="connsiteY4" fmla="*/ 458567 h 91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134" h="917134">
                  <a:moveTo>
                    <a:pt x="917134" y="458567"/>
                  </a:moveTo>
                  <a:cubicBezTo>
                    <a:pt x="917134" y="711827"/>
                    <a:pt x="711827" y="917134"/>
                    <a:pt x="458567" y="917134"/>
                  </a:cubicBezTo>
                  <a:cubicBezTo>
                    <a:pt x="205308" y="917134"/>
                    <a:pt x="0" y="711827"/>
                    <a:pt x="0" y="458567"/>
                  </a:cubicBezTo>
                  <a:cubicBezTo>
                    <a:pt x="0" y="205308"/>
                    <a:pt x="205308" y="0"/>
                    <a:pt x="458567" y="0"/>
                  </a:cubicBezTo>
                  <a:cubicBezTo>
                    <a:pt x="711827" y="0"/>
                    <a:pt x="917134" y="205308"/>
                    <a:pt x="917134" y="458567"/>
                  </a:cubicBezTo>
                  <a:close/>
                </a:path>
              </a:pathLst>
            </a:custGeom>
            <a:solidFill>
              <a:srgbClr val="FDFDFD"/>
            </a:solidFill>
            <a:ln w="3083"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543366B-39B4-42CD-8228-3A44C4006A7D}"/>
                </a:ext>
              </a:extLst>
            </p:cNvPr>
            <p:cNvSpPr/>
            <p:nvPr/>
          </p:nvSpPr>
          <p:spPr>
            <a:xfrm>
              <a:off x="4114573" y="4103174"/>
              <a:ext cx="915777" cy="915777"/>
            </a:xfrm>
            <a:custGeom>
              <a:avLst/>
              <a:gdLst>
                <a:gd name="connsiteX0" fmla="*/ 915777 w 915777"/>
                <a:gd name="connsiteY0" fmla="*/ 457889 h 915777"/>
                <a:gd name="connsiteX1" fmla="*/ 457889 w 915777"/>
                <a:gd name="connsiteY1" fmla="*/ 915777 h 915777"/>
                <a:gd name="connsiteX2" fmla="*/ 0 w 915777"/>
                <a:gd name="connsiteY2" fmla="*/ 457889 h 915777"/>
                <a:gd name="connsiteX3" fmla="*/ 457889 w 915777"/>
                <a:gd name="connsiteY3" fmla="*/ 0 h 915777"/>
                <a:gd name="connsiteX4" fmla="*/ 915777 w 915777"/>
                <a:gd name="connsiteY4" fmla="*/ 457889 h 915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77" h="915777">
                  <a:moveTo>
                    <a:pt x="915777" y="457889"/>
                  </a:moveTo>
                  <a:cubicBezTo>
                    <a:pt x="915777" y="710774"/>
                    <a:pt x="710774" y="915777"/>
                    <a:pt x="457889" y="915777"/>
                  </a:cubicBezTo>
                  <a:cubicBezTo>
                    <a:pt x="205004" y="915777"/>
                    <a:pt x="0" y="710774"/>
                    <a:pt x="0" y="457889"/>
                  </a:cubicBezTo>
                  <a:cubicBezTo>
                    <a:pt x="0" y="205004"/>
                    <a:pt x="205004" y="0"/>
                    <a:pt x="457889" y="0"/>
                  </a:cubicBezTo>
                  <a:cubicBezTo>
                    <a:pt x="710774" y="0"/>
                    <a:pt x="915777" y="205004"/>
                    <a:pt x="915777" y="457889"/>
                  </a:cubicBezTo>
                  <a:close/>
                </a:path>
              </a:pathLst>
            </a:custGeom>
            <a:solidFill>
              <a:srgbClr val="FCFDFD"/>
            </a:solidFill>
            <a:ln w="3083"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6A86134-83B8-4661-BE3F-498FEB42C4BE}"/>
                </a:ext>
              </a:extLst>
            </p:cNvPr>
            <p:cNvSpPr/>
            <p:nvPr/>
          </p:nvSpPr>
          <p:spPr>
            <a:xfrm rot="-2700000">
              <a:off x="4115178" y="4103823"/>
              <a:ext cx="914473" cy="914473"/>
            </a:xfrm>
            <a:custGeom>
              <a:avLst/>
              <a:gdLst>
                <a:gd name="connsiteX0" fmla="*/ 914474 w 914473"/>
                <a:gd name="connsiteY0" fmla="*/ 457237 h 914473"/>
                <a:gd name="connsiteX1" fmla="*/ 457237 w 914473"/>
                <a:gd name="connsiteY1" fmla="*/ 914474 h 914473"/>
                <a:gd name="connsiteX2" fmla="*/ 0 w 914473"/>
                <a:gd name="connsiteY2" fmla="*/ 457237 h 914473"/>
                <a:gd name="connsiteX3" fmla="*/ 457237 w 914473"/>
                <a:gd name="connsiteY3" fmla="*/ 0 h 914473"/>
                <a:gd name="connsiteX4" fmla="*/ 914474 w 914473"/>
                <a:gd name="connsiteY4" fmla="*/ 457237 h 914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73" h="914473">
                  <a:moveTo>
                    <a:pt x="914474" y="457237"/>
                  </a:moveTo>
                  <a:cubicBezTo>
                    <a:pt x="914474" y="709762"/>
                    <a:pt x="709762" y="914474"/>
                    <a:pt x="457237" y="914474"/>
                  </a:cubicBezTo>
                  <a:cubicBezTo>
                    <a:pt x="204712" y="914474"/>
                    <a:pt x="0" y="709762"/>
                    <a:pt x="0" y="457237"/>
                  </a:cubicBezTo>
                  <a:cubicBezTo>
                    <a:pt x="0" y="204712"/>
                    <a:pt x="204712" y="0"/>
                    <a:pt x="457237" y="0"/>
                  </a:cubicBezTo>
                  <a:cubicBezTo>
                    <a:pt x="709762" y="0"/>
                    <a:pt x="914474" y="204712"/>
                    <a:pt x="914474" y="457237"/>
                  </a:cubicBezTo>
                  <a:close/>
                </a:path>
              </a:pathLst>
            </a:custGeom>
            <a:solidFill>
              <a:srgbClr val="FCFCFC"/>
            </a:solidFill>
            <a:ln w="3083"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586C5AE7-1142-40BC-A7AE-C8B74EFD1A37}"/>
                </a:ext>
              </a:extLst>
            </p:cNvPr>
            <p:cNvSpPr/>
            <p:nvPr/>
          </p:nvSpPr>
          <p:spPr>
            <a:xfrm rot="-2700000">
              <a:off x="4115856" y="4104501"/>
              <a:ext cx="913116" cy="913116"/>
            </a:xfrm>
            <a:custGeom>
              <a:avLst/>
              <a:gdLst>
                <a:gd name="connsiteX0" fmla="*/ 913117 w 913116"/>
                <a:gd name="connsiteY0" fmla="*/ 456558 h 913116"/>
                <a:gd name="connsiteX1" fmla="*/ 456558 w 913116"/>
                <a:gd name="connsiteY1" fmla="*/ 913117 h 913116"/>
                <a:gd name="connsiteX2" fmla="*/ 0 w 913116"/>
                <a:gd name="connsiteY2" fmla="*/ 456558 h 913116"/>
                <a:gd name="connsiteX3" fmla="*/ 456558 w 913116"/>
                <a:gd name="connsiteY3" fmla="*/ 0 h 913116"/>
                <a:gd name="connsiteX4" fmla="*/ 913117 w 913116"/>
                <a:gd name="connsiteY4" fmla="*/ 456558 h 91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16" h="913116">
                  <a:moveTo>
                    <a:pt x="913117" y="456558"/>
                  </a:moveTo>
                  <a:cubicBezTo>
                    <a:pt x="913117" y="708708"/>
                    <a:pt x="708708" y="913117"/>
                    <a:pt x="456558" y="913117"/>
                  </a:cubicBezTo>
                  <a:cubicBezTo>
                    <a:pt x="204408" y="913117"/>
                    <a:pt x="0" y="708709"/>
                    <a:pt x="0" y="456558"/>
                  </a:cubicBezTo>
                  <a:cubicBezTo>
                    <a:pt x="0" y="204408"/>
                    <a:pt x="204408" y="0"/>
                    <a:pt x="456558" y="0"/>
                  </a:cubicBezTo>
                  <a:cubicBezTo>
                    <a:pt x="708708" y="0"/>
                    <a:pt x="913117" y="204408"/>
                    <a:pt x="913117" y="456558"/>
                  </a:cubicBezTo>
                  <a:close/>
                </a:path>
              </a:pathLst>
            </a:custGeom>
            <a:solidFill>
              <a:srgbClr val="FCFCFC"/>
            </a:solidFill>
            <a:ln w="3083"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0C54B5F-83DB-4AD4-B54C-1D0FB47CB407}"/>
                </a:ext>
              </a:extLst>
            </p:cNvPr>
            <p:cNvSpPr/>
            <p:nvPr/>
          </p:nvSpPr>
          <p:spPr>
            <a:xfrm rot="-2700000">
              <a:off x="4116504" y="4105149"/>
              <a:ext cx="911821" cy="911821"/>
            </a:xfrm>
            <a:custGeom>
              <a:avLst/>
              <a:gdLst>
                <a:gd name="connsiteX0" fmla="*/ 911822 w 911821"/>
                <a:gd name="connsiteY0" fmla="*/ 455911 h 911821"/>
                <a:gd name="connsiteX1" fmla="*/ 455911 w 911821"/>
                <a:gd name="connsiteY1" fmla="*/ 911822 h 911821"/>
                <a:gd name="connsiteX2" fmla="*/ 0 w 911821"/>
                <a:gd name="connsiteY2" fmla="*/ 455911 h 911821"/>
                <a:gd name="connsiteX3" fmla="*/ 455911 w 911821"/>
                <a:gd name="connsiteY3" fmla="*/ 0 h 911821"/>
                <a:gd name="connsiteX4" fmla="*/ 911822 w 911821"/>
                <a:gd name="connsiteY4" fmla="*/ 455911 h 91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821" h="911821">
                  <a:moveTo>
                    <a:pt x="911822" y="455911"/>
                  </a:moveTo>
                  <a:cubicBezTo>
                    <a:pt x="911822" y="707703"/>
                    <a:pt x="707703" y="911822"/>
                    <a:pt x="455911" y="911822"/>
                  </a:cubicBezTo>
                  <a:cubicBezTo>
                    <a:pt x="204118" y="911822"/>
                    <a:pt x="0" y="707703"/>
                    <a:pt x="0" y="455911"/>
                  </a:cubicBezTo>
                  <a:cubicBezTo>
                    <a:pt x="0" y="204118"/>
                    <a:pt x="204118" y="0"/>
                    <a:pt x="455911" y="0"/>
                  </a:cubicBezTo>
                  <a:cubicBezTo>
                    <a:pt x="707703" y="0"/>
                    <a:pt x="911822" y="204118"/>
                    <a:pt x="911822" y="455911"/>
                  </a:cubicBezTo>
                  <a:close/>
                </a:path>
              </a:pathLst>
            </a:custGeom>
            <a:solidFill>
              <a:srgbClr val="FBFCFC"/>
            </a:solidFill>
            <a:ln w="3083"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538D351-6F1A-4A3B-A2E1-A85FA0920818}"/>
                </a:ext>
              </a:extLst>
            </p:cNvPr>
            <p:cNvSpPr/>
            <p:nvPr/>
          </p:nvSpPr>
          <p:spPr>
            <a:xfrm rot="-2700000">
              <a:off x="4117182" y="4105827"/>
              <a:ext cx="910464" cy="910464"/>
            </a:xfrm>
            <a:custGeom>
              <a:avLst/>
              <a:gdLst>
                <a:gd name="connsiteX0" fmla="*/ 910465 w 910464"/>
                <a:gd name="connsiteY0" fmla="*/ 455232 h 910464"/>
                <a:gd name="connsiteX1" fmla="*/ 455232 w 910464"/>
                <a:gd name="connsiteY1" fmla="*/ 910465 h 910464"/>
                <a:gd name="connsiteX2" fmla="*/ 0 w 910464"/>
                <a:gd name="connsiteY2" fmla="*/ 455232 h 910464"/>
                <a:gd name="connsiteX3" fmla="*/ 455232 w 910464"/>
                <a:gd name="connsiteY3" fmla="*/ 0 h 910464"/>
                <a:gd name="connsiteX4" fmla="*/ 910465 w 910464"/>
                <a:gd name="connsiteY4" fmla="*/ 455232 h 91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464" h="910464">
                  <a:moveTo>
                    <a:pt x="910465" y="455232"/>
                  </a:moveTo>
                  <a:cubicBezTo>
                    <a:pt x="910465" y="706650"/>
                    <a:pt x="706650" y="910465"/>
                    <a:pt x="455232" y="910465"/>
                  </a:cubicBezTo>
                  <a:cubicBezTo>
                    <a:pt x="203814" y="910465"/>
                    <a:pt x="0" y="706650"/>
                    <a:pt x="0" y="455232"/>
                  </a:cubicBezTo>
                  <a:cubicBezTo>
                    <a:pt x="0" y="203814"/>
                    <a:pt x="203814" y="0"/>
                    <a:pt x="455232" y="0"/>
                  </a:cubicBezTo>
                  <a:cubicBezTo>
                    <a:pt x="706650" y="0"/>
                    <a:pt x="910465" y="203814"/>
                    <a:pt x="910465" y="455232"/>
                  </a:cubicBezTo>
                  <a:close/>
                </a:path>
              </a:pathLst>
            </a:custGeom>
            <a:solidFill>
              <a:srgbClr val="FBFCFB"/>
            </a:solidFill>
            <a:ln w="3083"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4224200-23E1-4617-A29F-05FA9B4D8DF5}"/>
                </a:ext>
              </a:extLst>
            </p:cNvPr>
            <p:cNvSpPr/>
            <p:nvPr/>
          </p:nvSpPr>
          <p:spPr>
            <a:xfrm rot="-2700000">
              <a:off x="4117829" y="4106475"/>
              <a:ext cx="909169" cy="909169"/>
            </a:xfrm>
            <a:custGeom>
              <a:avLst/>
              <a:gdLst>
                <a:gd name="connsiteX0" fmla="*/ 909169 w 909169"/>
                <a:gd name="connsiteY0" fmla="*/ 454585 h 909169"/>
                <a:gd name="connsiteX1" fmla="*/ 454585 w 909169"/>
                <a:gd name="connsiteY1" fmla="*/ 909170 h 909169"/>
                <a:gd name="connsiteX2" fmla="*/ 0 w 909169"/>
                <a:gd name="connsiteY2" fmla="*/ 454585 h 909169"/>
                <a:gd name="connsiteX3" fmla="*/ 454585 w 909169"/>
                <a:gd name="connsiteY3" fmla="*/ 0 h 909169"/>
                <a:gd name="connsiteX4" fmla="*/ 909169 w 909169"/>
                <a:gd name="connsiteY4" fmla="*/ 454585 h 909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169" h="909169">
                  <a:moveTo>
                    <a:pt x="909169" y="454585"/>
                  </a:moveTo>
                  <a:cubicBezTo>
                    <a:pt x="909169" y="705645"/>
                    <a:pt x="705645" y="909170"/>
                    <a:pt x="454585" y="909170"/>
                  </a:cubicBezTo>
                  <a:cubicBezTo>
                    <a:pt x="203524" y="909170"/>
                    <a:pt x="0" y="705645"/>
                    <a:pt x="0" y="454585"/>
                  </a:cubicBezTo>
                  <a:cubicBezTo>
                    <a:pt x="0" y="203524"/>
                    <a:pt x="203524" y="0"/>
                    <a:pt x="454585" y="0"/>
                  </a:cubicBezTo>
                  <a:cubicBezTo>
                    <a:pt x="705645" y="0"/>
                    <a:pt x="909169" y="203524"/>
                    <a:pt x="909169" y="454585"/>
                  </a:cubicBezTo>
                  <a:close/>
                </a:path>
              </a:pathLst>
            </a:custGeom>
            <a:solidFill>
              <a:srgbClr val="FBFBFB"/>
            </a:solidFill>
            <a:ln w="3083"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68DD7D4-4811-417C-864C-8E13A7F24660}"/>
                </a:ext>
              </a:extLst>
            </p:cNvPr>
            <p:cNvSpPr/>
            <p:nvPr/>
          </p:nvSpPr>
          <p:spPr>
            <a:xfrm>
              <a:off x="4118520" y="4107121"/>
              <a:ext cx="907883" cy="907883"/>
            </a:xfrm>
            <a:custGeom>
              <a:avLst/>
              <a:gdLst>
                <a:gd name="connsiteX0" fmla="*/ 907883 w 907883"/>
                <a:gd name="connsiteY0" fmla="*/ 453942 h 907883"/>
                <a:gd name="connsiteX1" fmla="*/ 453942 w 907883"/>
                <a:gd name="connsiteY1" fmla="*/ 907883 h 907883"/>
                <a:gd name="connsiteX2" fmla="*/ 0 w 907883"/>
                <a:gd name="connsiteY2" fmla="*/ 453942 h 907883"/>
                <a:gd name="connsiteX3" fmla="*/ 453942 w 907883"/>
                <a:gd name="connsiteY3" fmla="*/ 0 h 907883"/>
                <a:gd name="connsiteX4" fmla="*/ 907883 w 907883"/>
                <a:gd name="connsiteY4" fmla="*/ 453942 h 90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3" h="907883">
                  <a:moveTo>
                    <a:pt x="907883" y="453942"/>
                  </a:moveTo>
                  <a:cubicBezTo>
                    <a:pt x="907883" y="704647"/>
                    <a:pt x="704646" y="907883"/>
                    <a:pt x="453942" y="907883"/>
                  </a:cubicBezTo>
                  <a:cubicBezTo>
                    <a:pt x="203237" y="907883"/>
                    <a:pt x="0" y="704646"/>
                    <a:pt x="0" y="453942"/>
                  </a:cubicBezTo>
                  <a:cubicBezTo>
                    <a:pt x="0" y="203236"/>
                    <a:pt x="203237" y="0"/>
                    <a:pt x="453942" y="0"/>
                  </a:cubicBezTo>
                  <a:cubicBezTo>
                    <a:pt x="704647" y="0"/>
                    <a:pt x="907883" y="203237"/>
                    <a:pt x="907883" y="453942"/>
                  </a:cubicBezTo>
                  <a:close/>
                </a:path>
              </a:pathLst>
            </a:custGeom>
            <a:solidFill>
              <a:srgbClr val="FAFBFB"/>
            </a:solidFill>
            <a:ln w="308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E9B2E3C-CBBD-4395-9010-77F39532CB75}"/>
                </a:ext>
              </a:extLst>
            </p:cNvPr>
            <p:cNvSpPr/>
            <p:nvPr/>
          </p:nvSpPr>
          <p:spPr>
            <a:xfrm>
              <a:off x="4119199" y="4107800"/>
              <a:ext cx="906526" cy="906526"/>
            </a:xfrm>
            <a:custGeom>
              <a:avLst/>
              <a:gdLst>
                <a:gd name="connsiteX0" fmla="*/ 906526 w 906526"/>
                <a:gd name="connsiteY0" fmla="*/ 453263 h 906526"/>
                <a:gd name="connsiteX1" fmla="*/ 453263 w 906526"/>
                <a:gd name="connsiteY1" fmla="*/ 906526 h 906526"/>
                <a:gd name="connsiteX2" fmla="*/ 0 w 906526"/>
                <a:gd name="connsiteY2" fmla="*/ 453263 h 906526"/>
                <a:gd name="connsiteX3" fmla="*/ 453263 w 906526"/>
                <a:gd name="connsiteY3" fmla="*/ 0 h 906526"/>
                <a:gd name="connsiteX4" fmla="*/ 906526 w 906526"/>
                <a:gd name="connsiteY4" fmla="*/ 453263 h 90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6" h="906526">
                  <a:moveTo>
                    <a:pt x="906526" y="453263"/>
                  </a:moveTo>
                  <a:cubicBezTo>
                    <a:pt x="906526" y="703593"/>
                    <a:pt x="703594" y="906526"/>
                    <a:pt x="453263" y="906526"/>
                  </a:cubicBezTo>
                  <a:cubicBezTo>
                    <a:pt x="202933" y="906526"/>
                    <a:pt x="0" y="703593"/>
                    <a:pt x="0" y="453263"/>
                  </a:cubicBezTo>
                  <a:cubicBezTo>
                    <a:pt x="0" y="202933"/>
                    <a:pt x="202933" y="0"/>
                    <a:pt x="453263" y="0"/>
                  </a:cubicBezTo>
                  <a:cubicBezTo>
                    <a:pt x="703594" y="0"/>
                    <a:pt x="906526" y="202933"/>
                    <a:pt x="906526" y="453263"/>
                  </a:cubicBezTo>
                  <a:close/>
                </a:path>
              </a:pathLst>
            </a:custGeom>
            <a:solidFill>
              <a:srgbClr val="FAFBFA"/>
            </a:solidFill>
            <a:ln w="3083"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21D5E28-7968-40E7-8482-3B84BC468E1C}"/>
                </a:ext>
              </a:extLst>
            </p:cNvPr>
            <p:cNvSpPr/>
            <p:nvPr/>
          </p:nvSpPr>
          <p:spPr>
            <a:xfrm rot="-2700000">
              <a:off x="4119803" y="4108448"/>
              <a:ext cx="905222" cy="905222"/>
            </a:xfrm>
            <a:custGeom>
              <a:avLst/>
              <a:gdLst>
                <a:gd name="connsiteX0" fmla="*/ 905223 w 905222"/>
                <a:gd name="connsiteY0" fmla="*/ 452611 h 905222"/>
                <a:gd name="connsiteX1" fmla="*/ 452611 w 905222"/>
                <a:gd name="connsiteY1" fmla="*/ 905223 h 905222"/>
                <a:gd name="connsiteX2" fmla="*/ 0 w 905222"/>
                <a:gd name="connsiteY2" fmla="*/ 452611 h 905222"/>
                <a:gd name="connsiteX3" fmla="*/ 452611 w 905222"/>
                <a:gd name="connsiteY3" fmla="*/ 0 h 905222"/>
                <a:gd name="connsiteX4" fmla="*/ 905223 w 905222"/>
                <a:gd name="connsiteY4" fmla="*/ 452611 h 90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222" h="905222">
                  <a:moveTo>
                    <a:pt x="905223" y="452611"/>
                  </a:moveTo>
                  <a:cubicBezTo>
                    <a:pt x="905223" y="702582"/>
                    <a:pt x="702582" y="905223"/>
                    <a:pt x="452611" y="905223"/>
                  </a:cubicBezTo>
                  <a:cubicBezTo>
                    <a:pt x="202641" y="905223"/>
                    <a:pt x="0" y="702582"/>
                    <a:pt x="0" y="452611"/>
                  </a:cubicBezTo>
                  <a:cubicBezTo>
                    <a:pt x="0" y="202641"/>
                    <a:pt x="202641" y="0"/>
                    <a:pt x="452611" y="0"/>
                  </a:cubicBezTo>
                  <a:cubicBezTo>
                    <a:pt x="702582" y="0"/>
                    <a:pt x="905223" y="202641"/>
                    <a:pt x="905223" y="452611"/>
                  </a:cubicBezTo>
                  <a:close/>
                </a:path>
              </a:pathLst>
            </a:custGeom>
            <a:solidFill>
              <a:srgbClr val="FAFAFA"/>
            </a:solidFill>
            <a:ln w="3083"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5232508-6497-45A8-8326-1052C928F132}"/>
                </a:ext>
              </a:extLst>
            </p:cNvPr>
            <p:cNvSpPr/>
            <p:nvPr/>
          </p:nvSpPr>
          <p:spPr>
            <a:xfrm rot="-2700000">
              <a:off x="4120481" y="4109127"/>
              <a:ext cx="903865" cy="903865"/>
            </a:xfrm>
            <a:custGeom>
              <a:avLst/>
              <a:gdLst>
                <a:gd name="connsiteX0" fmla="*/ 903866 w 903865"/>
                <a:gd name="connsiteY0" fmla="*/ 451933 h 903865"/>
                <a:gd name="connsiteX1" fmla="*/ 451933 w 903865"/>
                <a:gd name="connsiteY1" fmla="*/ 903866 h 903865"/>
                <a:gd name="connsiteX2" fmla="*/ 0 w 903865"/>
                <a:gd name="connsiteY2" fmla="*/ 451933 h 903865"/>
                <a:gd name="connsiteX3" fmla="*/ 451933 w 903865"/>
                <a:gd name="connsiteY3" fmla="*/ 0 h 903865"/>
                <a:gd name="connsiteX4" fmla="*/ 903866 w 903865"/>
                <a:gd name="connsiteY4" fmla="*/ 451933 h 90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865" h="903865">
                  <a:moveTo>
                    <a:pt x="903866" y="451933"/>
                  </a:moveTo>
                  <a:cubicBezTo>
                    <a:pt x="903866" y="701529"/>
                    <a:pt x="701528" y="903866"/>
                    <a:pt x="451933" y="903866"/>
                  </a:cubicBezTo>
                  <a:cubicBezTo>
                    <a:pt x="202337" y="903866"/>
                    <a:pt x="0" y="701529"/>
                    <a:pt x="0" y="451933"/>
                  </a:cubicBezTo>
                  <a:cubicBezTo>
                    <a:pt x="0" y="202337"/>
                    <a:pt x="202337" y="0"/>
                    <a:pt x="451933" y="0"/>
                  </a:cubicBezTo>
                  <a:cubicBezTo>
                    <a:pt x="701528" y="0"/>
                    <a:pt x="903866" y="202337"/>
                    <a:pt x="903866" y="451933"/>
                  </a:cubicBezTo>
                  <a:close/>
                </a:path>
              </a:pathLst>
            </a:custGeom>
            <a:solidFill>
              <a:srgbClr val="F9FAFA"/>
            </a:solidFill>
            <a:ln w="308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F18C8DE-26BC-4484-8231-359E85FD3386}"/>
                </a:ext>
              </a:extLst>
            </p:cNvPr>
            <p:cNvSpPr/>
            <p:nvPr/>
          </p:nvSpPr>
          <p:spPr>
            <a:xfrm rot="-2700000">
              <a:off x="4121129" y="4109774"/>
              <a:ext cx="902570" cy="902570"/>
            </a:xfrm>
            <a:custGeom>
              <a:avLst/>
              <a:gdLst>
                <a:gd name="connsiteX0" fmla="*/ 902571 w 902570"/>
                <a:gd name="connsiteY0" fmla="*/ 451285 h 902570"/>
                <a:gd name="connsiteX1" fmla="*/ 451285 w 902570"/>
                <a:gd name="connsiteY1" fmla="*/ 902571 h 902570"/>
                <a:gd name="connsiteX2" fmla="*/ 0 w 902570"/>
                <a:gd name="connsiteY2" fmla="*/ 451285 h 902570"/>
                <a:gd name="connsiteX3" fmla="*/ 451285 w 902570"/>
                <a:gd name="connsiteY3" fmla="*/ 0 h 902570"/>
                <a:gd name="connsiteX4" fmla="*/ 902571 w 902570"/>
                <a:gd name="connsiteY4" fmla="*/ 451285 h 90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70" h="902570">
                  <a:moveTo>
                    <a:pt x="902571" y="451285"/>
                  </a:moveTo>
                  <a:cubicBezTo>
                    <a:pt x="902571" y="700524"/>
                    <a:pt x="700524" y="902571"/>
                    <a:pt x="451285" y="902571"/>
                  </a:cubicBezTo>
                  <a:cubicBezTo>
                    <a:pt x="202047" y="902571"/>
                    <a:pt x="0" y="700524"/>
                    <a:pt x="0" y="451285"/>
                  </a:cubicBezTo>
                  <a:cubicBezTo>
                    <a:pt x="0" y="202047"/>
                    <a:pt x="202047" y="0"/>
                    <a:pt x="451285" y="0"/>
                  </a:cubicBezTo>
                  <a:cubicBezTo>
                    <a:pt x="700524" y="0"/>
                    <a:pt x="902571" y="202047"/>
                    <a:pt x="902571" y="451285"/>
                  </a:cubicBezTo>
                  <a:close/>
                </a:path>
              </a:pathLst>
            </a:custGeom>
            <a:solidFill>
              <a:srgbClr val="F9FAFA"/>
            </a:solidFill>
            <a:ln w="3083"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FABBB88-CE6F-4CEB-8855-11D65946C22B}"/>
                </a:ext>
              </a:extLst>
            </p:cNvPr>
            <p:cNvSpPr/>
            <p:nvPr/>
          </p:nvSpPr>
          <p:spPr>
            <a:xfrm rot="-2700000">
              <a:off x="4121807" y="4110453"/>
              <a:ext cx="901213" cy="901213"/>
            </a:xfrm>
            <a:custGeom>
              <a:avLst/>
              <a:gdLst>
                <a:gd name="connsiteX0" fmla="*/ 901214 w 901213"/>
                <a:gd name="connsiteY0" fmla="*/ 450607 h 901213"/>
                <a:gd name="connsiteX1" fmla="*/ 450607 w 901213"/>
                <a:gd name="connsiteY1" fmla="*/ 901214 h 901213"/>
                <a:gd name="connsiteX2" fmla="*/ 0 w 901213"/>
                <a:gd name="connsiteY2" fmla="*/ 450607 h 901213"/>
                <a:gd name="connsiteX3" fmla="*/ 450607 w 901213"/>
                <a:gd name="connsiteY3" fmla="*/ 0 h 901213"/>
                <a:gd name="connsiteX4" fmla="*/ 901214 w 901213"/>
                <a:gd name="connsiteY4" fmla="*/ 450607 h 90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213" h="901213">
                  <a:moveTo>
                    <a:pt x="901214" y="450607"/>
                  </a:moveTo>
                  <a:cubicBezTo>
                    <a:pt x="901214" y="699470"/>
                    <a:pt x="699470" y="901214"/>
                    <a:pt x="450607" y="901214"/>
                  </a:cubicBezTo>
                  <a:cubicBezTo>
                    <a:pt x="201744" y="901214"/>
                    <a:pt x="0" y="699470"/>
                    <a:pt x="0" y="450607"/>
                  </a:cubicBezTo>
                  <a:cubicBezTo>
                    <a:pt x="0" y="201744"/>
                    <a:pt x="201744" y="0"/>
                    <a:pt x="450607" y="0"/>
                  </a:cubicBezTo>
                  <a:cubicBezTo>
                    <a:pt x="699470" y="0"/>
                    <a:pt x="901214" y="201744"/>
                    <a:pt x="901214" y="450607"/>
                  </a:cubicBezTo>
                  <a:close/>
                </a:path>
              </a:pathLst>
            </a:custGeom>
            <a:solidFill>
              <a:srgbClr val="F9FAF9"/>
            </a:solidFill>
            <a:ln w="3083"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AFF712A-251F-451A-9428-3AC323A665F7}"/>
                </a:ext>
              </a:extLst>
            </p:cNvPr>
            <p:cNvSpPr/>
            <p:nvPr/>
          </p:nvSpPr>
          <p:spPr>
            <a:xfrm rot="-2700000">
              <a:off x="4122455" y="4111100"/>
              <a:ext cx="899918" cy="899918"/>
            </a:xfrm>
            <a:custGeom>
              <a:avLst/>
              <a:gdLst>
                <a:gd name="connsiteX0" fmla="*/ 899919 w 899918"/>
                <a:gd name="connsiteY0" fmla="*/ 449959 h 899918"/>
                <a:gd name="connsiteX1" fmla="*/ 449959 w 899918"/>
                <a:gd name="connsiteY1" fmla="*/ 899919 h 899918"/>
                <a:gd name="connsiteX2" fmla="*/ 0 w 899918"/>
                <a:gd name="connsiteY2" fmla="*/ 449959 h 899918"/>
                <a:gd name="connsiteX3" fmla="*/ 449959 w 899918"/>
                <a:gd name="connsiteY3" fmla="*/ 0 h 899918"/>
                <a:gd name="connsiteX4" fmla="*/ 899919 w 899918"/>
                <a:gd name="connsiteY4" fmla="*/ 449959 h 89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18" h="899918">
                  <a:moveTo>
                    <a:pt x="899919" y="449959"/>
                  </a:moveTo>
                  <a:cubicBezTo>
                    <a:pt x="899919" y="698465"/>
                    <a:pt x="698465" y="899919"/>
                    <a:pt x="449959" y="899919"/>
                  </a:cubicBezTo>
                  <a:cubicBezTo>
                    <a:pt x="201453" y="899919"/>
                    <a:pt x="0" y="698465"/>
                    <a:pt x="0" y="449959"/>
                  </a:cubicBezTo>
                  <a:cubicBezTo>
                    <a:pt x="0" y="201454"/>
                    <a:pt x="201453" y="0"/>
                    <a:pt x="449959" y="0"/>
                  </a:cubicBezTo>
                  <a:cubicBezTo>
                    <a:pt x="698465" y="0"/>
                    <a:pt x="899919" y="201453"/>
                    <a:pt x="899919" y="449959"/>
                  </a:cubicBezTo>
                  <a:close/>
                </a:path>
              </a:pathLst>
            </a:custGeom>
            <a:solidFill>
              <a:srgbClr val="F8F9F9"/>
            </a:solidFill>
            <a:ln w="3083"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A369AC6-5A88-40EE-92A2-7059F050621B}"/>
                </a:ext>
              </a:extLst>
            </p:cNvPr>
            <p:cNvSpPr/>
            <p:nvPr/>
          </p:nvSpPr>
          <p:spPr>
            <a:xfrm>
              <a:off x="4123177" y="4111778"/>
              <a:ext cx="898570" cy="898570"/>
            </a:xfrm>
            <a:custGeom>
              <a:avLst/>
              <a:gdLst>
                <a:gd name="connsiteX0" fmla="*/ 898571 w 898570"/>
                <a:gd name="connsiteY0" fmla="*/ 449285 h 898570"/>
                <a:gd name="connsiteX1" fmla="*/ 449285 w 898570"/>
                <a:gd name="connsiteY1" fmla="*/ 898571 h 898570"/>
                <a:gd name="connsiteX2" fmla="*/ 0 w 898570"/>
                <a:gd name="connsiteY2" fmla="*/ 449285 h 898570"/>
                <a:gd name="connsiteX3" fmla="*/ 449285 w 898570"/>
                <a:gd name="connsiteY3" fmla="*/ 0 h 898570"/>
                <a:gd name="connsiteX4" fmla="*/ 898571 w 898570"/>
                <a:gd name="connsiteY4" fmla="*/ 449285 h 898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570" h="898570">
                  <a:moveTo>
                    <a:pt x="898571" y="449285"/>
                  </a:moveTo>
                  <a:cubicBezTo>
                    <a:pt x="898571" y="697419"/>
                    <a:pt x="697419" y="898571"/>
                    <a:pt x="449285" y="898571"/>
                  </a:cubicBezTo>
                  <a:cubicBezTo>
                    <a:pt x="201152" y="898571"/>
                    <a:pt x="0" y="697419"/>
                    <a:pt x="0" y="449285"/>
                  </a:cubicBezTo>
                  <a:cubicBezTo>
                    <a:pt x="0" y="201152"/>
                    <a:pt x="201152" y="0"/>
                    <a:pt x="449285" y="0"/>
                  </a:cubicBezTo>
                  <a:cubicBezTo>
                    <a:pt x="697419" y="0"/>
                    <a:pt x="898571" y="201152"/>
                    <a:pt x="898571" y="449285"/>
                  </a:cubicBezTo>
                  <a:close/>
                </a:path>
              </a:pathLst>
            </a:custGeom>
            <a:solidFill>
              <a:srgbClr val="F8F9F9"/>
            </a:solidFill>
            <a:ln w="3083"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872DC8F-0A33-4967-8131-1177005C271C}"/>
                </a:ext>
              </a:extLst>
            </p:cNvPr>
            <p:cNvSpPr/>
            <p:nvPr/>
          </p:nvSpPr>
          <p:spPr>
            <a:xfrm rot="-2700000">
              <a:off x="4123781" y="4112426"/>
              <a:ext cx="897266" cy="897266"/>
            </a:xfrm>
            <a:custGeom>
              <a:avLst/>
              <a:gdLst>
                <a:gd name="connsiteX0" fmla="*/ 897267 w 897266"/>
                <a:gd name="connsiteY0" fmla="*/ 448633 h 897266"/>
                <a:gd name="connsiteX1" fmla="*/ 448634 w 897266"/>
                <a:gd name="connsiteY1" fmla="*/ 897267 h 897266"/>
                <a:gd name="connsiteX2" fmla="*/ 0 w 897266"/>
                <a:gd name="connsiteY2" fmla="*/ 448633 h 897266"/>
                <a:gd name="connsiteX3" fmla="*/ 448634 w 897266"/>
                <a:gd name="connsiteY3" fmla="*/ 0 h 897266"/>
                <a:gd name="connsiteX4" fmla="*/ 897267 w 897266"/>
                <a:gd name="connsiteY4" fmla="*/ 448633 h 89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66" h="897266">
                  <a:moveTo>
                    <a:pt x="897267" y="448633"/>
                  </a:moveTo>
                  <a:cubicBezTo>
                    <a:pt x="897267" y="696407"/>
                    <a:pt x="696407" y="897267"/>
                    <a:pt x="448634" y="897267"/>
                  </a:cubicBezTo>
                  <a:cubicBezTo>
                    <a:pt x="200860" y="897267"/>
                    <a:pt x="0" y="696407"/>
                    <a:pt x="0" y="448633"/>
                  </a:cubicBezTo>
                  <a:cubicBezTo>
                    <a:pt x="0" y="200860"/>
                    <a:pt x="200860" y="0"/>
                    <a:pt x="448634" y="0"/>
                  </a:cubicBezTo>
                  <a:cubicBezTo>
                    <a:pt x="696407" y="0"/>
                    <a:pt x="897267" y="200860"/>
                    <a:pt x="897267" y="448633"/>
                  </a:cubicBezTo>
                  <a:close/>
                </a:path>
              </a:pathLst>
            </a:custGeom>
            <a:solidFill>
              <a:srgbClr val="F8F9F8"/>
            </a:solidFill>
            <a:ln w="3083"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95C5C1C-AA91-4AF0-86FD-A5DC058A1293}"/>
                </a:ext>
              </a:extLst>
            </p:cNvPr>
            <p:cNvSpPr/>
            <p:nvPr/>
          </p:nvSpPr>
          <p:spPr>
            <a:xfrm rot="-2700000">
              <a:off x="4124459" y="4113105"/>
              <a:ext cx="895910" cy="895910"/>
            </a:xfrm>
            <a:custGeom>
              <a:avLst/>
              <a:gdLst>
                <a:gd name="connsiteX0" fmla="*/ 895910 w 895910"/>
                <a:gd name="connsiteY0" fmla="*/ 447955 h 895910"/>
                <a:gd name="connsiteX1" fmla="*/ 447955 w 895910"/>
                <a:gd name="connsiteY1" fmla="*/ 895910 h 895910"/>
                <a:gd name="connsiteX2" fmla="*/ 0 w 895910"/>
                <a:gd name="connsiteY2" fmla="*/ 447955 h 895910"/>
                <a:gd name="connsiteX3" fmla="*/ 447955 w 895910"/>
                <a:gd name="connsiteY3" fmla="*/ 0 h 895910"/>
                <a:gd name="connsiteX4" fmla="*/ 895910 w 895910"/>
                <a:gd name="connsiteY4" fmla="*/ 447955 h 89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910" h="895910">
                  <a:moveTo>
                    <a:pt x="895910" y="447955"/>
                  </a:moveTo>
                  <a:cubicBezTo>
                    <a:pt x="895910" y="695354"/>
                    <a:pt x="695354" y="895910"/>
                    <a:pt x="447955" y="895910"/>
                  </a:cubicBezTo>
                  <a:cubicBezTo>
                    <a:pt x="200557" y="895910"/>
                    <a:pt x="0" y="695354"/>
                    <a:pt x="0" y="447955"/>
                  </a:cubicBezTo>
                  <a:cubicBezTo>
                    <a:pt x="0" y="200556"/>
                    <a:pt x="200556" y="0"/>
                    <a:pt x="447955" y="0"/>
                  </a:cubicBezTo>
                  <a:cubicBezTo>
                    <a:pt x="695354" y="0"/>
                    <a:pt x="895910" y="200556"/>
                    <a:pt x="895910" y="447955"/>
                  </a:cubicBezTo>
                  <a:close/>
                </a:path>
              </a:pathLst>
            </a:custGeom>
            <a:solidFill>
              <a:srgbClr val="F7F8F8"/>
            </a:solidFill>
            <a:ln w="3083"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AE9B219-DEDC-42ED-BF56-A8C725EECAA4}"/>
                </a:ext>
              </a:extLst>
            </p:cNvPr>
            <p:cNvSpPr/>
            <p:nvPr/>
          </p:nvSpPr>
          <p:spPr>
            <a:xfrm rot="-2700000">
              <a:off x="4125107" y="4113752"/>
              <a:ext cx="894615" cy="894615"/>
            </a:xfrm>
            <a:custGeom>
              <a:avLst/>
              <a:gdLst>
                <a:gd name="connsiteX0" fmla="*/ 894615 w 894615"/>
                <a:gd name="connsiteY0" fmla="*/ 447308 h 894615"/>
                <a:gd name="connsiteX1" fmla="*/ 447307 w 894615"/>
                <a:gd name="connsiteY1" fmla="*/ 894615 h 894615"/>
                <a:gd name="connsiteX2" fmla="*/ 0 w 894615"/>
                <a:gd name="connsiteY2" fmla="*/ 447308 h 894615"/>
                <a:gd name="connsiteX3" fmla="*/ 447307 w 894615"/>
                <a:gd name="connsiteY3" fmla="*/ 0 h 894615"/>
                <a:gd name="connsiteX4" fmla="*/ 894615 w 894615"/>
                <a:gd name="connsiteY4" fmla="*/ 447308 h 894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15" h="894615">
                  <a:moveTo>
                    <a:pt x="894615" y="447308"/>
                  </a:moveTo>
                  <a:cubicBezTo>
                    <a:pt x="894615" y="694349"/>
                    <a:pt x="694349" y="894615"/>
                    <a:pt x="447307" y="894615"/>
                  </a:cubicBezTo>
                  <a:cubicBezTo>
                    <a:pt x="200266" y="894615"/>
                    <a:pt x="0" y="694349"/>
                    <a:pt x="0" y="447308"/>
                  </a:cubicBezTo>
                  <a:cubicBezTo>
                    <a:pt x="0" y="200267"/>
                    <a:pt x="200266" y="0"/>
                    <a:pt x="447307" y="0"/>
                  </a:cubicBezTo>
                  <a:cubicBezTo>
                    <a:pt x="694348" y="0"/>
                    <a:pt x="894615" y="200266"/>
                    <a:pt x="894615" y="447308"/>
                  </a:cubicBezTo>
                  <a:close/>
                </a:path>
              </a:pathLst>
            </a:custGeom>
            <a:solidFill>
              <a:srgbClr val="F7F8F8"/>
            </a:solidFill>
            <a:ln w="3083"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1D07A8D-13C0-4AF6-AE5F-B61B23A1BECF}"/>
                </a:ext>
              </a:extLst>
            </p:cNvPr>
            <p:cNvSpPr/>
            <p:nvPr/>
          </p:nvSpPr>
          <p:spPr>
            <a:xfrm rot="-2700000">
              <a:off x="4125754" y="4114400"/>
              <a:ext cx="893319" cy="893319"/>
            </a:xfrm>
            <a:custGeom>
              <a:avLst/>
              <a:gdLst>
                <a:gd name="connsiteX0" fmla="*/ 893320 w 893319"/>
                <a:gd name="connsiteY0" fmla="*/ 446660 h 893319"/>
                <a:gd name="connsiteX1" fmla="*/ 446660 w 893319"/>
                <a:gd name="connsiteY1" fmla="*/ 893320 h 893319"/>
                <a:gd name="connsiteX2" fmla="*/ 0 w 893319"/>
                <a:gd name="connsiteY2" fmla="*/ 446660 h 893319"/>
                <a:gd name="connsiteX3" fmla="*/ 446660 w 893319"/>
                <a:gd name="connsiteY3" fmla="*/ 0 h 893319"/>
                <a:gd name="connsiteX4" fmla="*/ 893320 w 893319"/>
                <a:gd name="connsiteY4" fmla="*/ 446660 h 89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19" h="893319">
                  <a:moveTo>
                    <a:pt x="893320" y="446660"/>
                  </a:moveTo>
                  <a:cubicBezTo>
                    <a:pt x="893320" y="693343"/>
                    <a:pt x="693343" y="893320"/>
                    <a:pt x="446660" y="893320"/>
                  </a:cubicBezTo>
                  <a:cubicBezTo>
                    <a:pt x="199977" y="893320"/>
                    <a:pt x="0" y="693343"/>
                    <a:pt x="0" y="446660"/>
                  </a:cubicBezTo>
                  <a:cubicBezTo>
                    <a:pt x="0" y="199977"/>
                    <a:pt x="199977" y="0"/>
                    <a:pt x="446660" y="0"/>
                  </a:cubicBezTo>
                  <a:cubicBezTo>
                    <a:pt x="693343" y="0"/>
                    <a:pt x="893320" y="199977"/>
                    <a:pt x="893320" y="446660"/>
                  </a:cubicBezTo>
                  <a:close/>
                </a:path>
              </a:pathLst>
            </a:custGeom>
            <a:solidFill>
              <a:srgbClr val="F7F8F7"/>
            </a:solidFill>
            <a:ln w="3083"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B349E430-5CEB-4AC5-870B-1724FACE8332}"/>
                </a:ext>
              </a:extLst>
            </p:cNvPr>
            <p:cNvSpPr/>
            <p:nvPr/>
          </p:nvSpPr>
          <p:spPr>
            <a:xfrm rot="-2700000">
              <a:off x="4126433" y="4115078"/>
              <a:ext cx="891963" cy="891963"/>
            </a:xfrm>
            <a:custGeom>
              <a:avLst/>
              <a:gdLst>
                <a:gd name="connsiteX0" fmla="*/ 891963 w 891963"/>
                <a:gd name="connsiteY0" fmla="*/ 445982 h 891963"/>
                <a:gd name="connsiteX1" fmla="*/ 445982 w 891963"/>
                <a:gd name="connsiteY1" fmla="*/ 891963 h 891963"/>
                <a:gd name="connsiteX2" fmla="*/ 0 w 891963"/>
                <a:gd name="connsiteY2" fmla="*/ 445982 h 891963"/>
                <a:gd name="connsiteX3" fmla="*/ 445982 w 891963"/>
                <a:gd name="connsiteY3" fmla="*/ 0 h 891963"/>
                <a:gd name="connsiteX4" fmla="*/ 891963 w 891963"/>
                <a:gd name="connsiteY4" fmla="*/ 445982 h 891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963" h="891963">
                  <a:moveTo>
                    <a:pt x="891963" y="445982"/>
                  </a:moveTo>
                  <a:cubicBezTo>
                    <a:pt x="891963" y="692290"/>
                    <a:pt x="692290" y="891963"/>
                    <a:pt x="445982" y="891963"/>
                  </a:cubicBezTo>
                  <a:cubicBezTo>
                    <a:pt x="199673" y="891963"/>
                    <a:pt x="0" y="692290"/>
                    <a:pt x="0" y="445982"/>
                  </a:cubicBezTo>
                  <a:cubicBezTo>
                    <a:pt x="0" y="199673"/>
                    <a:pt x="199673" y="0"/>
                    <a:pt x="445982" y="0"/>
                  </a:cubicBezTo>
                  <a:cubicBezTo>
                    <a:pt x="692290" y="0"/>
                    <a:pt x="891963" y="199673"/>
                    <a:pt x="891963" y="445982"/>
                  </a:cubicBezTo>
                  <a:close/>
                </a:path>
              </a:pathLst>
            </a:custGeom>
            <a:solidFill>
              <a:srgbClr val="F6F8F7"/>
            </a:solidFill>
            <a:ln w="3083"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9F05BE73-2346-40EE-873C-1D2D5D699AEA}"/>
                </a:ext>
              </a:extLst>
            </p:cNvPr>
            <p:cNvSpPr/>
            <p:nvPr/>
          </p:nvSpPr>
          <p:spPr>
            <a:xfrm rot="-2700000">
              <a:off x="4127080" y="4115726"/>
              <a:ext cx="890667" cy="890668"/>
            </a:xfrm>
            <a:custGeom>
              <a:avLst/>
              <a:gdLst>
                <a:gd name="connsiteX0" fmla="*/ 890668 w 890667"/>
                <a:gd name="connsiteY0" fmla="*/ 445334 h 890668"/>
                <a:gd name="connsiteX1" fmla="*/ 445334 w 890667"/>
                <a:gd name="connsiteY1" fmla="*/ 890668 h 890668"/>
                <a:gd name="connsiteX2" fmla="*/ 0 w 890667"/>
                <a:gd name="connsiteY2" fmla="*/ 445334 h 890668"/>
                <a:gd name="connsiteX3" fmla="*/ 445334 w 890667"/>
                <a:gd name="connsiteY3" fmla="*/ 0 h 890668"/>
                <a:gd name="connsiteX4" fmla="*/ 890668 w 890667"/>
                <a:gd name="connsiteY4" fmla="*/ 445334 h 89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667" h="890668">
                  <a:moveTo>
                    <a:pt x="890668" y="445334"/>
                  </a:moveTo>
                  <a:cubicBezTo>
                    <a:pt x="890668" y="691285"/>
                    <a:pt x="691285" y="890668"/>
                    <a:pt x="445334" y="890668"/>
                  </a:cubicBezTo>
                  <a:cubicBezTo>
                    <a:pt x="199382" y="890668"/>
                    <a:pt x="0" y="691285"/>
                    <a:pt x="0" y="445334"/>
                  </a:cubicBezTo>
                  <a:cubicBezTo>
                    <a:pt x="0" y="199383"/>
                    <a:pt x="199382" y="0"/>
                    <a:pt x="445334" y="0"/>
                  </a:cubicBezTo>
                  <a:cubicBezTo>
                    <a:pt x="691285" y="0"/>
                    <a:pt x="890668" y="199383"/>
                    <a:pt x="890668" y="445334"/>
                  </a:cubicBezTo>
                  <a:close/>
                </a:path>
              </a:pathLst>
            </a:custGeom>
            <a:solidFill>
              <a:srgbClr val="F6F7F7"/>
            </a:solidFill>
            <a:ln w="3083"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854C94D-3D5B-45F7-8D36-10DED983388E}"/>
                </a:ext>
              </a:extLst>
            </p:cNvPr>
            <p:cNvSpPr/>
            <p:nvPr/>
          </p:nvSpPr>
          <p:spPr>
            <a:xfrm>
              <a:off x="4127802" y="4116403"/>
              <a:ext cx="889319" cy="889319"/>
            </a:xfrm>
            <a:custGeom>
              <a:avLst/>
              <a:gdLst>
                <a:gd name="connsiteX0" fmla="*/ 889320 w 889319"/>
                <a:gd name="connsiteY0" fmla="*/ 444660 h 889319"/>
                <a:gd name="connsiteX1" fmla="*/ 444660 w 889319"/>
                <a:gd name="connsiteY1" fmla="*/ 889320 h 889319"/>
                <a:gd name="connsiteX2" fmla="*/ 0 w 889319"/>
                <a:gd name="connsiteY2" fmla="*/ 444660 h 889319"/>
                <a:gd name="connsiteX3" fmla="*/ 444660 w 889319"/>
                <a:gd name="connsiteY3" fmla="*/ 0 h 889319"/>
                <a:gd name="connsiteX4" fmla="*/ 889320 w 889319"/>
                <a:gd name="connsiteY4" fmla="*/ 444660 h 88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319" h="889319">
                  <a:moveTo>
                    <a:pt x="889320" y="444660"/>
                  </a:moveTo>
                  <a:cubicBezTo>
                    <a:pt x="889320" y="690239"/>
                    <a:pt x="690239" y="889320"/>
                    <a:pt x="444660" y="889320"/>
                  </a:cubicBezTo>
                  <a:cubicBezTo>
                    <a:pt x="199081" y="889320"/>
                    <a:pt x="0" y="690239"/>
                    <a:pt x="0" y="444660"/>
                  </a:cubicBezTo>
                  <a:cubicBezTo>
                    <a:pt x="0" y="199081"/>
                    <a:pt x="199081" y="0"/>
                    <a:pt x="444660" y="0"/>
                  </a:cubicBezTo>
                  <a:cubicBezTo>
                    <a:pt x="690239" y="0"/>
                    <a:pt x="889320" y="199081"/>
                    <a:pt x="889320" y="444660"/>
                  </a:cubicBezTo>
                  <a:close/>
                </a:path>
              </a:pathLst>
            </a:custGeom>
            <a:solidFill>
              <a:srgbClr val="F6F7F7"/>
            </a:solidFill>
            <a:ln w="3083"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2DE8627-6706-4ABB-BEC0-625AE762C801}"/>
                </a:ext>
              </a:extLst>
            </p:cNvPr>
            <p:cNvSpPr/>
            <p:nvPr/>
          </p:nvSpPr>
          <p:spPr>
            <a:xfrm rot="-2700000">
              <a:off x="4128406" y="4117052"/>
              <a:ext cx="888016" cy="888016"/>
            </a:xfrm>
            <a:custGeom>
              <a:avLst/>
              <a:gdLst>
                <a:gd name="connsiteX0" fmla="*/ 888016 w 888016"/>
                <a:gd name="connsiteY0" fmla="*/ 444008 h 888016"/>
                <a:gd name="connsiteX1" fmla="*/ 444008 w 888016"/>
                <a:gd name="connsiteY1" fmla="*/ 888016 h 888016"/>
                <a:gd name="connsiteX2" fmla="*/ 0 w 888016"/>
                <a:gd name="connsiteY2" fmla="*/ 444008 h 888016"/>
                <a:gd name="connsiteX3" fmla="*/ 444008 w 888016"/>
                <a:gd name="connsiteY3" fmla="*/ 0 h 888016"/>
                <a:gd name="connsiteX4" fmla="*/ 888016 w 888016"/>
                <a:gd name="connsiteY4" fmla="*/ 444008 h 888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16" h="888016">
                  <a:moveTo>
                    <a:pt x="888016" y="444008"/>
                  </a:moveTo>
                  <a:cubicBezTo>
                    <a:pt x="888016" y="689227"/>
                    <a:pt x="689227" y="888016"/>
                    <a:pt x="444008" y="888016"/>
                  </a:cubicBezTo>
                  <a:cubicBezTo>
                    <a:pt x="198789" y="888016"/>
                    <a:pt x="0" y="689227"/>
                    <a:pt x="0" y="444008"/>
                  </a:cubicBezTo>
                  <a:cubicBezTo>
                    <a:pt x="0" y="198789"/>
                    <a:pt x="198789" y="0"/>
                    <a:pt x="444008" y="0"/>
                  </a:cubicBezTo>
                  <a:cubicBezTo>
                    <a:pt x="689227" y="0"/>
                    <a:pt x="888016" y="198789"/>
                    <a:pt x="888016" y="444008"/>
                  </a:cubicBezTo>
                  <a:close/>
                </a:path>
              </a:pathLst>
            </a:custGeom>
            <a:solidFill>
              <a:srgbClr val="F5F7F6"/>
            </a:solidFill>
            <a:ln w="3083"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4D4C132-957E-4500-BFCC-377A541F330B}"/>
                </a:ext>
              </a:extLst>
            </p:cNvPr>
            <p:cNvSpPr/>
            <p:nvPr/>
          </p:nvSpPr>
          <p:spPr>
            <a:xfrm rot="-2700000">
              <a:off x="4129085" y="4117730"/>
              <a:ext cx="886659" cy="886659"/>
            </a:xfrm>
            <a:custGeom>
              <a:avLst/>
              <a:gdLst>
                <a:gd name="connsiteX0" fmla="*/ 886659 w 886659"/>
                <a:gd name="connsiteY0" fmla="*/ 443330 h 886659"/>
                <a:gd name="connsiteX1" fmla="*/ 443330 w 886659"/>
                <a:gd name="connsiteY1" fmla="*/ 886659 h 886659"/>
                <a:gd name="connsiteX2" fmla="*/ 0 w 886659"/>
                <a:gd name="connsiteY2" fmla="*/ 443330 h 886659"/>
                <a:gd name="connsiteX3" fmla="*/ 443330 w 886659"/>
                <a:gd name="connsiteY3" fmla="*/ 0 h 886659"/>
                <a:gd name="connsiteX4" fmla="*/ 886659 w 886659"/>
                <a:gd name="connsiteY4" fmla="*/ 443330 h 886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59" h="886659">
                  <a:moveTo>
                    <a:pt x="886659" y="443330"/>
                  </a:moveTo>
                  <a:cubicBezTo>
                    <a:pt x="886659" y="688174"/>
                    <a:pt x="688174" y="886659"/>
                    <a:pt x="443330" y="886659"/>
                  </a:cubicBezTo>
                  <a:cubicBezTo>
                    <a:pt x="198486" y="886659"/>
                    <a:pt x="0" y="688174"/>
                    <a:pt x="0" y="443330"/>
                  </a:cubicBezTo>
                  <a:cubicBezTo>
                    <a:pt x="0" y="198485"/>
                    <a:pt x="198486" y="0"/>
                    <a:pt x="443330" y="0"/>
                  </a:cubicBezTo>
                  <a:cubicBezTo>
                    <a:pt x="688174" y="0"/>
                    <a:pt x="886659" y="198485"/>
                    <a:pt x="886659" y="443330"/>
                  </a:cubicBezTo>
                  <a:close/>
                </a:path>
              </a:pathLst>
            </a:custGeom>
            <a:solidFill>
              <a:srgbClr val="F5F6F6"/>
            </a:solidFill>
            <a:ln w="3083"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3EDD4BC0-A9B8-4142-A792-3BE064977869}"/>
                </a:ext>
              </a:extLst>
            </p:cNvPr>
            <p:cNvSpPr/>
            <p:nvPr/>
          </p:nvSpPr>
          <p:spPr>
            <a:xfrm rot="-2700000">
              <a:off x="4129732" y="4118378"/>
              <a:ext cx="885364" cy="885364"/>
            </a:xfrm>
            <a:custGeom>
              <a:avLst/>
              <a:gdLst>
                <a:gd name="connsiteX0" fmla="*/ 885364 w 885364"/>
                <a:gd name="connsiteY0" fmla="*/ 442682 h 885364"/>
                <a:gd name="connsiteX1" fmla="*/ 442682 w 885364"/>
                <a:gd name="connsiteY1" fmla="*/ 885364 h 885364"/>
                <a:gd name="connsiteX2" fmla="*/ 0 w 885364"/>
                <a:gd name="connsiteY2" fmla="*/ 442682 h 885364"/>
                <a:gd name="connsiteX3" fmla="*/ 442682 w 885364"/>
                <a:gd name="connsiteY3" fmla="*/ 0 h 885364"/>
                <a:gd name="connsiteX4" fmla="*/ 885364 w 885364"/>
                <a:gd name="connsiteY4" fmla="*/ 442682 h 88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364" h="885364">
                  <a:moveTo>
                    <a:pt x="885364" y="442682"/>
                  </a:moveTo>
                  <a:cubicBezTo>
                    <a:pt x="885364" y="687169"/>
                    <a:pt x="687168" y="885364"/>
                    <a:pt x="442682" y="885364"/>
                  </a:cubicBezTo>
                  <a:cubicBezTo>
                    <a:pt x="198195" y="885364"/>
                    <a:pt x="0" y="687169"/>
                    <a:pt x="0" y="442682"/>
                  </a:cubicBezTo>
                  <a:cubicBezTo>
                    <a:pt x="0" y="198195"/>
                    <a:pt x="198195" y="0"/>
                    <a:pt x="442682" y="0"/>
                  </a:cubicBezTo>
                  <a:cubicBezTo>
                    <a:pt x="687168" y="0"/>
                    <a:pt x="885364" y="198195"/>
                    <a:pt x="885364" y="442682"/>
                  </a:cubicBezTo>
                  <a:close/>
                </a:path>
              </a:pathLst>
            </a:custGeom>
            <a:solidFill>
              <a:srgbClr val="F4F6F6"/>
            </a:solidFill>
            <a:ln w="3083"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B8F639A-7A0C-499A-8251-C210A5BE6654}"/>
                </a:ext>
              </a:extLst>
            </p:cNvPr>
            <p:cNvSpPr/>
            <p:nvPr/>
          </p:nvSpPr>
          <p:spPr>
            <a:xfrm rot="-2700000">
              <a:off x="4130411" y="4119056"/>
              <a:ext cx="884007" cy="884007"/>
            </a:xfrm>
            <a:custGeom>
              <a:avLst/>
              <a:gdLst>
                <a:gd name="connsiteX0" fmla="*/ 884007 w 884007"/>
                <a:gd name="connsiteY0" fmla="*/ 442004 h 884007"/>
                <a:gd name="connsiteX1" fmla="*/ 442004 w 884007"/>
                <a:gd name="connsiteY1" fmla="*/ 884007 h 884007"/>
                <a:gd name="connsiteX2" fmla="*/ 0 w 884007"/>
                <a:gd name="connsiteY2" fmla="*/ 442004 h 884007"/>
                <a:gd name="connsiteX3" fmla="*/ 442004 w 884007"/>
                <a:gd name="connsiteY3" fmla="*/ 0 h 884007"/>
                <a:gd name="connsiteX4" fmla="*/ 884007 w 884007"/>
                <a:gd name="connsiteY4" fmla="*/ 442004 h 884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07" h="884007">
                  <a:moveTo>
                    <a:pt x="884007" y="442004"/>
                  </a:moveTo>
                  <a:cubicBezTo>
                    <a:pt x="884007" y="686116"/>
                    <a:pt x="686115" y="884007"/>
                    <a:pt x="442004" y="884007"/>
                  </a:cubicBezTo>
                  <a:cubicBezTo>
                    <a:pt x="197892" y="884007"/>
                    <a:pt x="0" y="686115"/>
                    <a:pt x="0" y="442004"/>
                  </a:cubicBezTo>
                  <a:cubicBezTo>
                    <a:pt x="0" y="197892"/>
                    <a:pt x="197892" y="0"/>
                    <a:pt x="442004" y="0"/>
                  </a:cubicBezTo>
                  <a:cubicBezTo>
                    <a:pt x="686116" y="0"/>
                    <a:pt x="884007" y="197892"/>
                    <a:pt x="884007" y="442004"/>
                  </a:cubicBezTo>
                  <a:close/>
                </a:path>
              </a:pathLst>
            </a:custGeom>
            <a:solidFill>
              <a:srgbClr val="F4F6F5"/>
            </a:solidFill>
            <a:ln w="3083"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50F173F-73F1-4B7B-8BB7-EA93E08D9015}"/>
                </a:ext>
              </a:extLst>
            </p:cNvPr>
            <p:cNvSpPr/>
            <p:nvPr/>
          </p:nvSpPr>
          <p:spPr>
            <a:xfrm rot="-2700000">
              <a:off x="4131058" y="4119704"/>
              <a:ext cx="882712" cy="882712"/>
            </a:xfrm>
            <a:custGeom>
              <a:avLst/>
              <a:gdLst>
                <a:gd name="connsiteX0" fmla="*/ 882712 w 882712"/>
                <a:gd name="connsiteY0" fmla="*/ 441356 h 882712"/>
                <a:gd name="connsiteX1" fmla="*/ 441356 w 882712"/>
                <a:gd name="connsiteY1" fmla="*/ 882712 h 882712"/>
                <a:gd name="connsiteX2" fmla="*/ 0 w 882712"/>
                <a:gd name="connsiteY2" fmla="*/ 441356 h 882712"/>
                <a:gd name="connsiteX3" fmla="*/ 441356 w 882712"/>
                <a:gd name="connsiteY3" fmla="*/ 0 h 882712"/>
                <a:gd name="connsiteX4" fmla="*/ 882712 w 882712"/>
                <a:gd name="connsiteY4" fmla="*/ 441356 h 88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712" h="882712">
                  <a:moveTo>
                    <a:pt x="882712" y="441356"/>
                  </a:moveTo>
                  <a:cubicBezTo>
                    <a:pt x="882712" y="685110"/>
                    <a:pt x="685110" y="882712"/>
                    <a:pt x="441356" y="882712"/>
                  </a:cubicBezTo>
                  <a:cubicBezTo>
                    <a:pt x="197602" y="882712"/>
                    <a:pt x="0" y="685110"/>
                    <a:pt x="0" y="441356"/>
                  </a:cubicBezTo>
                  <a:cubicBezTo>
                    <a:pt x="0" y="197602"/>
                    <a:pt x="197602" y="0"/>
                    <a:pt x="441356" y="0"/>
                  </a:cubicBezTo>
                  <a:cubicBezTo>
                    <a:pt x="685110" y="0"/>
                    <a:pt x="882712" y="197602"/>
                    <a:pt x="882712" y="441356"/>
                  </a:cubicBezTo>
                  <a:close/>
                </a:path>
              </a:pathLst>
            </a:custGeom>
            <a:solidFill>
              <a:srgbClr val="F4F6F5"/>
            </a:solidFill>
            <a:ln w="3083"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C18FC652-C860-4C2E-8C65-E62616D414EC}"/>
                </a:ext>
              </a:extLst>
            </p:cNvPr>
            <p:cNvSpPr/>
            <p:nvPr/>
          </p:nvSpPr>
          <p:spPr>
            <a:xfrm rot="-2700000">
              <a:off x="4131737" y="4120382"/>
              <a:ext cx="881355" cy="881355"/>
            </a:xfrm>
            <a:custGeom>
              <a:avLst/>
              <a:gdLst>
                <a:gd name="connsiteX0" fmla="*/ 881356 w 881355"/>
                <a:gd name="connsiteY0" fmla="*/ 440678 h 881355"/>
                <a:gd name="connsiteX1" fmla="*/ 440678 w 881355"/>
                <a:gd name="connsiteY1" fmla="*/ 881356 h 881355"/>
                <a:gd name="connsiteX2" fmla="*/ 0 w 881355"/>
                <a:gd name="connsiteY2" fmla="*/ 440678 h 881355"/>
                <a:gd name="connsiteX3" fmla="*/ 440678 w 881355"/>
                <a:gd name="connsiteY3" fmla="*/ 0 h 881355"/>
                <a:gd name="connsiteX4" fmla="*/ 881356 w 881355"/>
                <a:gd name="connsiteY4" fmla="*/ 440678 h 88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55" h="881355">
                  <a:moveTo>
                    <a:pt x="881356" y="440678"/>
                  </a:moveTo>
                  <a:cubicBezTo>
                    <a:pt x="881356" y="684057"/>
                    <a:pt x="684057" y="881356"/>
                    <a:pt x="440678" y="881356"/>
                  </a:cubicBezTo>
                  <a:cubicBezTo>
                    <a:pt x="197298" y="881356"/>
                    <a:pt x="0" y="684057"/>
                    <a:pt x="0" y="440678"/>
                  </a:cubicBezTo>
                  <a:cubicBezTo>
                    <a:pt x="0" y="197298"/>
                    <a:pt x="197298" y="0"/>
                    <a:pt x="440678" y="0"/>
                  </a:cubicBezTo>
                  <a:cubicBezTo>
                    <a:pt x="684057" y="0"/>
                    <a:pt x="881356" y="197298"/>
                    <a:pt x="881356" y="440678"/>
                  </a:cubicBezTo>
                  <a:close/>
                </a:path>
              </a:pathLst>
            </a:custGeom>
            <a:solidFill>
              <a:srgbClr val="F3F5F5"/>
            </a:solidFill>
            <a:ln w="3083"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B56DDDC7-0DE5-4E79-B590-C825F8D8A01C}"/>
                </a:ext>
              </a:extLst>
            </p:cNvPr>
            <p:cNvSpPr/>
            <p:nvPr/>
          </p:nvSpPr>
          <p:spPr>
            <a:xfrm>
              <a:off x="4132428" y="4121028"/>
              <a:ext cx="880068" cy="880068"/>
            </a:xfrm>
            <a:custGeom>
              <a:avLst/>
              <a:gdLst>
                <a:gd name="connsiteX0" fmla="*/ 880069 w 880068"/>
                <a:gd name="connsiteY0" fmla="*/ 440034 h 880068"/>
                <a:gd name="connsiteX1" fmla="*/ 440035 w 880068"/>
                <a:gd name="connsiteY1" fmla="*/ 880069 h 880068"/>
                <a:gd name="connsiteX2" fmla="*/ 0 w 880068"/>
                <a:gd name="connsiteY2" fmla="*/ 440034 h 880068"/>
                <a:gd name="connsiteX3" fmla="*/ 440035 w 880068"/>
                <a:gd name="connsiteY3" fmla="*/ 0 h 880068"/>
                <a:gd name="connsiteX4" fmla="*/ 880069 w 880068"/>
                <a:gd name="connsiteY4" fmla="*/ 440034 h 88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068" h="880068">
                  <a:moveTo>
                    <a:pt x="880069" y="440034"/>
                  </a:moveTo>
                  <a:cubicBezTo>
                    <a:pt x="880069" y="683059"/>
                    <a:pt x="683059" y="880069"/>
                    <a:pt x="440035" y="880069"/>
                  </a:cubicBezTo>
                  <a:cubicBezTo>
                    <a:pt x="197010" y="880069"/>
                    <a:pt x="0" y="683059"/>
                    <a:pt x="0" y="440034"/>
                  </a:cubicBezTo>
                  <a:cubicBezTo>
                    <a:pt x="0" y="197010"/>
                    <a:pt x="197010" y="0"/>
                    <a:pt x="440035" y="0"/>
                  </a:cubicBezTo>
                  <a:cubicBezTo>
                    <a:pt x="683059" y="0"/>
                    <a:pt x="880069" y="197010"/>
                    <a:pt x="880069" y="440034"/>
                  </a:cubicBezTo>
                  <a:close/>
                </a:path>
              </a:pathLst>
            </a:custGeom>
            <a:solidFill>
              <a:srgbClr val="F3F5F4"/>
            </a:solidFill>
            <a:ln w="3083"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D753217-E89D-49DC-B9B5-533CEDBC1FAD}"/>
                </a:ext>
              </a:extLst>
            </p:cNvPr>
            <p:cNvSpPr/>
            <p:nvPr/>
          </p:nvSpPr>
          <p:spPr>
            <a:xfrm rot="-2700000">
              <a:off x="4133062" y="4121708"/>
              <a:ext cx="878703" cy="878703"/>
            </a:xfrm>
            <a:custGeom>
              <a:avLst/>
              <a:gdLst>
                <a:gd name="connsiteX0" fmla="*/ 878704 w 878703"/>
                <a:gd name="connsiteY0" fmla="*/ 439352 h 878703"/>
                <a:gd name="connsiteX1" fmla="*/ 439352 w 878703"/>
                <a:gd name="connsiteY1" fmla="*/ 878704 h 878703"/>
                <a:gd name="connsiteX2" fmla="*/ 0 w 878703"/>
                <a:gd name="connsiteY2" fmla="*/ 439352 h 878703"/>
                <a:gd name="connsiteX3" fmla="*/ 439352 w 878703"/>
                <a:gd name="connsiteY3" fmla="*/ 0 h 878703"/>
                <a:gd name="connsiteX4" fmla="*/ 878704 w 878703"/>
                <a:gd name="connsiteY4" fmla="*/ 439352 h 878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703" h="878703">
                  <a:moveTo>
                    <a:pt x="878704" y="439352"/>
                  </a:moveTo>
                  <a:cubicBezTo>
                    <a:pt x="878704" y="681999"/>
                    <a:pt x="681999" y="878704"/>
                    <a:pt x="439352" y="878704"/>
                  </a:cubicBezTo>
                  <a:cubicBezTo>
                    <a:pt x="196704" y="878704"/>
                    <a:pt x="0" y="681999"/>
                    <a:pt x="0" y="439352"/>
                  </a:cubicBezTo>
                  <a:cubicBezTo>
                    <a:pt x="0" y="196704"/>
                    <a:pt x="196705" y="0"/>
                    <a:pt x="439352" y="0"/>
                  </a:cubicBezTo>
                  <a:cubicBezTo>
                    <a:pt x="681999" y="0"/>
                    <a:pt x="878704" y="196705"/>
                    <a:pt x="878704" y="439352"/>
                  </a:cubicBezTo>
                  <a:close/>
                </a:path>
              </a:pathLst>
            </a:custGeom>
            <a:solidFill>
              <a:srgbClr val="F3F5F4"/>
            </a:solidFill>
            <a:ln w="3083"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23A7571-6679-4B54-9CD0-2D4B819B847F}"/>
                </a:ext>
              </a:extLst>
            </p:cNvPr>
            <p:cNvSpPr/>
            <p:nvPr/>
          </p:nvSpPr>
          <p:spPr>
            <a:xfrm rot="-2700000">
              <a:off x="4133710" y="4122355"/>
              <a:ext cx="877408" cy="877408"/>
            </a:xfrm>
            <a:custGeom>
              <a:avLst/>
              <a:gdLst>
                <a:gd name="connsiteX0" fmla="*/ 877409 w 877408"/>
                <a:gd name="connsiteY0" fmla="*/ 438704 h 877408"/>
                <a:gd name="connsiteX1" fmla="*/ 438704 w 877408"/>
                <a:gd name="connsiteY1" fmla="*/ 877409 h 877408"/>
                <a:gd name="connsiteX2" fmla="*/ 0 w 877408"/>
                <a:gd name="connsiteY2" fmla="*/ 438704 h 877408"/>
                <a:gd name="connsiteX3" fmla="*/ 438704 w 877408"/>
                <a:gd name="connsiteY3" fmla="*/ 0 h 877408"/>
                <a:gd name="connsiteX4" fmla="*/ 877409 w 877408"/>
                <a:gd name="connsiteY4" fmla="*/ 438704 h 87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408" h="877408">
                  <a:moveTo>
                    <a:pt x="877409" y="438704"/>
                  </a:moveTo>
                  <a:cubicBezTo>
                    <a:pt x="877409" y="680994"/>
                    <a:pt x="680994" y="877409"/>
                    <a:pt x="438704" y="877409"/>
                  </a:cubicBezTo>
                  <a:cubicBezTo>
                    <a:pt x="196414" y="877409"/>
                    <a:pt x="0" y="680994"/>
                    <a:pt x="0" y="438704"/>
                  </a:cubicBezTo>
                  <a:cubicBezTo>
                    <a:pt x="0" y="196414"/>
                    <a:pt x="196414" y="0"/>
                    <a:pt x="438704" y="0"/>
                  </a:cubicBezTo>
                  <a:cubicBezTo>
                    <a:pt x="680994" y="0"/>
                    <a:pt x="877409" y="196414"/>
                    <a:pt x="877409" y="438704"/>
                  </a:cubicBezTo>
                  <a:close/>
                </a:path>
              </a:pathLst>
            </a:custGeom>
            <a:solidFill>
              <a:srgbClr val="F2F4F4"/>
            </a:solidFill>
            <a:ln w="3083"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D185526B-15D6-4D4C-9C24-172F39DA4B94}"/>
                </a:ext>
              </a:extLst>
            </p:cNvPr>
            <p:cNvSpPr/>
            <p:nvPr/>
          </p:nvSpPr>
          <p:spPr>
            <a:xfrm rot="-2700000">
              <a:off x="4134358" y="4123003"/>
              <a:ext cx="876113" cy="876113"/>
            </a:xfrm>
            <a:custGeom>
              <a:avLst/>
              <a:gdLst>
                <a:gd name="connsiteX0" fmla="*/ 876113 w 876113"/>
                <a:gd name="connsiteY0" fmla="*/ 438057 h 876113"/>
                <a:gd name="connsiteX1" fmla="*/ 438056 w 876113"/>
                <a:gd name="connsiteY1" fmla="*/ 876114 h 876113"/>
                <a:gd name="connsiteX2" fmla="*/ 0 w 876113"/>
                <a:gd name="connsiteY2" fmla="*/ 438057 h 876113"/>
                <a:gd name="connsiteX3" fmla="*/ 438056 w 876113"/>
                <a:gd name="connsiteY3" fmla="*/ 0 h 876113"/>
                <a:gd name="connsiteX4" fmla="*/ 876113 w 876113"/>
                <a:gd name="connsiteY4" fmla="*/ 438057 h 876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13" h="876113">
                  <a:moveTo>
                    <a:pt x="876113" y="438057"/>
                  </a:moveTo>
                  <a:cubicBezTo>
                    <a:pt x="876113" y="679989"/>
                    <a:pt x="679989" y="876114"/>
                    <a:pt x="438056" y="876114"/>
                  </a:cubicBezTo>
                  <a:cubicBezTo>
                    <a:pt x="196125" y="876114"/>
                    <a:pt x="0" y="679989"/>
                    <a:pt x="0" y="438057"/>
                  </a:cubicBezTo>
                  <a:cubicBezTo>
                    <a:pt x="0" y="196125"/>
                    <a:pt x="196125" y="0"/>
                    <a:pt x="438056" y="0"/>
                  </a:cubicBezTo>
                  <a:cubicBezTo>
                    <a:pt x="679988" y="0"/>
                    <a:pt x="876113" y="196124"/>
                    <a:pt x="876113" y="438057"/>
                  </a:cubicBezTo>
                  <a:close/>
                </a:path>
              </a:pathLst>
            </a:custGeom>
            <a:solidFill>
              <a:srgbClr val="F2F4F3"/>
            </a:solidFill>
            <a:ln w="3083"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08194F29-897E-4FA1-BBA0-D42D97192A0B}"/>
                </a:ext>
              </a:extLst>
            </p:cNvPr>
            <p:cNvSpPr/>
            <p:nvPr/>
          </p:nvSpPr>
          <p:spPr>
            <a:xfrm rot="-2700000">
              <a:off x="4135036" y="4123681"/>
              <a:ext cx="874756" cy="874756"/>
            </a:xfrm>
            <a:custGeom>
              <a:avLst/>
              <a:gdLst>
                <a:gd name="connsiteX0" fmla="*/ 874757 w 874756"/>
                <a:gd name="connsiteY0" fmla="*/ 437378 h 874756"/>
                <a:gd name="connsiteX1" fmla="*/ 437378 w 874756"/>
                <a:gd name="connsiteY1" fmla="*/ 874757 h 874756"/>
                <a:gd name="connsiteX2" fmla="*/ 0 w 874756"/>
                <a:gd name="connsiteY2" fmla="*/ 437378 h 874756"/>
                <a:gd name="connsiteX3" fmla="*/ 437378 w 874756"/>
                <a:gd name="connsiteY3" fmla="*/ 0 h 874756"/>
                <a:gd name="connsiteX4" fmla="*/ 874757 w 874756"/>
                <a:gd name="connsiteY4" fmla="*/ 437378 h 87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56" h="874756">
                  <a:moveTo>
                    <a:pt x="874757" y="437378"/>
                  </a:moveTo>
                  <a:cubicBezTo>
                    <a:pt x="874757" y="678936"/>
                    <a:pt x="678936" y="874757"/>
                    <a:pt x="437378" y="874757"/>
                  </a:cubicBezTo>
                  <a:cubicBezTo>
                    <a:pt x="195821" y="874757"/>
                    <a:pt x="0" y="678936"/>
                    <a:pt x="0" y="437378"/>
                  </a:cubicBezTo>
                  <a:cubicBezTo>
                    <a:pt x="0" y="195821"/>
                    <a:pt x="195821" y="0"/>
                    <a:pt x="437378" y="0"/>
                  </a:cubicBezTo>
                  <a:cubicBezTo>
                    <a:pt x="678936" y="0"/>
                    <a:pt x="874757" y="195821"/>
                    <a:pt x="874757" y="437378"/>
                  </a:cubicBezTo>
                  <a:close/>
                </a:path>
              </a:pathLst>
            </a:custGeom>
            <a:solidFill>
              <a:srgbClr val="F2F4F3"/>
            </a:solidFill>
            <a:ln w="3083"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99EFEB0D-56D4-49FF-AF62-C24527502BB0}"/>
                </a:ext>
              </a:extLst>
            </p:cNvPr>
            <p:cNvSpPr/>
            <p:nvPr/>
          </p:nvSpPr>
          <p:spPr>
            <a:xfrm rot="-2700000">
              <a:off x="4135684" y="4124329"/>
              <a:ext cx="873461" cy="873461"/>
            </a:xfrm>
            <a:custGeom>
              <a:avLst/>
              <a:gdLst>
                <a:gd name="connsiteX0" fmla="*/ 873462 w 873461"/>
                <a:gd name="connsiteY0" fmla="*/ 436731 h 873461"/>
                <a:gd name="connsiteX1" fmla="*/ 436731 w 873461"/>
                <a:gd name="connsiteY1" fmla="*/ 873462 h 873461"/>
                <a:gd name="connsiteX2" fmla="*/ 0 w 873461"/>
                <a:gd name="connsiteY2" fmla="*/ 436731 h 873461"/>
                <a:gd name="connsiteX3" fmla="*/ 436731 w 873461"/>
                <a:gd name="connsiteY3" fmla="*/ 0 h 873461"/>
                <a:gd name="connsiteX4" fmla="*/ 873462 w 873461"/>
                <a:gd name="connsiteY4" fmla="*/ 436731 h 87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461" h="873461">
                  <a:moveTo>
                    <a:pt x="873462" y="436731"/>
                  </a:moveTo>
                  <a:cubicBezTo>
                    <a:pt x="873462" y="677931"/>
                    <a:pt x="677931" y="873462"/>
                    <a:pt x="436731" y="873462"/>
                  </a:cubicBezTo>
                  <a:cubicBezTo>
                    <a:pt x="195531" y="873462"/>
                    <a:pt x="0" y="677931"/>
                    <a:pt x="0" y="436731"/>
                  </a:cubicBezTo>
                  <a:cubicBezTo>
                    <a:pt x="0" y="195531"/>
                    <a:pt x="195531" y="0"/>
                    <a:pt x="436731" y="0"/>
                  </a:cubicBezTo>
                  <a:cubicBezTo>
                    <a:pt x="677931" y="0"/>
                    <a:pt x="873462" y="195531"/>
                    <a:pt x="873462" y="436731"/>
                  </a:cubicBezTo>
                  <a:close/>
                </a:path>
              </a:pathLst>
            </a:custGeom>
            <a:solidFill>
              <a:srgbClr val="F1F4F3"/>
            </a:solidFill>
            <a:ln w="3083"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5951126-BA9C-4A2A-B077-CA06EDF47DA8}"/>
                </a:ext>
              </a:extLst>
            </p:cNvPr>
            <p:cNvSpPr/>
            <p:nvPr/>
          </p:nvSpPr>
          <p:spPr>
            <a:xfrm rot="-2700000">
              <a:off x="4136362" y="4125007"/>
              <a:ext cx="872104" cy="872104"/>
            </a:xfrm>
            <a:custGeom>
              <a:avLst/>
              <a:gdLst>
                <a:gd name="connsiteX0" fmla="*/ 872105 w 872104"/>
                <a:gd name="connsiteY0" fmla="*/ 436052 h 872104"/>
                <a:gd name="connsiteX1" fmla="*/ 436052 w 872104"/>
                <a:gd name="connsiteY1" fmla="*/ 872105 h 872104"/>
                <a:gd name="connsiteX2" fmla="*/ 0 w 872104"/>
                <a:gd name="connsiteY2" fmla="*/ 436052 h 872104"/>
                <a:gd name="connsiteX3" fmla="*/ 436052 w 872104"/>
                <a:gd name="connsiteY3" fmla="*/ 0 h 872104"/>
                <a:gd name="connsiteX4" fmla="*/ 872105 w 872104"/>
                <a:gd name="connsiteY4" fmla="*/ 436052 h 872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104" h="872104">
                  <a:moveTo>
                    <a:pt x="872105" y="436052"/>
                  </a:moveTo>
                  <a:cubicBezTo>
                    <a:pt x="872105" y="676878"/>
                    <a:pt x="676878" y="872105"/>
                    <a:pt x="436052" y="872105"/>
                  </a:cubicBezTo>
                  <a:cubicBezTo>
                    <a:pt x="195227" y="872105"/>
                    <a:pt x="0" y="676878"/>
                    <a:pt x="0" y="436052"/>
                  </a:cubicBezTo>
                  <a:cubicBezTo>
                    <a:pt x="0" y="195227"/>
                    <a:pt x="195228" y="0"/>
                    <a:pt x="436052" y="0"/>
                  </a:cubicBezTo>
                  <a:cubicBezTo>
                    <a:pt x="676878" y="0"/>
                    <a:pt x="872105" y="195227"/>
                    <a:pt x="872105" y="436052"/>
                  </a:cubicBezTo>
                  <a:close/>
                </a:path>
              </a:pathLst>
            </a:custGeom>
            <a:solidFill>
              <a:srgbClr val="F1F3F3"/>
            </a:solidFill>
            <a:ln w="3083"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44E92F9-6402-4B89-B1F6-4C721D515B8F}"/>
                </a:ext>
              </a:extLst>
            </p:cNvPr>
            <p:cNvSpPr/>
            <p:nvPr/>
          </p:nvSpPr>
          <p:spPr>
            <a:xfrm>
              <a:off x="4137053" y="4125654"/>
              <a:ext cx="870817" cy="870817"/>
            </a:xfrm>
            <a:custGeom>
              <a:avLst/>
              <a:gdLst>
                <a:gd name="connsiteX0" fmla="*/ 870818 w 870817"/>
                <a:gd name="connsiteY0" fmla="*/ 435409 h 870817"/>
                <a:gd name="connsiteX1" fmla="*/ 435409 w 870817"/>
                <a:gd name="connsiteY1" fmla="*/ 870818 h 870817"/>
                <a:gd name="connsiteX2" fmla="*/ 0 w 870817"/>
                <a:gd name="connsiteY2" fmla="*/ 435409 h 870817"/>
                <a:gd name="connsiteX3" fmla="*/ 435409 w 870817"/>
                <a:gd name="connsiteY3" fmla="*/ 0 h 870817"/>
                <a:gd name="connsiteX4" fmla="*/ 870818 w 870817"/>
                <a:gd name="connsiteY4" fmla="*/ 435409 h 8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17" h="870817">
                  <a:moveTo>
                    <a:pt x="870818" y="435409"/>
                  </a:moveTo>
                  <a:cubicBezTo>
                    <a:pt x="870818" y="675879"/>
                    <a:pt x="675879" y="870818"/>
                    <a:pt x="435409" y="870818"/>
                  </a:cubicBezTo>
                  <a:cubicBezTo>
                    <a:pt x="194939" y="870818"/>
                    <a:pt x="0" y="675879"/>
                    <a:pt x="0" y="435409"/>
                  </a:cubicBezTo>
                  <a:cubicBezTo>
                    <a:pt x="0" y="194939"/>
                    <a:pt x="194939" y="0"/>
                    <a:pt x="435409" y="0"/>
                  </a:cubicBezTo>
                  <a:cubicBezTo>
                    <a:pt x="675879" y="0"/>
                    <a:pt x="870818" y="194939"/>
                    <a:pt x="870818" y="435409"/>
                  </a:cubicBezTo>
                  <a:close/>
                </a:path>
              </a:pathLst>
            </a:custGeom>
            <a:solidFill>
              <a:srgbClr val="F1F3F2"/>
            </a:solidFill>
            <a:ln w="3083"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FEF9571B-034C-4458-A280-50F38C1EBF68}"/>
                </a:ext>
              </a:extLst>
            </p:cNvPr>
            <p:cNvSpPr/>
            <p:nvPr/>
          </p:nvSpPr>
          <p:spPr>
            <a:xfrm rot="-2700000">
              <a:off x="4137688" y="4126333"/>
              <a:ext cx="869452" cy="869452"/>
            </a:xfrm>
            <a:custGeom>
              <a:avLst/>
              <a:gdLst>
                <a:gd name="connsiteX0" fmla="*/ 869453 w 869452"/>
                <a:gd name="connsiteY0" fmla="*/ 434726 h 869452"/>
                <a:gd name="connsiteX1" fmla="*/ 434726 w 869452"/>
                <a:gd name="connsiteY1" fmla="*/ 869453 h 869452"/>
                <a:gd name="connsiteX2" fmla="*/ 0 w 869452"/>
                <a:gd name="connsiteY2" fmla="*/ 434726 h 869452"/>
                <a:gd name="connsiteX3" fmla="*/ 434726 w 869452"/>
                <a:gd name="connsiteY3" fmla="*/ 0 h 869452"/>
                <a:gd name="connsiteX4" fmla="*/ 869453 w 869452"/>
                <a:gd name="connsiteY4" fmla="*/ 434726 h 869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452" h="869452">
                  <a:moveTo>
                    <a:pt x="869453" y="434726"/>
                  </a:moveTo>
                  <a:cubicBezTo>
                    <a:pt x="869453" y="674819"/>
                    <a:pt x="674819" y="869453"/>
                    <a:pt x="434726" y="869453"/>
                  </a:cubicBezTo>
                  <a:cubicBezTo>
                    <a:pt x="194634" y="869453"/>
                    <a:pt x="0" y="674819"/>
                    <a:pt x="0" y="434726"/>
                  </a:cubicBezTo>
                  <a:cubicBezTo>
                    <a:pt x="0" y="194634"/>
                    <a:pt x="194634" y="0"/>
                    <a:pt x="434726" y="0"/>
                  </a:cubicBezTo>
                  <a:cubicBezTo>
                    <a:pt x="674819" y="0"/>
                    <a:pt x="869453" y="194634"/>
                    <a:pt x="869453" y="434726"/>
                  </a:cubicBezTo>
                  <a:close/>
                </a:path>
              </a:pathLst>
            </a:custGeom>
            <a:solidFill>
              <a:srgbClr val="F0F3F2"/>
            </a:solidFill>
            <a:ln w="3083"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80CDE49-0C08-41B4-B38F-E3CB8978EC5C}"/>
                </a:ext>
              </a:extLst>
            </p:cNvPr>
            <p:cNvSpPr/>
            <p:nvPr/>
          </p:nvSpPr>
          <p:spPr>
            <a:xfrm rot="-2700000">
              <a:off x="4138335" y="4126981"/>
              <a:ext cx="868157" cy="868157"/>
            </a:xfrm>
            <a:custGeom>
              <a:avLst/>
              <a:gdLst>
                <a:gd name="connsiteX0" fmla="*/ 868158 w 868157"/>
                <a:gd name="connsiteY0" fmla="*/ 434079 h 868157"/>
                <a:gd name="connsiteX1" fmla="*/ 434079 w 868157"/>
                <a:gd name="connsiteY1" fmla="*/ 868158 h 868157"/>
                <a:gd name="connsiteX2" fmla="*/ 0 w 868157"/>
                <a:gd name="connsiteY2" fmla="*/ 434079 h 868157"/>
                <a:gd name="connsiteX3" fmla="*/ 434079 w 868157"/>
                <a:gd name="connsiteY3" fmla="*/ 0 h 868157"/>
                <a:gd name="connsiteX4" fmla="*/ 868158 w 868157"/>
                <a:gd name="connsiteY4" fmla="*/ 434079 h 86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157" h="868157">
                  <a:moveTo>
                    <a:pt x="868158" y="434079"/>
                  </a:moveTo>
                  <a:cubicBezTo>
                    <a:pt x="868158" y="673814"/>
                    <a:pt x="673814" y="868158"/>
                    <a:pt x="434079" y="868158"/>
                  </a:cubicBezTo>
                  <a:cubicBezTo>
                    <a:pt x="194344" y="868158"/>
                    <a:pt x="0" y="673814"/>
                    <a:pt x="0" y="434079"/>
                  </a:cubicBezTo>
                  <a:cubicBezTo>
                    <a:pt x="0" y="194344"/>
                    <a:pt x="194344" y="0"/>
                    <a:pt x="434079" y="0"/>
                  </a:cubicBezTo>
                  <a:cubicBezTo>
                    <a:pt x="673814" y="0"/>
                    <a:pt x="868158" y="194344"/>
                    <a:pt x="868158" y="434079"/>
                  </a:cubicBezTo>
                  <a:close/>
                </a:path>
              </a:pathLst>
            </a:custGeom>
            <a:solidFill>
              <a:srgbClr val="F0F2F2"/>
            </a:solidFill>
            <a:ln w="3083"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19C5BED-2283-40DA-B22C-325AA2F7C8FC}"/>
                </a:ext>
              </a:extLst>
            </p:cNvPr>
            <p:cNvSpPr/>
            <p:nvPr/>
          </p:nvSpPr>
          <p:spPr>
            <a:xfrm rot="-2700000">
              <a:off x="4139014" y="4127659"/>
              <a:ext cx="866800" cy="866800"/>
            </a:xfrm>
            <a:custGeom>
              <a:avLst/>
              <a:gdLst>
                <a:gd name="connsiteX0" fmla="*/ 866801 w 866800"/>
                <a:gd name="connsiteY0" fmla="*/ 433400 h 866800"/>
                <a:gd name="connsiteX1" fmla="*/ 433400 w 866800"/>
                <a:gd name="connsiteY1" fmla="*/ 866801 h 866800"/>
                <a:gd name="connsiteX2" fmla="*/ 0 w 866800"/>
                <a:gd name="connsiteY2" fmla="*/ 433400 h 866800"/>
                <a:gd name="connsiteX3" fmla="*/ 433400 w 866800"/>
                <a:gd name="connsiteY3" fmla="*/ 0 h 866800"/>
                <a:gd name="connsiteX4" fmla="*/ 866801 w 866800"/>
                <a:gd name="connsiteY4" fmla="*/ 433400 h 8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00" h="866800">
                  <a:moveTo>
                    <a:pt x="866801" y="433400"/>
                  </a:moveTo>
                  <a:cubicBezTo>
                    <a:pt x="866801" y="672761"/>
                    <a:pt x="672761" y="866801"/>
                    <a:pt x="433400" y="866801"/>
                  </a:cubicBezTo>
                  <a:cubicBezTo>
                    <a:pt x="194040" y="866801"/>
                    <a:pt x="0" y="672761"/>
                    <a:pt x="0" y="433400"/>
                  </a:cubicBezTo>
                  <a:cubicBezTo>
                    <a:pt x="0" y="194040"/>
                    <a:pt x="194040" y="0"/>
                    <a:pt x="433400" y="0"/>
                  </a:cubicBezTo>
                  <a:cubicBezTo>
                    <a:pt x="672761" y="0"/>
                    <a:pt x="866801" y="194040"/>
                    <a:pt x="866801" y="433400"/>
                  </a:cubicBezTo>
                  <a:close/>
                </a:path>
              </a:pathLst>
            </a:custGeom>
            <a:solidFill>
              <a:srgbClr val="F0F2F1"/>
            </a:solidFill>
            <a:ln w="3083"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32C7BFC0-7B17-4D26-BDF8-8DF96C802BA8}"/>
                </a:ext>
              </a:extLst>
            </p:cNvPr>
            <p:cNvSpPr/>
            <p:nvPr/>
          </p:nvSpPr>
          <p:spPr>
            <a:xfrm rot="-2700000">
              <a:off x="4139661" y="4128307"/>
              <a:ext cx="865505" cy="865505"/>
            </a:xfrm>
            <a:custGeom>
              <a:avLst/>
              <a:gdLst>
                <a:gd name="connsiteX0" fmla="*/ 865506 w 865505"/>
                <a:gd name="connsiteY0" fmla="*/ 432753 h 865505"/>
                <a:gd name="connsiteX1" fmla="*/ 432753 w 865505"/>
                <a:gd name="connsiteY1" fmla="*/ 865506 h 865505"/>
                <a:gd name="connsiteX2" fmla="*/ 0 w 865505"/>
                <a:gd name="connsiteY2" fmla="*/ 432753 h 865505"/>
                <a:gd name="connsiteX3" fmla="*/ 432753 w 865505"/>
                <a:gd name="connsiteY3" fmla="*/ 0 h 865505"/>
                <a:gd name="connsiteX4" fmla="*/ 865506 w 865505"/>
                <a:gd name="connsiteY4" fmla="*/ 432753 h 865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05" h="865505">
                  <a:moveTo>
                    <a:pt x="865506" y="432753"/>
                  </a:moveTo>
                  <a:cubicBezTo>
                    <a:pt x="865506" y="671756"/>
                    <a:pt x="671756" y="865506"/>
                    <a:pt x="432753" y="865506"/>
                  </a:cubicBezTo>
                  <a:cubicBezTo>
                    <a:pt x="193750" y="865506"/>
                    <a:pt x="0" y="671756"/>
                    <a:pt x="0" y="432753"/>
                  </a:cubicBezTo>
                  <a:cubicBezTo>
                    <a:pt x="0" y="193750"/>
                    <a:pt x="193750" y="0"/>
                    <a:pt x="432753" y="0"/>
                  </a:cubicBezTo>
                  <a:cubicBezTo>
                    <a:pt x="671756" y="0"/>
                    <a:pt x="865506" y="193750"/>
                    <a:pt x="865506" y="432753"/>
                  </a:cubicBezTo>
                  <a:close/>
                </a:path>
              </a:pathLst>
            </a:custGeom>
            <a:solidFill>
              <a:srgbClr val="EFF2F1"/>
            </a:solidFill>
            <a:ln w="3083"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25E8E91E-12E8-419A-BE6C-53AAC74DE8E1}"/>
                </a:ext>
              </a:extLst>
            </p:cNvPr>
            <p:cNvSpPr/>
            <p:nvPr/>
          </p:nvSpPr>
          <p:spPr>
            <a:xfrm rot="-2700000">
              <a:off x="4140340" y="4128985"/>
              <a:ext cx="864149" cy="864149"/>
            </a:xfrm>
            <a:custGeom>
              <a:avLst/>
              <a:gdLst>
                <a:gd name="connsiteX0" fmla="*/ 864149 w 864149"/>
                <a:gd name="connsiteY0" fmla="*/ 432075 h 864149"/>
                <a:gd name="connsiteX1" fmla="*/ 432075 w 864149"/>
                <a:gd name="connsiteY1" fmla="*/ 864149 h 864149"/>
                <a:gd name="connsiteX2" fmla="*/ 0 w 864149"/>
                <a:gd name="connsiteY2" fmla="*/ 432075 h 864149"/>
                <a:gd name="connsiteX3" fmla="*/ 432075 w 864149"/>
                <a:gd name="connsiteY3" fmla="*/ 0 h 864149"/>
                <a:gd name="connsiteX4" fmla="*/ 864149 w 864149"/>
                <a:gd name="connsiteY4" fmla="*/ 432075 h 864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149" h="864149">
                  <a:moveTo>
                    <a:pt x="864149" y="432075"/>
                  </a:moveTo>
                  <a:cubicBezTo>
                    <a:pt x="864149" y="670703"/>
                    <a:pt x="670703" y="864149"/>
                    <a:pt x="432075" y="864149"/>
                  </a:cubicBezTo>
                  <a:cubicBezTo>
                    <a:pt x="193447" y="864149"/>
                    <a:pt x="0" y="670703"/>
                    <a:pt x="0" y="432075"/>
                  </a:cubicBezTo>
                  <a:cubicBezTo>
                    <a:pt x="0" y="193446"/>
                    <a:pt x="193447" y="0"/>
                    <a:pt x="432075" y="0"/>
                  </a:cubicBezTo>
                  <a:cubicBezTo>
                    <a:pt x="670703" y="0"/>
                    <a:pt x="864149" y="193446"/>
                    <a:pt x="864149" y="432075"/>
                  </a:cubicBezTo>
                  <a:close/>
                </a:path>
              </a:pathLst>
            </a:custGeom>
            <a:solidFill>
              <a:srgbClr val="EFF2F1"/>
            </a:solidFill>
            <a:ln w="3083"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687C057-8A32-4E67-A08D-B77FAA05B0E5}"/>
                </a:ext>
              </a:extLst>
            </p:cNvPr>
            <p:cNvSpPr/>
            <p:nvPr/>
          </p:nvSpPr>
          <p:spPr>
            <a:xfrm>
              <a:off x="4141031" y="4129632"/>
              <a:ext cx="862862" cy="862862"/>
            </a:xfrm>
            <a:custGeom>
              <a:avLst/>
              <a:gdLst>
                <a:gd name="connsiteX0" fmla="*/ 862862 w 862862"/>
                <a:gd name="connsiteY0" fmla="*/ 431431 h 862862"/>
                <a:gd name="connsiteX1" fmla="*/ 431431 w 862862"/>
                <a:gd name="connsiteY1" fmla="*/ 862862 h 862862"/>
                <a:gd name="connsiteX2" fmla="*/ 0 w 862862"/>
                <a:gd name="connsiteY2" fmla="*/ 431431 h 862862"/>
                <a:gd name="connsiteX3" fmla="*/ 431431 w 862862"/>
                <a:gd name="connsiteY3" fmla="*/ 0 h 862862"/>
                <a:gd name="connsiteX4" fmla="*/ 862862 w 862862"/>
                <a:gd name="connsiteY4" fmla="*/ 431431 h 86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862" h="862862">
                  <a:moveTo>
                    <a:pt x="862862" y="431431"/>
                  </a:moveTo>
                  <a:cubicBezTo>
                    <a:pt x="862862" y="669704"/>
                    <a:pt x="669704" y="862862"/>
                    <a:pt x="431431" y="862862"/>
                  </a:cubicBezTo>
                  <a:cubicBezTo>
                    <a:pt x="193158" y="862862"/>
                    <a:pt x="0" y="669704"/>
                    <a:pt x="0" y="431431"/>
                  </a:cubicBezTo>
                  <a:cubicBezTo>
                    <a:pt x="0" y="193158"/>
                    <a:pt x="193158" y="0"/>
                    <a:pt x="431431" y="0"/>
                  </a:cubicBezTo>
                  <a:cubicBezTo>
                    <a:pt x="669704" y="0"/>
                    <a:pt x="862862" y="193158"/>
                    <a:pt x="862862" y="431431"/>
                  </a:cubicBezTo>
                  <a:close/>
                </a:path>
              </a:pathLst>
            </a:custGeom>
            <a:solidFill>
              <a:srgbClr val="EFF1F0"/>
            </a:solidFill>
            <a:ln w="3083"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64C6F1BB-48BB-4C44-B7FF-3319576A1451}"/>
                </a:ext>
              </a:extLst>
            </p:cNvPr>
            <p:cNvSpPr/>
            <p:nvPr/>
          </p:nvSpPr>
          <p:spPr>
            <a:xfrm>
              <a:off x="4141679" y="4130279"/>
              <a:ext cx="861567" cy="861567"/>
            </a:xfrm>
            <a:custGeom>
              <a:avLst/>
              <a:gdLst>
                <a:gd name="connsiteX0" fmla="*/ 861567 w 861567"/>
                <a:gd name="connsiteY0" fmla="*/ 430784 h 861567"/>
                <a:gd name="connsiteX1" fmla="*/ 430784 w 861567"/>
                <a:gd name="connsiteY1" fmla="*/ 861567 h 861567"/>
                <a:gd name="connsiteX2" fmla="*/ 0 w 861567"/>
                <a:gd name="connsiteY2" fmla="*/ 430784 h 861567"/>
                <a:gd name="connsiteX3" fmla="*/ 430784 w 861567"/>
                <a:gd name="connsiteY3" fmla="*/ 0 h 861567"/>
                <a:gd name="connsiteX4" fmla="*/ 861567 w 861567"/>
                <a:gd name="connsiteY4" fmla="*/ 430784 h 861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567" h="861567">
                  <a:moveTo>
                    <a:pt x="861567" y="430784"/>
                  </a:moveTo>
                  <a:cubicBezTo>
                    <a:pt x="861567" y="668699"/>
                    <a:pt x="668699" y="861567"/>
                    <a:pt x="430784" y="861567"/>
                  </a:cubicBezTo>
                  <a:cubicBezTo>
                    <a:pt x="192868" y="861567"/>
                    <a:pt x="0" y="668699"/>
                    <a:pt x="0" y="430784"/>
                  </a:cubicBezTo>
                  <a:cubicBezTo>
                    <a:pt x="0" y="192868"/>
                    <a:pt x="192868" y="0"/>
                    <a:pt x="430784" y="0"/>
                  </a:cubicBezTo>
                  <a:cubicBezTo>
                    <a:pt x="668699" y="0"/>
                    <a:pt x="861567" y="192868"/>
                    <a:pt x="861567" y="430784"/>
                  </a:cubicBezTo>
                  <a:close/>
                </a:path>
              </a:pathLst>
            </a:custGeom>
            <a:solidFill>
              <a:srgbClr val="EEF1F0"/>
            </a:solidFill>
            <a:ln w="3083"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55C29C48-E45C-4DC6-AEEA-8AF9870DF79B}"/>
                </a:ext>
              </a:extLst>
            </p:cNvPr>
            <p:cNvSpPr/>
            <p:nvPr/>
          </p:nvSpPr>
          <p:spPr>
            <a:xfrm rot="-2700000">
              <a:off x="4142313" y="4130959"/>
              <a:ext cx="860201" cy="860202"/>
            </a:xfrm>
            <a:custGeom>
              <a:avLst/>
              <a:gdLst>
                <a:gd name="connsiteX0" fmla="*/ 860202 w 860201"/>
                <a:gd name="connsiteY0" fmla="*/ 430101 h 860202"/>
                <a:gd name="connsiteX1" fmla="*/ 430101 w 860201"/>
                <a:gd name="connsiteY1" fmla="*/ 860202 h 860202"/>
                <a:gd name="connsiteX2" fmla="*/ 0 w 860201"/>
                <a:gd name="connsiteY2" fmla="*/ 430101 h 860202"/>
                <a:gd name="connsiteX3" fmla="*/ 430101 w 860201"/>
                <a:gd name="connsiteY3" fmla="*/ 0 h 860202"/>
                <a:gd name="connsiteX4" fmla="*/ 860202 w 860201"/>
                <a:gd name="connsiteY4" fmla="*/ 430101 h 86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201" h="860202">
                  <a:moveTo>
                    <a:pt x="860202" y="430101"/>
                  </a:moveTo>
                  <a:cubicBezTo>
                    <a:pt x="860202" y="667639"/>
                    <a:pt x="667639" y="860202"/>
                    <a:pt x="430101" y="860202"/>
                  </a:cubicBezTo>
                  <a:cubicBezTo>
                    <a:pt x="192563" y="860202"/>
                    <a:pt x="0" y="667639"/>
                    <a:pt x="0" y="430101"/>
                  </a:cubicBezTo>
                  <a:cubicBezTo>
                    <a:pt x="0" y="192563"/>
                    <a:pt x="192563" y="0"/>
                    <a:pt x="430101" y="0"/>
                  </a:cubicBezTo>
                  <a:cubicBezTo>
                    <a:pt x="667639" y="0"/>
                    <a:pt x="860202" y="192563"/>
                    <a:pt x="860202" y="430101"/>
                  </a:cubicBezTo>
                  <a:close/>
                </a:path>
              </a:pathLst>
            </a:custGeom>
            <a:solidFill>
              <a:srgbClr val="EEF1F0"/>
            </a:solidFill>
            <a:ln w="3083"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A1DF9A3-25D9-4877-94F8-87CB118E5ED7}"/>
                </a:ext>
              </a:extLst>
            </p:cNvPr>
            <p:cNvSpPr/>
            <p:nvPr/>
          </p:nvSpPr>
          <p:spPr>
            <a:xfrm rot="-2700000">
              <a:off x="4142961" y="4131606"/>
              <a:ext cx="858906" cy="858906"/>
            </a:xfrm>
            <a:custGeom>
              <a:avLst/>
              <a:gdLst>
                <a:gd name="connsiteX0" fmla="*/ 858907 w 858906"/>
                <a:gd name="connsiteY0" fmla="*/ 429453 h 858906"/>
                <a:gd name="connsiteX1" fmla="*/ 429454 w 858906"/>
                <a:gd name="connsiteY1" fmla="*/ 858907 h 858906"/>
                <a:gd name="connsiteX2" fmla="*/ 0 w 858906"/>
                <a:gd name="connsiteY2" fmla="*/ 429453 h 858906"/>
                <a:gd name="connsiteX3" fmla="*/ 429454 w 858906"/>
                <a:gd name="connsiteY3" fmla="*/ 0 h 858906"/>
                <a:gd name="connsiteX4" fmla="*/ 858907 w 858906"/>
                <a:gd name="connsiteY4" fmla="*/ 429453 h 858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906" h="858906">
                  <a:moveTo>
                    <a:pt x="858907" y="429453"/>
                  </a:moveTo>
                  <a:cubicBezTo>
                    <a:pt x="858907" y="666634"/>
                    <a:pt x="666634" y="858907"/>
                    <a:pt x="429454" y="858907"/>
                  </a:cubicBezTo>
                  <a:cubicBezTo>
                    <a:pt x="192273" y="858907"/>
                    <a:pt x="0" y="666634"/>
                    <a:pt x="0" y="429453"/>
                  </a:cubicBezTo>
                  <a:cubicBezTo>
                    <a:pt x="0" y="192273"/>
                    <a:pt x="192273" y="0"/>
                    <a:pt x="429454" y="0"/>
                  </a:cubicBezTo>
                  <a:cubicBezTo>
                    <a:pt x="666634" y="0"/>
                    <a:pt x="858907" y="192273"/>
                    <a:pt x="858907" y="429453"/>
                  </a:cubicBezTo>
                  <a:close/>
                </a:path>
              </a:pathLst>
            </a:custGeom>
            <a:solidFill>
              <a:srgbClr val="EEF0F0"/>
            </a:solidFill>
            <a:ln w="3083"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F5CC485-C89C-415E-B02C-A12063AECBE6}"/>
                </a:ext>
              </a:extLst>
            </p:cNvPr>
            <p:cNvSpPr/>
            <p:nvPr/>
          </p:nvSpPr>
          <p:spPr>
            <a:xfrm rot="-2700000">
              <a:off x="4143639" y="4132285"/>
              <a:ext cx="857550" cy="857550"/>
            </a:xfrm>
            <a:custGeom>
              <a:avLst/>
              <a:gdLst>
                <a:gd name="connsiteX0" fmla="*/ 857550 w 857550"/>
                <a:gd name="connsiteY0" fmla="*/ 428775 h 857550"/>
                <a:gd name="connsiteX1" fmla="*/ 428775 w 857550"/>
                <a:gd name="connsiteY1" fmla="*/ 857550 h 857550"/>
                <a:gd name="connsiteX2" fmla="*/ 0 w 857550"/>
                <a:gd name="connsiteY2" fmla="*/ 428775 h 857550"/>
                <a:gd name="connsiteX3" fmla="*/ 428775 w 857550"/>
                <a:gd name="connsiteY3" fmla="*/ 0 h 857550"/>
                <a:gd name="connsiteX4" fmla="*/ 857550 w 857550"/>
                <a:gd name="connsiteY4" fmla="*/ 428775 h 85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550" h="857550">
                  <a:moveTo>
                    <a:pt x="857550" y="428775"/>
                  </a:moveTo>
                  <a:cubicBezTo>
                    <a:pt x="857550" y="665581"/>
                    <a:pt x="665581" y="857550"/>
                    <a:pt x="428775" y="857550"/>
                  </a:cubicBezTo>
                  <a:cubicBezTo>
                    <a:pt x="191969" y="857550"/>
                    <a:pt x="0" y="665581"/>
                    <a:pt x="0" y="428775"/>
                  </a:cubicBezTo>
                  <a:cubicBezTo>
                    <a:pt x="0" y="191969"/>
                    <a:pt x="191969" y="0"/>
                    <a:pt x="428775" y="0"/>
                  </a:cubicBezTo>
                  <a:cubicBezTo>
                    <a:pt x="665581" y="0"/>
                    <a:pt x="857550" y="191969"/>
                    <a:pt x="857550" y="428775"/>
                  </a:cubicBezTo>
                  <a:close/>
                </a:path>
              </a:pathLst>
            </a:custGeom>
            <a:solidFill>
              <a:srgbClr val="EDF0EF"/>
            </a:solidFill>
            <a:ln w="3083"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124F3DAB-A74F-47AE-9E4F-EA8EA2B47DAC}"/>
                </a:ext>
              </a:extLst>
            </p:cNvPr>
            <p:cNvSpPr/>
            <p:nvPr/>
          </p:nvSpPr>
          <p:spPr>
            <a:xfrm rot="-2700000">
              <a:off x="4144287" y="4132932"/>
              <a:ext cx="856254" cy="856255"/>
            </a:xfrm>
            <a:custGeom>
              <a:avLst/>
              <a:gdLst>
                <a:gd name="connsiteX0" fmla="*/ 856255 w 856254"/>
                <a:gd name="connsiteY0" fmla="*/ 428128 h 856255"/>
                <a:gd name="connsiteX1" fmla="*/ 428128 w 856254"/>
                <a:gd name="connsiteY1" fmla="*/ 856255 h 856255"/>
                <a:gd name="connsiteX2" fmla="*/ 0 w 856254"/>
                <a:gd name="connsiteY2" fmla="*/ 428128 h 856255"/>
                <a:gd name="connsiteX3" fmla="*/ 428128 w 856254"/>
                <a:gd name="connsiteY3" fmla="*/ 0 h 856255"/>
                <a:gd name="connsiteX4" fmla="*/ 856255 w 856254"/>
                <a:gd name="connsiteY4" fmla="*/ 428128 h 85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254" h="856255">
                  <a:moveTo>
                    <a:pt x="856255" y="428128"/>
                  </a:moveTo>
                  <a:cubicBezTo>
                    <a:pt x="856255" y="664576"/>
                    <a:pt x="664576" y="856255"/>
                    <a:pt x="428128" y="856255"/>
                  </a:cubicBezTo>
                  <a:cubicBezTo>
                    <a:pt x="191679" y="856255"/>
                    <a:pt x="0" y="664576"/>
                    <a:pt x="0" y="428128"/>
                  </a:cubicBezTo>
                  <a:cubicBezTo>
                    <a:pt x="0" y="191679"/>
                    <a:pt x="191679" y="0"/>
                    <a:pt x="428128" y="0"/>
                  </a:cubicBezTo>
                  <a:cubicBezTo>
                    <a:pt x="664576" y="0"/>
                    <a:pt x="856255" y="191679"/>
                    <a:pt x="856255" y="428128"/>
                  </a:cubicBezTo>
                  <a:close/>
                </a:path>
              </a:pathLst>
            </a:custGeom>
            <a:solidFill>
              <a:srgbClr val="EDF0EF"/>
            </a:solidFill>
            <a:ln w="3083"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8AE45E3C-F21A-49E5-B68C-78D57436F555}"/>
                </a:ext>
              </a:extLst>
            </p:cNvPr>
            <p:cNvSpPr/>
            <p:nvPr/>
          </p:nvSpPr>
          <p:spPr>
            <a:xfrm rot="-2700000">
              <a:off x="4144965" y="4133611"/>
              <a:ext cx="854898" cy="854898"/>
            </a:xfrm>
            <a:custGeom>
              <a:avLst/>
              <a:gdLst>
                <a:gd name="connsiteX0" fmla="*/ 854898 w 854898"/>
                <a:gd name="connsiteY0" fmla="*/ 427449 h 854898"/>
                <a:gd name="connsiteX1" fmla="*/ 427449 w 854898"/>
                <a:gd name="connsiteY1" fmla="*/ 854898 h 854898"/>
                <a:gd name="connsiteX2" fmla="*/ 0 w 854898"/>
                <a:gd name="connsiteY2" fmla="*/ 427449 h 854898"/>
                <a:gd name="connsiteX3" fmla="*/ 427449 w 854898"/>
                <a:gd name="connsiteY3" fmla="*/ 0 h 854898"/>
                <a:gd name="connsiteX4" fmla="*/ 854898 w 854898"/>
                <a:gd name="connsiteY4" fmla="*/ 427449 h 854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898" h="854898">
                  <a:moveTo>
                    <a:pt x="854898" y="427449"/>
                  </a:moveTo>
                  <a:cubicBezTo>
                    <a:pt x="854898" y="663523"/>
                    <a:pt x="663523" y="854898"/>
                    <a:pt x="427449" y="854898"/>
                  </a:cubicBezTo>
                  <a:cubicBezTo>
                    <a:pt x="191375" y="854898"/>
                    <a:pt x="0" y="663523"/>
                    <a:pt x="0" y="427449"/>
                  </a:cubicBezTo>
                  <a:cubicBezTo>
                    <a:pt x="0" y="191375"/>
                    <a:pt x="191375" y="0"/>
                    <a:pt x="427449" y="0"/>
                  </a:cubicBezTo>
                  <a:cubicBezTo>
                    <a:pt x="663523" y="0"/>
                    <a:pt x="854898" y="191375"/>
                    <a:pt x="854898" y="427449"/>
                  </a:cubicBezTo>
                  <a:close/>
                </a:path>
              </a:pathLst>
            </a:custGeom>
            <a:solidFill>
              <a:srgbClr val="EDF0EF"/>
            </a:solidFill>
            <a:ln w="3083"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D08846B-DF15-47E4-90D8-67D8EB8B0D3F}"/>
                </a:ext>
              </a:extLst>
            </p:cNvPr>
            <p:cNvSpPr/>
            <p:nvPr/>
          </p:nvSpPr>
          <p:spPr>
            <a:xfrm>
              <a:off x="4145656" y="4134257"/>
              <a:ext cx="853611" cy="853611"/>
            </a:xfrm>
            <a:custGeom>
              <a:avLst/>
              <a:gdLst>
                <a:gd name="connsiteX0" fmla="*/ 853611 w 853611"/>
                <a:gd name="connsiteY0" fmla="*/ 426806 h 853611"/>
                <a:gd name="connsiteX1" fmla="*/ 426806 w 853611"/>
                <a:gd name="connsiteY1" fmla="*/ 853611 h 853611"/>
                <a:gd name="connsiteX2" fmla="*/ 0 w 853611"/>
                <a:gd name="connsiteY2" fmla="*/ 426806 h 853611"/>
                <a:gd name="connsiteX3" fmla="*/ 426806 w 853611"/>
                <a:gd name="connsiteY3" fmla="*/ 0 h 853611"/>
                <a:gd name="connsiteX4" fmla="*/ 853611 w 853611"/>
                <a:gd name="connsiteY4" fmla="*/ 426806 h 85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611" h="853611">
                  <a:moveTo>
                    <a:pt x="853611" y="426806"/>
                  </a:moveTo>
                  <a:cubicBezTo>
                    <a:pt x="853611" y="662524"/>
                    <a:pt x="662524" y="853611"/>
                    <a:pt x="426806" y="853611"/>
                  </a:cubicBezTo>
                  <a:cubicBezTo>
                    <a:pt x="191087" y="853611"/>
                    <a:pt x="0" y="662524"/>
                    <a:pt x="0" y="426806"/>
                  </a:cubicBezTo>
                  <a:cubicBezTo>
                    <a:pt x="0" y="191087"/>
                    <a:pt x="191088" y="0"/>
                    <a:pt x="426806" y="0"/>
                  </a:cubicBezTo>
                  <a:cubicBezTo>
                    <a:pt x="662524" y="0"/>
                    <a:pt x="853611" y="191087"/>
                    <a:pt x="853611" y="426806"/>
                  </a:cubicBezTo>
                  <a:close/>
                </a:path>
              </a:pathLst>
            </a:custGeom>
            <a:solidFill>
              <a:srgbClr val="ECEFEE"/>
            </a:solidFill>
            <a:ln w="3083"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6421F6B8-D763-4596-82C2-9BD6DD3E5919}"/>
                </a:ext>
              </a:extLst>
            </p:cNvPr>
            <p:cNvSpPr/>
            <p:nvPr/>
          </p:nvSpPr>
          <p:spPr>
            <a:xfrm>
              <a:off x="4146335" y="4134936"/>
              <a:ext cx="852254" cy="852254"/>
            </a:xfrm>
            <a:custGeom>
              <a:avLst/>
              <a:gdLst>
                <a:gd name="connsiteX0" fmla="*/ 852254 w 852254"/>
                <a:gd name="connsiteY0" fmla="*/ 426127 h 852254"/>
                <a:gd name="connsiteX1" fmla="*/ 426127 w 852254"/>
                <a:gd name="connsiteY1" fmla="*/ 852254 h 852254"/>
                <a:gd name="connsiteX2" fmla="*/ 0 w 852254"/>
                <a:gd name="connsiteY2" fmla="*/ 426127 h 852254"/>
                <a:gd name="connsiteX3" fmla="*/ 426127 w 852254"/>
                <a:gd name="connsiteY3" fmla="*/ 0 h 852254"/>
                <a:gd name="connsiteX4" fmla="*/ 852254 w 852254"/>
                <a:gd name="connsiteY4" fmla="*/ 426127 h 85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54" h="852254">
                  <a:moveTo>
                    <a:pt x="852254" y="426127"/>
                  </a:moveTo>
                  <a:cubicBezTo>
                    <a:pt x="852254" y="661471"/>
                    <a:pt x="661471" y="852254"/>
                    <a:pt x="426127" y="852254"/>
                  </a:cubicBezTo>
                  <a:cubicBezTo>
                    <a:pt x="190784" y="852254"/>
                    <a:pt x="0" y="661471"/>
                    <a:pt x="0" y="426127"/>
                  </a:cubicBezTo>
                  <a:cubicBezTo>
                    <a:pt x="0" y="190784"/>
                    <a:pt x="190784" y="0"/>
                    <a:pt x="426127" y="0"/>
                  </a:cubicBezTo>
                  <a:cubicBezTo>
                    <a:pt x="661471" y="0"/>
                    <a:pt x="852254" y="190784"/>
                    <a:pt x="852254" y="426127"/>
                  </a:cubicBezTo>
                  <a:close/>
                </a:path>
              </a:pathLst>
            </a:custGeom>
            <a:solidFill>
              <a:schemeClr val="bg1"/>
            </a:solidFill>
            <a:ln w="3083" cap="flat">
              <a:noFill/>
              <a:prstDash val="solid"/>
              <a:miter/>
            </a:ln>
          </p:spPr>
          <p:txBody>
            <a:bodyPr rtlCol="0" anchor="ctr"/>
            <a:lstStyle/>
            <a:p>
              <a:endParaRPr lang="en-US"/>
            </a:p>
          </p:txBody>
        </p:sp>
      </p:grpSp>
      <p:sp>
        <p:nvSpPr>
          <p:cNvPr id="133" name="Freeform: Shape 132">
            <a:extLst>
              <a:ext uri="{FF2B5EF4-FFF2-40B4-BE49-F238E27FC236}">
                <a16:creationId xmlns:a16="http://schemas.microsoft.com/office/drawing/2014/main" id="{D8CA2834-3AEC-4C36-BA62-94EAB12AB9FB}"/>
              </a:ext>
            </a:extLst>
          </p:cNvPr>
          <p:cNvSpPr/>
          <p:nvPr/>
        </p:nvSpPr>
        <p:spPr>
          <a:xfrm rot="18900000">
            <a:off x="5129369" y="2807038"/>
            <a:ext cx="765559" cy="765559"/>
          </a:xfrm>
          <a:custGeom>
            <a:avLst/>
            <a:gdLst>
              <a:gd name="connsiteX0" fmla="*/ 1165602 w 1165602"/>
              <a:gd name="connsiteY0" fmla="*/ 582801 h 1165602"/>
              <a:gd name="connsiteX1" fmla="*/ 582801 w 1165602"/>
              <a:gd name="connsiteY1" fmla="*/ 1165602 h 1165602"/>
              <a:gd name="connsiteX2" fmla="*/ 0 w 1165602"/>
              <a:gd name="connsiteY2" fmla="*/ 582801 h 1165602"/>
              <a:gd name="connsiteX3" fmla="*/ 582801 w 1165602"/>
              <a:gd name="connsiteY3" fmla="*/ 0 h 1165602"/>
              <a:gd name="connsiteX4" fmla="*/ 1165602 w 1165602"/>
              <a:gd name="connsiteY4" fmla="*/ 582801 h 116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602" h="1165602">
                <a:moveTo>
                  <a:pt x="1165602" y="582801"/>
                </a:moveTo>
                <a:cubicBezTo>
                  <a:pt x="1165602" y="904673"/>
                  <a:pt x="904673" y="1165602"/>
                  <a:pt x="582801" y="1165602"/>
                </a:cubicBezTo>
                <a:cubicBezTo>
                  <a:pt x="260929" y="1165602"/>
                  <a:pt x="0" y="904673"/>
                  <a:pt x="0" y="582801"/>
                </a:cubicBezTo>
                <a:cubicBezTo>
                  <a:pt x="0" y="260929"/>
                  <a:pt x="260929" y="0"/>
                  <a:pt x="582801" y="0"/>
                </a:cubicBezTo>
                <a:cubicBezTo>
                  <a:pt x="904673" y="0"/>
                  <a:pt x="1165602" y="260929"/>
                  <a:pt x="1165602" y="582801"/>
                </a:cubicBezTo>
                <a:close/>
              </a:path>
            </a:pathLst>
          </a:custGeom>
          <a:solidFill>
            <a:srgbClr val="7D55A0"/>
          </a:solidFill>
          <a:ln w="3083" cap="flat">
            <a:noFill/>
            <a:prstDash val="solid"/>
            <a:miter/>
          </a:ln>
        </p:spPr>
        <p:txBody>
          <a:bodyPr rtlCol="0" anchor="ctr"/>
          <a:lstStyle/>
          <a:p>
            <a:endParaRPr lang="en-US"/>
          </a:p>
        </p:txBody>
      </p:sp>
      <p:grpSp>
        <p:nvGrpSpPr>
          <p:cNvPr id="134" name="Graphic 5">
            <a:extLst>
              <a:ext uri="{FF2B5EF4-FFF2-40B4-BE49-F238E27FC236}">
                <a16:creationId xmlns:a16="http://schemas.microsoft.com/office/drawing/2014/main" id="{ACDBC3CC-47F7-40F5-AB98-BB078DC6B894}"/>
              </a:ext>
            </a:extLst>
          </p:cNvPr>
          <p:cNvGrpSpPr/>
          <p:nvPr/>
        </p:nvGrpSpPr>
        <p:grpSpPr>
          <a:xfrm>
            <a:off x="5082520" y="2760189"/>
            <a:ext cx="859257" cy="859257"/>
            <a:chOff x="5349293" y="3410687"/>
            <a:chExt cx="1308262" cy="1308262"/>
          </a:xfrm>
        </p:grpSpPr>
        <p:sp>
          <p:nvSpPr>
            <p:cNvPr id="135" name="Freeform: Shape 134">
              <a:extLst>
                <a:ext uri="{FF2B5EF4-FFF2-40B4-BE49-F238E27FC236}">
                  <a16:creationId xmlns:a16="http://schemas.microsoft.com/office/drawing/2014/main" id="{098F0B97-0E55-4DDD-ABDB-D997627B4537}"/>
                </a:ext>
              </a:extLst>
            </p:cNvPr>
            <p:cNvSpPr/>
            <p:nvPr/>
          </p:nvSpPr>
          <p:spPr>
            <a:xfrm>
              <a:off x="5540291" y="3601621"/>
              <a:ext cx="926385" cy="926385"/>
            </a:xfrm>
            <a:custGeom>
              <a:avLst/>
              <a:gdLst>
                <a:gd name="connsiteX0" fmla="*/ 926385 w 926385"/>
                <a:gd name="connsiteY0" fmla="*/ 463192 h 926385"/>
                <a:gd name="connsiteX1" fmla="*/ 463193 w 926385"/>
                <a:gd name="connsiteY1" fmla="*/ 926385 h 926385"/>
                <a:gd name="connsiteX2" fmla="*/ 0 w 926385"/>
                <a:gd name="connsiteY2" fmla="*/ 463192 h 926385"/>
                <a:gd name="connsiteX3" fmla="*/ 463193 w 926385"/>
                <a:gd name="connsiteY3" fmla="*/ 0 h 926385"/>
                <a:gd name="connsiteX4" fmla="*/ 926385 w 926385"/>
                <a:gd name="connsiteY4" fmla="*/ 463192 h 92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85" h="926385">
                  <a:moveTo>
                    <a:pt x="926385" y="463192"/>
                  </a:moveTo>
                  <a:cubicBezTo>
                    <a:pt x="926385" y="719007"/>
                    <a:pt x="719007" y="926385"/>
                    <a:pt x="463193" y="926385"/>
                  </a:cubicBezTo>
                  <a:cubicBezTo>
                    <a:pt x="207378" y="926385"/>
                    <a:pt x="0" y="719006"/>
                    <a:pt x="0" y="463192"/>
                  </a:cubicBezTo>
                  <a:cubicBezTo>
                    <a:pt x="0" y="207378"/>
                    <a:pt x="207379" y="0"/>
                    <a:pt x="463193" y="0"/>
                  </a:cubicBezTo>
                  <a:cubicBezTo>
                    <a:pt x="719007" y="0"/>
                    <a:pt x="926385" y="207378"/>
                    <a:pt x="926385" y="463192"/>
                  </a:cubicBezTo>
                  <a:close/>
                </a:path>
              </a:pathLst>
            </a:custGeom>
            <a:solidFill>
              <a:srgbClr val="FFFFFF"/>
            </a:solidFill>
            <a:ln w="3083"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A0A68D7-4535-462A-983F-D28C83225E25}"/>
                </a:ext>
              </a:extLst>
            </p:cNvPr>
            <p:cNvSpPr/>
            <p:nvPr/>
          </p:nvSpPr>
          <p:spPr>
            <a:xfrm rot="-2700000">
              <a:off x="5540884" y="3602278"/>
              <a:ext cx="925081" cy="925081"/>
            </a:xfrm>
            <a:custGeom>
              <a:avLst/>
              <a:gdLst>
                <a:gd name="connsiteX0" fmla="*/ 925081 w 925081"/>
                <a:gd name="connsiteY0" fmla="*/ 462540 h 925081"/>
                <a:gd name="connsiteX1" fmla="*/ 462540 w 925081"/>
                <a:gd name="connsiteY1" fmla="*/ 925081 h 925081"/>
                <a:gd name="connsiteX2" fmla="*/ 0 w 925081"/>
                <a:gd name="connsiteY2" fmla="*/ 462540 h 925081"/>
                <a:gd name="connsiteX3" fmla="*/ 462540 w 925081"/>
                <a:gd name="connsiteY3" fmla="*/ 0 h 925081"/>
                <a:gd name="connsiteX4" fmla="*/ 925081 w 925081"/>
                <a:gd name="connsiteY4" fmla="*/ 462540 h 9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81" h="925081">
                  <a:moveTo>
                    <a:pt x="925081" y="462540"/>
                  </a:moveTo>
                  <a:cubicBezTo>
                    <a:pt x="925081" y="717995"/>
                    <a:pt x="717995" y="925081"/>
                    <a:pt x="462540" y="925081"/>
                  </a:cubicBezTo>
                  <a:cubicBezTo>
                    <a:pt x="207086" y="925081"/>
                    <a:pt x="0" y="717995"/>
                    <a:pt x="0" y="462540"/>
                  </a:cubicBezTo>
                  <a:cubicBezTo>
                    <a:pt x="0" y="207086"/>
                    <a:pt x="207086" y="0"/>
                    <a:pt x="462540" y="0"/>
                  </a:cubicBezTo>
                  <a:cubicBezTo>
                    <a:pt x="717995" y="0"/>
                    <a:pt x="925081" y="207086"/>
                    <a:pt x="925081" y="462540"/>
                  </a:cubicBezTo>
                  <a:close/>
                </a:path>
              </a:pathLst>
            </a:custGeom>
            <a:solidFill>
              <a:srgbClr val="FFFFFF"/>
            </a:solidFill>
            <a:ln w="3083"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6FCAB78C-59E3-42C9-A1FB-548B39DBF241}"/>
                </a:ext>
              </a:extLst>
            </p:cNvPr>
            <p:cNvSpPr/>
            <p:nvPr/>
          </p:nvSpPr>
          <p:spPr>
            <a:xfrm rot="-2700000">
              <a:off x="5541562" y="3602956"/>
              <a:ext cx="923724" cy="923724"/>
            </a:xfrm>
            <a:custGeom>
              <a:avLst/>
              <a:gdLst>
                <a:gd name="connsiteX0" fmla="*/ 923724 w 923724"/>
                <a:gd name="connsiteY0" fmla="*/ 461862 h 923724"/>
                <a:gd name="connsiteX1" fmla="*/ 461862 w 923724"/>
                <a:gd name="connsiteY1" fmla="*/ 923724 h 923724"/>
                <a:gd name="connsiteX2" fmla="*/ 0 w 923724"/>
                <a:gd name="connsiteY2" fmla="*/ 461862 h 923724"/>
                <a:gd name="connsiteX3" fmla="*/ 461862 w 923724"/>
                <a:gd name="connsiteY3" fmla="*/ 0 h 923724"/>
                <a:gd name="connsiteX4" fmla="*/ 923724 w 923724"/>
                <a:gd name="connsiteY4" fmla="*/ 461862 h 92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24" h="923724">
                  <a:moveTo>
                    <a:pt x="923724" y="461862"/>
                  </a:moveTo>
                  <a:cubicBezTo>
                    <a:pt x="923724" y="716941"/>
                    <a:pt x="716941" y="923724"/>
                    <a:pt x="461862" y="923724"/>
                  </a:cubicBezTo>
                  <a:cubicBezTo>
                    <a:pt x="206783" y="923724"/>
                    <a:pt x="0" y="716941"/>
                    <a:pt x="0" y="461862"/>
                  </a:cubicBezTo>
                  <a:cubicBezTo>
                    <a:pt x="0" y="206783"/>
                    <a:pt x="206783" y="0"/>
                    <a:pt x="461862" y="0"/>
                  </a:cubicBezTo>
                  <a:cubicBezTo>
                    <a:pt x="716941" y="0"/>
                    <a:pt x="923724" y="206783"/>
                    <a:pt x="923724" y="461862"/>
                  </a:cubicBezTo>
                  <a:close/>
                </a:path>
              </a:pathLst>
            </a:custGeom>
            <a:solidFill>
              <a:srgbClr val="FEFEFE"/>
            </a:solidFill>
            <a:ln w="3083"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89E60F30-5B06-4415-A66F-73ED7E22749A}"/>
                </a:ext>
              </a:extLst>
            </p:cNvPr>
            <p:cNvSpPr/>
            <p:nvPr/>
          </p:nvSpPr>
          <p:spPr>
            <a:xfrm rot="-2700000">
              <a:off x="5542210" y="3603604"/>
              <a:ext cx="922429" cy="922429"/>
            </a:xfrm>
            <a:custGeom>
              <a:avLst/>
              <a:gdLst>
                <a:gd name="connsiteX0" fmla="*/ 922429 w 922429"/>
                <a:gd name="connsiteY0" fmla="*/ 461214 h 922429"/>
                <a:gd name="connsiteX1" fmla="*/ 461215 w 922429"/>
                <a:gd name="connsiteY1" fmla="*/ 922429 h 922429"/>
                <a:gd name="connsiteX2" fmla="*/ 0 w 922429"/>
                <a:gd name="connsiteY2" fmla="*/ 461214 h 922429"/>
                <a:gd name="connsiteX3" fmla="*/ 461215 w 922429"/>
                <a:gd name="connsiteY3" fmla="*/ 0 h 922429"/>
                <a:gd name="connsiteX4" fmla="*/ 922429 w 922429"/>
                <a:gd name="connsiteY4" fmla="*/ 461214 h 92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29" h="922429">
                  <a:moveTo>
                    <a:pt x="922429" y="461214"/>
                  </a:moveTo>
                  <a:cubicBezTo>
                    <a:pt x="922429" y="715936"/>
                    <a:pt x="715937" y="922429"/>
                    <a:pt x="461215" y="922429"/>
                  </a:cubicBezTo>
                  <a:cubicBezTo>
                    <a:pt x="206493" y="922429"/>
                    <a:pt x="0" y="715936"/>
                    <a:pt x="0" y="461214"/>
                  </a:cubicBezTo>
                  <a:cubicBezTo>
                    <a:pt x="0" y="206493"/>
                    <a:pt x="206493" y="0"/>
                    <a:pt x="461215" y="0"/>
                  </a:cubicBezTo>
                  <a:cubicBezTo>
                    <a:pt x="715937" y="0"/>
                    <a:pt x="922429" y="206493"/>
                    <a:pt x="922429" y="461214"/>
                  </a:cubicBezTo>
                  <a:close/>
                </a:path>
              </a:pathLst>
            </a:custGeom>
            <a:solidFill>
              <a:srgbClr val="FEFEFE"/>
            </a:solidFill>
            <a:ln w="3083"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EC13E9B1-85D6-4C76-A772-989F45848034}"/>
                </a:ext>
              </a:extLst>
            </p:cNvPr>
            <p:cNvSpPr/>
            <p:nvPr/>
          </p:nvSpPr>
          <p:spPr>
            <a:xfrm rot="-2700000">
              <a:off x="5542888" y="3604282"/>
              <a:ext cx="921072" cy="921072"/>
            </a:xfrm>
            <a:custGeom>
              <a:avLst/>
              <a:gdLst>
                <a:gd name="connsiteX0" fmla="*/ 921072 w 921072"/>
                <a:gd name="connsiteY0" fmla="*/ 460536 h 921072"/>
                <a:gd name="connsiteX1" fmla="*/ 460536 w 921072"/>
                <a:gd name="connsiteY1" fmla="*/ 921072 h 921072"/>
                <a:gd name="connsiteX2" fmla="*/ 0 w 921072"/>
                <a:gd name="connsiteY2" fmla="*/ 460536 h 921072"/>
                <a:gd name="connsiteX3" fmla="*/ 460536 w 921072"/>
                <a:gd name="connsiteY3" fmla="*/ 0 h 921072"/>
                <a:gd name="connsiteX4" fmla="*/ 921072 w 921072"/>
                <a:gd name="connsiteY4" fmla="*/ 460536 h 9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072" h="921072">
                  <a:moveTo>
                    <a:pt x="921072" y="460536"/>
                  </a:moveTo>
                  <a:cubicBezTo>
                    <a:pt x="921072" y="714883"/>
                    <a:pt x="714883" y="921072"/>
                    <a:pt x="460536" y="921072"/>
                  </a:cubicBezTo>
                  <a:cubicBezTo>
                    <a:pt x="206189" y="921072"/>
                    <a:pt x="0" y="714883"/>
                    <a:pt x="0" y="460536"/>
                  </a:cubicBezTo>
                  <a:cubicBezTo>
                    <a:pt x="0" y="206189"/>
                    <a:pt x="206189" y="0"/>
                    <a:pt x="460536" y="0"/>
                  </a:cubicBezTo>
                  <a:cubicBezTo>
                    <a:pt x="714883" y="0"/>
                    <a:pt x="921072" y="206189"/>
                    <a:pt x="921072" y="460536"/>
                  </a:cubicBezTo>
                  <a:close/>
                </a:path>
              </a:pathLst>
            </a:custGeom>
            <a:solidFill>
              <a:srgbClr val="FEFEFE"/>
            </a:solidFill>
            <a:ln w="3083"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7A819969-25EB-414C-96BC-1ED226F6C83E}"/>
                </a:ext>
              </a:extLst>
            </p:cNvPr>
            <p:cNvSpPr/>
            <p:nvPr/>
          </p:nvSpPr>
          <p:spPr>
            <a:xfrm rot="-2700000">
              <a:off x="5543536" y="3604930"/>
              <a:ext cx="919777" cy="919777"/>
            </a:xfrm>
            <a:custGeom>
              <a:avLst/>
              <a:gdLst>
                <a:gd name="connsiteX0" fmla="*/ 919777 w 919777"/>
                <a:gd name="connsiteY0" fmla="*/ 459888 h 919777"/>
                <a:gd name="connsiteX1" fmla="*/ 459889 w 919777"/>
                <a:gd name="connsiteY1" fmla="*/ 919777 h 919777"/>
                <a:gd name="connsiteX2" fmla="*/ 0 w 919777"/>
                <a:gd name="connsiteY2" fmla="*/ 459888 h 919777"/>
                <a:gd name="connsiteX3" fmla="*/ 459889 w 919777"/>
                <a:gd name="connsiteY3" fmla="*/ 0 h 919777"/>
                <a:gd name="connsiteX4" fmla="*/ 919777 w 919777"/>
                <a:gd name="connsiteY4" fmla="*/ 459888 h 91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777" h="919777">
                  <a:moveTo>
                    <a:pt x="919777" y="459888"/>
                  </a:moveTo>
                  <a:cubicBezTo>
                    <a:pt x="919777" y="713878"/>
                    <a:pt x="713878" y="919777"/>
                    <a:pt x="459889" y="919777"/>
                  </a:cubicBezTo>
                  <a:cubicBezTo>
                    <a:pt x="205899" y="919777"/>
                    <a:pt x="0" y="713878"/>
                    <a:pt x="0" y="459888"/>
                  </a:cubicBezTo>
                  <a:cubicBezTo>
                    <a:pt x="0" y="205899"/>
                    <a:pt x="205899" y="0"/>
                    <a:pt x="459889" y="0"/>
                  </a:cubicBezTo>
                  <a:cubicBezTo>
                    <a:pt x="713878" y="0"/>
                    <a:pt x="919777" y="205899"/>
                    <a:pt x="919777" y="459888"/>
                  </a:cubicBezTo>
                  <a:close/>
                </a:path>
              </a:pathLst>
            </a:custGeom>
            <a:solidFill>
              <a:srgbClr val="FDFEFD"/>
            </a:solidFill>
            <a:ln w="3083"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6E26769A-D0CE-4E0C-A37A-2A7AC308D3F1}"/>
                </a:ext>
              </a:extLst>
            </p:cNvPr>
            <p:cNvSpPr/>
            <p:nvPr/>
          </p:nvSpPr>
          <p:spPr>
            <a:xfrm rot="-2700000">
              <a:off x="5544214" y="3605608"/>
              <a:ext cx="918420" cy="918420"/>
            </a:xfrm>
            <a:custGeom>
              <a:avLst/>
              <a:gdLst>
                <a:gd name="connsiteX0" fmla="*/ 918420 w 918420"/>
                <a:gd name="connsiteY0" fmla="*/ 459210 h 918420"/>
                <a:gd name="connsiteX1" fmla="*/ 459210 w 918420"/>
                <a:gd name="connsiteY1" fmla="*/ 918420 h 918420"/>
                <a:gd name="connsiteX2" fmla="*/ 0 w 918420"/>
                <a:gd name="connsiteY2" fmla="*/ 459210 h 918420"/>
                <a:gd name="connsiteX3" fmla="*/ 459210 w 918420"/>
                <a:gd name="connsiteY3" fmla="*/ 0 h 918420"/>
                <a:gd name="connsiteX4" fmla="*/ 918420 w 918420"/>
                <a:gd name="connsiteY4" fmla="*/ 459210 h 918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20" h="918420">
                  <a:moveTo>
                    <a:pt x="918420" y="459210"/>
                  </a:moveTo>
                  <a:cubicBezTo>
                    <a:pt x="918420" y="712825"/>
                    <a:pt x="712825" y="918420"/>
                    <a:pt x="459210" y="918420"/>
                  </a:cubicBezTo>
                  <a:cubicBezTo>
                    <a:pt x="205595" y="918420"/>
                    <a:pt x="0" y="712825"/>
                    <a:pt x="0" y="459210"/>
                  </a:cubicBezTo>
                  <a:cubicBezTo>
                    <a:pt x="0" y="205595"/>
                    <a:pt x="205595" y="0"/>
                    <a:pt x="459210" y="0"/>
                  </a:cubicBezTo>
                  <a:cubicBezTo>
                    <a:pt x="712825" y="0"/>
                    <a:pt x="918420" y="205595"/>
                    <a:pt x="918420" y="459210"/>
                  </a:cubicBezTo>
                  <a:close/>
                </a:path>
              </a:pathLst>
            </a:custGeom>
            <a:solidFill>
              <a:srgbClr val="FDFDFD"/>
            </a:solidFill>
            <a:ln w="3083"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1279F287-73D6-4407-8B51-56A023270195}"/>
                </a:ext>
              </a:extLst>
            </p:cNvPr>
            <p:cNvSpPr/>
            <p:nvPr/>
          </p:nvSpPr>
          <p:spPr>
            <a:xfrm>
              <a:off x="5544917" y="3606247"/>
              <a:ext cx="917134" cy="917134"/>
            </a:xfrm>
            <a:custGeom>
              <a:avLst/>
              <a:gdLst>
                <a:gd name="connsiteX0" fmla="*/ 917134 w 917134"/>
                <a:gd name="connsiteY0" fmla="*/ 458567 h 917134"/>
                <a:gd name="connsiteX1" fmla="*/ 458567 w 917134"/>
                <a:gd name="connsiteY1" fmla="*/ 917134 h 917134"/>
                <a:gd name="connsiteX2" fmla="*/ 0 w 917134"/>
                <a:gd name="connsiteY2" fmla="*/ 458567 h 917134"/>
                <a:gd name="connsiteX3" fmla="*/ 458567 w 917134"/>
                <a:gd name="connsiteY3" fmla="*/ 0 h 917134"/>
                <a:gd name="connsiteX4" fmla="*/ 917134 w 917134"/>
                <a:gd name="connsiteY4" fmla="*/ 458567 h 91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134" h="917134">
                  <a:moveTo>
                    <a:pt x="917134" y="458567"/>
                  </a:moveTo>
                  <a:cubicBezTo>
                    <a:pt x="917134" y="711826"/>
                    <a:pt x="711827" y="917134"/>
                    <a:pt x="458567" y="917134"/>
                  </a:cubicBezTo>
                  <a:cubicBezTo>
                    <a:pt x="205308" y="917134"/>
                    <a:pt x="0" y="711826"/>
                    <a:pt x="0" y="458567"/>
                  </a:cubicBezTo>
                  <a:cubicBezTo>
                    <a:pt x="0" y="205307"/>
                    <a:pt x="205308" y="0"/>
                    <a:pt x="458567" y="0"/>
                  </a:cubicBezTo>
                  <a:cubicBezTo>
                    <a:pt x="711827" y="0"/>
                    <a:pt x="917134" y="205307"/>
                    <a:pt x="917134" y="458567"/>
                  </a:cubicBezTo>
                  <a:close/>
                </a:path>
              </a:pathLst>
            </a:custGeom>
            <a:solidFill>
              <a:srgbClr val="FDFDFD"/>
            </a:solidFill>
            <a:ln w="3083"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43C400A-44B7-4AB5-A850-039DAFFB0B92}"/>
                </a:ext>
              </a:extLst>
            </p:cNvPr>
            <p:cNvSpPr/>
            <p:nvPr/>
          </p:nvSpPr>
          <p:spPr>
            <a:xfrm rot="-2700000">
              <a:off x="5545540" y="3606934"/>
              <a:ext cx="915768" cy="915768"/>
            </a:xfrm>
            <a:custGeom>
              <a:avLst/>
              <a:gdLst>
                <a:gd name="connsiteX0" fmla="*/ 915768 w 915768"/>
                <a:gd name="connsiteY0" fmla="*/ 457884 h 915768"/>
                <a:gd name="connsiteX1" fmla="*/ 457884 w 915768"/>
                <a:gd name="connsiteY1" fmla="*/ 915768 h 915768"/>
                <a:gd name="connsiteX2" fmla="*/ 0 w 915768"/>
                <a:gd name="connsiteY2" fmla="*/ 457884 h 915768"/>
                <a:gd name="connsiteX3" fmla="*/ 457884 w 915768"/>
                <a:gd name="connsiteY3" fmla="*/ 0 h 915768"/>
                <a:gd name="connsiteX4" fmla="*/ 915768 w 915768"/>
                <a:gd name="connsiteY4" fmla="*/ 457884 h 915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68" h="915768">
                  <a:moveTo>
                    <a:pt x="915768" y="457884"/>
                  </a:moveTo>
                  <a:cubicBezTo>
                    <a:pt x="915768" y="710767"/>
                    <a:pt x="710767" y="915768"/>
                    <a:pt x="457884" y="915768"/>
                  </a:cubicBezTo>
                  <a:cubicBezTo>
                    <a:pt x="205002" y="915768"/>
                    <a:pt x="0" y="710767"/>
                    <a:pt x="0" y="457884"/>
                  </a:cubicBezTo>
                  <a:cubicBezTo>
                    <a:pt x="0" y="205002"/>
                    <a:pt x="205002" y="0"/>
                    <a:pt x="457884" y="0"/>
                  </a:cubicBezTo>
                  <a:cubicBezTo>
                    <a:pt x="710767" y="0"/>
                    <a:pt x="915768" y="205002"/>
                    <a:pt x="915768" y="457884"/>
                  </a:cubicBezTo>
                  <a:close/>
                </a:path>
              </a:pathLst>
            </a:custGeom>
            <a:solidFill>
              <a:srgbClr val="FCFDFD"/>
            </a:solidFill>
            <a:ln w="3083"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BA08C5A1-6D3D-44C1-A2B6-57DF48149ECA}"/>
                </a:ext>
              </a:extLst>
            </p:cNvPr>
            <p:cNvSpPr/>
            <p:nvPr/>
          </p:nvSpPr>
          <p:spPr>
            <a:xfrm rot="-2700000">
              <a:off x="5546188" y="3607582"/>
              <a:ext cx="914473" cy="914473"/>
            </a:xfrm>
            <a:custGeom>
              <a:avLst/>
              <a:gdLst>
                <a:gd name="connsiteX0" fmla="*/ 914473 w 914473"/>
                <a:gd name="connsiteY0" fmla="*/ 457237 h 914473"/>
                <a:gd name="connsiteX1" fmla="*/ 457237 w 914473"/>
                <a:gd name="connsiteY1" fmla="*/ 914473 h 914473"/>
                <a:gd name="connsiteX2" fmla="*/ 0 w 914473"/>
                <a:gd name="connsiteY2" fmla="*/ 457237 h 914473"/>
                <a:gd name="connsiteX3" fmla="*/ 457237 w 914473"/>
                <a:gd name="connsiteY3" fmla="*/ 0 h 914473"/>
                <a:gd name="connsiteX4" fmla="*/ 914473 w 914473"/>
                <a:gd name="connsiteY4" fmla="*/ 457237 h 914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73" h="914473">
                  <a:moveTo>
                    <a:pt x="914473" y="457237"/>
                  </a:moveTo>
                  <a:cubicBezTo>
                    <a:pt x="914473" y="709762"/>
                    <a:pt x="709762" y="914473"/>
                    <a:pt x="457237" y="914473"/>
                  </a:cubicBezTo>
                  <a:cubicBezTo>
                    <a:pt x="204712" y="914473"/>
                    <a:pt x="0" y="709762"/>
                    <a:pt x="0" y="457237"/>
                  </a:cubicBezTo>
                  <a:cubicBezTo>
                    <a:pt x="0" y="204712"/>
                    <a:pt x="204712" y="0"/>
                    <a:pt x="457237" y="0"/>
                  </a:cubicBezTo>
                  <a:cubicBezTo>
                    <a:pt x="709762" y="0"/>
                    <a:pt x="914473" y="204712"/>
                    <a:pt x="914473" y="457237"/>
                  </a:cubicBezTo>
                  <a:close/>
                </a:path>
              </a:pathLst>
            </a:custGeom>
            <a:solidFill>
              <a:srgbClr val="FCFCFC"/>
            </a:solidFill>
            <a:ln w="3083"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C1169400-BAF1-41A4-B625-52CD435D41CB}"/>
                </a:ext>
              </a:extLst>
            </p:cNvPr>
            <p:cNvSpPr/>
            <p:nvPr/>
          </p:nvSpPr>
          <p:spPr>
            <a:xfrm rot="-2700000">
              <a:off x="5546866" y="3608260"/>
              <a:ext cx="913116" cy="913116"/>
            </a:xfrm>
            <a:custGeom>
              <a:avLst/>
              <a:gdLst>
                <a:gd name="connsiteX0" fmla="*/ 913117 w 913116"/>
                <a:gd name="connsiteY0" fmla="*/ 456558 h 913116"/>
                <a:gd name="connsiteX1" fmla="*/ 456558 w 913116"/>
                <a:gd name="connsiteY1" fmla="*/ 913117 h 913116"/>
                <a:gd name="connsiteX2" fmla="*/ 0 w 913116"/>
                <a:gd name="connsiteY2" fmla="*/ 456558 h 913116"/>
                <a:gd name="connsiteX3" fmla="*/ 456558 w 913116"/>
                <a:gd name="connsiteY3" fmla="*/ 0 h 913116"/>
                <a:gd name="connsiteX4" fmla="*/ 913117 w 913116"/>
                <a:gd name="connsiteY4" fmla="*/ 456558 h 91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16" h="913116">
                  <a:moveTo>
                    <a:pt x="913117" y="456558"/>
                  </a:moveTo>
                  <a:cubicBezTo>
                    <a:pt x="913117" y="708708"/>
                    <a:pt x="708709" y="913117"/>
                    <a:pt x="456558" y="913117"/>
                  </a:cubicBezTo>
                  <a:cubicBezTo>
                    <a:pt x="204408" y="913117"/>
                    <a:pt x="0" y="708709"/>
                    <a:pt x="0" y="456558"/>
                  </a:cubicBezTo>
                  <a:cubicBezTo>
                    <a:pt x="0" y="204408"/>
                    <a:pt x="204408" y="0"/>
                    <a:pt x="456558" y="0"/>
                  </a:cubicBezTo>
                  <a:cubicBezTo>
                    <a:pt x="708708" y="0"/>
                    <a:pt x="913117" y="204408"/>
                    <a:pt x="913117" y="456558"/>
                  </a:cubicBezTo>
                  <a:close/>
                </a:path>
              </a:pathLst>
            </a:custGeom>
            <a:solidFill>
              <a:srgbClr val="FCFCFC"/>
            </a:solidFill>
            <a:ln w="3083"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A2F9293-BD29-4DF7-B38E-791AB4EFD078}"/>
                </a:ext>
              </a:extLst>
            </p:cNvPr>
            <p:cNvSpPr/>
            <p:nvPr/>
          </p:nvSpPr>
          <p:spPr>
            <a:xfrm rot="-2700000">
              <a:off x="5547514" y="3608908"/>
              <a:ext cx="911821" cy="911821"/>
            </a:xfrm>
            <a:custGeom>
              <a:avLst/>
              <a:gdLst>
                <a:gd name="connsiteX0" fmla="*/ 911821 w 911821"/>
                <a:gd name="connsiteY0" fmla="*/ 455911 h 911821"/>
                <a:gd name="connsiteX1" fmla="*/ 455911 w 911821"/>
                <a:gd name="connsiteY1" fmla="*/ 911821 h 911821"/>
                <a:gd name="connsiteX2" fmla="*/ 0 w 911821"/>
                <a:gd name="connsiteY2" fmla="*/ 455911 h 911821"/>
                <a:gd name="connsiteX3" fmla="*/ 455911 w 911821"/>
                <a:gd name="connsiteY3" fmla="*/ 0 h 911821"/>
                <a:gd name="connsiteX4" fmla="*/ 911821 w 911821"/>
                <a:gd name="connsiteY4" fmla="*/ 455911 h 91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821" h="911821">
                  <a:moveTo>
                    <a:pt x="911821" y="455911"/>
                  </a:moveTo>
                  <a:cubicBezTo>
                    <a:pt x="911821" y="707703"/>
                    <a:pt x="707703" y="911821"/>
                    <a:pt x="455911" y="911821"/>
                  </a:cubicBezTo>
                  <a:cubicBezTo>
                    <a:pt x="204118" y="911821"/>
                    <a:pt x="0" y="707703"/>
                    <a:pt x="0" y="455911"/>
                  </a:cubicBezTo>
                  <a:cubicBezTo>
                    <a:pt x="0" y="204118"/>
                    <a:pt x="204118" y="0"/>
                    <a:pt x="455911" y="0"/>
                  </a:cubicBezTo>
                  <a:cubicBezTo>
                    <a:pt x="707703" y="0"/>
                    <a:pt x="911821" y="204118"/>
                    <a:pt x="911821" y="455911"/>
                  </a:cubicBezTo>
                  <a:close/>
                </a:path>
              </a:pathLst>
            </a:custGeom>
            <a:solidFill>
              <a:srgbClr val="FBFCFC"/>
            </a:solidFill>
            <a:ln w="3083"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8D60A05-57F3-4B04-9703-F00C661E6E7E}"/>
                </a:ext>
              </a:extLst>
            </p:cNvPr>
            <p:cNvSpPr/>
            <p:nvPr/>
          </p:nvSpPr>
          <p:spPr>
            <a:xfrm rot="-2700000">
              <a:off x="5548192" y="3609586"/>
              <a:ext cx="910464" cy="910464"/>
            </a:xfrm>
            <a:custGeom>
              <a:avLst/>
              <a:gdLst>
                <a:gd name="connsiteX0" fmla="*/ 910465 w 910464"/>
                <a:gd name="connsiteY0" fmla="*/ 455232 h 910464"/>
                <a:gd name="connsiteX1" fmla="*/ 455232 w 910464"/>
                <a:gd name="connsiteY1" fmla="*/ 910465 h 910464"/>
                <a:gd name="connsiteX2" fmla="*/ 0 w 910464"/>
                <a:gd name="connsiteY2" fmla="*/ 455232 h 910464"/>
                <a:gd name="connsiteX3" fmla="*/ 455232 w 910464"/>
                <a:gd name="connsiteY3" fmla="*/ 0 h 910464"/>
                <a:gd name="connsiteX4" fmla="*/ 910465 w 910464"/>
                <a:gd name="connsiteY4" fmla="*/ 455232 h 91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464" h="910464">
                  <a:moveTo>
                    <a:pt x="910465" y="455232"/>
                  </a:moveTo>
                  <a:cubicBezTo>
                    <a:pt x="910465" y="706650"/>
                    <a:pt x="706650" y="910465"/>
                    <a:pt x="455232" y="910465"/>
                  </a:cubicBezTo>
                  <a:cubicBezTo>
                    <a:pt x="203814" y="910465"/>
                    <a:pt x="0" y="706650"/>
                    <a:pt x="0" y="455232"/>
                  </a:cubicBezTo>
                  <a:cubicBezTo>
                    <a:pt x="0" y="203814"/>
                    <a:pt x="203814" y="0"/>
                    <a:pt x="455232" y="0"/>
                  </a:cubicBezTo>
                  <a:cubicBezTo>
                    <a:pt x="706650" y="0"/>
                    <a:pt x="910465" y="203814"/>
                    <a:pt x="910465" y="455232"/>
                  </a:cubicBezTo>
                  <a:close/>
                </a:path>
              </a:pathLst>
            </a:custGeom>
            <a:solidFill>
              <a:srgbClr val="FBFCFB"/>
            </a:solidFill>
            <a:ln w="3083"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0B36A9F7-CDC4-4352-805B-544291DBB3FB}"/>
                </a:ext>
              </a:extLst>
            </p:cNvPr>
            <p:cNvSpPr/>
            <p:nvPr/>
          </p:nvSpPr>
          <p:spPr>
            <a:xfrm rot="-2700000">
              <a:off x="5548840" y="3610234"/>
              <a:ext cx="909169" cy="909169"/>
            </a:xfrm>
            <a:custGeom>
              <a:avLst/>
              <a:gdLst>
                <a:gd name="connsiteX0" fmla="*/ 909170 w 909169"/>
                <a:gd name="connsiteY0" fmla="*/ 454585 h 909169"/>
                <a:gd name="connsiteX1" fmla="*/ 454585 w 909169"/>
                <a:gd name="connsiteY1" fmla="*/ 909170 h 909169"/>
                <a:gd name="connsiteX2" fmla="*/ 0 w 909169"/>
                <a:gd name="connsiteY2" fmla="*/ 454585 h 909169"/>
                <a:gd name="connsiteX3" fmla="*/ 454585 w 909169"/>
                <a:gd name="connsiteY3" fmla="*/ 0 h 909169"/>
                <a:gd name="connsiteX4" fmla="*/ 909170 w 909169"/>
                <a:gd name="connsiteY4" fmla="*/ 454585 h 909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169" h="909169">
                  <a:moveTo>
                    <a:pt x="909170" y="454585"/>
                  </a:moveTo>
                  <a:cubicBezTo>
                    <a:pt x="909170" y="705645"/>
                    <a:pt x="705645" y="909170"/>
                    <a:pt x="454585" y="909170"/>
                  </a:cubicBezTo>
                  <a:cubicBezTo>
                    <a:pt x="203524" y="909170"/>
                    <a:pt x="0" y="705645"/>
                    <a:pt x="0" y="454585"/>
                  </a:cubicBezTo>
                  <a:cubicBezTo>
                    <a:pt x="0" y="203524"/>
                    <a:pt x="203524" y="0"/>
                    <a:pt x="454585" y="0"/>
                  </a:cubicBezTo>
                  <a:cubicBezTo>
                    <a:pt x="705645" y="0"/>
                    <a:pt x="909170" y="203524"/>
                    <a:pt x="909170" y="454585"/>
                  </a:cubicBezTo>
                  <a:close/>
                </a:path>
              </a:pathLst>
            </a:custGeom>
            <a:solidFill>
              <a:srgbClr val="FBFBFB"/>
            </a:solidFill>
            <a:ln w="3083"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FD3A398-2D9A-4182-B266-2C4A9468F39E}"/>
                </a:ext>
              </a:extLst>
            </p:cNvPr>
            <p:cNvSpPr/>
            <p:nvPr/>
          </p:nvSpPr>
          <p:spPr>
            <a:xfrm>
              <a:off x="5549542" y="3610872"/>
              <a:ext cx="907883" cy="907883"/>
            </a:xfrm>
            <a:custGeom>
              <a:avLst/>
              <a:gdLst>
                <a:gd name="connsiteX0" fmla="*/ 907883 w 907883"/>
                <a:gd name="connsiteY0" fmla="*/ 453941 h 907883"/>
                <a:gd name="connsiteX1" fmla="*/ 453942 w 907883"/>
                <a:gd name="connsiteY1" fmla="*/ 907883 h 907883"/>
                <a:gd name="connsiteX2" fmla="*/ 0 w 907883"/>
                <a:gd name="connsiteY2" fmla="*/ 453941 h 907883"/>
                <a:gd name="connsiteX3" fmla="*/ 453942 w 907883"/>
                <a:gd name="connsiteY3" fmla="*/ 0 h 907883"/>
                <a:gd name="connsiteX4" fmla="*/ 907883 w 907883"/>
                <a:gd name="connsiteY4" fmla="*/ 453941 h 90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3" h="907883">
                  <a:moveTo>
                    <a:pt x="907883" y="453941"/>
                  </a:moveTo>
                  <a:cubicBezTo>
                    <a:pt x="907883" y="704647"/>
                    <a:pt x="704647" y="907883"/>
                    <a:pt x="453942" y="907883"/>
                  </a:cubicBezTo>
                  <a:cubicBezTo>
                    <a:pt x="203237" y="907883"/>
                    <a:pt x="0" y="704646"/>
                    <a:pt x="0" y="453941"/>
                  </a:cubicBezTo>
                  <a:cubicBezTo>
                    <a:pt x="0" y="203236"/>
                    <a:pt x="203237" y="0"/>
                    <a:pt x="453942" y="0"/>
                  </a:cubicBezTo>
                  <a:cubicBezTo>
                    <a:pt x="704647" y="0"/>
                    <a:pt x="907883" y="203237"/>
                    <a:pt x="907883" y="453941"/>
                  </a:cubicBezTo>
                  <a:close/>
                </a:path>
              </a:pathLst>
            </a:custGeom>
            <a:solidFill>
              <a:srgbClr val="FAFBFB"/>
            </a:solidFill>
            <a:ln w="3083"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EFB5F45-77B4-4AB5-B28B-DCEE903BE090}"/>
                </a:ext>
              </a:extLst>
            </p:cNvPr>
            <p:cNvSpPr/>
            <p:nvPr/>
          </p:nvSpPr>
          <p:spPr>
            <a:xfrm rot="-2700000">
              <a:off x="5550166" y="3611560"/>
              <a:ext cx="906517" cy="906517"/>
            </a:xfrm>
            <a:custGeom>
              <a:avLst/>
              <a:gdLst>
                <a:gd name="connsiteX0" fmla="*/ 906518 w 906517"/>
                <a:gd name="connsiteY0" fmla="*/ 453259 h 906517"/>
                <a:gd name="connsiteX1" fmla="*/ 453259 w 906517"/>
                <a:gd name="connsiteY1" fmla="*/ 906518 h 906517"/>
                <a:gd name="connsiteX2" fmla="*/ 0 w 906517"/>
                <a:gd name="connsiteY2" fmla="*/ 453259 h 906517"/>
                <a:gd name="connsiteX3" fmla="*/ 453259 w 906517"/>
                <a:gd name="connsiteY3" fmla="*/ 0 h 906517"/>
                <a:gd name="connsiteX4" fmla="*/ 906518 w 906517"/>
                <a:gd name="connsiteY4" fmla="*/ 453259 h 906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17" h="906517">
                  <a:moveTo>
                    <a:pt x="906518" y="453259"/>
                  </a:moveTo>
                  <a:cubicBezTo>
                    <a:pt x="906518" y="703587"/>
                    <a:pt x="703587" y="906518"/>
                    <a:pt x="453259" y="906518"/>
                  </a:cubicBezTo>
                  <a:cubicBezTo>
                    <a:pt x="202931" y="906518"/>
                    <a:pt x="0" y="703587"/>
                    <a:pt x="0" y="453259"/>
                  </a:cubicBezTo>
                  <a:cubicBezTo>
                    <a:pt x="0" y="202931"/>
                    <a:pt x="202931" y="0"/>
                    <a:pt x="453259" y="0"/>
                  </a:cubicBezTo>
                  <a:cubicBezTo>
                    <a:pt x="703587" y="0"/>
                    <a:pt x="906518" y="202931"/>
                    <a:pt x="906518" y="453259"/>
                  </a:cubicBezTo>
                  <a:close/>
                </a:path>
              </a:pathLst>
            </a:custGeom>
            <a:solidFill>
              <a:srgbClr val="FAFBFA"/>
            </a:solidFill>
            <a:ln w="3083"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AA21CC1-79E5-453D-AF50-3F5D5A0176FF}"/>
                </a:ext>
              </a:extLst>
            </p:cNvPr>
            <p:cNvSpPr/>
            <p:nvPr/>
          </p:nvSpPr>
          <p:spPr>
            <a:xfrm rot="-2700000">
              <a:off x="5550813" y="3612207"/>
              <a:ext cx="905222" cy="905222"/>
            </a:xfrm>
            <a:custGeom>
              <a:avLst/>
              <a:gdLst>
                <a:gd name="connsiteX0" fmla="*/ 905223 w 905222"/>
                <a:gd name="connsiteY0" fmla="*/ 452611 h 905222"/>
                <a:gd name="connsiteX1" fmla="*/ 452611 w 905222"/>
                <a:gd name="connsiteY1" fmla="*/ 905223 h 905222"/>
                <a:gd name="connsiteX2" fmla="*/ 0 w 905222"/>
                <a:gd name="connsiteY2" fmla="*/ 452611 h 905222"/>
                <a:gd name="connsiteX3" fmla="*/ 452611 w 905222"/>
                <a:gd name="connsiteY3" fmla="*/ 0 h 905222"/>
                <a:gd name="connsiteX4" fmla="*/ 905223 w 905222"/>
                <a:gd name="connsiteY4" fmla="*/ 452611 h 90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222" h="905222">
                  <a:moveTo>
                    <a:pt x="905223" y="452611"/>
                  </a:moveTo>
                  <a:cubicBezTo>
                    <a:pt x="905223" y="702581"/>
                    <a:pt x="702581" y="905223"/>
                    <a:pt x="452611" y="905223"/>
                  </a:cubicBezTo>
                  <a:cubicBezTo>
                    <a:pt x="202641" y="905223"/>
                    <a:pt x="0" y="702581"/>
                    <a:pt x="0" y="452611"/>
                  </a:cubicBezTo>
                  <a:cubicBezTo>
                    <a:pt x="0" y="202641"/>
                    <a:pt x="202641" y="0"/>
                    <a:pt x="452611" y="0"/>
                  </a:cubicBezTo>
                  <a:cubicBezTo>
                    <a:pt x="702581" y="0"/>
                    <a:pt x="905223" y="202641"/>
                    <a:pt x="905223" y="452611"/>
                  </a:cubicBezTo>
                  <a:close/>
                </a:path>
              </a:pathLst>
            </a:custGeom>
            <a:solidFill>
              <a:srgbClr val="FAFAFA"/>
            </a:solidFill>
            <a:ln w="3083"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CB157AA5-9056-4EC0-935B-78DDCB75EB48}"/>
                </a:ext>
              </a:extLst>
            </p:cNvPr>
            <p:cNvSpPr/>
            <p:nvPr/>
          </p:nvSpPr>
          <p:spPr>
            <a:xfrm rot="-2700000">
              <a:off x="5551492" y="3612885"/>
              <a:ext cx="903865" cy="903865"/>
            </a:xfrm>
            <a:custGeom>
              <a:avLst/>
              <a:gdLst>
                <a:gd name="connsiteX0" fmla="*/ 903866 w 903865"/>
                <a:gd name="connsiteY0" fmla="*/ 451933 h 903865"/>
                <a:gd name="connsiteX1" fmla="*/ 451933 w 903865"/>
                <a:gd name="connsiteY1" fmla="*/ 903866 h 903865"/>
                <a:gd name="connsiteX2" fmla="*/ 0 w 903865"/>
                <a:gd name="connsiteY2" fmla="*/ 451933 h 903865"/>
                <a:gd name="connsiteX3" fmla="*/ 451933 w 903865"/>
                <a:gd name="connsiteY3" fmla="*/ 0 h 903865"/>
                <a:gd name="connsiteX4" fmla="*/ 903866 w 903865"/>
                <a:gd name="connsiteY4" fmla="*/ 451933 h 90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865" h="903865">
                  <a:moveTo>
                    <a:pt x="903866" y="451933"/>
                  </a:moveTo>
                  <a:cubicBezTo>
                    <a:pt x="903866" y="701529"/>
                    <a:pt x="701529" y="903866"/>
                    <a:pt x="451933" y="903866"/>
                  </a:cubicBezTo>
                  <a:cubicBezTo>
                    <a:pt x="202337" y="903866"/>
                    <a:pt x="0" y="701529"/>
                    <a:pt x="0" y="451933"/>
                  </a:cubicBezTo>
                  <a:cubicBezTo>
                    <a:pt x="0" y="202337"/>
                    <a:pt x="202337" y="0"/>
                    <a:pt x="451933" y="0"/>
                  </a:cubicBezTo>
                  <a:cubicBezTo>
                    <a:pt x="701529" y="0"/>
                    <a:pt x="903866" y="202337"/>
                    <a:pt x="903866" y="451933"/>
                  </a:cubicBezTo>
                  <a:close/>
                </a:path>
              </a:pathLst>
            </a:custGeom>
            <a:solidFill>
              <a:srgbClr val="F9FAFA"/>
            </a:solidFill>
            <a:ln w="3083"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2B6C9A1-ED16-4F0F-8DEF-1CE2BD3EC68B}"/>
                </a:ext>
              </a:extLst>
            </p:cNvPr>
            <p:cNvSpPr/>
            <p:nvPr/>
          </p:nvSpPr>
          <p:spPr>
            <a:xfrm rot="-2700000">
              <a:off x="5552139" y="3613533"/>
              <a:ext cx="902570" cy="902570"/>
            </a:xfrm>
            <a:custGeom>
              <a:avLst/>
              <a:gdLst>
                <a:gd name="connsiteX0" fmla="*/ 902571 w 902570"/>
                <a:gd name="connsiteY0" fmla="*/ 451285 h 902570"/>
                <a:gd name="connsiteX1" fmla="*/ 451285 w 902570"/>
                <a:gd name="connsiteY1" fmla="*/ 902571 h 902570"/>
                <a:gd name="connsiteX2" fmla="*/ 0 w 902570"/>
                <a:gd name="connsiteY2" fmla="*/ 451285 h 902570"/>
                <a:gd name="connsiteX3" fmla="*/ 451285 w 902570"/>
                <a:gd name="connsiteY3" fmla="*/ 0 h 902570"/>
                <a:gd name="connsiteX4" fmla="*/ 902571 w 902570"/>
                <a:gd name="connsiteY4" fmla="*/ 451285 h 90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70" h="902570">
                  <a:moveTo>
                    <a:pt x="902571" y="451285"/>
                  </a:moveTo>
                  <a:cubicBezTo>
                    <a:pt x="902571" y="700523"/>
                    <a:pt x="700523" y="902571"/>
                    <a:pt x="451285" y="902571"/>
                  </a:cubicBezTo>
                  <a:cubicBezTo>
                    <a:pt x="202047" y="902571"/>
                    <a:pt x="0" y="700523"/>
                    <a:pt x="0" y="451285"/>
                  </a:cubicBezTo>
                  <a:cubicBezTo>
                    <a:pt x="0" y="202047"/>
                    <a:pt x="202047" y="0"/>
                    <a:pt x="451285" y="0"/>
                  </a:cubicBezTo>
                  <a:cubicBezTo>
                    <a:pt x="700523" y="0"/>
                    <a:pt x="902571" y="202047"/>
                    <a:pt x="902571" y="451285"/>
                  </a:cubicBezTo>
                  <a:close/>
                </a:path>
              </a:pathLst>
            </a:custGeom>
            <a:solidFill>
              <a:srgbClr val="F9FAFA"/>
            </a:solidFill>
            <a:ln w="3083"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6BA02330-F760-40BD-913E-30763457E189}"/>
                </a:ext>
              </a:extLst>
            </p:cNvPr>
            <p:cNvSpPr/>
            <p:nvPr/>
          </p:nvSpPr>
          <p:spPr>
            <a:xfrm rot="-2700000">
              <a:off x="5552817" y="3614211"/>
              <a:ext cx="901213" cy="901213"/>
            </a:xfrm>
            <a:custGeom>
              <a:avLst/>
              <a:gdLst>
                <a:gd name="connsiteX0" fmla="*/ 901214 w 901213"/>
                <a:gd name="connsiteY0" fmla="*/ 450607 h 901213"/>
                <a:gd name="connsiteX1" fmla="*/ 450607 w 901213"/>
                <a:gd name="connsiteY1" fmla="*/ 901214 h 901213"/>
                <a:gd name="connsiteX2" fmla="*/ 0 w 901213"/>
                <a:gd name="connsiteY2" fmla="*/ 450607 h 901213"/>
                <a:gd name="connsiteX3" fmla="*/ 450607 w 901213"/>
                <a:gd name="connsiteY3" fmla="*/ 0 h 901213"/>
                <a:gd name="connsiteX4" fmla="*/ 901214 w 901213"/>
                <a:gd name="connsiteY4" fmla="*/ 450607 h 90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213" h="901213">
                  <a:moveTo>
                    <a:pt x="901214" y="450607"/>
                  </a:moveTo>
                  <a:cubicBezTo>
                    <a:pt x="901214" y="699470"/>
                    <a:pt x="699470" y="901214"/>
                    <a:pt x="450607" y="901214"/>
                  </a:cubicBezTo>
                  <a:cubicBezTo>
                    <a:pt x="201744" y="901214"/>
                    <a:pt x="0" y="699470"/>
                    <a:pt x="0" y="450607"/>
                  </a:cubicBezTo>
                  <a:cubicBezTo>
                    <a:pt x="0" y="201744"/>
                    <a:pt x="201744" y="0"/>
                    <a:pt x="450607" y="0"/>
                  </a:cubicBezTo>
                  <a:cubicBezTo>
                    <a:pt x="699470" y="0"/>
                    <a:pt x="901214" y="201744"/>
                    <a:pt x="901214" y="450607"/>
                  </a:cubicBezTo>
                  <a:close/>
                </a:path>
              </a:pathLst>
            </a:custGeom>
            <a:solidFill>
              <a:srgbClr val="F9FAF9"/>
            </a:solidFill>
            <a:ln w="3083"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1323FF8B-B143-4EAF-A55A-71BF582423A9}"/>
                </a:ext>
              </a:extLst>
            </p:cNvPr>
            <p:cNvSpPr/>
            <p:nvPr/>
          </p:nvSpPr>
          <p:spPr>
            <a:xfrm rot="-2700000">
              <a:off x="5553465" y="3614859"/>
              <a:ext cx="899918" cy="899918"/>
            </a:xfrm>
            <a:custGeom>
              <a:avLst/>
              <a:gdLst>
                <a:gd name="connsiteX0" fmla="*/ 899919 w 899918"/>
                <a:gd name="connsiteY0" fmla="*/ 449959 h 899918"/>
                <a:gd name="connsiteX1" fmla="*/ 449959 w 899918"/>
                <a:gd name="connsiteY1" fmla="*/ 899919 h 899918"/>
                <a:gd name="connsiteX2" fmla="*/ 0 w 899918"/>
                <a:gd name="connsiteY2" fmla="*/ 449959 h 899918"/>
                <a:gd name="connsiteX3" fmla="*/ 449959 w 899918"/>
                <a:gd name="connsiteY3" fmla="*/ 0 h 899918"/>
                <a:gd name="connsiteX4" fmla="*/ 899919 w 899918"/>
                <a:gd name="connsiteY4" fmla="*/ 449959 h 89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18" h="899918">
                  <a:moveTo>
                    <a:pt x="899919" y="449959"/>
                  </a:moveTo>
                  <a:cubicBezTo>
                    <a:pt x="899919" y="698465"/>
                    <a:pt x="698465" y="899919"/>
                    <a:pt x="449959" y="899919"/>
                  </a:cubicBezTo>
                  <a:cubicBezTo>
                    <a:pt x="201454" y="899919"/>
                    <a:pt x="0" y="698465"/>
                    <a:pt x="0" y="449959"/>
                  </a:cubicBezTo>
                  <a:cubicBezTo>
                    <a:pt x="0" y="201454"/>
                    <a:pt x="201453" y="0"/>
                    <a:pt x="449959" y="0"/>
                  </a:cubicBezTo>
                  <a:cubicBezTo>
                    <a:pt x="698465" y="0"/>
                    <a:pt x="899919" y="201453"/>
                    <a:pt x="899919" y="449959"/>
                  </a:cubicBezTo>
                  <a:close/>
                </a:path>
              </a:pathLst>
            </a:custGeom>
            <a:solidFill>
              <a:srgbClr val="F8F9F9"/>
            </a:solidFill>
            <a:ln w="3083"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10DD52E-6E5E-423B-B589-BAB2E51D6E50}"/>
                </a:ext>
              </a:extLst>
            </p:cNvPr>
            <p:cNvSpPr/>
            <p:nvPr/>
          </p:nvSpPr>
          <p:spPr>
            <a:xfrm>
              <a:off x="5554198" y="3615528"/>
              <a:ext cx="898570" cy="898570"/>
            </a:xfrm>
            <a:custGeom>
              <a:avLst/>
              <a:gdLst>
                <a:gd name="connsiteX0" fmla="*/ 898571 w 898570"/>
                <a:gd name="connsiteY0" fmla="*/ 449285 h 898570"/>
                <a:gd name="connsiteX1" fmla="*/ 449286 w 898570"/>
                <a:gd name="connsiteY1" fmla="*/ 898570 h 898570"/>
                <a:gd name="connsiteX2" fmla="*/ 0 w 898570"/>
                <a:gd name="connsiteY2" fmla="*/ 449285 h 898570"/>
                <a:gd name="connsiteX3" fmla="*/ 449286 w 898570"/>
                <a:gd name="connsiteY3" fmla="*/ 0 h 898570"/>
                <a:gd name="connsiteX4" fmla="*/ 898571 w 898570"/>
                <a:gd name="connsiteY4" fmla="*/ 449285 h 898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570" h="898570">
                  <a:moveTo>
                    <a:pt x="898571" y="449285"/>
                  </a:moveTo>
                  <a:cubicBezTo>
                    <a:pt x="898571" y="697419"/>
                    <a:pt x="697419" y="898570"/>
                    <a:pt x="449286" y="898570"/>
                  </a:cubicBezTo>
                  <a:cubicBezTo>
                    <a:pt x="201152" y="898570"/>
                    <a:pt x="0" y="697419"/>
                    <a:pt x="0" y="449285"/>
                  </a:cubicBezTo>
                  <a:cubicBezTo>
                    <a:pt x="0" y="201152"/>
                    <a:pt x="201152" y="0"/>
                    <a:pt x="449286" y="0"/>
                  </a:cubicBezTo>
                  <a:cubicBezTo>
                    <a:pt x="697419" y="0"/>
                    <a:pt x="898571" y="201152"/>
                    <a:pt x="898571" y="449285"/>
                  </a:cubicBezTo>
                  <a:close/>
                </a:path>
              </a:pathLst>
            </a:custGeom>
            <a:solidFill>
              <a:srgbClr val="F8F9F9"/>
            </a:solidFill>
            <a:ln w="3083"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4C9BDF97-7E78-4031-ABF1-E1A3D3CC729F}"/>
                </a:ext>
              </a:extLst>
            </p:cNvPr>
            <p:cNvSpPr/>
            <p:nvPr/>
          </p:nvSpPr>
          <p:spPr>
            <a:xfrm rot="-2700000">
              <a:off x="5554791" y="3616185"/>
              <a:ext cx="897266" cy="897266"/>
            </a:xfrm>
            <a:custGeom>
              <a:avLst/>
              <a:gdLst>
                <a:gd name="connsiteX0" fmla="*/ 897267 w 897266"/>
                <a:gd name="connsiteY0" fmla="*/ 448633 h 897266"/>
                <a:gd name="connsiteX1" fmla="*/ 448633 w 897266"/>
                <a:gd name="connsiteY1" fmla="*/ 897267 h 897266"/>
                <a:gd name="connsiteX2" fmla="*/ 0 w 897266"/>
                <a:gd name="connsiteY2" fmla="*/ 448633 h 897266"/>
                <a:gd name="connsiteX3" fmla="*/ 448633 w 897266"/>
                <a:gd name="connsiteY3" fmla="*/ 0 h 897266"/>
                <a:gd name="connsiteX4" fmla="*/ 897267 w 897266"/>
                <a:gd name="connsiteY4" fmla="*/ 448633 h 89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66" h="897266">
                  <a:moveTo>
                    <a:pt x="897267" y="448633"/>
                  </a:moveTo>
                  <a:cubicBezTo>
                    <a:pt x="897267" y="696407"/>
                    <a:pt x="696407" y="897267"/>
                    <a:pt x="448633" y="897267"/>
                  </a:cubicBezTo>
                  <a:cubicBezTo>
                    <a:pt x="200860" y="897267"/>
                    <a:pt x="0" y="696407"/>
                    <a:pt x="0" y="448633"/>
                  </a:cubicBezTo>
                  <a:cubicBezTo>
                    <a:pt x="0" y="200860"/>
                    <a:pt x="200860" y="0"/>
                    <a:pt x="448633" y="0"/>
                  </a:cubicBezTo>
                  <a:cubicBezTo>
                    <a:pt x="696407" y="0"/>
                    <a:pt x="897267" y="200860"/>
                    <a:pt x="897267" y="448633"/>
                  </a:cubicBezTo>
                  <a:close/>
                </a:path>
              </a:pathLst>
            </a:custGeom>
            <a:solidFill>
              <a:srgbClr val="F8F9F8"/>
            </a:solidFill>
            <a:ln w="3083"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3BDE10B0-0563-4B73-871F-0B7EB07E38C6}"/>
                </a:ext>
              </a:extLst>
            </p:cNvPr>
            <p:cNvSpPr/>
            <p:nvPr/>
          </p:nvSpPr>
          <p:spPr>
            <a:xfrm rot="-2700000">
              <a:off x="5555469" y="3616863"/>
              <a:ext cx="895910" cy="895910"/>
            </a:xfrm>
            <a:custGeom>
              <a:avLst/>
              <a:gdLst>
                <a:gd name="connsiteX0" fmla="*/ 895910 w 895910"/>
                <a:gd name="connsiteY0" fmla="*/ 447955 h 895910"/>
                <a:gd name="connsiteX1" fmla="*/ 447955 w 895910"/>
                <a:gd name="connsiteY1" fmla="*/ 895910 h 895910"/>
                <a:gd name="connsiteX2" fmla="*/ 0 w 895910"/>
                <a:gd name="connsiteY2" fmla="*/ 447955 h 895910"/>
                <a:gd name="connsiteX3" fmla="*/ 447955 w 895910"/>
                <a:gd name="connsiteY3" fmla="*/ 0 h 895910"/>
                <a:gd name="connsiteX4" fmla="*/ 895910 w 895910"/>
                <a:gd name="connsiteY4" fmla="*/ 447955 h 89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910" h="895910">
                  <a:moveTo>
                    <a:pt x="895910" y="447955"/>
                  </a:moveTo>
                  <a:cubicBezTo>
                    <a:pt x="895910" y="695354"/>
                    <a:pt x="695354" y="895910"/>
                    <a:pt x="447955" y="895910"/>
                  </a:cubicBezTo>
                  <a:cubicBezTo>
                    <a:pt x="200556" y="895910"/>
                    <a:pt x="0" y="695354"/>
                    <a:pt x="0" y="447955"/>
                  </a:cubicBezTo>
                  <a:cubicBezTo>
                    <a:pt x="0" y="200556"/>
                    <a:pt x="200556" y="0"/>
                    <a:pt x="447955" y="0"/>
                  </a:cubicBezTo>
                  <a:cubicBezTo>
                    <a:pt x="695354" y="0"/>
                    <a:pt x="895910" y="200556"/>
                    <a:pt x="895910" y="447955"/>
                  </a:cubicBezTo>
                  <a:close/>
                </a:path>
              </a:pathLst>
            </a:custGeom>
            <a:solidFill>
              <a:srgbClr val="F7F8F8"/>
            </a:solidFill>
            <a:ln w="3083"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9EFDDCD-FDCC-4593-8817-14F8A62358AB}"/>
                </a:ext>
              </a:extLst>
            </p:cNvPr>
            <p:cNvSpPr/>
            <p:nvPr/>
          </p:nvSpPr>
          <p:spPr>
            <a:xfrm rot="-2700000">
              <a:off x="5556117" y="3617511"/>
              <a:ext cx="894615" cy="894615"/>
            </a:xfrm>
            <a:custGeom>
              <a:avLst/>
              <a:gdLst>
                <a:gd name="connsiteX0" fmla="*/ 894615 w 894615"/>
                <a:gd name="connsiteY0" fmla="*/ 447307 h 894615"/>
                <a:gd name="connsiteX1" fmla="*/ 447307 w 894615"/>
                <a:gd name="connsiteY1" fmla="*/ 894615 h 894615"/>
                <a:gd name="connsiteX2" fmla="*/ 0 w 894615"/>
                <a:gd name="connsiteY2" fmla="*/ 447307 h 894615"/>
                <a:gd name="connsiteX3" fmla="*/ 447307 w 894615"/>
                <a:gd name="connsiteY3" fmla="*/ 0 h 894615"/>
                <a:gd name="connsiteX4" fmla="*/ 894615 w 894615"/>
                <a:gd name="connsiteY4" fmla="*/ 447307 h 894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15" h="894615">
                  <a:moveTo>
                    <a:pt x="894615" y="447307"/>
                  </a:moveTo>
                  <a:cubicBezTo>
                    <a:pt x="894615" y="694348"/>
                    <a:pt x="694349" y="894615"/>
                    <a:pt x="447307" y="894615"/>
                  </a:cubicBezTo>
                  <a:cubicBezTo>
                    <a:pt x="200266" y="894615"/>
                    <a:pt x="0" y="694349"/>
                    <a:pt x="0" y="447307"/>
                  </a:cubicBezTo>
                  <a:cubicBezTo>
                    <a:pt x="0" y="200266"/>
                    <a:pt x="200266" y="0"/>
                    <a:pt x="447307" y="0"/>
                  </a:cubicBezTo>
                  <a:cubicBezTo>
                    <a:pt x="694348" y="0"/>
                    <a:pt x="894615" y="200266"/>
                    <a:pt x="894615" y="447307"/>
                  </a:cubicBezTo>
                  <a:close/>
                </a:path>
              </a:pathLst>
            </a:custGeom>
            <a:solidFill>
              <a:srgbClr val="F7F8F8"/>
            </a:solidFill>
            <a:ln w="3083"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B790FD45-BB3C-43B9-9395-42C475622736}"/>
                </a:ext>
              </a:extLst>
            </p:cNvPr>
            <p:cNvSpPr/>
            <p:nvPr/>
          </p:nvSpPr>
          <p:spPr>
            <a:xfrm rot="-2700000">
              <a:off x="5556764" y="3618158"/>
              <a:ext cx="893319" cy="893319"/>
            </a:xfrm>
            <a:custGeom>
              <a:avLst/>
              <a:gdLst>
                <a:gd name="connsiteX0" fmla="*/ 893320 w 893319"/>
                <a:gd name="connsiteY0" fmla="*/ 446660 h 893319"/>
                <a:gd name="connsiteX1" fmla="*/ 446660 w 893319"/>
                <a:gd name="connsiteY1" fmla="*/ 893320 h 893319"/>
                <a:gd name="connsiteX2" fmla="*/ 0 w 893319"/>
                <a:gd name="connsiteY2" fmla="*/ 446660 h 893319"/>
                <a:gd name="connsiteX3" fmla="*/ 446660 w 893319"/>
                <a:gd name="connsiteY3" fmla="*/ 0 h 893319"/>
                <a:gd name="connsiteX4" fmla="*/ 893320 w 893319"/>
                <a:gd name="connsiteY4" fmla="*/ 446660 h 89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19" h="893319">
                  <a:moveTo>
                    <a:pt x="893320" y="446660"/>
                  </a:moveTo>
                  <a:cubicBezTo>
                    <a:pt x="893320" y="693343"/>
                    <a:pt x="693343" y="893320"/>
                    <a:pt x="446660" y="893320"/>
                  </a:cubicBezTo>
                  <a:cubicBezTo>
                    <a:pt x="199976" y="893320"/>
                    <a:pt x="0" y="693343"/>
                    <a:pt x="0" y="446660"/>
                  </a:cubicBezTo>
                  <a:cubicBezTo>
                    <a:pt x="0" y="199976"/>
                    <a:pt x="199976" y="0"/>
                    <a:pt x="446660" y="0"/>
                  </a:cubicBezTo>
                  <a:cubicBezTo>
                    <a:pt x="693343" y="0"/>
                    <a:pt x="893320" y="199976"/>
                    <a:pt x="893320" y="446660"/>
                  </a:cubicBezTo>
                  <a:close/>
                </a:path>
              </a:pathLst>
            </a:custGeom>
            <a:solidFill>
              <a:srgbClr val="F7F8F7"/>
            </a:solidFill>
            <a:ln w="3083"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EE0440FF-048D-479A-AC70-965AB27B25EB}"/>
                </a:ext>
              </a:extLst>
            </p:cNvPr>
            <p:cNvSpPr/>
            <p:nvPr/>
          </p:nvSpPr>
          <p:spPr>
            <a:xfrm rot="-2700000">
              <a:off x="5557443" y="3618837"/>
              <a:ext cx="891963" cy="891963"/>
            </a:xfrm>
            <a:custGeom>
              <a:avLst/>
              <a:gdLst>
                <a:gd name="connsiteX0" fmla="*/ 891963 w 891963"/>
                <a:gd name="connsiteY0" fmla="*/ 445981 h 891963"/>
                <a:gd name="connsiteX1" fmla="*/ 445981 w 891963"/>
                <a:gd name="connsiteY1" fmla="*/ 891963 h 891963"/>
                <a:gd name="connsiteX2" fmla="*/ 0 w 891963"/>
                <a:gd name="connsiteY2" fmla="*/ 445981 h 891963"/>
                <a:gd name="connsiteX3" fmla="*/ 445981 w 891963"/>
                <a:gd name="connsiteY3" fmla="*/ 0 h 891963"/>
                <a:gd name="connsiteX4" fmla="*/ 891963 w 891963"/>
                <a:gd name="connsiteY4" fmla="*/ 445981 h 891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963" h="891963">
                  <a:moveTo>
                    <a:pt x="891963" y="445981"/>
                  </a:moveTo>
                  <a:cubicBezTo>
                    <a:pt x="891963" y="692290"/>
                    <a:pt x="692290" y="891963"/>
                    <a:pt x="445981" y="891963"/>
                  </a:cubicBezTo>
                  <a:cubicBezTo>
                    <a:pt x="199673" y="891963"/>
                    <a:pt x="0" y="692290"/>
                    <a:pt x="0" y="445981"/>
                  </a:cubicBezTo>
                  <a:cubicBezTo>
                    <a:pt x="0" y="199673"/>
                    <a:pt x="199673" y="0"/>
                    <a:pt x="445981" y="0"/>
                  </a:cubicBezTo>
                  <a:cubicBezTo>
                    <a:pt x="692290" y="0"/>
                    <a:pt x="891963" y="199673"/>
                    <a:pt x="891963" y="445981"/>
                  </a:cubicBezTo>
                  <a:close/>
                </a:path>
              </a:pathLst>
            </a:custGeom>
            <a:solidFill>
              <a:srgbClr val="F6F8F7"/>
            </a:solidFill>
            <a:ln w="3083"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9746399-27DE-42D3-BF73-45351E4E00D6}"/>
                </a:ext>
              </a:extLst>
            </p:cNvPr>
            <p:cNvSpPr/>
            <p:nvPr/>
          </p:nvSpPr>
          <p:spPr>
            <a:xfrm rot="-2700000">
              <a:off x="5558090" y="3619484"/>
              <a:ext cx="890667" cy="890668"/>
            </a:xfrm>
            <a:custGeom>
              <a:avLst/>
              <a:gdLst>
                <a:gd name="connsiteX0" fmla="*/ 890668 w 890667"/>
                <a:gd name="connsiteY0" fmla="*/ 445334 h 890668"/>
                <a:gd name="connsiteX1" fmla="*/ 445334 w 890667"/>
                <a:gd name="connsiteY1" fmla="*/ 890668 h 890668"/>
                <a:gd name="connsiteX2" fmla="*/ 0 w 890667"/>
                <a:gd name="connsiteY2" fmla="*/ 445334 h 890668"/>
                <a:gd name="connsiteX3" fmla="*/ 445334 w 890667"/>
                <a:gd name="connsiteY3" fmla="*/ 0 h 890668"/>
                <a:gd name="connsiteX4" fmla="*/ 890668 w 890667"/>
                <a:gd name="connsiteY4" fmla="*/ 445334 h 89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667" h="890668">
                  <a:moveTo>
                    <a:pt x="890668" y="445334"/>
                  </a:moveTo>
                  <a:cubicBezTo>
                    <a:pt x="890668" y="691285"/>
                    <a:pt x="691285" y="890668"/>
                    <a:pt x="445334" y="890668"/>
                  </a:cubicBezTo>
                  <a:cubicBezTo>
                    <a:pt x="199383" y="890668"/>
                    <a:pt x="0" y="691285"/>
                    <a:pt x="0" y="445334"/>
                  </a:cubicBezTo>
                  <a:cubicBezTo>
                    <a:pt x="0" y="199383"/>
                    <a:pt x="199383" y="0"/>
                    <a:pt x="445334" y="0"/>
                  </a:cubicBezTo>
                  <a:cubicBezTo>
                    <a:pt x="691285" y="0"/>
                    <a:pt x="890668" y="199383"/>
                    <a:pt x="890668" y="445334"/>
                  </a:cubicBezTo>
                  <a:close/>
                </a:path>
              </a:pathLst>
            </a:custGeom>
            <a:solidFill>
              <a:srgbClr val="F6F7F7"/>
            </a:solidFill>
            <a:ln w="3083"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D7BAD9C7-F37B-452A-B086-18A80C48F892}"/>
                </a:ext>
              </a:extLst>
            </p:cNvPr>
            <p:cNvSpPr/>
            <p:nvPr/>
          </p:nvSpPr>
          <p:spPr>
            <a:xfrm>
              <a:off x="5558824" y="3620154"/>
              <a:ext cx="889319" cy="889319"/>
            </a:xfrm>
            <a:custGeom>
              <a:avLst/>
              <a:gdLst>
                <a:gd name="connsiteX0" fmla="*/ 889320 w 889319"/>
                <a:gd name="connsiteY0" fmla="*/ 444660 h 889319"/>
                <a:gd name="connsiteX1" fmla="*/ 444660 w 889319"/>
                <a:gd name="connsiteY1" fmla="*/ 889319 h 889319"/>
                <a:gd name="connsiteX2" fmla="*/ 0 w 889319"/>
                <a:gd name="connsiteY2" fmla="*/ 444660 h 889319"/>
                <a:gd name="connsiteX3" fmla="*/ 444660 w 889319"/>
                <a:gd name="connsiteY3" fmla="*/ 0 h 889319"/>
                <a:gd name="connsiteX4" fmla="*/ 889320 w 889319"/>
                <a:gd name="connsiteY4" fmla="*/ 444660 h 88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319" h="889319">
                  <a:moveTo>
                    <a:pt x="889320" y="444660"/>
                  </a:moveTo>
                  <a:cubicBezTo>
                    <a:pt x="889320" y="690238"/>
                    <a:pt x="690239" y="889319"/>
                    <a:pt x="444660" y="889319"/>
                  </a:cubicBezTo>
                  <a:cubicBezTo>
                    <a:pt x="199081" y="889319"/>
                    <a:pt x="0" y="690238"/>
                    <a:pt x="0" y="444660"/>
                  </a:cubicBezTo>
                  <a:cubicBezTo>
                    <a:pt x="0" y="199081"/>
                    <a:pt x="199081" y="0"/>
                    <a:pt x="444660" y="0"/>
                  </a:cubicBezTo>
                  <a:cubicBezTo>
                    <a:pt x="690239" y="0"/>
                    <a:pt x="889320" y="199081"/>
                    <a:pt x="889320" y="444660"/>
                  </a:cubicBezTo>
                  <a:close/>
                </a:path>
              </a:pathLst>
            </a:custGeom>
            <a:solidFill>
              <a:srgbClr val="F6F7F7"/>
            </a:solidFill>
            <a:ln w="3083"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E76B01B-FC16-432B-A087-4AE72B0DE26E}"/>
                </a:ext>
              </a:extLst>
            </p:cNvPr>
            <p:cNvSpPr/>
            <p:nvPr/>
          </p:nvSpPr>
          <p:spPr>
            <a:xfrm rot="-2700000">
              <a:off x="5559416" y="3620810"/>
              <a:ext cx="888016" cy="888016"/>
            </a:xfrm>
            <a:custGeom>
              <a:avLst/>
              <a:gdLst>
                <a:gd name="connsiteX0" fmla="*/ 888016 w 888016"/>
                <a:gd name="connsiteY0" fmla="*/ 444008 h 888016"/>
                <a:gd name="connsiteX1" fmla="*/ 444008 w 888016"/>
                <a:gd name="connsiteY1" fmla="*/ 888016 h 888016"/>
                <a:gd name="connsiteX2" fmla="*/ 0 w 888016"/>
                <a:gd name="connsiteY2" fmla="*/ 444008 h 888016"/>
                <a:gd name="connsiteX3" fmla="*/ 444008 w 888016"/>
                <a:gd name="connsiteY3" fmla="*/ 0 h 888016"/>
                <a:gd name="connsiteX4" fmla="*/ 888016 w 888016"/>
                <a:gd name="connsiteY4" fmla="*/ 444008 h 888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16" h="888016">
                  <a:moveTo>
                    <a:pt x="888016" y="444008"/>
                  </a:moveTo>
                  <a:cubicBezTo>
                    <a:pt x="888016" y="689227"/>
                    <a:pt x="689227" y="888016"/>
                    <a:pt x="444008" y="888016"/>
                  </a:cubicBezTo>
                  <a:cubicBezTo>
                    <a:pt x="198789" y="888016"/>
                    <a:pt x="0" y="689227"/>
                    <a:pt x="0" y="444008"/>
                  </a:cubicBezTo>
                  <a:cubicBezTo>
                    <a:pt x="0" y="198789"/>
                    <a:pt x="198789" y="0"/>
                    <a:pt x="444008" y="0"/>
                  </a:cubicBezTo>
                  <a:cubicBezTo>
                    <a:pt x="689227" y="0"/>
                    <a:pt x="888016" y="198789"/>
                    <a:pt x="888016" y="444008"/>
                  </a:cubicBezTo>
                  <a:close/>
                </a:path>
              </a:pathLst>
            </a:custGeom>
            <a:solidFill>
              <a:srgbClr val="F5F7F6"/>
            </a:solidFill>
            <a:ln w="3083"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E55D06A5-1F9A-4E2F-B3A1-8CBB3D50C696}"/>
                </a:ext>
              </a:extLst>
            </p:cNvPr>
            <p:cNvSpPr/>
            <p:nvPr/>
          </p:nvSpPr>
          <p:spPr>
            <a:xfrm rot="-2700000">
              <a:off x="5560095" y="3621489"/>
              <a:ext cx="886659" cy="886659"/>
            </a:xfrm>
            <a:custGeom>
              <a:avLst/>
              <a:gdLst>
                <a:gd name="connsiteX0" fmla="*/ 886659 w 886659"/>
                <a:gd name="connsiteY0" fmla="*/ 443330 h 886659"/>
                <a:gd name="connsiteX1" fmla="*/ 443330 w 886659"/>
                <a:gd name="connsiteY1" fmla="*/ 886659 h 886659"/>
                <a:gd name="connsiteX2" fmla="*/ 0 w 886659"/>
                <a:gd name="connsiteY2" fmla="*/ 443330 h 886659"/>
                <a:gd name="connsiteX3" fmla="*/ 443330 w 886659"/>
                <a:gd name="connsiteY3" fmla="*/ 0 h 886659"/>
                <a:gd name="connsiteX4" fmla="*/ 886659 w 886659"/>
                <a:gd name="connsiteY4" fmla="*/ 443330 h 886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59" h="886659">
                  <a:moveTo>
                    <a:pt x="886659" y="443330"/>
                  </a:moveTo>
                  <a:cubicBezTo>
                    <a:pt x="886659" y="688174"/>
                    <a:pt x="688174" y="886659"/>
                    <a:pt x="443330" y="886659"/>
                  </a:cubicBezTo>
                  <a:cubicBezTo>
                    <a:pt x="198485" y="886659"/>
                    <a:pt x="0" y="688174"/>
                    <a:pt x="0" y="443330"/>
                  </a:cubicBezTo>
                  <a:cubicBezTo>
                    <a:pt x="0" y="198485"/>
                    <a:pt x="198485" y="0"/>
                    <a:pt x="443330" y="0"/>
                  </a:cubicBezTo>
                  <a:cubicBezTo>
                    <a:pt x="688174" y="0"/>
                    <a:pt x="886659" y="198485"/>
                    <a:pt x="886659" y="443330"/>
                  </a:cubicBezTo>
                  <a:close/>
                </a:path>
              </a:pathLst>
            </a:custGeom>
            <a:solidFill>
              <a:srgbClr val="F5F6F6"/>
            </a:solidFill>
            <a:ln w="3083"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D2F44121-30D1-48A6-8F21-37B427CA98A1}"/>
                </a:ext>
              </a:extLst>
            </p:cNvPr>
            <p:cNvSpPr/>
            <p:nvPr/>
          </p:nvSpPr>
          <p:spPr>
            <a:xfrm rot="-2700000">
              <a:off x="5560742" y="3622136"/>
              <a:ext cx="885364" cy="885364"/>
            </a:xfrm>
            <a:custGeom>
              <a:avLst/>
              <a:gdLst>
                <a:gd name="connsiteX0" fmla="*/ 885364 w 885364"/>
                <a:gd name="connsiteY0" fmla="*/ 442682 h 885364"/>
                <a:gd name="connsiteX1" fmla="*/ 442682 w 885364"/>
                <a:gd name="connsiteY1" fmla="*/ 885364 h 885364"/>
                <a:gd name="connsiteX2" fmla="*/ 0 w 885364"/>
                <a:gd name="connsiteY2" fmla="*/ 442682 h 885364"/>
                <a:gd name="connsiteX3" fmla="*/ 442682 w 885364"/>
                <a:gd name="connsiteY3" fmla="*/ 0 h 885364"/>
                <a:gd name="connsiteX4" fmla="*/ 885364 w 885364"/>
                <a:gd name="connsiteY4" fmla="*/ 442682 h 88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364" h="885364">
                  <a:moveTo>
                    <a:pt x="885364" y="442682"/>
                  </a:moveTo>
                  <a:cubicBezTo>
                    <a:pt x="885364" y="687169"/>
                    <a:pt x="687169" y="885364"/>
                    <a:pt x="442682" y="885364"/>
                  </a:cubicBezTo>
                  <a:cubicBezTo>
                    <a:pt x="198195" y="885364"/>
                    <a:pt x="0" y="687169"/>
                    <a:pt x="0" y="442682"/>
                  </a:cubicBezTo>
                  <a:cubicBezTo>
                    <a:pt x="0" y="198195"/>
                    <a:pt x="198195" y="0"/>
                    <a:pt x="442682" y="0"/>
                  </a:cubicBezTo>
                  <a:cubicBezTo>
                    <a:pt x="687169" y="0"/>
                    <a:pt x="885364" y="198195"/>
                    <a:pt x="885364" y="442682"/>
                  </a:cubicBezTo>
                  <a:close/>
                </a:path>
              </a:pathLst>
            </a:custGeom>
            <a:solidFill>
              <a:srgbClr val="F4F6F6"/>
            </a:solidFill>
            <a:ln w="3083"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66020D9E-69F8-4BE5-9745-01764C7D314D}"/>
                </a:ext>
              </a:extLst>
            </p:cNvPr>
            <p:cNvSpPr/>
            <p:nvPr/>
          </p:nvSpPr>
          <p:spPr>
            <a:xfrm rot="-2700000">
              <a:off x="5561421" y="3622815"/>
              <a:ext cx="884007" cy="884007"/>
            </a:xfrm>
            <a:custGeom>
              <a:avLst/>
              <a:gdLst>
                <a:gd name="connsiteX0" fmla="*/ 884008 w 884007"/>
                <a:gd name="connsiteY0" fmla="*/ 442004 h 884007"/>
                <a:gd name="connsiteX1" fmla="*/ 442004 w 884007"/>
                <a:gd name="connsiteY1" fmla="*/ 884007 h 884007"/>
                <a:gd name="connsiteX2" fmla="*/ 0 w 884007"/>
                <a:gd name="connsiteY2" fmla="*/ 442004 h 884007"/>
                <a:gd name="connsiteX3" fmla="*/ 442004 w 884007"/>
                <a:gd name="connsiteY3" fmla="*/ 0 h 884007"/>
                <a:gd name="connsiteX4" fmla="*/ 884008 w 884007"/>
                <a:gd name="connsiteY4" fmla="*/ 442004 h 884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07" h="884007">
                  <a:moveTo>
                    <a:pt x="884008" y="442004"/>
                  </a:moveTo>
                  <a:cubicBezTo>
                    <a:pt x="884008" y="686116"/>
                    <a:pt x="686116" y="884007"/>
                    <a:pt x="442004" y="884007"/>
                  </a:cubicBezTo>
                  <a:cubicBezTo>
                    <a:pt x="197892" y="884007"/>
                    <a:pt x="0" y="686115"/>
                    <a:pt x="0" y="442004"/>
                  </a:cubicBezTo>
                  <a:cubicBezTo>
                    <a:pt x="0" y="197891"/>
                    <a:pt x="197892" y="0"/>
                    <a:pt x="442004" y="0"/>
                  </a:cubicBezTo>
                  <a:cubicBezTo>
                    <a:pt x="686116" y="0"/>
                    <a:pt x="884008" y="197892"/>
                    <a:pt x="884008" y="442004"/>
                  </a:cubicBezTo>
                  <a:close/>
                </a:path>
              </a:pathLst>
            </a:custGeom>
            <a:solidFill>
              <a:srgbClr val="F4F6F5"/>
            </a:solidFill>
            <a:ln w="3083"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CB075B9-CE87-463B-8763-96B9647B9FE4}"/>
                </a:ext>
              </a:extLst>
            </p:cNvPr>
            <p:cNvSpPr/>
            <p:nvPr/>
          </p:nvSpPr>
          <p:spPr>
            <a:xfrm rot="-2700000">
              <a:off x="5562068" y="3623462"/>
              <a:ext cx="882712" cy="882712"/>
            </a:xfrm>
            <a:custGeom>
              <a:avLst/>
              <a:gdLst>
                <a:gd name="connsiteX0" fmla="*/ 882712 w 882712"/>
                <a:gd name="connsiteY0" fmla="*/ 441356 h 882712"/>
                <a:gd name="connsiteX1" fmla="*/ 441356 w 882712"/>
                <a:gd name="connsiteY1" fmla="*/ 882712 h 882712"/>
                <a:gd name="connsiteX2" fmla="*/ 0 w 882712"/>
                <a:gd name="connsiteY2" fmla="*/ 441356 h 882712"/>
                <a:gd name="connsiteX3" fmla="*/ 441356 w 882712"/>
                <a:gd name="connsiteY3" fmla="*/ 0 h 882712"/>
                <a:gd name="connsiteX4" fmla="*/ 882712 w 882712"/>
                <a:gd name="connsiteY4" fmla="*/ 441356 h 88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712" h="882712">
                  <a:moveTo>
                    <a:pt x="882712" y="441356"/>
                  </a:moveTo>
                  <a:cubicBezTo>
                    <a:pt x="882712" y="685110"/>
                    <a:pt x="685110" y="882712"/>
                    <a:pt x="441356" y="882712"/>
                  </a:cubicBezTo>
                  <a:cubicBezTo>
                    <a:pt x="197602" y="882712"/>
                    <a:pt x="0" y="685110"/>
                    <a:pt x="0" y="441356"/>
                  </a:cubicBezTo>
                  <a:cubicBezTo>
                    <a:pt x="0" y="197602"/>
                    <a:pt x="197602" y="0"/>
                    <a:pt x="441356" y="0"/>
                  </a:cubicBezTo>
                  <a:cubicBezTo>
                    <a:pt x="685110" y="0"/>
                    <a:pt x="882712" y="197602"/>
                    <a:pt x="882712" y="441356"/>
                  </a:cubicBezTo>
                  <a:close/>
                </a:path>
              </a:pathLst>
            </a:custGeom>
            <a:solidFill>
              <a:srgbClr val="F4F6F5"/>
            </a:solidFill>
            <a:ln w="3083"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B32F6F2-0391-43F0-B45C-C32B2A10DA57}"/>
                </a:ext>
              </a:extLst>
            </p:cNvPr>
            <p:cNvSpPr/>
            <p:nvPr/>
          </p:nvSpPr>
          <p:spPr>
            <a:xfrm rot="-2700000">
              <a:off x="5562747" y="3624141"/>
              <a:ext cx="881355" cy="881355"/>
            </a:xfrm>
            <a:custGeom>
              <a:avLst/>
              <a:gdLst>
                <a:gd name="connsiteX0" fmla="*/ 881356 w 881355"/>
                <a:gd name="connsiteY0" fmla="*/ 440678 h 881355"/>
                <a:gd name="connsiteX1" fmla="*/ 440678 w 881355"/>
                <a:gd name="connsiteY1" fmla="*/ 881356 h 881355"/>
                <a:gd name="connsiteX2" fmla="*/ 0 w 881355"/>
                <a:gd name="connsiteY2" fmla="*/ 440678 h 881355"/>
                <a:gd name="connsiteX3" fmla="*/ 440678 w 881355"/>
                <a:gd name="connsiteY3" fmla="*/ 0 h 881355"/>
                <a:gd name="connsiteX4" fmla="*/ 881356 w 881355"/>
                <a:gd name="connsiteY4" fmla="*/ 440678 h 88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55" h="881355">
                  <a:moveTo>
                    <a:pt x="881356" y="440678"/>
                  </a:moveTo>
                  <a:cubicBezTo>
                    <a:pt x="881356" y="684057"/>
                    <a:pt x="684057" y="881356"/>
                    <a:pt x="440678" y="881356"/>
                  </a:cubicBezTo>
                  <a:cubicBezTo>
                    <a:pt x="197298" y="881356"/>
                    <a:pt x="0" y="684057"/>
                    <a:pt x="0" y="440678"/>
                  </a:cubicBezTo>
                  <a:cubicBezTo>
                    <a:pt x="0" y="197298"/>
                    <a:pt x="197298" y="0"/>
                    <a:pt x="440678" y="0"/>
                  </a:cubicBezTo>
                  <a:cubicBezTo>
                    <a:pt x="684057" y="0"/>
                    <a:pt x="881356" y="197298"/>
                    <a:pt x="881356" y="440678"/>
                  </a:cubicBezTo>
                  <a:close/>
                </a:path>
              </a:pathLst>
            </a:custGeom>
            <a:solidFill>
              <a:srgbClr val="F3F5F5"/>
            </a:solidFill>
            <a:ln w="3083"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9AF10E66-179A-47BC-92DD-996C45214A6F}"/>
                </a:ext>
              </a:extLst>
            </p:cNvPr>
            <p:cNvSpPr/>
            <p:nvPr/>
          </p:nvSpPr>
          <p:spPr>
            <a:xfrm>
              <a:off x="5563449" y="3624779"/>
              <a:ext cx="880068" cy="880068"/>
            </a:xfrm>
            <a:custGeom>
              <a:avLst/>
              <a:gdLst>
                <a:gd name="connsiteX0" fmla="*/ 880069 w 880068"/>
                <a:gd name="connsiteY0" fmla="*/ 440034 h 880068"/>
                <a:gd name="connsiteX1" fmla="*/ 440035 w 880068"/>
                <a:gd name="connsiteY1" fmla="*/ 880069 h 880068"/>
                <a:gd name="connsiteX2" fmla="*/ 0 w 880068"/>
                <a:gd name="connsiteY2" fmla="*/ 440034 h 880068"/>
                <a:gd name="connsiteX3" fmla="*/ 440035 w 880068"/>
                <a:gd name="connsiteY3" fmla="*/ 0 h 880068"/>
                <a:gd name="connsiteX4" fmla="*/ 880069 w 880068"/>
                <a:gd name="connsiteY4" fmla="*/ 440034 h 88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068" h="880068">
                  <a:moveTo>
                    <a:pt x="880069" y="440034"/>
                  </a:moveTo>
                  <a:cubicBezTo>
                    <a:pt x="880069" y="683059"/>
                    <a:pt x="683059" y="880069"/>
                    <a:pt x="440035" y="880069"/>
                  </a:cubicBezTo>
                  <a:cubicBezTo>
                    <a:pt x="197010" y="880069"/>
                    <a:pt x="0" y="683059"/>
                    <a:pt x="0" y="440034"/>
                  </a:cubicBezTo>
                  <a:cubicBezTo>
                    <a:pt x="0" y="197010"/>
                    <a:pt x="197010" y="0"/>
                    <a:pt x="440035" y="0"/>
                  </a:cubicBezTo>
                  <a:cubicBezTo>
                    <a:pt x="683059" y="0"/>
                    <a:pt x="880069" y="197010"/>
                    <a:pt x="880069" y="440034"/>
                  </a:cubicBezTo>
                  <a:close/>
                </a:path>
              </a:pathLst>
            </a:custGeom>
            <a:solidFill>
              <a:srgbClr val="F3F5F4"/>
            </a:solidFill>
            <a:ln w="3083"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2A62807-7963-41C1-B06A-9827934BD558}"/>
                </a:ext>
              </a:extLst>
            </p:cNvPr>
            <p:cNvSpPr/>
            <p:nvPr/>
          </p:nvSpPr>
          <p:spPr>
            <a:xfrm rot="-2700000">
              <a:off x="5564073" y="3625467"/>
              <a:ext cx="878703" cy="878703"/>
            </a:xfrm>
            <a:custGeom>
              <a:avLst/>
              <a:gdLst>
                <a:gd name="connsiteX0" fmla="*/ 878703 w 878703"/>
                <a:gd name="connsiteY0" fmla="*/ 439352 h 878703"/>
                <a:gd name="connsiteX1" fmla="*/ 439352 w 878703"/>
                <a:gd name="connsiteY1" fmla="*/ 878703 h 878703"/>
                <a:gd name="connsiteX2" fmla="*/ 0 w 878703"/>
                <a:gd name="connsiteY2" fmla="*/ 439352 h 878703"/>
                <a:gd name="connsiteX3" fmla="*/ 439352 w 878703"/>
                <a:gd name="connsiteY3" fmla="*/ 0 h 878703"/>
                <a:gd name="connsiteX4" fmla="*/ 878703 w 878703"/>
                <a:gd name="connsiteY4" fmla="*/ 439352 h 878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703" h="878703">
                  <a:moveTo>
                    <a:pt x="878703" y="439352"/>
                  </a:moveTo>
                  <a:cubicBezTo>
                    <a:pt x="878703" y="681999"/>
                    <a:pt x="681999" y="878703"/>
                    <a:pt x="439352" y="878703"/>
                  </a:cubicBezTo>
                  <a:cubicBezTo>
                    <a:pt x="196704" y="878703"/>
                    <a:pt x="0" y="681999"/>
                    <a:pt x="0" y="439352"/>
                  </a:cubicBezTo>
                  <a:cubicBezTo>
                    <a:pt x="0" y="196704"/>
                    <a:pt x="196705" y="0"/>
                    <a:pt x="439352" y="0"/>
                  </a:cubicBezTo>
                  <a:cubicBezTo>
                    <a:pt x="681999" y="0"/>
                    <a:pt x="878703" y="196705"/>
                    <a:pt x="878703" y="439352"/>
                  </a:cubicBezTo>
                  <a:close/>
                </a:path>
              </a:pathLst>
            </a:custGeom>
            <a:solidFill>
              <a:srgbClr val="F3F5F4"/>
            </a:solidFill>
            <a:ln w="3083"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AB228D27-7859-4FE3-B7B2-68953CCA46AC}"/>
                </a:ext>
              </a:extLst>
            </p:cNvPr>
            <p:cNvSpPr/>
            <p:nvPr/>
          </p:nvSpPr>
          <p:spPr>
            <a:xfrm rot="-2700000">
              <a:off x="5564720" y="3626114"/>
              <a:ext cx="877408" cy="877408"/>
            </a:xfrm>
            <a:custGeom>
              <a:avLst/>
              <a:gdLst>
                <a:gd name="connsiteX0" fmla="*/ 877408 w 877408"/>
                <a:gd name="connsiteY0" fmla="*/ 438704 h 877408"/>
                <a:gd name="connsiteX1" fmla="*/ 438704 w 877408"/>
                <a:gd name="connsiteY1" fmla="*/ 877408 h 877408"/>
                <a:gd name="connsiteX2" fmla="*/ 0 w 877408"/>
                <a:gd name="connsiteY2" fmla="*/ 438704 h 877408"/>
                <a:gd name="connsiteX3" fmla="*/ 438704 w 877408"/>
                <a:gd name="connsiteY3" fmla="*/ 0 h 877408"/>
                <a:gd name="connsiteX4" fmla="*/ 877408 w 877408"/>
                <a:gd name="connsiteY4" fmla="*/ 438704 h 87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408" h="877408">
                  <a:moveTo>
                    <a:pt x="877408" y="438704"/>
                  </a:moveTo>
                  <a:cubicBezTo>
                    <a:pt x="877408" y="680994"/>
                    <a:pt x="680994" y="877408"/>
                    <a:pt x="438704" y="877408"/>
                  </a:cubicBezTo>
                  <a:cubicBezTo>
                    <a:pt x="196414" y="877408"/>
                    <a:pt x="0" y="680994"/>
                    <a:pt x="0" y="438704"/>
                  </a:cubicBezTo>
                  <a:cubicBezTo>
                    <a:pt x="0" y="196414"/>
                    <a:pt x="196414" y="0"/>
                    <a:pt x="438704" y="0"/>
                  </a:cubicBezTo>
                  <a:cubicBezTo>
                    <a:pt x="680994" y="0"/>
                    <a:pt x="877408" y="196414"/>
                    <a:pt x="877408" y="438704"/>
                  </a:cubicBezTo>
                  <a:close/>
                </a:path>
              </a:pathLst>
            </a:custGeom>
            <a:solidFill>
              <a:srgbClr val="F2F4F4"/>
            </a:solidFill>
            <a:ln w="3083"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62DA661-B489-498C-94CC-6A4A0FC49155}"/>
                </a:ext>
              </a:extLst>
            </p:cNvPr>
            <p:cNvSpPr/>
            <p:nvPr/>
          </p:nvSpPr>
          <p:spPr>
            <a:xfrm rot="-2700000">
              <a:off x="5565368" y="3626762"/>
              <a:ext cx="876113" cy="876113"/>
            </a:xfrm>
            <a:custGeom>
              <a:avLst/>
              <a:gdLst>
                <a:gd name="connsiteX0" fmla="*/ 876113 w 876113"/>
                <a:gd name="connsiteY0" fmla="*/ 438057 h 876113"/>
                <a:gd name="connsiteX1" fmla="*/ 438057 w 876113"/>
                <a:gd name="connsiteY1" fmla="*/ 876113 h 876113"/>
                <a:gd name="connsiteX2" fmla="*/ 0 w 876113"/>
                <a:gd name="connsiteY2" fmla="*/ 438057 h 876113"/>
                <a:gd name="connsiteX3" fmla="*/ 438057 w 876113"/>
                <a:gd name="connsiteY3" fmla="*/ 0 h 876113"/>
                <a:gd name="connsiteX4" fmla="*/ 876113 w 876113"/>
                <a:gd name="connsiteY4" fmla="*/ 438057 h 876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13" h="876113">
                  <a:moveTo>
                    <a:pt x="876113" y="438057"/>
                  </a:moveTo>
                  <a:cubicBezTo>
                    <a:pt x="876113" y="679988"/>
                    <a:pt x="679989" y="876113"/>
                    <a:pt x="438057" y="876113"/>
                  </a:cubicBezTo>
                  <a:cubicBezTo>
                    <a:pt x="196125" y="876113"/>
                    <a:pt x="0" y="679989"/>
                    <a:pt x="0" y="438057"/>
                  </a:cubicBezTo>
                  <a:cubicBezTo>
                    <a:pt x="0" y="196125"/>
                    <a:pt x="196124" y="0"/>
                    <a:pt x="438057" y="0"/>
                  </a:cubicBezTo>
                  <a:cubicBezTo>
                    <a:pt x="679988" y="0"/>
                    <a:pt x="876113" y="196124"/>
                    <a:pt x="876113" y="438057"/>
                  </a:cubicBezTo>
                  <a:close/>
                </a:path>
              </a:pathLst>
            </a:custGeom>
            <a:solidFill>
              <a:srgbClr val="F2F4F3"/>
            </a:solidFill>
            <a:ln w="3083"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705E8DE-5DC1-445A-A6C1-8080EE5BE7E5}"/>
                </a:ext>
              </a:extLst>
            </p:cNvPr>
            <p:cNvSpPr/>
            <p:nvPr/>
          </p:nvSpPr>
          <p:spPr>
            <a:xfrm rot="-2700000">
              <a:off x="5566046" y="3627440"/>
              <a:ext cx="874756" cy="874756"/>
            </a:xfrm>
            <a:custGeom>
              <a:avLst/>
              <a:gdLst>
                <a:gd name="connsiteX0" fmla="*/ 874757 w 874756"/>
                <a:gd name="connsiteY0" fmla="*/ 437378 h 874756"/>
                <a:gd name="connsiteX1" fmla="*/ 437379 w 874756"/>
                <a:gd name="connsiteY1" fmla="*/ 874756 h 874756"/>
                <a:gd name="connsiteX2" fmla="*/ 0 w 874756"/>
                <a:gd name="connsiteY2" fmla="*/ 437378 h 874756"/>
                <a:gd name="connsiteX3" fmla="*/ 437379 w 874756"/>
                <a:gd name="connsiteY3" fmla="*/ 0 h 874756"/>
                <a:gd name="connsiteX4" fmla="*/ 874757 w 874756"/>
                <a:gd name="connsiteY4" fmla="*/ 437378 h 87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56" h="874756">
                  <a:moveTo>
                    <a:pt x="874757" y="437378"/>
                  </a:moveTo>
                  <a:cubicBezTo>
                    <a:pt x="874757" y="678936"/>
                    <a:pt x="678936" y="874756"/>
                    <a:pt x="437379" y="874756"/>
                  </a:cubicBezTo>
                  <a:cubicBezTo>
                    <a:pt x="195821" y="874756"/>
                    <a:pt x="0" y="678936"/>
                    <a:pt x="0" y="437378"/>
                  </a:cubicBezTo>
                  <a:cubicBezTo>
                    <a:pt x="0" y="195821"/>
                    <a:pt x="195821" y="0"/>
                    <a:pt x="437379" y="0"/>
                  </a:cubicBezTo>
                  <a:cubicBezTo>
                    <a:pt x="678936" y="0"/>
                    <a:pt x="874757" y="195821"/>
                    <a:pt x="874757" y="437378"/>
                  </a:cubicBezTo>
                  <a:close/>
                </a:path>
              </a:pathLst>
            </a:custGeom>
            <a:solidFill>
              <a:srgbClr val="F2F4F3"/>
            </a:solidFill>
            <a:ln w="3083"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1CF18D4-6D0C-4682-9FDD-FA65725A3435}"/>
                </a:ext>
              </a:extLst>
            </p:cNvPr>
            <p:cNvSpPr/>
            <p:nvPr/>
          </p:nvSpPr>
          <p:spPr>
            <a:xfrm rot="-2700000">
              <a:off x="5566694" y="3628088"/>
              <a:ext cx="873461" cy="873461"/>
            </a:xfrm>
            <a:custGeom>
              <a:avLst/>
              <a:gdLst>
                <a:gd name="connsiteX0" fmla="*/ 873461 w 873461"/>
                <a:gd name="connsiteY0" fmla="*/ 436731 h 873461"/>
                <a:gd name="connsiteX1" fmla="*/ 436731 w 873461"/>
                <a:gd name="connsiteY1" fmla="*/ 873461 h 873461"/>
                <a:gd name="connsiteX2" fmla="*/ 0 w 873461"/>
                <a:gd name="connsiteY2" fmla="*/ 436731 h 873461"/>
                <a:gd name="connsiteX3" fmla="*/ 436731 w 873461"/>
                <a:gd name="connsiteY3" fmla="*/ 0 h 873461"/>
                <a:gd name="connsiteX4" fmla="*/ 873461 w 873461"/>
                <a:gd name="connsiteY4" fmla="*/ 436731 h 87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461" h="873461">
                  <a:moveTo>
                    <a:pt x="873461" y="436731"/>
                  </a:moveTo>
                  <a:cubicBezTo>
                    <a:pt x="873461" y="677930"/>
                    <a:pt x="677930" y="873461"/>
                    <a:pt x="436731" y="873461"/>
                  </a:cubicBezTo>
                  <a:cubicBezTo>
                    <a:pt x="195531" y="873461"/>
                    <a:pt x="0" y="677930"/>
                    <a:pt x="0" y="436731"/>
                  </a:cubicBezTo>
                  <a:cubicBezTo>
                    <a:pt x="0" y="195531"/>
                    <a:pt x="195531" y="0"/>
                    <a:pt x="436731" y="0"/>
                  </a:cubicBezTo>
                  <a:cubicBezTo>
                    <a:pt x="677930" y="0"/>
                    <a:pt x="873461" y="195531"/>
                    <a:pt x="873461" y="436731"/>
                  </a:cubicBezTo>
                  <a:close/>
                </a:path>
              </a:pathLst>
            </a:custGeom>
            <a:solidFill>
              <a:srgbClr val="F1F4F3"/>
            </a:solidFill>
            <a:ln w="3083"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B1C0C50-AF22-483C-B35F-2C26E352C8F4}"/>
                </a:ext>
              </a:extLst>
            </p:cNvPr>
            <p:cNvSpPr/>
            <p:nvPr/>
          </p:nvSpPr>
          <p:spPr>
            <a:xfrm rot="-2700000">
              <a:off x="5567372" y="3628766"/>
              <a:ext cx="872104" cy="872104"/>
            </a:xfrm>
            <a:custGeom>
              <a:avLst/>
              <a:gdLst>
                <a:gd name="connsiteX0" fmla="*/ 872105 w 872104"/>
                <a:gd name="connsiteY0" fmla="*/ 436052 h 872104"/>
                <a:gd name="connsiteX1" fmla="*/ 436052 w 872104"/>
                <a:gd name="connsiteY1" fmla="*/ 872105 h 872104"/>
                <a:gd name="connsiteX2" fmla="*/ 0 w 872104"/>
                <a:gd name="connsiteY2" fmla="*/ 436052 h 872104"/>
                <a:gd name="connsiteX3" fmla="*/ 436052 w 872104"/>
                <a:gd name="connsiteY3" fmla="*/ 0 h 872104"/>
                <a:gd name="connsiteX4" fmla="*/ 872105 w 872104"/>
                <a:gd name="connsiteY4" fmla="*/ 436052 h 872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104" h="872104">
                  <a:moveTo>
                    <a:pt x="872105" y="436052"/>
                  </a:moveTo>
                  <a:cubicBezTo>
                    <a:pt x="872105" y="676877"/>
                    <a:pt x="676877" y="872105"/>
                    <a:pt x="436052" y="872105"/>
                  </a:cubicBezTo>
                  <a:cubicBezTo>
                    <a:pt x="195227" y="872105"/>
                    <a:pt x="0" y="676877"/>
                    <a:pt x="0" y="436052"/>
                  </a:cubicBezTo>
                  <a:cubicBezTo>
                    <a:pt x="0" y="195227"/>
                    <a:pt x="195227" y="0"/>
                    <a:pt x="436052" y="0"/>
                  </a:cubicBezTo>
                  <a:cubicBezTo>
                    <a:pt x="676877" y="0"/>
                    <a:pt x="872105" y="195227"/>
                    <a:pt x="872105" y="436052"/>
                  </a:cubicBezTo>
                  <a:close/>
                </a:path>
              </a:pathLst>
            </a:custGeom>
            <a:solidFill>
              <a:srgbClr val="F1F3F3"/>
            </a:solidFill>
            <a:ln w="3083"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9A4293C4-F6D9-436D-A71C-BE5C28AC112B}"/>
                </a:ext>
              </a:extLst>
            </p:cNvPr>
            <p:cNvSpPr/>
            <p:nvPr/>
          </p:nvSpPr>
          <p:spPr>
            <a:xfrm>
              <a:off x="5568075" y="3629405"/>
              <a:ext cx="870817" cy="870817"/>
            </a:xfrm>
            <a:custGeom>
              <a:avLst/>
              <a:gdLst>
                <a:gd name="connsiteX0" fmla="*/ 870818 w 870817"/>
                <a:gd name="connsiteY0" fmla="*/ 435409 h 870817"/>
                <a:gd name="connsiteX1" fmla="*/ 435409 w 870817"/>
                <a:gd name="connsiteY1" fmla="*/ 870818 h 870817"/>
                <a:gd name="connsiteX2" fmla="*/ 0 w 870817"/>
                <a:gd name="connsiteY2" fmla="*/ 435409 h 870817"/>
                <a:gd name="connsiteX3" fmla="*/ 435409 w 870817"/>
                <a:gd name="connsiteY3" fmla="*/ 0 h 870817"/>
                <a:gd name="connsiteX4" fmla="*/ 870818 w 870817"/>
                <a:gd name="connsiteY4" fmla="*/ 435409 h 8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17" h="870817">
                  <a:moveTo>
                    <a:pt x="870818" y="435409"/>
                  </a:moveTo>
                  <a:cubicBezTo>
                    <a:pt x="870818" y="675879"/>
                    <a:pt x="675879" y="870818"/>
                    <a:pt x="435409" y="870818"/>
                  </a:cubicBezTo>
                  <a:cubicBezTo>
                    <a:pt x="194939" y="870818"/>
                    <a:pt x="0" y="675878"/>
                    <a:pt x="0" y="435409"/>
                  </a:cubicBezTo>
                  <a:cubicBezTo>
                    <a:pt x="0" y="194939"/>
                    <a:pt x="194940" y="0"/>
                    <a:pt x="435409" y="0"/>
                  </a:cubicBezTo>
                  <a:cubicBezTo>
                    <a:pt x="675879" y="0"/>
                    <a:pt x="870818" y="194939"/>
                    <a:pt x="870818" y="435409"/>
                  </a:cubicBezTo>
                  <a:close/>
                </a:path>
              </a:pathLst>
            </a:custGeom>
            <a:solidFill>
              <a:srgbClr val="F1F3F2"/>
            </a:solidFill>
            <a:ln w="3083"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3D7D7FD-46D5-4271-BDE8-33F546E53341}"/>
                </a:ext>
              </a:extLst>
            </p:cNvPr>
            <p:cNvSpPr/>
            <p:nvPr/>
          </p:nvSpPr>
          <p:spPr>
            <a:xfrm rot="-2700000">
              <a:off x="5568698" y="3630092"/>
              <a:ext cx="869452" cy="869452"/>
            </a:xfrm>
            <a:custGeom>
              <a:avLst/>
              <a:gdLst>
                <a:gd name="connsiteX0" fmla="*/ 869453 w 869452"/>
                <a:gd name="connsiteY0" fmla="*/ 434726 h 869452"/>
                <a:gd name="connsiteX1" fmla="*/ 434726 w 869452"/>
                <a:gd name="connsiteY1" fmla="*/ 869453 h 869452"/>
                <a:gd name="connsiteX2" fmla="*/ 0 w 869452"/>
                <a:gd name="connsiteY2" fmla="*/ 434726 h 869452"/>
                <a:gd name="connsiteX3" fmla="*/ 434726 w 869452"/>
                <a:gd name="connsiteY3" fmla="*/ 0 h 869452"/>
                <a:gd name="connsiteX4" fmla="*/ 869453 w 869452"/>
                <a:gd name="connsiteY4" fmla="*/ 434726 h 869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452" h="869452">
                  <a:moveTo>
                    <a:pt x="869453" y="434726"/>
                  </a:moveTo>
                  <a:cubicBezTo>
                    <a:pt x="869453" y="674819"/>
                    <a:pt x="674819" y="869453"/>
                    <a:pt x="434726" y="869453"/>
                  </a:cubicBezTo>
                  <a:cubicBezTo>
                    <a:pt x="194634" y="869453"/>
                    <a:pt x="0" y="674819"/>
                    <a:pt x="0" y="434726"/>
                  </a:cubicBezTo>
                  <a:cubicBezTo>
                    <a:pt x="0" y="194634"/>
                    <a:pt x="194634" y="0"/>
                    <a:pt x="434726" y="0"/>
                  </a:cubicBezTo>
                  <a:cubicBezTo>
                    <a:pt x="674819" y="0"/>
                    <a:pt x="869453" y="194634"/>
                    <a:pt x="869453" y="434726"/>
                  </a:cubicBezTo>
                  <a:close/>
                </a:path>
              </a:pathLst>
            </a:custGeom>
            <a:solidFill>
              <a:srgbClr val="F0F3F2"/>
            </a:solidFill>
            <a:ln w="3083"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15C460CA-2613-4B12-AD09-95F7591EED4B}"/>
                </a:ext>
              </a:extLst>
            </p:cNvPr>
            <p:cNvSpPr/>
            <p:nvPr/>
          </p:nvSpPr>
          <p:spPr>
            <a:xfrm rot="-2700000">
              <a:off x="5569346" y="3630740"/>
              <a:ext cx="868157" cy="868157"/>
            </a:xfrm>
            <a:custGeom>
              <a:avLst/>
              <a:gdLst>
                <a:gd name="connsiteX0" fmla="*/ 868158 w 868157"/>
                <a:gd name="connsiteY0" fmla="*/ 434079 h 868157"/>
                <a:gd name="connsiteX1" fmla="*/ 434079 w 868157"/>
                <a:gd name="connsiteY1" fmla="*/ 868158 h 868157"/>
                <a:gd name="connsiteX2" fmla="*/ 0 w 868157"/>
                <a:gd name="connsiteY2" fmla="*/ 434079 h 868157"/>
                <a:gd name="connsiteX3" fmla="*/ 434079 w 868157"/>
                <a:gd name="connsiteY3" fmla="*/ 0 h 868157"/>
                <a:gd name="connsiteX4" fmla="*/ 868158 w 868157"/>
                <a:gd name="connsiteY4" fmla="*/ 434079 h 86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157" h="868157">
                  <a:moveTo>
                    <a:pt x="868158" y="434079"/>
                  </a:moveTo>
                  <a:cubicBezTo>
                    <a:pt x="868158" y="673814"/>
                    <a:pt x="673814" y="868158"/>
                    <a:pt x="434079" y="868158"/>
                  </a:cubicBezTo>
                  <a:cubicBezTo>
                    <a:pt x="194344" y="868158"/>
                    <a:pt x="0" y="673814"/>
                    <a:pt x="0" y="434079"/>
                  </a:cubicBezTo>
                  <a:cubicBezTo>
                    <a:pt x="0" y="194344"/>
                    <a:pt x="194344" y="0"/>
                    <a:pt x="434079" y="0"/>
                  </a:cubicBezTo>
                  <a:cubicBezTo>
                    <a:pt x="673814" y="0"/>
                    <a:pt x="868158" y="194344"/>
                    <a:pt x="868158" y="434079"/>
                  </a:cubicBezTo>
                  <a:close/>
                </a:path>
              </a:pathLst>
            </a:custGeom>
            <a:solidFill>
              <a:srgbClr val="F0F2F2"/>
            </a:solidFill>
            <a:ln w="3083"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703CDE38-78E9-4FCB-A82C-350733F0920F}"/>
                </a:ext>
              </a:extLst>
            </p:cNvPr>
            <p:cNvSpPr/>
            <p:nvPr/>
          </p:nvSpPr>
          <p:spPr>
            <a:xfrm rot="-2700000">
              <a:off x="5570024" y="3631418"/>
              <a:ext cx="866800" cy="866800"/>
            </a:xfrm>
            <a:custGeom>
              <a:avLst/>
              <a:gdLst>
                <a:gd name="connsiteX0" fmla="*/ 866801 w 866800"/>
                <a:gd name="connsiteY0" fmla="*/ 433400 h 866800"/>
                <a:gd name="connsiteX1" fmla="*/ 433400 w 866800"/>
                <a:gd name="connsiteY1" fmla="*/ 866801 h 866800"/>
                <a:gd name="connsiteX2" fmla="*/ 0 w 866800"/>
                <a:gd name="connsiteY2" fmla="*/ 433400 h 866800"/>
                <a:gd name="connsiteX3" fmla="*/ 433400 w 866800"/>
                <a:gd name="connsiteY3" fmla="*/ 0 h 866800"/>
                <a:gd name="connsiteX4" fmla="*/ 866801 w 866800"/>
                <a:gd name="connsiteY4" fmla="*/ 433400 h 8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00" h="866800">
                  <a:moveTo>
                    <a:pt x="866801" y="433400"/>
                  </a:moveTo>
                  <a:cubicBezTo>
                    <a:pt x="866801" y="672761"/>
                    <a:pt x="672761" y="866801"/>
                    <a:pt x="433400" y="866801"/>
                  </a:cubicBezTo>
                  <a:cubicBezTo>
                    <a:pt x="194040" y="866801"/>
                    <a:pt x="0" y="672761"/>
                    <a:pt x="0" y="433400"/>
                  </a:cubicBezTo>
                  <a:cubicBezTo>
                    <a:pt x="0" y="194040"/>
                    <a:pt x="194040" y="0"/>
                    <a:pt x="433400" y="0"/>
                  </a:cubicBezTo>
                  <a:cubicBezTo>
                    <a:pt x="672761" y="0"/>
                    <a:pt x="866801" y="194040"/>
                    <a:pt x="866801" y="433400"/>
                  </a:cubicBezTo>
                  <a:close/>
                </a:path>
              </a:pathLst>
            </a:custGeom>
            <a:solidFill>
              <a:srgbClr val="F0F2F1"/>
            </a:solidFill>
            <a:ln w="3083"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96F817A-ED0C-42D4-8688-B0F6DAFF1A9A}"/>
                </a:ext>
              </a:extLst>
            </p:cNvPr>
            <p:cNvSpPr/>
            <p:nvPr/>
          </p:nvSpPr>
          <p:spPr>
            <a:xfrm rot="-2700000">
              <a:off x="5570672" y="3632065"/>
              <a:ext cx="865505" cy="865505"/>
            </a:xfrm>
            <a:custGeom>
              <a:avLst/>
              <a:gdLst>
                <a:gd name="connsiteX0" fmla="*/ 865506 w 865505"/>
                <a:gd name="connsiteY0" fmla="*/ 432753 h 865505"/>
                <a:gd name="connsiteX1" fmla="*/ 432753 w 865505"/>
                <a:gd name="connsiteY1" fmla="*/ 865506 h 865505"/>
                <a:gd name="connsiteX2" fmla="*/ 0 w 865505"/>
                <a:gd name="connsiteY2" fmla="*/ 432753 h 865505"/>
                <a:gd name="connsiteX3" fmla="*/ 432753 w 865505"/>
                <a:gd name="connsiteY3" fmla="*/ 0 h 865505"/>
                <a:gd name="connsiteX4" fmla="*/ 865506 w 865505"/>
                <a:gd name="connsiteY4" fmla="*/ 432753 h 865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05" h="865505">
                  <a:moveTo>
                    <a:pt x="865506" y="432753"/>
                  </a:moveTo>
                  <a:cubicBezTo>
                    <a:pt x="865506" y="671756"/>
                    <a:pt x="671756" y="865506"/>
                    <a:pt x="432753" y="865506"/>
                  </a:cubicBezTo>
                  <a:cubicBezTo>
                    <a:pt x="193750" y="865506"/>
                    <a:pt x="0" y="671755"/>
                    <a:pt x="0" y="432753"/>
                  </a:cubicBezTo>
                  <a:cubicBezTo>
                    <a:pt x="0" y="193750"/>
                    <a:pt x="193751" y="0"/>
                    <a:pt x="432753" y="0"/>
                  </a:cubicBezTo>
                  <a:cubicBezTo>
                    <a:pt x="671756" y="0"/>
                    <a:pt x="865506" y="193750"/>
                    <a:pt x="865506" y="432753"/>
                  </a:cubicBezTo>
                  <a:close/>
                </a:path>
              </a:pathLst>
            </a:custGeom>
            <a:solidFill>
              <a:srgbClr val="EFF2F1"/>
            </a:solidFill>
            <a:ln w="3083"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25962992-2B8E-42AC-8CBD-45817F5B4FE5}"/>
                </a:ext>
              </a:extLst>
            </p:cNvPr>
            <p:cNvSpPr/>
            <p:nvPr/>
          </p:nvSpPr>
          <p:spPr>
            <a:xfrm rot="-2700000">
              <a:off x="5571350" y="3632744"/>
              <a:ext cx="864149" cy="864149"/>
            </a:xfrm>
            <a:custGeom>
              <a:avLst/>
              <a:gdLst>
                <a:gd name="connsiteX0" fmla="*/ 864149 w 864149"/>
                <a:gd name="connsiteY0" fmla="*/ 432074 h 864149"/>
                <a:gd name="connsiteX1" fmla="*/ 432074 w 864149"/>
                <a:gd name="connsiteY1" fmla="*/ 864149 h 864149"/>
                <a:gd name="connsiteX2" fmla="*/ 0 w 864149"/>
                <a:gd name="connsiteY2" fmla="*/ 432074 h 864149"/>
                <a:gd name="connsiteX3" fmla="*/ 432074 w 864149"/>
                <a:gd name="connsiteY3" fmla="*/ 0 h 864149"/>
                <a:gd name="connsiteX4" fmla="*/ 864149 w 864149"/>
                <a:gd name="connsiteY4" fmla="*/ 432074 h 864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149" h="864149">
                  <a:moveTo>
                    <a:pt x="864149" y="432074"/>
                  </a:moveTo>
                  <a:cubicBezTo>
                    <a:pt x="864149" y="670702"/>
                    <a:pt x="670702" y="864149"/>
                    <a:pt x="432074" y="864149"/>
                  </a:cubicBezTo>
                  <a:cubicBezTo>
                    <a:pt x="193446" y="864149"/>
                    <a:pt x="0" y="670702"/>
                    <a:pt x="0" y="432074"/>
                  </a:cubicBezTo>
                  <a:cubicBezTo>
                    <a:pt x="0" y="193446"/>
                    <a:pt x="193446" y="0"/>
                    <a:pt x="432074" y="0"/>
                  </a:cubicBezTo>
                  <a:cubicBezTo>
                    <a:pt x="670702" y="0"/>
                    <a:pt x="864149" y="193446"/>
                    <a:pt x="864149" y="432074"/>
                  </a:cubicBezTo>
                  <a:close/>
                </a:path>
              </a:pathLst>
            </a:custGeom>
            <a:solidFill>
              <a:srgbClr val="EFF2F1"/>
            </a:solidFill>
            <a:ln w="3083"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B6D98C9B-5343-4F73-986C-4FBF17BF5AFB}"/>
                </a:ext>
              </a:extLst>
            </p:cNvPr>
            <p:cNvSpPr/>
            <p:nvPr/>
          </p:nvSpPr>
          <p:spPr>
            <a:xfrm rot="-2700000">
              <a:off x="5571997" y="3633391"/>
              <a:ext cx="862853" cy="862853"/>
            </a:xfrm>
            <a:custGeom>
              <a:avLst/>
              <a:gdLst>
                <a:gd name="connsiteX0" fmla="*/ 862854 w 862853"/>
                <a:gd name="connsiteY0" fmla="*/ 431427 h 862853"/>
                <a:gd name="connsiteX1" fmla="*/ 431427 w 862853"/>
                <a:gd name="connsiteY1" fmla="*/ 862854 h 862853"/>
                <a:gd name="connsiteX2" fmla="*/ 0 w 862853"/>
                <a:gd name="connsiteY2" fmla="*/ 431427 h 862853"/>
                <a:gd name="connsiteX3" fmla="*/ 431427 w 862853"/>
                <a:gd name="connsiteY3" fmla="*/ 0 h 862853"/>
                <a:gd name="connsiteX4" fmla="*/ 862854 w 862853"/>
                <a:gd name="connsiteY4" fmla="*/ 431427 h 86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853" h="862853">
                  <a:moveTo>
                    <a:pt x="862854" y="431427"/>
                  </a:moveTo>
                  <a:cubicBezTo>
                    <a:pt x="862854" y="669697"/>
                    <a:pt x="669697" y="862854"/>
                    <a:pt x="431427" y="862854"/>
                  </a:cubicBezTo>
                  <a:cubicBezTo>
                    <a:pt x="193156" y="862854"/>
                    <a:pt x="0" y="669697"/>
                    <a:pt x="0" y="431427"/>
                  </a:cubicBezTo>
                  <a:cubicBezTo>
                    <a:pt x="0" y="193156"/>
                    <a:pt x="193156" y="0"/>
                    <a:pt x="431427" y="0"/>
                  </a:cubicBezTo>
                  <a:cubicBezTo>
                    <a:pt x="669697" y="0"/>
                    <a:pt x="862854" y="193156"/>
                    <a:pt x="862854" y="431427"/>
                  </a:cubicBezTo>
                  <a:close/>
                </a:path>
              </a:pathLst>
            </a:custGeom>
            <a:solidFill>
              <a:srgbClr val="EFF1F0"/>
            </a:solidFill>
            <a:ln w="3083"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D89F944E-0172-4965-B6C7-595A913A1162}"/>
                </a:ext>
              </a:extLst>
            </p:cNvPr>
            <p:cNvSpPr/>
            <p:nvPr/>
          </p:nvSpPr>
          <p:spPr>
            <a:xfrm>
              <a:off x="5572700" y="3634030"/>
              <a:ext cx="861567" cy="861567"/>
            </a:xfrm>
            <a:custGeom>
              <a:avLst/>
              <a:gdLst>
                <a:gd name="connsiteX0" fmla="*/ 861567 w 861567"/>
                <a:gd name="connsiteY0" fmla="*/ 430783 h 861567"/>
                <a:gd name="connsiteX1" fmla="*/ 430784 w 861567"/>
                <a:gd name="connsiteY1" fmla="*/ 861567 h 861567"/>
                <a:gd name="connsiteX2" fmla="*/ 0 w 861567"/>
                <a:gd name="connsiteY2" fmla="*/ 430783 h 861567"/>
                <a:gd name="connsiteX3" fmla="*/ 430784 w 861567"/>
                <a:gd name="connsiteY3" fmla="*/ 0 h 861567"/>
                <a:gd name="connsiteX4" fmla="*/ 861567 w 861567"/>
                <a:gd name="connsiteY4" fmla="*/ 430783 h 861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567" h="861567">
                  <a:moveTo>
                    <a:pt x="861567" y="430783"/>
                  </a:moveTo>
                  <a:cubicBezTo>
                    <a:pt x="861567" y="668699"/>
                    <a:pt x="668699" y="861567"/>
                    <a:pt x="430784" y="861567"/>
                  </a:cubicBezTo>
                  <a:cubicBezTo>
                    <a:pt x="192869" y="861567"/>
                    <a:pt x="0" y="668699"/>
                    <a:pt x="0" y="430783"/>
                  </a:cubicBezTo>
                  <a:cubicBezTo>
                    <a:pt x="0" y="192868"/>
                    <a:pt x="192869" y="0"/>
                    <a:pt x="430784" y="0"/>
                  </a:cubicBezTo>
                  <a:cubicBezTo>
                    <a:pt x="668699" y="0"/>
                    <a:pt x="861567" y="192868"/>
                    <a:pt x="861567" y="430783"/>
                  </a:cubicBezTo>
                  <a:close/>
                </a:path>
              </a:pathLst>
            </a:custGeom>
            <a:solidFill>
              <a:srgbClr val="EEF1F0"/>
            </a:solidFill>
            <a:ln w="3083"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50F23FBC-CD96-4700-AEE6-A62530CDFF8A}"/>
                </a:ext>
              </a:extLst>
            </p:cNvPr>
            <p:cNvSpPr/>
            <p:nvPr/>
          </p:nvSpPr>
          <p:spPr>
            <a:xfrm rot="-2700000">
              <a:off x="5573323" y="3634717"/>
              <a:ext cx="860201" cy="860202"/>
            </a:xfrm>
            <a:custGeom>
              <a:avLst/>
              <a:gdLst>
                <a:gd name="connsiteX0" fmla="*/ 860202 w 860201"/>
                <a:gd name="connsiteY0" fmla="*/ 430101 h 860202"/>
                <a:gd name="connsiteX1" fmla="*/ 430101 w 860201"/>
                <a:gd name="connsiteY1" fmla="*/ 860202 h 860202"/>
                <a:gd name="connsiteX2" fmla="*/ 0 w 860201"/>
                <a:gd name="connsiteY2" fmla="*/ 430101 h 860202"/>
                <a:gd name="connsiteX3" fmla="*/ 430101 w 860201"/>
                <a:gd name="connsiteY3" fmla="*/ 0 h 860202"/>
                <a:gd name="connsiteX4" fmla="*/ 860202 w 860201"/>
                <a:gd name="connsiteY4" fmla="*/ 430101 h 86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201" h="860202">
                  <a:moveTo>
                    <a:pt x="860202" y="430101"/>
                  </a:moveTo>
                  <a:cubicBezTo>
                    <a:pt x="860202" y="667639"/>
                    <a:pt x="667639" y="860202"/>
                    <a:pt x="430101" y="860202"/>
                  </a:cubicBezTo>
                  <a:cubicBezTo>
                    <a:pt x="192563" y="860202"/>
                    <a:pt x="0" y="667639"/>
                    <a:pt x="0" y="430101"/>
                  </a:cubicBezTo>
                  <a:cubicBezTo>
                    <a:pt x="0" y="192562"/>
                    <a:pt x="192563" y="0"/>
                    <a:pt x="430101" y="0"/>
                  </a:cubicBezTo>
                  <a:cubicBezTo>
                    <a:pt x="667639" y="0"/>
                    <a:pt x="860202" y="192562"/>
                    <a:pt x="860202" y="430101"/>
                  </a:cubicBezTo>
                  <a:close/>
                </a:path>
              </a:pathLst>
            </a:custGeom>
            <a:solidFill>
              <a:srgbClr val="EEF1F0"/>
            </a:solidFill>
            <a:ln w="3083"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49FB3F5F-F543-4C1B-B8CD-F14D00BFB97A}"/>
                </a:ext>
              </a:extLst>
            </p:cNvPr>
            <p:cNvSpPr/>
            <p:nvPr/>
          </p:nvSpPr>
          <p:spPr>
            <a:xfrm rot="-2700000">
              <a:off x="5573971" y="3635365"/>
              <a:ext cx="858906" cy="858906"/>
            </a:xfrm>
            <a:custGeom>
              <a:avLst/>
              <a:gdLst>
                <a:gd name="connsiteX0" fmla="*/ 858907 w 858906"/>
                <a:gd name="connsiteY0" fmla="*/ 429453 h 858906"/>
                <a:gd name="connsiteX1" fmla="*/ 429453 w 858906"/>
                <a:gd name="connsiteY1" fmla="*/ 858907 h 858906"/>
                <a:gd name="connsiteX2" fmla="*/ 0 w 858906"/>
                <a:gd name="connsiteY2" fmla="*/ 429453 h 858906"/>
                <a:gd name="connsiteX3" fmla="*/ 429453 w 858906"/>
                <a:gd name="connsiteY3" fmla="*/ 0 h 858906"/>
                <a:gd name="connsiteX4" fmla="*/ 858907 w 858906"/>
                <a:gd name="connsiteY4" fmla="*/ 429453 h 858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906" h="858906">
                  <a:moveTo>
                    <a:pt x="858907" y="429453"/>
                  </a:moveTo>
                  <a:cubicBezTo>
                    <a:pt x="858907" y="666634"/>
                    <a:pt x="666634" y="858907"/>
                    <a:pt x="429453" y="858907"/>
                  </a:cubicBezTo>
                  <a:cubicBezTo>
                    <a:pt x="192273" y="858907"/>
                    <a:pt x="0" y="666634"/>
                    <a:pt x="0" y="429453"/>
                  </a:cubicBezTo>
                  <a:cubicBezTo>
                    <a:pt x="0" y="192273"/>
                    <a:pt x="192273" y="0"/>
                    <a:pt x="429453" y="0"/>
                  </a:cubicBezTo>
                  <a:cubicBezTo>
                    <a:pt x="666634" y="0"/>
                    <a:pt x="858907" y="192273"/>
                    <a:pt x="858907" y="429453"/>
                  </a:cubicBezTo>
                  <a:close/>
                </a:path>
              </a:pathLst>
            </a:custGeom>
            <a:solidFill>
              <a:srgbClr val="EEF0F0"/>
            </a:solidFill>
            <a:ln w="3083"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90CD7E71-C689-4D3A-801F-1D851F8AA8FA}"/>
                </a:ext>
              </a:extLst>
            </p:cNvPr>
            <p:cNvSpPr/>
            <p:nvPr/>
          </p:nvSpPr>
          <p:spPr>
            <a:xfrm rot="-2700000">
              <a:off x="5574649" y="3636043"/>
              <a:ext cx="857550" cy="857550"/>
            </a:xfrm>
            <a:custGeom>
              <a:avLst/>
              <a:gdLst>
                <a:gd name="connsiteX0" fmla="*/ 857550 w 857550"/>
                <a:gd name="connsiteY0" fmla="*/ 428775 h 857550"/>
                <a:gd name="connsiteX1" fmla="*/ 428775 w 857550"/>
                <a:gd name="connsiteY1" fmla="*/ 857550 h 857550"/>
                <a:gd name="connsiteX2" fmla="*/ 0 w 857550"/>
                <a:gd name="connsiteY2" fmla="*/ 428775 h 857550"/>
                <a:gd name="connsiteX3" fmla="*/ 428775 w 857550"/>
                <a:gd name="connsiteY3" fmla="*/ 0 h 857550"/>
                <a:gd name="connsiteX4" fmla="*/ 857550 w 857550"/>
                <a:gd name="connsiteY4" fmla="*/ 428775 h 85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550" h="857550">
                  <a:moveTo>
                    <a:pt x="857550" y="428775"/>
                  </a:moveTo>
                  <a:cubicBezTo>
                    <a:pt x="857550" y="665581"/>
                    <a:pt x="665581" y="857550"/>
                    <a:pt x="428775" y="857550"/>
                  </a:cubicBezTo>
                  <a:cubicBezTo>
                    <a:pt x="191969" y="857550"/>
                    <a:pt x="0" y="665581"/>
                    <a:pt x="0" y="428775"/>
                  </a:cubicBezTo>
                  <a:cubicBezTo>
                    <a:pt x="0" y="191969"/>
                    <a:pt x="191969" y="0"/>
                    <a:pt x="428775" y="0"/>
                  </a:cubicBezTo>
                  <a:cubicBezTo>
                    <a:pt x="665581" y="0"/>
                    <a:pt x="857550" y="191969"/>
                    <a:pt x="857550" y="428775"/>
                  </a:cubicBezTo>
                  <a:close/>
                </a:path>
              </a:pathLst>
            </a:custGeom>
            <a:solidFill>
              <a:srgbClr val="EDF0EF"/>
            </a:solidFill>
            <a:ln w="3083"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16CDBA9B-5E88-46F4-A792-05299DB4A533}"/>
                </a:ext>
              </a:extLst>
            </p:cNvPr>
            <p:cNvSpPr/>
            <p:nvPr/>
          </p:nvSpPr>
          <p:spPr>
            <a:xfrm rot="-2700000">
              <a:off x="5575297" y="3636691"/>
              <a:ext cx="856254" cy="856255"/>
            </a:xfrm>
            <a:custGeom>
              <a:avLst/>
              <a:gdLst>
                <a:gd name="connsiteX0" fmla="*/ 856255 w 856254"/>
                <a:gd name="connsiteY0" fmla="*/ 428127 h 856255"/>
                <a:gd name="connsiteX1" fmla="*/ 428128 w 856254"/>
                <a:gd name="connsiteY1" fmla="*/ 856255 h 856255"/>
                <a:gd name="connsiteX2" fmla="*/ 0 w 856254"/>
                <a:gd name="connsiteY2" fmla="*/ 428127 h 856255"/>
                <a:gd name="connsiteX3" fmla="*/ 428128 w 856254"/>
                <a:gd name="connsiteY3" fmla="*/ 0 h 856255"/>
                <a:gd name="connsiteX4" fmla="*/ 856255 w 856254"/>
                <a:gd name="connsiteY4" fmla="*/ 428127 h 85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254" h="856255">
                  <a:moveTo>
                    <a:pt x="856255" y="428127"/>
                  </a:moveTo>
                  <a:cubicBezTo>
                    <a:pt x="856255" y="664576"/>
                    <a:pt x="664576" y="856255"/>
                    <a:pt x="428128" y="856255"/>
                  </a:cubicBezTo>
                  <a:cubicBezTo>
                    <a:pt x="191680" y="856255"/>
                    <a:pt x="0" y="664576"/>
                    <a:pt x="0" y="428127"/>
                  </a:cubicBezTo>
                  <a:cubicBezTo>
                    <a:pt x="0" y="191679"/>
                    <a:pt x="191680" y="0"/>
                    <a:pt x="428128" y="0"/>
                  </a:cubicBezTo>
                  <a:cubicBezTo>
                    <a:pt x="664576" y="0"/>
                    <a:pt x="856255" y="191679"/>
                    <a:pt x="856255" y="428127"/>
                  </a:cubicBezTo>
                  <a:close/>
                </a:path>
              </a:pathLst>
            </a:custGeom>
            <a:solidFill>
              <a:srgbClr val="EDF0EF"/>
            </a:solidFill>
            <a:ln w="3083"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BA18EE20-63FB-4A1E-925B-A50BCE9B89BC}"/>
                </a:ext>
              </a:extLst>
            </p:cNvPr>
            <p:cNvSpPr/>
            <p:nvPr/>
          </p:nvSpPr>
          <p:spPr>
            <a:xfrm rot="-2700000">
              <a:off x="5575975" y="3637369"/>
              <a:ext cx="854898" cy="854898"/>
            </a:xfrm>
            <a:custGeom>
              <a:avLst/>
              <a:gdLst>
                <a:gd name="connsiteX0" fmla="*/ 854898 w 854898"/>
                <a:gd name="connsiteY0" fmla="*/ 427449 h 854898"/>
                <a:gd name="connsiteX1" fmla="*/ 427449 w 854898"/>
                <a:gd name="connsiteY1" fmla="*/ 854898 h 854898"/>
                <a:gd name="connsiteX2" fmla="*/ 0 w 854898"/>
                <a:gd name="connsiteY2" fmla="*/ 427449 h 854898"/>
                <a:gd name="connsiteX3" fmla="*/ 427449 w 854898"/>
                <a:gd name="connsiteY3" fmla="*/ 0 h 854898"/>
                <a:gd name="connsiteX4" fmla="*/ 854898 w 854898"/>
                <a:gd name="connsiteY4" fmla="*/ 427449 h 854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898" h="854898">
                  <a:moveTo>
                    <a:pt x="854898" y="427449"/>
                  </a:moveTo>
                  <a:cubicBezTo>
                    <a:pt x="854898" y="663523"/>
                    <a:pt x="663523" y="854898"/>
                    <a:pt x="427449" y="854898"/>
                  </a:cubicBezTo>
                  <a:cubicBezTo>
                    <a:pt x="191375" y="854898"/>
                    <a:pt x="0" y="663523"/>
                    <a:pt x="0" y="427449"/>
                  </a:cubicBezTo>
                  <a:cubicBezTo>
                    <a:pt x="0" y="191375"/>
                    <a:pt x="191375" y="0"/>
                    <a:pt x="427449" y="0"/>
                  </a:cubicBezTo>
                  <a:cubicBezTo>
                    <a:pt x="663523" y="0"/>
                    <a:pt x="854898" y="191375"/>
                    <a:pt x="854898" y="427449"/>
                  </a:cubicBezTo>
                  <a:close/>
                </a:path>
              </a:pathLst>
            </a:custGeom>
            <a:solidFill>
              <a:srgbClr val="EDF0EF"/>
            </a:solidFill>
            <a:ln w="3083"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BD001F26-3FED-4B1E-ACD1-3E333AE2ECE4}"/>
                </a:ext>
              </a:extLst>
            </p:cNvPr>
            <p:cNvSpPr/>
            <p:nvPr/>
          </p:nvSpPr>
          <p:spPr>
            <a:xfrm rot="-2700000">
              <a:off x="5576623" y="3638017"/>
              <a:ext cx="853603" cy="853603"/>
            </a:xfrm>
            <a:custGeom>
              <a:avLst/>
              <a:gdLst>
                <a:gd name="connsiteX0" fmla="*/ 853603 w 853603"/>
                <a:gd name="connsiteY0" fmla="*/ 426801 h 853603"/>
                <a:gd name="connsiteX1" fmla="*/ 426801 w 853603"/>
                <a:gd name="connsiteY1" fmla="*/ 853603 h 853603"/>
                <a:gd name="connsiteX2" fmla="*/ 0 w 853603"/>
                <a:gd name="connsiteY2" fmla="*/ 426801 h 853603"/>
                <a:gd name="connsiteX3" fmla="*/ 426801 w 853603"/>
                <a:gd name="connsiteY3" fmla="*/ 0 h 853603"/>
                <a:gd name="connsiteX4" fmla="*/ 853603 w 853603"/>
                <a:gd name="connsiteY4" fmla="*/ 426801 h 853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603" h="853603">
                  <a:moveTo>
                    <a:pt x="853603" y="426801"/>
                  </a:moveTo>
                  <a:cubicBezTo>
                    <a:pt x="853603" y="662518"/>
                    <a:pt x="662518" y="853603"/>
                    <a:pt x="426801" y="853603"/>
                  </a:cubicBezTo>
                  <a:cubicBezTo>
                    <a:pt x="191085" y="853603"/>
                    <a:pt x="0" y="662518"/>
                    <a:pt x="0" y="426801"/>
                  </a:cubicBezTo>
                  <a:cubicBezTo>
                    <a:pt x="0" y="191085"/>
                    <a:pt x="191085" y="0"/>
                    <a:pt x="426801" y="0"/>
                  </a:cubicBezTo>
                  <a:cubicBezTo>
                    <a:pt x="662518" y="0"/>
                    <a:pt x="853603" y="191085"/>
                    <a:pt x="853603" y="426801"/>
                  </a:cubicBezTo>
                  <a:close/>
                </a:path>
              </a:pathLst>
            </a:custGeom>
            <a:solidFill>
              <a:srgbClr val="ECEFEE"/>
            </a:solidFill>
            <a:ln w="3083"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78A04688-F747-45AE-BF8E-6C21FDB6A706}"/>
                </a:ext>
              </a:extLst>
            </p:cNvPr>
            <p:cNvSpPr/>
            <p:nvPr/>
          </p:nvSpPr>
          <p:spPr>
            <a:xfrm>
              <a:off x="5577356" y="3638687"/>
              <a:ext cx="852254" cy="852254"/>
            </a:xfrm>
            <a:custGeom>
              <a:avLst/>
              <a:gdLst>
                <a:gd name="connsiteX0" fmla="*/ 852255 w 852254"/>
                <a:gd name="connsiteY0" fmla="*/ 426127 h 852254"/>
                <a:gd name="connsiteX1" fmla="*/ 426128 w 852254"/>
                <a:gd name="connsiteY1" fmla="*/ 852254 h 852254"/>
                <a:gd name="connsiteX2" fmla="*/ 0 w 852254"/>
                <a:gd name="connsiteY2" fmla="*/ 426127 h 852254"/>
                <a:gd name="connsiteX3" fmla="*/ 426128 w 852254"/>
                <a:gd name="connsiteY3" fmla="*/ 0 h 852254"/>
                <a:gd name="connsiteX4" fmla="*/ 852255 w 852254"/>
                <a:gd name="connsiteY4" fmla="*/ 426127 h 85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54" h="852254">
                  <a:moveTo>
                    <a:pt x="852255" y="426127"/>
                  </a:moveTo>
                  <a:cubicBezTo>
                    <a:pt x="852255" y="661471"/>
                    <a:pt x="661471" y="852254"/>
                    <a:pt x="426128" y="852254"/>
                  </a:cubicBezTo>
                  <a:cubicBezTo>
                    <a:pt x="190784" y="852254"/>
                    <a:pt x="0" y="661471"/>
                    <a:pt x="0" y="426127"/>
                  </a:cubicBezTo>
                  <a:cubicBezTo>
                    <a:pt x="0" y="190784"/>
                    <a:pt x="190784" y="0"/>
                    <a:pt x="426128" y="0"/>
                  </a:cubicBezTo>
                  <a:cubicBezTo>
                    <a:pt x="661471" y="0"/>
                    <a:pt x="852255" y="190784"/>
                    <a:pt x="852255" y="426127"/>
                  </a:cubicBezTo>
                  <a:close/>
                </a:path>
              </a:pathLst>
            </a:custGeom>
            <a:solidFill>
              <a:schemeClr val="bg1"/>
            </a:solidFill>
            <a:ln w="3083" cap="flat">
              <a:noFill/>
              <a:prstDash val="solid"/>
              <a:miter/>
            </a:ln>
          </p:spPr>
          <p:txBody>
            <a:bodyPr rtlCol="0" anchor="ctr"/>
            <a:lstStyle/>
            <a:p>
              <a:endParaRPr lang="en-US"/>
            </a:p>
          </p:txBody>
        </p:sp>
      </p:grpSp>
      <p:sp>
        <p:nvSpPr>
          <p:cNvPr id="192" name="Freeform: Shape 191">
            <a:extLst>
              <a:ext uri="{FF2B5EF4-FFF2-40B4-BE49-F238E27FC236}">
                <a16:creationId xmlns:a16="http://schemas.microsoft.com/office/drawing/2014/main" id="{2531B4EA-01D3-4A23-8F7E-FBD347F3552D}"/>
              </a:ext>
            </a:extLst>
          </p:cNvPr>
          <p:cNvSpPr/>
          <p:nvPr/>
        </p:nvSpPr>
        <p:spPr>
          <a:xfrm rot="18900000">
            <a:off x="2309726" y="2067911"/>
            <a:ext cx="765559" cy="765559"/>
          </a:xfrm>
          <a:custGeom>
            <a:avLst/>
            <a:gdLst>
              <a:gd name="connsiteX0" fmla="*/ 1165602 w 1165602"/>
              <a:gd name="connsiteY0" fmla="*/ 582801 h 1165602"/>
              <a:gd name="connsiteX1" fmla="*/ 582801 w 1165602"/>
              <a:gd name="connsiteY1" fmla="*/ 1165602 h 1165602"/>
              <a:gd name="connsiteX2" fmla="*/ 0 w 1165602"/>
              <a:gd name="connsiteY2" fmla="*/ 582801 h 1165602"/>
              <a:gd name="connsiteX3" fmla="*/ 582801 w 1165602"/>
              <a:gd name="connsiteY3" fmla="*/ 0 h 1165602"/>
              <a:gd name="connsiteX4" fmla="*/ 1165602 w 1165602"/>
              <a:gd name="connsiteY4" fmla="*/ 582801 h 116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602" h="1165602">
                <a:moveTo>
                  <a:pt x="1165602" y="582801"/>
                </a:moveTo>
                <a:cubicBezTo>
                  <a:pt x="1165602" y="904673"/>
                  <a:pt x="904673" y="1165602"/>
                  <a:pt x="582801" y="1165602"/>
                </a:cubicBezTo>
                <a:cubicBezTo>
                  <a:pt x="260929" y="1165602"/>
                  <a:pt x="0" y="904673"/>
                  <a:pt x="0" y="582801"/>
                </a:cubicBezTo>
                <a:cubicBezTo>
                  <a:pt x="0" y="260929"/>
                  <a:pt x="260929" y="0"/>
                  <a:pt x="582801" y="0"/>
                </a:cubicBezTo>
                <a:cubicBezTo>
                  <a:pt x="904673" y="0"/>
                  <a:pt x="1165602" y="260929"/>
                  <a:pt x="1165602" y="582801"/>
                </a:cubicBezTo>
                <a:close/>
              </a:path>
            </a:pathLst>
          </a:custGeom>
          <a:solidFill>
            <a:srgbClr val="FFC800"/>
          </a:solidFill>
          <a:ln w="3083" cap="flat">
            <a:noFill/>
            <a:prstDash val="solid"/>
            <a:miter/>
          </a:ln>
        </p:spPr>
        <p:txBody>
          <a:bodyPr rtlCol="0" anchor="ctr"/>
          <a:lstStyle/>
          <a:p>
            <a:endParaRPr lang="en-US"/>
          </a:p>
        </p:txBody>
      </p:sp>
      <p:grpSp>
        <p:nvGrpSpPr>
          <p:cNvPr id="193" name="Graphic 5">
            <a:extLst>
              <a:ext uri="{FF2B5EF4-FFF2-40B4-BE49-F238E27FC236}">
                <a16:creationId xmlns:a16="http://schemas.microsoft.com/office/drawing/2014/main" id="{ACDBC3CC-47F7-40F5-AB98-BB078DC6B894}"/>
              </a:ext>
            </a:extLst>
          </p:cNvPr>
          <p:cNvGrpSpPr/>
          <p:nvPr/>
        </p:nvGrpSpPr>
        <p:grpSpPr>
          <a:xfrm>
            <a:off x="2264109" y="2022294"/>
            <a:ext cx="856793" cy="856793"/>
            <a:chOff x="1058120" y="2287205"/>
            <a:chExt cx="1304511" cy="1304511"/>
          </a:xfrm>
        </p:grpSpPr>
        <p:sp>
          <p:nvSpPr>
            <p:cNvPr id="194" name="Freeform: Shape 193">
              <a:extLst>
                <a:ext uri="{FF2B5EF4-FFF2-40B4-BE49-F238E27FC236}">
                  <a16:creationId xmlns:a16="http://schemas.microsoft.com/office/drawing/2014/main" id="{22353796-523B-46EC-8FFA-97C7A03F597D}"/>
                </a:ext>
              </a:extLst>
            </p:cNvPr>
            <p:cNvSpPr/>
            <p:nvPr/>
          </p:nvSpPr>
          <p:spPr>
            <a:xfrm>
              <a:off x="1247196" y="2476280"/>
              <a:ext cx="926385" cy="926385"/>
            </a:xfrm>
            <a:custGeom>
              <a:avLst/>
              <a:gdLst>
                <a:gd name="connsiteX0" fmla="*/ 926385 w 926385"/>
                <a:gd name="connsiteY0" fmla="*/ 463193 h 926385"/>
                <a:gd name="connsiteX1" fmla="*/ 463192 w 926385"/>
                <a:gd name="connsiteY1" fmla="*/ 926385 h 926385"/>
                <a:gd name="connsiteX2" fmla="*/ 0 w 926385"/>
                <a:gd name="connsiteY2" fmla="*/ 463192 h 926385"/>
                <a:gd name="connsiteX3" fmla="*/ 463192 w 926385"/>
                <a:gd name="connsiteY3" fmla="*/ 0 h 926385"/>
                <a:gd name="connsiteX4" fmla="*/ 926385 w 926385"/>
                <a:gd name="connsiteY4" fmla="*/ 463193 h 92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85" h="926385">
                  <a:moveTo>
                    <a:pt x="926385" y="463193"/>
                  </a:moveTo>
                  <a:cubicBezTo>
                    <a:pt x="926385" y="719007"/>
                    <a:pt x="719007" y="926385"/>
                    <a:pt x="463192" y="926385"/>
                  </a:cubicBezTo>
                  <a:cubicBezTo>
                    <a:pt x="207378" y="926385"/>
                    <a:pt x="0" y="719006"/>
                    <a:pt x="0" y="463192"/>
                  </a:cubicBezTo>
                  <a:cubicBezTo>
                    <a:pt x="0" y="207378"/>
                    <a:pt x="207378" y="0"/>
                    <a:pt x="463192" y="0"/>
                  </a:cubicBezTo>
                  <a:cubicBezTo>
                    <a:pt x="719007" y="0"/>
                    <a:pt x="926385" y="207378"/>
                    <a:pt x="926385" y="463193"/>
                  </a:cubicBezTo>
                  <a:close/>
                </a:path>
              </a:pathLst>
            </a:custGeom>
            <a:solidFill>
              <a:srgbClr val="FFFFFF"/>
            </a:solidFill>
            <a:ln w="3083"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AFBF6440-5D45-4942-92CE-3907131593E0}"/>
                </a:ext>
              </a:extLst>
            </p:cNvPr>
            <p:cNvSpPr/>
            <p:nvPr/>
          </p:nvSpPr>
          <p:spPr>
            <a:xfrm>
              <a:off x="1247843" y="2476928"/>
              <a:ext cx="925089" cy="925089"/>
            </a:xfrm>
            <a:custGeom>
              <a:avLst/>
              <a:gdLst>
                <a:gd name="connsiteX0" fmla="*/ 925090 w 925089"/>
                <a:gd name="connsiteY0" fmla="*/ 462545 h 925089"/>
                <a:gd name="connsiteX1" fmla="*/ 462545 w 925089"/>
                <a:gd name="connsiteY1" fmla="*/ 925090 h 925089"/>
                <a:gd name="connsiteX2" fmla="*/ 0 w 925089"/>
                <a:gd name="connsiteY2" fmla="*/ 462545 h 925089"/>
                <a:gd name="connsiteX3" fmla="*/ 462545 w 925089"/>
                <a:gd name="connsiteY3" fmla="*/ 0 h 925089"/>
                <a:gd name="connsiteX4" fmla="*/ 925090 w 925089"/>
                <a:gd name="connsiteY4" fmla="*/ 462545 h 925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89" h="925089">
                  <a:moveTo>
                    <a:pt x="925090" y="462545"/>
                  </a:moveTo>
                  <a:cubicBezTo>
                    <a:pt x="925090" y="718002"/>
                    <a:pt x="718001" y="925090"/>
                    <a:pt x="462545" y="925090"/>
                  </a:cubicBezTo>
                  <a:cubicBezTo>
                    <a:pt x="207088" y="925090"/>
                    <a:pt x="0" y="718002"/>
                    <a:pt x="0" y="462545"/>
                  </a:cubicBezTo>
                  <a:cubicBezTo>
                    <a:pt x="0" y="207088"/>
                    <a:pt x="207088" y="0"/>
                    <a:pt x="462545" y="0"/>
                  </a:cubicBezTo>
                  <a:cubicBezTo>
                    <a:pt x="718001" y="0"/>
                    <a:pt x="925090" y="207088"/>
                    <a:pt x="925090" y="462545"/>
                  </a:cubicBezTo>
                  <a:close/>
                </a:path>
              </a:pathLst>
            </a:custGeom>
            <a:solidFill>
              <a:srgbClr val="FFFFFF"/>
            </a:solidFill>
            <a:ln w="3083"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2A175659-ED90-4E0E-913D-C7C1469471F2}"/>
                </a:ext>
              </a:extLst>
            </p:cNvPr>
            <p:cNvSpPr/>
            <p:nvPr/>
          </p:nvSpPr>
          <p:spPr>
            <a:xfrm>
              <a:off x="1248522" y="2477606"/>
              <a:ext cx="923733" cy="923733"/>
            </a:xfrm>
            <a:custGeom>
              <a:avLst/>
              <a:gdLst>
                <a:gd name="connsiteX0" fmla="*/ 923733 w 923733"/>
                <a:gd name="connsiteY0" fmla="*/ 461867 h 923733"/>
                <a:gd name="connsiteX1" fmla="*/ 461867 w 923733"/>
                <a:gd name="connsiteY1" fmla="*/ 923733 h 923733"/>
                <a:gd name="connsiteX2" fmla="*/ 0 w 923733"/>
                <a:gd name="connsiteY2" fmla="*/ 461867 h 923733"/>
                <a:gd name="connsiteX3" fmla="*/ 461867 w 923733"/>
                <a:gd name="connsiteY3" fmla="*/ 0 h 923733"/>
                <a:gd name="connsiteX4" fmla="*/ 923733 w 923733"/>
                <a:gd name="connsiteY4" fmla="*/ 461867 h 92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33" h="923733">
                  <a:moveTo>
                    <a:pt x="923733" y="461867"/>
                  </a:moveTo>
                  <a:cubicBezTo>
                    <a:pt x="923733" y="716948"/>
                    <a:pt x="716948" y="923733"/>
                    <a:pt x="461867" y="923733"/>
                  </a:cubicBezTo>
                  <a:cubicBezTo>
                    <a:pt x="206785" y="923733"/>
                    <a:pt x="0" y="716948"/>
                    <a:pt x="0" y="461867"/>
                  </a:cubicBezTo>
                  <a:cubicBezTo>
                    <a:pt x="0" y="206785"/>
                    <a:pt x="206785" y="0"/>
                    <a:pt x="461867" y="0"/>
                  </a:cubicBezTo>
                  <a:cubicBezTo>
                    <a:pt x="716948" y="0"/>
                    <a:pt x="923733" y="206785"/>
                    <a:pt x="923733" y="461867"/>
                  </a:cubicBezTo>
                  <a:close/>
                </a:path>
              </a:pathLst>
            </a:custGeom>
            <a:solidFill>
              <a:srgbClr val="FEFEFE"/>
            </a:solidFill>
            <a:ln w="3083"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8E2CD36-B9BC-4FFC-A7A1-6F694E33E0DC}"/>
                </a:ext>
              </a:extLst>
            </p:cNvPr>
            <p:cNvSpPr/>
            <p:nvPr/>
          </p:nvSpPr>
          <p:spPr>
            <a:xfrm rot="-2700000">
              <a:off x="1249161" y="2478246"/>
              <a:ext cx="922429" cy="922429"/>
            </a:xfrm>
            <a:custGeom>
              <a:avLst/>
              <a:gdLst>
                <a:gd name="connsiteX0" fmla="*/ 922429 w 922429"/>
                <a:gd name="connsiteY0" fmla="*/ 461215 h 922429"/>
                <a:gd name="connsiteX1" fmla="*/ 461215 w 922429"/>
                <a:gd name="connsiteY1" fmla="*/ 922429 h 922429"/>
                <a:gd name="connsiteX2" fmla="*/ 0 w 922429"/>
                <a:gd name="connsiteY2" fmla="*/ 461214 h 922429"/>
                <a:gd name="connsiteX3" fmla="*/ 461215 w 922429"/>
                <a:gd name="connsiteY3" fmla="*/ 0 h 922429"/>
                <a:gd name="connsiteX4" fmla="*/ 922429 w 922429"/>
                <a:gd name="connsiteY4" fmla="*/ 461215 h 92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29" h="922429">
                  <a:moveTo>
                    <a:pt x="922429" y="461215"/>
                  </a:moveTo>
                  <a:cubicBezTo>
                    <a:pt x="922429" y="715936"/>
                    <a:pt x="715936" y="922429"/>
                    <a:pt x="461215" y="922429"/>
                  </a:cubicBezTo>
                  <a:cubicBezTo>
                    <a:pt x="206493" y="922429"/>
                    <a:pt x="0" y="715936"/>
                    <a:pt x="0" y="461214"/>
                  </a:cubicBezTo>
                  <a:cubicBezTo>
                    <a:pt x="0" y="206493"/>
                    <a:pt x="206493" y="0"/>
                    <a:pt x="461215" y="0"/>
                  </a:cubicBezTo>
                  <a:cubicBezTo>
                    <a:pt x="715936" y="0"/>
                    <a:pt x="922429" y="206493"/>
                    <a:pt x="922429" y="461215"/>
                  </a:cubicBezTo>
                  <a:close/>
                </a:path>
              </a:pathLst>
            </a:custGeom>
            <a:solidFill>
              <a:srgbClr val="FEFEFE"/>
            </a:solidFill>
            <a:ln w="3083"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12D218C2-79D4-4AF2-997F-33D20B923D10}"/>
                </a:ext>
              </a:extLst>
            </p:cNvPr>
            <p:cNvSpPr/>
            <p:nvPr/>
          </p:nvSpPr>
          <p:spPr>
            <a:xfrm rot="-2700000">
              <a:off x="1249840" y="2478925"/>
              <a:ext cx="921072" cy="921072"/>
            </a:xfrm>
            <a:custGeom>
              <a:avLst/>
              <a:gdLst>
                <a:gd name="connsiteX0" fmla="*/ 921072 w 921072"/>
                <a:gd name="connsiteY0" fmla="*/ 460536 h 921072"/>
                <a:gd name="connsiteX1" fmla="*/ 460536 w 921072"/>
                <a:gd name="connsiteY1" fmla="*/ 921072 h 921072"/>
                <a:gd name="connsiteX2" fmla="*/ 0 w 921072"/>
                <a:gd name="connsiteY2" fmla="*/ 460536 h 921072"/>
                <a:gd name="connsiteX3" fmla="*/ 460536 w 921072"/>
                <a:gd name="connsiteY3" fmla="*/ 0 h 921072"/>
                <a:gd name="connsiteX4" fmla="*/ 921072 w 921072"/>
                <a:gd name="connsiteY4" fmla="*/ 460536 h 9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072" h="921072">
                  <a:moveTo>
                    <a:pt x="921072" y="460536"/>
                  </a:moveTo>
                  <a:cubicBezTo>
                    <a:pt x="921072" y="714883"/>
                    <a:pt x="714883" y="921072"/>
                    <a:pt x="460536" y="921072"/>
                  </a:cubicBezTo>
                  <a:cubicBezTo>
                    <a:pt x="206189" y="921072"/>
                    <a:pt x="0" y="714883"/>
                    <a:pt x="0" y="460536"/>
                  </a:cubicBezTo>
                  <a:cubicBezTo>
                    <a:pt x="0" y="206189"/>
                    <a:pt x="206189" y="0"/>
                    <a:pt x="460536" y="0"/>
                  </a:cubicBezTo>
                  <a:cubicBezTo>
                    <a:pt x="714883" y="0"/>
                    <a:pt x="921072" y="206189"/>
                    <a:pt x="921072" y="460536"/>
                  </a:cubicBezTo>
                  <a:close/>
                </a:path>
              </a:pathLst>
            </a:custGeom>
            <a:solidFill>
              <a:srgbClr val="FEFEFE"/>
            </a:solidFill>
            <a:ln w="3083"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52900B83-8CBA-4A9C-8997-338CCEC62282}"/>
                </a:ext>
              </a:extLst>
            </p:cNvPr>
            <p:cNvSpPr/>
            <p:nvPr/>
          </p:nvSpPr>
          <p:spPr>
            <a:xfrm>
              <a:off x="1250495" y="2479580"/>
              <a:ext cx="919786" cy="919786"/>
            </a:xfrm>
            <a:custGeom>
              <a:avLst/>
              <a:gdLst>
                <a:gd name="connsiteX0" fmla="*/ 919786 w 919786"/>
                <a:gd name="connsiteY0" fmla="*/ 459893 h 919786"/>
                <a:gd name="connsiteX1" fmla="*/ 459893 w 919786"/>
                <a:gd name="connsiteY1" fmla="*/ 919786 h 919786"/>
                <a:gd name="connsiteX2" fmla="*/ 0 w 919786"/>
                <a:gd name="connsiteY2" fmla="*/ 459893 h 919786"/>
                <a:gd name="connsiteX3" fmla="*/ 459893 w 919786"/>
                <a:gd name="connsiteY3" fmla="*/ 0 h 919786"/>
                <a:gd name="connsiteX4" fmla="*/ 919786 w 919786"/>
                <a:gd name="connsiteY4" fmla="*/ 459893 h 919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786" h="919786">
                  <a:moveTo>
                    <a:pt x="919786" y="459893"/>
                  </a:moveTo>
                  <a:cubicBezTo>
                    <a:pt x="919786" y="713885"/>
                    <a:pt x="713885" y="919786"/>
                    <a:pt x="459893" y="919786"/>
                  </a:cubicBezTo>
                  <a:cubicBezTo>
                    <a:pt x="205901" y="919786"/>
                    <a:pt x="0" y="713885"/>
                    <a:pt x="0" y="459893"/>
                  </a:cubicBezTo>
                  <a:cubicBezTo>
                    <a:pt x="0" y="205901"/>
                    <a:pt x="205901" y="0"/>
                    <a:pt x="459893" y="0"/>
                  </a:cubicBezTo>
                  <a:cubicBezTo>
                    <a:pt x="713885" y="0"/>
                    <a:pt x="919786" y="205901"/>
                    <a:pt x="919786" y="459893"/>
                  </a:cubicBezTo>
                  <a:close/>
                </a:path>
              </a:pathLst>
            </a:custGeom>
            <a:solidFill>
              <a:srgbClr val="FDFEFD"/>
            </a:solidFill>
            <a:ln w="3083"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C45EB4B5-8407-4AAB-9725-2076FEE5FDAA}"/>
                </a:ext>
              </a:extLst>
            </p:cNvPr>
            <p:cNvSpPr/>
            <p:nvPr/>
          </p:nvSpPr>
          <p:spPr>
            <a:xfrm>
              <a:off x="1251174" y="2480258"/>
              <a:ext cx="918429" cy="918429"/>
            </a:xfrm>
            <a:custGeom>
              <a:avLst/>
              <a:gdLst>
                <a:gd name="connsiteX0" fmla="*/ 918429 w 918429"/>
                <a:gd name="connsiteY0" fmla="*/ 459215 h 918429"/>
                <a:gd name="connsiteX1" fmla="*/ 459215 w 918429"/>
                <a:gd name="connsiteY1" fmla="*/ 918429 h 918429"/>
                <a:gd name="connsiteX2" fmla="*/ 0 w 918429"/>
                <a:gd name="connsiteY2" fmla="*/ 459215 h 918429"/>
                <a:gd name="connsiteX3" fmla="*/ 459215 w 918429"/>
                <a:gd name="connsiteY3" fmla="*/ 0 h 918429"/>
                <a:gd name="connsiteX4" fmla="*/ 918429 w 918429"/>
                <a:gd name="connsiteY4" fmla="*/ 459215 h 91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29" h="918429">
                  <a:moveTo>
                    <a:pt x="918429" y="459215"/>
                  </a:moveTo>
                  <a:cubicBezTo>
                    <a:pt x="918429" y="712832"/>
                    <a:pt x="712832" y="918429"/>
                    <a:pt x="459215" y="918429"/>
                  </a:cubicBezTo>
                  <a:cubicBezTo>
                    <a:pt x="205597" y="918429"/>
                    <a:pt x="0" y="712832"/>
                    <a:pt x="0" y="459215"/>
                  </a:cubicBezTo>
                  <a:cubicBezTo>
                    <a:pt x="0" y="205598"/>
                    <a:pt x="205597" y="0"/>
                    <a:pt x="459215" y="0"/>
                  </a:cubicBezTo>
                  <a:cubicBezTo>
                    <a:pt x="712832" y="0"/>
                    <a:pt x="918429" y="205598"/>
                    <a:pt x="918429" y="459215"/>
                  </a:cubicBezTo>
                  <a:close/>
                </a:path>
              </a:pathLst>
            </a:custGeom>
            <a:solidFill>
              <a:srgbClr val="FDFDFD"/>
            </a:solidFill>
            <a:ln w="3083"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9E5D8966-FAA6-44F8-8DE8-4D9006CD9ECD}"/>
                </a:ext>
              </a:extLst>
            </p:cNvPr>
            <p:cNvSpPr/>
            <p:nvPr/>
          </p:nvSpPr>
          <p:spPr>
            <a:xfrm>
              <a:off x="1251821" y="2480906"/>
              <a:ext cx="917134" cy="917134"/>
            </a:xfrm>
            <a:custGeom>
              <a:avLst/>
              <a:gdLst>
                <a:gd name="connsiteX0" fmla="*/ 917134 w 917134"/>
                <a:gd name="connsiteY0" fmla="*/ 458567 h 917134"/>
                <a:gd name="connsiteX1" fmla="*/ 458567 w 917134"/>
                <a:gd name="connsiteY1" fmla="*/ 917134 h 917134"/>
                <a:gd name="connsiteX2" fmla="*/ 0 w 917134"/>
                <a:gd name="connsiteY2" fmla="*/ 458567 h 917134"/>
                <a:gd name="connsiteX3" fmla="*/ 458567 w 917134"/>
                <a:gd name="connsiteY3" fmla="*/ 0 h 917134"/>
                <a:gd name="connsiteX4" fmla="*/ 917134 w 917134"/>
                <a:gd name="connsiteY4" fmla="*/ 458567 h 91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134" h="917134">
                  <a:moveTo>
                    <a:pt x="917134" y="458567"/>
                  </a:moveTo>
                  <a:cubicBezTo>
                    <a:pt x="917134" y="711827"/>
                    <a:pt x="711827" y="917134"/>
                    <a:pt x="458567" y="917134"/>
                  </a:cubicBezTo>
                  <a:cubicBezTo>
                    <a:pt x="205307" y="917134"/>
                    <a:pt x="0" y="711827"/>
                    <a:pt x="0" y="458567"/>
                  </a:cubicBezTo>
                  <a:cubicBezTo>
                    <a:pt x="0" y="205307"/>
                    <a:pt x="205307" y="0"/>
                    <a:pt x="458567" y="0"/>
                  </a:cubicBezTo>
                  <a:cubicBezTo>
                    <a:pt x="711827" y="0"/>
                    <a:pt x="917134" y="205307"/>
                    <a:pt x="917134" y="458567"/>
                  </a:cubicBezTo>
                  <a:close/>
                </a:path>
              </a:pathLst>
            </a:custGeom>
            <a:solidFill>
              <a:srgbClr val="FDFDFD"/>
            </a:solidFill>
            <a:ln w="3083"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6E7F0BB-E0DE-4415-A954-931373FA2AC7}"/>
                </a:ext>
              </a:extLst>
            </p:cNvPr>
            <p:cNvSpPr/>
            <p:nvPr/>
          </p:nvSpPr>
          <p:spPr>
            <a:xfrm>
              <a:off x="1252499" y="2481584"/>
              <a:ext cx="915777" cy="915777"/>
            </a:xfrm>
            <a:custGeom>
              <a:avLst/>
              <a:gdLst>
                <a:gd name="connsiteX0" fmla="*/ 915777 w 915777"/>
                <a:gd name="connsiteY0" fmla="*/ 457889 h 915777"/>
                <a:gd name="connsiteX1" fmla="*/ 457889 w 915777"/>
                <a:gd name="connsiteY1" fmla="*/ 915777 h 915777"/>
                <a:gd name="connsiteX2" fmla="*/ 0 w 915777"/>
                <a:gd name="connsiteY2" fmla="*/ 457889 h 915777"/>
                <a:gd name="connsiteX3" fmla="*/ 457889 w 915777"/>
                <a:gd name="connsiteY3" fmla="*/ 0 h 915777"/>
                <a:gd name="connsiteX4" fmla="*/ 915777 w 915777"/>
                <a:gd name="connsiteY4" fmla="*/ 457889 h 915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77" h="915777">
                  <a:moveTo>
                    <a:pt x="915777" y="457889"/>
                  </a:moveTo>
                  <a:cubicBezTo>
                    <a:pt x="915777" y="710774"/>
                    <a:pt x="710774" y="915777"/>
                    <a:pt x="457889" y="915777"/>
                  </a:cubicBezTo>
                  <a:cubicBezTo>
                    <a:pt x="205004" y="915777"/>
                    <a:pt x="0" y="710774"/>
                    <a:pt x="0" y="457889"/>
                  </a:cubicBezTo>
                  <a:cubicBezTo>
                    <a:pt x="0" y="205004"/>
                    <a:pt x="205004" y="0"/>
                    <a:pt x="457889" y="0"/>
                  </a:cubicBezTo>
                  <a:cubicBezTo>
                    <a:pt x="710774" y="0"/>
                    <a:pt x="915777" y="205004"/>
                    <a:pt x="915777" y="457889"/>
                  </a:cubicBezTo>
                  <a:close/>
                </a:path>
              </a:pathLst>
            </a:custGeom>
            <a:solidFill>
              <a:srgbClr val="FCFDFD"/>
            </a:solidFill>
            <a:ln w="3083"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C439C014-D5C8-41B8-9DD0-8F2E0F3AD381}"/>
                </a:ext>
              </a:extLst>
            </p:cNvPr>
            <p:cNvSpPr/>
            <p:nvPr/>
          </p:nvSpPr>
          <p:spPr>
            <a:xfrm>
              <a:off x="1253147" y="2482232"/>
              <a:ext cx="914482" cy="914482"/>
            </a:xfrm>
            <a:custGeom>
              <a:avLst/>
              <a:gdLst>
                <a:gd name="connsiteX0" fmla="*/ 914482 w 914482"/>
                <a:gd name="connsiteY0" fmla="*/ 457241 h 914482"/>
                <a:gd name="connsiteX1" fmla="*/ 457241 w 914482"/>
                <a:gd name="connsiteY1" fmla="*/ 914482 h 914482"/>
                <a:gd name="connsiteX2" fmla="*/ 0 w 914482"/>
                <a:gd name="connsiteY2" fmla="*/ 457241 h 914482"/>
                <a:gd name="connsiteX3" fmla="*/ 457241 w 914482"/>
                <a:gd name="connsiteY3" fmla="*/ 0 h 914482"/>
                <a:gd name="connsiteX4" fmla="*/ 914482 w 914482"/>
                <a:gd name="connsiteY4" fmla="*/ 457241 h 91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82" h="914482">
                  <a:moveTo>
                    <a:pt x="914482" y="457241"/>
                  </a:moveTo>
                  <a:cubicBezTo>
                    <a:pt x="914482" y="709769"/>
                    <a:pt x="709768" y="914482"/>
                    <a:pt x="457241" y="914482"/>
                  </a:cubicBezTo>
                  <a:cubicBezTo>
                    <a:pt x="204714" y="914482"/>
                    <a:pt x="0" y="709769"/>
                    <a:pt x="0" y="457241"/>
                  </a:cubicBezTo>
                  <a:cubicBezTo>
                    <a:pt x="0" y="204714"/>
                    <a:pt x="204714" y="0"/>
                    <a:pt x="457241" y="0"/>
                  </a:cubicBezTo>
                  <a:cubicBezTo>
                    <a:pt x="709768" y="0"/>
                    <a:pt x="914482" y="204714"/>
                    <a:pt x="914482" y="457241"/>
                  </a:cubicBezTo>
                  <a:close/>
                </a:path>
              </a:pathLst>
            </a:custGeom>
            <a:solidFill>
              <a:srgbClr val="FCFCFC"/>
            </a:solidFill>
            <a:ln w="3083"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7C80B67C-2A1A-4F7F-9481-9EF2F09BE92A}"/>
                </a:ext>
              </a:extLst>
            </p:cNvPr>
            <p:cNvSpPr/>
            <p:nvPr/>
          </p:nvSpPr>
          <p:spPr>
            <a:xfrm rot="-2700000">
              <a:off x="1253817" y="2482903"/>
              <a:ext cx="913116" cy="913116"/>
            </a:xfrm>
            <a:custGeom>
              <a:avLst/>
              <a:gdLst>
                <a:gd name="connsiteX0" fmla="*/ 913117 w 913116"/>
                <a:gd name="connsiteY0" fmla="*/ 456558 h 913116"/>
                <a:gd name="connsiteX1" fmla="*/ 456558 w 913116"/>
                <a:gd name="connsiteY1" fmla="*/ 913117 h 913116"/>
                <a:gd name="connsiteX2" fmla="*/ 0 w 913116"/>
                <a:gd name="connsiteY2" fmla="*/ 456559 h 913116"/>
                <a:gd name="connsiteX3" fmla="*/ 456558 w 913116"/>
                <a:gd name="connsiteY3" fmla="*/ 0 h 913116"/>
                <a:gd name="connsiteX4" fmla="*/ 913117 w 913116"/>
                <a:gd name="connsiteY4" fmla="*/ 456558 h 91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16" h="913116">
                  <a:moveTo>
                    <a:pt x="913117" y="456558"/>
                  </a:moveTo>
                  <a:cubicBezTo>
                    <a:pt x="913117" y="708708"/>
                    <a:pt x="708709" y="913117"/>
                    <a:pt x="456558" y="913117"/>
                  </a:cubicBezTo>
                  <a:cubicBezTo>
                    <a:pt x="204408" y="913117"/>
                    <a:pt x="0" y="708709"/>
                    <a:pt x="0" y="456559"/>
                  </a:cubicBezTo>
                  <a:cubicBezTo>
                    <a:pt x="0" y="204408"/>
                    <a:pt x="204408" y="0"/>
                    <a:pt x="456558" y="0"/>
                  </a:cubicBezTo>
                  <a:cubicBezTo>
                    <a:pt x="708709" y="0"/>
                    <a:pt x="913117" y="204408"/>
                    <a:pt x="913117" y="456558"/>
                  </a:cubicBezTo>
                  <a:close/>
                </a:path>
              </a:pathLst>
            </a:custGeom>
            <a:solidFill>
              <a:srgbClr val="FCFCFC"/>
            </a:solidFill>
            <a:ln w="3083"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CFD8AEAE-D64B-434B-8AB2-BF67FCC7503C}"/>
                </a:ext>
              </a:extLst>
            </p:cNvPr>
            <p:cNvSpPr/>
            <p:nvPr/>
          </p:nvSpPr>
          <p:spPr>
            <a:xfrm rot="-2700000">
              <a:off x="1254465" y="2483550"/>
              <a:ext cx="911821" cy="911821"/>
            </a:xfrm>
            <a:custGeom>
              <a:avLst/>
              <a:gdLst>
                <a:gd name="connsiteX0" fmla="*/ 911822 w 911821"/>
                <a:gd name="connsiteY0" fmla="*/ 455911 h 911821"/>
                <a:gd name="connsiteX1" fmla="*/ 455911 w 911821"/>
                <a:gd name="connsiteY1" fmla="*/ 911822 h 911821"/>
                <a:gd name="connsiteX2" fmla="*/ 0 w 911821"/>
                <a:gd name="connsiteY2" fmla="*/ 455911 h 911821"/>
                <a:gd name="connsiteX3" fmla="*/ 455911 w 911821"/>
                <a:gd name="connsiteY3" fmla="*/ 0 h 911821"/>
                <a:gd name="connsiteX4" fmla="*/ 911822 w 911821"/>
                <a:gd name="connsiteY4" fmla="*/ 455911 h 91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821" h="911821">
                  <a:moveTo>
                    <a:pt x="911822" y="455911"/>
                  </a:moveTo>
                  <a:cubicBezTo>
                    <a:pt x="911822" y="707703"/>
                    <a:pt x="707703" y="911822"/>
                    <a:pt x="455911" y="911822"/>
                  </a:cubicBezTo>
                  <a:cubicBezTo>
                    <a:pt x="204118" y="911822"/>
                    <a:pt x="0" y="707703"/>
                    <a:pt x="0" y="455911"/>
                  </a:cubicBezTo>
                  <a:cubicBezTo>
                    <a:pt x="0" y="204118"/>
                    <a:pt x="204118" y="0"/>
                    <a:pt x="455911" y="0"/>
                  </a:cubicBezTo>
                  <a:cubicBezTo>
                    <a:pt x="707703" y="0"/>
                    <a:pt x="911822" y="204118"/>
                    <a:pt x="911822" y="455911"/>
                  </a:cubicBezTo>
                  <a:close/>
                </a:path>
              </a:pathLst>
            </a:custGeom>
            <a:solidFill>
              <a:srgbClr val="FBFCFC"/>
            </a:solidFill>
            <a:ln w="3083"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CFC4D777-9E00-4B75-A8B2-53350F5BE349}"/>
                </a:ext>
              </a:extLst>
            </p:cNvPr>
            <p:cNvSpPr/>
            <p:nvPr/>
          </p:nvSpPr>
          <p:spPr>
            <a:xfrm>
              <a:off x="1255151" y="2484236"/>
              <a:ext cx="910473" cy="910473"/>
            </a:xfrm>
            <a:custGeom>
              <a:avLst/>
              <a:gdLst>
                <a:gd name="connsiteX0" fmla="*/ 910474 w 910473"/>
                <a:gd name="connsiteY0" fmla="*/ 455237 h 910473"/>
                <a:gd name="connsiteX1" fmla="*/ 455237 w 910473"/>
                <a:gd name="connsiteY1" fmla="*/ 910474 h 910473"/>
                <a:gd name="connsiteX2" fmla="*/ 0 w 910473"/>
                <a:gd name="connsiteY2" fmla="*/ 455237 h 910473"/>
                <a:gd name="connsiteX3" fmla="*/ 455237 w 910473"/>
                <a:gd name="connsiteY3" fmla="*/ 0 h 910473"/>
                <a:gd name="connsiteX4" fmla="*/ 910474 w 910473"/>
                <a:gd name="connsiteY4" fmla="*/ 455237 h 910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473" h="910473">
                  <a:moveTo>
                    <a:pt x="910474" y="455237"/>
                  </a:moveTo>
                  <a:cubicBezTo>
                    <a:pt x="910474" y="706657"/>
                    <a:pt x="706657" y="910474"/>
                    <a:pt x="455237" y="910474"/>
                  </a:cubicBezTo>
                  <a:cubicBezTo>
                    <a:pt x="203816" y="910474"/>
                    <a:pt x="0" y="706657"/>
                    <a:pt x="0" y="455237"/>
                  </a:cubicBezTo>
                  <a:cubicBezTo>
                    <a:pt x="0" y="203816"/>
                    <a:pt x="203816" y="0"/>
                    <a:pt x="455237" y="0"/>
                  </a:cubicBezTo>
                  <a:cubicBezTo>
                    <a:pt x="706657" y="0"/>
                    <a:pt x="910474" y="203816"/>
                    <a:pt x="910474" y="455237"/>
                  </a:cubicBezTo>
                  <a:close/>
                </a:path>
              </a:pathLst>
            </a:custGeom>
            <a:solidFill>
              <a:srgbClr val="FBFCFB"/>
            </a:solidFill>
            <a:ln w="3083"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638EE620-AECB-4A18-920A-CB46D49B7613}"/>
                </a:ext>
              </a:extLst>
            </p:cNvPr>
            <p:cNvSpPr/>
            <p:nvPr/>
          </p:nvSpPr>
          <p:spPr>
            <a:xfrm>
              <a:off x="1255799" y="2484884"/>
              <a:ext cx="909178" cy="909178"/>
            </a:xfrm>
            <a:custGeom>
              <a:avLst/>
              <a:gdLst>
                <a:gd name="connsiteX0" fmla="*/ 909178 w 909178"/>
                <a:gd name="connsiteY0" fmla="*/ 454589 h 909178"/>
                <a:gd name="connsiteX1" fmla="*/ 454589 w 909178"/>
                <a:gd name="connsiteY1" fmla="*/ 909179 h 909178"/>
                <a:gd name="connsiteX2" fmla="*/ 0 w 909178"/>
                <a:gd name="connsiteY2" fmla="*/ 454589 h 909178"/>
                <a:gd name="connsiteX3" fmla="*/ 454589 w 909178"/>
                <a:gd name="connsiteY3" fmla="*/ 0 h 909178"/>
                <a:gd name="connsiteX4" fmla="*/ 909178 w 909178"/>
                <a:gd name="connsiteY4" fmla="*/ 454589 h 909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178" h="909178">
                  <a:moveTo>
                    <a:pt x="909178" y="454589"/>
                  </a:moveTo>
                  <a:cubicBezTo>
                    <a:pt x="909178" y="705652"/>
                    <a:pt x="705652" y="909179"/>
                    <a:pt x="454589" y="909179"/>
                  </a:cubicBezTo>
                  <a:cubicBezTo>
                    <a:pt x="203527" y="909179"/>
                    <a:pt x="0" y="705652"/>
                    <a:pt x="0" y="454589"/>
                  </a:cubicBezTo>
                  <a:cubicBezTo>
                    <a:pt x="0" y="203527"/>
                    <a:pt x="203527" y="0"/>
                    <a:pt x="454589" y="0"/>
                  </a:cubicBezTo>
                  <a:cubicBezTo>
                    <a:pt x="705652" y="0"/>
                    <a:pt x="909178" y="203527"/>
                    <a:pt x="909178" y="454589"/>
                  </a:cubicBezTo>
                  <a:close/>
                </a:path>
              </a:pathLst>
            </a:custGeom>
            <a:solidFill>
              <a:srgbClr val="FBFBFB"/>
            </a:solidFill>
            <a:ln w="3083"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C71437C1-1921-48A9-9C14-CF559F61F360}"/>
                </a:ext>
              </a:extLst>
            </p:cNvPr>
            <p:cNvSpPr/>
            <p:nvPr/>
          </p:nvSpPr>
          <p:spPr>
            <a:xfrm>
              <a:off x="1256447" y="2485531"/>
              <a:ext cx="907883" cy="907883"/>
            </a:xfrm>
            <a:custGeom>
              <a:avLst/>
              <a:gdLst>
                <a:gd name="connsiteX0" fmla="*/ 907883 w 907883"/>
                <a:gd name="connsiteY0" fmla="*/ 453942 h 907883"/>
                <a:gd name="connsiteX1" fmla="*/ 453942 w 907883"/>
                <a:gd name="connsiteY1" fmla="*/ 907883 h 907883"/>
                <a:gd name="connsiteX2" fmla="*/ 0 w 907883"/>
                <a:gd name="connsiteY2" fmla="*/ 453941 h 907883"/>
                <a:gd name="connsiteX3" fmla="*/ 453942 w 907883"/>
                <a:gd name="connsiteY3" fmla="*/ 0 h 907883"/>
                <a:gd name="connsiteX4" fmla="*/ 907883 w 907883"/>
                <a:gd name="connsiteY4" fmla="*/ 453942 h 90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3" h="907883">
                  <a:moveTo>
                    <a:pt x="907883" y="453942"/>
                  </a:moveTo>
                  <a:cubicBezTo>
                    <a:pt x="907883" y="704647"/>
                    <a:pt x="704647" y="907883"/>
                    <a:pt x="453942" y="907883"/>
                  </a:cubicBezTo>
                  <a:cubicBezTo>
                    <a:pt x="203237" y="907883"/>
                    <a:pt x="0" y="704646"/>
                    <a:pt x="0" y="453941"/>
                  </a:cubicBezTo>
                  <a:cubicBezTo>
                    <a:pt x="0" y="203236"/>
                    <a:pt x="203237" y="0"/>
                    <a:pt x="453942" y="0"/>
                  </a:cubicBezTo>
                  <a:cubicBezTo>
                    <a:pt x="704647" y="0"/>
                    <a:pt x="907883" y="203236"/>
                    <a:pt x="907883" y="453942"/>
                  </a:cubicBezTo>
                  <a:close/>
                </a:path>
              </a:pathLst>
            </a:custGeom>
            <a:solidFill>
              <a:srgbClr val="FAFBFB"/>
            </a:solidFill>
            <a:ln w="3083"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25A7EFE6-55F6-46DC-AC52-B707123EA068}"/>
                </a:ext>
              </a:extLst>
            </p:cNvPr>
            <p:cNvSpPr/>
            <p:nvPr/>
          </p:nvSpPr>
          <p:spPr>
            <a:xfrm>
              <a:off x="1257125" y="2486210"/>
              <a:ext cx="906526" cy="906526"/>
            </a:xfrm>
            <a:custGeom>
              <a:avLst/>
              <a:gdLst>
                <a:gd name="connsiteX0" fmla="*/ 906526 w 906526"/>
                <a:gd name="connsiteY0" fmla="*/ 453263 h 906526"/>
                <a:gd name="connsiteX1" fmla="*/ 453263 w 906526"/>
                <a:gd name="connsiteY1" fmla="*/ 906526 h 906526"/>
                <a:gd name="connsiteX2" fmla="*/ 0 w 906526"/>
                <a:gd name="connsiteY2" fmla="*/ 453263 h 906526"/>
                <a:gd name="connsiteX3" fmla="*/ 453263 w 906526"/>
                <a:gd name="connsiteY3" fmla="*/ 0 h 906526"/>
                <a:gd name="connsiteX4" fmla="*/ 906526 w 906526"/>
                <a:gd name="connsiteY4" fmla="*/ 453263 h 90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26" h="906526">
                  <a:moveTo>
                    <a:pt x="906526" y="453263"/>
                  </a:moveTo>
                  <a:cubicBezTo>
                    <a:pt x="906526" y="703594"/>
                    <a:pt x="703594" y="906526"/>
                    <a:pt x="453263" y="906526"/>
                  </a:cubicBezTo>
                  <a:cubicBezTo>
                    <a:pt x="202933" y="906526"/>
                    <a:pt x="0" y="703594"/>
                    <a:pt x="0" y="453263"/>
                  </a:cubicBezTo>
                  <a:cubicBezTo>
                    <a:pt x="0" y="202933"/>
                    <a:pt x="202933" y="0"/>
                    <a:pt x="453263" y="0"/>
                  </a:cubicBezTo>
                  <a:cubicBezTo>
                    <a:pt x="703594" y="0"/>
                    <a:pt x="906526" y="202933"/>
                    <a:pt x="906526" y="453263"/>
                  </a:cubicBezTo>
                  <a:close/>
                </a:path>
              </a:pathLst>
            </a:custGeom>
            <a:solidFill>
              <a:srgbClr val="FAFBFA"/>
            </a:solidFill>
            <a:ln w="3083"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08E6BD35-382B-4152-984F-52FEDBEAF42C}"/>
                </a:ext>
              </a:extLst>
            </p:cNvPr>
            <p:cNvSpPr/>
            <p:nvPr/>
          </p:nvSpPr>
          <p:spPr>
            <a:xfrm>
              <a:off x="1257772" y="2486857"/>
              <a:ext cx="905231" cy="905231"/>
            </a:xfrm>
            <a:custGeom>
              <a:avLst/>
              <a:gdLst>
                <a:gd name="connsiteX0" fmla="*/ 905231 w 905231"/>
                <a:gd name="connsiteY0" fmla="*/ 452616 h 905231"/>
                <a:gd name="connsiteX1" fmla="*/ 452616 w 905231"/>
                <a:gd name="connsiteY1" fmla="*/ 905231 h 905231"/>
                <a:gd name="connsiteX2" fmla="*/ 0 w 905231"/>
                <a:gd name="connsiteY2" fmla="*/ 452616 h 905231"/>
                <a:gd name="connsiteX3" fmla="*/ 452616 w 905231"/>
                <a:gd name="connsiteY3" fmla="*/ 0 h 905231"/>
                <a:gd name="connsiteX4" fmla="*/ 905231 w 905231"/>
                <a:gd name="connsiteY4" fmla="*/ 452616 h 905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231" h="905231">
                  <a:moveTo>
                    <a:pt x="905231" y="452616"/>
                  </a:moveTo>
                  <a:cubicBezTo>
                    <a:pt x="905231" y="702588"/>
                    <a:pt x="702588" y="905231"/>
                    <a:pt x="452616" y="905231"/>
                  </a:cubicBezTo>
                  <a:cubicBezTo>
                    <a:pt x="202643" y="905231"/>
                    <a:pt x="0" y="702588"/>
                    <a:pt x="0" y="452616"/>
                  </a:cubicBezTo>
                  <a:cubicBezTo>
                    <a:pt x="0" y="202643"/>
                    <a:pt x="202643" y="0"/>
                    <a:pt x="452616" y="0"/>
                  </a:cubicBezTo>
                  <a:cubicBezTo>
                    <a:pt x="702588" y="0"/>
                    <a:pt x="905231" y="202643"/>
                    <a:pt x="905231" y="452616"/>
                  </a:cubicBezTo>
                  <a:close/>
                </a:path>
              </a:pathLst>
            </a:custGeom>
            <a:solidFill>
              <a:srgbClr val="FAFAFA"/>
            </a:solidFill>
            <a:ln w="3083"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9900007F-19F3-43F6-A499-02DE5C9E7750}"/>
                </a:ext>
              </a:extLst>
            </p:cNvPr>
            <p:cNvSpPr/>
            <p:nvPr/>
          </p:nvSpPr>
          <p:spPr>
            <a:xfrm rot="-2700000">
              <a:off x="1258443" y="2487528"/>
              <a:ext cx="903865" cy="903865"/>
            </a:xfrm>
            <a:custGeom>
              <a:avLst/>
              <a:gdLst>
                <a:gd name="connsiteX0" fmla="*/ 903866 w 903865"/>
                <a:gd name="connsiteY0" fmla="*/ 451933 h 903865"/>
                <a:gd name="connsiteX1" fmla="*/ 451933 w 903865"/>
                <a:gd name="connsiteY1" fmla="*/ 903866 h 903865"/>
                <a:gd name="connsiteX2" fmla="*/ 0 w 903865"/>
                <a:gd name="connsiteY2" fmla="*/ 451933 h 903865"/>
                <a:gd name="connsiteX3" fmla="*/ 451933 w 903865"/>
                <a:gd name="connsiteY3" fmla="*/ 0 h 903865"/>
                <a:gd name="connsiteX4" fmla="*/ 903866 w 903865"/>
                <a:gd name="connsiteY4" fmla="*/ 451933 h 90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865" h="903865">
                  <a:moveTo>
                    <a:pt x="903866" y="451933"/>
                  </a:moveTo>
                  <a:cubicBezTo>
                    <a:pt x="903866" y="701529"/>
                    <a:pt x="701529" y="903866"/>
                    <a:pt x="451933" y="903866"/>
                  </a:cubicBezTo>
                  <a:cubicBezTo>
                    <a:pt x="202337" y="903866"/>
                    <a:pt x="0" y="701529"/>
                    <a:pt x="0" y="451933"/>
                  </a:cubicBezTo>
                  <a:cubicBezTo>
                    <a:pt x="0" y="202337"/>
                    <a:pt x="202337" y="0"/>
                    <a:pt x="451933" y="0"/>
                  </a:cubicBezTo>
                  <a:cubicBezTo>
                    <a:pt x="701529" y="0"/>
                    <a:pt x="903866" y="202337"/>
                    <a:pt x="903866" y="451933"/>
                  </a:cubicBezTo>
                  <a:close/>
                </a:path>
              </a:pathLst>
            </a:custGeom>
            <a:solidFill>
              <a:srgbClr val="F9FAFA"/>
            </a:solidFill>
            <a:ln w="3083"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599C51F1-D3E7-41F0-8CD9-014D0CD00400}"/>
                </a:ext>
              </a:extLst>
            </p:cNvPr>
            <p:cNvSpPr/>
            <p:nvPr/>
          </p:nvSpPr>
          <p:spPr>
            <a:xfrm rot="-2700000">
              <a:off x="1259090" y="2488176"/>
              <a:ext cx="902570" cy="902570"/>
            </a:xfrm>
            <a:custGeom>
              <a:avLst/>
              <a:gdLst>
                <a:gd name="connsiteX0" fmla="*/ 902571 w 902570"/>
                <a:gd name="connsiteY0" fmla="*/ 451285 h 902570"/>
                <a:gd name="connsiteX1" fmla="*/ 451285 w 902570"/>
                <a:gd name="connsiteY1" fmla="*/ 902571 h 902570"/>
                <a:gd name="connsiteX2" fmla="*/ 0 w 902570"/>
                <a:gd name="connsiteY2" fmla="*/ 451285 h 902570"/>
                <a:gd name="connsiteX3" fmla="*/ 451285 w 902570"/>
                <a:gd name="connsiteY3" fmla="*/ 0 h 902570"/>
                <a:gd name="connsiteX4" fmla="*/ 902571 w 902570"/>
                <a:gd name="connsiteY4" fmla="*/ 451285 h 90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70" h="902570">
                  <a:moveTo>
                    <a:pt x="902571" y="451285"/>
                  </a:moveTo>
                  <a:cubicBezTo>
                    <a:pt x="902571" y="700524"/>
                    <a:pt x="700523" y="902571"/>
                    <a:pt x="451285" y="902571"/>
                  </a:cubicBezTo>
                  <a:cubicBezTo>
                    <a:pt x="202047" y="902571"/>
                    <a:pt x="0" y="700524"/>
                    <a:pt x="0" y="451285"/>
                  </a:cubicBezTo>
                  <a:cubicBezTo>
                    <a:pt x="0" y="202047"/>
                    <a:pt x="202047" y="0"/>
                    <a:pt x="451285" y="0"/>
                  </a:cubicBezTo>
                  <a:cubicBezTo>
                    <a:pt x="700523" y="0"/>
                    <a:pt x="902571" y="202047"/>
                    <a:pt x="902571" y="451285"/>
                  </a:cubicBezTo>
                  <a:close/>
                </a:path>
              </a:pathLst>
            </a:custGeom>
            <a:solidFill>
              <a:srgbClr val="F9FAFA"/>
            </a:solidFill>
            <a:ln w="3083"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4D68E85-191F-4F97-BAC5-287C6177F5DC}"/>
                </a:ext>
              </a:extLst>
            </p:cNvPr>
            <p:cNvSpPr/>
            <p:nvPr/>
          </p:nvSpPr>
          <p:spPr>
            <a:xfrm>
              <a:off x="1259777" y="2488861"/>
              <a:ext cx="901222" cy="901222"/>
            </a:xfrm>
            <a:custGeom>
              <a:avLst/>
              <a:gdLst>
                <a:gd name="connsiteX0" fmla="*/ 901223 w 901222"/>
                <a:gd name="connsiteY0" fmla="*/ 450611 h 901222"/>
                <a:gd name="connsiteX1" fmla="*/ 450611 w 901222"/>
                <a:gd name="connsiteY1" fmla="*/ 901223 h 901222"/>
                <a:gd name="connsiteX2" fmla="*/ 0 w 901222"/>
                <a:gd name="connsiteY2" fmla="*/ 450611 h 901222"/>
                <a:gd name="connsiteX3" fmla="*/ 450611 w 901222"/>
                <a:gd name="connsiteY3" fmla="*/ 0 h 901222"/>
                <a:gd name="connsiteX4" fmla="*/ 901223 w 901222"/>
                <a:gd name="connsiteY4" fmla="*/ 450611 h 90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222" h="901222">
                  <a:moveTo>
                    <a:pt x="901223" y="450611"/>
                  </a:moveTo>
                  <a:cubicBezTo>
                    <a:pt x="901223" y="699477"/>
                    <a:pt x="699477" y="901223"/>
                    <a:pt x="450611" y="901223"/>
                  </a:cubicBezTo>
                  <a:cubicBezTo>
                    <a:pt x="201746" y="901223"/>
                    <a:pt x="0" y="699477"/>
                    <a:pt x="0" y="450611"/>
                  </a:cubicBezTo>
                  <a:cubicBezTo>
                    <a:pt x="0" y="201746"/>
                    <a:pt x="201746" y="0"/>
                    <a:pt x="450611" y="0"/>
                  </a:cubicBezTo>
                  <a:cubicBezTo>
                    <a:pt x="699477" y="0"/>
                    <a:pt x="901223" y="201746"/>
                    <a:pt x="901223" y="450611"/>
                  </a:cubicBezTo>
                  <a:close/>
                </a:path>
              </a:pathLst>
            </a:custGeom>
            <a:solidFill>
              <a:srgbClr val="F9FAF9"/>
            </a:solidFill>
            <a:ln w="3083"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7C676A1D-7779-497B-8418-4AB2B1543422}"/>
                </a:ext>
              </a:extLst>
            </p:cNvPr>
            <p:cNvSpPr/>
            <p:nvPr/>
          </p:nvSpPr>
          <p:spPr>
            <a:xfrm>
              <a:off x="1260424" y="2489509"/>
              <a:ext cx="899927" cy="899927"/>
            </a:xfrm>
            <a:custGeom>
              <a:avLst/>
              <a:gdLst>
                <a:gd name="connsiteX0" fmla="*/ 899928 w 899927"/>
                <a:gd name="connsiteY0" fmla="*/ 449964 h 899927"/>
                <a:gd name="connsiteX1" fmla="*/ 449964 w 899927"/>
                <a:gd name="connsiteY1" fmla="*/ 899928 h 899927"/>
                <a:gd name="connsiteX2" fmla="*/ 0 w 899927"/>
                <a:gd name="connsiteY2" fmla="*/ 449964 h 899927"/>
                <a:gd name="connsiteX3" fmla="*/ 449964 w 899927"/>
                <a:gd name="connsiteY3" fmla="*/ 0 h 899927"/>
                <a:gd name="connsiteX4" fmla="*/ 899928 w 899927"/>
                <a:gd name="connsiteY4" fmla="*/ 449964 h 899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27" h="899927">
                  <a:moveTo>
                    <a:pt x="899928" y="449964"/>
                  </a:moveTo>
                  <a:cubicBezTo>
                    <a:pt x="899928" y="698472"/>
                    <a:pt x="698472" y="899928"/>
                    <a:pt x="449964" y="899928"/>
                  </a:cubicBezTo>
                  <a:cubicBezTo>
                    <a:pt x="201456" y="899928"/>
                    <a:pt x="0" y="698472"/>
                    <a:pt x="0" y="449964"/>
                  </a:cubicBezTo>
                  <a:cubicBezTo>
                    <a:pt x="0" y="201456"/>
                    <a:pt x="201456" y="0"/>
                    <a:pt x="449964" y="0"/>
                  </a:cubicBezTo>
                  <a:cubicBezTo>
                    <a:pt x="698472" y="0"/>
                    <a:pt x="899928" y="201456"/>
                    <a:pt x="899928" y="449964"/>
                  </a:cubicBezTo>
                  <a:close/>
                </a:path>
              </a:pathLst>
            </a:custGeom>
            <a:solidFill>
              <a:srgbClr val="F8F9F9"/>
            </a:solidFill>
            <a:ln w="3083"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75D58A58-D37A-4042-903B-B822F44185E2}"/>
                </a:ext>
              </a:extLst>
            </p:cNvPr>
            <p:cNvSpPr/>
            <p:nvPr/>
          </p:nvSpPr>
          <p:spPr>
            <a:xfrm>
              <a:off x="1261103" y="2490187"/>
              <a:ext cx="898570" cy="898570"/>
            </a:xfrm>
            <a:custGeom>
              <a:avLst/>
              <a:gdLst>
                <a:gd name="connsiteX0" fmla="*/ 898571 w 898570"/>
                <a:gd name="connsiteY0" fmla="*/ 449285 h 898570"/>
                <a:gd name="connsiteX1" fmla="*/ 449285 w 898570"/>
                <a:gd name="connsiteY1" fmla="*/ 898571 h 898570"/>
                <a:gd name="connsiteX2" fmla="*/ 0 w 898570"/>
                <a:gd name="connsiteY2" fmla="*/ 449285 h 898570"/>
                <a:gd name="connsiteX3" fmla="*/ 449285 w 898570"/>
                <a:gd name="connsiteY3" fmla="*/ 0 h 898570"/>
                <a:gd name="connsiteX4" fmla="*/ 898571 w 898570"/>
                <a:gd name="connsiteY4" fmla="*/ 449285 h 898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570" h="898570">
                  <a:moveTo>
                    <a:pt x="898571" y="449285"/>
                  </a:moveTo>
                  <a:cubicBezTo>
                    <a:pt x="898571" y="697419"/>
                    <a:pt x="697419" y="898571"/>
                    <a:pt x="449285" y="898571"/>
                  </a:cubicBezTo>
                  <a:cubicBezTo>
                    <a:pt x="201152" y="898571"/>
                    <a:pt x="0" y="697419"/>
                    <a:pt x="0" y="449285"/>
                  </a:cubicBezTo>
                  <a:cubicBezTo>
                    <a:pt x="0" y="201152"/>
                    <a:pt x="201152" y="0"/>
                    <a:pt x="449285" y="0"/>
                  </a:cubicBezTo>
                  <a:cubicBezTo>
                    <a:pt x="697419" y="0"/>
                    <a:pt x="898571" y="201152"/>
                    <a:pt x="898571" y="449285"/>
                  </a:cubicBezTo>
                  <a:close/>
                </a:path>
              </a:pathLst>
            </a:custGeom>
            <a:solidFill>
              <a:srgbClr val="F8F9F9"/>
            </a:solidFill>
            <a:ln w="3083"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12F404A5-0D7B-4DFB-A391-914B8388765F}"/>
                </a:ext>
              </a:extLst>
            </p:cNvPr>
            <p:cNvSpPr/>
            <p:nvPr/>
          </p:nvSpPr>
          <p:spPr>
            <a:xfrm>
              <a:off x="1261750" y="2490835"/>
              <a:ext cx="897275" cy="897275"/>
            </a:xfrm>
            <a:custGeom>
              <a:avLst/>
              <a:gdLst>
                <a:gd name="connsiteX0" fmla="*/ 897276 w 897275"/>
                <a:gd name="connsiteY0" fmla="*/ 448638 h 897275"/>
                <a:gd name="connsiteX1" fmla="*/ 448638 w 897275"/>
                <a:gd name="connsiteY1" fmla="*/ 897276 h 897275"/>
                <a:gd name="connsiteX2" fmla="*/ 0 w 897275"/>
                <a:gd name="connsiteY2" fmla="*/ 448638 h 897275"/>
                <a:gd name="connsiteX3" fmla="*/ 448638 w 897275"/>
                <a:gd name="connsiteY3" fmla="*/ 0 h 897275"/>
                <a:gd name="connsiteX4" fmla="*/ 897276 w 897275"/>
                <a:gd name="connsiteY4" fmla="*/ 448638 h 89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75" h="897275">
                  <a:moveTo>
                    <a:pt x="897276" y="448638"/>
                  </a:moveTo>
                  <a:cubicBezTo>
                    <a:pt x="897276" y="696414"/>
                    <a:pt x="696414" y="897276"/>
                    <a:pt x="448638" y="897276"/>
                  </a:cubicBezTo>
                  <a:cubicBezTo>
                    <a:pt x="200862" y="897276"/>
                    <a:pt x="0" y="696414"/>
                    <a:pt x="0" y="448638"/>
                  </a:cubicBezTo>
                  <a:cubicBezTo>
                    <a:pt x="0" y="200862"/>
                    <a:pt x="200862" y="0"/>
                    <a:pt x="448638" y="0"/>
                  </a:cubicBezTo>
                  <a:cubicBezTo>
                    <a:pt x="696414" y="0"/>
                    <a:pt x="897276" y="200862"/>
                    <a:pt x="897276" y="448638"/>
                  </a:cubicBezTo>
                  <a:close/>
                </a:path>
              </a:pathLst>
            </a:custGeom>
            <a:solidFill>
              <a:srgbClr val="F8F9F8"/>
            </a:solidFill>
            <a:ln w="3083"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EE60D514-9AD6-4E9E-9B15-7D859B828DB8}"/>
                </a:ext>
              </a:extLst>
            </p:cNvPr>
            <p:cNvSpPr/>
            <p:nvPr/>
          </p:nvSpPr>
          <p:spPr>
            <a:xfrm>
              <a:off x="1262429" y="2491513"/>
              <a:ext cx="895918" cy="895918"/>
            </a:xfrm>
            <a:custGeom>
              <a:avLst/>
              <a:gdLst>
                <a:gd name="connsiteX0" fmla="*/ 895919 w 895918"/>
                <a:gd name="connsiteY0" fmla="*/ 447959 h 895918"/>
                <a:gd name="connsiteX1" fmla="*/ 447959 w 895918"/>
                <a:gd name="connsiteY1" fmla="*/ 895919 h 895918"/>
                <a:gd name="connsiteX2" fmla="*/ 0 w 895918"/>
                <a:gd name="connsiteY2" fmla="*/ 447959 h 895918"/>
                <a:gd name="connsiteX3" fmla="*/ 447959 w 895918"/>
                <a:gd name="connsiteY3" fmla="*/ 0 h 895918"/>
                <a:gd name="connsiteX4" fmla="*/ 895919 w 895918"/>
                <a:gd name="connsiteY4" fmla="*/ 447959 h 89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918" h="895918">
                  <a:moveTo>
                    <a:pt x="895919" y="447959"/>
                  </a:moveTo>
                  <a:cubicBezTo>
                    <a:pt x="895919" y="695360"/>
                    <a:pt x="695361" y="895919"/>
                    <a:pt x="447959" y="895919"/>
                  </a:cubicBezTo>
                  <a:cubicBezTo>
                    <a:pt x="200558" y="895919"/>
                    <a:pt x="0" y="695361"/>
                    <a:pt x="0" y="447959"/>
                  </a:cubicBezTo>
                  <a:cubicBezTo>
                    <a:pt x="0" y="200558"/>
                    <a:pt x="200558" y="0"/>
                    <a:pt x="447959" y="0"/>
                  </a:cubicBezTo>
                  <a:cubicBezTo>
                    <a:pt x="695360" y="0"/>
                    <a:pt x="895919" y="200558"/>
                    <a:pt x="895919" y="447959"/>
                  </a:cubicBezTo>
                  <a:close/>
                </a:path>
              </a:pathLst>
            </a:custGeom>
            <a:solidFill>
              <a:srgbClr val="F7F8F8"/>
            </a:solidFill>
            <a:ln w="3083"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6D4AE666-8780-4F6F-8534-7622779C0BE7}"/>
                </a:ext>
              </a:extLst>
            </p:cNvPr>
            <p:cNvSpPr/>
            <p:nvPr/>
          </p:nvSpPr>
          <p:spPr>
            <a:xfrm rot="-2700000">
              <a:off x="1263068" y="2492153"/>
              <a:ext cx="894615" cy="894615"/>
            </a:xfrm>
            <a:custGeom>
              <a:avLst/>
              <a:gdLst>
                <a:gd name="connsiteX0" fmla="*/ 894615 w 894615"/>
                <a:gd name="connsiteY0" fmla="*/ 447308 h 894615"/>
                <a:gd name="connsiteX1" fmla="*/ 447308 w 894615"/>
                <a:gd name="connsiteY1" fmla="*/ 894615 h 894615"/>
                <a:gd name="connsiteX2" fmla="*/ 0 w 894615"/>
                <a:gd name="connsiteY2" fmla="*/ 447308 h 894615"/>
                <a:gd name="connsiteX3" fmla="*/ 447308 w 894615"/>
                <a:gd name="connsiteY3" fmla="*/ 0 h 894615"/>
                <a:gd name="connsiteX4" fmla="*/ 894615 w 894615"/>
                <a:gd name="connsiteY4" fmla="*/ 447308 h 894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15" h="894615">
                  <a:moveTo>
                    <a:pt x="894615" y="447308"/>
                  </a:moveTo>
                  <a:cubicBezTo>
                    <a:pt x="894615" y="694349"/>
                    <a:pt x="694349" y="894615"/>
                    <a:pt x="447308" y="894615"/>
                  </a:cubicBezTo>
                  <a:cubicBezTo>
                    <a:pt x="200266" y="894615"/>
                    <a:pt x="0" y="694349"/>
                    <a:pt x="0" y="447308"/>
                  </a:cubicBezTo>
                  <a:cubicBezTo>
                    <a:pt x="0" y="200267"/>
                    <a:pt x="200266" y="0"/>
                    <a:pt x="447308" y="0"/>
                  </a:cubicBezTo>
                  <a:cubicBezTo>
                    <a:pt x="694349" y="0"/>
                    <a:pt x="894615" y="200267"/>
                    <a:pt x="894615" y="447308"/>
                  </a:cubicBezTo>
                  <a:close/>
                </a:path>
              </a:pathLst>
            </a:custGeom>
            <a:solidFill>
              <a:srgbClr val="F7F8F8"/>
            </a:solidFill>
            <a:ln w="3083"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EFEAF5-9A86-473A-9FE8-C8C351B90F20}"/>
                </a:ext>
              </a:extLst>
            </p:cNvPr>
            <p:cNvSpPr/>
            <p:nvPr/>
          </p:nvSpPr>
          <p:spPr>
            <a:xfrm rot="-2700000">
              <a:off x="1263716" y="2492801"/>
              <a:ext cx="893319" cy="893319"/>
            </a:xfrm>
            <a:custGeom>
              <a:avLst/>
              <a:gdLst>
                <a:gd name="connsiteX0" fmla="*/ 893320 w 893319"/>
                <a:gd name="connsiteY0" fmla="*/ 446660 h 893319"/>
                <a:gd name="connsiteX1" fmla="*/ 446660 w 893319"/>
                <a:gd name="connsiteY1" fmla="*/ 893320 h 893319"/>
                <a:gd name="connsiteX2" fmla="*/ 0 w 893319"/>
                <a:gd name="connsiteY2" fmla="*/ 446660 h 893319"/>
                <a:gd name="connsiteX3" fmla="*/ 446660 w 893319"/>
                <a:gd name="connsiteY3" fmla="*/ 0 h 893319"/>
                <a:gd name="connsiteX4" fmla="*/ 893320 w 893319"/>
                <a:gd name="connsiteY4" fmla="*/ 446660 h 89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19" h="893319">
                  <a:moveTo>
                    <a:pt x="893320" y="446660"/>
                  </a:moveTo>
                  <a:cubicBezTo>
                    <a:pt x="893320" y="693343"/>
                    <a:pt x="693343" y="893320"/>
                    <a:pt x="446660" y="893320"/>
                  </a:cubicBezTo>
                  <a:cubicBezTo>
                    <a:pt x="199976" y="893320"/>
                    <a:pt x="0" y="693343"/>
                    <a:pt x="0" y="446660"/>
                  </a:cubicBezTo>
                  <a:cubicBezTo>
                    <a:pt x="0" y="199976"/>
                    <a:pt x="199976" y="0"/>
                    <a:pt x="446660" y="0"/>
                  </a:cubicBezTo>
                  <a:cubicBezTo>
                    <a:pt x="693343" y="0"/>
                    <a:pt x="893320" y="199977"/>
                    <a:pt x="893320" y="446660"/>
                  </a:cubicBezTo>
                  <a:close/>
                </a:path>
              </a:pathLst>
            </a:custGeom>
            <a:solidFill>
              <a:srgbClr val="F7F8F7"/>
            </a:solidFill>
            <a:ln w="3083"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6196A0B5-1B55-4AEC-94C2-0384B7165E9A}"/>
                </a:ext>
              </a:extLst>
            </p:cNvPr>
            <p:cNvSpPr/>
            <p:nvPr/>
          </p:nvSpPr>
          <p:spPr>
            <a:xfrm>
              <a:off x="1264402" y="2493487"/>
              <a:ext cx="891971" cy="891971"/>
            </a:xfrm>
            <a:custGeom>
              <a:avLst/>
              <a:gdLst>
                <a:gd name="connsiteX0" fmla="*/ 891972 w 891971"/>
                <a:gd name="connsiteY0" fmla="*/ 445986 h 891971"/>
                <a:gd name="connsiteX1" fmla="*/ 445986 w 891971"/>
                <a:gd name="connsiteY1" fmla="*/ 891972 h 891971"/>
                <a:gd name="connsiteX2" fmla="*/ 0 w 891971"/>
                <a:gd name="connsiteY2" fmla="*/ 445986 h 891971"/>
                <a:gd name="connsiteX3" fmla="*/ 445986 w 891971"/>
                <a:gd name="connsiteY3" fmla="*/ 0 h 891971"/>
                <a:gd name="connsiteX4" fmla="*/ 891972 w 891971"/>
                <a:gd name="connsiteY4" fmla="*/ 445986 h 891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971" h="891971">
                  <a:moveTo>
                    <a:pt x="891972" y="445986"/>
                  </a:moveTo>
                  <a:cubicBezTo>
                    <a:pt x="891972" y="692297"/>
                    <a:pt x="692297" y="891972"/>
                    <a:pt x="445986" y="891972"/>
                  </a:cubicBezTo>
                  <a:cubicBezTo>
                    <a:pt x="199675" y="891972"/>
                    <a:pt x="0" y="692297"/>
                    <a:pt x="0" y="445986"/>
                  </a:cubicBezTo>
                  <a:cubicBezTo>
                    <a:pt x="0" y="199675"/>
                    <a:pt x="199675" y="0"/>
                    <a:pt x="445986" y="0"/>
                  </a:cubicBezTo>
                  <a:cubicBezTo>
                    <a:pt x="692297" y="0"/>
                    <a:pt x="891972" y="199675"/>
                    <a:pt x="891972" y="445986"/>
                  </a:cubicBezTo>
                  <a:close/>
                </a:path>
              </a:pathLst>
            </a:custGeom>
            <a:solidFill>
              <a:srgbClr val="F6F8F7"/>
            </a:solidFill>
            <a:ln w="3083"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B0F8D853-76C8-42F2-B1E9-861F50F6C476}"/>
                </a:ext>
              </a:extLst>
            </p:cNvPr>
            <p:cNvSpPr/>
            <p:nvPr/>
          </p:nvSpPr>
          <p:spPr>
            <a:xfrm>
              <a:off x="1265050" y="2494134"/>
              <a:ext cx="890676" cy="890676"/>
            </a:xfrm>
            <a:custGeom>
              <a:avLst/>
              <a:gdLst>
                <a:gd name="connsiteX0" fmla="*/ 890677 w 890676"/>
                <a:gd name="connsiteY0" fmla="*/ 445338 h 890676"/>
                <a:gd name="connsiteX1" fmla="*/ 445338 w 890676"/>
                <a:gd name="connsiteY1" fmla="*/ 890677 h 890676"/>
                <a:gd name="connsiteX2" fmla="*/ 0 w 890676"/>
                <a:gd name="connsiteY2" fmla="*/ 445338 h 890676"/>
                <a:gd name="connsiteX3" fmla="*/ 445338 w 890676"/>
                <a:gd name="connsiteY3" fmla="*/ 0 h 890676"/>
                <a:gd name="connsiteX4" fmla="*/ 890677 w 890676"/>
                <a:gd name="connsiteY4" fmla="*/ 445338 h 890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676" h="890676">
                  <a:moveTo>
                    <a:pt x="890677" y="445338"/>
                  </a:moveTo>
                  <a:cubicBezTo>
                    <a:pt x="890677" y="691292"/>
                    <a:pt x="691292" y="890677"/>
                    <a:pt x="445338" y="890677"/>
                  </a:cubicBezTo>
                  <a:cubicBezTo>
                    <a:pt x="199385" y="890677"/>
                    <a:pt x="0" y="691292"/>
                    <a:pt x="0" y="445338"/>
                  </a:cubicBezTo>
                  <a:cubicBezTo>
                    <a:pt x="0" y="199385"/>
                    <a:pt x="199385" y="0"/>
                    <a:pt x="445338" y="0"/>
                  </a:cubicBezTo>
                  <a:cubicBezTo>
                    <a:pt x="691292" y="0"/>
                    <a:pt x="890677" y="199385"/>
                    <a:pt x="890677" y="445338"/>
                  </a:cubicBezTo>
                  <a:close/>
                </a:path>
              </a:pathLst>
            </a:custGeom>
            <a:solidFill>
              <a:srgbClr val="F6F7F7"/>
            </a:solidFill>
            <a:ln w="3083"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099B1092-5883-4088-81BE-8004228A26CF}"/>
                </a:ext>
              </a:extLst>
            </p:cNvPr>
            <p:cNvSpPr/>
            <p:nvPr/>
          </p:nvSpPr>
          <p:spPr>
            <a:xfrm>
              <a:off x="1265728" y="2494813"/>
              <a:ext cx="889319" cy="889319"/>
            </a:xfrm>
            <a:custGeom>
              <a:avLst/>
              <a:gdLst>
                <a:gd name="connsiteX0" fmla="*/ 889320 w 889319"/>
                <a:gd name="connsiteY0" fmla="*/ 444660 h 889319"/>
                <a:gd name="connsiteX1" fmla="*/ 444660 w 889319"/>
                <a:gd name="connsiteY1" fmla="*/ 889320 h 889319"/>
                <a:gd name="connsiteX2" fmla="*/ 0 w 889319"/>
                <a:gd name="connsiteY2" fmla="*/ 444660 h 889319"/>
                <a:gd name="connsiteX3" fmla="*/ 444660 w 889319"/>
                <a:gd name="connsiteY3" fmla="*/ 0 h 889319"/>
                <a:gd name="connsiteX4" fmla="*/ 889320 w 889319"/>
                <a:gd name="connsiteY4" fmla="*/ 444660 h 88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319" h="889319">
                  <a:moveTo>
                    <a:pt x="889320" y="444660"/>
                  </a:moveTo>
                  <a:cubicBezTo>
                    <a:pt x="889320" y="690239"/>
                    <a:pt x="690239" y="889320"/>
                    <a:pt x="444660" y="889320"/>
                  </a:cubicBezTo>
                  <a:cubicBezTo>
                    <a:pt x="199081" y="889320"/>
                    <a:pt x="0" y="690239"/>
                    <a:pt x="0" y="444660"/>
                  </a:cubicBezTo>
                  <a:cubicBezTo>
                    <a:pt x="0" y="199081"/>
                    <a:pt x="199081" y="0"/>
                    <a:pt x="444660" y="0"/>
                  </a:cubicBezTo>
                  <a:cubicBezTo>
                    <a:pt x="690239" y="0"/>
                    <a:pt x="889320" y="199081"/>
                    <a:pt x="889320" y="444660"/>
                  </a:cubicBezTo>
                  <a:close/>
                </a:path>
              </a:pathLst>
            </a:custGeom>
            <a:solidFill>
              <a:srgbClr val="F6F7F7"/>
            </a:solidFill>
            <a:ln w="3083"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7F6EED0-B56E-4B0E-9E1D-62716491341B}"/>
                </a:ext>
              </a:extLst>
            </p:cNvPr>
            <p:cNvSpPr/>
            <p:nvPr/>
          </p:nvSpPr>
          <p:spPr>
            <a:xfrm>
              <a:off x="1266376" y="2495460"/>
              <a:ext cx="888024" cy="888024"/>
            </a:xfrm>
            <a:custGeom>
              <a:avLst/>
              <a:gdLst>
                <a:gd name="connsiteX0" fmla="*/ 888025 w 888024"/>
                <a:gd name="connsiteY0" fmla="*/ 444012 h 888024"/>
                <a:gd name="connsiteX1" fmla="*/ 444012 w 888024"/>
                <a:gd name="connsiteY1" fmla="*/ 888025 h 888024"/>
                <a:gd name="connsiteX2" fmla="*/ 0 w 888024"/>
                <a:gd name="connsiteY2" fmla="*/ 444012 h 888024"/>
                <a:gd name="connsiteX3" fmla="*/ 444012 w 888024"/>
                <a:gd name="connsiteY3" fmla="*/ 0 h 888024"/>
                <a:gd name="connsiteX4" fmla="*/ 888025 w 888024"/>
                <a:gd name="connsiteY4" fmla="*/ 444012 h 88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24" h="888024">
                  <a:moveTo>
                    <a:pt x="888025" y="444012"/>
                  </a:moveTo>
                  <a:cubicBezTo>
                    <a:pt x="888025" y="689233"/>
                    <a:pt x="689234" y="888025"/>
                    <a:pt x="444012" y="888025"/>
                  </a:cubicBezTo>
                  <a:cubicBezTo>
                    <a:pt x="198791" y="888025"/>
                    <a:pt x="0" y="689233"/>
                    <a:pt x="0" y="444012"/>
                  </a:cubicBezTo>
                  <a:cubicBezTo>
                    <a:pt x="0" y="198791"/>
                    <a:pt x="198791" y="0"/>
                    <a:pt x="444012" y="0"/>
                  </a:cubicBezTo>
                  <a:cubicBezTo>
                    <a:pt x="689234" y="0"/>
                    <a:pt x="888025" y="198791"/>
                    <a:pt x="888025" y="444012"/>
                  </a:cubicBezTo>
                  <a:close/>
                </a:path>
              </a:pathLst>
            </a:custGeom>
            <a:solidFill>
              <a:srgbClr val="F5F7F6"/>
            </a:solidFill>
            <a:ln w="3083"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19F633E-C248-4C8C-99AF-300CA141A770}"/>
                </a:ext>
              </a:extLst>
            </p:cNvPr>
            <p:cNvSpPr/>
            <p:nvPr/>
          </p:nvSpPr>
          <p:spPr>
            <a:xfrm>
              <a:off x="1267054" y="2496139"/>
              <a:ext cx="886667" cy="886667"/>
            </a:xfrm>
            <a:custGeom>
              <a:avLst/>
              <a:gdLst>
                <a:gd name="connsiteX0" fmla="*/ 886668 w 886667"/>
                <a:gd name="connsiteY0" fmla="*/ 443334 h 886667"/>
                <a:gd name="connsiteX1" fmla="*/ 443334 w 886667"/>
                <a:gd name="connsiteY1" fmla="*/ 886668 h 886667"/>
                <a:gd name="connsiteX2" fmla="*/ 0 w 886667"/>
                <a:gd name="connsiteY2" fmla="*/ 443334 h 886667"/>
                <a:gd name="connsiteX3" fmla="*/ 443334 w 886667"/>
                <a:gd name="connsiteY3" fmla="*/ 0 h 886667"/>
                <a:gd name="connsiteX4" fmla="*/ 886668 w 886667"/>
                <a:gd name="connsiteY4" fmla="*/ 443334 h 88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67" h="886667">
                  <a:moveTo>
                    <a:pt x="886668" y="443334"/>
                  </a:moveTo>
                  <a:cubicBezTo>
                    <a:pt x="886668" y="688181"/>
                    <a:pt x="688180" y="886668"/>
                    <a:pt x="443334" y="886668"/>
                  </a:cubicBezTo>
                  <a:cubicBezTo>
                    <a:pt x="198487" y="886668"/>
                    <a:pt x="0" y="688181"/>
                    <a:pt x="0" y="443334"/>
                  </a:cubicBezTo>
                  <a:cubicBezTo>
                    <a:pt x="0" y="198487"/>
                    <a:pt x="198487" y="0"/>
                    <a:pt x="443334" y="0"/>
                  </a:cubicBezTo>
                  <a:cubicBezTo>
                    <a:pt x="688180" y="0"/>
                    <a:pt x="886668" y="198487"/>
                    <a:pt x="886668" y="443334"/>
                  </a:cubicBezTo>
                  <a:close/>
                </a:path>
              </a:pathLst>
            </a:custGeom>
            <a:solidFill>
              <a:srgbClr val="F5F6F6"/>
            </a:solidFill>
            <a:ln w="3083"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D8FF3A4-CE2C-491F-AD0B-8AAB620C6655}"/>
                </a:ext>
              </a:extLst>
            </p:cNvPr>
            <p:cNvSpPr/>
            <p:nvPr/>
          </p:nvSpPr>
          <p:spPr>
            <a:xfrm rot="-2700000">
              <a:off x="1267694" y="2496779"/>
              <a:ext cx="885364" cy="885364"/>
            </a:xfrm>
            <a:custGeom>
              <a:avLst/>
              <a:gdLst>
                <a:gd name="connsiteX0" fmla="*/ 885364 w 885364"/>
                <a:gd name="connsiteY0" fmla="*/ 442682 h 885364"/>
                <a:gd name="connsiteX1" fmla="*/ 442682 w 885364"/>
                <a:gd name="connsiteY1" fmla="*/ 885364 h 885364"/>
                <a:gd name="connsiteX2" fmla="*/ 0 w 885364"/>
                <a:gd name="connsiteY2" fmla="*/ 442682 h 885364"/>
                <a:gd name="connsiteX3" fmla="*/ 442682 w 885364"/>
                <a:gd name="connsiteY3" fmla="*/ 0 h 885364"/>
                <a:gd name="connsiteX4" fmla="*/ 885364 w 885364"/>
                <a:gd name="connsiteY4" fmla="*/ 442682 h 88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364" h="885364">
                  <a:moveTo>
                    <a:pt x="885364" y="442682"/>
                  </a:moveTo>
                  <a:cubicBezTo>
                    <a:pt x="885364" y="687169"/>
                    <a:pt x="687169" y="885364"/>
                    <a:pt x="442682" y="885364"/>
                  </a:cubicBezTo>
                  <a:cubicBezTo>
                    <a:pt x="198196" y="885364"/>
                    <a:pt x="0" y="687169"/>
                    <a:pt x="0" y="442682"/>
                  </a:cubicBezTo>
                  <a:cubicBezTo>
                    <a:pt x="0" y="198196"/>
                    <a:pt x="198196" y="0"/>
                    <a:pt x="442682" y="0"/>
                  </a:cubicBezTo>
                  <a:cubicBezTo>
                    <a:pt x="687169" y="0"/>
                    <a:pt x="885364" y="198196"/>
                    <a:pt x="885364" y="442682"/>
                  </a:cubicBezTo>
                  <a:close/>
                </a:path>
              </a:pathLst>
            </a:custGeom>
            <a:solidFill>
              <a:srgbClr val="F4F6F6"/>
            </a:solidFill>
            <a:ln w="3083"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69056F50-2385-4B8A-976D-13BCD10EC65D}"/>
                </a:ext>
              </a:extLst>
            </p:cNvPr>
            <p:cNvSpPr/>
            <p:nvPr/>
          </p:nvSpPr>
          <p:spPr>
            <a:xfrm rot="-2700000">
              <a:off x="1268372" y="2497457"/>
              <a:ext cx="884007" cy="884007"/>
            </a:xfrm>
            <a:custGeom>
              <a:avLst/>
              <a:gdLst>
                <a:gd name="connsiteX0" fmla="*/ 884007 w 884007"/>
                <a:gd name="connsiteY0" fmla="*/ 442004 h 884007"/>
                <a:gd name="connsiteX1" fmla="*/ 442004 w 884007"/>
                <a:gd name="connsiteY1" fmla="*/ 884007 h 884007"/>
                <a:gd name="connsiteX2" fmla="*/ 0 w 884007"/>
                <a:gd name="connsiteY2" fmla="*/ 442004 h 884007"/>
                <a:gd name="connsiteX3" fmla="*/ 442004 w 884007"/>
                <a:gd name="connsiteY3" fmla="*/ 0 h 884007"/>
                <a:gd name="connsiteX4" fmla="*/ 884007 w 884007"/>
                <a:gd name="connsiteY4" fmla="*/ 442004 h 884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07" h="884007">
                  <a:moveTo>
                    <a:pt x="884007" y="442004"/>
                  </a:moveTo>
                  <a:cubicBezTo>
                    <a:pt x="884007" y="686116"/>
                    <a:pt x="686116" y="884007"/>
                    <a:pt x="442004" y="884007"/>
                  </a:cubicBezTo>
                  <a:cubicBezTo>
                    <a:pt x="197892" y="884007"/>
                    <a:pt x="0" y="686115"/>
                    <a:pt x="0" y="442004"/>
                  </a:cubicBezTo>
                  <a:cubicBezTo>
                    <a:pt x="0" y="197892"/>
                    <a:pt x="197892" y="0"/>
                    <a:pt x="442004" y="0"/>
                  </a:cubicBezTo>
                  <a:cubicBezTo>
                    <a:pt x="686116" y="0"/>
                    <a:pt x="884007" y="197891"/>
                    <a:pt x="884007" y="442004"/>
                  </a:cubicBezTo>
                  <a:close/>
                </a:path>
              </a:pathLst>
            </a:custGeom>
            <a:solidFill>
              <a:srgbClr val="F4F6F5"/>
            </a:solidFill>
            <a:ln w="3083"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60DFDE7-0352-4115-B74B-8A0211EF7947}"/>
                </a:ext>
              </a:extLst>
            </p:cNvPr>
            <p:cNvSpPr/>
            <p:nvPr/>
          </p:nvSpPr>
          <p:spPr>
            <a:xfrm>
              <a:off x="1269028" y="2498112"/>
              <a:ext cx="882720" cy="882720"/>
            </a:xfrm>
            <a:custGeom>
              <a:avLst/>
              <a:gdLst>
                <a:gd name="connsiteX0" fmla="*/ 882721 w 882720"/>
                <a:gd name="connsiteY0" fmla="*/ 441360 h 882720"/>
                <a:gd name="connsiteX1" fmla="*/ 441360 w 882720"/>
                <a:gd name="connsiteY1" fmla="*/ 882721 h 882720"/>
                <a:gd name="connsiteX2" fmla="*/ 0 w 882720"/>
                <a:gd name="connsiteY2" fmla="*/ 441360 h 882720"/>
                <a:gd name="connsiteX3" fmla="*/ 441360 w 882720"/>
                <a:gd name="connsiteY3" fmla="*/ 0 h 882720"/>
                <a:gd name="connsiteX4" fmla="*/ 882721 w 882720"/>
                <a:gd name="connsiteY4" fmla="*/ 441360 h 88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720" h="882720">
                  <a:moveTo>
                    <a:pt x="882721" y="441360"/>
                  </a:moveTo>
                  <a:cubicBezTo>
                    <a:pt x="882721" y="685117"/>
                    <a:pt x="685117" y="882721"/>
                    <a:pt x="441360" y="882721"/>
                  </a:cubicBezTo>
                  <a:cubicBezTo>
                    <a:pt x="197604" y="882721"/>
                    <a:pt x="0" y="685117"/>
                    <a:pt x="0" y="441360"/>
                  </a:cubicBezTo>
                  <a:cubicBezTo>
                    <a:pt x="0" y="197604"/>
                    <a:pt x="197604" y="0"/>
                    <a:pt x="441360" y="0"/>
                  </a:cubicBezTo>
                  <a:cubicBezTo>
                    <a:pt x="685117" y="0"/>
                    <a:pt x="882721" y="197604"/>
                    <a:pt x="882721" y="441360"/>
                  </a:cubicBezTo>
                  <a:close/>
                </a:path>
              </a:pathLst>
            </a:custGeom>
            <a:solidFill>
              <a:srgbClr val="F4F6F5"/>
            </a:solidFill>
            <a:ln w="3083"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623CD189-FAB2-416F-9655-D57FC5293998}"/>
                </a:ext>
              </a:extLst>
            </p:cNvPr>
            <p:cNvSpPr/>
            <p:nvPr/>
          </p:nvSpPr>
          <p:spPr>
            <a:xfrm>
              <a:off x="1269706" y="2498791"/>
              <a:ext cx="881363" cy="881364"/>
            </a:xfrm>
            <a:custGeom>
              <a:avLst/>
              <a:gdLst>
                <a:gd name="connsiteX0" fmla="*/ 881364 w 881363"/>
                <a:gd name="connsiteY0" fmla="*/ 440682 h 881364"/>
                <a:gd name="connsiteX1" fmla="*/ 440682 w 881363"/>
                <a:gd name="connsiteY1" fmla="*/ 881364 h 881364"/>
                <a:gd name="connsiteX2" fmla="*/ 0 w 881363"/>
                <a:gd name="connsiteY2" fmla="*/ 440682 h 881364"/>
                <a:gd name="connsiteX3" fmla="*/ 440682 w 881363"/>
                <a:gd name="connsiteY3" fmla="*/ 0 h 881364"/>
                <a:gd name="connsiteX4" fmla="*/ 881364 w 881363"/>
                <a:gd name="connsiteY4" fmla="*/ 440682 h 881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63" h="881364">
                  <a:moveTo>
                    <a:pt x="881364" y="440682"/>
                  </a:moveTo>
                  <a:cubicBezTo>
                    <a:pt x="881364" y="684064"/>
                    <a:pt x="684064" y="881364"/>
                    <a:pt x="440682" y="881364"/>
                  </a:cubicBezTo>
                  <a:cubicBezTo>
                    <a:pt x="197300" y="881364"/>
                    <a:pt x="0" y="684064"/>
                    <a:pt x="0" y="440682"/>
                  </a:cubicBezTo>
                  <a:cubicBezTo>
                    <a:pt x="0" y="197300"/>
                    <a:pt x="197300" y="0"/>
                    <a:pt x="440682" y="0"/>
                  </a:cubicBezTo>
                  <a:cubicBezTo>
                    <a:pt x="684064" y="0"/>
                    <a:pt x="881364" y="197300"/>
                    <a:pt x="881364" y="440682"/>
                  </a:cubicBezTo>
                  <a:close/>
                </a:path>
              </a:pathLst>
            </a:custGeom>
            <a:solidFill>
              <a:srgbClr val="F3F5F5"/>
            </a:solidFill>
            <a:ln w="3083"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71526DD1-17AE-41BE-8F41-5DB997A1652A}"/>
                </a:ext>
              </a:extLst>
            </p:cNvPr>
            <p:cNvSpPr/>
            <p:nvPr/>
          </p:nvSpPr>
          <p:spPr>
            <a:xfrm>
              <a:off x="1270354" y="2499438"/>
              <a:ext cx="880068" cy="880068"/>
            </a:xfrm>
            <a:custGeom>
              <a:avLst/>
              <a:gdLst>
                <a:gd name="connsiteX0" fmla="*/ 880069 w 880068"/>
                <a:gd name="connsiteY0" fmla="*/ 440034 h 880068"/>
                <a:gd name="connsiteX1" fmla="*/ 440034 w 880068"/>
                <a:gd name="connsiteY1" fmla="*/ 880069 h 880068"/>
                <a:gd name="connsiteX2" fmla="*/ 0 w 880068"/>
                <a:gd name="connsiteY2" fmla="*/ 440034 h 880068"/>
                <a:gd name="connsiteX3" fmla="*/ 440034 w 880068"/>
                <a:gd name="connsiteY3" fmla="*/ 0 h 880068"/>
                <a:gd name="connsiteX4" fmla="*/ 880069 w 880068"/>
                <a:gd name="connsiteY4" fmla="*/ 440034 h 88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068" h="880068">
                  <a:moveTo>
                    <a:pt x="880069" y="440034"/>
                  </a:moveTo>
                  <a:cubicBezTo>
                    <a:pt x="880069" y="683059"/>
                    <a:pt x="683059" y="880069"/>
                    <a:pt x="440034" y="880069"/>
                  </a:cubicBezTo>
                  <a:cubicBezTo>
                    <a:pt x="197010" y="880069"/>
                    <a:pt x="0" y="683059"/>
                    <a:pt x="0" y="440034"/>
                  </a:cubicBezTo>
                  <a:cubicBezTo>
                    <a:pt x="0" y="197010"/>
                    <a:pt x="197010" y="0"/>
                    <a:pt x="440034" y="0"/>
                  </a:cubicBezTo>
                  <a:cubicBezTo>
                    <a:pt x="683059" y="0"/>
                    <a:pt x="880069" y="197010"/>
                    <a:pt x="880069" y="440034"/>
                  </a:cubicBezTo>
                  <a:close/>
                </a:path>
              </a:pathLst>
            </a:custGeom>
            <a:solidFill>
              <a:srgbClr val="F3F5F4"/>
            </a:solidFill>
            <a:ln w="3083"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52C6E33-09FB-4716-9894-47C1A839588D}"/>
                </a:ext>
              </a:extLst>
            </p:cNvPr>
            <p:cNvSpPr/>
            <p:nvPr/>
          </p:nvSpPr>
          <p:spPr>
            <a:xfrm>
              <a:off x="1271032" y="2500117"/>
              <a:ext cx="878712" cy="878712"/>
            </a:xfrm>
            <a:custGeom>
              <a:avLst/>
              <a:gdLst>
                <a:gd name="connsiteX0" fmla="*/ 878712 w 878712"/>
                <a:gd name="connsiteY0" fmla="*/ 439356 h 878712"/>
                <a:gd name="connsiteX1" fmla="*/ 439356 w 878712"/>
                <a:gd name="connsiteY1" fmla="*/ 878712 h 878712"/>
                <a:gd name="connsiteX2" fmla="*/ 0 w 878712"/>
                <a:gd name="connsiteY2" fmla="*/ 439356 h 878712"/>
                <a:gd name="connsiteX3" fmla="*/ 439356 w 878712"/>
                <a:gd name="connsiteY3" fmla="*/ 0 h 878712"/>
                <a:gd name="connsiteX4" fmla="*/ 878712 w 878712"/>
                <a:gd name="connsiteY4" fmla="*/ 439356 h 878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712" h="878712">
                  <a:moveTo>
                    <a:pt x="878712" y="439356"/>
                  </a:moveTo>
                  <a:cubicBezTo>
                    <a:pt x="878712" y="682006"/>
                    <a:pt x="682006" y="878712"/>
                    <a:pt x="439356" y="878712"/>
                  </a:cubicBezTo>
                  <a:cubicBezTo>
                    <a:pt x="196706" y="878712"/>
                    <a:pt x="0" y="682005"/>
                    <a:pt x="0" y="439356"/>
                  </a:cubicBezTo>
                  <a:cubicBezTo>
                    <a:pt x="0" y="196706"/>
                    <a:pt x="196706" y="0"/>
                    <a:pt x="439356" y="0"/>
                  </a:cubicBezTo>
                  <a:cubicBezTo>
                    <a:pt x="682006" y="0"/>
                    <a:pt x="878712" y="196706"/>
                    <a:pt x="878712" y="439356"/>
                  </a:cubicBezTo>
                  <a:close/>
                </a:path>
              </a:pathLst>
            </a:custGeom>
            <a:solidFill>
              <a:srgbClr val="F3F5F4"/>
            </a:solidFill>
            <a:ln w="3083"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B929F7CD-2FC5-4D1D-BB6C-820B969052E3}"/>
                </a:ext>
              </a:extLst>
            </p:cNvPr>
            <p:cNvSpPr/>
            <p:nvPr/>
          </p:nvSpPr>
          <p:spPr>
            <a:xfrm>
              <a:off x="1271680" y="2500764"/>
              <a:ext cx="877416" cy="877416"/>
            </a:xfrm>
            <a:custGeom>
              <a:avLst/>
              <a:gdLst>
                <a:gd name="connsiteX0" fmla="*/ 877417 w 877416"/>
                <a:gd name="connsiteY0" fmla="*/ 438708 h 877416"/>
                <a:gd name="connsiteX1" fmla="*/ 438708 w 877416"/>
                <a:gd name="connsiteY1" fmla="*/ 877417 h 877416"/>
                <a:gd name="connsiteX2" fmla="*/ 0 w 877416"/>
                <a:gd name="connsiteY2" fmla="*/ 438708 h 877416"/>
                <a:gd name="connsiteX3" fmla="*/ 438708 w 877416"/>
                <a:gd name="connsiteY3" fmla="*/ 0 h 877416"/>
                <a:gd name="connsiteX4" fmla="*/ 877417 w 877416"/>
                <a:gd name="connsiteY4" fmla="*/ 438708 h 877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416" h="877416">
                  <a:moveTo>
                    <a:pt x="877417" y="438708"/>
                  </a:moveTo>
                  <a:cubicBezTo>
                    <a:pt x="877417" y="681001"/>
                    <a:pt x="681000" y="877417"/>
                    <a:pt x="438708" y="877417"/>
                  </a:cubicBezTo>
                  <a:cubicBezTo>
                    <a:pt x="196416" y="877417"/>
                    <a:pt x="0" y="681001"/>
                    <a:pt x="0" y="438708"/>
                  </a:cubicBezTo>
                  <a:cubicBezTo>
                    <a:pt x="0" y="196416"/>
                    <a:pt x="196416" y="0"/>
                    <a:pt x="438708" y="0"/>
                  </a:cubicBezTo>
                  <a:cubicBezTo>
                    <a:pt x="681000" y="0"/>
                    <a:pt x="877417" y="196416"/>
                    <a:pt x="877417" y="438708"/>
                  </a:cubicBezTo>
                  <a:close/>
                </a:path>
              </a:pathLst>
            </a:custGeom>
            <a:solidFill>
              <a:srgbClr val="F2F4F4"/>
            </a:solidFill>
            <a:ln w="3083"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085B4F55-97C3-4D36-86C4-C42608C626C3}"/>
                </a:ext>
              </a:extLst>
            </p:cNvPr>
            <p:cNvSpPr/>
            <p:nvPr/>
          </p:nvSpPr>
          <p:spPr>
            <a:xfrm rot="-2700000">
              <a:off x="1272319" y="2501404"/>
              <a:ext cx="876113" cy="876113"/>
            </a:xfrm>
            <a:custGeom>
              <a:avLst/>
              <a:gdLst>
                <a:gd name="connsiteX0" fmla="*/ 876113 w 876113"/>
                <a:gd name="connsiteY0" fmla="*/ 438057 h 876113"/>
                <a:gd name="connsiteX1" fmla="*/ 438057 w 876113"/>
                <a:gd name="connsiteY1" fmla="*/ 876114 h 876113"/>
                <a:gd name="connsiteX2" fmla="*/ 0 w 876113"/>
                <a:gd name="connsiteY2" fmla="*/ 438057 h 876113"/>
                <a:gd name="connsiteX3" fmla="*/ 438057 w 876113"/>
                <a:gd name="connsiteY3" fmla="*/ 0 h 876113"/>
                <a:gd name="connsiteX4" fmla="*/ 876113 w 876113"/>
                <a:gd name="connsiteY4" fmla="*/ 438057 h 876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13" h="876113">
                  <a:moveTo>
                    <a:pt x="876113" y="438057"/>
                  </a:moveTo>
                  <a:cubicBezTo>
                    <a:pt x="876113" y="679989"/>
                    <a:pt x="679989" y="876114"/>
                    <a:pt x="438057" y="876114"/>
                  </a:cubicBezTo>
                  <a:cubicBezTo>
                    <a:pt x="196125" y="876114"/>
                    <a:pt x="0" y="679989"/>
                    <a:pt x="0" y="438057"/>
                  </a:cubicBezTo>
                  <a:cubicBezTo>
                    <a:pt x="0" y="196125"/>
                    <a:pt x="196125" y="0"/>
                    <a:pt x="438057" y="0"/>
                  </a:cubicBezTo>
                  <a:cubicBezTo>
                    <a:pt x="679989" y="0"/>
                    <a:pt x="876113" y="196125"/>
                    <a:pt x="876113" y="438057"/>
                  </a:cubicBezTo>
                  <a:close/>
                </a:path>
              </a:pathLst>
            </a:custGeom>
            <a:solidFill>
              <a:srgbClr val="F2F4F3"/>
            </a:solidFill>
            <a:ln w="3083"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37AF2910-9239-4E1B-A038-70B2C36FF38A}"/>
                </a:ext>
              </a:extLst>
            </p:cNvPr>
            <p:cNvSpPr/>
            <p:nvPr/>
          </p:nvSpPr>
          <p:spPr>
            <a:xfrm rot="-2700000">
              <a:off x="1272997" y="2502083"/>
              <a:ext cx="874756" cy="874756"/>
            </a:xfrm>
            <a:custGeom>
              <a:avLst/>
              <a:gdLst>
                <a:gd name="connsiteX0" fmla="*/ 874757 w 874756"/>
                <a:gd name="connsiteY0" fmla="*/ 437378 h 874756"/>
                <a:gd name="connsiteX1" fmla="*/ 437378 w 874756"/>
                <a:gd name="connsiteY1" fmla="*/ 874757 h 874756"/>
                <a:gd name="connsiteX2" fmla="*/ 0 w 874756"/>
                <a:gd name="connsiteY2" fmla="*/ 437378 h 874756"/>
                <a:gd name="connsiteX3" fmla="*/ 437378 w 874756"/>
                <a:gd name="connsiteY3" fmla="*/ 0 h 874756"/>
                <a:gd name="connsiteX4" fmla="*/ 874757 w 874756"/>
                <a:gd name="connsiteY4" fmla="*/ 437378 h 87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56" h="874756">
                  <a:moveTo>
                    <a:pt x="874757" y="437378"/>
                  </a:moveTo>
                  <a:cubicBezTo>
                    <a:pt x="874757" y="678936"/>
                    <a:pt x="678936" y="874757"/>
                    <a:pt x="437378" y="874757"/>
                  </a:cubicBezTo>
                  <a:cubicBezTo>
                    <a:pt x="195821" y="874757"/>
                    <a:pt x="0" y="678936"/>
                    <a:pt x="0" y="437378"/>
                  </a:cubicBezTo>
                  <a:cubicBezTo>
                    <a:pt x="0" y="195821"/>
                    <a:pt x="195821" y="0"/>
                    <a:pt x="437378" y="0"/>
                  </a:cubicBezTo>
                  <a:cubicBezTo>
                    <a:pt x="678936" y="0"/>
                    <a:pt x="874757" y="195821"/>
                    <a:pt x="874757" y="437378"/>
                  </a:cubicBezTo>
                  <a:close/>
                </a:path>
              </a:pathLst>
            </a:custGeom>
            <a:solidFill>
              <a:srgbClr val="F2F4F3"/>
            </a:solidFill>
            <a:ln w="3083"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EC404074-171C-45A6-968A-32CFA6FE7951}"/>
                </a:ext>
              </a:extLst>
            </p:cNvPr>
            <p:cNvSpPr/>
            <p:nvPr/>
          </p:nvSpPr>
          <p:spPr>
            <a:xfrm>
              <a:off x="1273653" y="2502738"/>
              <a:ext cx="873469" cy="873469"/>
            </a:xfrm>
            <a:custGeom>
              <a:avLst/>
              <a:gdLst>
                <a:gd name="connsiteX0" fmla="*/ 873470 w 873469"/>
                <a:gd name="connsiteY0" fmla="*/ 436735 h 873469"/>
                <a:gd name="connsiteX1" fmla="*/ 436735 w 873469"/>
                <a:gd name="connsiteY1" fmla="*/ 873470 h 873469"/>
                <a:gd name="connsiteX2" fmla="*/ 0 w 873469"/>
                <a:gd name="connsiteY2" fmla="*/ 436735 h 873469"/>
                <a:gd name="connsiteX3" fmla="*/ 436735 w 873469"/>
                <a:gd name="connsiteY3" fmla="*/ 0 h 873469"/>
                <a:gd name="connsiteX4" fmla="*/ 873470 w 873469"/>
                <a:gd name="connsiteY4" fmla="*/ 436735 h 87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469" h="873469">
                  <a:moveTo>
                    <a:pt x="873470" y="436735"/>
                  </a:moveTo>
                  <a:cubicBezTo>
                    <a:pt x="873470" y="677937"/>
                    <a:pt x="677937" y="873470"/>
                    <a:pt x="436735" y="873470"/>
                  </a:cubicBezTo>
                  <a:cubicBezTo>
                    <a:pt x="195533" y="873470"/>
                    <a:pt x="0" y="677937"/>
                    <a:pt x="0" y="436735"/>
                  </a:cubicBezTo>
                  <a:cubicBezTo>
                    <a:pt x="0" y="195533"/>
                    <a:pt x="195533" y="0"/>
                    <a:pt x="436735" y="0"/>
                  </a:cubicBezTo>
                  <a:cubicBezTo>
                    <a:pt x="677937" y="0"/>
                    <a:pt x="873470" y="195533"/>
                    <a:pt x="873470" y="436735"/>
                  </a:cubicBezTo>
                  <a:close/>
                </a:path>
              </a:pathLst>
            </a:custGeom>
            <a:solidFill>
              <a:srgbClr val="F1F4F3"/>
            </a:solidFill>
            <a:ln w="3083"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B483444-1B22-428C-9155-8845C828E1E8}"/>
                </a:ext>
              </a:extLst>
            </p:cNvPr>
            <p:cNvSpPr/>
            <p:nvPr/>
          </p:nvSpPr>
          <p:spPr>
            <a:xfrm>
              <a:off x="1274332" y="2503416"/>
              <a:ext cx="872113" cy="872113"/>
            </a:xfrm>
            <a:custGeom>
              <a:avLst/>
              <a:gdLst>
                <a:gd name="connsiteX0" fmla="*/ 872113 w 872113"/>
                <a:gd name="connsiteY0" fmla="*/ 436057 h 872113"/>
                <a:gd name="connsiteX1" fmla="*/ 436057 w 872113"/>
                <a:gd name="connsiteY1" fmla="*/ 872113 h 872113"/>
                <a:gd name="connsiteX2" fmla="*/ 0 w 872113"/>
                <a:gd name="connsiteY2" fmla="*/ 436057 h 872113"/>
                <a:gd name="connsiteX3" fmla="*/ 436057 w 872113"/>
                <a:gd name="connsiteY3" fmla="*/ 0 h 872113"/>
                <a:gd name="connsiteX4" fmla="*/ 872113 w 872113"/>
                <a:gd name="connsiteY4" fmla="*/ 436057 h 872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113" h="872113">
                  <a:moveTo>
                    <a:pt x="872113" y="436057"/>
                  </a:moveTo>
                  <a:cubicBezTo>
                    <a:pt x="872113" y="676884"/>
                    <a:pt x="676884" y="872113"/>
                    <a:pt x="436057" y="872113"/>
                  </a:cubicBezTo>
                  <a:cubicBezTo>
                    <a:pt x="195229" y="872113"/>
                    <a:pt x="0" y="676884"/>
                    <a:pt x="0" y="436057"/>
                  </a:cubicBezTo>
                  <a:cubicBezTo>
                    <a:pt x="0" y="195229"/>
                    <a:pt x="195229" y="0"/>
                    <a:pt x="436057" y="0"/>
                  </a:cubicBezTo>
                  <a:cubicBezTo>
                    <a:pt x="676884" y="0"/>
                    <a:pt x="872113" y="195229"/>
                    <a:pt x="872113" y="436057"/>
                  </a:cubicBezTo>
                  <a:close/>
                </a:path>
              </a:pathLst>
            </a:custGeom>
            <a:solidFill>
              <a:srgbClr val="F1F3F3"/>
            </a:solidFill>
            <a:ln w="3083"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85F7CF20-3A51-40E8-B537-071D6EE1721C}"/>
                </a:ext>
              </a:extLst>
            </p:cNvPr>
            <p:cNvSpPr/>
            <p:nvPr/>
          </p:nvSpPr>
          <p:spPr>
            <a:xfrm>
              <a:off x="1274979" y="2504064"/>
              <a:ext cx="870817" cy="870817"/>
            </a:xfrm>
            <a:custGeom>
              <a:avLst/>
              <a:gdLst>
                <a:gd name="connsiteX0" fmla="*/ 870818 w 870817"/>
                <a:gd name="connsiteY0" fmla="*/ 435409 h 870817"/>
                <a:gd name="connsiteX1" fmla="*/ 435409 w 870817"/>
                <a:gd name="connsiteY1" fmla="*/ 870818 h 870817"/>
                <a:gd name="connsiteX2" fmla="*/ 0 w 870817"/>
                <a:gd name="connsiteY2" fmla="*/ 435409 h 870817"/>
                <a:gd name="connsiteX3" fmla="*/ 435409 w 870817"/>
                <a:gd name="connsiteY3" fmla="*/ 0 h 870817"/>
                <a:gd name="connsiteX4" fmla="*/ 870818 w 870817"/>
                <a:gd name="connsiteY4" fmla="*/ 435409 h 8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17" h="870817">
                  <a:moveTo>
                    <a:pt x="870818" y="435409"/>
                  </a:moveTo>
                  <a:cubicBezTo>
                    <a:pt x="870818" y="675879"/>
                    <a:pt x="675879" y="870818"/>
                    <a:pt x="435409" y="870818"/>
                  </a:cubicBezTo>
                  <a:cubicBezTo>
                    <a:pt x="194939" y="870818"/>
                    <a:pt x="0" y="675879"/>
                    <a:pt x="0" y="435409"/>
                  </a:cubicBezTo>
                  <a:cubicBezTo>
                    <a:pt x="0" y="194939"/>
                    <a:pt x="194939" y="0"/>
                    <a:pt x="435409" y="0"/>
                  </a:cubicBezTo>
                  <a:cubicBezTo>
                    <a:pt x="675879" y="0"/>
                    <a:pt x="870818" y="194939"/>
                    <a:pt x="870818" y="435409"/>
                  </a:cubicBezTo>
                  <a:close/>
                </a:path>
              </a:pathLst>
            </a:custGeom>
            <a:solidFill>
              <a:srgbClr val="F1F3F2"/>
            </a:solidFill>
            <a:ln w="3083"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BA7AC30E-624B-4600-97FB-5C3FA484A19C}"/>
                </a:ext>
              </a:extLst>
            </p:cNvPr>
            <p:cNvSpPr/>
            <p:nvPr/>
          </p:nvSpPr>
          <p:spPr>
            <a:xfrm>
              <a:off x="1275658" y="2504742"/>
              <a:ext cx="869461" cy="869461"/>
            </a:xfrm>
            <a:custGeom>
              <a:avLst/>
              <a:gdLst>
                <a:gd name="connsiteX0" fmla="*/ 869461 w 869461"/>
                <a:gd name="connsiteY0" fmla="*/ 434731 h 869461"/>
                <a:gd name="connsiteX1" fmla="*/ 434731 w 869461"/>
                <a:gd name="connsiteY1" fmla="*/ 869461 h 869461"/>
                <a:gd name="connsiteX2" fmla="*/ 0 w 869461"/>
                <a:gd name="connsiteY2" fmla="*/ 434731 h 869461"/>
                <a:gd name="connsiteX3" fmla="*/ 434731 w 869461"/>
                <a:gd name="connsiteY3" fmla="*/ 0 h 869461"/>
                <a:gd name="connsiteX4" fmla="*/ 869461 w 869461"/>
                <a:gd name="connsiteY4" fmla="*/ 434731 h 86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461" h="869461">
                  <a:moveTo>
                    <a:pt x="869461" y="434731"/>
                  </a:moveTo>
                  <a:cubicBezTo>
                    <a:pt x="869461" y="674826"/>
                    <a:pt x="674826" y="869461"/>
                    <a:pt x="434731" y="869461"/>
                  </a:cubicBezTo>
                  <a:cubicBezTo>
                    <a:pt x="194636" y="869461"/>
                    <a:pt x="0" y="674826"/>
                    <a:pt x="0" y="434731"/>
                  </a:cubicBezTo>
                  <a:cubicBezTo>
                    <a:pt x="0" y="194636"/>
                    <a:pt x="194636" y="0"/>
                    <a:pt x="434731" y="0"/>
                  </a:cubicBezTo>
                  <a:cubicBezTo>
                    <a:pt x="674826" y="0"/>
                    <a:pt x="869461" y="194636"/>
                    <a:pt x="869461" y="434731"/>
                  </a:cubicBezTo>
                  <a:close/>
                </a:path>
              </a:pathLst>
            </a:custGeom>
            <a:solidFill>
              <a:srgbClr val="F0F3F2"/>
            </a:solidFill>
            <a:ln w="3083"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B5444B40-D5C2-480B-9E4C-98691139EC05}"/>
                </a:ext>
              </a:extLst>
            </p:cNvPr>
            <p:cNvSpPr/>
            <p:nvPr/>
          </p:nvSpPr>
          <p:spPr>
            <a:xfrm>
              <a:off x="1276305" y="2505390"/>
              <a:ext cx="868166" cy="868166"/>
            </a:xfrm>
            <a:custGeom>
              <a:avLst/>
              <a:gdLst>
                <a:gd name="connsiteX0" fmla="*/ 868166 w 868166"/>
                <a:gd name="connsiteY0" fmla="*/ 434083 h 868166"/>
                <a:gd name="connsiteX1" fmla="*/ 434083 w 868166"/>
                <a:gd name="connsiteY1" fmla="*/ 868166 h 868166"/>
                <a:gd name="connsiteX2" fmla="*/ 0 w 868166"/>
                <a:gd name="connsiteY2" fmla="*/ 434083 h 868166"/>
                <a:gd name="connsiteX3" fmla="*/ 434083 w 868166"/>
                <a:gd name="connsiteY3" fmla="*/ 0 h 868166"/>
                <a:gd name="connsiteX4" fmla="*/ 868166 w 868166"/>
                <a:gd name="connsiteY4" fmla="*/ 434083 h 86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166" h="868166">
                  <a:moveTo>
                    <a:pt x="868166" y="434083"/>
                  </a:moveTo>
                  <a:cubicBezTo>
                    <a:pt x="868166" y="673820"/>
                    <a:pt x="673820" y="868166"/>
                    <a:pt x="434083" y="868166"/>
                  </a:cubicBezTo>
                  <a:cubicBezTo>
                    <a:pt x="194346" y="868166"/>
                    <a:pt x="0" y="673820"/>
                    <a:pt x="0" y="434083"/>
                  </a:cubicBezTo>
                  <a:cubicBezTo>
                    <a:pt x="0" y="194346"/>
                    <a:pt x="194346" y="0"/>
                    <a:pt x="434083" y="0"/>
                  </a:cubicBezTo>
                  <a:cubicBezTo>
                    <a:pt x="673820" y="0"/>
                    <a:pt x="868166" y="194346"/>
                    <a:pt x="868166" y="434083"/>
                  </a:cubicBezTo>
                  <a:close/>
                </a:path>
              </a:pathLst>
            </a:custGeom>
            <a:solidFill>
              <a:srgbClr val="F0F2F2"/>
            </a:solidFill>
            <a:ln w="3083"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E656485-0083-4932-A3FF-F34AC8BCFC5C}"/>
                </a:ext>
              </a:extLst>
            </p:cNvPr>
            <p:cNvSpPr/>
            <p:nvPr/>
          </p:nvSpPr>
          <p:spPr>
            <a:xfrm rot="-2700000">
              <a:off x="1276975" y="2506060"/>
              <a:ext cx="866800" cy="866800"/>
            </a:xfrm>
            <a:custGeom>
              <a:avLst/>
              <a:gdLst>
                <a:gd name="connsiteX0" fmla="*/ 866801 w 866800"/>
                <a:gd name="connsiteY0" fmla="*/ 433400 h 866800"/>
                <a:gd name="connsiteX1" fmla="*/ 433400 w 866800"/>
                <a:gd name="connsiteY1" fmla="*/ 866801 h 866800"/>
                <a:gd name="connsiteX2" fmla="*/ 0 w 866800"/>
                <a:gd name="connsiteY2" fmla="*/ 433401 h 866800"/>
                <a:gd name="connsiteX3" fmla="*/ 433400 w 866800"/>
                <a:gd name="connsiteY3" fmla="*/ 0 h 866800"/>
                <a:gd name="connsiteX4" fmla="*/ 866801 w 866800"/>
                <a:gd name="connsiteY4" fmla="*/ 433400 h 8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00" h="866800">
                  <a:moveTo>
                    <a:pt x="866801" y="433400"/>
                  </a:moveTo>
                  <a:cubicBezTo>
                    <a:pt x="866801" y="672761"/>
                    <a:pt x="672761" y="866801"/>
                    <a:pt x="433400" y="866801"/>
                  </a:cubicBezTo>
                  <a:cubicBezTo>
                    <a:pt x="194040" y="866801"/>
                    <a:pt x="0" y="672761"/>
                    <a:pt x="0" y="433401"/>
                  </a:cubicBezTo>
                  <a:cubicBezTo>
                    <a:pt x="0" y="194040"/>
                    <a:pt x="194040" y="0"/>
                    <a:pt x="433400" y="0"/>
                  </a:cubicBezTo>
                  <a:cubicBezTo>
                    <a:pt x="672761" y="0"/>
                    <a:pt x="866801" y="194040"/>
                    <a:pt x="866801" y="433400"/>
                  </a:cubicBezTo>
                  <a:close/>
                </a:path>
              </a:pathLst>
            </a:custGeom>
            <a:solidFill>
              <a:srgbClr val="F0F2F1"/>
            </a:solidFill>
            <a:ln w="3083"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A54FB629-21A5-44EB-84AF-87715FE147AB}"/>
                </a:ext>
              </a:extLst>
            </p:cNvPr>
            <p:cNvSpPr/>
            <p:nvPr/>
          </p:nvSpPr>
          <p:spPr>
            <a:xfrm rot="-2700000">
              <a:off x="1277623" y="2506708"/>
              <a:ext cx="865505" cy="865505"/>
            </a:xfrm>
            <a:custGeom>
              <a:avLst/>
              <a:gdLst>
                <a:gd name="connsiteX0" fmla="*/ 865506 w 865505"/>
                <a:gd name="connsiteY0" fmla="*/ 432753 h 865505"/>
                <a:gd name="connsiteX1" fmla="*/ 432753 w 865505"/>
                <a:gd name="connsiteY1" fmla="*/ 865506 h 865505"/>
                <a:gd name="connsiteX2" fmla="*/ 0 w 865505"/>
                <a:gd name="connsiteY2" fmla="*/ 432753 h 865505"/>
                <a:gd name="connsiteX3" fmla="*/ 432753 w 865505"/>
                <a:gd name="connsiteY3" fmla="*/ 0 h 865505"/>
                <a:gd name="connsiteX4" fmla="*/ 865506 w 865505"/>
                <a:gd name="connsiteY4" fmla="*/ 432753 h 865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05" h="865505">
                  <a:moveTo>
                    <a:pt x="865506" y="432753"/>
                  </a:moveTo>
                  <a:cubicBezTo>
                    <a:pt x="865506" y="671756"/>
                    <a:pt x="671756" y="865506"/>
                    <a:pt x="432753" y="865506"/>
                  </a:cubicBezTo>
                  <a:cubicBezTo>
                    <a:pt x="193750" y="865506"/>
                    <a:pt x="0" y="671756"/>
                    <a:pt x="0" y="432753"/>
                  </a:cubicBezTo>
                  <a:cubicBezTo>
                    <a:pt x="0" y="193750"/>
                    <a:pt x="193750" y="0"/>
                    <a:pt x="432753" y="0"/>
                  </a:cubicBezTo>
                  <a:cubicBezTo>
                    <a:pt x="671756" y="0"/>
                    <a:pt x="865506" y="193750"/>
                    <a:pt x="865506" y="432753"/>
                  </a:cubicBezTo>
                  <a:close/>
                </a:path>
              </a:pathLst>
            </a:custGeom>
            <a:solidFill>
              <a:srgbClr val="EFF2F1"/>
            </a:solidFill>
            <a:ln w="3083"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66866046-5DDE-4471-8B4A-B9B8F3D5F1ED}"/>
                </a:ext>
              </a:extLst>
            </p:cNvPr>
            <p:cNvSpPr/>
            <p:nvPr/>
          </p:nvSpPr>
          <p:spPr>
            <a:xfrm>
              <a:off x="1278309" y="2507394"/>
              <a:ext cx="864157" cy="864157"/>
            </a:xfrm>
            <a:custGeom>
              <a:avLst/>
              <a:gdLst>
                <a:gd name="connsiteX0" fmla="*/ 864157 w 864157"/>
                <a:gd name="connsiteY0" fmla="*/ 432079 h 864157"/>
                <a:gd name="connsiteX1" fmla="*/ 432079 w 864157"/>
                <a:gd name="connsiteY1" fmla="*/ 864157 h 864157"/>
                <a:gd name="connsiteX2" fmla="*/ 0 w 864157"/>
                <a:gd name="connsiteY2" fmla="*/ 432079 h 864157"/>
                <a:gd name="connsiteX3" fmla="*/ 432079 w 864157"/>
                <a:gd name="connsiteY3" fmla="*/ 0 h 864157"/>
                <a:gd name="connsiteX4" fmla="*/ 864157 w 864157"/>
                <a:gd name="connsiteY4" fmla="*/ 432079 h 864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157" h="864157">
                  <a:moveTo>
                    <a:pt x="864157" y="432079"/>
                  </a:moveTo>
                  <a:cubicBezTo>
                    <a:pt x="864157" y="670709"/>
                    <a:pt x="670709" y="864157"/>
                    <a:pt x="432079" y="864157"/>
                  </a:cubicBezTo>
                  <a:cubicBezTo>
                    <a:pt x="193448" y="864157"/>
                    <a:pt x="0" y="670709"/>
                    <a:pt x="0" y="432079"/>
                  </a:cubicBezTo>
                  <a:cubicBezTo>
                    <a:pt x="0" y="193448"/>
                    <a:pt x="193448" y="0"/>
                    <a:pt x="432079" y="0"/>
                  </a:cubicBezTo>
                  <a:cubicBezTo>
                    <a:pt x="670709" y="0"/>
                    <a:pt x="864157" y="193448"/>
                    <a:pt x="864157" y="432079"/>
                  </a:cubicBezTo>
                  <a:close/>
                </a:path>
              </a:pathLst>
            </a:custGeom>
            <a:solidFill>
              <a:srgbClr val="EFF2F1"/>
            </a:solidFill>
            <a:ln w="3083"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E5B83D1B-55CE-4937-9E3F-69B35F2203D1}"/>
                </a:ext>
              </a:extLst>
            </p:cNvPr>
            <p:cNvSpPr/>
            <p:nvPr/>
          </p:nvSpPr>
          <p:spPr>
            <a:xfrm>
              <a:off x="1278957" y="2508042"/>
              <a:ext cx="862862" cy="862862"/>
            </a:xfrm>
            <a:custGeom>
              <a:avLst/>
              <a:gdLst>
                <a:gd name="connsiteX0" fmla="*/ 862862 w 862862"/>
                <a:gd name="connsiteY0" fmla="*/ 431431 h 862862"/>
                <a:gd name="connsiteX1" fmla="*/ 431431 w 862862"/>
                <a:gd name="connsiteY1" fmla="*/ 862862 h 862862"/>
                <a:gd name="connsiteX2" fmla="*/ 0 w 862862"/>
                <a:gd name="connsiteY2" fmla="*/ 431431 h 862862"/>
                <a:gd name="connsiteX3" fmla="*/ 431431 w 862862"/>
                <a:gd name="connsiteY3" fmla="*/ 0 h 862862"/>
                <a:gd name="connsiteX4" fmla="*/ 862862 w 862862"/>
                <a:gd name="connsiteY4" fmla="*/ 431431 h 86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862" h="862862">
                  <a:moveTo>
                    <a:pt x="862862" y="431431"/>
                  </a:moveTo>
                  <a:cubicBezTo>
                    <a:pt x="862862" y="669704"/>
                    <a:pt x="669704" y="862862"/>
                    <a:pt x="431431" y="862862"/>
                  </a:cubicBezTo>
                  <a:cubicBezTo>
                    <a:pt x="193158" y="862862"/>
                    <a:pt x="0" y="669704"/>
                    <a:pt x="0" y="431431"/>
                  </a:cubicBezTo>
                  <a:cubicBezTo>
                    <a:pt x="0" y="193159"/>
                    <a:pt x="193158" y="0"/>
                    <a:pt x="431431" y="0"/>
                  </a:cubicBezTo>
                  <a:cubicBezTo>
                    <a:pt x="669704" y="0"/>
                    <a:pt x="862862" y="193159"/>
                    <a:pt x="862862" y="431431"/>
                  </a:cubicBezTo>
                  <a:close/>
                </a:path>
              </a:pathLst>
            </a:custGeom>
            <a:solidFill>
              <a:srgbClr val="EFF1F0"/>
            </a:solidFill>
            <a:ln w="3083"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E1101967-598B-46AA-8737-EDFAE777ECCD}"/>
                </a:ext>
              </a:extLst>
            </p:cNvPr>
            <p:cNvSpPr/>
            <p:nvPr/>
          </p:nvSpPr>
          <p:spPr>
            <a:xfrm>
              <a:off x="1279605" y="2508689"/>
              <a:ext cx="861567" cy="861567"/>
            </a:xfrm>
            <a:custGeom>
              <a:avLst/>
              <a:gdLst>
                <a:gd name="connsiteX0" fmla="*/ 861567 w 861567"/>
                <a:gd name="connsiteY0" fmla="*/ 430784 h 861567"/>
                <a:gd name="connsiteX1" fmla="*/ 430784 w 861567"/>
                <a:gd name="connsiteY1" fmla="*/ 861567 h 861567"/>
                <a:gd name="connsiteX2" fmla="*/ 0 w 861567"/>
                <a:gd name="connsiteY2" fmla="*/ 430783 h 861567"/>
                <a:gd name="connsiteX3" fmla="*/ 430784 w 861567"/>
                <a:gd name="connsiteY3" fmla="*/ 0 h 861567"/>
                <a:gd name="connsiteX4" fmla="*/ 861567 w 861567"/>
                <a:gd name="connsiteY4" fmla="*/ 430784 h 861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567" h="861567">
                  <a:moveTo>
                    <a:pt x="861567" y="430784"/>
                  </a:moveTo>
                  <a:cubicBezTo>
                    <a:pt x="861567" y="668699"/>
                    <a:pt x="668699" y="861567"/>
                    <a:pt x="430784" y="861567"/>
                  </a:cubicBezTo>
                  <a:cubicBezTo>
                    <a:pt x="192868" y="861567"/>
                    <a:pt x="0" y="668699"/>
                    <a:pt x="0" y="430783"/>
                  </a:cubicBezTo>
                  <a:cubicBezTo>
                    <a:pt x="0" y="192868"/>
                    <a:pt x="192868" y="0"/>
                    <a:pt x="430784" y="0"/>
                  </a:cubicBezTo>
                  <a:cubicBezTo>
                    <a:pt x="668699" y="0"/>
                    <a:pt x="861567" y="192868"/>
                    <a:pt x="861567" y="430784"/>
                  </a:cubicBezTo>
                  <a:close/>
                </a:path>
              </a:pathLst>
            </a:custGeom>
            <a:solidFill>
              <a:srgbClr val="EEF1F0"/>
            </a:solidFill>
            <a:ln w="3083"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6549AFC-D39A-4D26-A221-BA3D3B4A47E8}"/>
                </a:ext>
              </a:extLst>
            </p:cNvPr>
            <p:cNvSpPr/>
            <p:nvPr/>
          </p:nvSpPr>
          <p:spPr>
            <a:xfrm>
              <a:off x="1280283" y="2509368"/>
              <a:ext cx="860210" cy="860210"/>
            </a:xfrm>
            <a:custGeom>
              <a:avLst/>
              <a:gdLst>
                <a:gd name="connsiteX0" fmla="*/ 860210 w 860210"/>
                <a:gd name="connsiteY0" fmla="*/ 430105 h 860210"/>
                <a:gd name="connsiteX1" fmla="*/ 430105 w 860210"/>
                <a:gd name="connsiteY1" fmla="*/ 860210 h 860210"/>
                <a:gd name="connsiteX2" fmla="*/ 0 w 860210"/>
                <a:gd name="connsiteY2" fmla="*/ 430105 h 860210"/>
                <a:gd name="connsiteX3" fmla="*/ 430105 w 860210"/>
                <a:gd name="connsiteY3" fmla="*/ 0 h 860210"/>
                <a:gd name="connsiteX4" fmla="*/ 860210 w 860210"/>
                <a:gd name="connsiteY4" fmla="*/ 430105 h 860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210" h="860210">
                  <a:moveTo>
                    <a:pt x="860210" y="430105"/>
                  </a:moveTo>
                  <a:cubicBezTo>
                    <a:pt x="860210" y="667646"/>
                    <a:pt x="667646" y="860210"/>
                    <a:pt x="430105" y="860210"/>
                  </a:cubicBezTo>
                  <a:cubicBezTo>
                    <a:pt x="192565" y="860210"/>
                    <a:pt x="0" y="667646"/>
                    <a:pt x="0" y="430105"/>
                  </a:cubicBezTo>
                  <a:cubicBezTo>
                    <a:pt x="0" y="192565"/>
                    <a:pt x="192565" y="0"/>
                    <a:pt x="430105" y="0"/>
                  </a:cubicBezTo>
                  <a:cubicBezTo>
                    <a:pt x="667646" y="0"/>
                    <a:pt x="860210" y="192565"/>
                    <a:pt x="860210" y="430105"/>
                  </a:cubicBezTo>
                  <a:close/>
                </a:path>
              </a:pathLst>
            </a:custGeom>
            <a:solidFill>
              <a:srgbClr val="EEF1F0"/>
            </a:solidFill>
            <a:ln w="3083"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861180B4-66B4-4747-8A8A-4610F60794D2}"/>
                </a:ext>
              </a:extLst>
            </p:cNvPr>
            <p:cNvSpPr/>
            <p:nvPr/>
          </p:nvSpPr>
          <p:spPr>
            <a:xfrm>
              <a:off x="1280931" y="2510015"/>
              <a:ext cx="858915" cy="858915"/>
            </a:xfrm>
            <a:custGeom>
              <a:avLst/>
              <a:gdLst>
                <a:gd name="connsiteX0" fmla="*/ 858915 w 858915"/>
                <a:gd name="connsiteY0" fmla="*/ 429458 h 858915"/>
                <a:gd name="connsiteX1" fmla="*/ 429458 w 858915"/>
                <a:gd name="connsiteY1" fmla="*/ 858915 h 858915"/>
                <a:gd name="connsiteX2" fmla="*/ 0 w 858915"/>
                <a:gd name="connsiteY2" fmla="*/ 429458 h 858915"/>
                <a:gd name="connsiteX3" fmla="*/ 429458 w 858915"/>
                <a:gd name="connsiteY3" fmla="*/ 0 h 858915"/>
                <a:gd name="connsiteX4" fmla="*/ 858915 w 858915"/>
                <a:gd name="connsiteY4" fmla="*/ 429458 h 85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915" h="858915">
                  <a:moveTo>
                    <a:pt x="858915" y="429458"/>
                  </a:moveTo>
                  <a:cubicBezTo>
                    <a:pt x="858915" y="666641"/>
                    <a:pt x="666640" y="858915"/>
                    <a:pt x="429458" y="858915"/>
                  </a:cubicBezTo>
                  <a:cubicBezTo>
                    <a:pt x="192275" y="858915"/>
                    <a:pt x="0" y="666641"/>
                    <a:pt x="0" y="429458"/>
                  </a:cubicBezTo>
                  <a:cubicBezTo>
                    <a:pt x="0" y="192275"/>
                    <a:pt x="192275" y="0"/>
                    <a:pt x="429458" y="0"/>
                  </a:cubicBezTo>
                  <a:cubicBezTo>
                    <a:pt x="666640" y="0"/>
                    <a:pt x="858915" y="192275"/>
                    <a:pt x="858915" y="429458"/>
                  </a:cubicBezTo>
                  <a:close/>
                </a:path>
              </a:pathLst>
            </a:custGeom>
            <a:solidFill>
              <a:srgbClr val="EEF0F0"/>
            </a:solidFill>
            <a:ln w="3083"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EFF9B5F-41BE-43B8-9305-A6351AD59210}"/>
                </a:ext>
              </a:extLst>
            </p:cNvPr>
            <p:cNvSpPr/>
            <p:nvPr/>
          </p:nvSpPr>
          <p:spPr>
            <a:xfrm rot="-2700000">
              <a:off x="1281601" y="2510686"/>
              <a:ext cx="857550" cy="857550"/>
            </a:xfrm>
            <a:custGeom>
              <a:avLst/>
              <a:gdLst>
                <a:gd name="connsiteX0" fmla="*/ 857550 w 857550"/>
                <a:gd name="connsiteY0" fmla="*/ 428775 h 857550"/>
                <a:gd name="connsiteX1" fmla="*/ 428775 w 857550"/>
                <a:gd name="connsiteY1" fmla="*/ 857550 h 857550"/>
                <a:gd name="connsiteX2" fmla="*/ 0 w 857550"/>
                <a:gd name="connsiteY2" fmla="*/ 428775 h 857550"/>
                <a:gd name="connsiteX3" fmla="*/ 428775 w 857550"/>
                <a:gd name="connsiteY3" fmla="*/ 0 h 857550"/>
                <a:gd name="connsiteX4" fmla="*/ 857550 w 857550"/>
                <a:gd name="connsiteY4" fmla="*/ 428775 h 85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550" h="857550">
                  <a:moveTo>
                    <a:pt x="857550" y="428775"/>
                  </a:moveTo>
                  <a:cubicBezTo>
                    <a:pt x="857550" y="665581"/>
                    <a:pt x="665581" y="857550"/>
                    <a:pt x="428775" y="857550"/>
                  </a:cubicBezTo>
                  <a:cubicBezTo>
                    <a:pt x="191969" y="857550"/>
                    <a:pt x="0" y="665581"/>
                    <a:pt x="0" y="428775"/>
                  </a:cubicBezTo>
                  <a:cubicBezTo>
                    <a:pt x="0" y="191969"/>
                    <a:pt x="191969" y="0"/>
                    <a:pt x="428775" y="0"/>
                  </a:cubicBezTo>
                  <a:cubicBezTo>
                    <a:pt x="665581" y="0"/>
                    <a:pt x="857550" y="191969"/>
                    <a:pt x="857550" y="428775"/>
                  </a:cubicBezTo>
                  <a:close/>
                </a:path>
              </a:pathLst>
            </a:custGeom>
            <a:solidFill>
              <a:srgbClr val="EDF0EF"/>
            </a:solidFill>
            <a:ln w="3083"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A385E92-2140-40B5-9B34-7EFB1CF6E2F7}"/>
                </a:ext>
              </a:extLst>
            </p:cNvPr>
            <p:cNvSpPr/>
            <p:nvPr/>
          </p:nvSpPr>
          <p:spPr>
            <a:xfrm rot="-2700000">
              <a:off x="1282248" y="2511333"/>
              <a:ext cx="856254" cy="856255"/>
            </a:xfrm>
            <a:custGeom>
              <a:avLst/>
              <a:gdLst>
                <a:gd name="connsiteX0" fmla="*/ 856255 w 856254"/>
                <a:gd name="connsiteY0" fmla="*/ 428128 h 856255"/>
                <a:gd name="connsiteX1" fmla="*/ 428128 w 856254"/>
                <a:gd name="connsiteY1" fmla="*/ 856255 h 856255"/>
                <a:gd name="connsiteX2" fmla="*/ 0 w 856254"/>
                <a:gd name="connsiteY2" fmla="*/ 428127 h 856255"/>
                <a:gd name="connsiteX3" fmla="*/ 428128 w 856254"/>
                <a:gd name="connsiteY3" fmla="*/ 0 h 856255"/>
                <a:gd name="connsiteX4" fmla="*/ 856255 w 856254"/>
                <a:gd name="connsiteY4" fmla="*/ 428128 h 85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254" h="856255">
                  <a:moveTo>
                    <a:pt x="856255" y="428128"/>
                  </a:moveTo>
                  <a:cubicBezTo>
                    <a:pt x="856255" y="664576"/>
                    <a:pt x="664576" y="856255"/>
                    <a:pt x="428128" y="856255"/>
                  </a:cubicBezTo>
                  <a:cubicBezTo>
                    <a:pt x="191679" y="856255"/>
                    <a:pt x="0" y="664576"/>
                    <a:pt x="0" y="428127"/>
                  </a:cubicBezTo>
                  <a:cubicBezTo>
                    <a:pt x="0" y="191679"/>
                    <a:pt x="191679" y="0"/>
                    <a:pt x="428128" y="0"/>
                  </a:cubicBezTo>
                  <a:cubicBezTo>
                    <a:pt x="664576" y="0"/>
                    <a:pt x="856255" y="191679"/>
                    <a:pt x="856255" y="428128"/>
                  </a:cubicBezTo>
                  <a:close/>
                </a:path>
              </a:pathLst>
            </a:custGeom>
            <a:solidFill>
              <a:srgbClr val="EDF0EF"/>
            </a:solidFill>
            <a:ln w="3083"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B0D114A0-C11E-4258-8CD9-A8276517D866}"/>
                </a:ext>
              </a:extLst>
            </p:cNvPr>
            <p:cNvSpPr/>
            <p:nvPr/>
          </p:nvSpPr>
          <p:spPr>
            <a:xfrm>
              <a:off x="1282935" y="2512020"/>
              <a:ext cx="854906" cy="854906"/>
            </a:xfrm>
            <a:custGeom>
              <a:avLst/>
              <a:gdLst>
                <a:gd name="connsiteX0" fmla="*/ 854906 w 854906"/>
                <a:gd name="connsiteY0" fmla="*/ 427453 h 854906"/>
                <a:gd name="connsiteX1" fmla="*/ 427453 w 854906"/>
                <a:gd name="connsiteY1" fmla="*/ 854906 h 854906"/>
                <a:gd name="connsiteX2" fmla="*/ 0 w 854906"/>
                <a:gd name="connsiteY2" fmla="*/ 427453 h 854906"/>
                <a:gd name="connsiteX3" fmla="*/ 427453 w 854906"/>
                <a:gd name="connsiteY3" fmla="*/ 0 h 854906"/>
                <a:gd name="connsiteX4" fmla="*/ 854906 w 854906"/>
                <a:gd name="connsiteY4" fmla="*/ 427453 h 85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906" h="854906">
                  <a:moveTo>
                    <a:pt x="854906" y="427453"/>
                  </a:moveTo>
                  <a:cubicBezTo>
                    <a:pt x="854906" y="663529"/>
                    <a:pt x="663529" y="854906"/>
                    <a:pt x="427453" y="854906"/>
                  </a:cubicBezTo>
                  <a:cubicBezTo>
                    <a:pt x="191377" y="854906"/>
                    <a:pt x="0" y="663529"/>
                    <a:pt x="0" y="427453"/>
                  </a:cubicBezTo>
                  <a:cubicBezTo>
                    <a:pt x="0" y="191377"/>
                    <a:pt x="191377" y="0"/>
                    <a:pt x="427453" y="0"/>
                  </a:cubicBezTo>
                  <a:cubicBezTo>
                    <a:pt x="663529" y="0"/>
                    <a:pt x="854906" y="191377"/>
                    <a:pt x="854906" y="427453"/>
                  </a:cubicBezTo>
                  <a:close/>
                </a:path>
              </a:pathLst>
            </a:custGeom>
            <a:solidFill>
              <a:srgbClr val="EDF0EF"/>
            </a:solidFill>
            <a:ln w="3083"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40FD7982-FD6A-4A9A-BFA0-3CA7275FCF86}"/>
                </a:ext>
              </a:extLst>
            </p:cNvPr>
            <p:cNvSpPr/>
            <p:nvPr/>
          </p:nvSpPr>
          <p:spPr>
            <a:xfrm>
              <a:off x="1283582" y="2512667"/>
              <a:ext cx="853611" cy="853611"/>
            </a:xfrm>
            <a:custGeom>
              <a:avLst/>
              <a:gdLst>
                <a:gd name="connsiteX0" fmla="*/ 853611 w 853611"/>
                <a:gd name="connsiteY0" fmla="*/ 426806 h 853611"/>
                <a:gd name="connsiteX1" fmla="*/ 426806 w 853611"/>
                <a:gd name="connsiteY1" fmla="*/ 853611 h 853611"/>
                <a:gd name="connsiteX2" fmla="*/ 0 w 853611"/>
                <a:gd name="connsiteY2" fmla="*/ 426806 h 853611"/>
                <a:gd name="connsiteX3" fmla="*/ 426806 w 853611"/>
                <a:gd name="connsiteY3" fmla="*/ 0 h 853611"/>
                <a:gd name="connsiteX4" fmla="*/ 853611 w 853611"/>
                <a:gd name="connsiteY4" fmla="*/ 426806 h 85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611" h="853611">
                  <a:moveTo>
                    <a:pt x="853611" y="426806"/>
                  </a:moveTo>
                  <a:cubicBezTo>
                    <a:pt x="853611" y="662524"/>
                    <a:pt x="662524" y="853611"/>
                    <a:pt x="426806" y="853611"/>
                  </a:cubicBezTo>
                  <a:cubicBezTo>
                    <a:pt x="191087" y="853611"/>
                    <a:pt x="0" y="662524"/>
                    <a:pt x="0" y="426806"/>
                  </a:cubicBezTo>
                  <a:cubicBezTo>
                    <a:pt x="0" y="191088"/>
                    <a:pt x="191087" y="0"/>
                    <a:pt x="426806" y="0"/>
                  </a:cubicBezTo>
                  <a:cubicBezTo>
                    <a:pt x="662524" y="0"/>
                    <a:pt x="853611" y="191088"/>
                    <a:pt x="853611" y="426806"/>
                  </a:cubicBezTo>
                  <a:close/>
                </a:path>
              </a:pathLst>
            </a:custGeom>
            <a:solidFill>
              <a:srgbClr val="ECEFEE"/>
            </a:solidFill>
            <a:ln w="3083"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5ED898E6-4273-44F6-BC25-2666DD09C345}"/>
                </a:ext>
              </a:extLst>
            </p:cNvPr>
            <p:cNvSpPr/>
            <p:nvPr/>
          </p:nvSpPr>
          <p:spPr>
            <a:xfrm>
              <a:off x="1284261" y="2513345"/>
              <a:ext cx="852254" cy="852254"/>
            </a:xfrm>
            <a:custGeom>
              <a:avLst/>
              <a:gdLst>
                <a:gd name="connsiteX0" fmla="*/ 852255 w 852254"/>
                <a:gd name="connsiteY0" fmla="*/ 426127 h 852254"/>
                <a:gd name="connsiteX1" fmla="*/ 426127 w 852254"/>
                <a:gd name="connsiteY1" fmla="*/ 852254 h 852254"/>
                <a:gd name="connsiteX2" fmla="*/ 0 w 852254"/>
                <a:gd name="connsiteY2" fmla="*/ 426127 h 852254"/>
                <a:gd name="connsiteX3" fmla="*/ 426127 w 852254"/>
                <a:gd name="connsiteY3" fmla="*/ 0 h 852254"/>
                <a:gd name="connsiteX4" fmla="*/ 852255 w 852254"/>
                <a:gd name="connsiteY4" fmla="*/ 426127 h 85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54" h="852254">
                  <a:moveTo>
                    <a:pt x="852255" y="426127"/>
                  </a:moveTo>
                  <a:cubicBezTo>
                    <a:pt x="852255" y="661471"/>
                    <a:pt x="661471" y="852254"/>
                    <a:pt x="426127" y="852254"/>
                  </a:cubicBezTo>
                  <a:cubicBezTo>
                    <a:pt x="190784" y="852254"/>
                    <a:pt x="0" y="661471"/>
                    <a:pt x="0" y="426127"/>
                  </a:cubicBezTo>
                  <a:cubicBezTo>
                    <a:pt x="0" y="190783"/>
                    <a:pt x="190784" y="0"/>
                    <a:pt x="426127" y="0"/>
                  </a:cubicBezTo>
                  <a:cubicBezTo>
                    <a:pt x="661471" y="0"/>
                    <a:pt x="852255" y="190783"/>
                    <a:pt x="852255" y="426127"/>
                  </a:cubicBezTo>
                  <a:close/>
                </a:path>
              </a:pathLst>
            </a:custGeom>
            <a:solidFill>
              <a:schemeClr val="bg1"/>
            </a:solidFill>
            <a:ln w="3083" cap="flat">
              <a:noFill/>
              <a:prstDash val="solid"/>
              <a:miter/>
            </a:ln>
            <a:effectLst/>
          </p:spPr>
          <p:txBody>
            <a:bodyPr rtlCol="0" anchor="ctr"/>
            <a:lstStyle/>
            <a:p>
              <a:endParaRPr lang="en-US"/>
            </a:p>
          </p:txBody>
        </p:sp>
      </p:grpSp>
      <p:sp>
        <p:nvSpPr>
          <p:cNvPr id="251" name="Freeform: Shape 250">
            <a:extLst>
              <a:ext uri="{FF2B5EF4-FFF2-40B4-BE49-F238E27FC236}">
                <a16:creationId xmlns:a16="http://schemas.microsoft.com/office/drawing/2014/main" id="{EFDD4275-A34C-4299-ADB1-EF0F29838137}"/>
              </a:ext>
            </a:extLst>
          </p:cNvPr>
          <p:cNvSpPr/>
          <p:nvPr/>
        </p:nvSpPr>
        <p:spPr>
          <a:xfrm rot="18900000">
            <a:off x="3249609" y="2807023"/>
            <a:ext cx="765559" cy="765559"/>
          </a:xfrm>
          <a:custGeom>
            <a:avLst/>
            <a:gdLst>
              <a:gd name="connsiteX0" fmla="*/ 1165602 w 1165602"/>
              <a:gd name="connsiteY0" fmla="*/ 582801 h 1165602"/>
              <a:gd name="connsiteX1" fmla="*/ 582801 w 1165602"/>
              <a:gd name="connsiteY1" fmla="*/ 1165602 h 1165602"/>
              <a:gd name="connsiteX2" fmla="*/ 0 w 1165602"/>
              <a:gd name="connsiteY2" fmla="*/ 582801 h 1165602"/>
              <a:gd name="connsiteX3" fmla="*/ 582801 w 1165602"/>
              <a:gd name="connsiteY3" fmla="*/ 0 h 1165602"/>
              <a:gd name="connsiteX4" fmla="*/ 1165602 w 1165602"/>
              <a:gd name="connsiteY4" fmla="*/ 582801 h 116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602" h="1165602">
                <a:moveTo>
                  <a:pt x="1165602" y="582801"/>
                </a:moveTo>
                <a:cubicBezTo>
                  <a:pt x="1165602" y="904673"/>
                  <a:pt x="904673" y="1165602"/>
                  <a:pt x="582801" y="1165602"/>
                </a:cubicBezTo>
                <a:cubicBezTo>
                  <a:pt x="260929" y="1165602"/>
                  <a:pt x="0" y="904673"/>
                  <a:pt x="0" y="582801"/>
                </a:cubicBezTo>
                <a:cubicBezTo>
                  <a:pt x="0" y="260929"/>
                  <a:pt x="260929" y="0"/>
                  <a:pt x="582801" y="0"/>
                </a:cubicBezTo>
                <a:cubicBezTo>
                  <a:pt x="904673" y="0"/>
                  <a:pt x="1165602" y="260929"/>
                  <a:pt x="1165602" y="582801"/>
                </a:cubicBezTo>
                <a:close/>
              </a:path>
            </a:pathLst>
          </a:custGeom>
          <a:solidFill>
            <a:schemeClr val="accent2"/>
          </a:solidFill>
          <a:ln w="3083" cap="flat">
            <a:noFill/>
            <a:prstDash val="solid"/>
            <a:miter/>
          </a:ln>
        </p:spPr>
        <p:txBody>
          <a:bodyPr rtlCol="0" anchor="ctr"/>
          <a:lstStyle/>
          <a:p>
            <a:endParaRPr lang="en-US"/>
          </a:p>
        </p:txBody>
      </p:sp>
      <p:grpSp>
        <p:nvGrpSpPr>
          <p:cNvPr id="252" name="Graphic 5">
            <a:extLst>
              <a:ext uri="{FF2B5EF4-FFF2-40B4-BE49-F238E27FC236}">
                <a16:creationId xmlns:a16="http://schemas.microsoft.com/office/drawing/2014/main" id="{ACDBC3CC-47F7-40F5-AB98-BB078DC6B894}"/>
              </a:ext>
            </a:extLst>
          </p:cNvPr>
          <p:cNvGrpSpPr/>
          <p:nvPr/>
        </p:nvGrpSpPr>
        <p:grpSpPr>
          <a:xfrm>
            <a:off x="3202760" y="2760174"/>
            <a:ext cx="859257" cy="859257"/>
            <a:chOff x="2487263" y="3410665"/>
            <a:chExt cx="1308262" cy="1308262"/>
          </a:xfrm>
        </p:grpSpPr>
        <p:sp>
          <p:nvSpPr>
            <p:cNvPr id="253" name="Freeform: Shape 252">
              <a:extLst>
                <a:ext uri="{FF2B5EF4-FFF2-40B4-BE49-F238E27FC236}">
                  <a16:creationId xmlns:a16="http://schemas.microsoft.com/office/drawing/2014/main" id="{F3067D1C-EF3A-46B0-BAFD-203A9E1EF212}"/>
                </a:ext>
              </a:extLst>
            </p:cNvPr>
            <p:cNvSpPr/>
            <p:nvPr/>
          </p:nvSpPr>
          <p:spPr>
            <a:xfrm>
              <a:off x="2678248" y="3601621"/>
              <a:ext cx="926385" cy="926385"/>
            </a:xfrm>
            <a:custGeom>
              <a:avLst/>
              <a:gdLst>
                <a:gd name="connsiteX0" fmla="*/ 926385 w 926385"/>
                <a:gd name="connsiteY0" fmla="*/ 463192 h 926385"/>
                <a:gd name="connsiteX1" fmla="*/ 463192 w 926385"/>
                <a:gd name="connsiteY1" fmla="*/ 926385 h 926385"/>
                <a:gd name="connsiteX2" fmla="*/ 0 w 926385"/>
                <a:gd name="connsiteY2" fmla="*/ 463192 h 926385"/>
                <a:gd name="connsiteX3" fmla="*/ 463192 w 926385"/>
                <a:gd name="connsiteY3" fmla="*/ 0 h 926385"/>
                <a:gd name="connsiteX4" fmla="*/ 926385 w 926385"/>
                <a:gd name="connsiteY4" fmla="*/ 463192 h 92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85" h="926385">
                  <a:moveTo>
                    <a:pt x="926385" y="463192"/>
                  </a:moveTo>
                  <a:cubicBezTo>
                    <a:pt x="926385" y="719007"/>
                    <a:pt x="719007" y="926385"/>
                    <a:pt x="463192" y="926385"/>
                  </a:cubicBezTo>
                  <a:cubicBezTo>
                    <a:pt x="207378" y="926385"/>
                    <a:pt x="0" y="719006"/>
                    <a:pt x="0" y="463192"/>
                  </a:cubicBezTo>
                  <a:cubicBezTo>
                    <a:pt x="0" y="207378"/>
                    <a:pt x="207378" y="0"/>
                    <a:pt x="463192" y="0"/>
                  </a:cubicBezTo>
                  <a:cubicBezTo>
                    <a:pt x="719007" y="0"/>
                    <a:pt x="926385" y="207378"/>
                    <a:pt x="926385" y="463192"/>
                  </a:cubicBezTo>
                  <a:close/>
                </a:path>
              </a:pathLst>
            </a:custGeom>
            <a:solidFill>
              <a:srgbClr val="FFFFFF"/>
            </a:solidFill>
            <a:ln w="3083"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0F5192E3-F6F3-4FEC-A132-27E0D6CBF2D4}"/>
                </a:ext>
              </a:extLst>
            </p:cNvPr>
            <p:cNvSpPr/>
            <p:nvPr/>
          </p:nvSpPr>
          <p:spPr>
            <a:xfrm rot="-2700000">
              <a:off x="2678854" y="3602256"/>
              <a:ext cx="925081" cy="925081"/>
            </a:xfrm>
            <a:custGeom>
              <a:avLst/>
              <a:gdLst>
                <a:gd name="connsiteX0" fmla="*/ 925081 w 925081"/>
                <a:gd name="connsiteY0" fmla="*/ 462540 h 925081"/>
                <a:gd name="connsiteX1" fmla="*/ 462541 w 925081"/>
                <a:gd name="connsiteY1" fmla="*/ 925081 h 925081"/>
                <a:gd name="connsiteX2" fmla="*/ 0 w 925081"/>
                <a:gd name="connsiteY2" fmla="*/ 462540 h 925081"/>
                <a:gd name="connsiteX3" fmla="*/ 462541 w 925081"/>
                <a:gd name="connsiteY3" fmla="*/ 0 h 925081"/>
                <a:gd name="connsiteX4" fmla="*/ 925081 w 925081"/>
                <a:gd name="connsiteY4" fmla="*/ 462540 h 9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81" h="925081">
                  <a:moveTo>
                    <a:pt x="925081" y="462540"/>
                  </a:moveTo>
                  <a:cubicBezTo>
                    <a:pt x="925081" y="717995"/>
                    <a:pt x="717995" y="925081"/>
                    <a:pt x="462541" y="925081"/>
                  </a:cubicBezTo>
                  <a:cubicBezTo>
                    <a:pt x="207086" y="925081"/>
                    <a:pt x="0" y="717995"/>
                    <a:pt x="0" y="462540"/>
                  </a:cubicBezTo>
                  <a:cubicBezTo>
                    <a:pt x="0" y="207086"/>
                    <a:pt x="207086" y="0"/>
                    <a:pt x="462541" y="0"/>
                  </a:cubicBezTo>
                  <a:cubicBezTo>
                    <a:pt x="717995" y="0"/>
                    <a:pt x="925081" y="207086"/>
                    <a:pt x="925081" y="462540"/>
                  </a:cubicBezTo>
                  <a:close/>
                </a:path>
              </a:pathLst>
            </a:custGeom>
            <a:solidFill>
              <a:srgbClr val="FFFFFF"/>
            </a:solidFill>
            <a:ln w="3083"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C5FC4380-89FA-47B1-9A73-EAC5C72A7651}"/>
                </a:ext>
              </a:extLst>
            </p:cNvPr>
            <p:cNvSpPr/>
            <p:nvPr/>
          </p:nvSpPr>
          <p:spPr>
            <a:xfrm rot="-2700000">
              <a:off x="2679532" y="3602934"/>
              <a:ext cx="923724" cy="923724"/>
            </a:xfrm>
            <a:custGeom>
              <a:avLst/>
              <a:gdLst>
                <a:gd name="connsiteX0" fmla="*/ 923724 w 923724"/>
                <a:gd name="connsiteY0" fmla="*/ 461862 h 923724"/>
                <a:gd name="connsiteX1" fmla="*/ 461862 w 923724"/>
                <a:gd name="connsiteY1" fmla="*/ 923724 h 923724"/>
                <a:gd name="connsiteX2" fmla="*/ 0 w 923724"/>
                <a:gd name="connsiteY2" fmla="*/ 461862 h 923724"/>
                <a:gd name="connsiteX3" fmla="*/ 461862 w 923724"/>
                <a:gd name="connsiteY3" fmla="*/ 0 h 923724"/>
                <a:gd name="connsiteX4" fmla="*/ 923724 w 923724"/>
                <a:gd name="connsiteY4" fmla="*/ 461862 h 923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724" h="923724">
                  <a:moveTo>
                    <a:pt x="923724" y="461862"/>
                  </a:moveTo>
                  <a:cubicBezTo>
                    <a:pt x="923724" y="716941"/>
                    <a:pt x="716942" y="923724"/>
                    <a:pt x="461862" y="923724"/>
                  </a:cubicBezTo>
                  <a:cubicBezTo>
                    <a:pt x="206783" y="923724"/>
                    <a:pt x="0" y="716941"/>
                    <a:pt x="0" y="461862"/>
                  </a:cubicBezTo>
                  <a:cubicBezTo>
                    <a:pt x="0" y="206783"/>
                    <a:pt x="206783" y="0"/>
                    <a:pt x="461862" y="0"/>
                  </a:cubicBezTo>
                  <a:cubicBezTo>
                    <a:pt x="716941" y="0"/>
                    <a:pt x="923724" y="206783"/>
                    <a:pt x="923724" y="461862"/>
                  </a:cubicBezTo>
                  <a:close/>
                </a:path>
              </a:pathLst>
            </a:custGeom>
            <a:solidFill>
              <a:srgbClr val="FEFEFE"/>
            </a:solidFill>
            <a:ln w="3083"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56C0F46E-5FE0-4A60-A821-6ED6EE5BC716}"/>
                </a:ext>
              </a:extLst>
            </p:cNvPr>
            <p:cNvSpPr/>
            <p:nvPr/>
          </p:nvSpPr>
          <p:spPr>
            <a:xfrm rot="-2700000">
              <a:off x="2680180" y="3603582"/>
              <a:ext cx="922429" cy="922429"/>
            </a:xfrm>
            <a:custGeom>
              <a:avLst/>
              <a:gdLst>
                <a:gd name="connsiteX0" fmla="*/ 922429 w 922429"/>
                <a:gd name="connsiteY0" fmla="*/ 461214 h 922429"/>
                <a:gd name="connsiteX1" fmla="*/ 461215 w 922429"/>
                <a:gd name="connsiteY1" fmla="*/ 922429 h 922429"/>
                <a:gd name="connsiteX2" fmla="*/ 0 w 922429"/>
                <a:gd name="connsiteY2" fmla="*/ 461214 h 922429"/>
                <a:gd name="connsiteX3" fmla="*/ 461215 w 922429"/>
                <a:gd name="connsiteY3" fmla="*/ 0 h 922429"/>
                <a:gd name="connsiteX4" fmla="*/ 922429 w 922429"/>
                <a:gd name="connsiteY4" fmla="*/ 461214 h 92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29" h="922429">
                  <a:moveTo>
                    <a:pt x="922429" y="461214"/>
                  </a:moveTo>
                  <a:cubicBezTo>
                    <a:pt x="922429" y="715936"/>
                    <a:pt x="715936" y="922429"/>
                    <a:pt x="461215" y="922429"/>
                  </a:cubicBezTo>
                  <a:cubicBezTo>
                    <a:pt x="206493" y="922429"/>
                    <a:pt x="0" y="715936"/>
                    <a:pt x="0" y="461214"/>
                  </a:cubicBezTo>
                  <a:cubicBezTo>
                    <a:pt x="0" y="206493"/>
                    <a:pt x="206493" y="0"/>
                    <a:pt x="461215" y="0"/>
                  </a:cubicBezTo>
                  <a:cubicBezTo>
                    <a:pt x="715936" y="0"/>
                    <a:pt x="922429" y="206493"/>
                    <a:pt x="922429" y="461214"/>
                  </a:cubicBezTo>
                  <a:close/>
                </a:path>
              </a:pathLst>
            </a:custGeom>
            <a:solidFill>
              <a:srgbClr val="FEFEFE"/>
            </a:solidFill>
            <a:ln w="3083"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CC90E87F-7F3B-4FAF-8860-7A2ABF358A45}"/>
                </a:ext>
              </a:extLst>
            </p:cNvPr>
            <p:cNvSpPr/>
            <p:nvPr/>
          </p:nvSpPr>
          <p:spPr>
            <a:xfrm rot="-2700000">
              <a:off x="2680858" y="3604260"/>
              <a:ext cx="921072" cy="921072"/>
            </a:xfrm>
            <a:custGeom>
              <a:avLst/>
              <a:gdLst>
                <a:gd name="connsiteX0" fmla="*/ 921072 w 921072"/>
                <a:gd name="connsiteY0" fmla="*/ 460536 h 921072"/>
                <a:gd name="connsiteX1" fmla="*/ 460536 w 921072"/>
                <a:gd name="connsiteY1" fmla="*/ 921072 h 921072"/>
                <a:gd name="connsiteX2" fmla="*/ 0 w 921072"/>
                <a:gd name="connsiteY2" fmla="*/ 460536 h 921072"/>
                <a:gd name="connsiteX3" fmla="*/ 460536 w 921072"/>
                <a:gd name="connsiteY3" fmla="*/ 0 h 921072"/>
                <a:gd name="connsiteX4" fmla="*/ 921072 w 921072"/>
                <a:gd name="connsiteY4" fmla="*/ 460536 h 92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072" h="921072">
                  <a:moveTo>
                    <a:pt x="921072" y="460536"/>
                  </a:moveTo>
                  <a:cubicBezTo>
                    <a:pt x="921072" y="714883"/>
                    <a:pt x="714883" y="921072"/>
                    <a:pt x="460536" y="921072"/>
                  </a:cubicBezTo>
                  <a:cubicBezTo>
                    <a:pt x="206189" y="921072"/>
                    <a:pt x="0" y="714883"/>
                    <a:pt x="0" y="460536"/>
                  </a:cubicBezTo>
                  <a:cubicBezTo>
                    <a:pt x="0" y="206189"/>
                    <a:pt x="206189" y="0"/>
                    <a:pt x="460536" y="0"/>
                  </a:cubicBezTo>
                  <a:cubicBezTo>
                    <a:pt x="714883" y="0"/>
                    <a:pt x="921072" y="206189"/>
                    <a:pt x="921072" y="460536"/>
                  </a:cubicBezTo>
                  <a:close/>
                </a:path>
              </a:pathLst>
            </a:custGeom>
            <a:solidFill>
              <a:srgbClr val="FEFEFE"/>
            </a:solidFill>
            <a:ln w="3083"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E2F6F235-86FA-4E3E-B634-7B0236582ED1}"/>
                </a:ext>
              </a:extLst>
            </p:cNvPr>
            <p:cNvSpPr/>
            <p:nvPr/>
          </p:nvSpPr>
          <p:spPr>
            <a:xfrm rot="-2700000">
              <a:off x="2681506" y="3604908"/>
              <a:ext cx="919777" cy="919777"/>
            </a:xfrm>
            <a:custGeom>
              <a:avLst/>
              <a:gdLst>
                <a:gd name="connsiteX0" fmla="*/ 919777 w 919777"/>
                <a:gd name="connsiteY0" fmla="*/ 459888 h 919777"/>
                <a:gd name="connsiteX1" fmla="*/ 459888 w 919777"/>
                <a:gd name="connsiteY1" fmla="*/ 919777 h 919777"/>
                <a:gd name="connsiteX2" fmla="*/ 0 w 919777"/>
                <a:gd name="connsiteY2" fmla="*/ 459888 h 919777"/>
                <a:gd name="connsiteX3" fmla="*/ 459888 w 919777"/>
                <a:gd name="connsiteY3" fmla="*/ 0 h 919777"/>
                <a:gd name="connsiteX4" fmla="*/ 919777 w 919777"/>
                <a:gd name="connsiteY4" fmla="*/ 459888 h 919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777" h="919777">
                  <a:moveTo>
                    <a:pt x="919777" y="459888"/>
                  </a:moveTo>
                  <a:cubicBezTo>
                    <a:pt x="919777" y="713878"/>
                    <a:pt x="713878" y="919777"/>
                    <a:pt x="459888" y="919777"/>
                  </a:cubicBezTo>
                  <a:cubicBezTo>
                    <a:pt x="205899" y="919777"/>
                    <a:pt x="0" y="713878"/>
                    <a:pt x="0" y="459888"/>
                  </a:cubicBezTo>
                  <a:cubicBezTo>
                    <a:pt x="0" y="205899"/>
                    <a:pt x="205899" y="0"/>
                    <a:pt x="459888" y="0"/>
                  </a:cubicBezTo>
                  <a:cubicBezTo>
                    <a:pt x="713878" y="0"/>
                    <a:pt x="919777" y="205899"/>
                    <a:pt x="919777" y="459888"/>
                  </a:cubicBezTo>
                  <a:close/>
                </a:path>
              </a:pathLst>
            </a:custGeom>
            <a:solidFill>
              <a:srgbClr val="FDFEFD"/>
            </a:solidFill>
            <a:ln w="3083"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52B33392-C381-407D-A141-DDB6008060EF}"/>
                </a:ext>
              </a:extLst>
            </p:cNvPr>
            <p:cNvSpPr/>
            <p:nvPr/>
          </p:nvSpPr>
          <p:spPr>
            <a:xfrm rot="-2700000">
              <a:off x="2682184" y="3605586"/>
              <a:ext cx="918420" cy="918420"/>
            </a:xfrm>
            <a:custGeom>
              <a:avLst/>
              <a:gdLst>
                <a:gd name="connsiteX0" fmla="*/ 918420 w 918420"/>
                <a:gd name="connsiteY0" fmla="*/ 459210 h 918420"/>
                <a:gd name="connsiteX1" fmla="*/ 459210 w 918420"/>
                <a:gd name="connsiteY1" fmla="*/ 918420 h 918420"/>
                <a:gd name="connsiteX2" fmla="*/ 0 w 918420"/>
                <a:gd name="connsiteY2" fmla="*/ 459210 h 918420"/>
                <a:gd name="connsiteX3" fmla="*/ 459210 w 918420"/>
                <a:gd name="connsiteY3" fmla="*/ 0 h 918420"/>
                <a:gd name="connsiteX4" fmla="*/ 918420 w 918420"/>
                <a:gd name="connsiteY4" fmla="*/ 459210 h 918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20" h="918420">
                  <a:moveTo>
                    <a:pt x="918420" y="459210"/>
                  </a:moveTo>
                  <a:cubicBezTo>
                    <a:pt x="918420" y="712825"/>
                    <a:pt x="712825" y="918420"/>
                    <a:pt x="459210" y="918420"/>
                  </a:cubicBezTo>
                  <a:cubicBezTo>
                    <a:pt x="205596" y="918420"/>
                    <a:pt x="0" y="712825"/>
                    <a:pt x="0" y="459210"/>
                  </a:cubicBezTo>
                  <a:cubicBezTo>
                    <a:pt x="0" y="205595"/>
                    <a:pt x="205595" y="0"/>
                    <a:pt x="459210" y="0"/>
                  </a:cubicBezTo>
                  <a:cubicBezTo>
                    <a:pt x="712825" y="0"/>
                    <a:pt x="918420" y="205595"/>
                    <a:pt x="918420" y="459210"/>
                  </a:cubicBezTo>
                  <a:close/>
                </a:path>
              </a:pathLst>
            </a:custGeom>
            <a:solidFill>
              <a:srgbClr val="FDFDFD"/>
            </a:solidFill>
            <a:ln w="3083"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89E37C4-A42B-4B9B-B79D-6B3DCDD577EF}"/>
                </a:ext>
              </a:extLst>
            </p:cNvPr>
            <p:cNvSpPr/>
            <p:nvPr/>
          </p:nvSpPr>
          <p:spPr>
            <a:xfrm>
              <a:off x="2682873" y="3606247"/>
              <a:ext cx="917134" cy="917134"/>
            </a:xfrm>
            <a:custGeom>
              <a:avLst/>
              <a:gdLst>
                <a:gd name="connsiteX0" fmla="*/ 917134 w 917134"/>
                <a:gd name="connsiteY0" fmla="*/ 458567 h 917134"/>
                <a:gd name="connsiteX1" fmla="*/ 458567 w 917134"/>
                <a:gd name="connsiteY1" fmla="*/ 917134 h 917134"/>
                <a:gd name="connsiteX2" fmla="*/ 0 w 917134"/>
                <a:gd name="connsiteY2" fmla="*/ 458567 h 917134"/>
                <a:gd name="connsiteX3" fmla="*/ 458567 w 917134"/>
                <a:gd name="connsiteY3" fmla="*/ 0 h 917134"/>
                <a:gd name="connsiteX4" fmla="*/ 917134 w 917134"/>
                <a:gd name="connsiteY4" fmla="*/ 458567 h 91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134" h="917134">
                  <a:moveTo>
                    <a:pt x="917134" y="458567"/>
                  </a:moveTo>
                  <a:cubicBezTo>
                    <a:pt x="917134" y="711826"/>
                    <a:pt x="711827" y="917134"/>
                    <a:pt x="458567" y="917134"/>
                  </a:cubicBezTo>
                  <a:cubicBezTo>
                    <a:pt x="205307" y="917134"/>
                    <a:pt x="0" y="711826"/>
                    <a:pt x="0" y="458567"/>
                  </a:cubicBezTo>
                  <a:cubicBezTo>
                    <a:pt x="0" y="205307"/>
                    <a:pt x="205307" y="0"/>
                    <a:pt x="458567" y="0"/>
                  </a:cubicBezTo>
                  <a:cubicBezTo>
                    <a:pt x="711826" y="0"/>
                    <a:pt x="917134" y="205307"/>
                    <a:pt x="917134" y="458567"/>
                  </a:cubicBezTo>
                  <a:close/>
                </a:path>
              </a:pathLst>
            </a:custGeom>
            <a:solidFill>
              <a:srgbClr val="FDFDFD"/>
            </a:solidFill>
            <a:ln w="3083"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DFA2D47-395E-4BA4-9244-E809972184C1}"/>
                </a:ext>
              </a:extLst>
            </p:cNvPr>
            <p:cNvSpPr/>
            <p:nvPr/>
          </p:nvSpPr>
          <p:spPr>
            <a:xfrm rot="-2700000">
              <a:off x="2683510" y="3606912"/>
              <a:ext cx="915768" cy="915768"/>
            </a:xfrm>
            <a:custGeom>
              <a:avLst/>
              <a:gdLst>
                <a:gd name="connsiteX0" fmla="*/ 915769 w 915768"/>
                <a:gd name="connsiteY0" fmla="*/ 457884 h 915768"/>
                <a:gd name="connsiteX1" fmla="*/ 457884 w 915768"/>
                <a:gd name="connsiteY1" fmla="*/ 915768 h 915768"/>
                <a:gd name="connsiteX2" fmla="*/ 0 w 915768"/>
                <a:gd name="connsiteY2" fmla="*/ 457884 h 915768"/>
                <a:gd name="connsiteX3" fmla="*/ 457884 w 915768"/>
                <a:gd name="connsiteY3" fmla="*/ 0 h 915768"/>
                <a:gd name="connsiteX4" fmla="*/ 915769 w 915768"/>
                <a:gd name="connsiteY4" fmla="*/ 457884 h 915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768" h="915768">
                  <a:moveTo>
                    <a:pt x="915769" y="457884"/>
                  </a:moveTo>
                  <a:cubicBezTo>
                    <a:pt x="915769" y="710767"/>
                    <a:pt x="710767" y="915768"/>
                    <a:pt x="457884" y="915768"/>
                  </a:cubicBezTo>
                  <a:cubicBezTo>
                    <a:pt x="205002" y="915768"/>
                    <a:pt x="0" y="710767"/>
                    <a:pt x="0" y="457884"/>
                  </a:cubicBezTo>
                  <a:cubicBezTo>
                    <a:pt x="0" y="205002"/>
                    <a:pt x="205002" y="0"/>
                    <a:pt x="457884" y="0"/>
                  </a:cubicBezTo>
                  <a:cubicBezTo>
                    <a:pt x="710767" y="0"/>
                    <a:pt x="915769" y="205002"/>
                    <a:pt x="915769" y="457884"/>
                  </a:cubicBezTo>
                  <a:close/>
                </a:path>
              </a:pathLst>
            </a:custGeom>
            <a:solidFill>
              <a:srgbClr val="FCFDFD"/>
            </a:solidFill>
            <a:ln w="3083"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5D6ABE80-3A98-44BE-AD8E-59EDA5F63517}"/>
                </a:ext>
              </a:extLst>
            </p:cNvPr>
            <p:cNvSpPr/>
            <p:nvPr/>
          </p:nvSpPr>
          <p:spPr>
            <a:xfrm rot="-2700000">
              <a:off x="2684158" y="3607559"/>
              <a:ext cx="914473" cy="914473"/>
            </a:xfrm>
            <a:custGeom>
              <a:avLst/>
              <a:gdLst>
                <a:gd name="connsiteX0" fmla="*/ 914473 w 914473"/>
                <a:gd name="connsiteY0" fmla="*/ 457237 h 914473"/>
                <a:gd name="connsiteX1" fmla="*/ 457237 w 914473"/>
                <a:gd name="connsiteY1" fmla="*/ 914473 h 914473"/>
                <a:gd name="connsiteX2" fmla="*/ 0 w 914473"/>
                <a:gd name="connsiteY2" fmla="*/ 457237 h 914473"/>
                <a:gd name="connsiteX3" fmla="*/ 457237 w 914473"/>
                <a:gd name="connsiteY3" fmla="*/ 0 h 914473"/>
                <a:gd name="connsiteX4" fmla="*/ 914473 w 914473"/>
                <a:gd name="connsiteY4" fmla="*/ 457237 h 914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73" h="914473">
                  <a:moveTo>
                    <a:pt x="914473" y="457237"/>
                  </a:moveTo>
                  <a:cubicBezTo>
                    <a:pt x="914473" y="709762"/>
                    <a:pt x="709762" y="914473"/>
                    <a:pt x="457237" y="914473"/>
                  </a:cubicBezTo>
                  <a:cubicBezTo>
                    <a:pt x="204712" y="914473"/>
                    <a:pt x="0" y="709762"/>
                    <a:pt x="0" y="457237"/>
                  </a:cubicBezTo>
                  <a:cubicBezTo>
                    <a:pt x="0" y="204712"/>
                    <a:pt x="204712" y="0"/>
                    <a:pt x="457237" y="0"/>
                  </a:cubicBezTo>
                  <a:cubicBezTo>
                    <a:pt x="709761" y="0"/>
                    <a:pt x="914473" y="204712"/>
                    <a:pt x="914473" y="457237"/>
                  </a:cubicBezTo>
                  <a:close/>
                </a:path>
              </a:pathLst>
            </a:custGeom>
            <a:solidFill>
              <a:srgbClr val="FCFCFC"/>
            </a:solidFill>
            <a:ln w="3083"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28BECE17-9ACD-4D6F-BBE7-20AB49472312}"/>
                </a:ext>
              </a:extLst>
            </p:cNvPr>
            <p:cNvSpPr/>
            <p:nvPr/>
          </p:nvSpPr>
          <p:spPr>
            <a:xfrm rot="-2700000">
              <a:off x="2684836" y="3608238"/>
              <a:ext cx="913116" cy="913116"/>
            </a:xfrm>
            <a:custGeom>
              <a:avLst/>
              <a:gdLst>
                <a:gd name="connsiteX0" fmla="*/ 913117 w 913116"/>
                <a:gd name="connsiteY0" fmla="*/ 456558 h 913116"/>
                <a:gd name="connsiteX1" fmla="*/ 456558 w 913116"/>
                <a:gd name="connsiteY1" fmla="*/ 913117 h 913116"/>
                <a:gd name="connsiteX2" fmla="*/ 0 w 913116"/>
                <a:gd name="connsiteY2" fmla="*/ 456558 h 913116"/>
                <a:gd name="connsiteX3" fmla="*/ 456558 w 913116"/>
                <a:gd name="connsiteY3" fmla="*/ 0 h 913116"/>
                <a:gd name="connsiteX4" fmla="*/ 913117 w 913116"/>
                <a:gd name="connsiteY4" fmla="*/ 456558 h 91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116" h="913116">
                  <a:moveTo>
                    <a:pt x="913117" y="456558"/>
                  </a:moveTo>
                  <a:cubicBezTo>
                    <a:pt x="913117" y="708708"/>
                    <a:pt x="708709" y="913117"/>
                    <a:pt x="456558" y="913117"/>
                  </a:cubicBezTo>
                  <a:cubicBezTo>
                    <a:pt x="204408" y="913117"/>
                    <a:pt x="0" y="708709"/>
                    <a:pt x="0" y="456558"/>
                  </a:cubicBezTo>
                  <a:cubicBezTo>
                    <a:pt x="0" y="204408"/>
                    <a:pt x="204408" y="0"/>
                    <a:pt x="456558" y="0"/>
                  </a:cubicBezTo>
                  <a:cubicBezTo>
                    <a:pt x="708709" y="0"/>
                    <a:pt x="913117" y="204408"/>
                    <a:pt x="913117" y="456558"/>
                  </a:cubicBezTo>
                  <a:close/>
                </a:path>
              </a:pathLst>
            </a:custGeom>
            <a:solidFill>
              <a:srgbClr val="FCFCFC"/>
            </a:solidFill>
            <a:ln w="3083"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5565DDE7-983C-4774-AD49-E9B1FC9895B8}"/>
                </a:ext>
              </a:extLst>
            </p:cNvPr>
            <p:cNvSpPr/>
            <p:nvPr/>
          </p:nvSpPr>
          <p:spPr>
            <a:xfrm rot="-2700000">
              <a:off x="2685484" y="3608885"/>
              <a:ext cx="911821" cy="911821"/>
            </a:xfrm>
            <a:custGeom>
              <a:avLst/>
              <a:gdLst>
                <a:gd name="connsiteX0" fmla="*/ 911822 w 911821"/>
                <a:gd name="connsiteY0" fmla="*/ 455911 h 911821"/>
                <a:gd name="connsiteX1" fmla="*/ 455911 w 911821"/>
                <a:gd name="connsiteY1" fmla="*/ 911821 h 911821"/>
                <a:gd name="connsiteX2" fmla="*/ 0 w 911821"/>
                <a:gd name="connsiteY2" fmla="*/ 455911 h 911821"/>
                <a:gd name="connsiteX3" fmla="*/ 455911 w 911821"/>
                <a:gd name="connsiteY3" fmla="*/ 0 h 911821"/>
                <a:gd name="connsiteX4" fmla="*/ 911822 w 911821"/>
                <a:gd name="connsiteY4" fmla="*/ 455911 h 91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821" h="911821">
                  <a:moveTo>
                    <a:pt x="911822" y="455911"/>
                  </a:moveTo>
                  <a:cubicBezTo>
                    <a:pt x="911822" y="707703"/>
                    <a:pt x="707703" y="911821"/>
                    <a:pt x="455911" y="911821"/>
                  </a:cubicBezTo>
                  <a:cubicBezTo>
                    <a:pt x="204118" y="911821"/>
                    <a:pt x="0" y="707703"/>
                    <a:pt x="0" y="455911"/>
                  </a:cubicBezTo>
                  <a:cubicBezTo>
                    <a:pt x="0" y="204118"/>
                    <a:pt x="204118" y="0"/>
                    <a:pt x="455911" y="0"/>
                  </a:cubicBezTo>
                  <a:cubicBezTo>
                    <a:pt x="707703" y="0"/>
                    <a:pt x="911822" y="204118"/>
                    <a:pt x="911822" y="455911"/>
                  </a:cubicBezTo>
                  <a:close/>
                </a:path>
              </a:pathLst>
            </a:custGeom>
            <a:solidFill>
              <a:srgbClr val="FBFCFC"/>
            </a:solidFill>
            <a:ln w="3083"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540D595-497A-405B-95D8-DA9203A645A3}"/>
                </a:ext>
              </a:extLst>
            </p:cNvPr>
            <p:cNvSpPr/>
            <p:nvPr/>
          </p:nvSpPr>
          <p:spPr>
            <a:xfrm rot="-2700000">
              <a:off x="2686162" y="3609564"/>
              <a:ext cx="910464" cy="910464"/>
            </a:xfrm>
            <a:custGeom>
              <a:avLst/>
              <a:gdLst>
                <a:gd name="connsiteX0" fmla="*/ 910465 w 910464"/>
                <a:gd name="connsiteY0" fmla="*/ 455232 h 910464"/>
                <a:gd name="connsiteX1" fmla="*/ 455232 w 910464"/>
                <a:gd name="connsiteY1" fmla="*/ 910465 h 910464"/>
                <a:gd name="connsiteX2" fmla="*/ 0 w 910464"/>
                <a:gd name="connsiteY2" fmla="*/ 455232 h 910464"/>
                <a:gd name="connsiteX3" fmla="*/ 455232 w 910464"/>
                <a:gd name="connsiteY3" fmla="*/ 0 h 910464"/>
                <a:gd name="connsiteX4" fmla="*/ 910465 w 910464"/>
                <a:gd name="connsiteY4" fmla="*/ 455232 h 91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464" h="910464">
                  <a:moveTo>
                    <a:pt x="910465" y="455232"/>
                  </a:moveTo>
                  <a:cubicBezTo>
                    <a:pt x="910465" y="706650"/>
                    <a:pt x="706650" y="910465"/>
                    <a:pt x="455232" y="910465"/>
                  </a:cubicBezTo>
                  <a:cubicBezTo>
                    <a:pt x="203814" y="910465"/>
                    <a:pt x="0" y="706650"/>
                    <a:pt x="0" y="455232"/>
                  </a:cubicBezTo>
                  <a:cubicBezTo>
                    <a:pt x="0" y="203814"/>
                    <a:pt x="203814" y="0"/>
                    <a:pt x="455232" y="0"/>
                  </a:cubicBezTo>
                  <a:cubicBezTo>
                    <a:pt x="706650" y="0"/>
                    <a:pt x="910465" y="203814"/>
                    <a:pt x="910465" y="455232"/>
                  </a:cubicBezTo>
                  <a:close/>
                </a:path>
              </a:pathLst>
            </a:custGeom>
            <a:solidFill>
              <a:srgbClr val="FBFCFB"/>
            </a:solidFill>
            <a:ln w="3083"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E795202A-90D2-4C69-A09E-756D507FB5AD}"/>
                </a:ext>
              </a:extLst>
            </p:cNvPr>
            <p:cNvSpPr/>
            <p:nvPr/>
          </p:nvSpPr>
          <p:spPr>
            <a:xfrm rot="-2700000">
              <a:off x="2686809" y="3610211"/>
              <a:ext cx="909169" cy="909169"/>
            </a:xfrm>
            <a:custGeom>
              <a:avLst/>
              <a:gdLst>
                <a:gd name="connsiteX0" fmla="*/ 909170 w 909169"/>
                <a:gd name="connsiteY0" fmla="*/ 454585 h 909169"/>
                <a:gd name="connsiteX1" fmla="*/ 454585 w 909169"/>
                <a:gd name="connsiteY1" fmla="*/ 909170 h 909169"/>
                <a:gd name="connsiteX2" fmla="*/ 0 w 909169"/>
                <a:gd name="connsiteY2" fmla="*/ 454585 h 909169"/>
                <a:gd name="connsiteX3" fmla="*/ 454585 w 909169"/>
                <a:gd name="connsiteY3" fmla="*/ 0 h 909169"/>
                <a:gd name="connsiteX4" fmla="*/ 909170 w 909169"/>
                <a:gd name="connsiteY4" fmla="*/ 454585 h 909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169" h="909169">
                  <a:moveTo>
                    <a:pt x="909170" y="454585"/>
                  </a:moveTo>
                  <a:cubicBezTo>
                    <a:pt x="909170" y="705645"/>
                    <a:pt x="705645" y="909170"/>
                    <a:pt x="454585" y="909170"/>
                  </a:cubicBezTo>
                  <a:cubicBezTo>
                    <a:pt x="203525" y="909170"/>
                    <a:pt x="0" y="705645"/>
                    <a:pt x="0" y="454585"/>
                  </a:cubicBezTo>
                  <a:cubicBezTo>
                    <a:pt x="0" y="203524"/>
                    <a:pt x="203525" y="0"/>
                    <a:pt x="454585" y="0"/>
                  </a:cubicBezTo>
                  <a:cubicBezTo>
                    <a:pt x="705645" y="0"/>
                    <a:pt x="909170" y="203524"/>
                    <a:pt x="909170" y="454585"/>
                  </a:cubicBezTo>
                  <a:close/>
                </a:path>
              </a:pathLst>
            </a:custGeom>
            <a:solidFill>
              <a:srgbClr val="FBFBFB"/>
            </a:solidFill>
            <a:ln w="3083"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3E33A8A9-FE37-4B8E-B7A4-D7550D8B3EB6}"/>
                </a:ext>
              </a:extLst>
            </p:cNvPr>
            <p:cNvSpPr/>
            <p:nvPr/>
          </p:nvSpPr>
          <p:spPr>
            <a:xfrm>
              <a:off x="2687499" y="3610872"/>
              <a:ext cx="907883" cy="907883"/>
            </a:xfrm>
            <a:custGeom>
              <a:avLst/>
              <a:gdLst>
                <a:gd name="connsiteX0" fmla="*/ 907883 w 907883"/>
                <a:gd name="connsiteY0" fmla="*/ 453941 h 907883"/>
                <a:gd name="connsiteX1" fmla="*/ 453941 w 907883"/>
                <a:gd name="connsiteY1" fmla="*/ 907883 h 907883"/>
                <a:gd name="connsiteX2" fmla="*/ 0 w 907883"/>
                <a:gd name="connsiteY2" fmla="*/ 453941 h 907883"/>
                <a:gd name="connsiteX3" fmla="*/ 453941 w 907883"/>
                <a:gd name="connsiteY3" fmla="*/ 0 h 907883"/>
                <a:gd name="connsiteX4" fmla="*/ 907883 w 907883"/>
                <a:gd name="connsiteY4" fmla="*/ 453941 h 90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883" h="907883">
                  <a:moveTo>
                    <a:pt x="907883" y="453941"/>
                  </a:moveTo>
                  <a:cubicBezTo>
                    <a:pt x="907883" y="704647"/>
                    <a:pt x="704647" y="907883"/>
                    <a:pt x="453941" y="907883"/>
                  </a:cubicBezTo>
                  <a:cubicBezTo>
                    <a:pt x="203237" y="907883"/>
                    <a:pt x="0" y="704646"/>
                    <a:pt x="0" y="453941"/>
                  </a:cubicBezTo>
                  <a:cubicBezTo>
                    <a:pt x="0" y="203236"/>
                    <a:pt x="203237" y="0"/>
                    <a:pt x="453941" y="0"/>
                  </a:cubicBezTo>
                  <a:cubicBezTo>
                    <a:pt x="704646" y="0"/>
                    <a:pt x="907883" y="203237"/>
                    <a:pt x="907883" y="453941"/>
                  </a:cubicBezTo>
                  <a:close/>
                </a:path>
              </a:pathLst>
            </a:custGeom>
            <a:solidFill>
              <a:srgbClr val="FAFBFB"/>
            </a:solidFill>
            <a:ln w="3083"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DCCE1C83-A6B1-4107-84E4-8DBD087983BE}"/>
                </a:ext>
              </a:extLst>
            </p:cNvPr>
            <p:cNvSpPr/>
            <p:nvPr/>
          </p:nvSpPr>
          <p:spPr>
            <a:xfrm rot="-2700000">
              <a:off x="2688135" y="3611537"/>
              <a:ext cx="906517" cy="906517"/>
            </a:xfrm>
            <a:custGeom>
              <a:avLst/>
              <a:gdLst>
                <a:gd name="connsiteX0" fmla="*/ 906518 w 906517"/>
                <a:gd name="connsiteY0" fmla="*/ 453259 h 906517"/>
                <a:gd name="connsiteX1" fmla="*/ 453259 w 906517"/>
                <a:gd name="connsiteY1" fmla="*/ 906518 h 906517"/>
                <a:gd name="connsiteX2" fmla="*/ 0 w 906517"/>
                <a:gd name="connsiteY2" fmla="*/ 453259 h 906517"/>
                <a:gd name="connsiteX3" fmla="*/ 453259 w 906517"/>
                <a:gd name="connsiteY3" fmla="*/ 0 h 906517"/>
                <a:gd name="connsiteX4" fmla="*/ 906518 w 906517"/>
                <a:gd name="connsiteY4" fmla="*/ 453259 h 906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17" h="906517">
                  <a:moveTo>
                    <a:pt x="906518" y="453259"/>
                  </a:moveTo>
                  <a:cubicBezTo>
                    <a:pt x="906518" y="703587"/>
                    <a:pt x="703587" y="906518"/>
                    <a:pt x="453259" y="906518"/>
                  </a:cubicBezTo>
                  <a:cubicBezTo>
                    <a:pt x="202931" y="906518"/>
                    <a:pt x="0" y="703587"/>
                    <a:pt x="0" y="453259"/>
                  </a:cubicBezTo>
                  <a:cubicBezTo>
                    <a:pt x="0" y="202931"/>
                    <a:pt x="202931" y="0"/>
                    <a:pt x="453259" y="0"/>
                  </a:cubicBezTo>
                  <a:cubicBezTo>
                    <a:pt x="703587" y="0"/>
                    <a:pt x="906518" y="202931"/>
                    <a:pt x="906518" y="453259"/>
                  </a:cubicBezTo>
                  <a:close/>
                </a:path>
              </a:pathLst>
            </a:custGeom>
            <a:solidFill>
              <a:srgbClr val="FAFBFA"/>
            </a:solidFill>
            <a:ln w="3083"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4CDEC162-BD6A-4E22-B863-7C3B6BBDDB7D}"/>
                </a:ext>
              </a:extLst>
            </p:cNvPr>
            <p:cNvSpPr/>
            <p:nvPr/>
          </p:nvSpPr>
          <p:spPr>
            <a:xfrm rot="-2700000">
              <a:off x="2688783" y="3612185"/>
              <a:ext cx="905222" cy="905222"/>
            </a:xfrm>
            <a:custGeom>
              <a:avLst/>
              <a:gdLst>
                <a:gd name="connsiteX0" fmla="*/ 905223 w 905222"/>
                <a:gd name="connsiteY0" fmla="*/ 452611 h 905222"/>
                <a:gd name="connsiteX1" fmla="*/ 452611 w 905222"/>
                <a:gd name="connsiteY1" fmla="*/ 905223 h 905222"/>
                <a:gd name="connsiteX2" fmla="*/ 0 w 905222"/>
                <a:gd name="connsiteY2" fmla="*/ 452611 h 905222"/>
                <a:gd name="connsiteX3" fmla="*/ 452611 w 905222"/>
                <a:gd name="connsiteY3" fmla="*/ 0 h 905222"/>
                <a:gd name="connsiteX4" fmla="*/ 905223 w 905222"/>
                <a:gd name="connsiteY4" fmla="*/ 452611 h 905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222" h="905222">
                  <a:moveTo>
                    <a:pt x="905223" y="452611"/>
                  </a:moveTo>
                  <a:cubicBezTo>
                    <a:pt x="905223" y="702581"/>
                    <a:pt x="702582" y="905223"/>
                    <a:pt x="452611" y="905223"/>
                  </a:cubicBezTo>
                  <a:cubicBezTo>
                    <a:pt x="202641" y="905223"/>
                    <a:pt x="0" y="702581"/>
                    <a:pt x="0" y="452611"/>
                  </a:cubicBezTo>
                  <a:cubicBezTo>
                    <a:pt x="0" y="202641"/>
                    <a:pt x="202641" y="0"/>
                    <a:pt x="452611" y="0"/>
                  </a:cubicBezTo>
                  <a:cubicBezTo>
                    <a:pt x="702581" y="0"/>
                    <a:pt x="905223" y="202641"/>
                    <a:pt x="905223" y="452611"/>
                  </a:cubicBezTo>
                  <a:close/>
                </a:path>
              </a:pathLst>
            </a:custGeom>
            <a:solidFill>
              <a:srgbClr val="FAFAFA"/>
            </a:solidFill>
            <a:ln w="3083"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0252960F-D2FE-4012-8DC5-6D6B34614ECA}"/>
                </a:ext>
              </a:extLst>
            </p:cNvPr>
            <p:cNvSpPr/>
            <p:nvPr/>
          </p:nvSpPr>
          <p:spPr>
            <a:xfrm rot="-2700000">
              <a:off x="2689461" y="3612863"/>
              <a:ext cx="903865" cy="903865"/>
            </a:xfrm>
            <a:custGeom>
              <a:avLst/>
              <a:gdLst>
                <a:gd name="connsiteX0" fmla="*/ 903866 w 903865"/>
                <a:gd name="connsiteY0" fmla="*/ 451933 h 903865"/>
                <a:gd name="connsiteX1" fmla="*/ 451933 w 903865"/>
                <a:gd name="connsiteY1" fmla="*/ 903866 h 903865"/>
                <a:gd name="connsiteX2" fmla="*/ 0 w 903865"/>
                <a:gd name="connsiteY2" fmla="*/ 451933 h 903865"/>
                <a:gd name="connsiteX3" fmla="*/ 451933 w 903865"/>
                <a:gd name="connsiteY3" fmla="*/ 0 h 903865"/>
                <a:gd name="connsiteX4" fmla="*/ 903866 w 903865"/>
                <a:gd name="connsiteY4" fmla="*/ 451933 h 90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865" h="903865">
                  <a:moveTo>
                    <a:pt x="903866" y="451933"/>
                  </a:moveTo>
                  <a:cubicBezTo>
                    <a:pt x="903866" y="701528"/>
                    <a:pt x="701529" y="903866"/>
                    <a:pt x="451933" y="903866"/>
                  </a:cubicBezTo>
                  <a:cubicBezTo>
                    <a:pt x="202337" y="903866"/>
                    <a:pt x="0" y="701528"/>
                    <a:pt x="0" y="451933"/>
                  </a:cubicBezTo>
                  <a:cubicBezTo>
                    <a:pt x="0" y="202337"/>
                    <a:pt x="202337" y="0"/>
                    <a:pt x="451933" y="0"/>
                  </a:cubicBezTo>
                  <a:cubicBezTo>
                    <a:pt x="701529" y="0"/>
                    <a:pt x="903866" y="202337"/>
                    <a:pt x="903866" y="451933"/>
                  </a:cubicBezTo>
                  <a:close/>
                </a:path>
              </a:pathLst>
            </a:custGeom>
            <a:solidFill>
              <a:srgbClr val="F9FAFA"/>
            </a:solidFill>
            <a:ln w="3083"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F6381644-4929-4F97-93AD-14390F13E293}"/>
                </a:ext>
              </a:extLst>
            </p:cNvPr>
            <p:cNvSpPr/>
            <p:nvPr/>
          </p:nvSpPr>
          <p:spPr>
            <a:xfrm rot="-2700000">
              <a:off x="2690109" y="3613511"/>
              <a:ext cx="902570" cy="902570"/>
            </a:xfrm>
            <a:custGeom>
              <a:avLst/>
              <a:gdLst>
                <a:gd name="connsiteX0" fmla="*/ 902571 w 902570"/>
                <a:gd name="connsiteY0" fmla="*/ 451285 h 902570"/>
                <a:gd name="connsiteX1" fmla="*/ 451285 w 902570"/>
                <a:gd name="connsiteY1" fmla="*/ 902571 h 902570"/>
                <a:gd name="connsiteX2" fmla="*/ 0 w 902570"/>
                <a:gd name="connsiteY2" fmla="*/ 451285 h 902570"/>
                <a:gd name="connsiteX3" fmla="*/ 451285 w 902570"/>
                <a:gd name="connsiteY3" fmla="*/ 0 h 902570"/>
                <a:gd name="connsiteX4" fmla="*/ 902571 w 902570"/>
                <a:gd name="connsiteY4" fmla="*/ 451285 h 902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70" h="902570">
                  <a:moveTo>
                    <a:pt x="902571" y="451285"/>
                  </a:moveTo>
                  <a:cubicBezTo>
                    <a:pt x="902571" y="700523"/>
                    <a:pt x="700523" y="902571"/>
                    <a:pt x="451285" y="902571"/>
                  </a:cubicBezTo>
                  <a:cubicBezTo>
                    <a:pt x="202047" y="902571"/>
                    <a:pt x="0" y="700523"/>
                    <a:pt x="0" y="451285"/>
                  </a:cubicBezTo>
                  <a:cubicBezTo>
                    <a:pt x="0" y="202047"/>
                    <a:pt x="202047" y="0"/>
                    <a:pt x="451285" y="0"/>
                  </a:cubicBezTo>
                  <a:cubicBezTo>
                    <a:pt x="700523" y="0"/>
                    <a:pt x="902571" y="202047"/>
                    <a:pt x="902571" y="451285"/>
                  </a:cubicBezTo>
                  <a:close/>
                </a:path>
              </a:pathLst>
            </a:custGeom>
            <a:solidFill>
              <a:srgbClr val="F9FAFA"/>
            </a:solidFill>
            <a:ln w="3083"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119A1F90-A14E-4A83-987A-E6192F836162}"/>
                </a:ext>
              </a:extLst>
            </p:cNvPr>
            <p:cNvSpPr/>
            <p:nvPr/>
          </p:nvSpPr>
          <p:spPr>
            <a:xfrm rot="-2700000">
              <a:off x="2690787" y="3614189"/>
              <a:ext cx="901213" cy="901213"/>
            </a:xfrm>
            <a:custGeom>
              <a:avLst/>
              <a:gdLst>
                <a:gd name="connsiteX0" fmla="*/ 901214 w 901213"/>
                <a:gd name="connsiteY0" fmla="*/ 450607 h 901213"/>
                <a:gd name="connsiteX1" fmla="*/ 450607 w 901213"/>
                <a:gd name="connsiteY1" fmla="*/ 901214 h 901213"/>
                <a:gd name="connsiteX2" fmla="*/ 0 w 901213"/>
                <a:gd name="connsiteY2" fmla="*/ 450607 h 901213"/>
                <a:gd name="connsiteX3" fmla="*/ 450607 w 901213"/>
                <a:gd name="connsiteY3" fmla="*/ 0 h 901213"/>
                <a:gd name="connsiteX4" fmla="*/ 901214 w 901213"/>
                <a:gd name="connsiteY4" fmla="*/ 450607 h 901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213" h="901213">
                  <a:moveTo>
                    <a:pt x="901214" y="450607"/>
                  </a:moveTo>
                  <a:cubicBezTo>
                    <a:pt x="901214" y="699470"/>
                    <a:pt x="699470" y="901214"/>
                    <a:pt x="450607" y="901214"/>
                  </a:cubicBezTo>
                  <a:cubicBezTo>
                    <a:pt x="201744" y="901214"/>
                    <a:pt x="0" y="699470"/>
                    <a:pt x="0" y="450607"/>
                  </a:cubicBezTo>
                  <a:cubicBezTo>
                    <a:pt x="0" y="201744"/>
                    <a:pt x="201744" y="0"/>
                    <a:pt x="450607" y="0"/>
                  </a:cubicBezTo>
                  <a:cubicBezTo>
                    <a:pt x="699470" y="0"/>
                    <a:pt x="901214" y="201744"/>
                    <a:pt x="901214" y="450607"/>
                  </a:cubicBezTo>
                  <a:close/>
                </a:path>
              </a:pathLst>
            </a:custGeom>
            <a:solidFill>
              <a:srgbClr val="F9FAF9"/>
            </a:solidFill>
            <a:ln w="3083"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52E76FB-5A35-4DF6-A0E4-844AF3075EAA}"/>
                </a:ext>
              </a:extLst>
            </p:cNvPr>
            <p:cNvSpPr/>
            <p:nvPr/>
          </p:nvSpPr>
          <p:spPr>
            <a:xfrm rot="-2700000">
              <a:off x="2691435" y="3614837"/>
              <a:ext cx="899918" cy="899918"/>
            </a:xfrm>
            <a:custGeom>
              <a:avLst/>
              <a:gdLst>
                <a:gd name="connsiteX0" fmla="*/ 899919 w 899918"/>
                <a:gd name="connsiteY0" fmla="*/ 449959 h 899918"/>
                <a:gd name="connsiteX1" fmla="*/ 449959 w 899918"/>
                <a:gd name="connsiteY1" fmla="*/ 899919 h 899918"/>
                <a:gd name="connsiteX2" fmla="*/ 0 w 899918"/>
                <a:gd name="connsiteY2" fmla="*/ 449959 h 899918"/>
                <a:gd name="connsiteX3" fmla="*/ 449959 w 899918"/>
                <a:gd name="connsiteY3" fmla="*/ 0 h 899918"/>
                <a:gd name="connsiteX4" fmla="*/ 899919 w 899918"/>
                <a:gd name="connsiteY4" fmla="*/ 449959 h 899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918" h="899918">
                  <a:moveTo>
                    <a:pt x="899919" y="449959"/>
                  </a:moveTo>
                  <a:cubicBezTo>
                    <a:pt x="899919" y="698465"/>
                    <a:pt x="698465" y="899919"/>
                    <a:pt x="449959" y="899919"/>
                  </a:cubicBezTo>
                  <a:cubicBezTo>
                    <a:pt x="201454" y="899919"/>
                    <a:pt x="0" y="698465"/>
                    <a:pt x="0" y="449959"/>
                  </a:cubicBezTo>
                  <a:cubicBezTo>
                    <a:pt x="0" y="201454"/>
                    <a:pt x="201454" y="0"/>
                    <a:pt x="449959" y="0"/>
                  </a:cubicBezTo>
                  <a:cubicBezTo>
                    <a:pt x="698465" y="0"/>
                    <a:pt x="899919" y="201453"/>
                    <a:pt x="899919" y="449959"/>
                  </a:cubicBezTo>
                  <a:close/>
                </a:path>
              </a:pathLst>
            </a:custGeom>
            <a:solidFill>
              <a:srgbClr val="F8F9F9"/>
            </a:solidFill>
            <a:ln w="3083"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950497DE-30D8-4621-A51B-779E039DE8AE}"/>
                </a:ext>
              </a:extLst>
            </p:cNvPr>
            <p:cNvSpPr/>
            <p:nvPr/>
          </p:nvSpPr>
          <p:spPr>
            <a:xfrm>
              <a:off x="2692155" y="3615528"/>
              <a:ext cx="898570" cy="898570"/>
            </a:xfrm>
            <a:custGeom>
              <a:avLst/>
              <a:gdLst>
                <a:gd name="connsiteX0" fmla="*/ 898571 w 898570"/>
                <a:gd name="connsiteY0" fmla="*/ 449285 h 898570"/>
                <a:gd name="connsiteX1" fmla="*/ 449285 w 898570"/>
                <a:gd name="connsiteY1" fmla="*/ 898570 h 898570"/>
                <a:gd name="connsiteX2" fmla="*/ 0 w 898570"/>
                <a:gd name="connsiteY2" fmla="*/ 449285 h 898570"/>
                <a:gd name="connsiteX3" fmla="*/ 449285 w 898570"/>
                <a:gd name="connsiteY3" fmla="*/ 0 h 898570"/>
                <a:gd name="connsiteX4" fmla="*/ 898571 w 898570"/>
                <a:gd name="connsiteY4" fmla="*/ 449285 h 898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8570" h="898570">
                  <a:moveTo>
                    <a:pt x="898571" y="449285"/>
                  </a:moveTo>
                  <a:cubicBezTo>
                    <a:pt x="898571" y="697419"/>
                    <a:pt x="697419" y="898570"/>
                    <a:pt x="449285" y="898570"/>
                  </a:cubicBezTo>
                  <a:cubicBezTo>
                    <a:pt x="201152" y="898570"/>
                    <a:pt x="0" y="697419"/>
                    <a:pt x="0" y="449285"/>
                  </a:cubicBezTo>
                  <a:cubicBezTo>
                    <a:pt x="0" y="201152"/>
                    <a:pt x="201152" y="0"/>
                    <a:pt x="449285" y="0"/>
                  </a:cubicBezTo>
                  <a:cubicBezTo>
                    <a:pt x="697419" y="0"/>
                    <a:pt x="898571" y="201152"/>
                    <a:pt x="898571" y="449285"/>
                  </a:cubicBezTo>
                  <a:close/>
                </a:path>
              </a:pathLst>
            </a:custGeom>
            <a:solidFill>
              <a:srgbClr val="F8F9F9"/>
            </a:solidFill>
            <a:ln w="3083"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29D56BE6-1FEC-46F4-907B-81B3B941E63E}"/>
                </a:ext>
              </a:extLst>
            </p:cNvPr>
            <p:cNvSpPr/>
            <p:nvPr/>
          </p:nvSpPr>
          <p:spPr>
            <a:xfrm rot="-2700000">
              <a:off x="2692761" y="3616163"/>
              <a:ext cx="897266" cy="897266"/>
            </a:xfrm>
            <a:custGeom>
              <a:avLst/>
              <a:gdLst>
                <a:gd name="connsiteX0" fmla="*/ 897267 w 897266"/>
                <a:gd name="connsiteY0" fmla="*/ 448633 h 897266"/>
                <a:gd name="connsiteX1" fmla="*/ 448634 w 897266"/>
                <a:gd name="connsiteY1" fmla="*/ 897267 h 897266"/>
                <a:gd name="connsiteX2" fmla="*/ 0 w 897266"/>
                <a:gd name="connsiteY2" fmla="*/ 448633 h 897266"/>
                <a:gd name="connsiteX3" fmla="*/ 448634 w 897266"/>
                <a:gd name="connsiteY3" fmla="*/ 0 h 897266"/>
                <a:gd name="connsiteX4" fmla="*/ 897267 w 897266"/>
                <a:gd name="connsiteY4" fmla="*/ 448633 h 89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66" h="897266">
                  <a:moveTo>
                    <a:pt x="897267" y="448633"/>
                  </a:moveTo>
                  <a:cubicBezTo>
                    <a:pt x="897267" y="696407"/>
                    <a:pt x="696407" y="897267"/>
                    <a:pt x="448634" y="897267"/>
                  </a:cubicBezTo>
                  <a:cubicBezTo>
                    <a:pt x="200860" y="897267"/>
                    <a:pt x="0" y="696407"/>
                    <a:pt x="0" y="448633"/>
                  </a:cubicBezTo>
                  <a:cubicBezTo>
                    <a:pt x="0" y="200860"/>
                    <a:pt x="200860" y="0"/>
                    <a:pt x="448634" y="0"/>
                  </a:cubicBezTo>
                  <a:cubicBezTo>
                    <a:pt x="696407" y="0"/>
                    <a:pt x="897267" y="200860"/>
                    <a:pt x="897267" y="448633"/>
                  </a:cubicBezTo>
                  <a:close/>
                </a:path>
              </a:pathLst>
            </a:custGeom>
            <a:solidFill>
              <a:srgbClr val="F8F9F8"/>
            </a:solidFill>
            <a:ln w="3083"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EACBAC2A-88E9-45BC-A6B1-32C6C6F91FA7}"/>
                </a:ext>
              </a:extLst>
            </p:cNvPr>
            <p:cNvSpPr/>
            <p:nvPr/>
          </p:nvSpPr>
          <p:spPr>
            <a:xfrm rot="-2700000">
              <a:off x="2693439" y="3616841"/>
              <a:ext cx="895910" cy="895910"/>
            </a:xfrm>
            <a:custGeom>
              <a:avLst/>
              <a:gdLst>
                <a:gd name="connsiteX0" fmla="*/ 895910 w 895910"/>
                <a:gd name="connsiteY0" fmla="*/ 447955 h 895910"/>
                <a:gd name="connsiteX1" fmla="*/ 447955 w 895910"/>
                <a:gd name="connsiteY1" fmla="*/ 895910 h 895910"/>
                <a:gd name="connsiteX2" fmla="*/ 0 w 895910"/>
                <a:gd name="connsiteY2" fmla="*/ 447955 h 895910"/>
                <a:gd name="connsiteX3" fmla="*/ 447955 w 895910"/>
                <a:gd name="connsiteY3" fmla="*/ 0 h 895910"/>
                <a:gd name="connsiteX4" fmla="*/ 895910 w 895910"/>
                <a:gd name="connsiteY4" fmla="*/ 447955 h 89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910" h="895910">
                  <a:moveTo>
                    <a:pt x="895910" y="447955"/>
                  </a:moveTo>
                  <a:cubicBezTo>
                    <a:pt x="895910" y="695354"/>
                    <a:pt x="695354" y="895910"/>
                    <a:pt x="447955" y="895910"/>
                  </a:cubicBezTo>
                  <a:cubicBezTo>
                    <a:pt x="200556" y="895910"/>
                    <a:pt x="0" y="695354"/>
                    <a:pt x="0" y="447955"/>
                  </a:cubicBezTo>
                  <a:cubicBezTo>
                    <a:pt x="0" y="200556"/>
                    <a:pt x="200556" y="0"/>
                    <a:pt x="447955" y="0"/>
                  </a:cubicBezTo>
                  <a:cubicBezTo>
                    <a:pt x="695354" y="0"/>
                    <a:pt x="895910" y="200556"/>
                    <a:pt x="895910" y="447955"/>
                  </a:cubicBezTo>
                  <a:close/>
                </a:path>
              </a:pathLst>
            </a:custGeom>
            <a:solidFill>
              <a:srgbClr val="F7F8F8"/>
            </a:solidFill>
            <a:ln w="3083"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F662DCAD-178B-4766-9A57-E935FFA74A5C}"/>
                </a:ext>
              </a:extLst>
            </p:cNvPr>
            <p:cNvSpPr/>
            <p:nvPr/>
          </p:nvSpPr>
          <p:spPr>
            <a:xfrm rot="-2700000">
              <a:off x="2694087" y="3617489"/>
              <a:ext cx="894615" cy="894615"/>
            </a:xfrm>
            <a:custGeom>
              <a:avLst/>
              <a:gdLst>
                <a:gd name="connsiteX0" fmla="*/ 894615 w 894615"/>
                <a:gd name="connsiteY0" fmla="*/ 447307 h 894615"/>
                <a:gd name="connsiteX1" fmla="*/ 447308 w 894615"/>
                <a:gd name="connsiteY1" fmla="*/ 894615 h 894615"/>
                <a:gd name="connsiteX2" fmla="*/ 0 w 894615"/>
                <a:gd name="connsiteY2" fmla="*/ 447307 h 894615"/>
                <a:gd name="connsiteX3" fmla="*/ 447308 w 894615"/>
                <a:gd name="connsiteY3" fmla="*/ 0 h 894615"/>
                <a:gd name="connsiteX4" fmla="*/ 894615 w 894615"/>
                <a:gd name="connsiteY4" fmla="*/ 447307 h 894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15" h="894615">
                  <a:moveTo>
                    <a:pt x="894615" y="447307"/>
                  </a:moveTo>
                  <a:cubicBezTo>
                    <a:pt x="894615" y="694348"/>
                    <a:pt x="694349" y="894615"/>
                    <a:pt x="447308" y="894615"/>
                  </a:cubicBezTo>
                  <a:cubicBezTo>
                    <a:pt x="200266" y="894615"/>
                    <a:pt x="0" y="694349"/>
                    <a:pt x="0" y="447307"/>
                  </a:cubicBezTo>
                  <a:cubicBezTo>
                    <a:pt x="0" y="200266"/>
                    <a:pt x="200266" y="0"/>
                    <a:pt x="447308" y="0"/>
                  </a:cubicBezTo>
                  <a:cubicBezTo>
                    <a:pt x="694349" y="0"/>
                    <a:pt x="894615" y="200266"/>
                    <a:pt x="894615" y="447307"/>
                  </a:cubicBezTo>
                  <a:close/>
                </a:path>
              </a:pathLst>
            </a:custGeom>
            <a:solidFill>
              <a:srgbClr val="F7F8F8"/>
            </a:solidFill>
            <a:ln w="3083"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3A94ED55-75C0-4147-BC42-979E82EFAA52}"/>
                </a:ext>
              </a:extLst>
            </p:cNvPr>
            <p:cNvSpPr/>
            <p:nvPr/>
          </p:nvSpPr>
          <p:spPr>
            <a:xfrm rot="-2700000">
              <a:off x="2694734" y="3618136"/>
              <a:ext cx="893319" cy="893319"/>
            </a:xfrm>
            <a:custGeom>
              <a:avLst/>
              <a:gdLst>
                <a:gd name="connsiteX0" fmla="*/ 893320 w 893319"/>
                <a:gd name="connsiteY0" fmla="*/ 446660 h 893319"/>
                <a:gd name="connsiteX1" fmla="*/ 446660 w 893319"/>
                <a:gd name="connsiteY1" fmla="*/ 893320 h 893319"/>
                <a:gd name="connsiteX2" fmla="*/ 0 w 893319"/>
                <a:gd name="connsiteY2" fmla="*/ 446660 h 893319"/>
                <a:gd name="connsiteX3" fmla="*/ 446660 w 893319"/>
                <a:gd name="connsiteY3" fmla="*/ 0 h 893319"/>
                <a:gd name="connsiteX4" fmla="*/ 893320 w 893319"/>
                <a:gd name="connsiteY4" fmla="*/ 446660 h 89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19" h="893319">
                  <a:moveTo>
                    <a:pt x="893320" y="446660"/>
                  </a:moveTo>
                  <a:cubicBezTo>
                    <a:pt x="893320" y="693343"/>
                    <a:pt x="693343" y="893320"/>
                    <a:pt x="446660" y="893320"/>
                  </a:cubicBezTo>
                  <a:cubicBezTo>
                    <a:pt x="199976" y="893320"/>
                    <a:pt x="0" y="693343"/>
                    <a:pt x="0" y="446660"/>
                  </a:cubicBezTo>
                  <a:cubicBezTo>
                    <a:pt x="0" y="199976"/>
                    <a:pt x="199976" y="0"/>
                    <a:pt x="446660" y="0"/>
                  </a:cubicBezTo>
                  <a:cubicBezTo>
                    <a:pt x="693344" y="0"/>
                    <a:pt x="893320" y="199976"/>
                    <a:pt x="893320" y="446660"/>
                  </a:cubicBezTo>
                  <a:close/>
                </a:path>
              </a:pathLst>
            </a:custGeom>
            <a:solidFill>
              <a:srgbClr val="F7F8F7"/>
            </a:solidFill>
            <a:ln w="3083"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F0A9E299-FA00-41E1-B261-C655195DC58B}"/>
                </a:ext>
              </a:extLst>
            </p:cNvPr>
            <p:cNvSpPr/>
            <p:nvPr/>
          </p:nvSpPr>
          <p:spPr>
            <a:xfrm rot="-2700000">
              <a:off x="2695413" y="3618815"/>
              <a:ext cx="891963" cy="891963"/>
            </a:xfrm>
            <a:custGeom>
              <a:avLst/>
              <a:gdLst>
                <a:gd name="connsiteX0" fmla="*/ 891963 w 891963"/>
                <a:gd name="connsiteY0" fmla="*/ 445981 h 891963"/>
                <a:gd name="connsiteX1" fmla="*/ 445982 w 891963"/>
                <a:gd name="connsiteY1" fmla="*/ 891963 h 891963"/>
                <a:gd name="connsiteX2" fmla="*/ 0 w 891963"/>
                <a:gd name="connsiteY2" fmla="*/ 445981 h 891963"/>
                <a:gd name="connsiteX3" fmla="*/ 445982 w 891963"/>
                <a:gd name="connsiteY3" fmla="*/ 0 h 891963"/>
                <a:gd name="connsiteX4" fmla="*/ 891963 w 891963"/>
                <a:gd name="connsiteY4" fmla="*/ 445981 h 891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963" h="891963">
                  <a:moveTo>
                    <a:pt x="891963" y="445981"/>
                  </a:moveTo>
                  <a:cubicBezTo>
                    <a:pt x="891963" y="692290"/>
                    <a:pt x="692290" y="891963"/>
                    <a:pt x="445982" y="891963"/>
                  </a:cubicBezTo>
                  <a:cubicBezTo>
                    <a:pt x="199673" y="891963"/>
                    <a:pt x="0" y="692290"/>
                    <a:pt x="0" y="445981"/>
                  </a:cubicBezTo>
                  <a:cubicBezTo>
                    <a:pt x="0" y="199673"/>
                    <a:pt x="199673" y="0"/>
                    <a:pt x="445982" y="0"/>
                  </a:cubicBezTo>
                  <a:cubicBezTo>
                    <a:pt x="692290" y="0"/>
                    <a:pt x="891963" y="199673"/>
                    <a:pt x="891963" y="445981"/>
                  </a:cubicBezTo>
                  <a:close/>
                </a:path>
              </a:pathLst>
            </a:custGeom>
            <a:solidFill>
              <a:srgbClr val="F6F8F7"/>
            </a:solidFill>
            <a:ln w="3083"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E3E7152C-4683-42A7-97C9-AE31A250A136}"/>
                </a:ext>
              </a:extLst>
            </p:cNvPr>
            <p:cNvSpPr/>
            <p:nvPr/>
          </p:nvSpPr>
          <p:spPr>
            <a:xfrm rot="-2700000">
              <a:off x="2696060" y="3619462"/>
              <a:ext cx="890667" cy="890668"/>
            </a:xfrm>
            <a:custGeom>
              <a:avLst/>
              <a:gdLst>
                <a:gd name="connsiteX0" fmla="*/ 890668 w 890667"/>
                <a:gd name="connsiteY0" fmla="*/ 445334 h 890668"/>
                <a:gd name="connsiteX1" fmla="*/ 445334 w 890667"/>
                <a:gd name="connsiteY1" fmla="*/ 890668 h 890668"/>
                <a:gd name="connsiteX2" fmla="*/ 0 w 890667"/>
                <a:gd name="connsiteY2" fmla="*/ 445334 h 890668"/>
                <a:gd name="connsiteX3" fmla="*/ 445334 w 890667"/>
                <a:gd name="connsiteY3" fmla="*/ 0 h 890668"/>
                <a:gd name="connsiteX4" fmla="*/ 890668 w 890667"/>
                <a:gd name="connsiteY4" fmla="*/ 445334 h 890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667" h="890668">
                  <a:moveTo>
                    <a:pt x="890668" y="445334"/>
                  </a:moveTo>
                  <a:cubicBezTo>
                    <a:pt x="890668" y="691285"/>
                    <a:pt x="691285" y="890668"/>
                    <a:pt x="445334" y="890668"/>
                  </a:cubicBezTo>
                  <a:cubicBezTo>
                    <a:pt x="199383" y="890668"/>
                    <a:pt x="0" y="691285"/>
                    <a:pt x="0" y="445334"/>
                  </a:cubicBezTo>
                  <a:cubicBezTo>
                    <a:pt x="0" y="199383"/>
                    <a:pt x="199383" y="0"/>
                    <a:pt x="445334" y="0"/>
                  </a:cubicBezTo>
                  <a:cubicBezTo>
                    <a:pt x="691285" y="0"/>
                    <a:pt x="890668" y="199383"/>
                    <a:pt x="890668" y="445334"/>
                  </a:cubicBezTo>
                  <a:close/>
                </a:path>
              </a:pathLst>
            </a:custGeom>
            <a:solidFill>
              <a:srgbClr val="F6F7F7"/>
            </a:solidFill>
            <a:ln w="3083"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0FCD128F-765D-46CB-9909-A55C279BF45E}"/>
                </a:ext>
              </a:extLst>
            </p:cNvPr>
            <p:cNvSpPr/>
            <p:nvPr/>
          </p:nvSpPr>
          <p:spPr>
            <a:xfrm>
              <a:off x="2696781" y="3620154"/>
              <a:ext cx="889319" cy="889319"/>
            </a:xfrm>
            <a:custGeom>
              <a:avLst/>
              <a:gdLst>
                <a:gd name="connsiteX0" fmla="*/ 889320 w 889319"/>
                <a:gd name="connsiteY0" fmla="*/ 444660 h 889319"/>
                <a:gd name="connsiteX1" fmla="*/ 444660 w 889319"/>
                <a:gd name="connsiteY1" fmla="*/ 889319 h 889319"/>
                <a:gd name="connsiteX2" fmla="*/ 0 w 889319"/>
                <a:gd name="connsiteY2" fmla="*/ 444660 h 889319"/>
                <a:gd name="connsiteX3" fmla="*/ 444660 w 889319"/>
                <a:gd name="connsiteY3" fmla="*/ 0 h 889319"/>
                <a:gd name="connsiteX4" fmla="*/ 889320 w 889319"/>
                <a:gd name="connsiteY4" fmla="*/ 444660 h 889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319" h="889319">
                  <a:moveTo>
                    <a:pt x="889320" y="444660"/>
                  </a:moveTo>
                  <a:cubicBezTo>
                    <a:pt x="889320" y="690238"/>
                    <a:pt x="690239" y="889319"/>
                    <a:pt x="444660" y="889319"/>
                  </a:cubicBezTo>
                  <a:cubicBezTo>
                    <a:pt x="199081" y="889319"/>
                    <a:pt x="0" y="690238"/>
                    <a:pt x="0" y="444660"/>
                  </a:cubicBezTo>
                  <a:cubicBezTo>
                    <a:pt x="0" y="199081"/>
                    <a:pt x="199081" y="0"/>
                    <a:pt x="444660" y="0"/>
                  </a:cubicBezTo>
                  <a:cubicBezTo>
                    <a:pt x="690239" y="0"/>
                    <a:pt x="889320" y="199081"/>
                    <a:pt x="889320" y="444660"/>
                  </a:cubicBezTo>
                  <a:close/>
                </a:path>
              </a:pathLst>
            </a:custGeom>
            <a:solidFill>
              <a:srgbClr val="F6F7F7"/>
            </a:solidFill>
            <a:ln w="3083"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3B656924-2110-4959-B486-2F99C71E37E2}"/>
                </a:ext>
              </a:extLst>
            </p:cNvPr>
            <p:cNvSpPr/>
            <p:nvPr/>
          </p:nvSpPr>
          <p:spPr>
            <a:xfrm rot="-2700000">
              <a:off x="2697386" y="3620788"/>
              <a:ext cx="888016" cy="888016"/>
            </a:xfrm>
            <a:custGeom>
              <a:avLst/>
              <a:gdLst>
                <a:gd name="connsiteX0" fmla="*/ 888016 w 888016"/>
                <a:gd name="connsiteY0" fmla="*/ 444008 h 888016"/>
                <a:gd name="connsiteX1" fmla="*/ 444008 w 888016"/>
                <a:gd name="connsiteY1" fmla="*/ 888016 h 888016"/>
                <a:gd name="connsiteX2" fmla="*/ 0 w 888016"/>
                <a:gd name="connsiteY2" fmla="*/ 444008 h 888016"/>
                <a:gd name="connsiteX3" fmla="*/ 444008 w 888016"/>
                <a:gd name="connsiteY3" fmla="*/ 0 h 888016"/>
                <a:gd name="connsiteX4" fmla="*/ 888016 w 888016"/>
                <a:gd name="connsiteY4" fmla="*/ 444008 h 888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016" h="888016">
                  <a:moveTo>
                    <a:pt x="888016" y="444008"/>
                  </a:moveTo>
                  <a:cubicBezTo>
                    <a:pt x="888016" y="689227"/>
                    <a:pt x="689227" y="888016"/>
                    <a:pt x="444008" y="888016"/>
                  </a:cubicBezTo>
                  <a:cubicBezTo>
                    <a:pt x="198789" y="888016"/>
                    <a:pt x="0" y="689227"/>
                    <a:pt x="0" y="444008"/>
                  </a:cubicBezTo>
                  <a:cubicBezTo>
                    <a:pt x="0" y="198789"/>
                    <a:pt x="198789" y="0"/>
                    <a:pt x="444008" y="0"/>
                  </a:cubicBezTo>
                  <a:cubicBezTo>
                    <a:pt x="689227" y="0"/>
                    <a:pt x="888016" y="198789"/>
                    <a:pt x="888016" y="444008"/>
                  </a:cubicBezTo>
                  <a:close/>
                </a:path>
              </a:pathLst>
            </a:custGeom>
            <a:solidFill>
              <a:srgbClr val="F5F7F6"/>
            </a:solidFill>
            <a:ln w="3083"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B90DDC6A-9491-4544-A2F9-0FB3E20335E5}"/>
                </a:ext>
              </a:extLst>
            </p:cNvPr>
            <p:cNvSpPr/>
            <p:nvPr/>
          </p:nvSpPr>
          <p:spPr>
            <a:xfrm rot="-2700000">
              <a:off x="2698065" y="3621466"/>
              <a:ext cx="886659" cy="886659"/>
            </a:xfrm>
            <a:custGeom>
              <a:avLst/>
              <a:gdLst>
                <a:gd name="connsiteX0" fmla="*/ 886659 w 886659"/>
                <a:gd name="connsiteY0" fmla="*/ 443330 h 886659"/>
                <a:gd name="connsiteX1" fmla="*/ 443330 w 886659"/>
                <a:gd name="connsiteY1" fmla="*/ 886659 h 886659"/>
                <a:gd name="connsiteX2" fmla="*/ 0 w 886659"/>
                <a:gd name="connsiteY2" fmla="*/ 443330 h 886659"/>
                <a:gd name="connsiteX3" fmla="*/ 443330 w 886659"/>
                <a:gd name="connsiteY3" fmla="*/ 0 h 886659"/>
                <a:gd name="connsiteX4" fmla="*/ 886659 w 886659"/>
                <a:gd name="connsiteY4" fmla="*/ 443330 h 886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59" h="886659">
                  <a:moveTo>
                    <a:pt x="886659" y="443330"/>
                  </a:moveTo>
                  <a:cubicBezTo>
                    <a:pt x="886659" y="688174"/>
                    <a:pt x="688174" y="886659"/>
                    <a:pt x="443330" y="886659"/>
                  </a:cubicBezTo>
                  <a:cubicBezTo>
                    <a:pt x="198485" y="886659"/>
                    <a:pt x="0" y="688174"/>
                    <a:pt x="0" y="443330"/>
                  </a:cubicBezTo>
                  <a:cubicBezTo>
                    <a:pt x="0" y="198485"/>
                    <a:pt x="198485" y="0"/>
                    <a:pt x="443330" y="0"/>
                  </a:cubicBezTo>
                  <a:cubicBezTo>
                    <a:pt x="688174" y="0"/>
                    <a:pt x="886659" y="198485"/>
                    <a:pt x="886659" y="443330"/>
                  </a:cubicBezTo>
                  <a:close/>
                </a:path>
              </a:pathLst>
            </a:custGeom>
            <a:solidFill>
              <a:srgbClr val="F5F6F6"/>
            </a:solidFill>
            <a:ln w="3083"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7D5DD2BE-70AA-4607-A981-3903F5C5DDF8}"/>
                </a:ext>
              </a:extLst>
            </p:cNvPr>
            <p:cNvSpPr/>
            <p:nvPr/>
          </p:nvSpPr>
          <p:spPr>
            <a:xfrm rot="-2700000">
              <a:off x="2698712" y="3622114"/>
              <a:ext cx="885364" cy="885364"/>
            </a:xfrm>
            <a:custGeom>
              <a:avLst/>
              <a:gdLst>
                <a:gd name="connsiteX0" fmla="*/ 885364 w 885364"/>
                <a:gd name="connsiteY0" fmla="*/ 442682 h 885364"/>
                <a:gd name="connsiteX1" fmla="*/ 442682 w 885364"/>
                <a:gd name="connsiteY1" fmla="*/ 885364 h 885364"/>
                <a:gd name="connsiteX2" fmla="*/ 0 w 885364"/>
                <a:gd name="connsiteY2" fmla="*/ 442682 h 885364"/>
                <a:gd name="connsiteX3" fmla="*/ 442682 w 885364"/>
                <a:gd name="connsiteY3" fmla="*/ 0 h 885364"/>
                <a:gd name="connsiteX4" fmla="*/ 885364 w 885364"/>
                <a:gd name="connsiteY4" fmla="*/ 442682 h 88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364" h="885364">
                  <a:moveTo>
                    <a:pt x="885364" y="442682"/>
                  </a:moveTo>
                  <a:cubicBezTo>
                    <a:pt x="885364" y="687169"/>
                    <a:pt x="687169" y="885364"/>
                    <a:pt x="442682" y="885364"/>
                  </a:cubicBezTo>
                  <a:cubicBezTo>
                    <a:pt x="198196" y="885364"/>
                    <a:pt x="0" y="687169"/>
                    <a:pt x="0" y="442682"/>
                  </a:cubicBezTo>
                  <a:cubicBezTo>
                    <a:pt x="0" y="198195"/>
                    <a:pt x="198196" y="0"/>
                    <a:pt x="442682" y="0"/>
                  </a:cubicBezTo>
                  <a:cubicBezTo>
                    <a:pt x="687169" y="0"/>
                    <a:pt x="885364" y="198195"/>
                    <a:pt x="885364" y="442682"/>
                  </a:cubicBezTo>
                  <a:close/>
                </a:path>
              </a:pathLst>
            </a:custGeom>
            <a:solidFill>
              <a:srgbClr val="F4F6F6"/>
            </a:solidFill>
            <a:ln w="3083"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3C12F1CC-01B5-4C80-A7D6-571BF98CE838}"/>
                </a:ext>
              </a:extLst>
            </p:cNvPr>
            <p:cNvSpPr/>
            <p:nvPr/>
          </p:nvSpPr>
          <p:spPr>
            <a:xfrm rot="-2700000">
              <a:off x="2699391" y="3622792"/>
              <a:ext cx="884007" cy="884007"/>
            </a:xfrm>
            <a:custGeom>
              <a:avLst/>
              <a:gdLst>
                <a:gd name="connsiteX0" fmla="*/ 884007 w 884007"/>
                <a:gd name="connsiteY0" fmla="*/ 442004 h 884007"/>
                <a:gd name="connsiteX1" fmla="*/ 442004 w 884007"/>
                <a:gd name="connsiteY1" fmla="*/ 884007 h 884007"/>
                <a:gd name="connsiteX2" fmla="*/ 0 w 884007"/>
                <a:gd name="connsiteY2" fmla="*/ 442004 h 884007"/>
                <a:gd name="connsiteX3" fmla="*/ 442004 w 884007"/>
                <a:gd name="connsiteY3" fmla="*/ 0 h 884007"/>
                <a:gd name="connsiteX4" fmla="*/ 884007 w 884007"/>
                <a:gd name="connsiteY4" fmla="*/ 442004 h 884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007" h="884007">
                  <a:moveTo>
                    <a:pt x="884007" y="442004"/>
                  </a:moveTo>
                  <a:cubicBezTo>
                    <a:pt x="884007" y="686116"/>
                    <a:pt x="686116" y="884007"/>
                    <a:pt x="442004" y="884007"/>
                  </a:cubicBezTo>
                  <a:cubicBezTo>
                    <a:pt x="197892" y="884007"/>
                    <a:pt x="0" y="686115"/>
                    <a:pt x="0" y="442004"/>
                  </a:cubicBezTo>
                  <a:cubicBezTo>
                    <a:pt x="0" y="197891"/>
                    <a:pt x="197892" y="0"/>
                    <a:pt x="442004" y="0"/>
                  </a:cubicBezTo>
                  <a:cubicBezTo>
                    <a:pt x="686115" y="0"/>
                    <a:pt x="884007" y="197892"/>
                    <a:pt x="884007" y="442004"/>
                  </a:cubicBezTo>
                  <a:close/>
                </a:path>
              </a:pathLst>
            </a:custGeom>
            <a:solidFill>
              <a:srgbClr val="F4F6F5"/>
            </a:solidFill>
            <a:ln w="3083"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D416AB1-DFFC-485B-9DA2-E45FB4BE548D}"/>
                </a:ext>
              </a:extLst>
            </p:cNvPr>
            <p:cNvSpPr/>
            <p:nvPr/>
          </p:nvSpPr>
          <p:spPr>
            <a:xfrm rot="-2700000">
              <a:off x="2700038" y="3623440"/>
              <a:ext cx="882712" cy="882712"/>
            </a:xfrm>
            <a:custGeom>
              <a:avLst/>
              <a:gdLst>
                <a:gd name="connsiteX0" fmla="*/ 882712 w 882712"/>
                <a:gd name="connsiteY0" fmla="*/ 441356 h 882712"/>
                <a:gd name="connsiteX1" fmla="*/ 441356 w 882712"/>
                <a:gd name="connsiteY1" fmla="*/ 882712 h 882712"/>
                <a:gd name="connsiteX2" fmla="*/ 0 w 882712"/>
                <a:gd name="connsiteY2" fmla="*/ 441356 h 882712"/>
                <a:gd name="connsiteX3" fmla="*/ 441356 w 882712"/>
                <a:gd name="connsiteY3" fmla="*/ 0 h 882712"/>
                <a:gd name="connsiteX4" fmla="*/ 882712 w 882712"/>
                <a:gd name="connsiteY4" fmla="*/ 441356 h 88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712" h="882712">
                  <a:moveTo>
                    <a:pt x="882712" y="441356"/>
                  </a:moveTo>
                  <a:cubicBezTo>
                    <a:pt x="882712" y="685110"/>
                    <a:pt x="685111" y="882712"/>
                    <a:pt x="441356" y="882712"/>
                  </a:cubicBezTo>
                  <a:cubicBezTo>
                    <a:pt x="197602" y="882712"/>
                    <a:pt x="0" y="685110"/>
                    <a:pt x="0" y="441356"/>
                  </a:cubicBezTo>
                  <a:cubicBezTo>
                    <a:pt x="0" y="197602"/>
                    <a:pt x="197602" y="0"/>
                    <a:pt x="441356" y="0"/>
                  </a:cubicBezTo>
                  <a:cubicBezTo>
                    <a:pt x="685111" y="0"/>
                    <a:pt x="882712" y="197602"/>
                    <a:pt x="882712" y="441356"/>
                  </a:cubicBezTo>
                  <a:close/>
                </a:path>
              </a:pathLst>
            </a:custGeom>
            <a:solidFill>
              <a:srgbClr val="F4F6F5"/>
            </a:solidFill>
            <a:ln w="3083"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88A8A7B2-FD15-48A9-B2D6-B5BB92B4A584}"/>
                </a:ext>
              </a:extLst>
            </p:cNvPr>
            <p:cNvSpPr/>
            <p:nvPr/>
          </p:nvSpPr>
          <p:spPr>
            <a:xfrm rot="-2700000">
              <a:off x="2700717" y="3624118"/>
              <a:ext cx="881355" cy="881355"/>
            </a:xfrm>
            <a:custGeom>
              <a:avLst/>
              <a:gdLst>
                <a:gd name="connsiteX0" fmla="*/ 881356 w 881355"/>
                <a:gd name="connsiteY0" fmla="*/ 440678 h 881355"/>
                <a:gd name="connsiteX1" fmla="*/ 440678 w 881355"/>
                <a:gd name="connsiteY1" fmla="*/ 881356 h 881355"/>
                <a:gd name="connsiteX2" fmla="*/ 0 w 881355"/>
                <a:gd name="connsiteY2" fmla="*/ 440678 h 881355"/>
                <a:gd name="connsiteX3" fmla="*/ 440678 w 881355"/>
                <a:gd name="connsiteY3" fmla="*/ 0 h 881355"/>
                <a:gd name="connsiteX4" fmla="*/ 881356 w 881355"/>
                <a:gd name="connsiteY4" fmla="*/ 440678 h 88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355" h="881355">
                  <a:moveTo>
                    <a:pt x="881356" y="440678"/>
                  </a:moveTo>
                  <a:cubicBezTo>
                    <a:pt x="881356" y="684057"/>
                    <a:pt x="684057" y="881356"/>
                    <a:pt x="440678" y="881356"/>
                  </a:cubicBezTo>
                  <a:cubicBezTo>
                    <a:pt x="197298" y="881356"/>
                    <a:pt x="0" y="684057"/>
                    <a:pt x="0" y="440678"/>
                  </a:cubicBezTo>
                  <a:cubicBezTo>
                    <a:pt x="0" y="197298"/>
                    <a:pt x="197298" y="0"/>
                    <a:pt x="440678" y="0"/>
                  </a:cubicBezTo>
                  <a:cubicBezTo>
                    <a:pt x="684057" y="0"/>
                    <a:pt x="881356" y="197298"/>
                    <a:pt x="881356" y="440678"/>
                  </a:cubicBezTo>
                  <a:close/>
                </a:path>
              </a:pathLst>
            </a:custGeom>
            <a:solidFill>
              <a:srgbClr val="F3F5F5"/>
            </a:solidFill>
            <a:ln w="3083"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F15BC80C-CDB7-422F-A915-CBBF6023C16E}"/>
                </a:ext>
              </a:extLst>
            </p:cNvPr>
            <p:cNvSpPr/>
            <p:nvPr/>
          </p:nvSpPr>
          <p:spPr>
            <a:xfrm>
              <a:off x="2701406" y="3624779"/>
              <a:ext cx="880068" cy="880068"/>
            </a:xfrm>
            <a:custGeom>
              <a:avLst/>
              <a:gdLst>
                <a:gd name="connsiteX0" fmla="*/ 880069 w 880068"/>
                <a:gd name="connsiteY0" fmla="*/ 440034 h 880068"/>
                <a:gd name="connsiteX1" fmla="*/ 440034 w 880068"/>
                <a:gd name="connsiteY1" fmla="*/ 880069 h 880068"/>
                <a:gd name="connsiteX2" fmla="*/ 0 w 880068"/>
                <a:gd name="connsiteY2" fmla="*/ 440034 h 880068"/>
                <a:gd name="connsiteX3" fmla="*/ 440034 w 880068"/>
                <a:gd name="connsiteY3" fmla="*/ 0 h 880068"/>
                <a:gd name="connsiteX4" fmla="*/ 880069 w 880068"/>
                <a:gd name="connsiteY4" fmla="*/ 440034 h 880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068" h="880068">
                  <a:moveTo>
                    <a:pt x="880069" y="440034"/>
                  </a:moveTo>
                  <a:cubicBezTo>
                    <a:pt x="880069" y="683059"/>
                    <a:pt x="683059" y="880069"/>
                    <a:pt x="440034" y="880069"/>
                  </a:cubicBezTo>
                  <a:cubicBezTo>
                    <a:pt x="197010" y="880069"/>
                    <a:pt x="0" y="683059"/>
                    <a:pt x="0" y="440034"/>
                  </a:cubicBezTo>
                  <a:cubicBezTo>
                    <a:pt x="0" y="197010"/>
                    <a:pt x="197010" y="0"/>
                    <a:pt x="440034" y="0"/>
                  </a:cubicBezTo>
                  <a:cubicBezTo>
                    <a:pt x="683059" y="0"/>
                    <a:pt x="880069" y="197010"/>
                    <a:pt x="880069" y="440034"/>
                  </a:cubicBezTo>
                  <a:close/>
                </a:path>
              </a:pathLst>
            </a:custGeom>
            <a:solidFill>
              <a:srgbClr val="F3F5F4"/>
            </a:solidFill>
            <a:ln w="3083"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16B927AB-AB81-452B-BC3D-8499C46AD3A1}"/>
                </a:ext>
              </a:extLst>
            </p:cNvPr>
            <p:cNvSpPr/>
            <p:nvPr/>
          </p:nvSpPr>
          <p:spPr>
            <a:xfrm rot="-2700000">
              <a:off x="2702042" y="3625444"/>
              <a:ext cx="878703" cy="878703"/>
            </a:xfrm>
            <a:custGeom>
              <a:avLst/>
              <a:gdLst>
                <a:gd name="connsiteX0" fmla="*/ 878704 w 878703"/>
                <a:gd name="connsiteY0" fmla="*/ 439352 h 878703"/>
                <a:gd name="connsiteX1" fmla="*/ 439352 w 878703"/>
                <a:gd name="connsiteY1" fmla="*/ 878703 h 878703"/>
                <a:gd name="connsiteX2" fmla="*/ 0 w 878703"/>
                <a:gd name="connsiteY2" fmla="*/ 439352 h 878703"/>
                <a:gd name="connsiteX3" fmla="*/ 439352 w 878703"/>
                <a:gd name="connsiteY3" fmla="*/ 0 h 878703"/>
                <a:gd name="connsiteX4" fmla="*/ 878704 w 878703"/>
                <a:gd name="connsiteY4" fmla="*/ 439352 h 878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703" h="878703">
                  <a:moveTo>
                    <a:pt x="878704" y="439352"/>
                  </a:moveTo>
                  <a:cubicBezTo>
                    <a:pt x="878704" y="681999"/>
                    <a:pt x="681999" y="878703"/>
                    <a:pt x="439352" y="878703"/>
                  </a:cubicBezTo>
                  <a:cubicBezTo>
                    <a:pt x="196705" y="878703"/>
                    <a:pt x="0" y="681999"/>
                    <a:pt x="0" y="439352"/>
                  </a:cubicBezTo>
                  <a:cubicBezTo>
                    <a:pt x="0" y="196704"/>
                    <a:pt x="196705" y="0"/>
                    <a:pt x="439352" y="0"/>
                  </a:cubicBezTo>
                  <a:cubicBezTo>
                    <a:pt x="681999" y="0"/>
                    <a:pt x="878704" y="196705"/>
                    <a:pt x="878704" y="439352"/>
                  </a:cubicBezTo>
                  <a:close/>
                </a:path>
              </a:pathLst>
            </a:custGeom>
            <a:solidFill>
              <a:srgbClr val="F3F5F4"/>
            </a:solidFill>
            <a:ln w="3083"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513B3C9-7CE2-4CCC-BF73-4BEF30303F5C}"/>
                </a:ext>
              </a:extLst>
            </p:cNvPr>
            <p:cNvSpPr/>
            <p:nvPr/>
          </p:nvSpPr>
          <p:spPr>
            <a:xfrm rot="-2700000">
              <a:off x="2702690" y="3626092"/>
              <a:ext cx="877408" cy="877408"/>
            </a:xfrm>
            <a:custGeom>
              <a:avLst/>
              <a:gdLst>
                <a:gd name="connsiteX0" fmla="*/ 877408 w 877408"/>
                <a:gd name="connsiteY0" fmla="*/ 438704 h 877408"/>
                <a:gd name="connsiteX1" fmla="*/ 438704 w 877408"/>
                <a:gd name="connsiteY1" fmla="*/ 877408 h 877408"/>
                <a:gd name="connsiteX2" fmla="*/ 0 w 877408"/>
                <a:gd name="connsiteY2" fmla="*/ 438704 h 877408"/>
                <a:gd name="connsiteX3" fmla="*/ 438704 w 877408"/>
                <a:gd name="connsiteY3" fmla="*/ 0 h 877408"/>
                <a:gd name="connsiteX4" fmla="*/ 877408 w 877408"/>
                <a:gd name="connsiteY4" fmla="*/ 438704 h 877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408" h="877408">
                  <a:moveTo>
                    <a:pt x="877408" y="438704"/>
                  </a:moveTo>
                  <a:cubicBezTo>
                    <a:pt x="877408" y="680994"/>
                    <a:pt x="680994" y="877408"/>
                    <a:pt x="438704" y="877408"/>
                  </a:cubicBezTo>
                  <a:cubicBezTo>
                    <a:pt x="196414" y="877408"/>
                    <a:pt x="0" y="680994"/>
                    <a:pt x="0" y="438704"/>
                  </a:cubicBezTo>
                  <a:cubicBezTo>
                    <a:pt x="0" y="196414"/>
                    <a:pt x="196414" y="0"/>
                    <a:pt x="438704" y="0"/>
                  </a:cubicBezTo>
                  <a:cubicBezTo>
                    <a:pt x="680994" y="0"/>
                    <a:pt x="877408" y="196414"/>
                    <a:pt x="877408" y="438704"/>
                  </a:cubicBezTo>
                  <a:close/>
                </a:path>
              </a:pathLst>
            </a:custGeom>
            <a:solidFill>
              <a:srgbClr val="F2F4F4"/>
            </a:solidFill>
            <a:ln w="3083"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066DF91F-562D-417E-80A7-D569541952C3}"/>
                </a:ext>
              </a:extLst>
            </p:cNvPr>
            <p:cNvSpPr/>
            <p:nvPr/>
          </p:nvSpPr>
          <p:spPr>
            <a:xfrm rot="-2700000">
              <a:off x="2703338" y="3626739"/>
              <a:ext cx="876113" cy="876113"/>
            </a:xfrm>
            <a:custGeom>
              <a:avLst/>
              <a:gdLst>
                <a:gd name="connsiteX0" fmla="*/ 876113 w 876113"/>
                <a:gd name="connsiteY0" fmla="*/ 438057 h 876113"/>
                <a:gd name="connsiteX1" fmla="*/ 438057 w 876113"/>
                <a:gd name="connsiteY1" fmla="*/ 876113 h 876113"/>
                <a:gd name="connsiteX2" fmla="*/ 0 w 876113"/>
                <a:gd name="connsiteY2" fmla="*/ 438057 h 876113"/>
                <a:gd name="connsiteX3" fmla="*/ 438057 w 876113"/>
                <a:gd name="connsiteY3" fmla="*/ 0 h 876113"/>
                <a:gd name="connsiteX4" fmla="*/ 876113 w 876113"/>
                <a:gd name="connsiteY4" fmla="*/ 438057 h 876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113" h="876113">
                  <a:moveTo>
                    <a:pt x="876113" y="438057"/>
                  </a:moveTo>
                  <a:cubicBezTo>
                    <a:pt x="876113" y="679988"/>
                    <a:pt x="679989" y="876113"/>
                    <a:pt x="438057" y="876113"/>
                  </a:cubicBezTo>
                  <a:cubicBezTo>
                    <a:pt x="196125" y="876113"/>
                    <a:pt x="0" y="679989"/>
                    <a:pt x="0" y="438057"/>
                  </a:cubicBezTo>
                  <a:cubicBezTo>
                    <a:pt x="0" y="196125"/>
                    <a:pt x="196125" y="0"/>
                    <a:pt x="438057" y="0"/>
                  </a:cubicBezTo>
                  <a:cubicBezTo>
                    <a:pt x="679989" y="0"/>
                    <a:pt x="876113" y="196124"/>
                    <a:pt x="876113" y="438057"/>
                  </a:cubicBezTo>
                  <a:close/>
                </a:path>
              </a:pathLst>
            </a:custGeom>
            <a:solidFill>
              <a:srgbClr val="F2F4F3"/>
            </a:solidFill>
            <a:ln w="3083"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5A14647E-8CAF-4985-AA80-AF0A90C4C523}"/>
                </a:ext>
              </a:extLst>
            </p:cNvPr>
            <p:cNvSpPr/>
            <p:nvPr/>
          </p:nvSpPr>
          <p:spPr>
            <a:xfrm rot="-2700000">
              <a:off x="2704016" y="3627418"/>
              <a:ext cx="874756" cy="874756"/>
            </a:xfrm>
            <a:custGeom>
              <a:avLst/>
              <a:gdLst>
                <a:gd name="connsiteX0" fmla="*/ 874757 w 874756"/>
                <a:gd name="connsiteY0" fmla="*/ 437378 h 874756"/>
                <a:gd name="connsiteX1" fmla="*/ 437378 w 874756"/>
                <a:gd name="connsiteY1" fmla="*/ 874756 h 874756"/>
                <a:gd name="connsiteX2" fmla="*/ 0 w 874756"/>
                <a:gd name="connsiteY2" fmla="*/ 437378 h 874756"/>
                <a:gd name="connsiteX3" fmla="*/ 437378 w 874756"/>
                <a:gd name="connsiteY3" fmla="*/ 0 h 874756"/>
                <a:gd name="connsiteX4" fmla="*/ 874757 w 874756"/>
                <a:gd name="connsiteY4" fmla="*/ 437378 h 87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56" h="874756">
                  <a:moveTo>
                    <a:pt x="874757" y="437378"/>
                  </a:moveTo>
                  <a:cubicBezTo>
                    <a:pt x="874757" y="678936"/>
                    <a:pt x="678936" y="874756"/>
                    <a:pt x="437378" y="874756"/>
                  </a:cubicBezTo>
                  <a:cubicBezTo>
                    <a:pt x="195821" y="874756"/>
                    <a:pt x="0" y="678936"/>
                    <a:pt x="0" y="437378"/>
                  </a:cubicBezTo>
                  <a:cubicBezTo>
                    <a:pt x="0" y="195821"/>
                    <a:pt x="195821" y="0"/>
                    <a:pt x="437378" y="0"/>
                  </a:cubicBezTo>
                  <a:cubicBezTo>
                    <a:pt x="678936" y="0"/>
                    <a:pt x="874757" y="195821"/>
                    <a:pt x="874757" y="437378"/>
                  </a:cubicBezTo>
                  <a:close/>
                </a:path>
              </a:pathLst>
            </a:custGeom>
            <a:solidFill>
              <a:srgbClr val="F2F4F3"/>
            </a:solidFill>
            <a:ln w="3083"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4C197AF-6247-476E-B76A-72D711E45C1A}"/>
                </a:ext>
              </a:extLst>
            </p:cNvPr>
            <p:cNvSpPr/>
            <p:nvPr/>
          </p:nvSpPr>
          <p:spPr>
            <a:xfrm rot="-2700000">
              <a:off x="2704664" y="3628065"/>
              <a:ext cx="873461" cy="873461"/>
            </a:xfrm>
            <a:custGeom>
              <a:avLst/>
              <a:gdLst>
                <a:gd name="connsiteX0" fmla="*/ 873462 w 873461"/>
                <a:gd name="connsiteY0" fmla="*/ 436731 h 873461"/>
                <a:gd name="connsiteX1" fmla="*/ 436731 w 873461"/>
                <a:gd name="connsiteY1" fmla="*/ 873461 h 873461"/>
                <a:gd name="connsiteX2" fmla="*/ 0 w 873461"/>
                <a:gd name="connsiteY2" fmla="*/ 436731 h 873461"/>
                <a:gd name="connsiteX3" fmla="*/ 436731 w 873461"/>
                <a:gd name="connsiteY3" fmla="*/ 0 h 873461"/>
                <a:gd name="connsiteX4" fmla="*/ 873462 w 873461"/>
                <a:gd name="connsiteY4" fmla="*/ 436731 h 87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461" h="873461">
                  <a:moveTo>
                    <a:pt x="873462" y="436731"/>
                  </a:moveTo>
                  <a:cubicBezTo>
                    <a:pt x="873462" y="677930"/>
                    <a:pt x="677931" y="873461"/>
                    <a:pt x="436731" y="873461"/>
                  </a:cubicBezTo>
                  <a:cubicBezTo>
                    <a:pt x="195531" y="873461"/>
                    <a:pt x="0" y="677930"/>
                    <a:pt x="0" y="436731"/>
                  </a:cubicBezTo>
                  <a:cubicBezTo>
                    <a:pt x="0" y="195531"/>
                    <a:pt x="195531" y="0"/>
                    <a:pt x="436731" y="0"/>
                  </a:cubicBezTo>
                  <a:cubicBezTo>
                    <a:pt x="677931" y="0"/>
                    <a:pt x="873462" y="195531"/>
                    <a:pt x="873462" y="436731"/>
                  </a:cubicBezTo>
                  <a:close/>
                </a:path>
              </a:pathLst>
            </a:custGeom>
            <a:solidFill>
              <a:srgbClr val="F1F4F3"/>
            </a:solidFill>
            <a:ln w="3083"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E43FDF06-6651-4ACD-B1D1-9A7E6E1D0C37}"/>
                </a:ext>
              </a:extLst>
            </p:cNvPr>
            <p:cNvSpPr/>
            <p:nvPr/>
          </p:nvSpPr>
          <p:spPr>
            <a:xfrm rot="-2700000">
              <a:off x="2705342" y="3628744"/>
              <a:ext cx="872104" cy="872104"/>
            </a:xfrm>
            <a:custGeom>
              <a:avLst/>
              <a:gdLst>
                <a:gd name="connsiteX0" fmla="*/ 872105 w 872104"/>
                <a:gd name="connsiteY0" fmla="*/ 436052 h 872104"/>
                <a:gd name="connsiteX1" fmla="*/ 436052 w 872104"/>
                <a:gd name="connsiteY1" fmla="*/ 872105 h 872104"/>
                <a:gd name="connsiteX2" fmla="*/ 0 w 872104"/>
                <a:gd name="connsiteY2" fmla="*/ 436052 h 872104"/>
                <a:gd name="connsiteX3" fmla="*/ 436052 w 872104"/>
                <a:gd name="connsiteY3" fmla="*/ 0 h 872104"/>
                <a:gd name="connsiteX4" fmla="*/ 872105 w 872104"/>
                <a:gd name="connsiteY4" fmla="*/ 436052 h 872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104" h="872104">
                  <a:moveTo>
                    <a:pt x="872105" y="436052"/>
                  </a:moveTo>
                  <a:cubicBezTo>
                    <a:pt x="872105" y="676877"/>
                    <a:pt x="676877" y="872105"/>
                    <a:pt x="436052" y="872105"/>
                  </a:cubicBezTo>
                  <a:cubicBezTo>
                    <a:pt x="195227" y="872105"/>
                    <a:pt x="0" y="676877"/>
                    <a:pt x="0" y="436052"/>
                  </a:cubicBezTo>
                  <a:cubicBezTo>
                    <a:pt x="0" y="195227"/>
                    <a:pt x="195227" y="0"/>
                    <a:pt x="436052" y="0"/>
                  </a:cubicBezTo>
                  <a:cubicBezTo>
                    <a:pt x="676877" y="0"/>
                    <a:pt x="872105" y="195227"/>
                    <a:pt x="872105" y="436052"/>
                  </a:cubicBezTo>
                  <a:close/>
                </a:path>
              </a:pathLst>
            </a:custGeom>
            <a:solidFill>
              <a:srgbClr val="F1F3F3"/>
            </a:solidFill>
            <a:ln w="3083"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C4A89B30-413E-45B5-9E9F-636464EE0ADC}"/>
                </a:ext>
              </a:extLst>
            </p:cNvPr>
            <p:cNvSpPr/>
            <p:nvPr/>
          </p:nvSpPr>
          <p:spPr>
            <a:xfrm>
              <a:off x="2706032" y="3629405"/>
              <a:ext cx="870817" cy="870817"/>
            </a:xfrm>
            <a:custGeom>
              <a:avLst/>
              <a:gdLst>
                <a:gd name="connsiteX0" fmla="*/ 870818 w 870817"/>
                <a:gd name="connsiteY0" fmla="*/ 435409 h 870817"/>
                <a:gd name="connsiteX1" fmla="*/ 435409 w 870817"/>
                <a:gd name="connsiteY1" fmla="*/ 870818 h 870817"/>
                <a:gd name="connsiteX2" fmla="*/ 0 w 870817"/>
                <a:gd name="connsiteY2" fmla="*/ 435409 h 870817"/>
                <a:gd name="connsiteX3" fmla="*/ 435409 w 870817"/>
                <a:gd name="connsiteY3" fmla="*/ 0 h 870817"/>
                <a:gd name="connsiteX4" fmla="*/ 870818 w 870817"/>
                <a:gd name="connsiteY4" fmla="*/ 435409 h 87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817" h="870817">
                  <a:moveTo>
                    <a:pt x="870818" y="435409"/>
                  </a:moveTo>
                  <a:cubicBezTo>
                    <a:pt x="870818" y="675879"/>
                    <a:pt x="675879" y="870818"/>
                    <a:pt x="435409" y="870818"/>
                  </a:cubicBezTo>
                  <a:cubicBezTo>
                    <a:pt x="194939" y="870818"/>
                    <a:pt x="0" y="675878"/>
                    <a:pt x="0" y="435409"/>
                  </a:cubicBezTo>
                  <a:cubicBezTo>
                    <a:pt x="0" y="194939"/>
                    <a:pt x="194939" y="0"/>
                    <a:pt x="435409" y="0"/>
                  </a:cubicBezTo>
                  <a:cubicBezTo>
                    <a:pt x="675879" y="0"/>
                    <a:pt x="870818" y="194939"/>
                    <a:pt x="870818" y="435409"/>
                  </a:cubicBezTo>
                  <a:close/>
                </a:path>
              </a:pathLst>
            </a:custGeom>
            <a:solidFill>
              <a:srgbClr val="F1F3F2"/>
            </a:solidFill>
            <a:ln w="3083"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5B1FE57F-CE24-4C93-874A-95A777D649E6}"/>
                </a:ext>
              </a:extLst>
            </p:cNvPr>
            <p:cNvSpPr/>
            <p:nvPr/>
          </p:nvSpPr>
          <p:spPr>
            <a:xfrm rot="-2700000">
              <a:off x="2706668" y="3630070"/>
              <a:ext cx="869452" cy="869452"/>
            </a:xfrm>
            <a:custGeom>
              <a:avLst/>
              <a:gdLst>
                <a:gd name="connsiteX0" fmla="*/ 869453 w 869452"/>
                <a:gd name="connsiteY0" fmla="*/ 434726 h 869452"/>
                <a:gd name="connsiteX1" fmla="*/ 434726 w 869452"/>
                <a:gd name="connsiteY1" fmla="*/ 869453 h 869452"/>
                <a:gd name="connsiteX2" fmla="*/ 0 w 869452"/>
                <a:gd name="connsiteY2" fmla="*/ 434726 h 869452"/>
                <a:gd name="connsiteX3" fmla="*/ 434726 w 869452"/>
                <a:gd name="connsiteY3" fmla="*/ 0 h 869452"/>
                <a:gd name="connsiteX4" fmla="*/ 869453 w 869452"/>
                <a:gd name="connsiteY4" fmla="*/ 434726 h 869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452" h="869452">
                  <a:moveTo>
                    <a:pt x="869453" y="434726"/>
                  </a:moveTo>
                  <a:cubicBezTo>
                    <a:pt x="869453" y="674819"/>
                    <a:pt x="674819" y="869453"/>
                    <a:pt x="434726" y="869453"/>
                  </a:cubicBezTo>
                  <a:cubicBezTo>
                    <a:pt x="194634" y="869453"/>
                    <a:pt x="0" y="674819"/>
                    <a:pt x="0" y="434726"/>
                  </a:cubicBezTo>
                  <a:cubicBezTo>
                    <a:pt x="0" y="194634"/>
                    <a:pt x="194634" y="0"/>
                    <a:pt x="434726" y="0"/>
                  </a:cubicBezTo>
                  <a:cubicBezTo>
                    <a:pt x="674819" y="0"/>
                    <a:pt x="869453" y="194634"/>
                    <a:pt x="869453" y="434726"/>
                  </a:cubicBezTo>
                  <a:close/>
                </a:path>
              </a:pathLst>
            </a:custGeom>
            <a:solidFill>
              <a:srgbClr val="F0F3F2"/>
            </a:solidFill>
            <a:ln w="3083"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4263491F-D82E-45BB-AAA5-0FF8FD546D5D}"/>
                </a:ext>
              </a:extLst>
            </p:cNvPr>
            <p:cNvSpPr/>
            <p:nvPr/>
          </p:nvSpPr>
          <p:spPr>
            <a:xfrm rot="-2700000">
              <a:off x="2707315" y="3630717"/>
              <a:ext cx="868157" cy="868157"/>
            </a:xfrm>
            <a:custGeom>
              <a:avLst/>
              <a:gdLst>
                <a:gd name="connsiteX0" fmla="*/ 868158 w 868157"/>
                <a:gd name="connsiteY0" fmla="*/ 434079 h 868157"/>
                <a:gd name="connsiteX1" fmla="*/ 434079 w 868157"/>
                <a:gd name="connsiteY1" fmla="*/ 868158 h 868157"/>
                <a:gd name="connsiteX2" fmla="*/ 0 w 868157"/>
                <a:gd name="connsiteY2" fmla="*/ 434079 h 868157"/>
                <a:gd name="connsiteX3" fmla="*/ 434079 w 868157"/>
                <a:gd name="connsiteY3" fmla="*/ 0 h 868157"/>
                <a:gd name="connsiteX4" fmla="*/ 868158 w 868157"/>
                <a:gd name="connsiteY4" fmla="*/ 434079 h 86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157" h="868157">
                  <a:moveTo>
                    <a:pt x="868158" y="434079"/>
                  </a:moveTo>
                  <a:cubicBezTo>
                    <a:pt x="868158" y="673814"/>
                    <a:pt x="673814" y="868158"/>
                    <a:pt x="434079" y="868158"/>
                  </a:cubicBezTo>
                  <a:cubicBezTo>
                    <a:pt x="194344" y="868158"/>
                    <a:pt x="0" y="673814"/>
                    <a:pt x="0" y="434079"/>
                  </a:cubicBezTo>
                  <a:cubicBezTo>
                    <a:pt x="0" y="194344"/>
                    <a:pt x="194344" y="0"/>
                    <a:pt x="434079" y="0"/>
                  </a:cubicBezTo>
                  <a:cubicBezTo>
                    <a:pt x="673814" y="0"/>
                    <a:pt x="868158" y="194344"/>
                    <a:pt x="868158" y="434079"/>
                  </a:cubicBezTo>
                  <a:close/>
                </a:path>
              </a:pathLst>
            </a:custGeom>
            <a:solidFill>
              <a:srgbClr val="F0F2F2"/>
            </a:solidFill>
            <a:ln w="3083"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1E430875-B91F-481B-9884-F6560E092C50}"/>
                </a:ext>
              </a:extLst>
            </p:cNvPr>
            <p:cNvSpPr/>
            <p:nvPr/>
          </p:nvSpPr>
          <p:spPr>
            <a:xfrm rot="-2700000">
              <a:off x="2707994" y="3631396"/>
              <a:ext cx="866800" cy="866800"/>
            </a:xfrm>
            <a:custGeom>
              <a:avLst/>
              <a:gdLst>
                <a:gd name="connsiteX0" fmla="*/ 866801 w 866800"/>
                <a:gd name="connsiteY0" fmla="*/ 433400 h 866800"/>
                <a:gd name="connsiteX1" fmla="*/ 433401 w 866800"/>
                <a:gd name="connsiteY1" fmla="*/ 866801 h 866800"/>
                <a:gd name="connsiteX2" fmla="*/ 0 w 866800"/>
                <a:gd name="connsiteY2" fmla="*/ 433400 h 866800"/>
                <a:gd name="connsiteX3" fmla="*/ 433401 w 866800"/>
                <a:gd name="connsiteY3" fmla="*/ 0 h 866800"/>
                <a:gd name="connsiteX4" fmla="*/ 866801 w 866800"/>
                <a:gd name="connsiteY4" fmla="*/ 433400 h 86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00" h="866800">
                  <a:moveTo>
                    <a:pt x="866801" y="433400"/>
                  </a:moveTo>
                  <a:cubicBezTo>
                    <a:pt x="866801" y="672761"/>
                    <a:pt x="672761" y="866801"/>
                    <a:pt x="433401" y="866801"/>
                  </a:cubicBezTo>
                  <a:cubicBezTo>
                    <a:pt x="194040" y="866801"/>
                    <a:pt x="0" y="672761"/>
                    <a:pt x="0" y="433400"/>
                  </a:cubicBezTo>
                  <a:cubicBezTo>
                    <a:pt x="0" y="194040"/>
                    <a:pt x="194040" y="0"/>
                    <a:pt x="433401" y="0"/>
                  </a:cubicBezTo>
                  <a:cubicBezTo>
                    <a:pt x="672761" y="0"/>
                    <a:pt x="866801" y="194040"/>
                    <a:pt x="866801" y="433400"/>
                  </a:cubicBezTo>
                  <a:close/>
                </a:path>
              </a:pathLst>
            </a:custGeom>
            <a:solidFill>
              <a:srgbClr val="F0F2F1"/>
            </a:solidFill>
            <a:ln w="3083"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70D7F8C1-8597-4E28-B5EC-94C6CDB3A511}"/>
                </a:ext>
              </a:extLst>
            </p:cNvPr>
            <p:cNvSpPr/>
            <p:nvPr/>
          </p:nvSpPr>
          <p:spPr>
            <a:xfrm rot="-2700000">
              <a:off x="2708641" y="3632043"/>
              <a:ext cx="865505" cy="865505"/>
            </a:xfrm>
            <a:custGeom>
              <a:avLst/>
              <a:gdLst>
                <a:gd name="connsiteX0" fmla="*/ 865506 w 865505"/>
                <a:gd name="connsiteY0" fmla="*/ 432753 h 865505"/>
                <a:gd name="connsiteX1" fmla="*/ 432753 w 865505"/>
                <a:gd name="connsiteY1" fmla="*/ 865506 h 865505"/>
                <a:gd name="connsiteX2" fmla="*/ 0 w 865505"/>
                <a:gd name="connsiteY2" fmla="*/ 432753 h 865505"/>
                <a:gd name="connsiteX3" fmla="*/ 432753 w 865505"/>
                <a:gd name="connsiteY3" fmla="*/ 0 h 865505"/>
                <a:gd name="connsiteX4" fmla="*/ 865506 w 865505"/>
                <a:gd name="connsiteY4" fmla="*/ 432753 h 865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505" h="865505">
                  <a:moveTo>
                    <a:pt x="865506" y="432753"/>
                  </a:moveTo>
                  <a:cubicBezTo>
                    <a:pt x="865506" y="671756"/>
                    <a:pt x="671756" y="865506"/>
                    <a:pt x="432753" y="865506"/>
                  </a:cubicBezTo>
                  <a:cubicBezTo>
                    <a:pt x="193750" y="865506"/>
                    <a:pt x="0" y="671755"/>
                    <a:pt x="0" y="432753"/>
                  </a:cubicBezTo>
                  <a:cubicBezTo>
                    <a:pt x="0" y="193750"/>
                    <a:pt x="193750" y="0"/>
                    <a:pt x="432753" y="0"/>
                  </a:cubicBezTo>
                  <a:cubicBezTo>
                    <a:pt x="671756" y="0"/>
                    <a:pt x="865506" y="193750"/>
                    <a:pt x="865506" y="432753"/>
                  </a:cubicBezTo>
                  <a:close/>
                </a:path>
              </a:pathLst>
            </a:custGeom>
            <a:solidFill>
              <a:srgbClr val="EFF2F1"/>
            </a:solidFill>
            <a:ln w="3083"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1A1149B4-5A44-46AD-B6B1-E09D077C2F34}"/>
                </a:ext>
              </a:extLst>
            </p:cNvPr>
            <p:cNvSpPr/>
            <p:nvPr/>
          </p:nvSpPr>
          <p:spPr>
            <a:xfrm rot="-2700000">
              <a:off x="2709320" y="3632722"/>
              <a:ext cx="864149" cy="864149"/>
            </a:xfrm>
            <a:custGeom>
              <a:avLst/>
              <a:gdLst>
                <a:gd name="connsiteX0" fmla="*/ 864149 w 864149"/>
                <a:gd name="connsiteY0" fmla="*/ 432074 h 864149"/>
                <a:gd name="connsiteX1" fmla="*/ 432075 w 864149"/>
                <a:gd name="connsiteY1" fmla="*/ 864149 h 864149"/>
                <a:gd name="connsiteX2" fmla="*/ 0 w 864149"/>
                <a:gd name="connsiteY2" fmla="*/ 432074 h 864149"/>
                <a:gd name="connsiteX3" fmla="*/ 432075 w 864149"/>
                <a:gd name="connsiteY3" fmla="*/ 0 h 864149"/>
                <a:gd name="connsiteX4" fmla="*/ 864149 w 864149"/>
                <a:gd name="connsiteY4" fmla="*/ 432074 h 864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149" h="864149">
                  <a:moveTo>
                    <a:pt x="864149" y="432074"/>
                  </a:moveTo>
                  <a:cubicBezTo>
                    <a:pt x="864149" y="670702"/>
                    <a:pt x="670703" y="864149"/>
                    <a:pt x="432075" y="864149"/>
                  </a:cubicBezTo>
                  <a:cubicBezTo>
                    <a:pt x="193446" y="864149"/>
                    <a:pt x="0" y="670702"/>
                    <a:pt x="0" y="432074"/>
                  </a:cubicBezTo>
                  <a:cubicBezTo>
                    <a:pt x="0" y="193446"/>
                    <a:pt x="193446" y="0"/>
                    <a:pt x="432075" y="0"/>
                  </a:cubicBezTo>
                  <a:cubicBezTo>
                    <a:pt x="670703" y="0"/>
                    <a:pt x="864149" y="193446"/>
                    <a:pt x="864149" y="432074"/>
                  </a:cubicBezTo>
                  <a:close/>
                </a:path>
              </a:pathLst>
            </a:custGeom>
            <a:solidFill>
              <a:srgbClr val="EFF2F1"/>
            </a:solidFill>
            <a:ln w="3083"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D0772B22-B0F8-4A86-B401-38D779DDF762}"/>
                </a:ext>
              </a:extLst>
            </p:cNvPr>
            <p:cNvSpPr/>
            <p:nvPr/>
          </p:nvSpPr>
          <p:spPr>
            <a:xfrm rot="-2700000">
              <a:off x="2709967" y="3633369"/>
              <a:ext cx="862853" cy="862853"/>
            </a:xfrm>
            <a:custGeom>
              <a:avLst/>
              <a:gdLst>
                <a:gd name="connsiteX0" fmla="*/ 862854 w 862853"/>
                <a:gd name="connsiteY0" fmla="*/ 431427 h 862853"/>
                <a:gd name="connsiteX1" fmla="*/ 431427 w 862853"/>
                <a:gd name="connsiteY1" fmla="*/ 862854 h 862853"/>
                <a:gd name="connsiteX2" fmla="*/ 0 w 862853"/>
                <a:gd name="connsiteY2" fmla="*/ 431427 h 862853"/>
                <a:gd name="connsiteX3" fmla="*/ 431427 w 862853"/>
                <a:gd name="connsiteY3" fmla="*/ 0 h 862853"/>
                <a:gd name="connsiteX4" fmla="*/ 862854 w 862853"/>
                <a:gd name="connsiteY4" fmla="*/ 431427 h 86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853" h="862853">
                  <a:moveTo>
                    <a:pt x="862854" y="431427"/>
                  </a:moveTo>
                  <a:cubicBezTo>
                    <a:pt x="862854" y="669697"/>
                    <a:pt x="669697" y="862854"/>
                    <a:pt x="431427" y="862854"/>
                  </a:cubicBezTo>
                  <a:cubicBezTo>
                    <a:pt x="193157" y="862854"/>
                    <a:pt x="0" y="669697"/>
                    <a:pt x="0" y="431427"/>
                  </a:cubicBezTo>
                  <a:cubicBezTo>
                    <a:pt x="0" y="193156"/>
                    <a:pt x="193157" y="0"/>
                    <a:pt x="431427" y="0"/>
                  </a:cubicBezTo>
                  <a:cubicBezTo>
                    <a:pt x="669697" y="0"/>
                    <a:pt x="862854" y="193156"/>
                    <a:pt x="862854" y="431427"/>
                  </a:cubicBezTo>
                  <a:close/>
                </a:path>
              </a:pathLst>
            </a:custGeom>
            <a:solidFill>
              <a:srgbClr val="EFF1F0"/>
            </a:solidFill>
            <a:ln w="3083"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61E6029-7E23-4740-B182-53B3D7A20F93}"/>
                </a:ext>
              </a:extLst>
            </p:cNvPr>
            <p:cNvSpPr/>
            <p:nvPr/>
          </p:nvSpPr>
          <p:spPr>
            <a:xfrm>
              <a:off x="2710657" y="3634030"/>
              <a:ext cx="861567" cy="861567"/>
            </a:xfrm>
            <a:custGeom>
              <a:avLst/>
              <a:gdLst>
                <a:gd name="connsiteX0" fmla="*/ 861567 w 861567"/>
                <a:gd name="connsiteY0" fmla="*/ 430783 h 861567"/>
                <a:gd name="connsiteX1" fmla="*/ 430784 w 861567"/>
                <a:gd name="connsiteY1" fmla="*/ 861567 h 861567"/>
                <a:gd name="connsiteX2" fmla="*/ 0 w 861567"/>
                <a:gd name="connsiteY2" fmla="*/ 430783 h 861567"/>
                <a:gd name="connsiteX3" fmla="*/ 430784 w 861567"/>
                <a:gd name="connsiteY3" fmla="*/ 0 h 861567"/>
                <a:gd name="connsiteX4" fmla="*/ 861567 w 861567"/>
                <a:gd name="connsiteY4" fmla="*/ 430783 h 861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567" h="861567">
                  <a:moveTo>
                    <a:pt x="861567" y="430783"/>
                  </a:moveTo>
                  <a:cubicBezTo>
                    <a:pt x="861567" y="668699"/>
                    <a:pt x="668699" y="861567"/>
                    <a:pt x="430784" y="861567"/>
                  </a:cubicBezTo>
                  <a:cubicBezTo>
                    <a:pt x="192868" y="861567"/>
                    <a:pt x="0" y="668699"/>
                    <a:pt x="0" y="430783"/>
                  </a:cubicBezTo>
                  <a:cubicBezTo>
                    <a:pt x="0" y="192868"/>
                    <a:pt x="192868" y="0"/>
                    <a:pt x="430784" y="0"/>
                  </a:cubicBezTo>
                  <a:cubicBezTo>
                    <a:pt x="668699" y="0"/>
                    <a:pt x="861567" y="192868"/>
                    <a:pt x="861567" y="430783"/>
                  </a:cubicBezTo>
                  <a:close/>
                </a:path>
              </a:pathLst>
            </a:custGeom>
            <a:solidFill>
              <a:srgbClr val="EEF1F0"/>
            </a:solidFill>
            <a:ln w="3083"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8500F209-97A1-40BB-9646-297F1820E361}"/>
                </a:ext>
              </a:extLst>
            </p:cNvPr>
            <p:cNvSpPr/>
            <p:nvPr/>
          </p:nvSpPr>
          <p:spPr>
            <a:xfrm rot="-2700000">
              <a:off x="2711293" y="3634695"/>
              <a:ext cx="860201" cy="860202"/>
            </a:xfrm>
            <a:custGeom>
              <a:avLst/>
              <a:gdLst>
                <a:gd name="connsiteX0" fmla="*/ 860202 w 860201"/>
                <a:gd name="connsiteY0" fmla="*/ 430101 h 860202"/>
                <a:gd name="connsiteX1" fmla="*/ 430101 w 860201"/>
                <a:gd name="connsiteY1" fmla="*/ 860202 h 860202"/>
                <a:gd name="connsiteX2" fmla="*/ 0 w 860201"/>
                <a:gd name="connsiteY2" fmla="*/ 430101 h 860202"/>
                <a:gd name="connsiteX3" fmla="*/ 430101 w 860201"/>
                <a:gd name="connsiteY3" fmla="*/ 0 h 860202"/>
                <a:gd name="connsiteX4" fmla="*/ 860202 w 860201"/>
                <a:gd name="connsiteY4" fmla="*/ 430101 h 86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201" h="860202">
                  <a:moveTo>
                    <a:pt x="860202" y="430101"/>
                  </a:moveTo>
                  <a:cubicBezTo>
                    <a:pt x="860202" y="667639"/>
                    <a:pt x="667639" y="860202"/>
                    <a:pt x="430101" y="860202"/>
                  </a:cubicBezTo>
                  <a:cubicBezTo>
                    <a:pt x="192563" y="860202"/>
                    <a:pt x="0" y="667639"/>
                    <a:pt x="0" y="430101"/>
                  </a:cubicBezTo>
                  <a:cubicBezTo>
                    <a:pt x="0" y="192562"/>
                    <a:pt x="192563" y="0"/>
                    <a:pt x="430101" y="0"/>
                  </a:cubicBezTo>
                  <a:cubicBezTo>
                    <a:pt x="667639" y="0"/>
                    <a:pt x="860202" y="192562"/>
                    <a:pt x="860202" y="430101"/>
                  </a:cubicBezTo>
                  <a:close/>
                </a:path>
              </a:pathLst>
            </a:custGeom>
            <a:solidFill>
              <a:srgbClr val="EEF1F0"/>
            </a:solidFill>
            <a:ln w="3083"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3D12F78-D026-497A-8BF9-3A95E49927A0}"/>
                </a:ext>
              </a:extLst>
            </p:cNvPr>
            <p:cNvSpPr/>
            <p:nvPr/>
          </p:nvSpPr>
          <p:spPr>
            <a:xfrm rot="-2700000">
              <a:off x="2711941" y="3635343"/>
              <a:ext cx="858906" cy="858906"/>
            </a:xfrm>
            <a:custGeom>
              <a:avLst/>
              <a:gdLst>
                <a:gd name="connsiteX0" fmla="*/ 858907 w 858906"/>
                <a:gd name="connsiteY0" fmla="*/ 429453 h 858906"/>
                <a:gd name="connsiteX1" fmla="*/ 429453 w 858906"/>
                <a:gd name="connsiteY1" fmla="*/ 858907 h 858906"/>
                <a:gd name="connsiteX2" fmla="*/ 0 w 858906"/>
                <a:gd name="connsiteY2" fmla="*/ 429453 h 858906"/>
                <a:gd name="connsiteX3" fmla="*/ 429453 w 858906"/>
                <a:gd name="connsiteY3" fmla="*/ 0 h 858906"/>
                <a:gd name="connsiteX4" fmla="*/ 858907 w 858906"/>
                <a:gd name="connsiteY4" fmla="*/ 429453 h 858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906" h="858906">
                  <a:moveTo>
                    <a:pt x="858907" y="429453"/>
                  </a:moveTo>
                  <a:cubicBezTo>
                    <a:pt x="858907" y="666634"/>
                    <a:pt x="666634" y="858907"/>
                    <a:pt x="429453" y="858907"/>
                  </a:cubicBezTo>
                  <a:cubicBezTo>
                    <a:pt x="192273" y="858907"/>
                    <a:pt x="0" y="666634"/>
                    <a:pt x="0" y="429453"/>
                  </a:cubicBezTo>
                  <a:cubicBezTo>
                    <a:pt x="0" y="192273"/>
                    <a:pt x="192273" y="0"/>
                    <a:pt x="429453" y="0"/>
                  </a:cubicBezTo>
                  <a:cubicBezTo>
                    <a:pt x="666634" y="0"/>
                    <a:pt x="858907" y="192273"/>
                    <a:pt x="858907" y="429453"/>
                  </a:cubicBezTo>
                  <a:close/>
                </a:path>
              </a:pathLst>
            </a:custGeom>
            <a:solidFill>
              <a:srgbClr val="EEF0F0"/>
            </a:solidFill>
            <a:ln w="3083"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9AE69F77-A544-4E73-BB67-D17957DD98B7}"/>
                </a:ext>
              </a:extLst>
            </p:cNvPr>
            <p:cNvSpPr/>
            <p:nvPr/>
          </p:nvSpPr>
          <p:spPr>
            <a:xfrm rot="-2700000">
              <a:off x="2712619" y="3636021"/>
              <a:ext cx="857550" cy="857550"/>
            </a:xfrm>
            <a:custGeom>
              <a:avLst/>
              <a:gdLst>
                <a:gd name="connsiteX0" fmla="*/ 857550 w 857550"/>
                <a:gd name="connsiteY0" fmla="*/ 428775 h 857550"/>
                <a:gd name="connsiteX1" fmla="*/ 428775 w 857550"/>
                <a:gd name="connsiteY1" fmla="*/ 857550 h 857550"/>
                <a:gd name="connsiteX2" fmla="*/ 0 w 857550"/>
                <a:gd name="connsiteY2" fmla="*/ 428775 h 857550"/>
                <a:gd name="connsiteX3" fmla="*/ 428775 w 857550"/>
                <a:gd name="connsiteY3" fmla="*/ 0 h 857550"/>
                <a:gd name="connsiteX4" fmla="*/ 857550 w 857550"/>
                <a:gd name="connsiteY4" fmla="*/ 428775 h 85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550" h="857550">
                  <a:moveTo>
                    <a:pt x="857550" y="428775"/>
                  </a:moveTo>
                  <a:cubicBezTo>
                    <a:pt x="857550" y="665581"/>
                    <a:pt x="665581" y="857550"/>
                    <a:pt x="428775" y="857550"/>
                  </a:cubicBezTo>
                  <a:cubicBezTo>
                    <a:pt x="191969" y="857550"/>
                    <a:pt x="0" y="665581"/>
                    <a:pt x="0" y="428775"/>
                  </a:cubicBezTo>
                  <a:cubicBezTo>
                    <a:pt x="0" y="191969"/>
                    <a:pt x="191969" y="0"/>
                    <a:pt x="428775" y="0"/>
                  </a:cubicBezTo>
                  <a:cubicBezTo>
                    <a:pt x="665581" y="0"/>
                    <a:pt x="857550" y="191969"/>
                    <a:pt x="857550" y="428775"/>
                  </a:cubicBezTo>
                  <a:close/>
                </a:path>
              </a:pathLst>
            </a:custGeom>
            <a:solidFill>
              <a:srgbClr val="EDF0EF"/>
            </a:solidFill>
            <a:ln w="3083"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B2B32E6C-7694-4C81-90F4-FF8A2991150B}"/>
                </a:ext>
              </a:extLst>
            </p:cNvPr>
            <p:cNvSpPr/>
            <p:nvPr/>
          </p:nvSpPr>
          <p:spPr>
            <a:xfrm rot="-2700000">
              <a:off x="2713267" y="3636669"/>
              <a:ext cx="856254" cy="856255"/>
            </a:xfrm>
            <a:custGeom>
              <a:avLst/>
              <a:gdLst>
                <a:gd name="connsiteX0" fmla="*/ 856255 w 856254"/>
                <a:gd name="connsiteY0" fmla="*/ 428127 h 856255"/>
                <a:gd name="connsiteX1" fmla="*/ 428127 w 856254"/>
                <a:gd name="connsiteY1" fmla="*/ 856255 h 856255"/>
                <a:gd name="connsiteX2" fmla="*/ 0 w 856254"/>
                <a:gd name="connsiteY2" fmla="*/ 428127 h 856255"/>
                <a:gd name="connsiteX3" fmla="*/ 428127 w 856254"/>
                <a:gd name="connsiteY3" fmla="*/ 0 h 856255"/>
                <a:gd name="connsiteX4" fmla="*/ 856255 w 856254"/>
                <a:gd name="connsiteY4" fmla="*/ 428127 h 85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254" h="856255">
                  <a:moveTo>
                    <a:pt x="856255" y="428127"/>
                  </a:moveTo>
                  <a:cubicBezTo>
                    <a:pt x="856255" y="664576"/>
                    <a:pt x="664576" y="856255"/>
                    <a:pt x="428127" y="856255"/>
                  </a:cubicBezTo>
                  <a:cubicBezTo>
                    <a:pt x="191679" y="856255"/>
                    <a:pt x="0" y="664576"/>
                    <a:pt x="0" y="428127"/>
                  </a:cubicBezTo>
                  <a:cubicBezTo>
                    <a:pt x="0" y="191679"/>
                    <a:pt x="191679" y="0"/>
                    <a:pt x="428127" y="0"/>
                  </a:cubicBezTo>
                  <a:cubicBezTo>
                    <a:pt x="664576" y="0"/>
                    <a:pt x="856255" y="191679"/>
                    <a:pt x="856255" y="428127"/>
                  </a:cubicBezTo>
                  <a:close/>
                </a:path>
              </a:pathLst>
            </a:custGeom>
            <a:solidFill>
              <a:srgbClr val="EDF0EF"/>
            </a:solidFill>
            <a:ln w="3083"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A46E2CAF-C19A-4BBE-A7B3-2E5AFB3995C1}"/>
                </a:ext>
              </a:extLst>
            </p:cNvPr>
            <p:cNvSpPr/>
            <p:nvPr/>
          </p:nvSpPr>
          <p:spPr>
            <a:xfrm rot="-2700000">
              <a:off x="2713945" y="3637347"/>
              <a:ext cx="854898" cy="854898"/>
            </a:xfrm>
            <a:custGeom>
              <a:avLst/>
              <a:gdLst>
                <a:gd name="connsiteX0" fmla="*/ 854898 w 854898"/>
                <a:gd name="connsiteY0" fmla="*/ 427449 h 854898"/>
                <a:gd name="connsiteX1" fmla="*/ 427449 w 854898"/>
                <a:gd name="connsiteY1" fmla="*/ 854898 h 854898"/>
                <a:gd name="connsiteX2" fmla="*/ 0 w 854898"/>
                <a:gd name="connsiteY2" fmla="*/ 427449 h 854898"/>
                <a:gd name="connsiteX3" fmla="*/ 427449 w 854898"/>
                <a:gd name="connsiteY3" fmla="*/ 0 h 854898"/>
                <a:gd name="connsiteX4" fmla="*/ 854898 w 854898"/>
                <a:gd name="connsiteY4" fmla="*/ 427449 h 854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898" h="854898">
                  <a:moveTo>
                    <a:pt x="854898" y="427449"/>
                  </a:moveTo>
                  <a:cubicBezTo>
                    <a:pt x="854898" y="663523"/>
                    <a:pt x="663523" y="854898"/>
                    <a:pt x="427449" y="854898"/>
                  </a:cubicBezTo>
                  <a:cubicBezTo>
                    <a:pt x="191375" y="854898"/>
                    <a:pt x="0" y="663523"/>
                    <a:pt x="0" y="427449"/>
                  </a:cubicBezTo>
                  <a:cubicBezTo>
                    <a:pt x="0" y="191375"/>
                    <a:pt x="191376" y="0"/>
                    <a:pt x="427449" y="0"/>
                  </a:cubicBezTo>
                  <a:cubicBezTo>
                    <a:pt x="663523" y="0"/>
                    <a:pt x="854898" y="191375"/>
                    <a:pt x="854898" y="427449"/>
                  </a:cubicBezTo>
                  <a:close/>
                </a:path>
              </a:pathLst>
            </a:custGeom>
            <a:solidFill>
              <a:srgbClr val="EDF0EF"/>
            </a:solidFill>
            <a:ln w="3083"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67976924-5FF0-4F75-B36F-819E96343E29}"/>
                </a:ext>
              </a:extLst>
            </p:cNvPr>
            <p:cNvSpPr/>
            <p:nvPr/>
          </p:nvSpPr>
          <p:spPr>
            <a:xfrm rot="-2700000">
              <a:off x="2714593" y="3637995"/>
              <a:ext cx="853603" cy="853603"/>
            </a:xfrm>
            <a:custGeom>
              <a:avLst/>
              <a:gdLst>
                <a:gd name="connsiteX0" fmla="*/ 853603 w 853603"/>
                <a:gd name="connsiteY0" fmla="*/ 426801 h 853603"/>
                <a:gd name="connsiteX1" fmla="*/ 426802 w 853603"/>
                <a:gd name="connsiteY1" fmla="*/ 853603 h 853603"/>
                <a:gd name="connsiteX2" fmla="*/ 0 w 853603"/>
                <a:gd name="connsiteY2" fmla="*/ 426801 h 853603"/>
                <a:gd name="connsiteX3" fmla="*/ 426802 w 853603"/>
                <a:gd name="connsiteY3" fmla="*/ 0 h 853603"/>
                <a:gd name="connsiteX4" fmla="*/ 853603 w 853603"/>
                <a:gd name="connsiteY4" fmla="*/ 426801 h 853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603" h="853603">
                  <a:moveTo>
                    <a:pt x="853603" y="426801"/>
                  </a:moveTo>
                  <a:cubicBezTo>
                    <a:pt x="853603" y="662518"/>
                    <a:pt x="662518" y="853603"/>
                    <a:pt x="426802" y="853603"/>
                  </a:cubicBezTo>
                  <a:cubicBezTo>
                    <a:pt x="191086" y="853603"/>
                    <a:pt x="0" y="662518"/>
                    <a:pt x="0" y="426801"/>
                  </a:cubicBezTo>
                  <a:cubicBezTo>
                    <a:pt x="0" y="191085"/>
                    <a:pt x="191086" y="0"/>
                    <a:pt x="426802" y="0"/>
                  </a:cubicBezTo>
                  <a:cubicBezTo>
                    <a:pt x="662518" y="0"/>
                    <a:pt x="853603" y="191085"/>
                    <a:pt x="853603" y="426801"/>
                  </a:cubicBezTo>
                  <a:close/>
                </a:path>
              </a:pathLst>
            </a:custGeom>
            <a:solidFill>
              <a:srgbClr val="ECEFEE"/>
            </a:solidFill>
            <a:ln w="3083"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5C088C90-6146-4664-A3ED-3E2673E38326}"/>
                </a:ext>
              </a:extLst>
            </p:cNvPr>
            <p:cNvSpPr/>
            <p:nvPr/>
          </p:nvSpPr>
          <p:spPr>
            <a:xfrm>
              <a:off x="2715313" y="3638687"/>
              <a:ext cx="852254" cy="852254"/>
            </a:xfrm>
            <a:custGeom>
              <a:avLst/>
              <a:gdLst>
                <a:gd name="connsiteX0" fmla="*/ 852255 w 852254"/>
                <a:gd name="connsiteY0" fmla="*/ 426127 h 852254"/>
                <a:gd name="connsiteX1" fmla="*/ 426127 w 852254"/>
                <a:gd name="connsiteY1" fmla="*/ 852254 h 852254"/>
                <a:gd name="connsiteX2" fmla="*/ 0 w 852254"/>
                <a:gd name="connsiteY2" fmla="*/ 426127 h 852254"/>
                <a:gd name="connsiteX3" fmla="*/ 426127 w 852254"/>
                <a:gd name="connsiteY3" fmla="*/ 0 h 852254"/>
                <a:gd name="connsiteX4" fmla="*/ 852255 w 852254"/>
                <a:gd name="connsiteY4" fmla="*/ 426127 h 85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54" h="852254">
                  <a:moveTo>
                    <a:pt x="852255" y="426127"/>
                  </a:moveTo>
                  <a:cubicBezTo>
                    <a:pt x="852255" y="661471"/>
                    <a:pt x="661471" y="852254"/>
                    <a:pt x="426127" y="852254"/>
                  </a:cubicBezTo>
                  <a:cubicBezTo>
                    <a:pt x="190784" y="852254"/>
                    <a:pt x="0" y="661471"/>
                    <a:pt x="0" y="426127"/>
                  </a:cubicBezTo>
                  <a:cubicBezTo>
                    <a:pt x="0" y="190784"/>
                    <a:pt x="190784" y="0"/>
                    <a:pt x="426127" y="0"/>
                  </a:cubicBezTo>
                  <a:cubicBezTo>
                    <a:pt x="661471" y="0"/>
                    <a:pt x="852255" y="190784"/>
                    <a:pt x="852255" y="426127"/>
                  </a:cubicBezTo>
                  <a:close/>
                </a:path>
              </a:pathLst>
            </a:custGeom>
            <a:solidFill>
              <a:schemeClr val="bg1"/>
            </a:solidFill>
            <a:ln w="3083" cap="flat">
              <a:noFill/>
              <a:prstDash val="solid"/>
              <a:miter/>
            </a:ln>
          </p:spPr>
          <p:txBody>
            <a:bodyPr rtlCol="0" anchor="ctr"/>
            <a:lstStyle/>
            <a:p>
              <a:endParaRPr lang="en-US"/>
            </a:p>
          </p:txBody>
        </p:sp>
      </p:grpSp>
      <p:sp>
        <p:nvSpPr>
          <p:cNvPr id="310" name="Freeform: Shape 309">
            <a:extLst>
              <a:ext uri="{FF2B5EF4-FFF2-40B4-BE49-F238E27FC236}">
                <a16:creationId xmlns:a16="http://schemas.microsoft.com/office/drawing/2014/main" id="{47E75548-351D-4E02-A510-C381A90BB365}"/>
              </a:ext>
            </a:extLst>
          </p:cNvPr>
          <p:cNvSpPr/>
          <p:nvPr/>
        </p:nvSpPr>
        <p:spPr>
          <a:xfrm>
            <a:off x="2659664" y="1838488"/>
            <a:ext cx="1029099" cy="201457"/>
          </a:xfrm>
          <a:custGeom>
            <a:avLst/>
            <a:gdLst>
              <a:gd name="connsiteX0" fmla="*/ 1516870 w 1566855"/>
              <a:gd name="connsiteY0" fmla="*/ 49708 h 306728"/>
              <a:gd name="connsiteX1" fmla="*/ 1471078 w 1566855"/>
              <a:gd name="connsiteY1" fmla="*/ 79619 h 306728"/>
              <a:gd name="connsiteX2" fmla="*/ 348389 w 1566855"/>
              <a:gd name="connsiteY2" fmla="*/ 616 h 306728"/>
              <a:gd name="connsiteX3" fmla="*/ 129482 w 1566855"/>
              <a:gd name="connsiteY3" fmla="*/ 79311 h 306728"/>
              <a:gd name="connsiteX4" fmla="*/ 49832 w 1566855"/>
              <a:gd name="connsiteY4" fmla="*/ 206696 h 306728"/>
              <a:gd name="connsiteX5" fmla="*/ 0 w 1566855"/>
              <a:gd name="connsiteY5" fmla="*/ 256712 h 306728"/>
              <a:gd name="connsiteX6" fmla="*/ 50017 w 1566855"/>
              <a:gd name="connsiteY6" fmla="*/ 306729 h 306728"/>
              <a:gd name="connsiteX7" fmla="*/ 100033 w 1566855"/>
              <a:gd name="connsiteY7" fmla="*/ 256712 h 306728"/>
              <a:gd name="connsiteX8" fmla="*/ 74901 w 1566855"/>
              <a:gd name="connsiteY8" fmla="*/ 213356 h 306728"/>
              <a:gd name="connsiteX9" fmla="*/ 147213 w 1566855"/>
              <a:gd name="connsiteY9" fmla="*/ 98213 h 306728"/>
              <a:gd name="connsiteX10" fmla="*/ 346662 w 1566855"/>
              <a:gd name="connsiteY10" fmla="*/ 26488 h 306728"/>
              <a:gd name="connsiteX11" fmla="*/ 1467162 w 1566855"/>
              <a:gd name="connsiteY11" fmla="*/ 105337 h 306728"/>
              <a:gd name="connsiteX12" fmla="*/ 1516839 w 1566855"/>
              <a:gd name="connsiteY12" fmla="*/ 149741 h 306728"/>
              <a:gd name="connsiteX13" fmla="*/ 1566856 w 1566855"/>
              <a:gd name="connsiteY13" fmla="*/ 99724 h 306728"/>
              <a:gd name="connsiteX14" fmla="*/ 1516870 w 1566855"/>
              <a:gd name="connsiteY14" fmla="*/ 49708 h 3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6855" h="306728">
                <a:moveTo>
                  <a:pt x="1516870" y="49708"/>
                </a:moveTo>
                <a:cubicBezTo>
                  <a:pt x="1496395" y="49708"/>
                  <a:pt x="1478849" y="62012"/>
                  <a:pt x="1471078" y="79619"/>
                </a:cubicBezTo>
                <a:lnTo>
                  <a:pt x="348389" y="616"/>
                </a:lnTo>
                <a:cubicBezTo>
                  <a:pt x="266796" y="-4595"/>
                  <a:pt x="189058" y="23374"/>
                  <a:pt x="129482" y="79311"/>
                </a:cubicBezTo>
                <a:cubicBezTo>
                  <a:pt x="91553" y="114896"/>
                  <a:pt x="64510" y="158591"/>
                  <a:pt x="49832" y="206696"/>
                </a:cubicBezTo>
                <a:cubicBezTo>
                  <a:pt x="22295" y="206788"/>
                  <a:pt x="0" y="229145"/>
                  <a:pt x="0" y="256712"/>
                </a:cubicBezTo>
                <a:cubicBezTo>
                  <a:pt x="0" y="284342"/>
                  <a:pt x="22387" y="306729"/>
                  <a:pt x="50017" y="306729"/>
                </a:cubicBezTo>
                <a:cubicBezTo>
                  <a:pt x="77646" y="306729"/>
                  <a:pt x="100033" y="284342"/>
                  <a:pt x="100033" y="256712"/>
                </a:cubicBezTo>
                <a:cubicBezTo>
                  <a:pt x="100033" y="238149"/>
                  <a:pt x="89919" y="221991"/>
                  <a:pt x="74901" y="213356"/>
                </a:cubicBezTo>
                <a:cubicBezTo>
                  <a:pt x="88346" y="169877"/>
                  <a:pt x="112892" y="130438"/>
                  <a:pt x="147213" y="98213"/>
                </a:cubicBezTo>
                <a:cubicBezTo>
                  <a:pt x="201546" y="47241"/>
                  <a:pt x="272408" y="21770"/>
                  <a:pt x="346662" y="26488"/>
                </a:cubicBezTo>
                <a:lnTo>
                  <a:pt x="1467162" y="105337"/>
                </a:lnTo>
                <a:cubicBezTo>
                  <a:pt x="1469968" y="130314"/>
                  <a:pt x="1491122" y="149741"/>
                  <a:pt x="1516839" y="149741"/>
                </a:cubicBezTo>
                <a:cubicBezTo>
                  <a:pt x="1544469" y="149741"/>
                  <a:pt x="1566856" y="127354"/>
                  <a:pt x="1566856" y="99724"/>
                </a:cubicBezTo>
                <a:cubicBezTo>
                  <a:pt x="1566917" y="72095"/>
                  <a:pt x="1544499" y="49708"/>
                  <a:pt x="1516870" y="49708"/>
                </a:cubicBezTo>
                <a:close/>
              </a:path>
            </a:pathLst>
          </a:custGeom>
          <a:solidFill>
            <a:srgbClr val="FFC800"/>
          </a:solidFill>
          <a:ln w="3083"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87261CC8-B419-4351-8800-E88E93177260}"/>
              </a:ext>
            </a:extLst>
          </p:cNvPr>
          <p:cNvSpPr/>
          <p:nvPr/>
        </p:nvSpPr>
        <p:spPr>
          <a:xfrm>
            <a:off x="3599548" y="2259104"/>
            <a:ext cx="435481" cy="511917"/>
          </a:xfrm>
          <a:custGeom>
            <a:avLst/>
            <a:gdLst>
              <a:gd name="connsiteX0" fmla="*/ 613057 w 663042"/>
              <a:gd name="connsiteY0" fmla="*/ 0 h 779419"/>
              <a:gd name="connsiteX1" fmla="*/ 563041 w 663042"/>
              <a:gd name="connsiteY1" fmla="*/ 50016 h 779419"/>
              <a:gd name="connsiteX2" fmla="*/ 565415 w 663042"/>
              <a:gd name="connsiteY2" fmla="*/ 65250 h 779419"/>
              <a:gd name="connsiteX3" fmla="*/ 171203 w 663042"/>
              <a:gd name="connsiteY3" fmla="*/ 315548 h 779419"/>
              <a:gd name="connsiteX4" fmla="*/ 35369 w 663042"/>
              <a:gd name="connsiteY4" fmla="*/ 564582 h 779419"/>
              <a:gd name="connsiteX5" fmla="*/ 36572 w 663042"/>
              <a:gd name="connsiteY5" fmla="*/ 681267 h 779419"/>
              <a:gd name="connsiteX6" fmla="*/ 0 w 663042"/>
              <a:gd name="connsiteY6" fmla="*/ 729402 h 779419"/>
              <a:gd name="connsiteX7" fmla="*/ 50017 w 663042"/>
              <a:gd name="connsiteY7" fmla="*/ 779419 h 779419"/>
              <a:gd name="connsiteX8" fmla="*/ 100033 w 663042"/>
              <a:gd name="connsiteY8" fmla="*/ 729402 h 779419"/>
              <a:gd name="connsiteX9" fmla="*/ 62474 w 663042"/>
              <a:gd name="connsiteY9" fmla="*/ 681020 h 779419"/>
              <a:gd name="connsiteX10" fmla="*/ 61272 w 663042"/>
              <a:gd name="connsiteY10" fmla="*/ 564367 h 779419"/>
              <a:gd name="connsiteX11" fmla="*/ 185049 w 663042"/>
              <a:gd name="connsiteY11" fmla="*/ 337442 h 779419"/>
              <a:gd name="connsiteX12" fmla="*/ 579446 w 663042"/>
              <a:gd name="connsiteY12" fmla="*/ 87020 h 779419"/>
              <a:gd name="connsiteX13" fmla="*/ 613026 w 663042"/>
              <a:gd name="connsiteY13" fmla="*/ 100033 h 779419"/>
              <a:gd name="connsiteX14" fmla="*/ 663043 w 663042"/>
              <a:gd name="connsiteY14" fmla="*/ 50016 h 779419"/>
              <a:gd name="connsiteX15" fmla="*/ 613057 w 663042"/>
              <a:gd name="connsiteY15" fmla="*/ 0 h 77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3042" h="779419">
                <a:moveTo>
                  <a:pt x="613057" y="0"/>
                </a:moveTo>
                <a:cubicBezTo>
                  <a:pt x="585428" y="0"/>
                  <a:pt x="563041" y="22387"/>
                  <a:pt x="563041" y="50016"/>
                </a:cubicBezTo>
                <a:cubicBezTo>
                  <a:pt x="563041" y="55320"/>
                  <a:pt x="563873" y="60439"/>
                  <a:pt x="565415" y="65250"/>
                </a:cubicBezTo>
                <a:lnTo>
                  <a:pt x="171203" y="315548"/>
                </a:lnTo>
                <a:cubicBezTo>
                  <a:pt x="85509" y="369943"/>
                  <a:pt x="34722" y="463038"/>
                  <a:pt x="35369" y="564582"/>
                </a:cubicBezTo>
                <a:lnTo>
                  <a:pt x="36572" y="681267"/>
                </a:lnTo>
                <a:cubicBezTo>
                  <a:pt x="15480" y="687157"/>
                  <a:pt x="0" y="706460"/>
                  <a:pt x="0" y="729402"/>
                </a:cubicBezTo>
                <a:cubicBezTo>
                  <a:pt x="0" y="757032"/>
                  <a:pt x="22387" y="779419"/>
                  <a:pt x="50017" y="779419"/>
                </a:cubicBezTo>
                <a:cubicBezTo>
                  <a:pt x="77646" y="779419"/>
                  <a:pt x="100033" y="757032"/>
                  <a:pt x="100033" y="729402"/>
                </a:cubicBezTo>
                <a:cubicBezTo>
                  <a:pt x="100033" y="706090"/>
                  <a:pt x="84060" y="686571"/>
                  <a:pt x="62474" y="681020"/>
                </a:cubicBezTo>
                <a:lnTo>
                  <a:pt x="61272" y="564367"/>
                </a:lnTo>
                <a:cubicBezTo>
                  <a:pt x="60686" y="471857"/>
                  <a:pt x="106971" y="387027"/>
                  <a:pt x="185049" y="337442"/>
                </a:cubicBezTo>
                <a:lnTo>
                  <a:pt x="579446" y="87020"/>
                </a:lnTo>
                <a:cubicBezTo>
                  <a:pt x="588326" y="95068"/>
                  <a:pt x="600075" y="100033"/>
                  <a:pt x="613026" y="100033"/>
                </a:cubicBezTo>
                <a:cubicBezTo>
                  <a:pt x="640656" y="100033"/>
                  <a:pt x="663043" y="77646"/>
                  <a:pt x="663043" y="50016"/>
                </a:cubicBezTo>
                <a:cubicBezTo>
                  <a:pt x="663043" y="22387"/>
                  <a:pt x="640687" y="0"/>
                  <a:pt x="613057" y="0"/>
                </a:cubicBezTo>
                <a:close/>
              </a:path>
            </a:pathLst>
          </a:custGeom>
          <a:solidFill>
            <a:srgbClr val="FF6700"/>
          </a:solidFill>
          <a:ln w="3083"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E3E5D35C-A0C4-4BD6-9659-9EBF5293F762}"/>
              </a:ext>
            </a:extLst>
          </p:cNvPr>
          <p:cNvSpPr/>
          <p:nvPr/>
        </p:nvSpPr>
        <p:spPr>
          <a:xfrm>
            <a:off x="5453110" y="1838488"/>
            <a:ext cx="1029099" cy="201457"/>
          </a:xfrm>
          <a:custGeom>
            <a:avLst/>
            <a:gdLst>
              <a:gd name="connsiteX0" fmla="*/ 49986 w 1566855"/>
              <a:gd name="connsiteY0" fmla="*/ 49708 h 306728"/>
              <a:gd name="connsiteX1" fmla="*/ 95777 w 1566855"/>
              <a:gd name="connsiteY1" fmla="*/ 79619 h 306728"/>
              <a:gd name="connsiteX2" fmla="*/ 1218466 w 1566855"/>
              <a:gd name="connsiteY2" fmla="*/ 616 h 306728"/>
              <a:gd name="connsiteX3" fmla="*/ 1437374 w 1566855"/>
              <a:gd name="connsiteY3" fmla="*/ 79311 h 306728"/>
              <a:gd name="connsiteX4" fmla="*/ 1517024 w 1566855"/>
              <a:gd name="connsiteY4" fmla="*/ 206696 h 306728"/>
              <a:gd name="connsiteX5" fmla="*/ 1566855 w 1566855"/>
              <a:gd name="connsiteY5" fmla="*/ 256712 h 306728"/>
              <a:gd name="connsiteX6" fmla="*/ 1516839 w 1566855"/>
              <a:gd name="connsiteY6" fmla="*/ 306729 h 306728"/>
              <a:gd name="connsiteX7" fmla="*/ 1466822 w 1566855"/>
              <a:gd name="connsiteY7" fmla="*/ 256712 h 306728"/>
              <a:gd name="connsiteX8" fmla="*/ 1491954 w 1566855"/>
              <a:gd name="connsiteY8" fmla="*/ 213356 h 306728"/>
              <a:gd name="connsiteX9" fmla="*/ 1419643 w 1566855"/>
              <a:gd name="connsiteY9" fmla="*/ 98213 h 306728"/>
              <a:gd name="connsiteX10" fmla="*/ 1220194 w 1566855"/>
              <a:gd name="connsiteY10" fmla="*/ 26488 h 306728"/>
              <a:gd name="connsiteX11" fmla="*/ 99694 w 1566855"/>
              <a:gd name="connsiteY11" fmla="*/ 105337 h 306728"/>
              <a:gd name="connsiteX12" fmla="*/ 50016 w 1566855"/>
              <a:gd name="connsiteY12" fmla="*/ 149741 h 306728"/>
              <a:gd name="connsiteX13" fmla="*/ 0 w 1566855"/>
              <a:gd name="connsiteY13" fmla="*/ 99724 h 306728"/>
              <a:gd name="connsiteX14" fmla="*/ 49986 w 1566855"/>
              <a:gd name="connsiteY14" fmla="*/ 49708 h 3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6855" h="306728">
                <a:moveTo>
                  <a:pt x="49986" y="49708"/>
                </a:moveTo>
                <a:cubicBezTo>
                  <a:pt x="70461" y="49708"/>
                  <a:pt x="88007" y="62012"/>
                  <a:pt x="95777" y="79619"/>
                </a:cubicBezTo>
                <a:lnTo>
                  <a:pt x="1218466" y="616"/>
                </a:lnTo>
                <a:cubicBezTo>
                  <a:pt x="1300060" y="-4595"/>
                  <a:pt x="1377798" y="23374"/>
                  <a:pt x="1437374" y="79311"/>
                </a:cubicBezTo>
                <a:cubicBezTo>
                  <a:pt x="1475302" y="114896"/>
                  <a:pt x="1502346" y="158591"/>
                  <a:pt x="1517024" y="206696"/>
                </a:cubicBezTo>
                <a:cubicBezTo>
                  <a:pt x="1544561" y="206788"/>
                  <a:pt x="1566855" y="229145"/>
                  <a:pt x="1566855" y="256712"/>
                </a:cubicBezTo>
                <a:cubicBezTo>
                  <a:pt x="1566855" y="284342"/>
                  <a:pt x="1544468" y="306729"/>
                  <a:pt x="1516839" y="306729"/>
                </a:cubicBezTo>
                <a:cubicBezTo>
                  <a:pt x="1489210" y="306729"/>
                  <a:pt x="1466822" y="284342"/>
                  <a:pt x="1466822" y="256712"/>
                </a:cubicBezTo>
                <a:cubicBezTo>
                  <a:pt x="1466822" y="238149"/>
                  <a:pt x="1476937" y="221991"/>
                  <a:pt x="1491954" y="213356"/>
                </a:cubicBezTo>
                <a:cubicBezTo>
                  <a:pt x="1478509" y="169877"/>
                  <a:pt x="1453964" y="130438"/>
                  <a:pt x="1419643" y="98213"/>
                </a:cubicBezTo>
                <a:cubicBezTo>
                  <a:pt x="1365309" y="47241"/>
                  <a:pt x="1294447" y="21770"/>
                  <a:pt x="1220194" y="26488"/>
                </a:cubicBezTo>
                <a:lnTo>
                  <a:pt x="99694" y="105337"/>
                </a:lnTo>
                <a:cubicBezTo>
                  <a:pt x="96888" y="130314"/>
                  <a:pt x="75734" y="149741"/>
                  <a:pt x="50016" y="149741"/>
                </a:cubicBezTo>
                <a:cubicBezTo>
                  <a:pt x="22387" y="149741"/>
                  <a:pt x="0" y="127354"/>
                  <a:pt x="0" y="99724"/>
                </a:cubicBezTo>
                <a:cubicBezTo>
                  <a:pt x="-31" y="72095"/>
                  <a:pt x="22356" y="49708"/>
                  <a:pt x="49986" y="49708"/>
                </a:cubicBezTo>
                <a:close/>
              </a:path>
            </a:pathLst>
          </a:custGeom>
          <a:solidFill>
            <a:srgbClr val="41BED7"/>
          </a:solidFill>
          <a:ln w="3083"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0EEB83FB-11C8-40B2-99E6-7A9C42FD13A0}"/>
              </a:ext>
            </a:extLst>
          </p:cNvPr>
          <p:cNvSpPr/>
          <p:nvPr/>
        </p:nvSpPr>
        <p:spPr>
          <a:xfrm>
            <a:off x="5106843" y="2259104"/>
            <a:ext cx="435481" cy="511917"/>
          </a:xfrm>
          <a:custGeom>
            <a:avLst/>
            <a:gdLst>
              <a:gd name="connsiteX0" fmla="*/ 49986 w 663042"/>
              <a:gd name="connsiteY0" fmla="*/ 0 h 779419"/>
              <a:gd name="connsiteX1" fmla="*/ 100002 w 663042"/>
              <a:gd name="connsiteY1" fmla="*/ 50016 h 779419"/>
              <a:gd name="connsiteX2" fmla="*/ 97628 w 663042"/>
              <a:gd name="connsiteY2" fmla="*/ 65250 h 779419"/>
              <a:gd name="connsiteX3" fmla="*/ 491839 w 663042"/>
              <a:gd name="connsiteY3" fmla="*/ 315548 h 779419"/>
              <a:gd name="connsiteX4" fmla="*/ 627674 w 663042"/>
              <a:gd name="connsiteY4" fmla="*/ 564582 h 779419"/>
              <a:gd name="connsiteX5" fmla="*/ 626471 w 663042"/>
              <a:gd name="connsiteY5" fmla="*/ 681267 h 779419"/>
              <a:gd name="connsiteX6" fmla="*/ 663043 w 663042"/>
              <a:gd name="connsiteY6" fmla="*/ 729402 h 779419"/>
              <a:gd name="connsiteX7" fmla="*/ 613026 w 663042"/>
              <a:gd name="connsiteY7" fmla="*/ 779419 h 779419"/>
              <a:gd name="connsiteX8" fmla="*/ 563010 w 663042"/>
              <a:gd name="connsiteY8" fmla="*/ 729402 h 779419"/>
              <a:gd name="connsiteX9" fmla="*/ 600568 w 663042"/>
              <a:gd name="connsiteY9" fmla="*/ 681020 h 779419"/>
              <a:gd name="connsiteX10" fmla="*/ 601771 w 663042"/>
              <a:gd name="connsiteY10" fmla="*/ 564367 h 779419"/>
              <a:gd name="connsiteX11" fmla="*/ 477994 w 663042"/>
              <a:gd name="connsiteY11" fmla="*/ 337442 h 779419"/>
              <a:gd name="connsiteX12" fmla="*/ 83597 w 663042"/>
              <a:gd name="connsiteY12" fmla="*/ 87020 h 779419"/>
              <a:gd name="connsiteX13" fmla="*/ 50017 w 663042"/>
              <a:gd name="connsiteY13" fmla="*/ 100033 h 779419"/>
              <a:gd name="connsiteX14" fmla="*/ 0 w 663042"/>
              <a:gd name="connsiteY14" fmla="*/ 50016 h 779419"/>
              <a:gd name="connsiteX15" fmla="*/ 49986 w 663042"/>
              <a:gd name="connsiteY15" fmla="*/ 0 h 77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3042" h="779419">
                <a:moveTo>
                  <a:pt x="49986" y="0"/>
                </a:moveTo>
                <a:cubicBezTo>
                  <a:pt x="77615" y="0"/>
                  <a:pt x="100002" y="22387"/>
                  <a:pt x="100002" y="50016"/>
                </a:cubicBezTo>
                <a:cubicBezTo>
                  <a:pt x="100002" y="55320"/>
                  <a:pt x="99170" y="60439"/>
                  <a:pt x="97628" y="65250"/>
                </a:cubicBezTo>
                <a:lnTo>
                  <a:pt x="491839" y="315548"/>
                </a:lnTo>
                <a:cubicBezTo>
                  <a:pt x="577534" y="369943"/>
                  <a:pt x="628290" y="463038"/>
                  <a:pt x="627674" y="564582"/>
                </a:cubicBezTo>
                <a:lnTo>
                  <a:pt x="626471" y="681267"/>
                </a:lnTo>
                <a:cubicBezTo>
                  <a:pt x="647563" y="687157"/>
                  <a:pt x="663043" y="706460"/>
                  <a:pt x="663043" y="729402"/>
                </a:cubicBezTo>
                <a:cubicBezTo>
                  <a:pt x="663043" y="757032"/>
                  <a:pt x="640656" y="779419"/>
                  <a:pt x="613026" y="779419"/>
                </a:cubicBezTo>
                <a:cubicBezTo>
                  <a:pt x="585397" y="779419"/>
                  <a:pt x="563010" y="757032"/>
                  <a:pt x="563010" y="729402"/>
                </a:cubicBezTo>
                <a:cubicBezTo>
                  <a:pt x="563010" y="706090"/>
                  <a:pt x="578983" y="686571"/>
                  <a:pt x="600568" y="681020"/>
                </a:cubicBezTo>
                <a:lnTo>
                  <a:pt x="601771" y="564367"/>
                </a:lnTo>
                <a:cubicBezTo>
                  <a:pt x="602357" y="471857"/>
                  <a:pt x="556072" y="387027"/>
                  <a:pt x="477994" y="337442"/>
                </a:cubicBezTo>
                <a:lnTo>
                  <a:pt x="83597" y="87020"/>
                </a:lnTo>
                <a:cubicBezTo>
                  <a:pt x="74717" y="95068"/>
                  <a:pt x="62968" y="100033"/>
                  <a:pt x="50017" y="100033"/>
                </a:cubicBezTo>
                <a:cubicBezTo>
                  <a:pt x="22387" y="100033"/>
                  <a:pt x="0" y="77646"/>
                  <a:pt x="0" y="50016"/>
                </a:cubicBezTo>
                <a:cubicBezTo>
                  <a:pt x="0" y="22387"/>
                  <a:pt x="22356" y="0"/>
                  <a:pt x="49986" y="0"/>
                </a:cubicBezTo>
                <a:close/>
              </a:path>
            </a:pathLst>
          </a:custGeom>
          <a:solidFill>
            <a:srgbClr val="7D55A0"/>
          </a:solidFill>
          <a:ln w="3083"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F5592DB1-B1E5-4072-8F9F-F3C98922B381}"/>
              </a:ext>
            </a:extLst>
          </p:cNvPr>
          <p:cNvSpPr/>
          <p:nvPr/>
        </p:nvSpPr>
        <p:spPr>
          <a:xfrm>
            <a:off x="4543362" y="2432127"/>
            <a:ext cx="65701" cy="665354"/>
          </a:xfrm>
          <a:custGeom>
            <a:avLst/>
            <a:gdLst>
              <a:gd name="connsiteX0" fmla="*/ 62968 w 100033"/>
              <a:gd name="connsiteY0" fmla="*/ 914760 h 1013035"/>
              <a:gd name="connsiteX1" fmla="*/ 62968 w 100033"/>
              <a:gd name="connsiteY1" fmla="*/ 98275 h 1013035"/>
              <a:gd name="connsiteX2" fmla="*/ 100033 w 100033"/>
              <a:gd name="connsiteY2" fmla="*/ 50016 h 1013035"/>
              <a:gd name="connsiteX3" fmla="*/ 50016 w 100033"/>
              <a:gd name="connsiteY3" fmla="*/ 0 h 1013035"/>
              <a:gd name="connsiteX4" fmla="*/ 0 w 100033"/>
              <a:gd name="connsiteY4" fmla="*/ 50016 h 1013035"/>
              <a:gd name="connsiteX5" fmla="*/ 37065 w 100033"/>
              <a:gd name="connsiteY5" fmla="*/ 98275 h 1013035"/>
              <a:gd name="connsiteX6" fmla="*/ 37065 w 100033"/>
              <a:gd name="connsiteY6" fmla="*/ 914760 h 1013035"/>
              <a:gd name="connsiteX7" fmla="*/ 0 w 100033"/>
              <a:gd name="connsiteY7" fmla="*/ 963019 h 1013035"/>
              <a:gd name="connsiteX8" fmla="*/ 50016 w 100033"/>
              <a:gd name="connsiteY8" fmla="*/ 1013035 h 1013035"/>
              <a:gd name="connsiteX9" fmla="*/ 100033 w 100033"/>
              <a:gd name="connsiteY9" fmla="*/ 963019 h 1013035"/>
              <a:gd name="connsiteX10" fmla="*/ 62968 w 100033"/>
              <a:gd name="connsiteY10" fmla="*/ 914760 h 101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33" h="1013035">
                <a:moveTo>
                  <a:pt x="62968" y="914760"/>
                </a:moveTo>
                <a:lnTo>
                  <a:pt x="62968" y="98275"/>
                </a:lnTo>
                <a:cubicBezTo>
                  <a:pt x="84306" y="92540"/>
                  <a:pt x="100033" y="73144"/>
                  <a:pt x="100033" y="50016"/>
                </a:cubicBezTo>
                <a:cubicBezTo>
                  <a:pt x="100033" y="22387"/>
                  <a:pt x="77646" y="0"/>
                  <a:pt x="50016" y="0"/>
                </a:cubicBezTo>
                <a:cubicBezTo>
                  <a:pt x="22387" y="0"/>
                  <a:pt x="0" y="22387"/>
                  <a:pt x="0" y="50016"/>
                </a:cubicBezTo>
                <a:cubicBezTo>
                  <a:pt x="0" y="73144"/>
                  <a:pt x="15726" y="92571"/>
                  <a:pt x="37065" y="98275"/>
                </a:cubicBezTo>
                <a:lnTo>
                  <a:pt x="37065" y="914760"/>
                </a:lnTo>
                <a:cubicBezTo>
                  <a:pt x="15726" y="920464"/>
                  <a:pt x="0" y="939891"/>
                  <a:pt x="0" y="963019"/>
                </a:cubicBezTo>
                <a:cubicBezTo>
                  <a:pt x="0" y="990648"/>
                  <a:pt x="22387" y="1013035"/>
                  <a:pt x="50016" y="1013035"/>
                </a:cubicBezTo>
                <a:cubicBezTo>
                  <a:pt x="77646" y="1013035"/>
                  <a:pt x="100033" y="990648"/>
                  <a:pt x="100033" y="963019"/>
                </a:cubicBezTo>
                <a:cubicBezTo>
                  <a:pt x="100033" y="939891"/>
                  <a:pt x="84306" y="920464"/>
                  <a:pt x="62968" y="914760"/>
                </a:cubicBezTo>
                <a:close/>
              </a:path>
            </a:pathLst>
          </a:custGeom>
          <a:solidFill>
            <a:srgbClr val="FF007D"/>
          </a:solidFill>
          <a:ln w="3083" cap="flat">
            <a:noFill/>
            <a:prstDash val="solid"/>
            <a:miter/>
          </a:ln>
        </p:spPr>
        <p:txBody>
          <a:bodyPr rtlCol="0" anchor="ctr"/>
          <a:lstStyle/>
          <a:p>
            <a:endParaRPr lang="en-US"/>
          </a:p>
        </p:txBody>
      </p:sp>
      <p:sp>
        <p:nvSpPr>
          <p:cNvPr id="325" name="Oval 324">
            <a:extLst>
              <a:ext uri="{FF2B5EF4-FFF2-40B4-BE49-F238E27FC236}">
                <a16:creationId xmlns:a16="http://schemas.microsoft.com/office/drawing/2014/main" id="{30A138A9-6A4F-47F8-9BB8-13B583BAB65F}"/>
              </a:ext>
            </a:extLst>
          </p:cNvPr>
          <p:cNvSpPr/>
          <p:nvPr/>
        </p:nvSpPr>
        <p:spPr>
          <a:xfrm>
            <a:off x="3757392" y="647525"/>
            <a:ext cx="1623647" cy="1623647"/>
          </a:xfrm>
          <a:prstGeom prst="ellipse">
            <a:avLst/>
          </a:prstGeom>
          <a:solidFill>
            <a:schemeClr val="bg1"/>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FBB70A5-5DB9-4C1D-8FFB-08E63B646005}"/>
              </a:ext>
            </a:extLst>
          </p:cNvPr>
          <p:cNvSpPr>
            <a:spLocks noGrp="1"/>
          </p:cNvSpPr>
          <p:nvPr>
            <p:ph type="title"/>
          </p:nvPr>
        </p:nvSpPr>
        <p:spPr/>
        <p:txBody>
          <a:bodyPr/>
          <a:lstStyle/>
          <a:p>
            <a:r>
              <a:rPr lang="en-US" dirty="0">
                <a:solidFill>
                  <a:schemeClr val="accent1">
                    <a:lumMod val="50000"/>
                  </a:schemeClr>
                </a:solidFill>
                <a:latin typeface="Calibri" panose="020F0502020204030204" pitchFamily="34" charset="0"/>
                <a:cs typeface="Calibri" panose="020F0502020204030204" pitchFamily="34" charset="0"/>
              </a:rPr>
              <a:t>Ex Libris and ProQuest Integrated Salesforce </a:t>
            </a:r>
          </a:p>
        </p:txBody>
      </p:sp>
      <p:sp>
        <p:nvSpPr>
          <p:cNvPr id="316" name="TextBox 315">
            <a:extLst>
              <a:ext uri="{FF2B5EF4-FFF2-40B4-BE49-F238E27FC236}">
                <a16:creationId xmlns:a16="http://schemas.microsoft.com/office/drawing/2014/main" id="{94C3F602-78B3-4256-8C74-210E700925AD}"/>
              </a:ext>
            </a:extLst>
          </p:cNvPr>
          <p:cNvSpPr txBox="1"/>
          <p:nvPr/>
        </p:nvSpPr>
        <p:spPr>
          <a:xfrm>
            <a:off x="287084" y="2231644"/>
            <a:ext cx="1977466" cy="584775"/>
          </a:xfrm>
          <a:prstGeom prst="rect">
            <a:avLst/>
          </a:prstGeom>
          <a:noFill/>
        </p:spPr>
        <p:txBody>
          <a:bodyPr wrap="square">
            <a:spAutoFit/>
          </a:bodyPr>
          <a:lstStyle/>
          <a:p>
            <a:r>
              <a:rPr lang="en-US" sz="1600" b="1" dirty="0">
                <a:latin typeface="Calibri Light" panose="020F0302020204030204" pitchFamily="34" charset="0"/>
                <a:cs typeface="Calibri Light" panose="020F0302020204030204" pitchFamily="34" charset="0"/>
              </a:rPr>
              <a:t>Unified Salesforce for ProQuest and Ex Libris</a:t>
            </a:r>
          </a:p>
        </p:txBody>
      </p:sp>
      <p:sp>
        <p:nvSpPr>
          <p:cNvPr id="318" name="TextBox 317">
            <a:extLst>
              <a:ext uri="{FF2B5EF4-FFF2-40B4-BE49-F238E27FC236}">
                <a16:creationId xmlns:a16="http://schemas.microsoft.com/office/drawing/2014/main" id="{8C204B2A-5689-4F82-AA48-A993B5C1F21C}"/>
              </a:ext>
            </a:extLst>
          </p:cNvPr>
          <p:cNvSpPr txBox="1"/>
          <p:nvPr/>
        </p:nvSpPr>
        <p:spPr>
          <a:xfrm>
            <a:off x="1231822" y="3109030"/>
            <a:ext cx="2016224" cy="338554"/>
          </a:xfrm>
          <a:prstGeom prst="rect">
            <a:avLst/>
          </a:prstGeom>
          <a:noFill/>
        </p:spPr>
        <p:txBody>
          <a:bodyPr wrap="square">
            <a:spAutoFit/>
          </a:bodyPr>
          <a:lstStyle/>
          <a:p>
            <a:r>
              <a:rPr lang="en-US" sz="1600" b="1" dirty="0">
                <a:latin typeface="Calibri Light" panose="020F0302020204030204" pitchFamily="34" charset="0"/>
                <a:cs typeface="Calibri Light" panose="020F0302020204030204" pitchFamily="34" charset="0"/>
              </a:rPr>
              <a:t>New Customer Portal </a:t>
            </a:r>
          </a:p>
        </p:txBody>
      </p:sp>
      <p:sp>
        <p:nvSpPr>
          <p:cNvPr id="320" name="TextBox 319">
            <a:extLst>
              <a:ext uri="{FF2B5EF4-FFF2-40B4-BE49-F238E27FC236}">
                <a16:creationId xmlns:a16="http://schemas.microsoft.com/office/drawing/2014/main" id="{57910C80-2817-45EB-8358-52A4D12B43F1}"/>
              </a:ext>
            </a:extLst>
          </p:cNvPr>
          <p:cNvSpPr txBox="1"/>
          <p:nvPr/>
        </p:nvSpPr>
        <p:spPr>
          <a:xfrm>
            <a:off x="2921941" y="3939902"/>
            <a:ext cx="3078136" cy="830997"/>
          </a:xfrm>
          <a:prstGeom prst="rect">
            <a:avLst/>
          </a:prstGeom>
          <a:noFill/>
        </p:spPr>
        <p:txBody>
          <a:bodyPr wrap="square">
            <a:spAutoFit/>
          </a:bodyPr>
          <a:lstStyle/>
          <a:p>
            <a:r>
              <a:rPr lang="en-US" sz="1600" b="1" dirty="0">
                <a:latin typeface="Calibri Light" panose="020F0302020204030204" pitchFamily="34" charset="0"/>
                <a:cs typeface="Calibri Light" panose="020F0302020204030204" pitchFamily="34" charset="0"/>
              </a:rPr>
              <a:t>Improved holistic experience based on Salesforce best practices</a:t>
            </a:r>
          </a:p>
          <a:p>
            <a:pPr marL="284163" lvl="1" indent="-168275">
              <a:buFont typeface="Arial" panose="020B0604020202020204" pitchFamily="34" charset="0"/>
              <a:buChar char="•"/>
            </a:pPr>
            <a:r>
              <a:rPr lang="en-US" sz="1600" b="1" dirty="0">
                <a:latin typeface="Calibri Light" panose="020F0302020204030204" pitchFamily="34" charset="0"/>
                <a:cs typeface="Calibri Light" panose="020F0302020204030204" pitchFamily="34" charset="0"/>
              </a:rPr>
              <a:t>Latest Salesforce technologies</a:t>
            </a:r>
          </a:p>
        </p:txBody>
      </p:sp>
      <p:sp>
        <p:nvSpPr>
          <p:cNvPr id="322" name="TextBox 321">
            <a:extLst>
              <a:ext uri="{FF2B5EF4-FFF2-40B4-BE49-F238E27FC236}">
                <a16:creationId xmlns:a16="http://schemas.microsoft.com/office/drawing/2014/main" id="{D65C3D27-0E8B-46F0-9707-CDFFCB841458}"/>
              </a:ext>
            </a:extLst>
          </p:cNvPr>
          <p:cNvSpPr txBox="1"/>
          <p:nvPr/>
        </p:nvSpPr>
        <p:spPr>
          <a:xfrm>
            <a:off x="5935213" y="3014349"/>
            <a:ext cx="2976496" cy="584775"/>
          </a:xfrm>
          <a:prstGeom prst="rect">
            <a:avLst/>
          </a:prstGeom>
          <a:noFill/>
        </p:spPr>
        <p:txBody>
          <a:bodyPr wrap="square">
            <a:spAutoFit/>
          </a:bodyPr>
          <a:lstStyle/>
          <a:p>
            <a:r>
              <a:rPr lang="en-US" sz="1600" b="1" dirty="0">
                <a:latin typeface="Calibri Light" panose="020F0302020204030204" pitchFamily="34" charset="0"/>
                <a:cs typeface="Calibri Light" panose="020F0302020204030204" pitchFamily="34" charset="0"/>
              </a:rPr>
              <a:t>Close cooperation with the community and ELUNA</a:t>
            </a:r>
          </a:p>
        </p:txBody>
      </p:sp>
      <p:sp>
        <p:nvSpPr>
          <p:cNvPr id="324" name="TextBox 323">
            <a:extLst>
              <a:ext uri="{FF2B5EF4-FFF2-40B4-BE49-F238E27FC236}">
                <a16:creationId xmlns:a16="http://schemas.microsoft.com/office/drawing/2014/main" id="{D7C543E9-441F-4410-88CE-9B0B788694AE}"/>
              </a:ext>
            </a:extLst>
          </p:cNvPr>
          <p:cNvSpPr txBox="1"/>
          <p:nvPr/>
        </p:nvSpPr>
        <p:spPr>
          <a:xfrm>
            <a:off x="6894004" y="2350426"/>
            <a:ext cx="5285906" cy="338554"/>
          </a:xfrm>
          <a:prstGeom prst="rect">
            <a:avLst/>
          </a:prstGeom>
          <a:noFill/>
        </p:spPr>
        <p:txBody>
          <a:bodyPr wrap="square">
            <a:spAutoFit/>
          </a:bodyPr>
          <a:lstStyle/>
          <a:p>
            <a:r>
              <a:rPr lang="en-US" sz="1600" b="1" dirty="0">
                <a:latin typeface="Calibri Light" panose="020F0302020204030204" pitchFamily="34" charset="0"/>
                <a:cs typeface="Calibri Light" panose="020F0302020204030204" pitchFamily="34" charset="0"/>
              </a:rPr>
              <a:t>Go Live in Q3 2021 </a:t>
            </a:r>
          </a:p>
        </p:txBody>
      </p:sp>
      <p:pic>
        <p:nvPicPr>
          <p:cNvPr id="326" name="Picture 325">
            <a:extLst>
              <a:ext uri="{FF2B5EF4-FFF2-40B4-BE49-F238E27FC236}">
                <a16:creationId xmlns:a16="http://schemas.microsoft.com/office/drawing/2014/main" id="{D96C34CD-7A82-40C5-9DC5-867E5AA15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033" y="875198"/>
            <a:ext cx="858902" cy="357564"/>
          </a:xfrm>
          <a:prstGeom prst="rect">
            <a:avLst/>
          </a:prstGeom>
        </p:spPr>
      </p:pic>
      <p:pic>
        <p:nvPicPr>
          <p:cNvPr id="328" name="Graphic 327">
            <a:extLst>
              <a:ext uri="{FF2B5EF4-FFF2-40B4-BE49-F238E27FC236}">
                <a16:creationId xmlns:a16="http://schemas.microsoft.com/office/drawing/2014/main" id="{35A21AC2-E112-47F5-B38E-6FD12C3B04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3292" y="1314031"/>
            <a:ext cx="625917" cy="344485"/>
          </a:xfrm>
          <a:prstGeom prst="rect">
            <a:avLst/>
          </a:prstGeom>
        </p:spPr>
      </p:pic>
      <p:pic>
        <p:nvPicPr>
          <p:cNvPr id="1026" name="Picture 2" descr="Inspec now available on ProQuest">
            <a:extLst>
              <a:ext uri="{FF2B5EF4-FFF2-40B4-BE49-F238E27FC236}">
                <a16:creationId xmlns:a16="http://schemas.microsoft.com/office/drawing/2014/main" id="{B39B8611-5895-4B9C-90C4-75DB0A587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0619" y="1764404"/>
            <a:ext cx="938316" cy="355941"/>
          </a:xfrm>
          <a:prstGeom prst="rect">
            <a:avLst/>
          </a:prstGeom>
          <a:noFill/>
          <a:extLst>
            <a:ext uri="{909E8E84-426E-40DD-AFC4-6F175D3DCCD1}">
              <a14:hiddenFill xmlns:a14="http://schemas.microsoft.com/office/drawing/2010/main">
                <a:solidFill>
                  <a:srgbClr val="FFFFFF"/>
                </a:solidFill>
              </a14:hiddenFill>
            </a:ext>
          </a:extLst>
        </p:spPr>
      </p:pic>
      <p:grpSp>
        <p:nvGrpSpPr>
          <p:cNvPr id="331" name="Graphic 329">
            <a:extLst>
              <a:ext uri="{FF2B5EF4-FFF2-40B4-BE49-F238E27FC236}">
                <a16:creationId xmlns:a16="http://schemas.microsoft.com/office/drawing/2014/main" id="{DB98949A-2039-45AB-AB4A-BF3F4B406668}"/>
              </a:ext>
            </a:extLst>
          </p:cNvPr>
          <p:cNvGrpSpPr/>
          <p:nvPr/>
        </p:nvGrpSpPr>
        <p:grpSpPr>
          <a:xfrm rot="16200000">
            <a:off x="2489686" y="2251454"/>
            <a:ext cx="389642" cy="338819"/>
            <a:chOff x="2455390" y="2211711"/>
            <a:chExt cx="438150" cy="381000"/>
          </a:xfrm>
          <a:noFill/>
        </p:grpSpPr>
        <p:sp>
          <p:nvSpPr>
            <p:cNvPr id="332" name="Freeform: Shape 331">
              <a:extLst>
                <a:ext uri="{FF2B5EF4-FFF2-40B4-BE49-F238E27FC236}">
                  <a16:creationId xmlns:a16="http://schemas.microsoft.com/office/drawing/2014/main" id="{4C0C1B3B-8613-46B8-9E12-7035C6D58801}"/>
                </a:ext>
              </a:extLst>
            </p:cNvPr>
            <p:cNvSpPr/>
            <p:nvPr/>
          </p:nvSpPr>
          <p:spPr>
            <a:xfrm>
              <a:off x="2455390" y="2297436"/>
              <a:ext cx="180975" cy="57150"/>
            </a:xfrm>
            <a:custGeom>
              <a:avLst/>
              <a:gdLst>
                <a:gd name="connsiteX0" fmla="*/ 0 w 180975"/>
                <a:gd name="connsiteY0" fmla="*/ 0 h 57150"/>
                <a:gd name="connsiteX1" fmla="*/ 114300 w 180975"/>
                <a:gd name="connsiteY1" fmla="*/ 0 h 57150"/>
                <a:gd name="connsiteX2" fmla="*/ 152400 w 180975"/>
                <a:gd name="connsiteY2" fmla="*/ 57150 h 57150"/>
                <a:gd name="connsiteX3" fmla="*/ 180975 w 180975"/>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80975" h="57150">
                  <a:moveTo>
                    <a:pt x="0" y="0"/>
                  </a:moveTo>
                  <a:lnTo>
                    <a:pt x="114300" y="0"/>
                  </a:lnTo>
                  <a:lnTo>
                    <a:pt x="152400" y="57150"/>
                  </a:lnTo>
                  <a:lnTo>
                    <a:pt x="180975" y="57150"/>
                  </a:lnTo>
                </a:path>
              </a:pathLst>
            </a:custGeom>
            <a:noFill/>
            <a:ln w="19050" cap="flat">
              <a:solidFill>
                <a:schemeClr val="accent5">
                  <a:lumMod val="75000"/>
                </a:schemeClr>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D995726-C342-4511-B7B2-04762FA19D1B}"/>
                </a:ext>
              </a:extLst>
            </p:cNvPr>
            <p:cNvSpPr/>
            <p:nvPr/>
          </p:nvSpPr>
          <p:spPr>
            <a:xfrm>
              <a:off x="2455390" y="2402211"/>
              <a:ext cx="219075" cy="9525"/>
            </a:xfrm>
            <a:custGeom>
              <a:avLst/>
              <a:gdLst>
                <a:gd name="connsiteX0" fmla="*/ 0 w 219075"/>
                <a:gd name="connsiteY0" fmla="*/ 0 h 9525"/>
                <a:gd name="connsiteX1" fmla="*/ 219075 w 219075"/>
                <a:gd name="connsiteY1" fmla="*/ 0 h 9525"/>
              </a:gdLst>
              <a:ahLst/>
              <a:cxnLst>
                <a:cxn ang="0">
                  <a:pos x="connsiteX0" y="connsiteY0"/>
                </a:cxn>
                <a:cxn ang="0">
                  <a:pos x="connsiteX1" y="connsiteY1"/>
                </a:cxn>
              </a:cxnLst>
              <a:rect l="l" t="t" r="r" b="b"/>
              <a:pathLst>
                <a:path w="219075" h="9525">
                  <a:moveTo>
                    <a:pt x="0" y="0"/>
                  </a:moveTo>
                  <a:lnTo>
                    <a:pt x="219075" y="0"/>
                  </a:lnTo>
                </a:path>
              </a:pathLst>
            </a:custGeom>
            <a:ln w="19050" cap="flat">
              <a:solidFill>
                <a:schemeClr val="accent5">
                  <a:lumMod val="75000"/>
                </a:schemeClr>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A51D8B17-CBFC-44B0-80F4-1F6F479B6DE3}"/>
                </a:ext>
              </a:extLst>
            </p:cNvPr>
            <p:cNvSpPr/>
            <p:nvPr/>
          </p:nvSpPr>
          <p:spPr>
            <a:xfrm>
              <a:off x="2455390" y="2497461"/>
              <a:ext cx="238125" cy="95250"/>
            </a:xfrm>
            <a:custGeom>
              <a:avLst/>
              <a:gdLst>
                <a:gd name="connsiteX0" fmla="*/ 238125 w 238125"/>
                <a:gd name="connsiteY0" fmla="*/ 0 h 95250"/>
                <a:gd name="connsiteX1" fmla="*/ 200025 w 238125"/>
                <a:gd name="connsiteY1" fmla="*/ 0 h 95250"/>
                <a:gd name="connsiteX2" fmla="*/ 133350 w 238125"/>
                <a:gd name="connsiteY2" fmla="*/ 95250 h 95250"/>
                <a:gd name="connsiteX3" fmla="*/ 0 w 238125"/>
                <a:gd name="connsiteY3" fmla="*/ 95250 h 95250"/>
              </a:gdLst>
              <a:ahLst/>
              <a:cxnLst>
                <a:cxn ang="0">
                  <a:pos x="connsiteX0" y="connsiteY0"/>
                </a:cxn>
                <a:cxn ang="0">
                  <a:pos x="connsiteX1" y="connsiteY1"/>
                </a:cxn>
                <a:cxn ang="0">
                  <a:pos x="connsiteX2" y="connsiteY2"/>
                </a:cxn>
                <a:cxn ang="0">
                  <a:pos x="connsiteX3" y="connsiteY3"/>
                </a:cxn>
              </a:cxnLst>
              <a:rect l="l" t="t" r="r" b="b"/>
              <a:pathLst>
                <a:path w="238125" h="95250">
                  <a:moveTo>
                    <a:pt x="238125" y="0"/>
                  </a:moveTo>
                  <a:lnTo>
                    <a:pt x="200025" y="0"/>
                  </a:lnTo>
                  <a:lnTo>
                    <a:pt x="133350" y="95250"/>
                  </a:lnTo>
                  <a:lnTo>
                    <a:pt x="0" y="95250"/>
                  </a:lnTo>
                </a:path>
              </a:pathLst>
            </a:custGeom>
            <a:noFill/>
            <a:ln w="19050" cap="flat">
              <a:solidFill>
                <a:schemeClr val="accent5">
                  <a:lumMod val="75000"/>
                </a:schemeClr>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A20E51C4-6DA2-49F7-A2A5-DC06B4022FEA}"/>
                </a:ext>
              </a:extLst>
            </p:cNvPr>
            <p:cNvSpPr/>
            <p:nvPr/>
          </p:nvSpPr>
          <p:spPr>
            <a:xfrm>
              <a:off x="2493490" y="2211711"/>
              <a:ext cx="200025" cy="95250"/>
            </a:xfrm>
            <a:custGeom>
              <a:avLst/>
              <a:gdLst>
                <a:gd name="connsiteX0" fmla="*/ 200025 w 200025"/>
                <a:gd name="connsiteY0" fmla="*/ 95250 h 95250"/>
                <a:gd name="connsiteX1" fmla="*/ 161925 w 200025"/>
                <a:gd name="connsiteY1" fmla="*/ 95250 h 95250"/>
                <a:gd name="connsiteX2" fmla="*/ 95250 w 200025"/>
                <a:gd name="connsiteY2" fmla="*/ 0 h 95250"/>
                <a:gd name="connsiteX3" fmla="*/ 0 w 200025"/>
                <a:gd name="connsiteY3" fmla="*/ 0 h 95250"/>
              </a:gdLst>
              <a:ahLst/>
              <a:cxnLst>
                <a:cxn ang="0">
                  <a:pos x="connsiteX0" y="connsiteY0"/>
                </a:cxn>
                <a:cxn ang="0">
                  <a:pos x="connsiteX1" y="connsiteY1"/>
                </a:cxn>
                <a:cxn ang="0">
                  <a:pos x="connsiteX2" y="connsiteY2"/>
                </a:cxn>
                <a:cxn ang="0">
                  <a:pos x="connsiteX3" y="connsiteY3"/>
                </a:cxn>
              </a:cxnLst>
              <a:rect l="l" t="t" r="r" b="b"/>
              <a:pathLst>
                <a:path w="200025" h="95250">
                  <a:moveTo>
                    <a:pt x="200025" y="95250"/>
                  </a:moveTo>
                  <a:lnTo>
                    <a:pt x="161925" y="95250"/>
                  </a:lnTo>
                  <a:lnTo>
                    <a:pt x="95250" y="0"/>
                  </a:lnTo>
                  <a:lnTo>
                    <a:pt x="0" y="0"/>
                  </a:lnTo>
                </a:path>
              </a:pathLst>
            </a:custGeom>
            <a:noFill/>
            <a:ln w="19050" cap="flat">
              <a:solidFill>
                <a:schemeClr val="accent5">
                  <a:lumMod val="75000"/>
                </a:schemeClr>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B9F7C3EB-5F21-4815-AA19-628051D1364F}"/>
                </a:ext>
              </a:extLst>
            </p:cNvPr>
            <p:cNvSpPr/>
            <p:nvPr/>
          </p:nvSpPr>
          <p:spPr>
            <a:xfrm>
              <a:off x="2674465" y="2402211"/>
              <a:ext cx="19050" cy="9525"/>
            </a:xfrm>
            <a:custGeom>
              <a:avLst/>
              <a:gdLst>
                <a:gd name="connsiteX0" fmla="*/ 19050 w 19050"/>
                <a:gd name="connsiteY0" fmla="*/ 0 h 9525"/>
                <a:gd name="connsiteX1" fmla="*/ 0 w 19050"/>
                <a:gd name="connsiteY1" fmla="*/ 0 h 9525"/>
              </a:gdLst>
              <a:ahLst/>
              <a:cxnLst>
                <a:cxn ang="0">
                  <a:pos x="connsiteX0" y="connsiteY0"/>
                </a:cxn>
                <a:cxn ang="0">
                  <a:pos x="connsiteX1" y="connsiteY1"/>
                </a:cxn>
              </a:cxnLst>
              <a:rect l="l" t="t" r="r" b="b"/>
              <a:pathLst>
                <a:path w="19050" h="9525">
                  <a:moveTo>
                    <a:pt x="19050" y="0"/>
                  </a:moveTo>
                  <a:lnTo>
                    <a:pt x="0" y="0"/>
                  </a:lnTo>
                </a:path>
              </a:pathLst>
            </a:custGeom>
            <a:ln w="19050" cap="flat">
              <a:solidFill>
                <a:schemeClr val="accent5">
                  <a:lumMod val="75000"/>
                </a:schemeClr>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41610FBE-C3F7-420D-9DB9-2ED03DF6E93A}"/>
                </a:ext>
              </a:extLst>
            </p:cNvPr>
            <p:cNvSpPr/>
            <p:nvPr/>
          </p:nvSpPr>
          <p:spPr>
            <a:xfrm>
              <a:off x="2493490" y="2326011"/>
              <a:ext cx="400050" cy="180975"/>
            </a:xfrm>
            <a:custGeom>
              <a:avLst/>
              <a:gdLst>
                <a:gd name="connsiteX0" fmla="*/ 0 w 400050"/>
                <a:gd name="connsiteY0" fmla="*/ 180975 h 180975"/>
                <a:gd name="connsiteX1" fmla="*/ 76200 w 400050"/>
                <a:gd name="connsiteY1" fmla="*/ 180975 h 180975"/>
                <a:gd name="connsiteX2" fmla="*/ 114300 w 400050"/>
                <a:gd name="connsiteY2" fmla="*/ 123825 h 180975"/>
                <a:gd name="connsiteX3" fmla="*/ 295275 w 400050"/>
                <a:gd name="connsiteY3" fmla="*/ 123825 h 180975"/>
                <a:gd name="connsiteX4" fmla="*/ 295275 w 400050"/>
                <a:gd name="connsiteY4" fmla="*/ 152400 h 180975"/>
                <a:gd name="connsiteX5" fmla="*/ 400050 w 400050"/>
                <a:gd name="connsiteY5" fmla="*/ 76200 h 180975"/>
                <a:gd name="connsiteX6" fmla="*/ 295275 w 400050"/>
                <a:gd name="connsiteY6" fmla="*/ 0 h 180975"/>
                <a:gd name="connsiteX7" fmla="*/ 295275 w 400050"/>
                <a:gd name="connsiteY7" fmla="*/ 28575 h 180975"/>
                <a:gd name="connsiteX8" fmla="*/ 200025 w 400050"/>
                <a:gd name="connsiteY8" fmla="*/ 285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180975">
                  <a:moveTo>
                    <a:pt x="0" y="180975"/>
                  </a:moveTo>
                  <a:lnTo>
                    <a:pt x="76200" y="180975"/>
                  </a:lnTo>
                  <a:lnTo>
                    <a:pt x="114300" y="123825"/>
                  </a:lnTo>
                  <a:lnTo>
                    <a:pt x="295275" y="123825"/>
                  </a:lnTo>
                  <a:lnTo>
                    <a:pt x="295275" y="152400"/>
                  </a:lnTo>
                  <a:lnTo>
                    <a:pt x="400050" y="76200"/>
                  </a:lnTo>
                  <a:lnTo>
                    <a:pt x="295275" y="0"/>
                  </a:lnTo>
                  <a:lnTo>
                    <a:pt x="295275" y="28575"/>
                  </a:lnTo>
                  <a:lnTo>
                    <a:pt x="200025" y="28575"/>
                  </a:lnTo>
                </a:path>
              </a:pathLst>
            </a:custGeom>
            <a:noFill/>
            <a:ln w="19050" cap="flat">
              <a:solidFill>
                <a:schemeClr val="accent5">
                  <a:lumMod val="75000"/>
                </a:schemeClr>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F047148A-32A7-4700-A2EE-EA6BE8489480}"/>
                </a:ext>
              </a:extLst>
            </p:cNvPr>
            <p:cNvSpPr/>
            <p:nvPr/>
          </p:nvSpPr>
          <p:spPr>
            <a:xfrm>
              <a:off x="2750665" y="2402211"/>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5">
                  <a:lumMod val="75000"/>
                </a:schemeClr>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79C85D57-8C47-444A-8931-FD2284EDCDDD}"/>
                </a:ext>
              </a:extLst>
            </p:cNvPr>
            <p:cNvSpPr/>
            <p:nvPr/>
          </p:nvSpPr>
          <p:spPr>
            <a:xfrm>
              <a:off x="2712565" y="2402211"/>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5">
                  <a:lumMod val="75000"/>
                </a:schemeClr>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8C51708F-301F-4761-89EC-F1253AC8E205}"/>
                </a:ext>
              </a:extLst>
            </p:cNvPr>
            <p:cNvSpPr/>
            <p:nvPr/>
          </p:nvSpPr>
          <p:spPr>
            <a:xfrm>
              <a:off x="2712565" y="2306961"/>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5">
                  <a:lumMod val="75000"/>
                </a:schemeClr>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CEC21767-E4E3-40A1-9971-5A52FDD88461}"/>
                </a:ext>
              </a:extLst>
            </p:cNvPr>
            <p:cNvSpPr/>
            <p:nvPr/>
          </p:nvSpPr>
          <p:spPr>
            <a:xfrm>
              <a:off x="2712565" y="2497461"/>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5">
                  <a:lumMod val="75000"/>
                </a:schemeClr>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92BB44AA-93E7-4049-AC7D-B473E713D70D}"/>
                </a:ext>
              </a:extLst>
            </p:cNvPr>
            <p:cNvSpPr/>
            <p:nvPr/>
          </p:nvSpPr>
          <p:spPr>
            <a:xfrm>
              <a:off x="2655415" y="2354586"/>
              <a:ext cx="19050" cy="9525"/>
            </a:xfrm>
            <a:custGeom>
              <a:avLst/>
              <a:gdLst>
                <a:gd name="connsiteX0" fmla="*/ 19050 w 19050"/>
                <a:gd name="connsiteY0" fmla="*/ 0 h 9525"/>
                <a:gd name="connsiteX1" fmla="*/ 0 w 19050"/>
                <a:gd name="connsiteY1" fmla="*/ 0 h 9525"/>
              </a:gdLst>
              <a:ahLst/>
              <a:cxnLst>
                <a:cxn ang="0">
                  <a:pos x="connsiteX0" y="connsiteY0"/>
                </a:cxn>
                <a:cxn ang="0">
                  <a:pos x="connsiteX1" y="connsiteY1"/>
                </a:cxn>
              </a:cxnLst>
              <a:rect l="l" t="t" r="r" b="b"/>
              <a:pathLst>
                <a:path w="19050" h="9525">
                  <a:moveTo>
                    <a:pt x="19050" y="0"/>
                  </a:moveTo>
                  <a:lnTo>
                    <a:pt x="0" y="0"/>
                  </a:lnTo>
                </a:path>
              </a:pathLst>
            </a:custGeom>
            <a:ln w="19050" cap="flat">
              <a:solidFill>
                <a:schemeClr val="accent5">
                  <a:lumMod val="75000"/>
                </a:schemeClr>
              </a:solid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09406E25-0AF3-4BFD-84E0-D39A710D04E1}"/>
                </a:ext>
              </a:extLst>
            </p:cNvPr>
            <p:cNvSpPr/>
            <p:nvPr/>
          </p:nvSpPr>
          <p:spPr>
            <a:xfrm>
              <a:off x="2455390" y="2211711"/>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5">
                  <a:lumMod val="75000"/>
                </a:schemeClr>
              </a:solid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77DDA61D-8615-4693-82EA-90286E8DD91A}"/>
                </a:ext>
              </a:extLst>
            </p:cNvPr>
            <p:cNvSpPr/>
            <p:nvPr/>
          </p:nvSpPr>
          <p:spPr>
            <a:xfrm>
              <a:off x="2455390" y="2506986"/>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19050" cap="flat">
              <a:solidFill>
                <a:schemeClr val="accent5">
                  <a:lumMod val="75000"/>
                </a:schemeClr>
              </a:solidFill>
              <a:prstDash val="solid"/>
              <a:miter/>
            </a:ln>
          </p:spPr>
          <p:txBody>
            <a:bodyPr rtlCol="0" anchor="ctr"/>
            <a:lstStyle/>
            <a:p>
              <a:endParaRPr lang="en-US"/>
            </a:p>
          </p:txBody>
        </p:sp>
      </p:grpSp>
      <p:pic>
        <p:nvPicPr>
          <p:cNvPr id="346" name="Graphic 345">
            <a:extLst>
              <a:ext uri="{FF2B5EF4-FFF2-40B4-BE49-F238E27FC236}">
                <a16:creationId xmlns:a16="http://schemas.microsoft.com/office/drawing/2014/main" id="{DB29162C-BAFF-4B74-ACE2-E49C0F0308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7914" y="2988808"/>
            <a:ext cx="393699" cy="379639"/>
          </a:xfrm>
          <a:prstGeom prst="rect">
            <a:avLst/>
          </a:prstGeom>
        </p:spPr>
      </p:pic>
      <p:pic>
        <p:nvPicPr>
          <p:cNvPr id="348" name="Graphic 347">
            <a:extLst>
              <a:ext uri="{FF2B5EF4-FFF2-40B4-BE49-F238E27FC236}">
                <a16:creationId xmlns:a16="http://schemas.microsoft.com/office/drawing/2014/main" id="{92330348-4A0D-408B-969E-E5BA8808D3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8440" y="2238222"/>
            <a:ext cx="387230" cy="387230"/>
          </a:xfrm>
          <a:prstGeom prst="rect">
            <a:avLst/>
          </a:prstGeom>
        </p:spPr>
      </p:pic>
      <p:pic>
        <p:nvPicPr>
          <p:cNvPr id="350" name="Graphic 349">
            <a:extLst>
              <a:ext uri="{FF2B5EF4-FFF2-40B4-BE49-F238E27FC236}">
                <a16:creationId xmlns:a16="http://schemas.microsoft.com/office/drawing/2014/main" id="{1C9DF86C-9B28-49CD-B448-FDACC5D595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26874" y="3291387"/>
            <a:ext cx="497590" cy="439815"/>
          </a:xfrm>
          <a:prstGeom prst="rect">
            <a:avLst/>
          </a:prstGeom>
        </p:spPr>
      </p:pic>
      <p:grpSp>
        <p:nvGrpSpPr>
          <p:cNvPr id="1025" name="Graphic 1023">
            <a:extLst>
              <a:ext uri="{FF2B5EF4-FFF2-40B4-BE49-F238E27FC236}">
                <a16:creationId xmlns:a16="http://schemas.microsoft.com/office/drawing/2014/main" id="{9C0BEAD6-0558-432F-AEDE-582B6FC50E30}"/>
              </a:ext>
            </a:extLst>
          </p:cNvPr>
          <p:cNvGrpSpPr/>
          <p:nvPr/>
        </p:nvGrpSpPr>
        <p:grpSpPr>
          <a:xfrm>
            <a:off x="5296246" y="2947123"/>
            <a:ext cx="413196" cy="413196"/>
            <a:chOff x="2062162" y="61912"/>
            <a:chExt cx="4940998" cy="4940998"/>
          </a:xfrm>
          <a:noFill/>
        </p:grpSpPr>
        <p:grpSp>
          <p:nvGrpSpPr>
            <p:cNvPr id="1027" name="Graphic 1023">
              <a:extLst>
                <a:ext uri="{FF2B5EF4-FFF2-40B4-BE49-F238E27FC236}">
                  <a16:creationId xmlns:a16="http://schemas.microsoft.com/office/drawing/2014/main" id="{9C0BEAD6-0558-432F-AEDE-582B6FC50E30}"/>
                </a:ext>
              </a:extLst>
            </p:cNvPr>
            <p:cNvGrpSpPr/>
            <p:nvPr/>
          </p:nvGrpSpPr>
          <p:grpSpPr>
            <a:xfrm>
              <a:off x="2062162" y="61912"/>
              <a:ext cx="4940998" cy="4940998"/>
              <a:chOff x="2062162" y="61912"/>
              <a:chExt cx="4940998" cy="4940998"/>
            </a:xfrm>
            <a:noFill/>
          </p:grpSpPr>
          <p:grpSp>
            <p:nvGrpSpPr>
              <p:cNvPr id="1028" name="Graphic 1023">
                <a:extLst>
                  <a:ext uri="{FF2B5EF4-FFF2-40B4-BE49-F238E27FC236}">
                    <a16:creationId xmlns:a16="http://schemas.microsoft.com/office/drawing/2014/main" id="{9C0BEAD6-0558-432F-AEDE-582B6FC50E30}"/>
                  </a:ext>
                </a:extLst>
              </p:cNvPr>
              <p:cNvGrpSpPr/>
              <p:nvPr/>
            </p:nvGrpSpPr>
            <p:grpSpPr>
              <a:xfrm>
                <a:off x="2062162" y="61912"/>
                <a:ext cx="4670964" cy="4940998"/>
                <a:chOff x="2062162" y="61912"/>
                <a:chExt cx="4670964" cy="4940998"/>
              </a:xfrm>
              <a:noFill/>
            </p:grpSpPr>
            <p:sp>
              <p:nvSpPr>
                <p:cNvPr id="1029" name="Freeform: Shape 1028">
                  <a:extLst>
                    <a:ext uri="{FF2B5EF4-FFF2-40B4-BE49-F238E27FC236}">
                      <a16:creationId xmlns:a16="http://schemas.microsoft.com/office/drawing/2014/main" id="{0F713491-4057-42A8-A76D-A3D550EC34B9}"/>
                    </a:ext>
                  </a:extLst>
                </p:cNvPr>
                <p:cNvSpPr/>
                <p:nvPr/>
              </p:nvSpPr>
              <p:spPr>
                <a:xfrm>
                  <a:off x="5495257" y="2997231"/>
                  <a:ext cx="829056" cy="829151"/>
                </a:xfrm>
                <a:custGeom>
                  <a:avLst/>
                  <a:gdLst>
                    <a:gd name="connsiteX0" fmla="*/ 414528 w 829056"/>
                    <a:gd name="connsiteY0" fmla="*/ 829151 h 829151"/>
                    <a:gd name="connsiteX1" fmla="*/ 829056 w 829056"/>
                    <a:gd name="connsiteY1" fmla="*/ 414623 h 829151"/>
                    <a:gd name="connsiteX2" fmla="*/ 414528 w 829056"/>
                    <a:gd name="connsiteY2" fmla="*/ 0 h 829151"/>
                    <a:gd name="connsiteX3" fmla="*/ 0 w 829056"/>
                    <a:gd name="connsiteY3" fmla="*/ 414623 h 829151"/>
                    <a:gd name="connsiteX4" fmla="*/ 414528 w 829056"/>
                    <a:gd name="connsiteY4" fmla="*/ 829151 h 82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56" h="829151">
                      <a:moveTo>
                        <a:pt x="414528" y="829151"/>
                      </a:moveTo>
                      <a:cubicBezTo>
                        <a:pt x="643128" y="829151"/>
                        <a:pt x="829056" y="643223"/>
                        <a:pt x="829056" y="414623"/>
                      </a:cubicBezTo>
                      <a:cubicBezTo>
                        <a:pt x="829056" y="186023"/>
                        <a:pt x="643128" y="0"/>
                        <a:pt x="414528" y="0"/>
                      </a:cubicBezTo>
                      <a:cubicBezTo>
                        <a:pt x="185928" y="0"/>
                        <a:pt x="0" y="186023"/>
                        <a:pt x="0" y="414623"/>
                      </a:cubicBezTo>
                      <a:cubicBezTo>
                        <a:pt x="-95" y="643223"/>
                        <a:pt x="185928" y="829151"/>
                        <a:pt x="414528" y="829151"/>
                      </a:cubicBezTo>
                      <a:close/>
                    </a:path>
                  </a:pathLst>
                </a:custGeom>
                <a:noFill/>
                <a:ln w="19050" cap="rnd">
                  <a:solidFill>
                    <a:srgbClr val="7D55A0"/>
                  </a:solidFill>
                  <a:prstDash val="solid"/>
                  <a:round/>
                </a:ln>
              </p:spPr>
              <p:txBody>
                <a:bodyPr rtlCol="0" anchor="ctr"/>
                <a:lstStyle/>
                <a:p>
                  <a:endParaRPr lang="en-US"/>
                </a:p>
              </p:txBody>
            </p:sp>
            <p:sp>
              <p:nvSpPr>
                <p:cNvPr id="1030" name="Freeform: Shape 1029">
                  <a:extLst>
                    <a:ext uri="{FF2B5EF4-FFF2-40B4-BE49-F238E27FC236}">
                      <a16:creationId xmlns:a16="http://schemas.microsoft.com/office/drawing/2014/main" id="{71B52E3D-776B-468E-AB0C-D87DE0FE0C4D}"/>
                    </a:ext>
                  </a:extLst>
                </p:cNvPr>
                <p:cNvSpPr/>
                <p:nvPr/>
              </p:nvSpPr>
              <p:spPr>
                <a:xfrm>
                  <a:off x="6427564" y="4103369"/>
                  <a:ext cx="305466" cy="305466"/>
                </a:xfrm>
                <a:custGeom>
                  <a:avLst/>
                  <a:gdLst>
                    <a:gd name="connsiteX0" fmla="*/ 0 w 305466"/>
                    <a:gd name="connsiteY0" fmla="*/ 0 h 305466"/>
                    <a:gd name="connsiteX1" fmla="*/ 305467 w 305466"/>
                    <a:gd name="connsiteY1" fmla="*/ 305467 h 305466"/>
                  </a:gdLst>
                  <a:ahLst/>
                  <a:cxnLst>
                    <a:cxn ang="0">
                      <a:pos x="connsiteX0" y="connsiteY0"/>
                    </a:cxn>
                    <a:cxn ang="0">
                      <a:pos x="connsiteX1" y="connsiteY1"/>
                    </a:cxn>
                  </a:cxnLst>
                  <a:rect l="l" t="t" r="r" b="b"/>
                  <a:pathLst>
                    <a:path w="305466" h="305466">
                      <a:moveTo>
                        <a:pt x="0" y="0"/>
                      </a:moveTo>
                      <a:cubicBezTo>
                        <a:pt x="168688" y="0"/>
                        <a:pt x="305467" y="136779"/>
                        <a:pt x="305467" y="305467"/>
                      </a:cubicBezTo>
                    </a:path>
                  </a:pathLst>
                </a:custGeom>
                <a:noFill/>
                <a:ln w="19050" cap="rnd">
                  <a:solidFill>
                    <a:srgbClr val="7D55A0"/>
                  </a:solidFill>
                  <a:prstDash val="solid"/>
                  <a:round/>
                </a:ln>
              </p:spPr>
              <p:txBody>
                <a:bodyPr rtlCol="0" anchor="ctr"/>
                <a:lstStyle/>
                <a:p>
                  <a:endParaRPr lang="en-US"/>
                </a:p>
              </p:txBody>
            </p:sp>
            <p:sp>
              <p:nvSpPr>
                <p:cNvPr id="1031" name="Freeform: Shape 1030">
                  <a:extLst>
                    <a:ext uri="{FF2B5EF4-FFF2-40B4-BE49-F238E27FC236}">
                      <a16:creationId xmlns:a16="http://schemas.microsoft.com/office/drawing/2014/main" id="{C0033ECF-70DD-4BB2-B8F9-47AE2202CD13}"/>
                    </a:ext>
                  </a:extLst>
                </p:cNvPr>
                <p:cNvSpPr/>
                <p:nvPr/>
              </p:nvSpPr>
              <p:spPr>
                <a:xfrm>
                  <a:off x="6427660" y="4103274"/>
                  <a:ext cx="305466" cy="305466"/>
                </a:xfrm>
                <a:custGeom>
                  <a:avLst/>
                  <a:gdLst>
                    <a:gd name="connsiteX0" fmla="*/ 305467 w 305466"/>
                    <a:gd name="connsiteY0" fmla="*/ 305467 h 305466"/>
                    <a:gd name="connsiteX1" fmla="*/ 0 w 305466"/>
                    <a:gd name="connsiteY1" fmla="*/ 0 h 305466"/>
                  </a:gdLst>
                  <a:ahLst/>
                  <a:cxnLst>
                    <a:cxn ang="0">
                      <a:pos x="connsiteX0" y="connsiteY0"/>
                    </a:cxn>
                    <a:cxn ang="0">
                      <a:pos x="connsiteX1" y="connsiteY1"/>
                    </a:cxn>
                  </a:cxnLst>
                  <a:rect l="l" t="t" r="r" b="b"/>
                  <a:pathLst>
                    <a:path w="305466" h="305466">
                      <a:moveTo>
                        <a:pt x="305467" y="305467"/>
                      </a:moveTo>
                      <a:cubicBezTo>
                        <a:pt x="305467" y="136779"/>
                        <a:pt x="168688" y="0"/>
                        <a:pt x="0" y="0"/>
                      </a:cubicBezTo>
                    </a:path>
                  </a:pathLst>
                </a:custGeom>
                <a:noFill/>
                <a:ln w="19050" cap="rnd">
                  <a:solidFill>
                    <a:srgbClr val="7D55A0"/>
                  </a:solidFill>
                  <a:prstDash val="solid"/>
                  <a:round/>
                </a:ln>
              </p:spPr>
              <p:txBody>
                <a:bodyPr rtlCol="0" anchor="ctr"/>
                <a:lstStyle/>
                <a:p>
                  <a:endParaRPr lang="en-US"/>
                </a:p>
              </p:txBody>
            </p:sp>
            <p:sp>
              <p:nvSpPr>
                <p:cNvPr id="1032" name="Freeform: Shape 1031">
                  <a:extLst>
                    <a:ext uri="{FF2B5EF4-FFF2-40B4-BE49-F238E27FC236}">
                      <a16:creationId xmlns:a16="http://schemas.microsoft.com/office/drawing/2014/main" id="{6A2D345C-3A55-46A4-BAB1-3081CD872E56}"/>
                    </a:ext>
                  </a:extLst>
                </p:cNvPr>
                <p:cNvSpPr/>
                <p:nvPr/>
              </p:nvSpPr>
              <p:spPr>
                <a:xfrm>
                  <a:off x="2062162" y="61912"/>
                  <a:ext cx="9525" cy="9525"/>
                </a:xfrm>
                <a:custGeom>
                  <a:avLst/>
                  <a:gdLst/>
                  <a:ahLst/>
                  <a:cxnLst/>
                  <a:rect l="l" t="t" r="r" b="b"/>
                  <a:pathLst>
                    <a:path w="9525" h="9525"/>
                  </a:pathLst>
                </a:custGeom>
                <a:noFill/>
                <a:ln w="19050" cap="rnd">
                  <a:solidFill>
                    <a:srgbClr val="7D55A0"/>
                  </a:solidFill>
                  <a:prstDash val="solid"/>
                  <a:round/>
                </a:ln>
              </p:spPr>
              <p:txBody>
                <a:bodyPr rtlCol="0" anchor="ctr"/>
                <a:lstStyle/>
                <a:p>
                  <a:endParaRPr lang="en-US"/>
                </a:p>
              </p:txBody>
            </p:sp>
            <p:sp>
              <p:nvSpPr>
                <p:cNvPr id="1033" name="Freeform: Shape 1032">
                  <a:extLst>
                    <a:ext uri="{FF2B5EF4-FFF2-40B4-BE49-F238E27FC236}">
                      <a16:creationId xmlns:a16="http://schemas.microsoft.com/office/drawing/2014/main" id="{8A4109D3-79CF-4CB3-920F-B01C01B07D00}"/>
                    </a:ext>
                  </a:extLst>
                </p:cNvPr>
                <p:cNvSpPr/>
                <p:nvPr/>
              </p:nvSpPr>
              <p:spPr>
                <a:xfrm>
                  <a:off x="6366509" y="4651152"/>
                  <a:ext cx="9525" cy="351663"/>
                </a:xfrm>
                <a:custGeom>
                  <a:avLst/>
                  <a:gdLst>
                    <a:gd name="connsiteX0" fmla="*/ 0 w 9525"/>
                    <a:gd name="connsiteY0" fmla="*/ 351663 h 351663"/>
                    <a:gd name="connsiteX1" fmla="*/ 0 w 9525"/>
                    <a:gd name="connsiteY1" fmla="*/ 0 h 351663"/>
                  </a:gdLst>
                  <a:ahLst/>
                  <a:cxnLst>
                    <a:cxn ang="0">
                      <a:pos x="connsiteX0" y="connsiteY0"/>
                    </a:cxn>
                    <a:cxn ang="0">
                      <a:pos x="connsiteX1" y="connsiteY1"/>
                    </a:cxn>
                  </a:cxnLst>
                  <a:rect l="l" t="t" r="r" b="b"/>
                  <a:pathLst>
                    <a:path w="9525" h="351663">
                      <a:moveTo>
                        <a:pt x="0" y="351663"/>
                      </a:moveTo>
                      <a:lnTo>
                        <a:pt x="0" y="0"/>
                      </a:lnTo>
                    </a:path>
                  </a:pathLst>
                </a:custGeom>
                <a:ln w="19050" cap="rnd">
                  <a:solidFill>
                    <a:srgbClr val="7D55A0"/>
                  </a:solidFill>
                  <a:prstDash val="solid"/>
                  <a:round/>
                </a:ln>
              </p:spPr>
              <p:txBody>
                <a:bodyPr rtlCol="0" anchor="ctr"/>
                <a:lstStyle/>
                <a:p>
                  <a:endParaRPr lang="en-US"/>
                </a:p>
              </p:txBody>
            </p:sp>
            <p:sp>
              <p:nvSpPr>
                <p:cNvPr id="1034" name="Freeform: Shape 1033">
                  <a:extLst>
                    <a:ext uri="{FF2B5EF4-FFF2-40B4-BE49-F238E27FC236}">
                      <a16:creationId xmlns:a16="http://schemas.microsoft.com/office/drawing/2014/main" id="{0A8AF563-B7EE-46D5-A1FC-1254E232B5AA}"/>
                    </a:ext>
                  </a:extLst>
                </p:cNvPr>
                <p:cNvSpPr/>
                <p:nvPr/>
              </p:nvSpPr>
              <p:spPr>
                <a:xfrm>
                  <a:off x="5549740" y="4103369"/>
                  <a:ext cx="1183386" cy="899541"/>
                </a:xfrm>
                <a:custGeom>
                  <a:avLst/>
                  <a:gdLst>
                    <a:gd name="connsiteX0" fmla="*/ 0 w 1183386"/>
                    <a:gd name="connsiteY0" fmla="*/ 0 h 899541"/>
                    <a:gd name="connsiteX1" fmla="*/ 877919 w 1183386"/>
                    <a:gd name="connsiteY1" fmla="*/ 0 h 899541"/>
                    <a:gd name="connsiteX2" fmla="*/ 1183386 w 1183386"/>
                    <a:gd name="connsiteY2" fmla="*/ 305467 h 899541"/>
                    <a:gd name="connsiteX3" fmla="*/ 1183386 w 1183386"/>
                    <a:gd name="connsiteY3" fmla="*/ 899541 h 899541"/>
                  </a:gdLst>
                  <a:ahLst/>
                  <a:cxnLst>
                    <a:cxn ang="0">
                      <a:pos x="connsiteX0" y="connsiteY0"/>
                    </a:cxn>
                    <a:cxn ang="0">
                      <a:pos x="connsiteX1" y="connsiteY1"/>
                    </a:cxn>
                    <a:cxn ang="0">
                      <a:pos x="connsiteX2" y="connsiteY2"/>
                    </a:cxn>
                    <a:cxn ang="0">
                      <a:pos x="connsiteX3" y="connsiteY3"/>
                    </a:cxn>
                  </a:cxnLst>
                  <a:rect l="l" t="t" r="r" b="b"/>
                  <a:pathLst>
                    <a:path w="1183386" h="899541">
                      <a:moveTo>
                        <a:pt x="0" y="0"/>
                      </a:moveTo>
                      <a:lnTo>
                        <a:pt x="877919" y="0"/>
                      </a:lnTo>
                      <a:cubicBezTo>
                        <a:pt x="1046607" y="0"/>
                        <a:pt x="1183386" y="136779"/>
                        <a:pt x="1183386" y="305467"/>
                      </a:cubicBezTo>
                      <a:lnTo>
                        <a:pt x="1183386" y="899541"/>
                      </a:lnTo>
                    </a:path>
                  </a:pathLst>
                </a:custGeom>
                <a:noFill/>
                <a:ln w="19050" cap="rnd">
                  <a:solidFill>
                    <a:srgbClr val="7D55A0"/>
                  </a:solidFill>
                  <a:prstDash val="solid"/>
                  <a:round/>
                </a:ln>
              </p:spPr>
              <p:txBody>
                <a:bodyPr rtlCol="0" anchor="ctr"/>
                <a:lstStyle/>
                <a:p>
                  <a:endParaRPr lang="en-US"/>
                </a:p>
              </p:txBody>
            </p:sp>
            <p:sp>
              <p:nvSpPr>
                <p:cNvPr id="1035" name="Freeform: Shape 1034">
                  <a:extLst>
                    <a:ext uri="{FF2B5EF4-FFF2-40B4-BE49-F238E27FC236}">
                      <a16:creationId xmlns:a16="http://schemas.microsoft.com/office/drawing/2014/main" id="{04008F0D-78CC-4679-BB93-56BC3E15BC85}"/>
                    </a:ext>
                  </a:extLst>
                </p:cNvPr>
                <p:cNvSpPr/>
                <p:nvPr/>
              </p:nvSpPr>
              <p:spPr>
                <a:xfrm>
                  <a:off x="2821971" y="2997231"/>
                  <a:ext cx="829056" cy="829151"/>
                </a:xfrm>
                <a:custGeom>
                  <a:avLst/>
                  <a:gdLst>
                    <a:gd name="connsiteX0" fmla="*/ 414528 w 829056"/>
                    <a:gd name="connsiteY0" fmla="*/ 829151 h 829151"/>
                    <a:gd name="connsiteX1" fmla="*/ 0 w 829056"/>
                    <a:gd name="connsiteY1" fmla="*/ 414623 h 829151"/>
                    <a:gd name="connsiteX2" fmla="*/ 414528 w 829056"/>
                    <a:gd name="connsiteY2" fmla="*/ 0 h 829151"/>
                    <a:gd name="connsiteX3" fmla="*/ 829056 w 829056"/>
                    <a:gd name="connsiteY3" fmla="*/ 414623 h 829151"/>
                    <a:gd name="connsiteX4" fmla="*/ 414528 w 829056"/>
                    <a:gd name="connsiteY4" fmla="*/ 829151 h 82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056" h="829151">
                      <a:moveTo>
                        <a:pt x="414528" y="829151"/>
                      </a:moveTo>
                      <a:cubicBezTo>
                        <a:pt x="185928" y="829151"/>
                        <a:pt x="0" y="643223"/>
                        <a:pt x="0" y="414623"/>
                      </a:cubicBezTo>
                      <a:cubicBezTo>
                        <a:pt x="0" y="186023"/>
                        <a:pt x="185928" y="0"/>
                        <a:pt x="414528" y="0"/>
                      </a:cubicBezTo>
                      <a:cubicBezTo>
                        <a:pt x="643128" y="0"/>
                        <a:pt x="829056" y="186023"/>
                        <a:pt x="829056" y="414623"/>
                      </a:cubicBezTo>
                      <a:cubicBezTo>
                        <a:pt x="829056" y="643223"/>
                        <a:pt x="643128" y="829151"/>
                        <a:pt x="414528" y="829151"/>
                      </a:cubicBezTo>
                      <a:close/>
                    </a:path>
                  </a:pathLst>
                </a:custGeom>
                <a:noFill/>
                <a:ln w="19050" cap="rnd">
                  <a:solidFill>
                    <a:srgbClr val="7D55A0"/>
                  </a:solidFill>
                  <a:prstDash val="solid"/>
                  <a:round/>
                </a:ln>
              </p:spPr>
              <p:txBody>
                <a:bodyPr rtlCol="0" anchor="ctr"/>
                <a:lstStyle/>
                <a:p>
                  <a:endParaRPr lang="en-US"/>
                </a:p>
              </p:txBody>
            </p:sp>
            <p:sp>
              <p:nvSpPr>
                <p:cNvPr id="1036" name="Freeform: Shape 1035">
                  <a:extLst>
                    <a:ext uri="{FF2B5EF4-FFF2-40B4-BE49-F238E27FC236}">
                      <a16:creationId xmlns:a16="http://schemas.microsoft.com/office/drawing/2014/main" id="{21553F18-6663-410D-8E34-C72E3BD0F8CC}"/>
                    </a:ext>
                  </a:extLst>
                </p:cNvPr>
                <p:cNvSpPr/>
                <p:nvPr/>
              </p:nvSpPr>
              <p:spPr>
                <a:xfrm>
                  <a:off x="2413158" y="4103369"/>
                  <a:ext cx="305466" cy="305466"/>
                </a:xfrm>
                <a:custGeom>
                  <a:avLst/>
                  <a:gdLst>
                    <a:gd name="connsiteX0" fmla="*/ 305467 w 305466"/>
                    <a:gd name="connsiteY0" fmla="*/ 0 h 305466"/>
                    <a:gd name="connsiteX1" fmla="*/ 0 w 305466"/>
                    <a:gd name="connsiteY1" fmla="*/ 305467 h 305466"/>
                  </a:gdLst>
                  <a:ahLst/>
                  <a:cxnLst>
                    <a:cxn ang="0">
                      <a:pos x="connsiteX0" y="connsiteY0"/>
                    </a:cxn>
                    <a:cxn ang="0">
                      <a:pos x="connsiteX1" y="connsiteY1"/>
                    </a:cxn>
                  </a:cxnLst>
                  <a:rect l="l" t="t" r="r" b="b"/>
                  <a:pathLst>
                    <a:path w="305466" h="305466">
                      <a:moveTo>
                        <a:pt x="305467" y="0"/>
                      </a:moveTo>
                      <a:cubicBezTo>
                        <a:pt x="136779" y="0"/>
                        <a:pt x="0" y="136779"/>
                        <a:pt x="0" y="305467"/>
                      </a:cubicBezTo>
                    </a:path>
                  </a:pathLst>
                </a:custGeom>
                <a:noFill/>
                <a:ln w="19050" cap="rnd">
                  <a:solidFill>
                    <a:srgbClr val="7D55A0"/>
                  </a:solidFill>
                  <a:prstDash val="solid"/>
                  <a:round/>
                </a:ln>
              </p:spPr>
              <p:txBody>
                <a:bodyPr rtlCol="0" anchor="ctr"/>
                <a:lstStyle/>
                <a:p>
                  <a:endParaRPr lang="en-US"/>
                </a:p>
              </p:txBody>
            </p:sp>
            <p:sp>
              <p:nvSpPr>
                <p:cNvPr id="1037" name="Freeform: Shape 1036">
                  <a:extLst>
                    <a:ext uri="{FF2B5EF4-FFF2-40B4-BE49-F238E27FC236}">
                      <a16:creationId xmlns:a16="http://schemas.microsoft.com/office/drawing/2014/main" id="{8D767803-632B-40D4-AB06-4CA580C3E358}"/>
                    </a:ext>
                  </a:extLst>
                </p:cNvPr>
                <p:cNvSpPr/>
                <p:nvPr/>
              </p:nvSpPr>
              <p:spPr>
                <a:xfrm>
                  <a:off x="2413158" y="4103274"/>
                  <a:ext cx="305466" cy="305466"/>
                </a:xfrm>
                <a:custGeom>
                  <a:avLst/>
                  <a:gdLst>
                    <a:gd name="connsiteX0" fmla="*/ 0 w 305466"/>
                    <a:gd name="connsiteY0" fmla="*/ 305467 h 305466"/>
                    <a:gd name="connsiteX1" fmla="*/ 305467 w 305466"/>
                    <a:gd name="connsiteY1" fmla="*/ 0 h 305466"/>
                  </a:gdLst>
                  <a:ahLst/>
                  <a:cxnLst>
                    <a:cxn ang="0">
                      <a:pos x="connsiteX0" y="connsiteY0"/>
                    </a:cxn>
                    <a:cxn ang="0">
                      <a:pos x="connsiteX1" y="connsiteY1"/>
                    </a:cxn>
                  </a:cxnLst>
                  <a:rect l="l" t="t" r="r" b="b"/>
                  <a:pathLst>
                    <a:path w="305466" h="305466">
                      <a:moveTo>
                        <a:pt x="0" y="305467"/>
                      </a:moveTo>
                      <a:cubicBezTo>
                        <a:pt x="0" y="136779"/>
                        <a:pt x="136779" y="0"/>
                        <a:pt x="305467" y="0"/>
                      </a:cubicBezTo>
                    </a:path>
                  </a:pathLst>
                </a:custGeom>
                <a:noFill/>
                <a:ln w="19050" cap="rnd">
                  <a:solidFill>
                    <a:srgbClr val="7D55A0"/>
                  </a:solidFill>
                  <a:prstDash val="solid"/>
                  <a:round/>
                </a:ln>
              </p:spPr>
              <p:txBody>
                <a:bodyPr rtlCol="0" anchor="ctr"/>
                <a:lstStyle/>
                <a:p>
                  <a:endParaRPr lang="en-US"/>
                </a:p>
              </p:txBody>
            </p:sp>
            <p:sp>
              <p:nvSpPr>
                <p:cNvPr id="1038" name="Freeform: Shape 1037">
                  <a:extLst>
                    <a:ext uri="{FF2B5EF4-FFF2-40B4-BE49-F238E27FC236}">
                      <a16:creationId xmlns:a16="http://schemas.microsoft.com/office/drawing/2014/main" id="{E9DEB628-7F12-422F-A0AB-102BB257B441}"/>
                    </a:ext>
                  </a:extLst>
                </p:cNvPr>
                <p:cNvSpPr/>
                <p:nvPr/>
              </p:nvSpPr>
              <p:spPr>
                <a:xfrm>
                  <a:off x="2062162" y="61912"/>
                  <a:ext cx="9525" cy="9525"/>
                </a:xfrm>
                <a:custGeom>
                  <a:avLst/>
                  <a:gdLst/>
                  <a:ahLst/>
                  <a:cxnLst/>
                  <a:rect l="l" t="t" r="r" b="b"/>
                  <a:pathLst>
                    <a:path w="9525" h="9525"/>
                  </a:pathLst>
                </a:custGeom>
                <a:noFill/>
                <a:ln w="19050" cap="rnd">
                  <a:solidFill>
                    <a:srgbClr val="7D55A0"/>
                  </a:solidFill>
                  <a:prstDash val="solid"/>
                  <a:round/>
                </a:ln>
              </p:spPr>
              <p:txBody>
                <a:bodyPr rtlCol="0" anchor="ctr"/>
                <a:lstStyle/>
                <a:p>
                  <a:endParaRPr lang="en-US"/>
                </a:p>
              </p:txBody>
            </p:sp>
            <p:sp>
              <p:nvSpPr>
                <p:cNvPr id="1039" name="Freeform: Shape 1038">
                  <a:extLst>
                    <a:ext uri="{FF2B5EF4-FFF2-40B4-BE49-F238E27FC236}">
                      <a16:creationId xmlns:a16="http://schemas.microsoft.com/office/drawing/2014/main" id="{FA083A0C-4667-42EC-A95E-EF196BC9185E}"/>
                    </a:ext>
                  </a:extLst>
                </p:cNvPr>
                <p:cNvSpPr/>
                <p:nvPr/>
              </p:nvSpPr>
              <p:spPr>
                <a:xfrm>
                  <a:off x="2779680" y="4651152"/>
                  <a:ext cx="9525" cy="351663"/>
                </a:xfrm>
                <a:custGeom>
                  <a:avLst/>
                  <a:gdLst>
                    <a:gd name="connsiteX0" fmla="*/ 0 w 9525"/>
                    <a:gd name="connsiteY0" fmla="*/ 351663 h 351663"/>
                    <a:gd name="connsiteX1" fmla="*/ 0 w 9525"/>
                    <a:gd name="connsiteY1" fmla="*/ 0 h 351663"/>
                  </a:gdLst>
                  <a:ahLst/>
                  <a:cxnLst>
                    <a:cxn ang="0">
                      <a:pos x="connsiteX0" y="connsiteY0"/>
                    </a:cxn>
                    <a:cxn ang="0">
                      <a:pos x="connsiteX1" y="connsiteY1"/>
                    </a:cxn>
                  </a:cxnLst>
                  <a:rect l="l" t="t" r="r" b="b"/>
                  <a:pathLst>
                    <a:path w="9525" h="351663">
                      <a:moveTo>
                        <a:pt x="0" y="351663"/>
                      </a:moveTo>
                      <a:lnTo>
                        <a:pt x="0" y="0"/>
                      </a:lnTo>
                    </a:path>
                  </a:pathLst>
                </a:custGeom>
                <a:ln w="19050" cap="rnd">
                  <a:solidFill>
                    <a:srgbClr val="7D55A0"/>
                  </a:solidFill>
                  <a:prstDash val="solid"/>
                  <a:round/>
                </a:ln>
              </p:spPr>
              <p:txBody>
                <a:bodyPr rtlCol="0" anchor="ctr"/>
                <a:lstStyle/>
                <a:p>
                  <a:endParaRPr lang="en-US"/>
                </a:p>
              </p:txBody>
            </p:sp>
            <p:sp>
              <p:nvSpPr>
                <p:cNvPr id="1040" name="Freeform: Shape 1039">
                  <a:extLst>
                    <a:ext uri="{FF2B5EF4-FFF2-40B4-BE49-F238E27FC236}">
                      <a16:creationId xmlns:a16="http://schemas.microsoft.com/office/drawing/2014/main" id="{B1194A71-A2D4-4182-8CCB-A68AB7C1830B}"/>
                    </a:ext>
                  </a:extLst>
                </p:cNvPr>
                <p:cNvSpPr/>
                <p:nvPr/>
              </p:nvSpPr>
              <p:spPr>
                <a:xfrm>
                  <a:off x="2413063" y="4103369"/>
                  <a:ext cx="1183386" cy="899541"/>
                </a:xfrm>
                <a:custGeom>
                  <a:avLst/>
                  <a:gdLst>
                    <a:gd name="connsiteX0" fmla="*/ 1183386 w 1183386"/>
                    <a:gd name="connsiteY0" fmla="*/ 0 h 899541"/>
                    <a:gd name="connsiteX1" fmla="*/ 305467 w 1183386"/>
                    <a:gd name="connsiteY1" fmla="*/ 0 h 899541"/>
                    <a:gd name="connsiteX2" fmla="*/ 0 w 1183386"/>
                    <a:gd name="connsiteY2" fmla="*/ 305467 h 899541"/>
                    <a:gd name="connsiteX3" fmla="*/ 0 w 1183386"/>
                    <a:gd name="connsiteY3" fmla="*/ 899541 h 899541"/>
                  </a:gdLst>
                  <a:ahLst/>
                  <a:cxnLst>
                    <a:cxn ang="0">
                      <a:pos x="connsiteX0" y="connsiteY0"/>
                    </a:cxn>
                    <a:cxn ang="0">
                      <a:pos x="connsiteX1" y="connsiteY1"/>
                    </a:cxn>
                    <a:cxn ang="0">
                      <a:pos x="connsiteX2" y="connsiteY2"/>
                    </a:cxn>
                    <a:cxn ang="0">
                      <a:pos x="connsiteX3" y="connsiteY3"/>
                    </a:cxn>
                  </a:cxnLst>
                  <a:rect l="l" t="t" r="r" b="b"/>
                  <a:pathLst>
                    <a:path w="1183386" h="899541">
                      <a:moveTo>
                        <a:pt x="1183386" y="0"/>
                      </a:moveTo>
                      <a:lnTo>
                        <a:pt x="305467" y="0"/>
                      </a:lnTo>
                      <a:cubicBezTo>
                        <a:pt x="136779" y="0"/>
                        <a:pt x="0" y="136779"/>
                        <a:pt x="0" y="305467"/>
                      </a:cubicBezTo>
                      <a:lnTo>
                        <a:pt x="0" y="899541"/>
                      </a:lnTo>
                    </a:path>
                  </a:pathLst>
                </a:custGeom>
                <a:noFill/>
                <a:ln w="19050" cap="rnd">
                  <a:solidFill>
                    <a:srgbClr val="7D55A0"/>
                  </a:solidFill>
                  <a:prstDash val="solid"/>
                  <a:round/>
                </a:ln>
              </p:spPr>
              <p:txBody>
                <a:bodyPr rtlCol="0" anchor="ctr"/>
                <a:lstStyle/>
                <a:p>
                  <a:endParaRPr lang="en-US"/>
                </a:p>
              </p:txBody>
            </p:sp>
            <p:sp>
              <p:nvSpPr>
                <p:cNvPr id="1041" name="Freeform: Shape 1040">
                  <a:extLst>
                    <a:ext uri="{FF2B5EF4-FFF2-40B4-BE49-F238E27FC236}">
                      <a16:creationId xmlns:a16="http://schemas.microsoft.com/office/drawing/2014/main" id="{E754165C-8EBF-4EE1-9535-0E53B1DE4F40}"/>
                    </a:ext>
                  </a:extLst>
                </p:cNvPr>
                <p:cNvSpPr/>
                <p:nvPr/>
              </p:nvSpPr>
              <p:spPr>
                <a:xfrm>
                  <a:off x="4058506" y="2589370"/>
                  <a:ext cx="1022127" cy="1022127"/>
                </a:xfrm>
                <a:custGeom>
                  <a:avLst/>
                  <a:gdLst>
                    <a:gd name="connsiteX0" fmla="*/ 511016 w 1022127"/>
                    <a:gd name="connsiteY0" fmla="*/ 1022128 h 1022127"/>
                    <a:gd name="connsiteX1" fmla="*/ 0 w 1022127"/>
                    <a:gd name="connsiteY1" fmla="*/ 511112 h 1022127"/>
                    <a:gd name="connsiteX2" fmla="*/ 511016 w 1022127"/>
                    <a:gd name="connsiteY2" fmla="*/ 0 h 1022127"/>
                    <a:gd name="connsiteX3" fmla="*/ 1022128 w 1022127"/>
                    <a:gd name="connsiteY3" fmla="*/ 511112 h 1022127"/>
                    <a:gd name="connsiteX4" fmla="*/ 511016 w 1022127"/>
                    <a:gd name="connsiteY4" fmla="*/ 1022128 h 1022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7" h="1022127">
                      <a:moveTo>
                        <a:pt x="511016" y="1022128"/>
                      </a:moveTo>
                      <a:cubicBezTo>
                        <a:pt x="229171" y="1022128"/>
                        <a:pt x="0" y="792861"/>
                        <a:pt x="0" y="511112"/>
                      </a:cubicBezTo>
                      <a:cubicBezTo>
                        <a:pt x="0" y="229362"/>
                        <a:pt x="229171" y="0"/>
                        <a:pt x="511016" y="0"/>
                      </a:cubicBezTo>
                      <a:cubicBezTo>
                        <a:pt x="792861" y="0"/>
                        <a:pt x="1022128" y="229362"/>
                        <a:pt x="1022128" y="511112"/>
                      </a:cubicBezTo>
                      <a:cubicBezTo>
                        <a:pt x="1022033" y="792861"/>
                        <a:pt x="792766" y="1022128"/>
                        <a:pt x="511016" y="1022128"/>
                      </a:cubicBezTo>
                      <a:close/>
                    </a:path>
                  </a:pathLst>
                </a:custGeom>
                <a:noFill/>
                <a:ln w="19050" cap="rnd">
                  <a:solidFill>
                    <a:srgbClr val="7D55A0"/>
                  </a:solidFill>
                  <a:prstDash val="solid"/>
                  <a:round/>
                </a:ln>
              </p:spPr>
              <p:txBody>
                <a:bodyPr rtlCol="0" anchor="ctr"/>
                <a:lstStyle/>
                <a:p>
                  <a:endParaRPr lang="en-US"/>
                </a:p>
              </p:txBody>
            </p:sp>
            <p:sp>
              <p:nvSpPr>
                <p:cNvPr id="1042" name="Freeform: Shape 1041">
                  <a:extLst>
                    <a:ext uri="{FF2B5EF4-FFF2-40B4-BE49-F238E27FC236}">
                      <a16:creationId xmlns:a16="http://schemas.microsoft.com/office/drawing/2014/main" id="{DE3562BC-3587-4EB9-8DF7-CE65085F10BC}"/>
                    </a:ext>
                  </a:extLst>
                </p:cNvPr>
                <p:cNvSpPr/>
                <p:nvPr/>
              </p:nvSpPr>
              <p:spPr>
                <a:xfrm>
                  <a:off x="3554538" y="3936205"/>
                  <a:ext cx="1660683" cy="376523"/>
                </a:xfrm>
                <a:custGeom>
                  <a:avLst/>
                  <a:gdLst>
                    <a:gd name="connsiteX0" fmla="*/ 1660684 w 1660683"/>
                    <a:gd name="connsiteY0" fmla="*/ 0 h 376523"/>
                    <a:gd name="connsiteX1" fmla="*/ 376523 w 1660683"/>
                    <a:gd name="connsiteY1" fmla="*/ 0 h 376523"/>
                    <a:gd name="connsiteX2" fmla="*/ 0 w 1660683"/>
                    <a:gd name="connsiteY2" fmla="*/ 376523 h 376523"/>
                  </a:gdLst>
                  <a:ahLst/>
                  <a:cxnLst>
                    <a:cxn ang="0">
                      <a:pos x="connsiteX0" y="connsiteY0"/>
                    </a:cxn>
                    <a:cxn ang="0">
                      <a:pos x="connsiteX1" y="connsiteY1"/>
                    </a:cxn>
                    <a:cxn ang="0">
                      <a:pos x="connsiteX2" y="connsiteY2"/>
                    </a:cxn>
                  </a:cxnLst>
                  <a:rect l="l" t="t" r="r" b="b"/>
                  <a:pathLst>
                    <a:path w="1660683" h="376523">
                      <a:moveTo>
                        <a:pt x="1660684" y="0"/>
                      </a:moveTo>
                      <a:lnTo>
                        <a:pt x="376523" y="0"/>
                      </a:lnTo>
                      <a:cubicBezTo>
                        <a:pt x="168593" y="0"/>
                        <a:pt x="0" y="168593"/>
                        <a:pt x="0" y="376523"/>
                      </a:cubicBezTo>
                    </a:path>
                  </a:pathLst>
                </a:custGeom>
                <a:noFill/>
                <a:ln w="19050" cap="rnd">
                  <a:solidFill>
                    <a:srgbClr val="7D55A0"/>
                  </a:solidFill>
                  <a:prstDash val="solid"/>
                  <a:round/>
                </a:ln>
              </p:spPr>
              <p:txBody>
                <a:bodyPr rtlCol="0" anchor="ctr"/>
                <a:lstStyle/>
                <a:p>
                  <a:endParaRPr lang="en-US"/>
                </a:p>
              </p:txBody>
            </p:sp>
            <p:sp>
              <p:nvSpPr>
                <p:cNvPr id="1043" name="Freeform: Shape 1042">
                  <a:extLst>
                    <a:ext uri="{FF2B5EF4-FFF2-40B4-BE49-F238E27FC236}">
                      <a16:creationId xmlns:a16="http://schemas.microsoft.com/office/drawing/2014/main" id="{73818BCD-0CD9-4A80-A77F-8D0F1330B523}"/>
                    </a:ext>
                  </a:extLst>
                </p:cNvPr>
                <p:cNvSpPr/>
                <p:nvPr/>
              </p:nvSpPr>
              <p:spPr>
                <a:xfrm>
                  <a:off x="3554443" y="3936205"/>
                  <a:ext cx="2037302" cy="376523"/>
                </a:xfrm>
                <a:custGeom>
                  <a:avLst/>
                  <a:gdLst>
                    <a:gd name="connsiteX0" fmla="*/ 0 w 2037302"/>
                    <a:gd name="connsiteY0" fmla="*/ 376523 h 376523"/>
                    <a:gd name="connsiteX1" fmla="*/ 376523 w 2037302"/>
                    <a:gd name="connsiteY1" fmla="*/ 0 h 376523"/>
                    <a:gd name="connsiteX2" fmla="*/ 1660684 w 2037302"/>
                    <a:gd name="connsiteY2" fmla="*/ 0 h 376523"/>
                    <a:gd name="connsiteX3" fmla="*/ 2037302 w 2037302"/>
                    <a:gd name="connsiteY3" fmla="*/ 376523 h 376523"/>
                  </a:gdLst>
                  <a:ahLst/>
                  <a:cxnLst>
                    <a:cxn ang="0">
                      <a:pos x="connsiteX0" y="connsiteY0"/>
                    </a:cxn>
                    <a:cxn ang="0">
                      <a:pos x="connsiteX1" y="connsiteY1"/>
                    </a:cxn>
                    <a:cxn ang="0">
                      <a:pos x="connsiteX2" y="connsiteY2"/>
                    </a:cxn>
                    <a:cxn ang="0">
                      <a:pos x="connsiteX3" y="connsiteY3"/>
                    </a:cxn>
                  </a:cxnLst>
                  <a:rect l="l" t="t" r="r" b="b"/>
                  <a:pathLst>
                    <a:path w="2037302" h="376523">
                      <a:moveTo>
                        <a:pt x="0" y="376523"/>
                      </a:moveTo>
                      <a:cubicBezTo>
                        <a:pt x="0" y="168593"/>
                        <a:pt x="168592" y="0"/>
                        <a:pt x="376523" y="0"/>
                      </a:cubicBezTo>
                      <a:lnTo>
                        <a:pt x="1660684" y="0"/>
                      </a:lnTo>
                      <a:cubicBezTo>
                        <a:pt x="1868615" y="0"/>
                        <a:pt x="2037302" y="168593"/>
                        <a:pt x="2037302" y="376523"/>
                      </a:cubicBezTo>
                    </a:path>
                  </a:pathLst>
                </a:custGeom>
                <a:noFill/>
                <a:ln w="19050" cap="rnd">
                  <a:solidFill>
                    <a:srgbClr val="7D55A0"/>
                  </a:solidFill>
                  <a:prstDash val="solid"/>
                  <a:round/>
                </a:ln>
              </p:spPr>
              <p:txBody>
                <a:bodyPr rtlCol="0" anchor="ctr"/>
                <a:lstStyle/>
                <a:p>
                  <a:endParaRPr lang="en-US"/>
                </a:p>
              </p:txBody>
            </p:sp>
            <p:sp>
              <p:nvSpPr>
                <p:cNvPr id="1044" name="Freeform: Shape 1043">
                  <a:extLst>
                    <a:ext uri="{FF2B5EF4-FFF2-40B4-BE49-F238E27FC236}">
                      <a16:creationId xmlns:a16="http://schemas.microsoft.com/office/drawing/2014/main" id="{ACE58388-5A9E-4A44-B539-3F720AEB1C77}"/>
                    </a:ext>
                  </a:extLst>
                </p:cNvPr>
                <p:cNvSpPr/>
                <p:nvPr/>
              </p:nvSpPr>
              <p:spPr>
                <a:xfrm>
                  <a:off x="2062162" y="61912"/>
                  <a:ext cx="9525" cy="9525"/>
                </a:xfrm>
                <a:custGeom>
                  <a:avLst/>
                  <a:gdLst/>
                  <a:ahLst/>
                  <a:cxnLst/>
                  <a:rect l="l" t="t" r="r" b="b"/>
                  <a:pathLst>
                    <a:path w="9525" h="9525"/>
                  </a:pathLst>
                </a:custGeom>
                <a:noFill/>
                <a:ln w="19050" cap="rnd">
                  <a:solidFill>
                    <a:srgbClr val="7D55A0"/>
                  </a:solidFill>
                  <a:prstDash val="solid"/>
                  <a:round/>
                </a:ln>
              </p:spPr>
              <p:txBody>
                <a:bodyPr rtlCol="0" anchor="ctr"/>
                <a:lstStyle/>
                <a:p>
                  <a:endParaRPr lang="en-US"/>
                </a:p>
              </p:txBody>
            </p:sp>
            <p:sp>
              <p:nvSpPr>
                <p:cNvPr id="1045" name="Freeform: Shape 1044">
                  <a:extLst>
                    <a:ext uri="{FF2B5EF4-FFF2-40B4-BE49-F238E27FC236}">
                      <a16:creationId xmlns:a16="http://schemas.microsoft.com/office/drawing/2014/main" id="{A2C78CC0-8D08-4ED2-9794-B2D6E4D19308}"/>
                    </a:ext>
                  </a:extLst>
                </p:cNvPr>
                <p:cNvSpPr/>
                <p:nvPr/>
              </p:nvSpPr>
              <p:spPr>
                <a:xfrm>
                  <a:off x="2062162" y="61912"/>
                  <a:ext cx="9525" cy="9525"/>
                </a:xfrm>
                <a:custGeom>
                  <a:avLst/>
                  <a:gdLst/>
                  <a:ahLst/>
                  <a:cxnLst/>
                  <a:rect l="l" t="t" r="r" b="b"/>
                  <a:pathLst>
                    <a:path w="9525" h="9525"/>
                  </a:pathLst>
                </a:custGeom>
                <a:noFill/>
                <a:ln w="19050" cap="rnd">
                  <a:solidFill>
                    <a:srgbClr val="7D55A0"/>
                  </a:solidFill>
                  <a:prstDash val="solid"/>
                  <a:round/>
                </a:ln>
              </p:spPr>
              <p:txBody>
                <a:bodyPr rtlCol="0" anchor="ctr"/>
                <a:lstStyle/>
                <a:p>
                  <a:endParaRPr lang="en-US"/>
                </a:p>
              </p:txBody>
            </p:sp>
            <p:sp>
              <p:nvSpPr>
                <p:cNvPr id="1046" name="Freeform: Shape 1045">
                  <a:extLst>
                    <a:ext uri="{FF2B5EF4-FFF2-40B4-BE49-F238E27FC236}">
                      <a16:creationId xmlns:a16="http://schemas.microsoft.com/office/drawing/2014/main" id="{630F8E58-E6A8-4208-99DC-34A39D9158EC}"/>
                    </a:ext>
                  </a:extLst>
                </p:cNvPr>
                <p:cNvSpPr/>
                <p:nvPr/>
              </p:nvSpPr>
              <p:spPr>
                <a:xfrm>
                  <a:off x="4006405" y="4611528"/>
                  <a:ext cx="9525" cy="391287"/>
                </a:xfrm>
                <a:custGeom>
                  <a:avLst/>
                  <a:gdLst>
                    <a:gd name="connsiteX0" fmla="*/ 0 w 9525"/>
                    <a:gd name="connsiteY0" fmla="*/ 391287 h 391287"/>
                    <a:gd name="connsiteX1" fmla="*/ 0 w 9525"/>
                    <a:gd name="connsiteY1" fmla="*/ 0 h 391287"/>
                  </a:gdLst>
                  <a:ahLst/>
                  <a:cxnLst>
                    <a:cxn ang="0">
                      <a:pos x="connsiteX0" y="connsiteY0"/>
                    </a:cxn>
                    <a:cxn ang="0">
                      <a:pos x="connsiteX1" y="connsiteY1"/>
                    </a:cxn>
                  </a:cxnLst>
                  <a:rect l="l" t="t" r="r" b="b"/>
                  <a:pathLst>
                    <a:path w="9525" h="391287">
                      <a:moveTo>
                        <a:pt x="0" y="391287"/>
                      </a:moveTo>
                      <a:lnTo>
                        <a:pt x="0" y="0"/>
                      </a:lnTo>
                    </a:path>
                  </a:pathLst>
                </a:custGeom>
                <a:ln w="19050" cap="rnd">
                  <a:solidFill>
                    <a:srgbClr val="7D55A0"/>
                  </a:solidFill>
                  <a:prstDash val="solid"/>
                  <a:round/>
                </a:ln>
              </p:spPr>
              <p:txBody>
                <a:bodyPr rtlCol="0" anchor="ctr"/>
                <a:lstStyle/>
                <a:p>
                  <a:endParaRPr lang="en-US"/>
                </a:p>
              </p:txBody>
            </p:sp>
            <p:sp>
              <p:nvSpPr>
                <p:cNvPr id="1047" name="Freeform: Shape 1046">
                  <a:extLst>
                    <a:ext uri="{FF2B5EF4-FFF2-40B4-BE49-F238E27FC236}">
                      <a16:creationId xmlns:a16="http://schemas.microsoft.com/office/drawing/2014/main" id="{A48C0B3F-5F20-41A7-8694-63D244EDA83C}"/>
                    </a:ext>
                  </a:extLst>
                </p:cNvPr>
                <p:cNvSpPr/>
                <p:nvPr/>
              </p:nvSpPr>
              <p:spPr>
                <a:xfrm>
                  <a:off x="3554538" y="3936205"/>
                  <a:ext cx="2037207" cy="1066609"/>
                </a:xfrm>
                <a:custGeom>
                  <a:avLst/>
                  <a:gdLst>
                    <a:gd name="connsiteX0" fmla="*/ 2037207 w 2037207"/>
                    <a:gd name="connsiteY0" fmla="*/ 1066609 h 1066609"/>
                    <a:gd name="connsiteX1" fmla="*/ 2037207 w 2037207"/>
                    <a:gd name="connsiteY1" fmla="*/ 376523 h 1066609"/>
                    <a:gd name="connsiteX2" fmla="*/ 1660589 w 2037207"/>
                    <a:gd name="connsiteY2" fmla="*/ 0 h 1066609"/>
                    <a:gd name="connsiteX3" fmla="*/ 376523 w 2037207"/>
                    <a:gd name="connsiteY3" fmla="*/ 0 h 1066609"/>
                    <a:gd name="connsiteX4" fmla="*/ 0 w 2037207"/>
                    <a:gd name="connsiteY4" fmla="*/ 376523 h 1066609"/>
                    <a:gd name="connsiteX5" fmla="*/ 0 w 2037207"/>
                    <a:gd name="connsiteY5" fmla="*/ 1066609 h 106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207" h="1066609">
                      <a:moveTo>
                        <a:pt x="2037207" y="1066609"/>
                      </a:moveTo>
                      <a:lnTo>
                        <a:pt x="2037207" y="376523"/>
                      </a:lnTo>
                      <a:cubicBezTo>
                        <a:pt x="2037207" y="168593"/>
                        <a:pt x="1868614" y="0"/>
                        <a:pt x="1660589" y="0"/>
                      </a:cubicBezTo>
                      <a:lnTo>
                        <a:pt x="376523" y="0"/>
                      </a:lnTo>
                      <a:cubicBezTo>
                        <a:pt x="168593" y="0"/>
                        <a:pt x="0" y="168593"/>
                        <a:pt x="0" y="376523"/>
                      </a:cubicBezTo>
                      <a:lnTo>
                        <a:pt x="0" y="1066609"/>
                      </a:lnTo>
                    </a:path>
                  </a:pathLst>
                </a:custGeom>
                <a:noFill/>
                <a:ln w="19050" cap="rnd">
                  <a:solidFill>
                    <a:srgbClr val="7D55A0"/>
                  </a:solidFill>
                  <a:prstDash val="solid"/>
                  <a:round/>
                </a:ln>
              </p:spPr>
              <p:txBody>
                <a:bodyPr rtlCol="0" anchor="ctr"/>
                <a:lstStyle/>
                <a:p>
                  <a:endParaRPr lang="en-US"/>
                </a:p>
              </p:txBody>
            </p:sp>
            <p:sp>
              <p:nvSpPr>
                <p:cNvPr id="1048" name="Freeform: Shape 1047">
                  <a:extLst>
                    <a:ext uri="{FF2B5EF4-FFF2-40B4-BE49-F238E27FC236}">
                      <a16:creationId xmlns:a16="http://schemas.microsoft.com/office/drawing/2014/main" id="{ACD2D908-BB88-40AD-A1ED-578ED6458B52}"/>
                    </a:ext>
                  </a:extLst>
                </p:cNvPr>
                <p:cNvSpPr/>
                <p:nvPr/>
              </p:nvSpPr>
              <p:spPr>
                <a:xfrm>
                  <a:off x="5139880" y="4611528"/>
                  <a:ext cx="9525" cy="391287"/>
                </a:xfrm>
                <a:custGeom>
                  <a:avLst/>
                  <a:gdLst>
                    <a:gd name="connsiteX0" fmla="*/ 0 w 9525"/>
                    <a:gd name="connsiteY0" fmla="*/ 391287 h 391287"/>
                    <a:gd name="connsiteX1" fmla="*/ 0 w 9525"/>
                    <a:gd name="connsiteY1" fmla="*/ 0 h 391287"/>
                  </a:gdLst>
                  <a:ahLst/>
                  <a:cxnLst>
                    <a:cxn ang="0">
                      <a:pos x="connsiteX0" y="connsiteY0"/>
                    </a:cxn>
                    <a:cxn ang="0">
                      <a:pos x="connsiteX1" y="connsiteY1"/>
                    </a:cxn>
                  </a:cxnLst>
                  <a:rect l="l" t="t" r="r" b="b"/>
                  <a:pathLst>
                    <a:path w="9525" h="391287">
                      <a:moveTo>
                        <a:pt x="0" y="391287"/>
                      </a:moveTo>
                      <a:lnTo>
                        <a:pt x="0" y="0"/>
                      </a:lnTo>
                    </a:path>
                  </a:pathLst>
                </a:custGeom>
                <a:ln w="19050" cap="rnd">
                  <a:solidFill>
                    <a:srgbClr val="7D55A0"/>
                  </a:solidFill>
                  <a:prstDash val="solid"/>
                  <a:round/>
                </a:ln>
              </p:spPr>
              <p:txBody>
                <a:bodyPr rtlCol="0" anchor="ctr"/>
                <a:lstStyle/>
                <a:p>
                  <a:endParaRPr lang="en-US"/>
                </a:p>
              </p:txBody>
            </p:sp>
          </p:grpSp>
          <p:sp>
            <p:nvSpPr>
              <p:cNvPr id="1049" name="Freeform: Shape 1048">
                <a:extLst>
                  <a:ext uri="{FF2B5EF4-FFF2-40B4-BE49-F238E27FC236}">
                    <a16:creationId xmlns:a16="http://schemas.microsoft.com/office/drawing/2014/main" id="{7C534ACB-87C7-4D32-8B30-FB8CA4218F78}"/>
                  </a:ext>
                </a:extLst>
              </p:cNvPr>
              <p:cNvSpPr/>
              <p:nvPr/>
            </p:nvSpPr>
            <p:spPr>
              <a:xfrm>
                <a:off x="2143124" y="5002815"/>
                <a:ext cx="4860036" cy="9525"/>
              </a:xfrm>
              <a:custGeom>
                <a:avLst/>
                <a:gdLst>
                  <a:gd name="connsiteX0" fmla="*/ 0 w 4860036"/>
                  <a:gd name="connsiteY0" fmla="*/ 0 h 9525"/>
                  <a:gd name="connsiteX1" fmla="*/ 4860036 w 4860036"/>
                  <a:gd name="connsiteY1" fmla="*/ 0 h 9525"/>
                </a:gdLst>
                <a:ahLst/>
                <a:cxnLst>
                  <a:cxn ang="0">
                    <a:pos x="connsiteX0" y="connsiteY0"/>
                  </a:cxn>
                  <a:cxn ang="0">
                    <a:pos x="connsiteX1" y="connsiteY1"/>
                  </a:cxn>
                </a:cxnLst>
                <a:rect l="l" t="t" r="r" b="b"/>
                <a:pathLst>
                  <a:path w="4860036" h="9525">
                    <a:moveTo>
                      <a:pt x="0" y="0"/>
                    </a:moveTo>
                    <a:lnTo>
                      <a:pt x="4860036" y="0"/>
                    </a:lnTo>
                  </a:path>
                </a:pathLst>
              </a:custGeom>
              <a:ln w="19050" cap="rnd">
                <a:solidFill>
                  <a:srgbClr val="7D55A0"/>
                </a:solidFill>
                <a:prstDash val="solid"/>
                <a:round/>
              </a:ln>
            </p:spPr>
            <p:txBody>
              <a:bodyPr rtlCol="0" anchor="ctr"/>
              <a:lstStyle/>
              <a:p>
                <a:endParaRPr lang="en-US"/>
              </a:p>
            </p:txBody>
          </p:sp>
        </p:grpSp>
        <p:grpSp>
          <p:nvGrpSpPr>
            <p:cNvPr id="1050" name="Graphic 1023">
              <a:extLst>
                <a:ext uri="{FF2B5EF4-FFF2-40B4-BE49-F238E27FC236}">
                  <a16:creationId xmlns:a16="http://schemas.microsoft.com/office/drawing/2014/main" id="{9C0BEAD6-0558-432F-AEDE-582B6FC50E30}"/>
                </a:ext>
              </a:extLst>
            </p:cNvPr>
            <p:cNvGrpSpPr/>
            <p:nvPr/>
          </p:nvGrpSpPr>
          <p:grpSpPr>
            <a:xfrm>
              <a:off x="2062162" y="61912"/>
              <a:ext cx="4553902" cy="2776061"/>
              <a:chOff x="2062162" y="61912"/>
              <a:chExt cx="4553902" cy="2776061"/>
            </a:xfrm>
            <a:noFill/>
          </p:grpSpPr>
          <p:sp>
            <p:nvSpPr>
              <p:cNvPr id="1051" name="Freeform: Shape 1050">
                <a:extLst>
                  <a:ext uri="{FF2B5EF4-FFF2-40B4-BE49-F238E27FC236}">
                    <a16:creationId xmlns:a16="http://schemas.microsoft.com/office/drawing/2014/main" id="{CAA7BA99-15E0-41C8-9EB1-3A33C65005AF}"/>
                  </a:ext>
                </a:extLst>
              </p:cNvPr>
              <p:cNvSpPr/>
              <p:nvPr/>
            </p:nvSpPr>
            <p:spPr>
              <a:xfrm>
                <a:off x="2938747" y="2185796"/>
                <a:ext cx="624268" cy="9525"/>
              </a:xfrm>
              <a:custGeom>
                <a:avLst/>
                <a:gdLst>
                  <a:gd name="connsiteX0" fmla="*/ 624269 w 624268"/>
                  <a:gd name="connsiteY0" fmla="*/ 0 h 9525"/>
                  <a:gd name="connsiteX1" fmla="*/ 0 w 624268"/>
                  <a:gd name="connsiteY1" fmla="*/ 0 h 9525"/>
                </a:gdLst>
                <a:ahLst/>
                <a:cxnLst>
                  <a:cxn ang="0">
                    <a:pos x="connsiteX0" y="connsiteY0"/>
                  </a:cxn>
                  <a:cxn ang="0">
                    <a:pos x="connsiteX1" y="connsiteY1"/>
                  </a:cxn>
                </a:cxnLst>
                <a:rect l="l" t="t" r="r" b="b"/>
                <a:pathLst>
                  <a:path w="624268" h="9525">
                    <a:moveTo>
                      <a:pt x="624269" y="0"/>
                    </a:moveTo>
                    <a:lnTo>
                      <a:pt x="0" y="0"/>
                    </a:lnTo>
                  </a:path>
                </a:pathLst>
              </a:custGeom>
              <a:ln w="19050" cap="rnd">
                <a:solidFill>
                  <a:srgbClr val="7D55A0"/>
                </a:solidFill>
                <a:prstDash val="solid"/>
                <a:round/>
              </a:ln>
            </p:spPr>
            <p:txBody>
              <a:bodyPr rtlCol="0" anchor="ctr"/>
              <a:lstStyle/>
              <a:p>
                <a:endParaRPr lang="en-US"/>
              </a:p>
            </p:txBody>
          </p:sp>
          <p:sp>
            <p:nvSpPr>
              <p:cNvPr id="1052" name="Freeform: Shape 1051">
                <a:extLst>
                  <a:ext uri="{FF2B5EF4-FFF2-40B4-BE49-F238E27FC236}">
                    <a16:creationId xmlns:a16="http://schemas.microsoft.com/office/drawing/2014/main" id="{F52C1F50-2A25-49A1-90DE-05B4E15218BB}"/>
                  </a:ext>
                </a:extLst>
              </p:cNvPr>
              <p:cNvSpPr/>
              <p:nvPr/>
            </p:nvSpPr>
            <p:spPr>
              <a:xfrm>
                <a:off x="3240118" y="1241869"/>
                <a:ext cx="458152" cy="9525"/>
              </a:xfrm>
              <a:custGeom>
                <a:avLst/>
                <a:gdLst>
                  <a:gd name="connsiteX0" fmla="*/ 0 w 458152"/>
                  <a:gd name="connsiteY0" fmla="*/ 0 h 9525"/>
                  <a:gd name="connsiteX1" fmla="*/ 458153 w 458152"/>
                  <a:gd name="connsiteY1" fmla="*/ 0 h 9525"/>
                </a:gdLst>
                <a:ahLst/>
                <a:cxnLst>
                  <a:cxn ang="0">
                    <a:pos x="connsiteX0" y="connsiteY0"/>
                  </a:cxn>
                  <a:cxn ang="0">
                    <a:pos x="connsiteX1" y="connsiteY1"/>
                  </a:cxn>
                </a:cxnLst>
                <a:rect l="l" t="t" r="r" b="b"/>
                <a:pathLst>
                  <a:path w="458152" h="9525">
                    <a:moveTo>
                      <a:pt x="0" y="0"/>
                    </a:moveTo>
                    <a:lnTo>
                      <a:pt x="458153" y="0"/>
                    </a:lnTo>
                  </a:path>
                </a:pathLst>
              </a:custGeom>
              <a:ln w="19050" cap="rnd">
                <a:solidFill>
                  <a:srgbClr val="7D55A0"/>
                </a:solidFill>
                <a:prstDash val="solid"/>
                <a:round/>
              </a:ln>
            </p:spPr>
            <p:txBody>
              <a:bodyPr rtlCol="0" anchor="ctr"/>
              <a:lstStyle/>
              <a:p>
                <a:endParaRPr lang="en-US"/>
              </a:p>
            </p:txBody>
          </p:sp>
          <p:sp>
            <p:nvSpPr>
              <p:cNvPr id="1053" name="Freeform: Shape 1052">
                <a:extLst>
                  <a:ext uri="{FF2B5EF4-FFF2-40B4-BE49-F238E27FC236}">
                    <a16:creationId xmlns:a16="http://schemas.microsoft.com/office/drawing/2014/main" id="{84EA7CD9-7DFE-4BA6-BF45-280F21D9EF98}"/>
                  </a:ext>
                </a:extLst>
              </p:cNvPr>
              <p:cNvSpPr/>
              <p:nvPr/>
            </p:nvSpPr>
            <p:spPr>
              <a:xfrm>
                <a:off x="5448013" y="1241869"/>
                <a:ext cx="458057" cy="9525"/>
              </a:xfrm>
              <a:custGeom>
                <a:avLst/>
                <a:gdLst>
                  <a:gd name="connsiteX0" fmla="*/ 458057 w 458057"/>
                  <a:gd name="connsiteY0" fmla="*/ 0 h 9525"/>
                  <a:gd name="connsiteX1" fmla="*/ 0 w 458057"/>
                  <a:gd name="connsiteY1" fmla="*/ 0 h 9525"/>
                </a:gdLst>
                <a:ahLst/>
                <a:cxnLst>
                  <a:cxn ang="0">
                    <a:pos x="connsiteX0" y="connsiteY0"/>
                  </a:cxn>
                  <a:cxn ang="0">
                    <a:pos x="connsiteX1" y="connsiteY1"/>
                  </a:cxn>
                </a:cxnLst>
                <a:rect l="l" t="t" r="r" b="b"/>
                <a:pathLst>
                  <a:path w="458057" h="9525">
                    <a:moveTo>
                      <a:pt x="458057" y="0"/>
                    </a:moveTo>
                    <a:lnTo>
                      <a:pt x="0" y="0"/>
                    </a:lnTo>
                  </a:path>
                </a:pathLst>
              </a:custGeom>
              <a:ln w="19050" cap="rnd">
                <a:solidFill>
                  <a:srgbClr val="7D55A0"/>
                </a:solidFill>
                <a:prstDash val="solid"/>
                <a:round/>
              </a:ln>
            </p:spPr>
            <p:txBody>
              <a:bodyPr rtlCol="0" anchor="ctr"/>
              <a:lstStyle/>
              <a:p>
                <a:endParaRPr lang="en-US"/>
              </a:p>
            </p:txBody>
          </p:sp>
          <p:sp>
            <p:nvSpPr>
              <p:cNvPr id="1054" name="Freeform: Shape 1053">
                <a:extLst>
                  <a:ext uri="{FF2B5EF4-FFF2-40B4-BE49-F238E27FC236}">
                    <a16:creationId xmlns:a16="http://schemas.microsoft.com/office/drawing/2014/main" id="{9E95E3CD-8789-43F1-AFB2-65677178C64B}"/>
                  </a:ext>
                </a:extLst>
              </p:cNvPr>
              <p:cNvSpPr/>
              <p:nvPr/>
            </p:nvSpPr>
            <p:spPr>
              <a:xfrm>
                <a:off x="5583078" y="2185796"/>
                <a:ext cx="624363" cy="9525"/>
              </a:xfrm>
              <a:custGeom>
                <a:avLst/>
                <a:gdLst>
                  <a:gd name="connsiteX0" fmla="*/ 624364 w 624363"/>
                  <a:gd name="connsiteY0" fmla="*/ 0 h 9525"/>
                  <a:gd name="connsiteX1" fmla="*/ 0 w 624363"/>
                  <a:gd name="connsiteY1" fmla="*/ 0 h 9525"/>
                </a:gdLst>
                <a:ahLst/>
                <a:cxnLst>
                  <a:cxn ang="0">
                    <a:pos x="connsiteX0" y="connsiteY0"/>
                  </a:cxn>
                  <a:cxn ang="0">
                    <a:pos x="connsiteX1" y="connsiteY1"/>
                  </a:cxn>
                </a:cxnLst>
                <a:rect l="l" t="t" r="r" b="b"/>
                <a:pathLst>
                  <a:path w="624363" h="9525">
                    <a:moveTo>
                      <a:pt x="624364" y="0"/>
                    </a:moveTo>
                    <a:lnTo>
                      <a:pt x="0" y="0"/>
                    </a:lnTo>
                  </a:path>
                </a:pathLst>
              </a:custGeom>
              <a:ln w="19050" cap="rnd">
                <a:solidFill>
                  <a:srgbClr val="7D55A0"/>
                </a:solidFill>
                <a:prstDash val="solid"/>
                <a:round/>
              </a:ln>
            </p:spPr>
            <p:txBody>
              <a:bodyPr rtlCol="0" anchor="ctr"/>
              <a:lstStyle/>
              <a:p>
                <a:endParaRPr lang="en-US"/>
              </a:p>
            </p:txBody>
          </p:sp>
          <p:sp>
            <p:nvSpPr>
              <p:cNvPr id="1055" name="Freeform: Shape 1054">
                <a:extLst>
                  <a:ext uri="{FF2B5EF4-FFF2-40B4-BE49-F238E27FC236}">
                    <a16:creationId xmlns:a16="http://schemas.microsoft.com/office/drawing/2014/main" id="{175BB649-19EC-4D61-94A8-F3CAE3CC25DC}"/>
                  </a:ext>
                </a:extLst>
              </p:cNvPr>
              <p:cNvSpPr/>
              <p:nvPr/>
            </p:nvSpPr>
            <p:spPr>
              <a:xfrm>
                <a:off x="3563016" y="1241964"/>
                <a:ext cx="135159" cy="943832"/>
              </a:xfrm>
              <a:custGeom>
                <a:avLst/>
                <a:gdLst>
                  <a:gd name="connsiteX0" fmla="*/ 0 w 135159"/>
                  <a:gd name="connsiteY0" fmla="*/ 943832 h 943832"/>
                  <a:gd name="connsiteX1" fmla="*/ 135160 w 135159"/>
                  <a:gd name="connsiteY1" fmla="*/ 0 h 943832"/>
                </a:gdLst>
                <a:ahLst/>
                <a:cxnLst>
                  <a:cxn ang="0">
                    <a:pos x="connsiteX0" y="connsiteY0"/>
                  </a:cxn>
                  <a:cxn ang="0">
                    <a:pos x="connsiteX1" y="connsiteY1"/>
                  </a:cxn>
                </a:cxnLst>
                <a:rect l="l" t="t" r="r" b="b"/>
                <a:pathLst>
                  <a:path w="135159" h="943832">
                    <a:moveTo>
                      <a:pt x="0" y="943832"/>
                    </a:moveTo>
                    <a:cubicBezTo>
                      <a:pt x="0" y="599980"/>
                      <a:pt x="49339" y="277749"/>
                      <a:pt x="135160" y="0"/>
                    </a:cubicBezTo>
                  </a:path>
                </a:pathLst>
              </a:custGeom>
              <a:noFill/>
              <a:ln w="19050" cap="rnd">
                <a:solidFill>
                  <a:srgbClr val="7D55A0"/>
                </a:solidFill>
                <a:prstDash val="solid"/>
                <a:round/>
              </a:ln>
            </p:spPr>
            <p:txBody>
              <a:bodyPr rtlCol="0" anchor="ctr"/>
              <a:lstStyle/>
              <a:p>
                <a:endParaRPr lang="en-US"/>
              </a:p>
            </p:txBody>
          </p:sp>
          <p:sp>
            <p:nvSpPr>
              <p:cNvPr id="1056" name="Freeform: Shape 1055">
                <a:extLst>
                  <a:ext uri="{FF2B5EF4-FFF2-40B4-BE49-F238E27FC236}">
                    <a16:creationId xmlns:a16="http://schemas.microsoft.com/office/drawing/2014/main" id="{FE15C698-3635-46E4-9970-2444A2308CA5}"/>
                  </a:ext>
                </a:extLst>
              </p:cNvPr>
              <p:cNvSpPr/>
              <p:nvPr/>
            </p:nvSpPr>
            <p:spPr>
              <a:xfrm>
                <a:off x="3563016" y="2185796"/>
                <a:ext cx="1010126" cy="9525"/>
              </a:xfrm>
              <a:custGeom>
                <a:avLst/>
                <a:gdLst>
                  <a:gd name="connsiteX0" fmla="*/ 0 w 1010126"/>
                  <a:gd name="connsiteY0" fmla="*/ 0 h 9525"/>
                  <a:gd name="connsiteX1" fmla="*/ 1010126 w 1010126"/>
                  <a:gd name="connsiteY1" fmla="*/ 0 h 9525"/>
                </a:gdLst>
                <a:ahLst/>
                <a:cxnLst>
                  <a:cxn ang="0">
                    <a:pos x="connsiteX0" y="connsiteY0"/>
                  </a:cxn>
                  <a:cxn ang="0">
                    <a:pos x="connsiteX1" y="connsiteY1"/>
                  </a:cxn>
                </a:cxnLst>
                <a:rect l="l" t="t" r="r" b="b"/>
                <a:pathLst>
                  <a:path w="1010126" h="9525">
                    <a:moveTo>
                      <a:pt x="0" y="0"/>
                    </a:moveTo>
                    <a:lnTo>
                      <a:pt x="1010126" y="0"/>
                    </a:lnTo>
                  </a:path>
                </a:pathLst>
              </a:custGeom>
              <a:ln w="19050" cap="rnd">
                <a:solidFill>
                  <a:srgbClr val="7D55A0"/>
                </a:solidFill>
                <a:prstDash val="solid"/>
                <a:round/>
              </a:ln>
            </p:spPr>
            <p:txBody>
              <a:bodyPr rtlCol="0" anchor="ctr"/>
              <a:lstStyle/>
              <a:p>
                <a:endParaRPr lang="en-US"/>
              </a:p>
            </p:txBody>
          </p:sp>
          <p:sp>
            <p:nvSpPr>
              <p:cNvPr id="1057" name="Freeform: Shape 1056">
                <a:extLst>
                  <a:ext uri="{FF2B5EF4-FFF2-40B4-BE49-F238E27FC236}">
                    <a16:creationId xmlns:a16="http://schemas.microsoft.com/office/drawing/2014/main" id="{C3C9924C-976B-4A4A-B827-FF55B75DD9F9}"/>
                  </a:ext>
                </a:extLst>
              </p:cNvPr>
              <p:cNvSpPr/>
              <p:nvPr/>
            </p:nvSpPr>
            <p:spPr>
              <a:xfrm>
                <a:off x="4573142" y="2185796"/>
                <a:ext cx="9525" cy="181927"/>
              </a:xfrm>
              <a:custGeom>
                <a:avLst/>
                <a:gdLst>
                  <a:gd name="connsiteX0" fmla="*/ 0 w 9525"/>
                  <a:gd name="connsiteY0" fmla="*/ 0 h 181927"/>
                  <a:gd name="connsiteX1" fmla="*/ 0 w 9525"/>
                  <a:gd name="connsiteY1" fmla="*/ 181928 h 181927"/>
                </a:gdLst>
                <a:ahLst/>
                <a:cxnLst>
                  <a:cxn ang="0">
                    <a:pos x="connsiteX0" y="connsiteY0"/>
                  </a:cxn>
                  <a:cxn ang="0">
                    <a:pos x="connsiteX1" y="connsiteY1"/>
                  </a:cxn>
                </a:cxnLst>
                <a:rect l="l" t="t" r="r" b="b"/>
                <a:pathLst>
                  <a:path w="9525" h="181927">
                    <a:moveTo>
                      <a:pt x="0" y="0"/>
                    </a:moveTo>
                    <a:lnTo>
                      <a:pt x="0" y="181928"/>
                    </a:lnTo>
                  </a:path>
                </a:pathLst>
              </a:custGeom>
              <a:ln w="19050" cap="rnd">
                <a:solidFill>
                  <a:srgbClr val="7D55A0"/>
                </a:solidFill>
                <a:prstDash val="solid"/>
                <a:round/>
              </a:ln>
            </p:spPr>
            <p:txBody>
              <a:bodyPr rtlCol="0" anchor="ctr"/>
              <a:lstStyle/>
              <a:p>
                <a:endParaRPr lang="en-US"/>
              </a:p>
            </p:txBody>
          </p:sp>
          <p:sp>
            <p:nvSpPr>
              <p:cNvPr id="1058" name="Freeform: Shape 1057">
                <a:extLst>
                  <a:ext uri="{FF2B5EF4-FFF2-40B4-BE49-F238E27FC236}">
                    <a16:creationId xmlns:a16="http://schemas.microsoft.com/office/drawing/2014/main" id="{58CBED79-78BE-4B86-96F5-66D05F7D9C08}"/>
                  </a:ext>
                </a:extLst>
              </p:cNvPr>
              <p:cNvSpPr/>
              <p:nvPr/>
            </p:nvSpPr>
            <p:spPr>
              <a:xfrm>
                <a:off x="5448013" y="1241868"/>
                <a:ext cx="135159" cy="943832"/>
              </a:xfrm>
              <a:custGeom>
                <a:avLst/>
                <a:gdLst>
                  <a:gd name="connsiteX0" fmla="*/ 0 w 135159"/>
                  <a:gd name="connsiteY0" fmla="*/ 0 h 943832"/>
                  <a:gd name="connsiteX1" fmla="*/ 135160 w 135159"/>
                  <a:gd name="connsiteY1" fmla="*/ 943832 h 943832"/>
                </a:gdLst>
                <a:ahLst/>
                <a:cxnLst>
                  <a:cxn ang="0">
                    <a:pos x="connsiteX0" y="connsiteY0"/>
                  </a:cxn>
                  <a:cxn ang="0">
                    <a:pos x="connsiteX1" y="connsiteY1"/>
                  </a:cxn>
                </a:cxnLst>
                <a:rect l="l" t="t" r="r" b="b"/>
                <a:pathLst>
                  <a:path w="135159" h="943832">
                    <a:moveTo>
                      <a:pt x="0" y="0"/>
                    </a:moveTo>
                    <a:cubicBezTo>
                      <a:pt x="85820" y="277749"/>
                      <a:pt x="135160" y="599980"/>
                      <a:pt x="135160" y="943832"/>
                    </a:cubicBezTo>
                  </a:path>
                </a:pathLst>
              </a:custGeom>
              <a:noFill/>
              <a:ln w="19050" cap="rnd">
                <a:solidFill>
                  <a:srgbClr val="7D55A0"/>
                </a:solidFill>
                <a:prstDash val="solid"/>
                <a:round/>
              </a:ln>
            </p:spPr>
            <p:txBody>
              <a:bodyPr rtlCol="0" anchor="ctr"/>
              <a:lstStyle/>
              <a:p>
                <a:endParaRPr lang="en-US"/>
              </a:p>
            </p:txBody>
          </p:sp>
          <p:sp>
            <p:nvSpPr>
              <p:cNvPr id="1059" name="Freeform: Shape 1058">
                <a:extLst>
                  <a:ext uri="{FF2B5EF4-FFF2-40B4-BE49-F238E27FC236}">
                    <a16:creationId xmlns:a16="http://schemas.microsoft.com/office/drawing/2014/main" id="{BE5891B3-62FA-4345-998E-E12153902780}"/>
                  </a:ext>
                </a:extLst>
              </p:cNvPr>
              <p:cNvSpPr/>
              <p:nvPr/>
            </p:nvSpPr>
            <p:spPr>
              <a:xfrm>
                <a:off x="4573142" y="1241869"/>
                <a:ext cx="9525" cy="943927"/>
              </a:xfrm>
              <a:custGeom>
                <a:avLst/>
                <a:gdLst>
                  <a:gd name="connsiteX0" fmla="*/ 0 w 9525"/>
                  <a:gd name="connsiteY0" fmla="*/ 943927 h 943927"/>
                  <a:gd name="connsiteX1" fmla="*/ 0 w 9525"/>
                  <a:gd name="connsiteY1" fmla="*/ 0 h 943927"/>
                </a:gdLst>
                <a:ahLst/>
                <a:cxnLst>
                  <a:cxn ang="0">
                    <a:pos x="connsiteX0" y="connsiteY0"/>
                  </a:cxn>
                  <a:cxn ang="0">
                    <a:pos x="connsiteX1" y="connsiteY1"/>
                  </a:cxn>
                </a:cxnLst>
                <a:rect l="l" t="t" r="r" b="b"/>
                <a:pathLst>
                  <a:path w="9525" h="943927">
                    <a:moveTo>
                      <a:pt x="0" y="943927"/>
                    </a:moveTo>
                    <a:lnTo>
                      <a:pt x="0" y="0"/>
                    </a:lnTo>
                  </a:path>
                </a:pathLst>
              </a:custGeom>
              <a:ln w="19050" cap="rnd">
                <a:solidFill>
                  <a:srgbClr val="7D55A0"/>
                </a:solidFill>
                <a:prstDash val="solid"/>
                <a:round/>
              </a:ln>
            </p:spPr>
            <p:txBody>
              <a:bodyPr rtlCol="0" anchor="ctr"/>
              <a:lstStyle/>
              <a:p>
                <a:endParaRPr lang="en-US"/>
              </a:p>
            </p:txBody>
          </p:sp>
          <p:sp>
            <p:nvSpPr>
              <p:cNvPr id="1060" name="Freeform: Shape 1059">
                <a:extLst>
                  <a:ext uri="{FF2B5EF4-FFF2-40B4-BE49-F238E27FC236}">
                    <a16:creationId xmlns:a16="http://schemas.microsoft.com/office/drawing/2014/main" id="{A9AE3BA6-879B-4B29-8433-3A003EEAAE3D}"/>
                  </a:ext>
                </a:extLst>
              </p:cNvPr>
              <p:cNvSpPr/>
              <p:nvPr/>
            </p:nvSpPr>
            <p:spPr>
              <a:xfrm>
                <a:off x="4573142" y="2185796"/>
                <a:ext cx="1009935" cy="9525"/>
              </a:xfrm>
              <a:custGeom>
                <a:avLst/>
                <a:gdLst>
                  <a:gd name="connsiteX0" fmla="*/ 0 w 1009935"/>
                  <a:gd name="connsiteY0" fmla="*/ 0 h 9525"/>
                  <a:gd name="connsiteX1" fmla="*/ 1009936 w 1009935"/>
                  <a:gd name="connsiteY1" fmla="*/ 0 h 9525"/>
                </a:gdLst>
                <a:ahLst/>
                <a:cxnLst>
                  <a:cxn ang="0">
                    <a:pos x="connsiteX0" y="connsiteY0"/>
                  </a:cxn>
                  <a:cxn ang="0">
                    <a:pos x="connsiteX1" y="connsiteY1"/>
                  </a:cxn>
                </a:cxnLst>
                <a:rect l="l" t="t" r="r" b="b"/>
                <a:pathLst>
                  <a:path w="1009935" h="9525">
                    <a:moveTo>
                      <a:pt x="0" y="0"/>
                    </a:moveTo>
                    <a:lnTo>
                      <a:pt x="1009936" y="0"/>
                    </a:lnTo>
                  </a:path>
                </a:pathLst>
              </a:custGeom>
              <a:ln w="19050" cap="rnd">
                <a:solidFill>
                  <a:srgbClr val="7D55A0"/>
                </a:solidFill>
                <a:prstDash val="solid"/>
                <a:round/>
              </a:ln>
            </p:spPr>
            <p:txBody>
              <a:bodyPr rtlCol="0" anchor="ctr"/>
              <a:lstStyle/>
              <a:p>
                <a:endParaRPr lang="en-US"/>
              </a:p>
            </p:txBody>
          </p:sp>
          <p:sp>
            <p:nvSpPr>
              <p:cNvPr id="1061" name="Freeform: Shape 1060">
                <a:extLst>
                  <a:ext uri="{FF2B5EF4-FFF2-40B4-BE49-F238E27FC236}">
                    <a16:creationId xmlns:a16="http://schemas.microsoft.com/office/drawing/2014/main" id="{C0B37072-F446-4F82-907C-6098F27E877B}"/>
                  </a:ext>
                </a:extLst>
              </p:cNvPr>
              <p:cNvSpPr/>
              <p:nvPr/>
            </p:nvSpPr>
            <p:spPr>
              <a:xfrm>
                <a:off x="3698271" y="666177"/>
                <a:ext cx="274605" cy="575690"/>
              </a:xfrm>
              <a:custGeom>
                <a:avLst/>
                <a:gdLst>
                  <a:gd name="connsiteX0" fmla="*/ 0 w 274605"/>
                  <a:gd name="connsiteY0" fmla="*/ 575691 h 575690"/>
                  <a:gd name="connsiteX1" fmla="*/ 274606 w 274605"/>
                  <a:gd name="connsiteY1" fmla="*/ 0 h 575690"/>
                </a:gdLst>
                <a:ahLst/>
                <a:cxnLst>
                  <a:cxn ang="0">
                    <a:pos x="connsiteX0" y="connsiteY0"/>
                  </a:cxn>
                  <a:cxn ang="0">
                    <a:pos x="connsiteX1" y="connsiteY1"/>
                  </a:cxn>
                </a:cxnLst>
                <a:rect l="l" t="t" r="r" b="b"/>
                <a:pathLst>
                  <a:path w="274605" h="575690">
                    <a:moveTo>
                      <a:pt x="0" y="575691"/>
                    </a:moveTo>
                    <a:cubicBezTo>
                      <a:pt x="69628" y="350234"/>
                      <a:pt x="163259" y="154115"/>
                      <a:pt x="274606" y="0"/>
                    </a:cubicBezTo>
                  </a:path>
                </a:pathLst>
              </a:custGeom>
              <a:noFill/>
              <a:ln w="19050" cap="rnd">
                <a:solidFill>
                  <a:srgbClr val="7D55A0"/>
                </a:solidFill>
                <a:prstDash val="solid"/>
                <a:round/>
              </a:ln>
            </p:spPr>
            <p:txBody>
              <a:bodyPr rtlCol="0" anchor="ctr"/>
              <a:lstStyle/>
              <a:p>
                <a:endParaRPr lang="en-US"/>
              </a:p>
            </p:txBody>
          </p:sp>
          <p:sp>
            <p:nvSpPr>
              <p:cNvPr id="1062" name="Freeform: Shape 1061">
                <a:extLst>
                  <a:ext uri="{FF2B5EF4-FFF2-40B4-BE49-F238E27FC236}">
                    <a16:creationId xmlns:a16="http://schemas.microsoft.com/office/drawing/2014/main" id="{EA662CDA-D6C7-49A8-BDE6-4201BB5B989F}"/>
                  </a:ext>
                </a:extLst>
              </p:cNvPr>
              <p:cNvSpPr/>
              <p:nvPr/>
            </p:nvSpPr>
            <p:spPr>
              <a:xfrm>
                <a:off x="3698271" y="1241869"/>
                <a:ext cx="874871" cy="9525"/>
              </a:xfrm>
              <a:custGeom>
                <a:avLst/>
                <a:gdLst>
                  <a:gd name="connsiteX0" fmla="*/ 874871 w 874871"/>
                  <a:gd name="connsiteY0" fmla="*/ 0 h 9525"/>
                  <a:gd name="connsiteX1" fmla="*/ 0 w 874871"/>
                  <a:gd name="connsiteY1" fmla="*/ 0 h 9525"/>
                </a:gdLst>
                <a:ahLst/>
                <a:cxnLst>
                  <a:cxn ang="0">
                    <a:pos x="connsiteX0" y="connsiteY0"/>
                  </a:cxn>
                  <a:cxn ang="0">
                    <a:pos x="connsiteX1" y="connsiteY1"/>
                  </a:cxn>
                </a:cxnLst>
                <a:rect l="l" t="t" r="r" b="b"/>
                <a:pathLst>
                  <a:path w="874871" h="9525">
                    <a:moveTo>
                      <a:pt x="874871" y="0"/>
                    </a:moveTo>
                    <a:lnTo>
                      <a:pt x="0" y="0"/>
                    </a:lnTo>
                  </a:path>
                </a:pathLst>
              </a:custGeom>
              <a:ln w="19050" cap="rnd">
                <a:solidFill>
                  <a:srgbClr val="7D55A0"/>
                </a:solidFill>
                <a:prstDash val="solid"/>
                <a:round/>
              </a:ln>
            </p:spPr>
            <p:txBody>
              <a:bodyPr rtlCol="0" anchor="ctr"/>
              <a:lstStyle/>
              <a:p>
                <a:endParaRPr lang="en-US"/>
              </a:p>
            </p:txBody>
          </p:sp>
          <p:sp>
            <p:nvSpPr>
              <p:cNvPr id="1063" name="Freeform: Shape 1062">
                <a:extLst>
                  <a:ext uri="{FF2B5EF4-FFF2-40B4-BE49-F238E27FC236}">
                    <a16:creationId xmlns:a16="http://schemas.microsoft.com/office/drawing/2014/main" id="{310FC9BC-CB1F-4499-AA6D-1E7A5D731342}"/>
                  </a:ext>
                </a:extLst>
              </p:cNvPr>
              <p:cNvSpPr/>
              <p:nvPr/>
            </p:nvSpPr>
            <p:spPr>
              <a:xfrm>
                <a:off x="5173312" y="666177"/>
                <a:ext cx="274700" cy="575690"/>
              </a:xfrm>
              <a:custGeom>
                <a:avLst/>
                <a:gdLst>
                  <a:gd name="connsiteX0" fmla="*/ 274701 w 274700"/>
                  <a:gd name="connsiteY0" fmla="*/ 575691 h 575690"/>
                  <a:gd name="connsiteX1" fmla="*/ 0 w 274700"/>
                  <a:gd name="connsiteY1" fmla="*/ 0 h 575690"/>
                </a:gdLst>
                <a:ahLst/>
                <a:cxnLst>
                  <a:cxn ang="0">
                    <a:pos x="connsiteX0" y="connsiteY0"/>
                  </a:cxn>
                  <a:cxn ang="0">
                    <a:pos x="connsiteX1" y="connsiteY1"/>
                  </a:cxn>
                </a:cxnLst>
                <a:rect l="l" t="t" r="r" b="b"/>
                <a:pathLst>
                  <a:path w="274700" h="575690">
                    <a:moveTo>
                      <a:pt x="274701" y="575691"/>
                    </a:moveTo>
                    <a:cubicBezTo>
                      <a:pt x="205073" y="350234"/>
                      <a:pt x="111442" y="154115"/>
                      <a:pt x="0" y="0"/>
                    </a:cubicBezTo>
                  </a:path>
                </a:pathLst>
              </a:custGeom>
              <a:noFill/>
              <a:ln w="19050" cap="rnd">
                <a:solidFill>
                  <a:srgbClr val="7D55A0"/>
                </a:solidFill>
                <a:prstDash val="solid"/>
                <a:round/>
              </a:ln>
            </p:spPr>
            <p:txBody>
              <a:bodyPr rtlCol="0" anchor="ctr"/>
              <a:lstStyle/>
              <a:p>
                <a:endParaRPr lang="en-US"/>
              </a:p>
            </p:txBody>
          </p:sp>
          <p:sp>
            <p:nvSpPr>
              <p:cNvPr id="1064" name="Freeform: Shape 1063">
                <a:extLst>
                  <a:ext uri="{FF2B5EF4-FFF2-40B4-BE49-F238E27FC236}">
                    <a16:creationId xmlns:a16="http://schemas.microsoft.com/office/drawing/2014/main" id="{D2A77996-087E-4145-AD0B-66F39936B8B0}"/>
                  </a:ext>
                </a:extLst>
              </p:cNvPr>
              <p:cNvSpPr/>
              <p:nvPr/>
            </p:nvSpPr>
            <p:spPr>
              <a:xfrm>
                <a:off x="4573142" y="1241869"/>
                <a:ext cx="874871" cy="9525"/>
              </a:xfrm>
              <a:custGeom>
                <a:avLst/>
                <a:gdLst>
                  <a:gd name="connsiteX0" fmla="*/ 0 w 874871"/>
                  <a:gd name="connsiteY0" fmla="*/ 0 h 9525"/>
                  <a:gd name="connsiteX1" fmla="*/ 874871 w 874871"/>
                  <a:gd name="connsiteY1" fmla="*/ 0 h 9525"/>
                </a:gdLst>
                <a:ahLst/>
                <a:cxnLst>
                  <a:cxn ang="0">
                    <a:pos x="connsiteX0" y="connsiteY0"/>
                  </a:cxn>
                  <a:cxn ang="0">
                    <a:pos x="connsiteX1" y="connsiteY1"/>
                  </a:cxn>
                </a:cxnLst>
                <a:rect l="l" t="t" r="r" b="b"/>
                <a:pathLst>
                  <a:path w="874871" h="9525">
                    <a:moveTo>
                      <a:pt x="0" y="0"/>
                    </a:moveTo>
                    <a:lnTo>
                      <a:pt x="874871" y="0"/>
                    </a:lnTo>
                  </a:path>
                </a:pathLst>
              </a:custGeom>
              <a:ln w="19050" cap="rnd">
                <a:solidFill>
                  <a:srgbClr val="7D55A0"/>
                </a:solidFill>
                <a:prstDash val="solid"/>
                <a:round/>
              </a:ln>
            </p:spPr>
            <p:txBody>
              <a:bodyPr rtlCol="0" anchor="ctr"/>
              <a:lstStyle/>
              <a:p>
                <a:endParaRPr lang="en-US"/>
              </a:p>
            </p:txBody>
          </p:sp>
          <p:sp>
            <p:nvSpPr>
              <p:cNvPr id="1065" name="Freeform: Shape 1064">
                <a:extLst>
                  <a:ext uri="{FF2B5EF4-FFF2-40B4-BE49-F238E27FC236}">
                    <a16:creationId xmlns:a16="http://schemas.microsoft.com/office/drawing/2014/main" id="{EF74793B-B82D-4B14-A564-8B8702256F13}"/>
                  </a:ext>
                </a:extLst>
              </p:cNvPr>
              <p:cNvSpPr/>
              <p:nvPr/>
            </p:nvSpPr>
            <p:spPr>
              <a:xfrm>
                <a:off x="4573142" y="551497"/>
                <a:ext cx="9525" cy="690371"/>
              </a:xfrm>
              <a:custGeom>
                <a:avLst/>
                <a:gdLst>
                  <a:gd name="connsiteX0" fmla="*/ 0 w 9525"/>
                  <a:gd name="connsiteY0" fmla="*/ 690372 h 690371"/>
                  <a:gd name="connsiteX1" fmla="*/ 0 w 9525"/>
                  <a:gd name="connsiteY1" fmla="*/ 0 h 690371"/>
                </a:gdLst>
                <a:ahLst/>
                <a:cxnLst>
                  <a:cxn ang="0">
                    <a:pos x="connsiteX0" y="connsiteY0"/>
                  </a:cxn>
                  <a:cxn ang="0">
                    <a:pos x="connsiteX1" y="connsiteY1"/>
                  </a:cxn>
                </a:cxnLst>
                <a:rect l="l" t="t" r="r" b="b"/>
                <a:pathLst>
                  <a:path w="9525" h="690371">
                    <a:moveTo>
                      <a:pt x="0" y="690372"/>
                    </a:moveTo>
                    <a:lnTo>
                      <a:pt x="0" y="0"/>
                    </a:lnTo>
                  </a:path>
                </a:pathLst>
              </a:custGeom>
              <a:ln w="19050" cap="rnd">
                <a:solidFill>
                  <a:srgbClr val="7D55A0"/>
                </a:solidFill>
                <a:prstDash val="solid"/>
                <a:round/>
              </a:ln>
            </p:spPr>
            <p:txBody>
              <a:bodyPr rtlCol="0" anchor="ctr"/>
              <a:lstStyle/>
              <a:p>
                <a:endParaRPr lang="en-US"/>
              </a:p>
            </p:txBody>
          </p:sp>
          <p:sp>
            <p:nvSpPr>
              <p:cNvPr id="1066" name="Freeform: Shape 1065">
                <a:extLst>
                  <a:ext uri="{FF2B5EF4-FFF2-40B4-BE49-F238E27FC236}">
                    <a16:creationId xmlns:a16="http://schemas.microsoft.com/office/drawing/2014/main" id="{09BE3E10-CE04-45F9-9EFE-5F56652E7813}"/>
                  </a:ext>
                </a:extLst>
              </p:cNvPr>
              <p:cNvSpPr/>
              <p:nvPr/>
            </p:nvSpPr>
            <p:spPr>
              <a:xfrm>
                <a:off x="2530220" y="142874"/>
                <a:ext cx="4085844" cy="2695098"/>
              </a:xfrm>
              <a:custGeom>
                <a:avLst/>
                <a:gdLst>
                  <a:gd name="connsiteX0" fmla="*/ 3978688 w 4085844"/>
                  <a:gd name="connsiteY0" fmla="*/ 2695004 h 2695098"/>
                  <a:gd name="connsiteX1" fmla="*/ 4085844 w 4085844"/>
                  <a:gd name="connsiteY1" fmla="*/ 2042827 h 2695098"/>
                  <a:gd name="connsiteX2" fmla="*/ 2042922 w 4085844"/>
                  <a:gd name="connsiteY2" fmla="*/ 0 h 2695098"/>
                  <a:gd name="connsiteX3" fmla="*/ 0 w 4085844"/>
                  <a:gd name="connsiteY3" fmla="*/ 2042922 h 2695098"/>
                  <a:gd name="connsiteX4" fmla="*/ 107156 w 4085844"/>
                  <a:gd name="connsiteY4" fmla="*/ 2695099 h 269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844" h="2695098">
                    <a:moveTo>
                      <a:pt x="3978688" y="2695004"/>
                    </a:moveTo>
                    <a:cubicBezTo>
                      <a:pt x="4047935" y="2490216"/>
                      <a:pt x="4085844" y="2271046"/>
                      <a:pt x="4085844" y="2042827"/>
                    </a:cubicBezTo>
                    <a:cubicBezTo>
                      <a:pt x="4085844" y="914686"/>
                      <a:pt x="3171158" y="0"/>
                      <a:pt x="2042922" y="0"/>
                    </a:cubicBezTo>
                    <a:cubicBezTo>
                      <a:pt x="914686" y="0"/>
                      <a:pt x="0" y="914686"/>
                      <a:pt x="0" y="2042922"/>
                    </a:cubicBezTo>
                    <a:cubicBezTo>
                      <a:pt x="0" y="2271141"/>
                      <a:pt x="37909" y="2490216"/>
                      <a:pt x="107156" y="2695099"/>
                    </a:cubicBezTo>
                  </a:path>
                </a:pathLst>
              </a:custGeom>
              <a:noFill/>
              <a:ln w="19050" cap="rnd">
                <a:solidFill>
                  <a:srgbClr val="7D55A0"/>
                </a:solidFill>
                <a:prstDash val="solid"/>
                <a:round/>
              </a:ln>
            </p:spPr>
            <p:txBody>
              <a:bodyPr rtlCol="0" anchor="ctr"/>
              <a:lstStyle/>
              <a:p>
                <a:endParaRPr lang="en-US"/>
              </a:p>
            </p:txBody>
          </p:sp>
          <p:grpSp>
            <p:nvGrpSpPr>
              <p:cNvPr id="1067" name="Graphic 1023">
                <a:extLst>
                  <a:ext uri="{FF2B5EF4-FFF2-40B4-BE49-F238E27FC236}">
                    <a16:creationId xmlns:a16="http://schemas.microsoft.com/office/drawing/2014/main" id="{9C0BEAD6-0558-432F-AEDE-582B6FC50E30}"/>
                  </a:ext>
                </a:extLst>
              </p:cNvPr>
              <p:cNvGrpSpPr/>
              <p:nvPr/>
            </p:nvGrpSpPr>
            <p:grpSpPr>
              <a:xfrm>
                <a:off x="2062162" y="61912"/>
                <a:ext cx="3520916" cy="2572511"/>
                <a:chOff x="2062162" y="61912"/>
                <a:chExt cx="3520916" cy="2572511"/>
              </a:xfrm>
              <a:noFill/>
            </p:grpSpPr>
            <p:sp>
              <p:nvSpPr>
                <p:cNvPr id="1068" name="Freeform: Shape 1067">
                  <a:extLst>
                    <a:ext uri="{FF2B5EF4-FFF2-40B4-BE49-F238E27FC236}">
                      <a16:creationId xmlns:a16="http://schemas.microsoft.com/office/drawing/2014/main" id="{AB9C3FEA-ADCC-44FD-88F2-5774489146DD}"/>
                    </a:ext>
                  </a:extLst>
                </p:cNvPr>
                <p:cNvSpPr/>
                <p:nvPr/>
              </p:nvSpPr>
              <p:spPr>
                <a:xfrm>
                  <a:off x="3563016" y="2185796"/>
                  <a:ext cx="30194" cy="448627"/>
                </a:xfrm>
                <a:custGeom>
                  <a:avLst/>
                  <a:gdLst>
                    <a:gd name="connsiteX0" fmla="*/ 0 w 30194"/>
                    <a:gd name="connsiteY0" fmla="*/ 0 h 448627"/>
                    <a:gd name="connsiteX1" fmla="*/ 30194 w 30194"/>
                    <a:gd name="connsiteY1" fmla="*/ 448627 h 448627"/>
                  </a:gdLst>
                  <a:ahLst/>
                  <a:cxnLst>
                    <a:cxn ang="0">
                      <a:pos x="connsiteX0" y="connsiteY0"/>
                    </a:cxn>
                    <a:cxn ang="0">
                      <a:pos x="connsiteX1" y="connsiteY1"/>
                    </a:cxn>
                  </a:cxnLst>
                  <a:rect l="l" t="t" r="r" b="b"/>
                  <a:pathLst>
                    <a:path w="30194" h="448627">
                      <a:moveTo>
                        <a:pt x="0" y="0"/>
                      </a:moveTo>
                      <a:cubicBezTo>
                        <a:pt x="0" y="154972"/>
                        <a:pt x="11335" y="304610"/>
                        <a:pt x="30194" y="448627"/>
                      </a:cubicBezTo>
                    </a:path>
                  </a:pathLst>
                </a:custGeom>
                <a:noFill/>
                <a:ln w="19050" cap="rnd">
                  <a:solidFill>
                    <a:srgbClr val="7D55A0"/>
                  </a:solidFill>
                  <a:prstDash val="solid"/>
                  <a:round/>
                </a:ln>
              </p:spPr>
              <p:txBody>
                <a:bodyPr rtlCol="0" anchor="ctr"/>
                <a:lstStyle/>
                <a:p>
                  <a:endParaRPr lang="en-US"/>
                </a:p>
              </p:txBody>
            </p:sp>
            <p:sp>
              <p:nvSpPr>
                <p:cNvPr id="1069" name="Freeform: Shape 1068">
                  <a:extLst>
                    <a:ext uri="{FF2B5EF4-FFF2-40B4-BE49-F238E27FC236}">
                      <a16:creationId xmlns:a16="http://schemas.microsoft.com/office/drawing/2014/main" id="{62034E74-666A-4024-BD07-930F1FD4B90C}"/>
                    </a:ext>
                  </a:extLst>
                </p:cNvPr>
                <p:cNvSpPr/>
                <p:nvPr/>
              </p:nvSpPr>
              <p:spPr>
                <a:xfrm>
                  <a:off x="2062162" y="61912"/>
                  <a:ext cx="9525" cy="9525"/>
                </a:xfrm>
                <a:custGeom>
                  <a:avLst/>
                  <a:gdLst/>
                  <a:ahLst/>
                  <a:cxnLst/>
                  <a:rect l="l" t="t" r="r" b="b"/>
                  <a:pathLst>
                    <a:path w="9525" h="9525"/>
                  </a:pathLst>
                </a:custGeom>
                <a:noFill/>
                <a:ln w="19050" cap="rnd">
                  <a:solidFill>
                    <a:srgbClr val="7D55A0"/>
                  </a:solidFill>
                  <a:prstDash val="solid"/>
                  <a:round/>
                </a:ln>
              </p:spPr>
              <p:txBody>
                <a:bodyPr rtlCol="0" anchor="ctr"/>
                <a:lstStyle/>
                <a:p>
                  <a:endParaRPr lang="en-US"/>
                </a:p>
              </p:txBody>
            </p:sp>
            <p:sp>
              <p:nvSpPr>
                <p:cNvPr id="1070" name="Freeform: Shape 1069">
                  <a:extLst>
                    <a:ext uri="{FF2B5EF4-FFF2-40B4-BE49-F238E27FC236}">
                      <a16:creationId xmlns:a16="http://schemas.microsoft.com/office/drawing/2014/main" id="{BFAA5245-160C-41CC-9764-199FC55A7850}"/>
                    </a:ext>
                  </a:extLst>
                </p:cNvPr>
                <p:cNvSpPr/>
                <p:nvPr/>
              </p:nvSpPr>
              <p:spPr>
                <a:xfrm>
                  <a:off x="5552884" y="2185796"/>
                  <a:ext cx="30194" cy="448627"/>
                </a:xfrm>
                <a:custGeom>
                  <a:avLst/>
                  <a:gdLst>
                    <a:gd name="connsiteX0" fmla="*/ 30194 w 30194"/>
                    <a:gd name="connsiteY0" fmla="*/ 0 h 448627"/>
                    <a:gd name="connsiteX1" fmla="*/ 0 w 30194"/>
                    <a:gd name="connsiteY1" fmla="*/ 448627 h 448627"/>
                  </a:gdLst>
                  <a:ahLst/>
                  <a:cxnLst>
                    <a:cxn ang="0">
                      <a:pos x="connsiteX0" y="connsiteY0"/>
                    </a:cxn>
                    <a:cxn ang="0">
                      <a:pos x="connsiteX1" y="connsiteY1"/>
                    </a:cxn>
                  </a:cxnLst>
                  <a:rect l="l" t="t" r="r" b="b"/>
                  <a:pathLst>
                    <a:path w="30194" h="448627">
                      <a:moveTo>
                        <a:pt x="30194" y="0"/>
                      </a:moveTo>
                      <a:cubicBezTo>
                        <a:pt x="30194" y="154972"/>
                        <a:pt x="18859" y="304610"/>
                        <a:pt x="0" y="448627"/>
                      </a:cubicBezTo>
                    </a:path>
                  </a:pathLst>
                </a:custGeom>
                <a:noFill/>
                <a:ln w="19050" cap="rnd">
                  <a:solidFill>
                    <a:srgbClr val="7D55A0"/>
                  </a:solidFill>
                  <a:prstDash val="solid"/>
                  <a:round/>
                </a:ln>
              </p:spPr>
              <p:txBody>
                <a:bodyPr rtlCol="0" anchor="ctr"/>
                <a:lstStyle/>
                <a:p>
                  <a:endParaRPr lang="en-US"/>
                </a:p>
              </p:txBody>
            </p:sp>
            <p:sp>
              <p:nvSpPr>
                <p:cNvPr id="1071" name="Freeform: Shape 1070">
                  <a:extLst>
                    <a:ext uri="{FF2B5EF4-FFF2-40B4-BE49-F238E27FC236}">
                      <a16:creationId xmlns:a16="http://schemas.microsoft.com/office/drawing/2014/main" id="{E53A5007-3BF1-4ADD-84A8-452C18FB8C18}"/>
                    </a:ext>
                  </a:extLst>
                </p:cNvPr>
                <p:cNvSpPr/>
                <p:nvPr/>
              </p:nvSpPr>
              <p:spPr>
                <a:xfrm>
                  <a:off x="2062162" y="61912"/>
                  <a:ext cx="9525" cy="9525"/>
                </a:xfrm>
                <a:custGeom>
                  <a:avLst/>
                  <a:gdLst/>
                  <a:ahLst/>
                  <a:cxnLst/>
                  <a:rect l="l" t="t" r="r" b="b"/>
                  <a:pathLst>
                    <a:path w="9525" h="9525"/>
                  </a:pathLst>
                </a:custGeom>
                <a:noFill/>
                <a:ln w="19050" cap="rnd">
                  <a:solidFill>
                    <a:srgbClr val="7D55A0"/>
                  </a:solidFill>
                  <a:prstDash val="solid"/>
                  <a:round/>
                </a:ln>
              </p:spPr>
              <p:txBody>
                <a:bodyPr rtlCol="0" anchor="ctr"/>
                <a:lstStyle/>
                <a:p>
                  <a:endParaRPr lang="en-US"/>
                </a:p>
              </p:txBody>
            </p:sp>
          </p:grpSp>
        </p:grpSp>
      </p:grpSp>
    </p:spTree>
    <p:extLst>
      <p:ext uri="{BB962C8B-B14F-4D97-AF65-F5344CB8AC3E}">
        <p14:creationId xmlns:p14="http://schemas.microsoft.com/office/powerpoint/2010/main" val="3382410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DD92-BE6B-48F7-B907-B7960F582F23}"/>
              </a:ext>
            </a:extLst>
          </p:cNvPr>
          <p:cNvSpPr>
            <a:spLocks noGrp="1"/>
          </p:cNvSpPr>
          <p:nvPr>
            <p:ph type="title"/>
          </p:nvPr>
        </p:nvSpPr>
        <p:spPr/>
        <p:txBody>
          <a:bodyPr/>
          <a:lstStyle/>
          <a:p>
            <a:r>
              <a:rPr lang="en-US" dirty="0">
                <a:solidFill>
                  <a:schemeClr val="accent1">
                    <a:lumMod val="50000"/>
                  </a:schemeClr>
                </a:solidFill>
                <a:latin typeface="Calibri" panose="020F0502020204030204" pitchFamily="34" charset="0"/>
                <a:cs typeface="Calibri" panose="020F0502020204030204" pitchFamily="34" charset="0"/>
              </a:rPr>
              <a:t>Realizing More Value from Alma Year over Year</a:t>
            </a:r>
          </a:p>
        </p:txBody>
      </p:sp>
      <p:grpSp>
        <p:nvGrpSpPr>
          <p:cNvPr id="6" name="Graphic 4">
            <a:extLst>
              <a:ext uri="{FF2B5EF4-FFF2-40B4-BE49-F238E27FC236}">
                <a16:creationId xmlns:a16="http://schemas.microsoft.com/office/drawing/2014/main" id="{82755773-B158-4D05-B8CF-6B7DBFE8A73C}"/>
              </a:ext>
            </a:extLst>
          </p:cNvPr>
          <p:cNvGrpSpPr/>
          <p:nvPr/>
        </p:nvGrpSpPr>
        <p:grpSpPr>
          <a:xfrm>
            <a:off x="2809223" y="1131590"/>
            <a:ext cx="3528392" cy="3020436"/>
            <a:chOff x="2771800" y="1275606"/>
            <a:chExt cx="3789359" cy="3243834"/>
          </a:xfrm>
          <a:solidFill>
            <a:srgbClr val="0070C0"/>
          </a:solidFill>
        </p:grpSpPr>
        <p:sp>
          <p:nvSpPr>
            <p:cNvPr id="7" name="Freeform: Shape 6">
              <a:extLst>
                <a:ext uri="{FF2B5EF4-FFF2-40B4-BE49-F238E27FC236}">
                  <a16:creationId xmlns:a16="http://schemas.microsoft.com/office/drawing/2014/main" id="{1925110D-0FED-4245-814F-AF2ACCEF7D24}"/>
                </a:ext>
              </a:extLst>
            </p:cNvPr>
            <p:cNvSpPr/>
            <p:nvPr/>
          </p:nvSpPr>
          <p:spPr>
            <a:xfrm>
              <a:off x="2807842" y="1311648"/>
              <a:ext cx="648846" cy="889050"/>
            </a:xfrm>
            <a:custGeom>
              <a:avLst/>
              <a:gdLst>
                <a:gd name="connsiteX0" fmla="*/ 644762 w 648846"/>
                <a:gd name="connsiteY0" fmla="*/ 889051 h 889050"/>
                <a:gd name="connsiteX1" fmla="*/ 644762 w 648846"/>
                <a:gd name="connsiteY1" fmla="*/ 889051 h 889050"/>
                <a:gd name="connsiteX2" fmla="*/ 607758 w 648846"/>
                <a:gd name="connsiteY2" fmla="*/ 889051 h 889050"/>
                <a:gd name="connsiteX3" fmla="*/ 301877 w 648846"/>
                <a:gd name="connsiteY3" fmla="*/ 583169 h 889050"/>
                <a:gd name="connsiteX4" fmla="*/ 301877 w 648846"/>
                <a:gd name="connsiteY4" fmla="*/ 305882 h 889050"/>
                <a:gd name="connsiteX5" fmla="*/ 214654 w 648846"/>
                <a:gd name="connsiteY5" fmla="*/ 95233 h 889050"/>
                <a:gd name="connsiteX6" fmla="*/ 4005 w 648846"/>
                <a:gd name="connsiteY6" fmla="*/ 8009 h 889050"/>
                <a:gd name="connsiteX7" fmla="*/ 0 w 648846"/>
                <a:gd name="connsiteY7" fmla="*/ 4005 h 889050"/>
                <a:gd name="connsiteX8" fmla="*/ 4005 w 648846"/>
                <a:gd name="connsiteY8" fmla="*/ 0 h 889050"/>
                <a:gd name="connsiteX9" fmla="*/ 220340 w 648846"/>
                <a:gd name="connsiteY9" fmla="*/ 89626 h 889050"/>
                <a:gd name="connsiteX10" fmla="*/ 309966 w 648846"/>
                <a:gd name="connsiteY10" fmla="*/ 305962 h 889050"/>
                <a:gd name="connsiteX11" fmla="*/ 309966 w 648846"/>
                <a:gd name="connsiteY11" fmla="*/ 583249 h 889050"/>
                <a:gd name="connsiteX12" fmla="*/ 607838 w 648846"/>
                <a:gd name="connsiteY12" fmla="*/ 881121 h 889050"/>
                <a:gd name="connsiteX13" fmla="*/ 644842 w 648846"/>
                <a:gd name="connsiteY13" fmla="*/ 881121 h 889050"/>
                <a:gd name="connsiteX14" fmla="*/ 648847 w 648846"/>
                <a:gd name="connsiteY14" fmla="*/ 885126 h 889050"/>
                <a:gd name="connsiteX15" fmla="*/ 644762 w 648846"/>
                <a:gd name="connsiteY15" fmla="*/ 889051 h 88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8846" h="889050">
                  <a:moveTo>
                    <a:pt x="644762" y="889051"/>
                  </a:moveTo>
                  <a:lnTo>
                    <a:pt x="644762" y="889051"/>
                  </a:lnTo>
                  <a:lnTo>
                    <a:pt x="607758" y="889051"/>
                  </a:lnTo>
                  <a:cubicBezTo>
                    <a:pt x="439079" y="889051"/>
                    <a:pt x="301877" y="751849"/>
                    <a:pt x="301877" y="583169"/>
                  </a:cubicBezTo>
                  <a:lnTo>
                    <a:pt x="301877" y="305882"/>
                  </a:lnTo>
                  <a:cubicBezTo>
                    <a:pt x="301877" y="226348"/>
                    <a:pt x="270880" y="151539"/>
                    <a:pt x="214654" y="95233"/>
                  </a:cubicBezTo>
                  <a:cubicBezTo>
                    <a:pt x="158427" y="39006"/>
                    <a:pt x="83619" y="8009"/>
                    <a:pt x="4005" y="8009"/>
                  </a:cubicBezTo>
                  <a:cubicBezTo>
                    <a:pt x="1842" y="8009"/>
                    <a:pt x="0" y="6247"/>
                    <a:pt x="0" y="4005"/>
                  </a:cubicBezTo>
                  <a:cubicBezTo>
                    <a:pt x="0" y="1762"/>
                    <a:pt x="1762" y="0"/>
                    <a:pt x="4005" y="0"/>
                  </a:cubicBezTo>
                  <a:cubicBezTo>
                    <a:pt x="85701" y="0"/>
                    <a:pt x="162512" y="31798"/>
                    <a:pt x="220340" y="89626"/>
                  </a:cubicBezTo>
                  <a:cubicBezTo>
                    <a:pt x="278089" y="147374"/>
                    <a:pt x="309966" y="224185"/>
                    <a:pt x="309966" y="305962"/>
                  </a:cubicBezTo>
                  <a:lnTo>
                    <a:pt x="309966" y="583249"/>
                  </a:lnTo>
                  <a:cubicBezTo>
                    <a:pt x="309966" y="747524"/>
                    <a:pt x="443564" y="881121"/>
                    <a:pt x="607838" y="881121"/>
                  </a:cubicBezTo>
                  <a:lnTo>
                    <a:pt x="644842" y="881121"/>
                  </a:lnTo>
                  <a:cubicBezTo>
                    <a:pt x="647085" y="881121"/>
                    <a:pt x="648847" y="882884"/>
                    <a:pt x="648847" y="885126"/>
                  </a:cubicBezTo>
                  <a:cubicBezTo>
                    <a:pt x="648767" y="887209"/>
                    <a:pt x="647005" y="889051"/>
                    <a:pt x="644762" y="889051"/>
                  </a:cubicBezTo>
                  <a:close/>
                </a:path>
              </a:pathLst>
            </a:custGeom>
            <a:grpFill/>
            <a:ln w="7995" cap="flat">
              <a:solidFill>
                <a:srgbClr val="ABDDD1"/>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F675495-5956-4F80-BB4D-F35CD02AE59F}"/>
                </a:ext>
              </a:extLst>
            </p:cNvPr>
            <p:cNvSpPr/>
            <p:nvPr/>
          </p:nvSpPr>
          <p:spPr>
            <a:xfrm>
              <a:off x="2807842" y="3594346"/>
              <a:ext cx="648766" cy="889050"/>
            </a:xfrm>
            <a:custGeom>
              <a:avLst/>
              <a:gdLst>
                <a:gd name="connsiteX0" fmla="*/ 7369 w 648766"/>
                <a:gd name="connsiteY0" fmla="*/ 889051 h 889050"/>
                <a:gd name="connsiteX1" fmla="*/ 4005 w 648766"/>
                <a:gd name="connsiteY1" fmla="*/ 889051 h 889050"/>
                <a:gd name="connsiteX2" fmla="*/ 0 w 648766"/>
                <a:gd name="connsiteY2" fmla="*/ 885046 h 889050"/>
                <a:gd name="connsiteX3" fmla="*/ 4005 w 648766"/>
                <a:gd name="connsiteY3" fmla="*/ 881041 h 889050"/>
                <a:gd name="connsiteX4" fmla="*/ 7289 w 648766"/>
                <a:gd name="connsiteY4" fmla="*/ 881041 h 889050"/>
                <a:gd name="connsiteX5" fmla="*/ 305161 w 648766"/>
                <a:gd name="connsiteY5" fmla="*/ 583169 h 889050"/>
                <a:gd name="connsiteX6" fmla="*/ 305161 w 648766"/>
                <a:gd name="connsiteY6" fmla="*/ 305882 h 889050"/>
                <a:gd name="connsiteX7" fmla="*/ 611042 w 648766"/>
                <a:gd name="connsiteY7" fmla="*/ 0 h 889050"/>
                <a:gd name="connsiteX8" fmla="*/ 644762 w 648766"/>
                <a:gd name="connsiteY8" fmla="*/ 0 h 889050"/>
                <a:gd name="connsiteX9" fmla="*/ 648767 w 648766"/>
                <a:gd name="connsiteY9" fmla="*/ 4005 h 889050"/>
                <a:gd name="connsiteX10" fmla="*/ 644762 w 648766"/>
                <a:gd name="connsiteY10" fmla="*/ 8009 h 889050"/>
                <a:gd name="connsiteX11" fmla="*/ 611122 w 648766"/>
                <a:gd name="connsiteY11" fmla="*/ 8009 h 889050"/>
                <a:gd name="connsiteX12" fmla="*/ 313250 w 648766"/>
                <a:gd name="connsiteY12" fmla="*/ 305882 h 889050"/>
                <a:gd name="connsiteX13" fmla="*/ 313250 w 648766"/>
                <a:gd name="connsiteY13" fmla="*/ 583169 h 889050"/>
                <a:gd name="connsiteX14" fmla="*/ 7369 w 648766"/>
                <a:gd name="connsiteY14" fmla="*/ 889051 h 88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766" h="889050">
                  <a:moveTo>
                    <a:pt x="7369" y="889051"/>
                  </a:moveTo>
                  <a:lnTo>
                    <a:pt x="4005" y="889051"/>
                  </a:lnTo>
                  <a:cubicBezTo>
                    <a:pt x="1762" y="889051"/>
                    <a:pt x="0" y="887289"/>
                    <a:pt x="0" y="885046"/>
                  </a:cubicBezTo>
                  <a:cubicBezTo>
                    <a:pt x="0" y="882803"/>
                    <a:pt x="1762" y="881041"/>
                    <a:pt x="4005" y="881041"/>
                  </a:cubicBezTo>
                  <a:lnTo>
                    <a:pt x="7289" y="881041"/>
                  </a:lnTo>
                  <a:cubicBezTo>
                    <a:pt x="171563" y="881041"/>
                    <a:pt x="305161" y="747444"/>
                    <a:pt x="305161" y="583169"/>
                  </a:cubicBezTo>
                  <a:lnTo>
                    <a:pt x="305161" y="305882"/>
                  </a:lnTo>
                  <a:cubicBezTo>
                    <a:pt x="305161" y="137202"/>
                    <a:pt x="442363" y="0"/>
                    <a:pt x="611042" y="0"/>
                  </a:cubicBezTo>
                  <a:lnTo>
                    <a:pt x="644762" y="0"/>
                  </a:lnTo>
                  <a:cubicBezTo>
                    <a:pt x="647005" y="0"/>
                    <a:pt x="648767" y="1762"/>
                    <a:pt x="648767" y="4005"/>
                  </a:cubicBezTo>
                  <a:cubicBezTo>
                    <a:pt x="648767" y="6247"/>
                    <a:pt x="647005" y="8009"/>
                    <a:pt x="644762" y="8009"/>
                  </a:cubicBezTo>
                  <a:lnTo>
                    <a:pt x="611122" y="8009"/>
                  </a:lnTo>
                  <a:cubicBezTo>
                    <a:pt x="446848" y="8009"/>
                    <a:pt x="313250" y="141607"/>
                    <a:pt x="313250" y="305882"/>
                  </a:cubicBezTo>
                  <a:lnTo>
                    <a:pt x="313250" y="583169"/>
                  </a:lnTo>
                  <a:cubicBezTo>
                    <a:pt x="313250" y="751849"/>
                    <a:pt x="176048" y="889051"/>
                    <a:pt x="7369" y="889051"/>
                  </a:cubicBezTo>
                  <a:close/>
                </a:path>
              </a:pathLst>
            </a:custGeom>
            <a:grpFill/>
            <a:ln w="7995" cap="flat">
              <a:solidFill>
                <a:srgbClr val="ABDDD1"/>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4EA206C-7229-4AC1-9EA6-0CA6BD101177}"/>
                </a:ext>
              </a:extLst>
            </p:cNvPr>
            <p:cNvSpPr/>
            <p:nvPr/>
          </p:nvSpPr>
          <p:spPr>
            <a:xfrm>
              <a:off x="2771800" y="1275606"/>
              <a:ext cx="80094" cy="80094"/>
            </a:xfrm>
            <a:custGeom>
              <a:avLst/>
              <a:gdLst>
                <a:gd name="connsiteX0" fmla="*/ 80095 w 80094"/>
                <a:gd name="connsiteY0" fmla="*/ 40047 h 80094"/>
                <a:gd name="connsiteX1" fmla="*/ 40047 w 80094"/>
                <a:gd name="connsiteY1" fmla="*/ 80095 h 80094"/>
                <a:gd name="connsiteX2" fmla="*/ 0 w 80094"/>
                <a:gd name="connsiteY2" fmla="*/ 40047 h 80094"/>
                <a:gd name="connsiteX3" fmla="*/ 40047 w 80094"/>
                <a:gd name="connsiteY3" fmla="*/ 0 h 80094"/>
                <a:gd name="connsiteX4" fmla="*/ 80095 w 80094"/>
                <a:gd name="connsiteY4" fmla="*/ 40047 h 8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94" h="80094">
                  <a:moveTo>
                    <a:pt x="80095" y="40047"/>
                  </a:moveTo>
                  <a:cubicBezTo>
                    <a:pt x="80095" y="62165"/>
                    <a:pt x="62165" y="80095"/>
                    <a:pt x="40047" y="80095"/>
                  </a:cubicBezTo>
                  <a:cubicBezTo>
                    <a:pt x="17930" y="80095"/>
                    <a:pt x="0" y="62165"/>
                    <a:pt x="0" y="40047"/>
                  </a:cubicBezTo>
                  <a:cubicBezTo>
                    <a:pt x="0" y="17930"/>
                    <a:pt x="17930" y="0"/>
                    <a:pt x="40047" y="0"/>
                  </a:cubicBezTo>
                  <a:cubicBezTo>
                    <a:pt x="62165" y="0"/>
                    <a:pt x="80095" y="17930"/>
                    <a:pt x="80095" y="40047"/>
                  </a:cubicBezTo>
                  <a:close/>
                </a:path>
              </a:pathLst>
            </a:custGeom>
            <a:grpFill/>
            <a:ln w="7995" cap="flat">
              <a:solidFill>
                <a:srgbClr val="ABDDD1"/>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C4F35CC-DB66-444C-9EBD-B01597C99D4C}"/>
                </a:ext>
              </a:extLst>
            </p:cNvPr>
            <p:cNvSpPr/>
            <p:nvPr/>
          </p:nvSpPr>
          <p:spPr>
            <a:xfrm>
              <a:off x="2771800" y="4439345"/>
              <a:ext cx="80094" cy="80094"/>
            </a:xfrm>
            <a:custGeom>
              <a:avLst/>
              <a:gdLst>
                <a:gd name="connsiteX0" fmla="*/ 80095 w 80094"/>
                <a:gd name="connsiteY0" fmla="*/ 40047 h 80094"/>
                <a:gd name="connsiteX1" fmla="*/ 40047 w 80094"/>
                <a:gd name="connsiteY1" fmla="*/ 80095 h 80094"/>
                <a:gd name="connsiteX2" fmla="*/ 0 w 80094"/>
                <a:gd name="connsiteY2" fmla="*/ 40047 h 80094"/>
                <a:gd name="connsiteX3" fmla="*/ 40047 w 80094"/>
                <a:gd name="connsiteY3" fmla="*/ 0 h 80094"/>
                <a:gd name="connsiteX4" fmla="*/ 80095 w 80094"/>
                <a:gd name="connsiteY4" fmla="*/ 40047 h 8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94" h="80094">
                  <a:moveTo>
                    <a:pt x="80095" y="40047"/>
                  </a:moveTo>
                  <a:cubicBezTo>
                    <a:pt x="80095" y="62165"/>
                    <a:pt x="62165" y="80095"/>
                    <a:pt x="40047" y="80095"/>
                  </a:cubicBezTo>
                  <a:cubicBezTo>
                    <a:pt x="17930" y="80095"/>
                    <a:pt x="0" y="62165"/>
                    <a:pt x="0" y="40047"/>
                  </a:cubicBezTo>
                  <a:cubicBezTo>
                    <a:pt x="0" y="17930"/>
                    <a:pt x="17930" y="0"/>
                    <a:pt x="40047" y="0"/>
                  </a:cubicBezTo>
                  <a:cubicBezTo>
                    <a:pt x="62165" y="0"/>
                    <a:pt x="80095" y="17930"/>
                    <a:pt x="80095" y="40047"/>
                  </a:cubicBezTo>
                  <a:close/>
                </a:path>
              </a:pathLst>
            </a:custGeom>
            <a:grpFill/>
            <a:ln w="7995" cap="flat">
              <a:solidFill>
                <a:srgbClr val="ABDDD1"/>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3D3A720-5816-4D21-A5FB-C3C18BFEBBAC}"/>
                </a:ext>
              </a:extLst>
            </p:cNvPr>
            <p:cNvSpPr/>
            <p:nvPr/>
          </p:nvSpPr>
          <p:spPr>
            <a:xfrm>
              <a:off x="3412556" y="2156646"/>
              <a:ext cx="80096" cy="80096"/>
            </a:xfrm>
            <a:custGeom>
              <a:avLst/>
              <a:gdLst>
                <a:gd name="connsiteX0" fmla="*/ 5367 w 80096"/>
                <a:gd name="connsiteY0" fmla="*/ 20025 h 80096"/>
                <a:gd name="connsiteX1" fmla="*/ 60072 w 80096"/>
                <a:gd name="connsiteY1" fmla="*/ 5367 h 80096"/>
                <a:gd name="connsiteX2" fmla="*/ 74729 w 80096"/>
                <a:gd name="connsiteY2" fmla="*/ 60072 h 80096"/>
                <a:gd name="connsiteX3" fmla="*/ 20025 w 80096"/>
                <a:gd name="connsiteY3" fmla="*/ 74729 h 80096"/>
                <a:gd name="connsiteX4" fmla="*/ 5367 w 80096"/>
                <a:gd name="connsiteY4" fmla="*/ 20025 h 8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96" h="80096">
                  <a:moveTo>
                    <a:pt x="5367" y="20025"/>
                  </a:moveTo>
                  <a:cubicBezTo>
                    <a:pt x="16420" y="882"/>
                    <a:pt x="40929" y="-5686"/>
                    <a:pt x="60072" y="5367"/>
                  </a:cubicBezTo>
                  <a:cubicBezTo>
                    <a:pt x="79214" y="16420"/>
                    <a:pt x="85782" y="40929"/>
                    <a:pt x="74729" y="60072"/>
                  </a:cubicBezTo>
                  <a:cubicBezTo>
                    <a:pt x="63676" y="79214"/>
                    <a:pt x="39167" y="85782"/>
                    <a:pt x="20025" y="74729"/>
                  </a:cubicBezTo>
                  <a:cubicBezTo>
                    <a:pt x="882" y="63676"/>
                    <a:pt x="-5686" y="39167"/>
                    <a:pt x="5367" y="20025"/>
                  </a:cubicBezTo>
                  <a:close/>
                </a:path>
              </a:pathLst>
            </a:custGeom>
            <a:grpFill/>
            <a:ln w="7995" cap="flat">
              <a:solidFill>
                <a:srgbClr val="ABDDD1"/>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3FEF0E8-C652-4D94-BFF8-8364A99B9090}"/>
                </a:ext>
              </a:extLst>
            </p:cNvPr>
            <p:cNvSpPr/>
            <p:nvPr/>
          </p:nvSpPr>
          <p:spPr>
            <a:xfrm>
              <a:off x="3412556" y="3558303"/>
              <a:ext cx="80096" cy="80096"/>
            </a:xfrm>
            <a:custGeom>
              <a:avLst/>
              <a:gdLst>
                <a:gd name="connsiteX0" fmla="*/ 5367 w 80096"/>
                <a:gd name="connsiteY0" fmla="*/ 60072 h 80096"/>
                <a:gd name="connsiteX1" fmla="*/ 20025 w 80096"/>
                <a:gd name="connsiteY1" fmla="*/ 5367 h 80096"/>
                <a:gd name="connsiteX2" fmla="*/ 74729 w 80096"/>
                <a:gd name="connsiteY2" fmla="*/ 20024 h 80096"/>
                <a:gd name="connsiteX3" fmla="*/ 60072 w 80096"/>
                <a:gd name="connsiteY3" fmla="*/ 74729 h 80096"/>
                <a:gd name="connsiteX4" fmla="*/ 5367 w 80096"/>
                <a:gd name="connsiteY4" fmla="*/ 60072 h 8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96" h="80096">
                  <a:moveTo>
                    <a:pt x="5367" y="60072"/>
                  </a:moveTo>
                  <a:cubicBezTo>
                    <a:pt x="-5686" y="40929"/>
                    <a:pt x="882" y="16420"/>
                    <a:pt x="20025" y="5367"/>
                  </a:cubicBezTo>
                  <a:cubicBezTo>
                    <a:pt x="39167" y="-5686"/>
                    <a:pt x="63676" y="882"/>
                    <a:pt x="74729" y="20024"/>
                  </a:cubicBezTo>
                  <a:cubicBezTo>
                    <a:pt x="85782" y="39167"/>
                    <a:pt x="79214" y="63676"/>
                    <a:pt x="60072" y="74729"/>
                  </a:cubicBezTo>
                  <a:cubicBezTo>
                    <a:pt x="40929" y="85782"/>
                    <a:pt x="16420" y="79215"/>
                    <a:pt x="5367" y="60072"/>
                  </a:cubicBezTo>
                  <a:close/>
                </a:path>
              </a:pathLst>
            </a:custGeom>
            <a:grpFill/>
            <a:ln w="7995" cap="flat">
              <a:solidFill>
                <a:srgbClr val="ABDDD1"/>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6D60C5E-8265-4397-A674-B7BB795742B8}"/>
                </a:ext>
              </a:extLst>
            </p:cNvPr>
            <p:cNvSpPr/>
            <p:nvPr/>
          </p:nvSpPr>
          <p:spPr>
            <a:xfrm>
              <a:off x="5876349" y="1311568"/>
              <a:ext cx="648766" cy="889130"/>
            </a:xfrm>
            <a:custGeom>
              <a:avLst/>
              <a:gdLst>
                <a:gd name="connsiteX0" fmla="*/ 4005 w 648766"/>
                <a:gd name="connsiteY0" fmla="*/ 889131 h 889130"/>
                <a:gd name="connsiteX1" fmla="*/ 0 w 648766"/>
                <a:gd name="connsiteY1" fmla="*/ 885126 h 889130"/>
                <a:gd name="connsiteX2" fmla="*/ 4005 w 648766"/>
                <a:gd name="connsiteY2" fmla="*/ 881121 h 889130"/>
                <a:gd name="connsiteX3" fmla="*/ 41009 w 648766"/>
                <a:gd name="connsiteY3" fmla="*/ 881121 h 889130"/>
                <a:gd name="connsiteX4" fmla="*/ 338881 w 648766"/>
                <a:gd name="connsiteY4" fmla="*/ 583249 h 889130"/>
                <a:gd name="connsiteX5" fmla="*/ 338881 w 648766"/>
                <a:gd name="connsiteY5" fmla="*/ 305962 h 889130"/>
                <a:gd name="connsiteX6" fmla="*/ 428507 w 648766"/>
                <a:gd name="connsiteY6" fmla="*/ 89626 h 889130"/>
                <a:gd name="connsiteX7" fmla="*/ 644762 w 648766"/>
                <a:gd name="connsiteY7" fmla="*/ 0 h 889130"/>
                <a:gd name="connsiteX8" fmla="*/ 644762 w 648766"/>
                <a:gd name="connsiteY8" fmla="*/ 0 h 889130"/>
                <a:gd name="connsiteX9" fmla="*/ 648767 w 648766"/>
                <a:gd name="connsiteY9" fmla="*/ 4005 h 889130"/>
                <a:gd name="connsiteX10" fmla="*/ 644762 w 648766"/>
                <a:gd name="connsiteY10" fmla="*/ 8009 h 889130"/>
                <a:gd name="connsiteX11" fmla="*/ 644762 w 648766"/>
                <a:gd name="connsiteY11" fmla="*/ 8009 h 889130"/>
                <a:gd name="connsiteX12" fmla="*/ 434113 w 648766"/>
                <a:gd name="connsiteY12" fmla="*/ 95233 h 889130"/>
                <a:gd name="connsiteX13" fmla="*/ 346890 w 648766"/>
                <a:gd name="connsiteY13" fmla="*/ 305882 h 889130"/>
                <a:gd name="connsiteX14" fmla="*/ 346890 w 648766"/>
                <a:gd name="connsiteY14" fmla="*/ 583169 h 889130"/>
                <a:gd name="connsiteX15" fmla="*/ 41009 w 648766"/>
                <a:gd name="connsiteY15" fmla="*/ 889051 h 889130"/>
                <a:gd name="connsiteX16" fmla="*/ 4005 w 648766"/>
                <a:gd name="connsiteY16" fmla="*/ 889131 h 8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766" h="889130">
                  <a:moveTo>
                    <a:pt x="4005" y="889131"/>
                  </a:moveTo>
                  <a:cubicBezTo>
                    <a:pt x="1762" y="889131"/>
                    <a:pt x="0" y="887369"/>
                    <a:pt x="0" y="885126"/>
                  </a:cubicBezTo>
                  <a:cubicBezTo>
                    <a:pt x="0" y="882884"/>
                    <a:pt x="1762" y="881121"/>
                    <a:pt x="4005" y="881121"/>
                  </a:cubicBezTo>
                  <a:lnTo>
                    <a:pt x="41009" y="881121"/>
                  </a:lnTo>
                  <a:cubicBezTo>
                    <a:pt x="205283" y="881121"/>
                    <a:pt x="338881" y="747524"/>
                    <a:pt x="338881" y="583249"/>
                  </a:cubicBezTo>
                  <a:lnTo>
                    <a:pt x="338881" y="305962"/>
                  </a:lnTo>
                  <a:cubicBezTo>
                    <a:pt x="338881" y="224265"/>
                    <a:pt x="370678" y="147454"/>
                    <a:pt x="428507" y="89626"/>
                  </a:cubicBezTo>
                  <a:cubicBezTo>
                    <a:pt x="486255" y="31878"/>
                    <a:pt x="563066" y="0"/>
                    <a:pt x="644762" y="0"/>
                  </a:cubicBezTo>
                  <a:cubicBezTo>
                    <a:pt x="644762" y="0"/>
                    <a:pt x="644762" y="0"/>
                    <a:pt x="644762" y="0"/>
                  </a:cubicBezTo>
                  <a:cubicBezTo>
                    <a:pt x="647005" y="0"/>
                    <a:pt x="648767" y="1762"/>
                    <a:pt x="648767" y="4005"/>
                  </a:cubicBezTo>
                  <a:cubicBezTo>
                    <a:pt x="648767" y="6247"/>
                    <a:pt x="647005" y="8009"/>
                    <a:pt x="644762" y="8009"/>
                  </a:cubicBezTo>
                  <a:lnTo>
                    <a:pt x="644762" y="8009"/>
                  </a:lnTo>
                  <a:cubicBezTo>
                    <a:pt x="565228" y="8009"/>
                    <a:pt x="490420" y="39006"/>
                    <a:pt x="434113" y="95233"/>
                  </a:cubicBezTo>
                  <a:cubicBezTo>
                    <a:pt x="377887" y="151459"/>
                    <a:pt x="346890" y="226267"/>
                    <a:pt x="346890" y="305882"/>
                  </a:cubicBezTo>
                  <a:lnTo>
                    <a:pt x="346890" y="583169"/>
                  </a:lnTo>
                  <a:cubicBezTo>
                    <a:pt x="346890" y="751849"/>
                    <a:pt x="209688" y="889051"/>
                    <a:pt x="41009" y="889051"/>
                  </a:cubicBezTo>
                  <a:lnTo>
                    <a:pt x="4005" y="889131"/>
                  </a:lnTo>
                  <a:close/>
                </a:path>
              </a:pathLst>
            </a:custGeom>
            <a:grpFill/>
            <a:ln w="7995" cap="flat">
              <a:solidFill>
                <a:srgbClr val="ABDDD1"/>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99333A5-2686-4B4E-AC28-85A34A083BC7}"/>
                </a:ext>
              </a:extLst>
            </p:cNvPr>
            <p:cNvSpPr/>
            <p:nvPr/>
          </p:nvSpPr>
          <p:spPr>
            <a:xfrm>
              <a:off x="5876429" y="3594346"/>
              <a:ext cx="648686" cy="889050"/>
            </a:xfrm>
            <a:custGeom>
              <a:avLst/>
              <a:gdLst>
                <a:gd name="connsiteX0" fmla="*/ 644682 w 648686"/>
                <a:gd name="connsiteY0" fmla="*/ 889051 h 889050"/>
                <a:gd name="connsiteX1" fmla="*/ 641398 w 648686"/>
                <a:gd name="connsiteY1" fmla="*/ 889051 h 889050"/>
                <a:gd name="connsiteX2" fmla="*/ 335517 w 648686"/>
                <a:gd name="connsiteY2" fmla="*/ 583169 h 889050"/>
                <a:gd name="connsiteX3" fmla="*/ 335517 w 648686"/>
                <a:gd name="connsiteY3" fmla="*/ 305882 h 889050"/>
                <a:gd name="connsiteX4" fmla="*/ 37645 w 648686"/>
                <a:gd name="connsiteY4" fmla="*/ 8009 h 889050"/>
                <a:gd name="connsiteX5" fmla="*/ 4005 w 648686"/>
                <a:gd name="connsiteY5" fmla="*/ 8009 h 889050"/>
                <a:gd name="connsiteX6" fmla="*/ 0 w 648686"/>
                <a:gd name="connsiteY6" fmla="*/ 4005 h 889050"/>
                <a:gd name="connsiteX7" fmla="*/ 4005 w 648686"/>
                <a:gd name="connsiteY7" fmla="*/ 0 h 889050"/>
                <a:gd name="connsiteX8" fmla="*/ 37645 w 648686"/>
                <a:gd name="connsiteY8" fmla="*/ 0 h 889050"/>
                <a:gd name="connsiteX9" fmla="*/ 343526 w 648686"/>
                <a:gd name="connsiteY9" fmla="*/ 305882 h 889050"/>
                <a:gd name="connsiteX10" fmla="*/ 343526 w 648686"/>
                <a:gd name="connsiteY10" fmla="*/ 583169 h 889050"/>
                <a:gd name="connsiteX11" fmla="*/ 641398 w 648686"/>
                <a:gd name="connsiteY11" fmla="*/ 881041 h 889050"/>
                <a:gd name="connsiteX12" fmla="*/ 644682 w 648686"/>
                <a:gd name="connsiteY12" fmla="*/ 881041 h 889050"/>
                <a:gd name="connsiteX13" fmla="*/ 648687 w 648686"/>
                <a:gd name="connsiteY13" fmla="*/ 885046 h 889050"/>
                <a:gd name="connsiteX14" fmla="*/ 644682 w 648686"/>
                <a:gd name="connsiteY14" fmla="*/ 889051 h 88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686" h="889050">
                  <a:moveTo>
                    <a:pt x="644682" y="889051"/>
                  </a:moveTo>
                  <a:lnTo>
                    <a:pt x="641398" y="889051"/>
                  </a:lnTo>
                  <a:cubicBezTo>
                    <a:pt x="472719" y="889051"/>
                    <a:pt x="335517" y="751849"/>
                    <a:pt x="335517" y="583169"/>
                  </a:cubicBezTo>
                  <a:lnTo>
                    <a:pt x="335517" y="305882"/>
                  </a:lnTo>
                  <a:cubicBezTo>
                    <a:pt x="335517" y="141607"/>
                    <a:pt x="201919" y="8009"/>
                    <a:pt x="37645" y="8009"/>
                  </a:cubicBezTo>
                  <a:lnTo>
                    <a:pt x="4005" y="8009"/>
                  </a:lnTo>
                  <a:cubicBezTo>
                    <a:pt x="1762" y="8009"/>
                    <a:pt x="0" y="6247"/>
                    <a:pt x="0" y="4005"/>
                  </a:cubicBezTo>
                  <a:cubicBezTo>
                    <a:pt x="0" y="1762"/>
                    <a:pt x="1762" y="0"/>
                    <a:pt x="4005" y="0"/>
                  </a:cubicBezTo>
                  <a:lnTo>
                    <a:pt x="37645" y="0"/>
                  </a:lnTo>
                  <a:cubicBezTo>
                    <a:pt x="206324" y="0"/>
                    <a:pt x="343526" y="137202"/>
                    <a:pt x="343526" y="305882"/>
                  </a:cubicBezTo>
                  <a:lnTo>
                    <a:pt x="343526" y="583169"/>
                  </a:lnTo>
                  <a:cubicBezTo>
                    <a:pt x="343526" y="747444"/>
                    <a:pt x="477124" y="881041"/>
                    <a:pt x="641398" y="881041"/>
                  </a:cubicBezTo>
                  <a:lnTo>
                    <a:pt x="644682" y="881041"/>
                  </a:lnTo>
                  <a:cubicBezTo>
                    <a:pt x="646925" y="881041"/>
                    <a:pt x="648687" y="882803"/>
                    <a:pt x="648687" y="885046"/>
                  </a:cubicBezTo>
                  <a:cubicBezTo>
                    <a:pt x="648687" y="887209"/>
                    <a:pt x="646925" y="889051"/>
                    <a:pt x="644682" y="889051"/>
                  </a:cubicBezTo>
                  <a:close/>
                </a:path>
              </a:pathLst>
            </a:custGeom>
            <a:grpFill/>
            <a:ln w="7995" cap="flat">
              <a:solidFill>
                <a:srgbClr val="ABDDD1"/>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5DD274F-29E2-441B-9B4B-465698F51FA8}"/>
                </a:ext>
              </a:extLst>
            </p:cNvPr>
            <p:cNvSpPr/>
            <p:nvPr/>
          </p:nvSpPr>
          <p:spPr>
            <a:xfrm>
              <a:off x="6481064" y="1275606"/>
              <a:ext cx="80094" cy="80094"/>
            </a:xfrm>
            <a:custGeom>
              <a:avLst/>
              <a:gdLst>
                <a:gd name="connsiteX0" fmla="*/ 80095 w 80094"/>
                <a:gd name="connsiteY0" fmla="*/ 40047 h 80094"/>
                <a:gd name="connsiteX1" fmla="*/ 40047 w 80094"/>
                <a:gd name="connsiteY1" fmla="*/ 80095 h 80094"/>
                <a:gd name="connsiteX2" fmla="*/ 0 w 80094"/>
                <a:gd name="connsiteY2" fmla="*/ 40047 h 80094"/>
                <a:gd name="connsiteX3" fmla="*/ 40047 w 80094"/>
                <a:gd name="connsiteY3" fmla="*/ 0 h 80094"/>
                <a:gd name="connsiteX4" fmla="*/ 80095 w 80094"/>
                <a:gd name="connsiteY4" fmla="*/ 40047 h 8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94" h="80094">
                  <a:moveTo>
                    <a:pt x="80095" y="40047"/>
                  </a:moveTo>
                  <a:cubicBezTo>
                    <a:pt x="80095" y="62165"/>
                    <a:pt x="62165" y="80095"/>
                    <a:pt x="40047" y="80095"/>
                  </a:cubicBezTo>
                  <a:cubicBezTo>
                    <a:pt x="17930" y="80095"/>
                    <a:pt x="0" y="62165"/>
                    <a:pt x="0" y="40047"/>
                  </a:cubicBezTo>
                  <a:cubicBezTo>
                    <a:pt x="0" y="17930"/>
                    <a:pt x="17930" y="0"/>
                    <a:pt x="40047" y="0"/>
                  </a:cubicBezTo>
                  <a:cubicBezTo>
                    <a:pt x="62165" y="0"/>
                    <a:pt x="80095" y="17930"/>
                    <a:pt x="80095" y="40047"/>
                  </a:cubicBezTo>
                  <a:close/>
                </a:path>
              </a:pathLst>
            </a:custGeom>
            <a:grpFill/>
            <a:ln w="7995" cap="flat">
              <a:solidFill>
                <a:srgbClr val="ABDDD1"/>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022A610-85E7-4DD6-B662-662543508BE2}"/>
                </a:ext>
              </a:extLst>
            </p:cNvPr>
            <p:cNvSpPr/>
            <p:nvPr/>
          </p:nvSpPr>
          <p:spPr>
            <a:xfrm>
              <a:off x="6481064" y="4439345"/>
              <a:ext cx="80094" cy="80094"/>
            </a:xfrm>
            <a:custGeom>
              <a:avLst/>
              <a:gdLst>
                <a:gd name="connsiteX0" fmla="*/ 80095 w 80094"/>
                <a:gd name="connsiteY0" fmla="*/ 40047 h 80094"/>
                <a:gd name="connsiteX1" fmla="*/ 40047 w 80094"/>
                <a:gd name="connsiteY1" fmla="*/ 80095 h 80094"/>
                <a:gd name="connsiteX2" fmla="*/ 0 w 80094"/>
                <a:gd name="connsiteY2" fmla="*/ 40047 h 80094"/>
                <a:gd name="connsiteX3" fmla="*/ 40047 w 80094"/>
                <a:gd name="connsiteY3" fmla="*/ 0 h 80094"/>
                <a:gd name="connsiteX4" fmla="*/ 80095 w 80094"/>
                <a:gd name="connsiteY4" fmla="*/ 40047 h 8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94" h="80094">
                  <a:moveTo>
                    <a:pt x="80095" y="40047"/>
                  </a:moveTo>
                  <a:cubicBezTo>
                    <a:pt x="80095" y="62165"/>
                    <a:pt x="62165" y="80095"/>
                    <a:pt x="40047" y="80095"/>
                  </a:cubicBezTo>
                  <a:cubicBezTo>
                    <a:pt x="17930" y="80095"/>
                    <a:pt x="0" y="62165"/>
                    <a:pt x="0" y="40047"/>
                  </a:cubicBezTo>
                  <a:cubicBezTo>
                    <a:pt x="0" y="17930"/>
                    <a:pt x="17930" y="0"/>
                    <a:pt x="40047" y="0"/>
                  </a:cubicBezTo>
                  <a:cubicBezTo>
                    <a:pt x="62165" y="0"/>
                    <a:pt x="80095" y="17930"/>
                    <a:pt x="80095" y="40047"/>
                  </a:cubicBezTo>
                  <a:close/>
                </a:path>
              </a:pathLst>
            </a:custGeom>
            <a:grpFill/>
            <a:ln w="7995" cap="flat">
              <a:solidFill>
                <a:srgbClr val="ABDDD1"/>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1D06C9C-8709-46C2-97D6-631AB978C1E6}"/>
                </a:ext>
              </a:extLst>
            </p:cNvPr>
            <p:cNvSpPr/>
            <p:nvPr/>
          </p:nvSpPr>
          <p:spPr>
            <a:xfrm>
              <a:off x="5840306" y="2156646"/>
              <a:ext cx="80096" cy="80096"/>
            </a:xfrm>
            <a:custGeom>
              <a:avLst/>
              <a:gdLst>
                <a:gd name="connsiteX0" fmla="*/ 74729 w 80096"/>
                <a:gd name="connsiteY0" fmla="*/ 20025 h 80096"/>
                <a:gd name="connsiteX1" fmla="*/ 20024 w 80096"/>
                <a:gd name="connsiteY1" fmla="*/ 5367 h 80096"/>
                <a:gd name="connsiteX2" fmla="*/ 5367 w 80096"/>
                <a:gd name="connsiteY2" fmla="*/ 60072 h 80096"/>
                <a:gd name="connsiteX3" fmla="*/ 60072 w 80096"/>
                <a:gd name="connsiteY3" fmla="*/ 74729 h 80096"/>
                <a:gd name="connsiteX4" fmla="*/ 74729 w 80096"/>
                <a:gd name="connsiteY4" fmla="*/ 20025 h 80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96" h="80096">
                  <a:moveTo>
                    <a:pt x="74729" y="20025"/>
                  </a:moveTo>
                  <a:cubicBezTo>
                    <a:pt x="63676" y="882"/>
                    <a:pt x="39167" y="-5686"/>
                    <a:pt x="20024" y="5367"/>
                  </a:cubicBezTo>
                  <a:cubicBezTo>
                    <a:pt x="882" y="16420"/>
                    <a:pt x="-5686" y="40929"/>
                    <a:pt x="5367" y="60072"/>
                  </a:cubicBezTo>
                  <a:cubicBezTo>
                    <a:pt x="16420" y="79214"/>
                    <a:pt x="40929" y="85782"/>
                    <a:pt x="60072" y="74729"/>
                  </a:cubicBezTo>
                  <a:cubicBezTo>
                    <a:pt x="79214" y="63676"/>
                    <a:pt x="85782" y="39167"/>
                    <a:pt x="74729" y="20025"/>
                  </a:cubicBezTo>
                  <a:close/>
                </a:path>
              </a:pathLst>
            </a:custGeom>
            <a:grpFill/>
            <a:ln w="7995" cap="flat">
              <a:solidFill>
                <a:srgbClr val="ABDDD1"/>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256011E-6E6C-4982-A22F-4EB01138BA2A}"/>
                </a:ext>
              </a:extLst>
            </p:cNvPr>
            <p:cNvSpPr/>
            <p:nvPr/>
          </p:nvSpPr>
          <p:spPr>
            <a:xfrm rot="-1422251">
              <a:off x="5840209" y="3558143"/>
              <a:ext cx="80091" cy="80091"/>
            </a:xfrm>
            <a:custGeom>
              <a:avLst/>
              <a:gdLst>
                <a:gd name="connsiteX0" fmla="*/ 80092 w 80091"/>
                <a:gd name="connsiteY0" fmla="*/ 40046 h 80091"/>
                <a:gd name="connsiteX1" fmla="*/ 40046 w 80091"/>
                <a:gd name="connsiteY1" fmla="*/ 80092 h 80091"/>
                <a:gd name="connsiteX2" fmla="*/ 0 w 80091"/>
                <a:gd name="connsiteY2" fmla="*/ 40046 h 80091"/>
                <a:gd name="connsiteX3" fmla="*/ 40046 w 80091"/>
                <a:gd name="connsiteY3" fmla="*/ 0 h 80091"/>
                <a:gd name="connsiteX4" fmla="*/ 80092 w 80091"/>
                <a:gd name="connsiteY4" fmla="*/ 40046 h 8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91" h="80091">
                  <a:moveTo>
                    <a:pt x="80092" y="40046"/>
                  </a:moveTo>
                  <a:cubicBezTo>
                    <a:pt x="80092" y="62163"/>
                    <a:pt x="62162" y="80092"/>
                    <a:pt x="40046" y="80092"/>
                  </a:cubicBezTo>
                  <a:cubicBezTo>
                    <a:pt x="17929" y="80092"/>
                    <a:pt x="0" y="62163"/>
                    <a:pt x="0" y="40046"/>
                  </a:cubicBezTo>
                  <a:cubicBezTo>
                    <a:pt x="0" y="17929"/>
                    <a:pt x="17929" y="0"/>
                    <a:pt x="40046" y="0"/>
                  </a:cubicBezTo>
                  <a:cubicBezTo>
                    <a:pt x="62162" y="0"/>
                    <a:pt x="80092" y="17929"/>
                    <a:pt x="80092" y="40046"/>
                  </a:cubicBezTo>
                  <a:close/>
                </a:path>
              </a:pathLst>
            </a:custGeom>
            <a:grpFill/>
            <a:ln w="7995" cap="flat">
              <a:solidFill>
                <a:srgbClr val="ABDDD1"/>
              </a:solidFill>
              <a:prstDash val="solid"/>
              <a:miter/>
            </a:ln>
          </p:spPr>
          <p:txBody>
            <a:bodyPr rtlCol="0" anchor="ctr"/>
            <a:lstStyle/>
            <a:p>
              <a:endParaRPr lang="en-US"/>
            </a:p>
          </p:txBody>
        </p:sp>
      </p:grpSp>
      <p:sp>
        <p:nvSpPr>
          <p:cNvPr id="20" name="TextBox 19">
            <a:extLst>
              <a:ext uri="{FF2B5EF4-FFF2-40B4-BE49-F238E27FC236}">
                <a16:creationId xmlns:a16="http://schemas.microsoft.com/office/drawing/2014/main" id="{DD310519-EC37-49EC-A4F8-20400C1BBAD3}"/>
              </a:ext>
            </a:extLst>
          </p:cNvPr>
          <p:cNvSpPr txBox="1"/>
          <p:nvPr/>
        </p:nvSpPr>
        <p:spPr>
          <a:xfrm>
            <a:off x="378356" y="813981"/>
            <a:ext cx="2385506" cy="1415772"/>
          </a:xfrm>
          <a:prstGeom prst="rect">
            <a:avLst/>
          </a:prstGeom>
          <a:noFill/>
        </p:spPr>
        <p:txBody>
          <a:bodyPr wrap="square">
            <a:spAutoFit/>
          </a:bodyPr>
          <a:lstStyle/>
          <a:p>
            <a:r>
              <a:rPr lang="en-US" b="1" dirty="0">
                <a:latin typeface="Calibri Light" panose="020F0302020204030204" pitchFamily="34" charset="0"/>
                <a:ea typeface="+mn-lt"/>
                <a:cs typeface="Calibri Light" panose="020F0302020204030204" pitchFamily="34" charset="0"/>
              </a:rPr>
              <a:t>Annual Business Reviews pilot program begins in H2</a:t>
            </a:r>
          </a:p>
          <a:p>
            <a:pPr marL="0" lvl="1">
              <a:buClr>
                <a:srgbClr val="7C4299"/>
              </a:buClr>
            </a:pPr>
            <a:r>
              <a:rPr lang="en-US" sz="1600" dirty="0">
                <a:latin typeface="Calibri Light" panose="020F0302020204030204" pitchFamily="34" charset="0"/>
                <a:ea typeface="+mn-lt"/>
                <a:cs typeface="Calibri Light" panose="020F0302020204030204" pitchFamily="34" charset="0"/>
              </a:rPr>
              <a:t>For libraries live more than 1 year</a:t>
            </a:r>
          </a:p>
        </p:txBody>
      </p:sp>
      <p:sp>
        <p:nvSpPr>
          <p:cNvPr id="22" name="TextBox 21">
            <a:extLst>
              <a:ext uri="{FF2B5EF4-FFF2-40B4-BE49-F238E27FC236}">
                <a16:creationId xmlns:a16="http://schemas.microsoft.com/office/drawing/2014/main" id="{B77880C4-8DBF-4F03-ACCE-61060192DF6F}"/>
              </a:ext>
            </a:extLst>
          </p:cNvPr>
          <p:cNvSpPr txBox="1"/>
          <p:nvPr/>
        </p:nvSpPr>
        <p:spPr>
          <a:xfrm>
            <a:off x="395839" y="3245087"/>
            <a:ext cx="2593404" cy="1107996"/>
          </a:xfrm>
          <a:prstGeom prst="rect">
            <a:avLst/>
          </a:prstGeom>
          <a:noFill/>
        </p:spPr>
        <p:txBody>
          <a:bodyPr wrap="square">
            <a:spAutoFit/>
          </a:bodyPr>
          <a:lstStyle/>
          <a:p>
            <a:r>
              <a:rPr lang="en-US" b="1" dirty="0">
                <a:latin typeface="Calibri Light" panose="020F0302020204030204" pitchFamily="34" charset="0"/>
                <a:cs typeface="Calibri Light" panose="020F0302020204030204" pitchFamily="34" charset="0"/>
              </a:rPr>
              <a:t>Libraries like yours </a:t>
            </a:r>
          </a:p>
          <a:p>
            <a:pPr marL="0" lvl="1">
              <a:buClr>
                <a:srgbClr val="7C4299"/>
              </a:buClr>
            </a:pPr>
            <a:r>
              <a:rPr lang="en-US" sz="1600" dirty="0">
                <a:latin typeface="Calibri Light" panose="020F0302020204030204" pitchFamily="34" charset="0"/>
                <a:ea typeface="+mn-lt"/>
                <a:cs typeface="Calibri Light" panose="020F0302020204030204" pitchFamily="34" charset="0"/>
              </a:rPr>
              <a:t>Compares your utilization with other libraries of same size and region</a:t>
            </a:r>
          </a:p>
        </p:txBody>
      </p:sp>
      <p:sp>
        <p:nvSpPr>
          <p:cNvPr id="24" name="TextBox 23">
            <a:extLst>
              <a:ext uri="{FF2B5EF4-FFF2-40B4-BE49-F238E27FC236}">
                <a16:creationId xmlns:a16="http://schemas.microsoft.com/office/drawing/2014/main" id="{4CAB97EF-A00E-4E9A-BBF3-3E3405AFB282}"/>
              </a:ext>
            </a:extLst>
          </p:cNvPr>
          <p:cNvSpPr txBox="1"/>
          <p:nvPr/>
        </p:nvSpPr>
        <p:spPr>
          <a:xfrm>
            <a:off x="6410754" y="831885"/>
            <a:ext cx="2286000" cy="1107996"/>
          </a:xfrm>
          <a:prstGeom prst="rect">
            <a:avLst/>
          </a:prstGeom>
          <a:noFill/>
        </p:spPr>
        <p:txBody>
          <a:bodyPr wrap="square">
            <a:spAutoFit/>
          </a:bodyPr>
          <a:lstStyle/>
          <a:p>
            <a:r>
              <a:rPr lang="en-US" b="1" dirty="0">
                <a:latin typeface="Calibri Light" panose="020F0302020204030204" pitchFamily="34" charset="0"/>
                <a:cs typeface="Calibri Light" panose="020F0302020204030204" pitchFamily="34" charset="0"/>
              </a:rPr>
              <a:t>Tailored guidance</a:t>
            </a:r>
          </a:p>
          <a:p>
            <a:pPr marL="0" lvl="1">
              <a:buClr>
                <a:srgbClr val="7C4299"/>
              </a:buClr>
            </a:pPr>
            <a:r>
              <a:rPr lang="en-US" sz="1600" dirty="0">
                <a:latin typeface="Calibri Light" panose="020F0302020204030204" pitchFamily="34" charset="0"/>
                <a:ea typeface="+mn-lt"/>
                <a:cs typeface="Calibri Light" panose="020F0302020204030204" pitchFamily="34" charset="0"/>
              </a:rPr>
              <a:t>Creating a custom success roadmap for your library</a:t>
            </a:r>
          </a:p>
        </p:txBody>
      </p:sp>
      <p:sp>
        <p:nvSpPr>
          <p:cNvPr id="26" name="TextBox 25">
            <a:extLst>
              <a:ext uri="{FF2B5EF4-FFF2-40B4-BE49-F238E27FC236}">
                <a16:creationId xmlns:a16="http://schemas.microsoft.com/office/drawing/2014/main" id="{B3E01A04-5372-4C63-B386-20647786BC5A}"/>
              </a:ext>
            </a:extLst>
          </p:cNvPr>
          <p:cNvSpPr txBox="1"/>
          <p:nvPr/>
        </p:nvSpPr>
        <p:spPr>
          <a:xfrm>
            <a:off x="6410754" y="2715766"/>
            <a:ext cx="2592288" cy="1908215"/>
          </a:xfrm>
          <a:prstGeom prst="rect">
            <a:avLst/>
          </a:prstGeom>
          <a:noFill/>
        </p:spPr>
        <p:txBody>
          <a:bodyPr wrap="square">
            <a:spAutoFit/>
          </a:bodyPr>
          <a:lstStyle/>
          <a:p>
            <a:pPr>
              <a:buClr>
                <a:srgbClr val="003466"/>
              </a:buClr>
            </a:pPr>
            <a:r>
              <a:rPr lang="en-US" b="1" dirty="0">
                <a:latin typeface="Calibri Light" panose="020F0302020204030204" pitchFamily="34" charset="0"/>
                <a:ea typeface="+mn-lt"/>
                <a:cs typeface="Calibri Light" panose="020F0302020204030204" pitchFamily="34" charset="0"/>
              </a:rPr>
              <a:t>Based on our Adoption Scorecard, focusing on value drivers</a:t>
            </a:r>
          </a:p>
          <a:p>
            <a:pPr marL="171450" lvl="1" indent="-171450">
              <a:buClr>
                <a:srgbClr val="7C4299"/>
              </a:buClr>
              <a:buFont typeface="Arial" panose="020B0604020202020204" pitchFamily="34" charset="0"/>
              <a:buChar char="•"/>
            </a:pPr>
            <a:r>
              <a:rPr lang="en-US" sz="1600" dirty="0">
                <a:latin typeface="Calibri Light" panose="020F0302020204030204" pitchFamily="34" charset="0"/>
                <a:ea typeface="+mn-lt"/>
                <a:cs typeface="Calibri Light" panose="020F0302020204030204" pitchFamily="34" charset="0"/>
              </a:rPr>
              <a:t>Increasing efficiency of operations</a:t>
            </a:r>
          </a:p>
          <a:p>
            <a:pPr marL="171450" lvl="1" indent="-171450">
              <a:buClr>
                <a:srgbClr val="7C4299"/>
              </a:buClr>
              <a:buFont typeface="Arial" panose="020B0604020202020204" pitchFamily="34" charset="0"/>
              <a:buChar char="•"/>
            </a:pPr>
            <a:r>
              <a:rPr lang="en-US" sz="1600" dirty="0">
                <a:latin typeface="Calibri Light" panose="020F0302020204030204" pitchFamily="34" charset="0"/>
                <a:ea typeface="+mn-lt"/>
                <a:cs typeface="Calibri Light" panose="020F0302020204030204" pitchFamily="34" charset="0"/>
              </a:rPr>
              <a:t>Utilizing integrations with third-party systems</a:t>
            </a:r>
          </a:p>
        </p:txBody>
      </p:sp>
      <p:sp>
        <p:nvSpPr>
          <p:cNvPr id="27" name="Oval 26">
            <a:extLst>
              <a:ext uri="{FF2B5EF4-FFF2-40B4-BE49-F238E27FC236}">
                <a16:creationId xmlns:a16="http://schemas.microsoft.com/office/drawing/2014/main" id="{64D8D4C8-FEA2-4FF1-BFFD-CACDD2D995B0}"/>
              </a:ext>
            </a:extLst>
          </p:cNvPr>
          <p:cNvSpPr/>
          <p:nvPr/>
        </p:nvSpPr>
        <p:spPr>
          <a:xfrm>
            <a:off x="3597915" y="1635646"/>
            <a:ext cx="2016224" cy="201622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DA54908-EB0C-446B-B5AA-A53E8F6E7B34}"/>
              </a:ext>
            </a:extLst>
          </p:cNvPr>
          <p:cNvSpPr/>
          <p:nvPr/>
        </p:nvSpPr>
        <p:spPr>
          <a:xfrm>
            <a:off x="3745083" y="1779662"/>
            <a:ext cx="1715081" cy="1715081"/>
          </a:xfrm>
          <a:prstGeom prst="ellipse">
            <a:avLst/>
          </a:prstGeom>
          <a:noFill/>
          <a:ln w="254000">
            <a:gradFill>
              <a:gsLst>
                <a:gs pos="0">
                  <a:srgbClr val="DBF0EB"/>
                </a:gs>
                <a:gs pos="73000">
                  <a:schemeClr val="accent1">
                    <a:lumMod val="30000"/>
                    <a:lumOff val="70000"/>
                  </a:schemeClr>
                </a:gs>
              </a:gsLst>
              <a:lin ang="6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3E57F87B-AC74-4223-B9CF-03228FCF10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84555" y="1573956"/>
            <a:ext cx="2208711" cy="2406624"/>
          </a:xfrm>
          <a:prstGeom prst="rect">
            <a:avLst/>
          </a:prstGeom>
        </p:spPr>
      </p:pic>
      <p:sp>
        <p:nvSpPr>
          <p:cNvPr id="44" name="Oval 43">
            <a:extLst>
              <a:ext uri="{FF2B5EF4-FFF2-40B4-BE49-F238E27FC236}">
                <a16:creationId xmlns:a16="http://schemas.microsoft.com/office/drawing/2014/main" id="{7AFFA5B7-FB88-4AB6-8403-BBE94E013932}"/>
              </a:ext>
            </a:extLst>
          </p:cNvPr>
          <p:cNvSpPr/>
          <p:nvPr/>
        </p:nvSpPr>
        <p:spPr>
          <a:xfrm>
            <a:off x="3480431" y="4011909"/>
            <a:ext cx="2413383" cy="216025"/>
          </a:xfrm>
          <a:prstGeom prst="ellipse">
            <a:avLst/>
          </a:prstGeom>
          <a:solidFill>
            <a:schemeClr val="accent1">
              <a:alpha val="23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5680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F976-011D-40A5-A98D-413B159E75F5}"/>
              </a:ext>
            </a:extLst>
          </p:cNvPr>
          <p:cNvSpPr>
            <a:spLocks noGrp="1"/>
          </p:cNvSpPr>
          <p:nvPr>
            <p:ph type="ctrTitle"/>
          </p:nvPr>
        </p:nvSpPr>
        <p:spPr>
          <a:xfrm>
            <a:off x="535710" y="1419622"/>
            <a:ext cx="3676252" cy="1305174"/>
          </a:xfrm>
        </p:spPr>
        <p:txBody>
          <a:bodyPr/>
          <a:lstStyle/>
          <a:p>
            <a:r>
              <a:rPr lang="en-US" dirty="0">
                <a:latin typeface="Calibri" panose="020F0502020204030204" pitchFamily="34" charset="0"/>
                <a:cs typeface="Calibri" panose="020F0502020204030204" pitchFamily="34" charset="0"/>
              </a:rPr>
              <a:t>Diversity, Inclusion, Equity and Combating Bias at Ex Libris</a:t>
            </a:r>
          </a:p>
        </p:txBody>
      </p:sp>
    </p:spTree>
    <p:extLst>
      <p:ext uri="{BB962C8B-B14F-4D97-AF65-F5344CB8AC3E}">
        <p14:creationId xmlns:p14="http://schemas.microsoft.com/office/powerpoint/2010/main" val="40669060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53DBD1F-C678-44A6-BD5A-B1595969BA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135" r="63" b="14998"/>
          <a:stretch/>
        </p:blipFill>
        <p:spPr bwMode="auto">
          <a:xfrm>
            <a:off x="-5324" y="-18770"/>
            <a:ext cx="9143598" cy="458465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3F52B45-FF57-410F-ABCE-7D9F1338BC38}"/>
              </a:ext>
            </a:extLst>
          </p:cNvPr>
          <p:cNvSpPr/>
          <p:nvPr/>
        </p:nvSpPr>
        <p:spPr>
          <a:xfrm>
            <a:off x="5728" y="-43314"/>
            <a:ext cx="9143599" cy="2674734"/>
          </a:xfrm>
          <a:prstGeom prst="rect">
            <a:avLst/>
          </a:prstGeom>
          <a:gradFill flip="none" rotWithShape="1">
            <a:gsLst>
              <a:gs pos="51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5B8D6DD5-F9EC-421D-A142-DDC40C89952C}"/>
              </a:ext>
            </a:extLst>
          </p:cNvPr>
          <p:cNvSpPr/>
          <p:nvPr/>
        </p:nvSpPr>
        <p:spPr>
          <a:xfrm rot="10800000">
            <a:off x="-5326" y="2963239"/>
            <a:ext cx="9143599" cy="1827005"/>
          </a:xfrm>
          <a:prstGeom prst="rect">
            <a:avLst/>
          </a:prstGeom>
          <a:gradFill flip="none" rotWithShape="1">
            <a:gsLst>
              <a:gs pos="51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2">
            <a:extLst>
              <a:ext uri="{FF2B5EF4-FFF2-40B4-BE49-F238E27FC236}">
                <a16:creationId xmlns:a16="http://schemas.microsoft.com/office/drawing/2014/main" id="{F9DA144C-B4D2-48F5-9C80-7953B96CD65F}"/>
              </a:ext>
            </a:extLst>
          </p:cNvPr>
          <p:cNvSpPr>
            <a:spLocks noGrp="1"/>
          </p:cNvSpPr>
          <p:nvPr>
            <p:ph type="title"/>
          </p:nvPr>
        </p:nvSpPr>
        <p:spPr/>
        <p:txBody>
          <a:bodyPr/>
          <a:lstStyle/>
          <a:p>
            <a:r>
              <a:rPr lang="en-US" dirty="0"/>
              <a:t>Our approach and focus areas</a:t>
            </a:r>
            <a:endParaRPr lang="he-IL" dirty="0"/>
          </a:p>
        </p:txBody>
      </p:sp>
      <p:sp>
        <p:nvSpPr>
          <p:cNvPr id="4" name="Oval 3">
            <a:extLst>
              <a:ext uri="{FF2B5EF4-FFF2-40B4-BE49-F238E27FC236}">
                <a16:creationId xmlns:a16="http://schemas.microsoft.com/office/drawing/2014/main" id="{10754A42-3DA5-4AA9-998D-D2D6BB757099}"/>
              </a:ext>
            </a:extLst>
          </p:cNvPr>
          <p:cNvSpPr/>
          <p:nvPr/>
        </p:nvSpPr>
        <p:spPr>
          <a:xfrm>
            <a:off x="4049636" y="938917"/>
            <a:ext cx="1296144" cy="1296144"/>
          </a:xfrm>
          <a:prstGeom prst="ellipse">
            <a:avLst/>
          </a:prstGeom>
          <a:gradFill flip="none" rotWithShape="1">
            <a:gsLst>
              <a:gs pos="36000">
                <a:schemeClr val="bg1"/>
              </a:gs>
              <a:gs pos="64000">
                <a:srgbClr val="E7F5F2"/>
              </a:gs>
            </a:gsLst>
            <a:path path="circle">
              <a:fillToRect l="50000" t="50000" r="50000" b="50000"/>
            </a:path>
            <a:tileRect/>
          </a:gradFill>
          <a:ln w="92075">
            <a:solidFill>
              <a:schemeClr val="accent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E12A3B4-83E2-49F5-93DE-74CC8FFDFCF8}"/>
              </a:ext>
            </a:extLst>
          </p:cNvPr>
          <p:cNvSpPr/>
          <p:nvPr/>
        </p:nvSpPr>
        <p:spPr>
          <a:xfrm>
            <a:off x="2771800" y="3003798"/>
            <a:ext cx="1296144" cy="1296144"/>
          </a:xfrm>
          <a:prstGeom prst="ellipse">
            <a:avLst/>
          </a:prstGeom>
          <a:gradFill flip="none" rotWithShape="1">
            <a:gsLst>
              <a:gs pos="36000">
                <a:schemeClr val="bg1"/>
              </a:gs>
              <a:gs pos="64000">
                <a:srgbClr val="E7F5F2"/>
              </a:gs>
            </a:gsLst>
            <a:path path="circle">
              <a:fillToRect l="50000" t="50000" r="50000" b="50000"/>
            </a:path>
            <a:tileRect/>
          </a:gradFill>
          <a:ln w="92075">
            <a:solidFill>
              <a:srgbClr val="486AE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656A0853-0CDE-4BD9-B9A1-41074708D764}"/>
              </a:ext>
            </a:extLst>
          </p:cNvPr>
          <p:cNvSpPr/>
          <p:nvPr/>
        </p:nvSpPr>
        <p:spPr>
          <a:xfrm>
            <a:off x="5148064" y="3003798"/>
            <a:ext cx="1296144" cy="1296144"/>
          </a:xfrm>
          <a:prstGeom prst="ellipse">
            <a:avLst/>
          </a:prstGeom>
          <a:gradFill flip="none" rotWithShape="1">
            <a:gsLst>
              <a:gs pos="36000">
                <a:schemeClr val="bg1"/>
              </a:gs>
              <a:gs pos="64000">
                <a:srgbClr val="E7F5F2"/>
              </a:gs>
            </a:gsLst>
            <a:path path="circle">
              <a:fillToRect l="50000" t="50000" r="50000" b="50000"/>
            </a:path>
            <a:tileRect/>
          </a:gradFill>
          <a:ln w="92075">
            <a:solidFill>
              <a:srgbClr val="7CCAB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2BEEA10-2F3A-40D3-B1F9-0E67744C59EC}"/>
              </a:ext>
            </a:extLst>
          </p:cNvPr>
          <p:cNvSpPr txBox="1"/>
          <p:nvPr/>
        </p:nvSpPr>
        <p:spPr>
          <a:xfrm>
            <a:off x="2535514" y="930045"/>
            <a:ext cx="1296144" cy="923330"/>
          </a:xfrm>
          <a:prstGeom prst="rect">
            <a:avLst/>
          </a:prstGeom>
          <a:noFill/>
        </p:spPr>
        <p:txBody>
          <a:bodyPr wrap="square">
            <a:spAutoFit/>
          </a:bodyPr>
          <a:lstStyle/>
          <a:p>
            <a:pPr lvl="0" algn="ctr" rtl="1"/>
            <a:r>
              <a:rPr lang="en-US" b="1" dirty="0">
                <a:latin typeface="Calibri Light" panose="020F0302020204030204" pitchFamily="34" charset="0"/>
                <a:cs typeface="Calibri Light" panose="020F0302020204030204" pitchFamily="34" charset="0"/>
              </a:rPr>
              <a:t>Products and Technology</a:t>
            </a:r>
          </a:p>
        </p:txBody>
      </p:sp>
      <p:sp>
        <p:nvSpPr>
          <p:cNvPr id="11" name="TextBox 10">
            <a:extLst>
              <a:ext uri="{FF2B5EF4-FFF2-40B4-BE49-F238E27FC236}">
                <a16:creationId xmlns:a16="http://schemas.microsoft.com/office/drawing/2014/main" id="{64519763-222B-48E0-B87B-CCCA8E1DB760}"/>
              </a:ext>
            </a:extLst>
          </p:cNvPr>
          <p:cNvSpPr txBox="1"/>
          <p:nvPr/>
        </p:nvSpPr>
        <p:spPr>
          <a:xfrm>
            <a:off x="1295636" y="3363838"/>
            <a:ext cx="1404156" cy="646331"/>
          </a:xfrm>
          <a:prstGeom prst="rect">
            <a:avLst/>
          </a:prstGeom>
          <a:noFill/>
        </p:spPr>
        <p:txBody>
          <a:bodyPr wrap="square">
            <a:spAutoFit/>
          </a:bodyPr>
          <a:lstStyle/>
          <a:p>
            <a:pPr lvl="0" algn="ctr" rtl="1"/>
            <a:r>
              <a:rPr lang="en-US" b="1" dirty="0">
                <a:latin typeface="Calibri Light" panose="020F0302020204030204" pitchFamily="34" charset="0"/>
                <a:cs typeface="Calibri Light" panose="020F0302020204030204" pitchFamily="34" charset="0"/>
              </a:rPr>
              <a:t>Community Collaboration</a:t>
            </a:r>
          </a:p>
        </p:txBody>
      </p:sp>
      <p:sp>
        <p:nvSpPr>
          <p:cNvPr id="14" name="TextBox 13">
            <a:extLst>
              <a:ext uri="{FF2B5EF4-FFF2-40B4-BE49-F238E27FC236}">
                <a16:creationId xmlns:a16="http://schemas.microsoft.com/office/drawing/2014/main" id="{71F32E2C-3FA9-4158-8985-A0BB2804F28D}"/>
              </a:ext>
            </a:extLst>
          </p:cNvPr>
          <p:cNvSpPr txBox="1"/>
          <p:nvPr/>
        </p:nvSpPr>
        <p:spPr>
          <a:xfrm>
            <a:off x="6445874" y="3363838"/>
            <a:ext cx="1404156" cy="923330"/>
          </a:xfrm>
          <a:prstGeom prst="rect">
            <a:avLst/>
          </a:prstGeom>
          <a:noFill/>
        </p:spPr>
        <p:txBody>
          <a:bodyPr wrap="square">
            <a:spAutoFit/>
          </a:bodyPr>
          <a:lstStyle/>
          <a:p>
            <a:pPr lvl="0" algn="ctr" rtl="1"/>
            <a:r>
              <a:rPr lang="en-US" b="1" dirty="0">
                <a:latin typeface="Calibri Light" panose="020F0302020204030204" pitchFamily="34" charset="0"/>
                <a:cs typeface="Calibri Light" panose="020F0302020204030204" pitchFamily="34" charset="0"/>
              </a:rPr>
              <a:t>Employee Diversity and Education</a:t>
            </a:r>
          </a:p>
        </p:txBody>
      </p:sp>
      <p:sp>
        <p:nvSpPr>
          <p:cNvPr id="16" name="Arc 15">
            <a:extLst>
              <a:ext uri="{FF2B5EF4-FFF2-40B4-BE49-F238E27FC236}">
                <a16:creationId xmlns:a16="http://schemas.microsoft.com/office/drawing/2014/main" id="{C6F2D3EB-5CB3-4B4F-B14F-C79EBF205036}"/>
              </a:ext>
            </a:extLst>
          </p:cNvPr>
          <p:cNvSpPr/>
          <p:nvPr/>
        </p:nvSpPr>
        <p:spPr>
          <a:xfrm rot="1273504">
            <a:off x="3058509" y="1621935"/>
            <a:ext cx="2939453" cy="2939453"/>
          </a:xfrm>
          <a:prstGeom prst="arc">
            <a:avLst>
              <a:gd name="adj1" fmla="val 17158470"/>
              <a:gd name="adj2" fmla="val 19753029"/>
            </a:avLst>
          </a:prstGeom>
          <a:ln w="76200" cap="rnd">
            <a:solidFill>
              <a:srgbClr val="78C4CA"/>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FB01956C-5ED0-4810-B19B-B3812BF05BF2}"/>
              </a:ext>
            </a:extLst>
          </p:cNvPr>
          <p:cNvSpPr/>
          <p:nvPr/>
        </p:nvSpPr>
        <p:spPr>
          <a:xfrm rot="20326496" flipH="1">
            <a:off x="3348208" y="1643731"/>
            <a:ext cx="2939453" cy="2939453"/>
          </a:xfrm>
          <a:prstGeom prst="arc">
            <a:avLst>
              <a:gd name="adj1" fmla="val 17158470"/>
              <a:gd name="adj2" fmla="val 19753029"/>
            </a:avLst>
          </a:prstGeom>
          <a:ln w="76200" cap="rnd">
            <a:solidFill>
              <a:srgbClr val="78C4CA"/>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244F66F6-16EA-4745-B5F9-9D62F42D0299}"/>
              </a:ext>
            </a:extLst>
          </p:cNvPr>
          <p:cNvSpPr/>
          <p:nvPr/>
        </p:nvSpPr>
        <p:spPr>
          <a:xfrm rot="13219494" flipH="1">
            <a:off x="3217836" y="1297948"/>
            <a:ext cx="2939453" cy="2939453"/>
          </a:xfrm>
          <a:prstGeom prst="arc">
            <a:avLst>
              <a:gd name="adj1" fmla="val 17158470"/>
              <a:gd name="adj2" fmla="val 19753029"/>
            </a:avLst>
          </a:prstGeom>
          <a:ln w="76200" cap="rnd">
            <a:solidFill>
              <a:srgbClr val="78C4CA"/>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aphic 6">
            <a:extLst>
              <a:ext uri="{FF2B5EF4-FFF2-40B4-BE49-F238E27FC236}">
                <a16:creationId xmlns:a16="http://schemas.microsoft.com/office/drawing/2014/main" id="{8B32AA22-0048-42CE-AE49-F22BC83F03C6}"/>
              </a:ext>
            </a:extLst>
          </p:cNvPr>
          <p:cNvGrpSpPr/>
          <p:nvPr/>
        </p:nvGrpSpPr>
        <p:grpSpPr>
          <a:xfrm>
            <a:off x="4360992" y="1281716"/>
            <a:ext cx="671753" cy="610546"/>
            <a:chOff x="4360991" y="1281715"/>
            <a:chExt cx="671753" cy="610546"/>
          </a:xfrm>
          <a:noFill/>
        </p:grpSpPr>
        <p:sp>
          <p:nvSpPr>
            <p:cNvPr id="10" name="Freeform: Shape 9">
              <a:extLst>
                <a:ext uri="{FF2B5EF4-FFF2-40B4-BE49-F238E27FC236}">
                  <a16:creationId xmlns:a16="http://schemas.microsoft.com/office/drawing/2014/main" id="{F121D396-E7B1-4FD8-AF15-BEEBE5F24EBD}"/>
                </a:ext>
              </a:extLst>
            </p:cNvPr>
            <p:cNvSpPr/>
            <p:nvPr/>
          </p:nvSpPr>
          <p:spPr>
            <a:xfrm>
              <a:off x="4360991" y="1281715"/>
              <a:ext cx="529496" cy="427382"/>
            </a:xfrm>
            <a:custGeom>
              <a:avLst/>
              <a:gdLst>
                <a:gd name="connsiteX0" fmla="*/ 335801 w 529496"/>
                <a:gd name="connsiteY0" fmla="*/ 0 h 427382"/>
                <a:gd name="connsiteX1" fmla="*/ 30527 w 529496"/>
                <a:gd name="connsiteY1" fmla="*/ 305273 h 427382"/>
                <a:gd name="connsiteX2" fmla="*/ 30527 w 529496"/>
                <a:gd name="connsiteY2" fmla="*/ 320537 h 427382"/>
                <a:gd name="connsiteX3" fmla="*/ 0 w 529496"/>
                <a:gd name="connsiteY3" fmla="*/ 320537 h 427382"/>
                <a:gd name="connsiteX4" fmla="*/ 76318 w 529496"/>
                <a:gd name="connsiteY4" fmla="*/ 427383 h 427382"/>
                <a:gd name="connsiteX5" fmla="*/ 137373 w 529496"/>
                <a:gd name="connsiteY5" fmla="*/ 320537 h 427382"/>
                <a:gd name="connsiteX6" fmla="*/ 106846 w 529496"/>
                <a:gd name="connsiteY6" fmla="*/ 320537 h 427382"/>
                <a:gd name="connsiteX7" fmla="*/ 106846 w 529496"/>
                <a:gd name="connsiteY7" fmla="*/ 305273 h 427382"/>
                <a:gd name="connsiteX8" fmla="*/ 335801 w 529496"/>
                <a:gd name="connsiteY8" fmla="*/ 76318 h 427382"/>
                <a:gd name="connsiteX9" fmla="*/ 529497 w 529496"/>
                <a:gd name="connsiteY9" fmla="*/ 183164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496" h="427382">
                  <a:moveTo>
                    <a:pt x="335801" y="0"/>
                  </a:moveTo>
                  <a:cubicBezTo>
                    <a:pt x="167137" y="0"/>
                    <a:pt x="30527" y="136610"/>
                    <a:pt x="30527" y="305273"/>
                  </a:cubicBezTo>
                  <a:lnTo>
                    <a:pt x="30527" y="320537"/>
                  </a:lnTo>
                  <a:lnTo>
                    <a:pt x="0" y="320537"/>
                  </a:lnTo>
                  <a:lnTo>
                    <a:pt x="76318" y="427383"/>
                  </a:lnTo>
                  <a:lnTo>
                    <a:pt x="137373" y="320537"/>
                  </a:lnTo>
                  <a:lnTo>
                    <a:pt x="106846" y="320537"/>
                  </a:lnTo>
                  <a:lnTo>
                    <a:pt x="106846" y="305273"/>
                  </a:lnTo>
                  <a:cubicBezTo>
                    <a:pt x="106846" y="178890"/>
                    <a:pt x="209418" y="76318"/>
                    <a:pt x="335801" y="76318"/>
                  </a:cubicBezTo>
                  <a:cubicBezTo>
                    <a:pt x="417309" y="76318"/>
                    <a:pt x="488895" y="118904"/>
                    <a:pt x="529497" y="183164"/>
                  </a:cubicBezTo>
                </a:path>
              </a:pathLst>
            </a:custGeom>
            <a:noFill/>
            <a:ln w="22225" cap="flat">
              <a:solidFill>
                <a:srgbClr val="00B0F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1B1A691-4B77-4E68-BFA8-5D03F4C5DEAA}"/>
                </a:ext>
              </a:extLst>
            </p:cNvPr>
            <p:cNvSpPr/>
            <p:nvPr/>
          </p:nvSpPr>
          <p:spPr>
            <a:xfrm>
              <a:off x="4850649" y="1323232"/>
              <a:ext cx="30527" cy="20453"/>
            </a:xfrm>
            <a:custGeom>
              <a:avLst/>
              <a:gdLst>
                <a:gd name="connsiteX0" fmla="*/ 0 w 30527"/>
                <a:gd name="connsiteY0" fmla="*/ 0 h 20453"/>
                <a:gd name="connsiteX1" fmla="*/ 30527 w 30527"/>
                <a:gd name="connsiteY1" fmla="*/ 20453 h 20453"/>
              </a:gdLst>
              <a:ahLst/>
              <a:cxnLst>
                <a:cxn ang="0">
                  <a:pos x="connsiteX0" y="connsiteY0"/>
                </a:cxn>
                <a:cxn ang="0">
                  <a:pos x="connsiteX1" y="connsiteY1"/>
                </a:cxn>
              </a:cxnLst>
              <a:rect l="l" t="t" r="r" b="b"/>
              <a:pathLst>
                <a:path w="30527" h="20453">
                  <a:moveTo>
                    <a:pt x="0" y="0"/>
                  </a:moveTo>
                  <a:cubicBezTo>
                    <a:pt x="10685" y="6258"/>
                    <a:pt x="20759" y="12974"/>
                    <a:pt x="30527" y="20453"/>
                  </a:cubicBezTo>
                </a:path>
              </a:pathLst>
            </a:custGeom>
            <a:noFill/>
            <a:ln w="22225" cap="flat">
              <a:solidFill>
                <a:srgbClr val="00B0F0"/>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61B3A82-DFF0-43E8-9580-7179A7F3BADE}"/>
                </a:ext>
              </a:extLst>
            </p:cNvPr>
            <p:cNvSpPr/>
            <p:nvPr/>
          </p:nvSpPr>
          <p:spPr>
            <a:xfrm>
              <a:off x="4790053" y="1296216"/>
              <a:ext cx="29153" cy="10989"/>
            </a:xfrm>
            <a:custGeom>
              <a:avLst/>
              <a:gdLst>
                <a:gd name="connsiteX0" fmla="*/ 0 w 29153"/>
                <a:gd name="connsiteY0" fmla="*/ 0 h 10989"/>
                <a:gd name="connsiteX1" fmla="*/ 29154 w 29153"/>
                <a:gd name="connsiteY1" fmla="*/ 10990 h 10989"/>
              </a:gdLst>
              <a:ahLst/>
              <a:cxnLst>
                <a:cxn ang="0">
                  <a:pos x="connsiteX0" y="connsiteY0"/>
                </a:cxn>
                <a:cxn ang="0">
                  <a:pos x="connsiteX1" y="connsiteY1"/>
                </a:cxn>
              </a:cxnLst>
              <a:rect l="l" t="t" r="r" b="b"/>
              <a:pathLst>
                <a:path w="29153" h="10989">
                  <a:moveTo>
                    <a:pt x="0" y="0"/>
                  </a:moveTo>
                  <a:cubicBezTo>
                    <a:pt x="9921" y="3205"/>
                    <a:pt x="19690" y="6869"/>
                    <a:pt x="29154" y="10990"/>
                  </a:cubicBezTo>
                </a:path>
              </a:pathLst>
            </a:custGeom>
            <a:noFill/>
            <a:ln w="22225" cap="flat">
              <a:solidFill>
                <a:srgbClr val="00B0F0"/>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DCE1F12-E562-4059-9FD7-1E32B4CCDE4E}"/>
                </a:ext>
              </a:extLst>
            </p:cNvPr>
            <p:cNvSpPr/>
            <p:nvPr/>
          </p:nvSpPr>
          <p:spPr>
            <a:xfrm>
              <a:off x="4728082" y="1283242"/>
              <a:ext cx="28390" cy="4273"/>
            </a:xfrm>
            <a:custGeom>
              <a:avLst/>
              <a:gdLst>
                <a:gd name="connsiteX0" fmla="*/ 0 w 28390"/>
                <a:gd name="connsiteY0" fmla="*/ 0 h 4273"/>
                <a:gd name="connsiteX1" fmla="*/ 28390 w 28390"/>
                <a:gd name="connsiteY1" fmla="*/ 4274 h 4273"/>
              </a:gdLst>
              <a:ahLst/>
              <a:cxnLst>
                <a:cxn ang="0">
                  <a:pos x="connsiteX0" y="connsiteY0"/>
                </a:cxn>
                <a:cxn ang="0">
                  <a:pos x="connsiteX1" y="connsiteY1"/>
                </a:cxn>
              </a:cxnLst>
              <a:rect l="l" t="t" r="r" b="b"/>
              <a:pathLst>
                <a:path w="28390" h="4273">
                  <a:moveTo>
                    <a:pt x="0" y="0"/>
                  </a:moveTo>
                  <a:cubicBezTo>
                    <a:pt x="9616" y="916"/>
                    <a:pt x="19080" y="2442"/>
                    <a:pt x="28390" y="4274"/>
                  </a:cubicBezTo>
                </a:path>
              </a:pathLst>
            </a:custGeom>
            <a:noFill/>
            <a:ln w="22225" cap="flat">
              <a:solidFill>
                <a:srgbClr val="00B0F0"/>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7CF05BB-2D73-4B20-81D8-C0D20BB32EB7}"/>
                </a:ext>
              </a:extLst>
            </p:cNvPr>
            <p:cNvSpPr/>
            <p:nvPr/>
          </p:nvSpPr>
          <p:spPr>
            <a:xfrm>
              <a:off x="4505843" y="1464879"/>
              <a:ext cx="526901" cy="427382"/>
            </a:xfrm>
            <a:custGeom>
              <a:avLst/>
              <a:gdLst>
                <a:gd name="connsiteX0" fmla="*/ 192322 w 526901"/>
                <a:gd name="connsiteY0" fmla="*/ 427383 h 427382"/>
                <a:gd name="connsiteX1" fmla="*/ 496374 w 526901"/>
                <a:gd name="connsiteY1" fmla="*/ 122109 h 427382"/>
                <a:gd name="connsiteX2" fmla="*/ 496374 w 526901"/>
                <a:gd name="connsiteY2" fmla="*/ 106846 h 427382"/>
                <a:gd name="connsiteX3" fmla="*/ 526902 w 526901"/>
                <a:gd name="connsiteY3" fmla="*/ 106846 h 427382"/>
                <a:gd name="connsiteX4" fmla="*/ 450583 w 526901"/>
                <a:gd name="connsiteY4" fmla="*/ 0 h 427382"/>
                <a:gd name="connsiteX5" fmla="*/ 389529 w 526901"/>
                <a:gd name="connsiteY5" fmla="*/ 106846 h 427382"/>
                <a:gd name="connsiteX6" fmla="*/ 420056 w 526901"/>
                <a:gd name="connsiteY6" fmla="*/ 106846 h 427382"/>
                <a:gd name="connsiteX7" fmla="*/ 420056 w 526901"/>
                <a:gd name="connsiteY7" fmla="*/ 122109 h 427382"/>
                <a:gd name="connsiteX8" fmla="*/ 193696 w 526901"/>
                <a:gd name="connsiteY8" fmla="*/ 351064 h 427382"/>
                <a:gd name="connsiteX9" fmla="*/ 0 w 526901"/>
                <a:gd name="connsiteY9" fmla="*/ 244219 h 42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901" h="427382">
                  <a:moveTo>
                    <a:pt x="192322" y="427383"/>
                  </a:moveTo>
                  <a:cubicBezTo>
                    <a:pt x="360986" y="427383"/>
                    <a:pt x="496374" y="290773"/>
                    <a:pt x="496374" y="122109"/>
                  </a:cubicBezTo>
                  <a:lnTo>
                    <a:pt x="496374" y="106846"/>
                  </a:lnTo>
                  <a:lnTo>
                    <a:pt x="526902" y="106846"/>
                  </a:lnTo>
                  <a:lnTo>
                    <a:pt x="450583" y="0"/>
                  </a:lnTo>
                  <a:lnTo>
                    <a:pt x="389529" y="106846"/>
                  </a:lnTo>
                  <a:lnTo>
                    <a:pt x="420056" y="106846"/>
                  </a:lnTo>
                  <a:lnTo>
                    <a:pt x="420056" y="122109"/>
                  </a:lnTo>
                  <a:cubicBezTo>
                    <a:pt x="420056" y="248493"/>
                    <a:pt x="320232" y="351064"/>
                    <a:pt x="193696" y="351064"/>
                  </a:cubicBezTo>
                  <a:cubicBezTo>
                    <a:pt x="112188" y="351064"/>
                    <a:pt x="40601" y="308479"/>
                    <a:pt x="0" y="244219"/>
                  </a:cubicBezTo>
                </a:path>
              </a:pathLst>
            </a:custGeom>
            <a:noFill/>
            <a:ln w="22225" cap="flat">
              <a:solidFill>
                <a:srgbClr val="00B0F0"/>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F61964F-E615-460A-B152-0C00D402533C}"/>
                </a:ext>
              </a:extLst>
            </p:cNvPr>
            <p:cNvSpPr/>
            <p:nvPr/>
          </p:nvSpPr>
          <p:spPr>
            <a:xfrm>
              <a:off x="4513780" y="1830291"/>
              <a:ext cx="30527" cy="20453"/>
            </a:xfrm>
            <a:custGeom>
              <a:avLst/>
              <a:gdLst>
                <a:gd name="connsiteX0" fmla="*/ 30527 w 30527"/>
                <a:gd name="connsiteY0" fmla="*/ 20453 h 20453"/>
                <a:gd name="connsiteX1" fmla="*/ 0 w 30527"/>
                <a:gd name="connsiteY1" fmla="*/ 0 h 20453"/>
              </a:gdLst>
              <a:ahLst/>
              <a:cxnLst>
                <a:cxn ang="0">
                  <a:pos x="connsiteX0" y="connsiteY0"/>
                </a:cxn>
                <a:cxn ang="0">
                  <a:pos x="connsiteX1" y="connsiteY1"/>
                </a:cxn>
              </a:cxnLst>
              <a:rect l="l" t="t" r="r" b="b"/>
              <a:pathLst>
                <a:path w="30527" h="20453">
                  <a:moveTo>
                    <a:pt x="30527" y="20453"/>
                  </a:moveTo>
                  <a:cubicBezTo>
                    <a:pt x="19843" y="14195"/>
                    <a:pt x="9769" y="7479"/>
                    <a:pt x="0" y="0"/>
                  </a:cubicBezTo>
                </a:path>
              </a:pathLst>
            </a:custGeom>
            <a:noFill/>
            <a:ln w="22225" cap="flat">
              <a:solidFill>
                <a:srgbClr val="00B0F0"/>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A2F6BA-A6A8-407D-9FE2-EAF0BB5AB5B2}"/>
                </a:ext>
              </a:extLst>
            </p:cNvPr>
            <p:cNvSpPr/>
            <p:nvPr/>
          </p:nvSpPr>
          <p:spPr>
            <a:xfrm>
              <a:off x="4575751" y="1866772"/>
              <a:ext cx="29153" cy="10989"/>
            </a:xfrm>
            <a:custGeom>
              <a:avLst/>
              <a:gdLst>
                <a:gd name="connsiteX0" fmla="*/ 29154 w 29153"/>
                <a:gd name="connsiteY0" fmla="*/ 10990 h 10989"/>
                <a:gd name="connsiteX1" fmla="*/ 0 w 29153"/>
                <a:gd name="connsiteY1" fmla="*/ 0 h 10989"/>
              </a:gdLst>
              <a:ahLst/>
              <a:cxnLst>
                <a:cxn ang="0">
                  <a:pos x="connsiteX0" y="connsiteY0"/>
                </a:cxn>
                <a:cxn ang="0">
                  <a:pos x="connsiteX1" y="connsiteY1"/>
                </a:cxn>
              </a:cxnLst>
              <a:rect l="l" t="t" r="r" b="b"/>
              <a:pathLst>
                <a:path w="29153" h="10989">
                  <a:moveTo>
                    <a:pt x="29154" y="10990"/>
                  </a:moveTo>
                  <a:cubicBezTo>
                    <a:pt x="19232" y="7784"/>
                    <a:pt x="9463" y="4121"/>
                    <a:pt x="0" y="0"/>
                  </a:cubicBezTo>
                </a:path>
              </a:pathLst>
            </a:custGeom>
            <a:noFill/>
            <a:ln w="22225" cap="flat">
              <a:solidFill>
                <a:srgbClr val="00B0F0"/>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735EFDB-A1F3-4026-BB49-90C99FEB85A9}"/>
                </a:ext>
              </a:extLst>
            </p:cNvPr>
            <p:cNvSpPr/>
            <p:nvPr/>
          </p:nvSpPr>
          <p:spPr>
            <a:xfrm>
              <a:off x="4638484" y="1886462"/>
              <a:ext cx="28390" cy="4273"/>
            </a:xfrm>
            <a:custGeom>
              <a:avLst/>
              <a:gdLst>
                <a:gd name="connsiteX0" fmla="*/ 28390 w 28390"/>
                <a:gd name="connsiteY0" fmla="*/ 4274 h 4273"/>
                <a:gd name="connsiteX1" fmla="*/ 0 w 28390"/>
                <a:gd name="connsiteY1" fmla="*/ 0 h 4273"/>
              </a:gdLst>
              <a:ahLst/>
              <a:cxnLst>
                <a:cxn ang="0">
                  <a:pos x="connsiteX0" y="connsiteY0"/>
                </a:cxn>
                <a:cxn ang="0">
                  <a:pos x="connsiteX1" y="connsiteY1"/>
                </a:cxn>
              </a:cxnLst>
              <a:rect l="l" t="t" r="r" b="b"/>
              <a:pathLst>
                <a:path w="28390" h="4273">
                  <a:moveTo>
                    <a:pt x="28390" y="4274"/>
                  </a:moveTo>
                  <a:cubicBezTo>
                    <a:pt x="18774" y="3358"/>
                    <a:pt x="9311" y="1832"/>
                    <a:pt x="0" y="0"/>
                  </a:cubicBezTo>
                </a:path>
              </a:pathLst>
            </a:custGeom>
            <a:noFill/>
            <a:ln w="22225" cap="flat">
              <a:solidFill>
                <a:srgbClr val="00B0F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A5F8315-CB9F-4149-863F-310761C21F4E}"/>
                </a:ext>
              </a:extLst>
            </p:cNvPr>
            <p:cNvSpPr/>
            <p:nvPr/>
          </p:nvSpPr>
          <p:spPr>
            <a:xfrm>
              <a:off x="4651153" y="1540586"/>
              <a:ext cx="92192" cy="92193"/>
            </a:xfrm>
            <a:custGeom>
              <a:avLst/>
              <a:gdLst>
                <a:gd name="connsiteX0" fmla="*/ 92193 w 92192"/>
                <a:gd name="connsiteY0" fmla="*/ 46097 h 92193"/>
                <a:gd name="connsiteX1" fmla="*/ 46096 w 92192"/>
                <a:gd name="connsiteY1" fmla="*/ 92193 h 92193"/>
                <a:gd name="connsiteX2" fmla="*/ 0 w 92192"/>
                <a:gd name="connsiteY2" fmla="*/ 46097 h 92193"/>
                <a:gd name="connsiteX3" fmla="*/ 46096 w 92192"/>
                <a:gd name="connsiteY3" fmla="*/ 1 h 92193"/>
                <a:gd name="connsiteX4" fmla="*/ 92193 w 92192"/>
                <a:gd name="connsiteY4" fmla="*/ 46097 h 9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92" h="92193">
                  <a:moveTo>
                    <a:pt x="92193" y="46097"/>
                  </a:moveTo>
                  <a:cubicBezTo>
                    <a:pt x="92193" y="71587"/>
                    <a:pt x="71587" y="92193"/>
                    <a:pt x="46096" y="92193"/>
                  </a:cubicBezTo>
                  <a:cubicBezTo>
                    <a:pt x="20606" y="92193"/>
                    <a:pt x="0" y="71587"/>
                    <a:pt x="0" y="46097"/>
                  </a:cubicBezTo>
                  <a:cubicBezTo>
                    <a:pt x="0" y="20607"/>
                    <a:pt x="20606" y="1"/>
                    <a:pt x="46096" y="1"/>
                  </a:cubicBezTo>
                  <a:cubicBezTo>
                    <a:pt x="71587" y="-152"/>
                    <a:pt x="92193" y="20607"/>
                    <a:pt x="92193" y="46097"/>
                  </a:cubicBezTo>
                  <a:close/>
                </a:path>
              </a:pathLst>
            </a:custGeom>
            <a:noFill/>
            <a:ln w="22225" cap="flat">
              <a:solidFill>
                <a:schemeClr val="accent5">
                  <a:lumMod val="75000"/>
                </a:schemeClr>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9BE8AD0D-35EC-476B-8F1C-8D8EDF4C939E}"/>
                </a:ext>
              </a:extLst>
            </p:cNvPr>
            <p:cNvSpPr/>
            <p:nvPr/>
          </p:nvSpPr>
          <p:spPr>
            <a:xfrm>
              <a:off x="4562624" y="1449616"/>
              <a:ext cx="268487" cy="274746"/>
            </a:xfrm>
            <a:custGeom>
              <a:avLst/>
              <a:gdLst>
                <a:gd name="connsiteX0" fmla="*/ 241471 w 268487"/>
                <a:gd name="connsiteY0" fmla="*/ 137068 h 274746"/>
                <a:gd name="connsiteX1" fmla="*/ 238571 w 268487"/>
                <a:gd name="connsiteY1" fmla="*/ 112493 h 274746"/>
                <a:gd name="connsiteX2" fmla="*/ 268488 w 268487"/>
                <a:gd name="connsiteY2" fmla="*/ 95245 h 274746"/>
                <a:gd name="connsiteX3" fmla="*/ 237961 w 268487"/>
                <a:gd name="connsiteY3" fmla="*/ 42433 h 274746"/>
                <a:gd name="connsiteX4" fmla="*/ 208044 w 268487"/>
                <a:gd name="connsiteY4" fmla="*/ 59681 h 274746"/>
                <a:gd name="connsiteX5" fmla="*/ 164848 w 268487"/>
                <a:gd name="connsiteY5" fmla="*/ 34649 h 274746"/>
                <a:gd name="connsiteX6" fmla="*/ 164848 w 268487"/>
                <a:gd name="connsiteY6" fmla="*/ 0 h 274746"/>
                <a:gd name="connsiteX7" fmla="*/ 103793 w 268487"/>
                <a:gd name="connsiteY7" fmla="*/ 0 h 274746"/>
                <a:gd name="connsiteX8" fmla="*/ 103793 w 268487"/>
                <a:gd name="connsiteY8" fmla="*/ 34801 h 274746"/>
                <a:gd name="connsiteX9" fmla="*/ 61055 w 268487"/>
                <a:gd name="connsiteY9" fmla="*/ 59834 h 274746"/>
                <a:gd name="connsiteX10" fmla="*/ 30680 w 268487"/>
                <a:gd name="connsiteY10" fmla="*/ 42280 h 274746"/>
                <a:gd name="connsiteX11" fmla="*/ 153 w 268487"/>
                <a:gd name="connsiteY11" fmla="*/ 95093 h 274746"/>
                <a:gd name="connsiteX12" fmla="*/ 30680 w 268487"/>
                <a:gd name="connsiteY12" fmla="*/ 112798 h 274746"/>
                <a:gd name="connsiteX13" fmla="*/ 27780 w 268487"/>
                <a:gd name="connsiteY13" fmla="*/ 137068 h 274746"/>
                <a:gd name="connsiteX14" fmla="*/ 30833 w 268487"/>
                <a:gd name="connsiteY14" fmla="*/ 161948 h 274746"/>
                <a:gd name="connsiteX15" fmla="*/ 0 w 268487"/>
                <a:gd name="connsiteY15" fmla="*/ 179653 h 274746"/>
                <a:gd name="connsiteX16" fmla="*/ 30527 w 268487"/>
                <a:gd name="connsiteY16" fmla="*/ 232466 h 274746"/>
                <a:gd name="connsiteX17" fmla="*/ 61360 w 268487"/>
                <a:gd name="connsiteY17" fmla="*/ 214607 h 274746"/>
                <a:gd name="connsiteX18" fmla="*/ 103640 w 268487"/>
                <a:gd name="connsiteY18" fmla="*/ 239182 h 274746"/>
                <a:gd name="connsiteX19" fmla="*/ 103640 w 268487"/>
                <a:gd name="connsiteY19" fmla="*/ 274746 h 274746"/>
                <a:gd name="connsiteX20" fmla="*/ 164695 w 268487"/>
                <a:gd name="connsiteY20" fmla="*/ 274746 h 274746"/>
                <a:gd name="connsiteX21" fmla="*/ 164695 w 268487"/>
                <a:gd name="connsiteY21" fmla="*/ 239487 h 274746"/>
                <a:gd name="connsiteX22" fmla="*/ 207433 w 268487"/>
                <a:gd name="connsiteY22" fmla="*/ 214912 h 274746"/>
                <a:gd name="connsiteX23" fmla="*/ 237808 w 268487"/>
                <a:gd name="connsiteY23" fmla="*/ 232466 h 274746"/>
                <a:gd name="connsiteX24" fmla="*/ 268335 w 268487"/>
                <a:gd name="connsiteY24" fmla="*/ 179653 h 274746"/>
                <a:gd name="connsiteX25" fmla="*/ 238113 w 268487"/>
                <a:gd name="connsiteY25" fmla="*/ 162253 h 274746"/>
                <a:gd name="connsiteX26" fmla="*/ 241471 w 268487"/>
                <a:gd name="connsiteY26" fmla="*/ 137068 h 27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8487" h="274746">
                  <a:moveTo>
                    <a:pt x="241471" y="137068"/>
                  </a:moveTo>
                  <a:cubicBezTo>
                    <a:pt x="241471" y="128520"/>
                    <a:pt x="240403" y="120430"/>
                    <a:pt x="238571" y="112493"/>
                  </a:cubicBezTo>
                  <a:lnTo>
                    <a:pt x="268488" y="95245"/>
                  </a:lnTo>
                  <a:lnTo>
                    <a:pt x="237961" y="42433"/>
                  </a:lnTo>
                  <a:lnTo>
                    <a:pt x="208044" y="59681"/>
                  </a:lnTo>
                  <a:cubicBezTo>
                    <a:pt x="195985" y="48233"/>
                    <a:pt x="181180" y="39533"/>
                    <a:pt x="164848" y="34649"/>
                  </a:cubicBezTo>
                  <a:lnTo>
                    <a:pt x="164848" y="0"/>
                  </a:lnTo>
                  <a:lnTo>
                    <a:pt x="103793" y="0"/>
                  </a:lnTo>
                  <a:lnTo>
                    <a:pt x="103793" y="34801"/>
                  </a:lnTo>
                  <a:cubicBezTo>
                    <a:pt x="87461" y="39686"/>
                    <a:pt x="72960" y="48386"/>
                    <a:pt x="61055" y="59834"/>
                  </a:cubicBezTo>
                  <a:lnTo>
                    <a:pt x="30680" y="42280"/>
                  </a:lnTo>
                  <a:lnTo>
                    <a:pt x="153" y="95093"/>
                  </a:lnTo>
                  <a:lnTo>
                    <a:pt x="30680" y="112798"/>
                  </a:lnTo>
                  <a:cubicBezTo>
                    <a:pt x="28848" y="120583"/>
                    <a:pt x="27780" y="128673"/>
                    <a:pt x="27780" y="137068"/>
                  </a:cubicBezTo>
                  <a:cubicBezTo>
                    <a:pt x="27780" y="145615"/>
                    <a:pt x="28848" y="153858"/>
                    <a:pt x="30833" y="161948"/>
                  </a:cubicBezTo>
                  <a:lnTo>
                    <a:pt x="0" y="179653"/>
                  </a:lnTo>
                  <a:lnTo>
                    <a:pt x="30527" y="232466"/>
                  </a:lnTo>
                  <a:lnTo>
                    <a:pt x="61360" y="214607"/>
                  </a:lnTo>
                  <a:cubicBezTo>
                    <a:pt x="73266" y="225750"/>
                    <a:pt x="87613" y="234297"/>
                    <a:pt x="103640" y="239182"/>
                  </a:cubicBezTo>
                  <a:lnTo>
                    <a:pt x="103640" y="274746"/>
                  </a:lnTo>
                  <a:lnTo>
                    <a:pt x="164695" y="274746"/>
                  </a:lnTo>
                  <a:lnTo>
                    <a:pt x="164695" y="239487"/>
                  </a:lnTo>
                  <a:cubicBezTo>
                    <a:pt x="180874" y="234755"/>
                    <a:pt x="195528" y="226208"/>
                    <a:pt x="207433" y="214912"/>
                  </a:cubicBezTo>
                  <a:lnTo>
                    <a:pt x="237808" y="232466"/>
                  </a:lnTo>
                  <a:lnTo>
                    <a:pt x="268335" y="179653"/>
                  </a:lnTo>
                  <a:lnTo>
                    <a:pt x="238113" y="162253"/>
                  </a:lnTo>
                  <a:cubicBezTo>
                    <a:pt x="240250" y="154163"/>
                    <a:pt x="241471" y="145768"/>
                    <a:pt x="241471" y="137068"/>
                  </a:cubicBezTo>
                  <a:close/>
                </a:path>
              </a:pathLst>
            </a:custGeom>
            <a:noFill/>
            <a:ln w="22225" cap="flat">
              <a:solidFill>
                <a:schemeClr val="accent5">
                  <a:lumMod val="75000"/>
                </a:schemeClr>
              </a:solidFill>
              <a:prstDash val="solid"/>
              <a:miter/>
            </a:ln>
          </p:spPr>
          <p:txBody>
            <a:bodyPr rtlCol="0" anchor="ctr"/>
            <a:lstStyle/>
            <a:p>
              <a:endParaRPr lang="en-US"/>
            </a:p>
          </p:txBody>
        </p:sp>
      </p:grpSp>
      <p:grpSp>
        <p:nvGrpSpPr>
          <p:cNvPr id="30" name="Graphic 28">
            <a:extLst>
              <a:ext uri="{FF2B5EF4-FFF2-40B4-BE49-F238E27FC236}">
                <a16:creationId xmlns:a16="http://schemas.microsoft.com/office/drawing/2014/main" id="{70105755-3E4C-41F9-8199-9DDD2296C000}"/>
              </a:ext>
            </a:extLst>
          </p:cNvPr>
          <p:cNvGrpSpPr/>
          <p:nvPr/>
        </p:nvGrpSpPr>
        <p:grpSpPr>
          <a:xfrm>
            <a:off x="3044480" y="3299859"/>
            <a:ext cx="723995" cy="666559"/>
            <a:chOff x="3044479" y="3299858"/>
            <a:chExt cx="723995" cy="666559"/>
          </a:xfrm>
          <a:solidFill>
            <a:srgbClr val="50CFDA"/>
          </a:solidFill>
        </p:grpSpPr>
        <p:grpSp>
          <p:nvGrpSpPr>
            <p:cNvPr id="31" name="Graphic 28">
              <a:extLst>
                <a:ext uri="{FF2B5EF4-FFF2-40B4-BE49-F238E27FC236}">
                  <a16:creationId xmlns:a16="http://schemas.microsoft.com/office/drawing/2014/main" id="{70105755-3E4C-41F9-8199-9DDD2296C000}"/>
                </a:ext>
              </a:extLst>
            </p:cNvPr>
            <p:cNvGrpSpPr/>
            <p:nvPr/>
          </p:nvGrpSpPr>
          <p:grpSpPr>
            <a:xfrm>
              <a:off x="3513383" y="3357008"/>
              <a:ext cx="255091" cy="609409"/>
              <a:chOff x="3513383" y="3357008"/>
              <a:chExt cx="255091" cy="609409"/>
            </a:xfrm>
            <a:grpFill/>
          </p:grpSpPr>
          <p:sp>
            <p:nvSpPr>
              <p:cNvPr id="32" name="Freeform: Shape 31">
                <a:extLst>
                  <a:ext uri="{FF2B5EF4-FFF2-40B4-BE49-F238E27FC236}">
                    <a16:creationId xmlns:a16="http://schemas.microsoft.com/office/drawing/2014/main" id="{898A9084-7384-44C5-A0B7-7507528506B2}"/>
                  </a:ext>
                </a:extLst>
              </p:cNvPr>
              <p:cNvSpPr/>
              <p:nvPr/>
            </p:nvSpPr>
            <p:spPr>
              <a:xfrm>
                <a:off x="3513383" y="3505110"/>
                <a:ext cx="74116" cy="461307"/>
              </a:xfrm>
              <a:custGeom>
                <a:avLst/>
                <a:gdLst>
                  <a:gd name="connsiteX0" fmla="*/ 64591 w 74116"/>
                  <a:gd name="connsiteY0" fmla="*/ 461307 h 461307"/>
                  <a:gd name="connsiteX1" fmla="*/ 55066 w 74116"/>
                  <a:gd name="connsiteY1" fmla="*/ 451782 h 461307"/>
                  <a:gd name="connsiteX2" fmla="*/ 55066 w 74116"/>
                  <a:gd name="connsiteY2" fmla="*/ 84975 h 461307"/>
                  <a:gd name="connsiteX3" fmla="*/ 964 w 74116"/>
                  <a:gd name="connsiteY3" fmla="*/ 13728 h 461307"/>
                  <a:gd name="connsiteX4" fmla="*/ 5346 w 74116"/>
                  <a:gd name="connsiteY4" fmla="*/ 964 h 461307"/>
                  <a:gd name="connsiteX5" fmla="*/ 18109 w 74116"/>
                  <a:gd name="connsiteY5" fmla="*/ 5346 h 461307"/>
                  <a:gd name="connsiteX6" fmla="*/ 70401 w 74116"/>
                  <a:gd name="connsiteY6" fmla="*/ 72878 h 461307"/>
                  <a:gd name="connsiteX7" fmla="*/ 74116 w 74116"/>
                  <a:gd name="connsiteY7" fmla="*/ 80403 h 461307"/>
                  <a:gd name="connsiteX8" fmla="*/ 74116 w 74116"/>
                  <a:gd name="connsiteY8" fmla="*/ 451687 h 461307"/>
                  <a:gd name="connsiteX9" fmla="*/ 64591 w 74116"/>
                  <a:gd name="connsiteY9" fmla="*/ 461307 h 4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16" h="461307">
                    <a:moveTo>
                      <a:pt x="64591" y="461307"/>
                    </a:moveTo>
                    <a:cubicBezTo>
                      <a:pt x="59352" y="461307"/>
                      <a:pt x="55066" y="457021"/>
                      <a:pt x="55066" y="451782"/>
                    </a:cubicBezTo>
                    <a:lnTo>
                      <a:pt x="55066" y="84975"/>
                    </a:lnTo>
                    <a:cubicBezTo>
                      <a:pt x="45541" y="76783"/>
                      <a:pt x="20014" y="52494"/>
                      <a:pt x="964" y="13728"/>
                    </a:cubicBezTo>
                    <a:cubicBezTo>
                      <a:pt x="-1322" y="8965"/>
                      <a:pt x="583" y="3345"/>
                      <a:pt x="5346" y="964"/>
                    </a:cubicBezTo>
                    <a:cubicBezTo>
                      <a:pt x="10108" y="-1322"/>
                      <a:pt x="15728" y="583"/>
                      <a:pt x="18109" y="5346"/>
                    </a:cubicBezTo>
                    <a:cubicBezTo>
                      <a:pt x="39350" y="48684"/>
                      <a:pt x="70116" y="72687"/>
                      <a:pt x="70401" y="72878"/>
                    </a:cubicBezTo>
                    <a:cubicBezTo>
                      <a:pt x="72783" y="74688"/>
                      <a:pt x="74116" y="77450"/>
                      <a:pt x="74116" y="80403"/>
                    </a:cubicBezTo>
                    <a:lnTo>
                      <a:pt x="74116" y="451687"/>
                    </a:lnTo>
                    <a:cubicBezTo>
                      <a:pt x="74116" y="457116"/>
                      <a:pt x="69830" y="461307"/>
                      <a:pt x="64591" y="461307"/>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CC5A4E0-DA14-4A25-B048-8D2691F24869}"/>
                  </a:ext>
                </a:extLst>
              </p:cNvPr>
              <p:cNvSpPr/>
              <p:nvPr/>
            </p:nvSpPr>
            <p:spPr>
              <a:xfrm>
                <a:off x="3539874" y="3404633"/>
                <a:ext cx="228600" cy="390525"/>
              </a:xfrm>
              <a:custGeom>
                <a:avLst/>
                <a:gdLst>
                  <a:gd name="connsiteX0" fmla="*/ 219075 w 228600"/>
                  <a:gd name="connsiteY0" fmla="*/ 390525 h 390525"/>
                  <a:gd name="connsiteX1" fmla="*/ 200025 w 228600"/>
                  <a:gd name="connsiteY1" fmla="*/ 390525 h 390525"/>
                  <a:gd name="connsiteX2" fmla="*/ 190500 w 228600"/>
                  <a:gd name="connsiteY2" fmla="*/ 381000 h 390525"/>
                  <a:gd name="connsiteX3" fmla="*/ 200025 w 228600"/>
                  <a:gd name="connsiteY3" fmla="*/ 371475 h 390525"/>
                  <a:gd name="connsiteX4" fmla="*/ 209550 w 228600"/>
                  <a:gd name="connsiteY4" fmla="*/ 371475 h 390525"/>
                  <a:gd name="connsiteX5" fmla="*/ 209550 w 228600"/>
                  <a:gd name="connsiteY5" fmla="*/ 190500 h 390525"/>
                  <a:gd name="connsiteX6" fmla="*/ 123825 w 228600"/>
                  <a:gd name="connsiteY6" fmla="*/ 114300 h 390525"/>
                  <a:gd name="connsiteX7" fmla="*/ 104775 w 228600"/>
                  <a:gd name="connsiteY7" fmla="*/ 114300 h 390525"/>
                  <a:gd name="connsiteX8" fmla="*/ 0 w 228600"/>
                  <a:gd name="connsiteY8" fmla="*/ 9525 h 390525"/>
                  <a:gd name="connsiteX9" fmla="*/ 9525 w 228600"/>
                  <a:gd name="connsiteY9" fmla="*/ 0 h 390525"/>
                  <a:gd name="connsiteX10" fmla="*/ 19050 w 228600"/>
                  <a:gd name="connsiteY10" fmla="*/ 9525 h 390525"/>
                  <a:gd name="connsiteX11" fmla="*/ 104775 w 228600"/>
                  <a:gd name="connsiteY11" fmla="*/ 95250 h 390525"/>
                  <a:gd name="connsiteX12" fmla="*/ 123825 w 228600"/>
                  <a:gd name="connsiteY12" fmla="*/ 95250 h 390525"/>
                  <a:gd name="connsiteX13" fmla="*/ 228600 w 228600"/>
                  <a:gd name="connsiteY13" fmla="*/ 190500 h 390525"/>
                  <a:gd name="connsiteX14" fmla="*/ 228600 w 228600"/>
                  <a:gd name="connsiteY14" fmla="*/ 381000 h 390525"/>
                  <a:gd name="connsiteX15" fmla="*/ 219075 w 228600"/>
                  <a:gd name="connsiteY15"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390525">
                    <a:moveTo>
                      <a:pt x="219075" y="390525"/>
                    </a:moveTo>
                    <a:lnTo>
                      <a:pt x="200025" y="390525"/>
                    </a:lnTo>
                    <a:cubicBezTo>
                      <a:pt x="194786" y="390525"/>
                      <a:pt x="190500" y="386239"/>
                      <a:pt x="190500" y="381000"/>
                    </a:cubicBezTo>
                    <a:cubicBezTo>
                      <a:pt x="190500" y="375761"/>
                      <a:pt x="194786" y="371475"/>
                      <a:pt x="200025" y="371475"/>
                    </a:cubicBezTo>
                    <a:lnTo>
                      <a:pt x="209550" y="371475"/>
                    </a:lnTo>
                    <a:lnTo>
                      <a:pt x="209550" y="190500"/>
                    </a:lnTo>
                    <a:cubicBezTo>
                      <a:pt x="209550" y="147066"/>
                      <a:pt x="172688" y="114300"/>
                      <a:pt x="123825" y="114300"/>
                    </a:cubicBezTo>
                    <a:lnTo>
                      <a:pt x="104775" y="114300"/>
                    </a:lnTo>
                    <a:cubicBezTo>
                      <a:pt x="46958" y="114300"/>
                      <a:pt x="0" y="67342"/>
                      <a:pt x="0" y="9525"/>
                    </a:cubicBezTo>
                    <a:cubicBezTo>
                      <a:pt x="0" y="4286"/>
                      <a:pt x="4286" y="0"/>
                      <a:pt x="9525" y="0"/>
                    </a:cubicBezTo>
                    <a:cubicBezTo>
                      <a:pt x="14764" y="0"/>
                      <a:pt x="19050" y="4286"/>
                      <a:pt x="19050" y="9525"/>
                    </a:cubicBezTo>
                    <a:cubicBezTo>
                      <a:pt x="19050" y="56769"/>
                      <a:pt x="57531" y="95250"/>
                      <a:pt x="104775" y="95250"/>
                    </a:cubicBezTo>
                    <a:lnTo>
                      <a:pt x="123825" y="95250"/>
                    </a:lnTo>
                    <a:cubicBezTo>
                      <a:pt x="183547" y="95250"/>
                      <a:pt x="228600" y="136208"/>
                      <a:pt x="228600" y="190500"/>
                    </a:cubicBezTo>
                    <a:lnTo>
                      <a:pt x="228600" y="381000"/>
                    </a:lnTo>
                    <a:cubicBezTo>
                      <a:pt x="228600" y="386239"/>
                      <a:pt x="224314" y="390525"/>
                      <a:pt x="219075" y="39052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2F20B73-D1E8-4309-AE46-B39A1AEDF6B9}"/>
                  </a:ext>
                </a:extLst>
              </p:cNvPr>
              <p:cNvSpPr/>
              <p:nvPr/>
            </p:nvSpPr>
            <p:spPr>
              <a:xfrm>
                <a:off x="3701799" y="3623708"/>
                <a:ext cx="28575" cy="342709"/>
              </a:xfrm>
              <a:custGeom>
                <a:avLst/>
                <a:gdLst>
                  <a:gd name="connsiteX0" fmla="*/ 9525 w 28575"/>
                  <a:gd name="connsiteY0" fmla="*/ 342710 h 342709"/>
                  <a:gd name="connsiteX1" fmla="*/ 0 w 28575"/>
                  <a:gd name="connsiteY1" fmla="*/ 333185 h 342709"/>
                  <a:gd name="connsiteX2" fmla="*/ 0 w 28575"/>
                  <a:gd name="connsiteY2" fmla="*/ 9525 h 342709"/>
                  <a:gd name="connsiteX3" fmla="*/ 9525 w 28575"/>
                  <a:gd name="connsiteY3" fmla="*/ 0 h 342709"/>
                  <a:gd name="connsiteX4" fmla="*/ 19050 w 28575"/>
                  <a:gd name="connsiteY4" fmla="*/ 0 h 342709"/>
                  <a:gd name="connsiteX5" fmla="*/ 28575 w 28575"/>
                  <a:gd name="connsiteY5" fmla="*/ 9525 h 342709"/>
                  <a:gd name="connsiteX6" fmla="*/ 19050 w 28575"/>
                  <a:gd name="connsiteY6" fmla="*/ 19050 h 342709"/>
                  <a:gd name="connsiteX7" fmla="*/ 19050 w 28575"/>
                  <a:gd name="connsiteY7" fmla="*/ 333185 h 342709"/>
                  <a:gd name="connsiteX8" fmla="*/ 9525 w 28575"/>
                  <a:gd name="connsiteY8" fmla="*/ 342710 h 3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342709">
                    <a:moveTo>
                      <a:pt x="9525" y="342710"/>
                    </a:moveTo>
                    <a:cubicBezTo>
                      <a:pt x="4286" y="342710"/>
                      <a:pt x="0" y="338423"/>
                      <a:pt x="0" y="333185"/>
                    </a:cubicBezTo>
                    <a:lnTo>
                      <a:pt x="0" y="9525"/>
                    </a:lnTo>
                    <a:cubicBezTo>
                      <a:pt x="0" y="4286"/>
                      <a:pt x="4286" y="0"/>
                      <a:pt x="9525" y="0"/>
                    </a:cubicBezTo>
                    <a:lnTo>
                      <a:pt x="19050" y="0"/>
                    </a:lnTo>
                    <a:cubicBezTo>
                      <a:pt x="24289" y="0"/>
                      <a:pt x="28575" y="4286"/>
                      <a:pt x="28575" y="9525"/>
                    </a:cubicBezTo>
                    <a:cubicBezTo>
                      <a:pt x="28575" y="14764"/>
                      <a:pt x="24289" y="19050"/>
                      <a:pt x="19050" y="19050"/>
                    </a:cubicBezTo>
                    <a:lnTo>
                      <a:pt x="19050" y="333185"/>
                    </a:lnTo>
                    <a:cubicBezTo>
                      <a:pt x="19050" y="338519"/>
                      <a:pt x="14764" y="342710"/>
                      <a:pt x="9525" y="342710"/>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7C90024-09ED-48A9-8CA8-EF11DD12898F}"/>
                  </a:ext>
                </a:extLst>
              </p:cNvPr>
              <p:cNvSpPr/>
              <p:nvPr/>
            </p:nvSpPr>
            <p:spPr>
              <a:xfrm>
                <a:off x="3635124" y="3757058"/>
                <a:ext cx="19050" cy="209359"/>
              </a:xfrm>
              <a:custGeom>
                <a:avLst/>
                <a:gdLst>
                  <a:gd name="connsiteX0" fmla="*/ 9525 w 19050"/>
                  <a:gd name="connsiteY0" fmla="*/ 209360 h 209359"/>
                  <a:gd name="connsiteX1" fmla="*/ 0 w 19050"/>
                  <a:gd name="connsiteY1" fmla="*/ 199835 h 209359"/>
                  <a:gd name="connsiteX2" fmla="*/ 0 w 19050"/>
                  <a:gd name="connsiteY2" fmla="*/ 9525 h 209359"/>
                  <a:gd name="connsiteX3" fmla="*/ 9525 w 19050"/>
                  <a:gd name="connsiteY3" fmla="*/ 0 h 209359"/>
                  <a:gd name="connsiteX4" fmla="*/ 19050 w 19050"/>
                  <a:gd name="connsiteY4" fmla="*/ 9525 h 209359"/>
                  <a:gd name="connsiteX5" fmla="*/ 19050 w 19050"/>
                  <a:gd name="connsiteY5" fmla="*/ 199835 h 209359"/>
                  <a:gd name="connsiteX6" fmla="*/ 9525 w 19050"/>
                  <a:gd name="connsiteY6" fmla="*/ 209360 h 2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09359">
                    <a:moveTo>
                      <a:pt x="9525" y="209360"/>
                    </a:moveTo>
                    <a:cubicBezTo>
                      <a:pt x="4286" y="209360"/>
                      <a:pt x="0" y="205073"/>
                      <a:pt x="0" y="199835"/>
                    </a:cubicBezTo>
                    <a:lnTo>
                      <a:pt x="0" y="9525"/>
                    </a:lnTo>
                    <a:cubicBezTo>
                      <a:pt x="0" y="4286"/>
                      <a:pt x="4286" y="0"/>
                      <a:pt x="9525" y="0"/>
                    </a:cubicBezTo>
                    <a:cubicBezTo>
                      <a:pt x="14764" y="0"/>
                      <a:pt x="19050" y="4286"/>
                      <a:pt x="19050" y="9525"/>
                    </a:cubicBezTo>
                    <a:lnTo>
                      <a:pt x="19050" y="199835"/>
                    </a:lnTo>
                    <a:cubicBezTo>
                      <a:pt x="19050" y="205169"/>
                      <a:pt x="14764" y="209360"/>
                      <a:pt x="9525" y="209360"/>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FDFAAE7-462C-47D8-B84C-AFB25D06AFFC}"/>
                  </a:ext>
                </a:extLst>
              </p:cNvPr>
              <p:cNvSpPr/>
              <p:nvPr/>
            </p:nvSpPr>
            <p:spPr>
              <a:xfrm>
                <a:off x="3587499" y="3357008"/>
                <a:ext cx="114300" cy="133350"/>
              </a:xfrm>
              <a:custGeom>
                <a:avLst/>
                <a:gdLst>
                  <a:gd name="connsiteX0" fmla="*/ 57150 w 114300"/>
                  <a:gd name="connsiteY0" fmla="*/ 133350 h 133350"/>
                  <a:gd name="connsiteX1" fmla="*/ 0 w 114300"/>
                  <a:gd name="connsiteY1" fmla="*/ 66675 h 133350"/>
                  <a:gd name="connsiteX2" fmla="*/ 57150 w 114300"/>
                  <a:gd name="connsiteY2" fmla="*/ 0 h 133350"/>
                  <a:gd name="connsiteX3" fmla="*/ 114300 w 114300"/>
                  <a:gd name="connsiteY3" fmla="*/ 66675 h 133350"/>
                  <a:gd name="connsiteX4" fmla="*/ 57150 w 114300"/>
                  <a:gd name="connsiteY4" fmla="*/ 133350 h 133350"/>
                  <a:gd name="connsiteX5" fmla="*/ 57150 w 114300"/>
                  <a:gd name="connsiteY5" fmla="*/ 19050 h 133350"/>
                  <a:gd name="connsiteX6" fmla="*/ 19050 w 114300"/>
                  <a:gd name="connsiteY6" fmla="*/ 66675 h 133350"/>
                  <a:gd name="connsiteX7" fmla="*/ 57150 w 114300"/>
                  <a:gd name="connsiteY7" fmla="*/ 114300 h 133350"/>
                  <a:gd name="connsiteX8" fmla="*/ 95250 w 114300"/>
                  <a:gd name="connsiteY8" fmla="*/ 66675 h 133350"/>
                  <a:gd name="connsiteX9" fmla="*/ 57150 w 114300"/>
                  <a:gd name="connsiteY9" fmla="*/ 190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33350">
                    <a:moveTo>
                      <a:pt x="57150" y="133350"/>
                    </a:moveTo>
                    <a:cubicBezTo>
                      <a:pt x="22955" y="133350"/>
                      <a:pt x="0" y="106585"/>
                      <a:pt x="0" y="66675"/>
                    </a:cubicBezTo>
                    <a:cubicBezTo>
                      <a:pt x="0" y="26765"/>
                      <a:pt x="22955" y="0"/>
                      <a:pt x="57150" y="0"/>
                    </a:cubicBezTo>
                    <a:cubicBezTo>
                      <a:pt x="91345" y="0"/>
                      <a:pt x="114300" y="26765"/>
                      <a:pt x="114300" y="66675"/>
                    </a:cubicBezTo>
                    <a:cubicBezTo>
                      <a:pt x="114300" y="106585"/>
                      <a:pt x="91345" y="133350"/>
                      <a:pt x="57150" y="133350"/>
                    </a:cubicBezTo>
                    <a:close/>
                    <a:moveTo>
                      <a:pt x="57150" y="19050"/>
                    </a:moveTo>
                    <a:cubicBezTo>
                      <a:pt x="29051" y="19050"/>
                      <a:pt x="19050" y="43625"/>
                      <a:pt x="19050" y="66675"/>
                    </a:cubicBezTo>
                    <a:cubicBezTo>
                      <a:pt x="19050" y="89726"/>
                      <a:pt x="29051" y="114300"/>
                      <a:pt x="57150" y="114300"/>
                    </a:cubicBezTo>
                    <a:cubicBezTo>
                      <a:pt x="85249" y="114300"/>
                      <a:pt x="95250" y="89726"/>
                      <a:pt x="95250" y="66675"/>
                    </a:cubicBezTo>
                    <a:cubicBezTo>
                      <a:pt x="95250" y="43625"/>
                      <a:pt x="85249" y="19050"/>
                      <a:pt x="57150" y="19050"/>
                    </a:cubicBezTo>
                    <a:close/>
                  </a:path>
                </a:pathLst>
              </a:custGeom>
              <a:grpFill/>
              <a:ln w="9525" cap="flat">
                <a:noFill/>
                <a:prstDash val="solid"/>
                <a:miter/>
              </a:ln>
            </p:spPr>
            <p:txBody>
              <a:bodyPr rtlCol="0" anchor="ctr"/>
              <a:lstStyle/>
              <a:p>
                <a:endParaRPr lang="en-US"/>
              </a:p>
            </p:txBody>
          </p:sp>
        </p:grpSp>
        <p:grpSp>
          <p:nvGrpSpPr>
            <p:cNvPr id="37" name="Graphic 28">
              <a:extLst>
                <a:ext uri="{FF2B5EF4-FFF2-40B4-BE49-F238E27FC236}">
                  <a16:creationId xmlns:a16="http://schemas.microsoft.com/office/drawing/2014/main" id="{70105755-3E4C-41F9-8199-9DDD2296C000}"/>
                </a:ext>
              </a:extLst>
            </p:cNvPr>
            <p:cNvGrpSpPr/>
            <p:nvPr/>
          </p:nvGrpSpPr>
          <p:grpSpPr>
            <a:xfrm>
              <a:off x="3044479" y="3357008"/>
              <a:ext cx="255091" cy="609409"/>
              <a:chOff x="3044479" y="3357008"/>
              <a:chExt cx="255091" cy="609409"/>
            </a:xfrm>
            <a:grpFill/>
          </p:grpSpPr>
          <p:sp>
            <p:nvSpPr>
              <p:cNvPr id="38" name="Freeform: Shape 37">
                <a:extLst>
                  <a:ext uri="{FF2B5EF4-FFF2-40B4-BE49-F238E27FC236}">
                    <a16:creationId xmlns:a16="http://schemas.microsoft.com/office/drawing/2014/main" id="{9A5F8102-2B52-4292-A3B5-742A9254FB5B}"/>
                  </a:ext>
                </a:extLst>
              </p:cNvPr>
              <p:cNvSpPr/>
              <p:nvPr/>
            </p:nvSpPr>
            <p:spPr>
              <a:xfrm>
                <a:off x="3225454" y="3505205"/>
                <a:ext cx="74116" cy="461212"/>
              </a:xfrm>
              <a:custGeom>
                <a:avLst/>
                <a:gdLst>
                  <a:gd name="connsiteX0" fmla="*/ 9525 w 74116"/>
                  <a:gd name="connsiteY0" fmla="*/ 461212 h 461212"/>
                  <a:gd name="connsiteX1" fmla="*/ 0 w 74116"/>
                  <a:gd name="connsiteY1" fmla="*/ 451687 h 461212"/>
                  <a:gd name="connsiteX2" fmla="*/ 0 w 74116"/>
                  <a:gd name="connsiteY2" fmla="*/ 80403 h 461212"/>
                  <a:gd name="connsiteX3" fmla="*/ 3715 w 74116"/>
                  <a:gd name="connsiteY3" fmla="*/ 72878 h 461212"/>
                  <a:gd name="connsiteX4" fmla="*/ 56007 w 74116"/>
                  <a:gd name="connsiteY4" fmla="*/ 5346 h 461212"/>
                  <a:gd name="connsiteX5" fmla="*/ 68770 w 74116"/>
                  <a:gd name="connsiteY5" fmla="*/ 964 h 461212"/>
                  <a:gd name="connsiteX6" fmla="*/ 73152 w 74116"/>
                  <a:gd name="connsiteY6" fmla="*/ 13728 h 461212"/>
                  <a:gd name="connsiteX7" fmla="*/ 19050 w 74116"/>
                  <a:gd name="connsiteY7" fmla="*/ 84879 h 461212"/>
                  <a:gd name="connsiteX8" fmla="*/ 19050 w 74116"/>
                  <a:gd name="connsiteY8" fmla="*/ 451687 h 461212"/>
                  <a:gd name="connsiteX9" fmla="*/ 9525 w 74116"/>
                  <a:gd name="connsiteY9" fmla="*/ 461212 h 4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16" h="461212">
                    <a:moveTo>
                      <a:pt x="9525" y="461212"/>
                    </a:moveTo>
                    <a:cubicBezTo>
                      <a:pt x="4286" y="461212"/>
                      <a:pt x="0" y="456926"/>
                      <a:pt x="0" y="451687"/>
                    </a:cubicBezTo>
                    <a:lnTo>
                      <a:pt x="0" y="80403"/>
                    </a:lnTo>
                    <a:cubicBezTo>
                      <a:pt x="0" y="77450"/>
                      <a:pt x="1429" y="74688"/>
                      <a:pt x="3715" y="72878"/>
                    </a:cubicBezTo>
                    <a:cubicBezTo>
                      <a:pt x="4001" y="72592"/>
                      <a:pt x="34766" y="48589"/>
                      <a:pt x="56007" y="5346"/>
                    </a:cubicBezTo>
                    <a:cubicBezTo>
                      <a:pt x="58293" y="583"/>
                      <a:pt x="64008" y="-1322"/>
                      <a:pt x="68770" y="964"/>
                    </a:cubicBezTo>
                    <a:cubicBezTo>
                      <a:pt x="73533" y="3250"/>
                      <a:pt x="75438" y="8965"/>
                      <a:pt x="73152" y="13728"/>
                    </a:cubicBezTo>
                    <a:cubicBezTo>
                      <a:pt x="54102" y="52399"/>
                      <a:pt x="28575" y="76688"/>
                      <a:pt x="19050" y="84879"/>
                    </a:cubicBezTo>
                    <a:lnTo>
                      <a:pt x="19050" y="451687"/>
                    </a:lnTo>
                    <a:cubicBezTo>
                      <a:pt x="19050" y="457021"/>
                      <a:pt x="14764" y="461212"/>
                      <a:pt x="9525" y="461212"/>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F38DBE5-5106-4B4F-B58C-E6CCEA57F4F1}"/>
                  </a:ext>
                </a:extLst>
              </p:cNvPr>
              <p:cNvSpPr/>
              <p:nvPr/>
            </p:nvSpPr>
            <p:spPr>
              <a:xfrm>
                <a:off x="3044479" y="3404633"/>
                <a:ext cx="228600" cy="390525"/>
              </a:xfrm>
              <a:custGeom>
                <a:avLst/>
                <a:gdLst>
                  <a:gd name="connsiteX0" fmla="*/ 28575 w 228600"/>
                  <a:gd name="connsiteY0" fmla="*/ 390525 h 390525"/>
                  <a:gd name="connsiteX1" fmla="*/ 9525 w 228600"/>
                  <a:gd name="connsiteY1" fmla="*/ 390525 h 390525"/>
                  <a:gd name="connsiteX2" fmla="*/ 0 w 228600"/>
                  <a:gd name="connsiteY2" fmla="*/ 381000 h 390525"/>
                  <a:gd name="connsiteX3" fmla="*/ 0 w 228600"/>
                  <a:gd name="connsiteY3" fmla="*/ 190500 h 390525"/>
                  <a:gd name="connsiteX4" fmla="*/ 104775 w 228600"/>
                  <a:gd name="connsiteY4" fmla="*/ 95250 h 390525"/>
                  <a:gd name="connsiteX5" fmla="*/ 123825 w 228600"/>
                  <a:gd name="connsiteY5" fmla="*/ 95250 h 390525"/>
                  <a:gd name="connsiteX6" fmla="*/ 209550 w 228600"/>
                  <a:gd name="connsiteY6" fmla="*/ 9525 h 390525"/>
                  <a:gd name="connsiteX7" fmla="*/ 219075 w 228600"/>
                  <a:gd name="connsiteY7" fmla="*/ 0 h 390525"/>
                  <a:gd name="connsiteX8" fmla="*/ 228600 w 228600"/>
                  <a:gd name="connsiteY8" fmla="*/ 9525 h 390525"/>
                  <a:gd name="connsiteX9" fmla="*/ 123825 w 228600"/>
                  <a:gd name="connsiteY9" fmla="*/ 114300 h 390525"/>
                  <a:gd name="connsiteX10" fmla="*/ 104775 w 228600"/>
                  <a:gd name="connsiteY10" fmla="*/ 114300 h 390525"/>
                  <a:gd name="connsiteX11" fmla="*/ 19050 w 228600"/>
                  <a:gd name="connsiteY11" fmla="*/ 190500 h 390525"/>
                  <a:gd name="connsiteX12" fmla="*/ 19050 w 228600"/>
                  <a:gd name="connsiteY12" fmla="*/ 371475 h 390525"/>
                  <a:gd name="connsiteX13" fmla="*/ 28575 w 228600"/>
                  <a:gd name="connsiteY13" fmla="*/ 371475 h 390525"/>
                  <a:gd name="connsiteX14" fmla="*/ 38100 w 228600"/>
                  <a:gd name="connsiteY14" fmla="*/ 381000 h 390525"/>
                  <a:gd name="connsiteX15" fmla="*/ 28575 w 228600"/>
                  <a:gd name="connsiteY15"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390525">
                    <a:moveTo>
                      <a:pt x="28575" y="390525"/>
                    </a:moveTo>
                    <a:lnTo>
                      <a:pt x="9525" y="390525"/>
                    </a:lnTo>
                    <a:cubicBezTo>
                      <a:pt x="4286" y="390525"/>
                      <a:pt x="0" y="386239"/>
                      <a:pt x="0" y="381000"/>
                    </a:cubicBezTo>
                    <a:lnTo>
                      <a:pt x="0" y="190500"/>
                    </a:lnTo>
                    <a:cubicBezTo>
                      <a:pt x="0" y="136208"/>
                      <a:pt x="45053" y="95250"/>
                      <a:pt x="104775" y="95250"/>
                    </a:cubicBezTo>
                    <a:lnTo>
                      <a:pt x="123825" y="95250"/>
                    </a:lnTo>
                    <a:cubicBezTo>
                      <a:pt x="171069" y="95250"/>
                      <a:pt x="209550" y="56769"/>
                      <a:pt x="209550" y="9525"/>
                    </a:cubicBezTo>
                    <a:cubicBezTo>
                      <a:pt x="209550" y="4286"/>
                      <a:pt x="213836" y="0"/>
                      <a:pt x="219075" y="0"/>
                    </a:cubicBezTo>
                    <a:cubicBezTo>
                      <a:pt x="224314" y="0"/>
                      <a:pt x="228600" y="4286"/>
                      <a:pt x="228600" y="9525"/>
                    </a:cubicBezTo>
                    <a:cubicBezTo>
                      <a:pt x="228600" y="67342"/>
                      <a:pt x="181642" y="114300"/>
                      <a:pt x="123825" y="114300"/>
                    </a:cubicBezTo>
                    <a:lnTo>
                      <a:pt x="104775" y="114300"/>
                    </a:lnTo>
                    <a:cubicBezTo>
                      <a:pt x="55912" y="114300"/>
                      <a:pt x="19050" y="147066"/>
                      <a:pt x="19050" y="190500"/>
                    </a:cubicBezTo>
                    <a:lnTo>
                      <a:pt x="19050" y="371475"/>
                    </a:lnTo>
                    <a:lnTo>
                      <a:pt x="28575" y="371475"/>
                    </a:lnTo>
                    <a:cubicBezTo>
                      <a:pt x="33814" y="371475"/>
                      <a:pt x="38100" y="375761"/>
                      <a:pt x="38100" y="381000"/>
                    </a:cubicBezTo>
                    <a:cubicBezTo>
                      <a:pt x="38100" y="386239"/>
                      <a:pt x="33814" y="390525"/>
                      <a:pt x="28575" y="390525"/>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0CF00CD-E461-4B7A-AE53-709945752BAA}"/>
                  </a:ext>
                </a:extLst>
              </p:cNvPr>
              <p:cNvSpPr/>
              <p:nvPr/>
            </p:nvSpPr>
            <p:spPr>
              <a:xfrm>
                <a:off x="3082579" y="3623708"/>
                <a:ext cx="28575" cy="342709"/>
              </a:xfrm>
              <a:custGeom>
                <a:avLst/>
                <a:gdLst>
                  <a:gd name="connsiteX0" fmla="*/ 19050 w 28575"/>
                  <a:gd name="connsiteY0" fmla="*/ 342710 h 342709"/>
                  <a:gd name="connsiteX1" fmla="*/ 9525 w 28575"/>
                  <a:gd name="connsiteY1" fmla="*/ 333185 h 342709"/>
                  <a:gd name="connsiteX2" fmla="*/ 9525 w 28575"/>
                  <a:gd name="connsiteY2" fmla="*/ 19050 h 342709"/>
                  <a:gd name="connsiteX3" fmla="*/ 0 w 28575"/>
                  <a:gd name="connsiteY3" fmla="*/ 9525 h 342709"/>
                  <a:gd name="connsiteX4" fmla="*/ 9525 w 28575"/>
                  <a:gd name="connsiteY4" fmla="*/ 0 h 342709"/>
                  <a:gd name="connsiteX5" fmla="*/ 19050 w 28575"/>
                  <a:gd name="connsiteY5" fmla="*/ 0 h 342709"/>
                  <a:gd name="connsiteX6" fmla="*/ 28575 w 28575"/>
                  <a:gd name="connsiteY6" fmla="*/ 9525 h 342709"/>
                  <a:gd name="connsiteX7" fmla="*/ 28575 w 28575"/>
                  <a:gd name="connsiteY7" fmla="*/ 333185 h 342709"/>
                  <a:gd name="connsiteX8" fmla="*/ 19050 w 28575"/>
                  <a:gd name="connsiteY8" fmla="*/ 342710 h 3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342709">
                    <a:moveTo>
                      <a:pt x="19050" y="342710"/>
                    </a:moveTo>
                    <a:cubicBezTo>
                      <a:pt x="13811" y="342710"/>
                      <a:pt x="9525" y="338423"/>
                      <a:pt x="9525" y="333185"/>
                    </a:cubicBezTo>
                    <a:lnTo>
                      <a:pt x="9525" y="19050"/>
                    </a:lnTo>
                    <a:cubicBezTo>
                      <a:pt x="4286" y="19050"/>
                      <a:pt x="0" y="14764"/>
                      <a:pt x="0" y="9525"/>
                    </a:cubicBezTo>
                    <a:cubicBezTo>
                      <a:pt x="0" y="4286"/>
                      <a:pt x="4286" y="0"/>
                      <a:pt x="9525" y="0"/>
                    </a:cubicBezTo>
                    <a:lnTo>
                      <a:pt x="19050" y="0"/>
                    </a:lnTo>
                    <a:cubicBezTo>
                      <a:pt x="24289" y="0"/>
                      <a:pt x="28575" y="4286"/>
                      <a:pt x="28575" y="9525"/>
                    </a:cubicBezTo>
                    <a:lnTo>
                      <a:pt x="28575" y="333185"/>
                    </a:lnTo>
                    <a:cubicBezTo>
                      <a:pt x="28575" y="338519"/>
                      <a:pt x="24289" y="342710"/>
                      <a:pt x="19050" y="342710"/>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41B01B3-07F8-4C80-86C5-5BC67EA1FA44}"/>
                  </a:ext>
                </a:extLst>
              </p:cNvPr>
              <p:cNvSpPr/>
              <p:nvPr/>
            </p:nvSpPr>
            <p:spPr>
              <a:xfrm>
                <a:off x="3158779" y="3757058"/>
                <a:ext cx="19050" cy="209359"/>
              </a:xfrm>
              <a:custGeom>
                <a:avLst/>
                <a:gdLst>
                  <a:gd name="connsiteX0" fmla="*/ 9525 w 19050"/>
                  <a:gd name="connsiteY0" fmla="*/ 209360 h 209359"/>
                  <a:gd name="connsiteX1" fmla="*/ 0 w 19050"/>
                  <a:gd name="connsiteY1" fmla="*/ 199835 h 209359"/>
                  <a:gd name="connsiteX2" fmla="*/ 0 w 19050"/>
                  <a:gd name="connsiteY2" fmla="*/ 9525 h 209359"/>
                  <a:gd name="connsiteX3" fmla="*/ 9525 w 19050"/>
                  <a:gd name="connsiteY3" fmla="*/ 0 h 209359"/>
                  <a:gd name="connsiteX4" fmla="*/ 19050 w 19050"/>
                  <a:gd name="connsiteY4" fmla="*/ 9525 h 209359"/>
                  <a:gd name="connsiteX5" fmla="*/ 19050 w 19050"/>
                  <a:gd name="connsiteY5" fmla="*/ 199835 h 209359"/>
                  <a:gd name="connsiteX6" fmla="*/ 9525 w 19050"/>
                  <a:gd name="connsiteY6" fmla="*/ 209360 h 2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09359">
                    <a:moveTo>
                      <a:pt x="9525" y="209360"/>
                    </a:moveTo>
                    <a:cubicBezTo>
                      <a:pt x="4286" y="209360"/>
                      <a:pt x="0" y="205073"/>
                      <a:pt x="0" y="199835"/>
                    </a:cubicBezTo>
                    <a:lnTo>
                      <a:pt x="0" y="9525"/>
                    </a:lnTo>
                    <a:cubicBezTo>
                      <a:pt x="0" y="4286"/>
                      <a:pt x="4286" y="0"/>
                      <a:pt x="9525" y="0"/>
                    </a:cubicBezTo>
                    <a:cubicBezTo>
                      <a:pt x="14764" y="0"/>
                      <a:pt x="19050" y="4286"/>
                      <a:pt x="19050" y="9525"/>
                    </a:cubicBezTo>
                    <a:lnTo>
                      <a:pt x="19050" y="199835"/>
                    </a:lnTo>
                    <a:cubicBezTo>
                      <a:pt x="19050" y="205169"/>
                      <a:pt x="14764" y="209360"/>
                      <a:pt x="9525" y="209360"/>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799A75F-5848-4F9F-9B03-6E48C718CC1F}"/>
                  </a:ext>
                </a:extLst>
              </p:cNvPr>
              <p:cNvSpPr/>
              <p:nvPr/>
            </p:nvSpPr>
            <p:spPr>
              <a:xfrm>
                <a:off x="3111154" y="3357008"/>
                <a:ext cx="114300" cy="133350"/>
              </a:xfrm>
              <a:custGeom>
                <a:avLst/>
                <a:gdLst>
                  <a:gd name="connsiteX0" fmla="*/ 57150 w 114300"/>
                  <a:gd name="connsiteY0" fmla="*/ 133350 h 133350"/>
                  <a:gd name="connsiteX1" fmla="*/ 0 w 114300"/>
                  <a:gd name="connsiteY1" fmla="*/ 66675 h 133350"/>
                  <a:gd name="connsiteX2" fmla="*/ 57150 w 114300"/>
                  <a:gd name="connsiteY2" fmla="*/ 0 h 133350"/>
                  <a:gd name="connsiteX3" fmla="*/ 114300 w 114300"/>
                  <a:gd name="connsiteY3" fmla="*/ 66675 h 133350"/>
                  <a:gd name="connsiteX4" fmla="*/ 57150 w 114300"/>
                  <a:gd name="connsiteY4" fmla="*/ 133350 h 133350"/>
                  <a:gd name="connsiteX5" fmla="*/ 57150 w 114300"/>
                  <a:gd name="connsiteY5" fmla="*/ 19050 h 133350"/>
                  <a:gd name="connsiteX6" fmla="*/ 19050 w 114300"/>
                  <a:gd name="connsiteY6" fmla="*/ 66675 h 133350"/>
                  <a:gd name="connsiteX7" fmla="*/ 57150 w 114300"/>
                  <a:gd name="connsiteY7" fmla="*/ 114300 h 133350"/>
                  <a:gd name="connsiteX8" fmla="*/ 95250 w 114300"/>
                  <a:gd name="connsiteY8" fmla="*/ 66675 h 133350"/>
                  <a:gd name="connsiteX9" fmla="*/ 57150 w 114300"/>
                  <a:gd name="connsiteY9" fmla="*/ 190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33350">
                    <a:moveTo>
                      <a:pt x="57150" y="133350"/>
                    </a:moveTo>
                    <a:cubicBezTo>
                      <a:pt x="22955" y="133350"/>
                      <a:pt x="0" y="106585"/>
                      <a:pt x="0" y="66675"/>
                    </a:cubicBezTo>
                    <a:cubicBezTo>
                      <a:pt x="0" y="26765"/>
                      <a:pt x="22955" y="0"/>
                      <a:pt x="57150" y="0"/>
                    </a:cubicBezTo>
                    <a:cubicBezTo>
                      <a:pt x="91345" y="0"/>
                      <a:pt x="114300" y="26765"/>
                      <a:pt x="114300" y="66675"/>
                    </a:cubicBezTo>
                    <a:cubicBezTo>
                      <a:pt x="114300" y="106585"/>
                      <a:pt x="91345" y="133350"/>
                      <a:pt x="57150" y="133350"/>
                    </a:cubicBezTo>
                    <a:close/>
                    <a:moveTo>
                      <a:pt x="57150" y="19050"/>
                    </a:moveTo>
                    <a:cubicBezTo>
                      <a:pt x="29051" y="19050"/>
                      <a:pt x="19050" y="43625"/>
                      <a:pt x="19050" y="66675"/>
                    </a:cubicBezTo>
                    <a:cubicBezTo>
                      <a:pt x="19050" y="89726"/>
                      <a:pt x="29051" y="114300"/>
                      <a:pt x="57150" y="114300"/>
                    </a:cubicBezTo>
                    <a:cubicBezTo>
                      <a:pt x="85249" y="114300"/>
                      <a:pt x="95250" y="89726"/>
                      <a:pt x="95250" y="66675"/>
                    </a:cubicBezTo>
                    <a:cubicBezTo>
                      <a:pt x="95250" y="43625"/>
                      <a:pt x="85249" y="19050"/>
                      <a:pt x="57150" y="19050"/>
                    </a:cubicBezTo>
                    <a:close/>
                  </a:path>
                </a:pathLst>
              </a:custGeom>
              <a:grpFill/>
              <a:ln w="9525" cap="flat">
                <a:noFill/>
                <a:prstDash val="solid"/>
                <a:miter/>
              </a:ln>
            </p:spPr>
            <p:txBody>
              <a:bodyPr rtlCol="0" anchor="ctr"/>
              <a:lstStyle/>
              <a:p>
                <a:endParaRPr lang="en-US"/>
              </a:p>
            </p:txBody>
          </p:sp>
        </p:grpSp>
        <p:sp>
          <p:nvSpPr>
            <p:cNvPr id="43" name="Freeform: Shape 42">
              <a:extLst>
                <a:ext uri="{FF2B5EF4-FFF2-40B4-BE49-F238E27FC236}">
                  <a16:creationId xmlns:a16="http://schemas.microsoft.com/office/drawing/2014/main" id="{1B330D2E-1EE7-4497-AF2F-35EDD1D3E3F1}"/>
                </a:ext>
              </a:extLst>
            </p:cNvPr>
            <p:cNvSpPr/>
            <p:nvPr/>
          </p:nvSpPr>
          <p:spPr>
            <a:xfrm>
              <a:off x="3396999" y="3757058"/>
              <a:ext cx="19050" cy="209359"/>
            </a:xfrm>
            <a:custGeom>
              <a:avLst/>
              <a:gdLst>
                <a:gd name="connsiteX0" fmla="*/ 9525 w 19050"/>
                <a:gd name="connsiteY0" fmla="*/ 209360 h 209359"/>
                <a:gd name="connsiteX1" fmla="*/ 0 w 19050"/>
                <a:gd name="connsiteY1" fmla="*/ 199835 h 209359"/>
                <a:gd name="connsiteX2" fmla="*/ 0 w 19050"/>
                <a:gd name="connsiteY2" fmla="*/ 9525 h 209359"/>
                <a:gd name="connsiteX3" fmla="*/ 9525 w 19050"/>
                <a:gd name="connsiteY3" fmla="*/ 0 h 209359"/>
                <a:gd name="connsiteX4" fmla="*/ 19050 w 19050"/>
                <a:gd name="connsiteY4" fmla="*/ 9525 h 209359"/>
                <a:gd name="connsiteX5" fmla="*/ 19050 w 19050"/>
                <a:gd name="connsiteY5" fmla="*/ 199835 h 209359"/>
                <a:gd name="connsiteX6" fmla="*/ 9525 w 19050"/>
                <a:gd name="connsiteY6" fmla="*/ 209360 h 2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09359">
                  <a:moveTo>
                    <a:pt x="9525" y="209360"/>
                  </a:moveTo>
                  <a:cubicBezTo>
                    <a:pt x="4286" y="209360"/>
                    <a:pt x="0" y="205073"/>
                    <a:pt x="0" y="199835"/>
                  </a:cubicBezTo>
                  <a:lnTo>
                    <a:pt x="0" y="9525"/>
                  </a:lnTo>
                  <a:cubicBezTo>
                    <a:pt x="0" y="4286"/>
                    <a:pt x="4286" y="0"/>
                    <a:pt x="9525" y="0"/>
                  </a:cubicBezTo>
                  <a:cubicBezTo>
                    <a:pt x="14764" y="0"/>
                    <a:pt x="19050" y="4286"/>
                    <a:pt x="19050" y="9525"/>
                  </a:cubicBezTo>
                  <a:lnTo>
                    <a:pt x="19050" y="199835"/>
                  </a:lnTo>
                  <a:cubicBezTo>
                    <a:pt x="19050" y="205169"/>
                    <a:pt x="14764" y="209360"/>
                    <a:pt x="9525" y="209360"/>
                  </a:cubicBezTo>
                  <a:close/>
                </a:path>
              </a:pathLst>
            </a:custGeom>
            <a:solidFill>
              <a:srgbClr val="486AE5"/>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CEA553F9-18FE-4844-BDDF-5CA57EDC2B3F}"/>
                </a:ext>
              </a:extLst>
            </p:cNvPr>
            <p:cNvSpPr/>
            <p:nvPr/>
          </p:nvSpPr>
          <p:spPr>
            <a:xfrm>
              <a:off x="3254124" y="3299858"/>
              <a:ext cx="304799" cy="666559"/>
            </a:xfrm>
            <a:custGeom>
              <a:avLst/>
              <a:gdLst>
                <a:gd name="connsiteX0" fmla="*/ 228600 w 304799"/>
                <a:gd name="connsiteY0" fmla="*/ 666560 h 666559"/>
                <a:gd name="connsiteX1" fmla="*/ 219075 w 304799"/>
                <a:gd name="connsiteY1" fmla="*/ 657035 h 666559"/>
                <a:gd name="connsiteX2" fmla="*/ 219075 w 304799"/>
                <a:gd name="connsiteY2" fmla="*/ 266700 h 666559"/>
                <a:gd name="connsiteX3" fmla="*/ 222313 w 304799"/>
                <a:gd name="connsiteY3" fmla="*/ 259556 h 666559"/>
                <a:gd name="connsiteX4" fmla="*/ 285750 w 304799"/>
                <a:gd name="connsiteY4" fmla="*/ 104775 h 666559"/>
                <a:gd name="connsiteX5" fmla="*/ 285750 w 304799"/>
                <a:gd name="connsiteY5" fmla="*/ 33338 h 666559"/>
                <a:gd name="connsiteX6" fmla="*/ 271462 w 304799"/>
                <a:gd name="connsiteY6" fmla="*/ 19050 h 666559"/>
                <a:gd name="connsiteX7" fmla="*/ 257175 w 304799"/>
                <a:gd name="connsiteY7" fmla="*/ 33338 h 666559"/>
                <a:gd name="connsiteX8" fmla="*/ 257175 w 304799"/>
                <a:gd name="connsiteY8" fmla="*/ 95250 h 666559"/>
                <a:gd name="connsiteX9" fmla="*/ 224028 w 304799"/>
                <a:gd name="connsiteY9" fmla="*/ 171736 h 666559"/>
                <a:gd name="connsiteX10" fmla="*/ 145447 w 304799"/>
                <a:gd name="connsiteY10" fmla="*/ 199835 h 666559"/>
                <a:gd name="connsiteX11" fmla="*/ 47625 w 304799"/>
                <a:gd name="connsiteY11" fmla="*/ 92012 h 666559"/>
                <a:gd name="connsiteX12" fmla="*/ 47625 w 304799"/>
                <a:gd name="connsiteY12" fmla="*/ 33338 h 666559"/>
                <a:gd name="connsiteX13" fmla="*/ 33338 w 304799"/>
                <a:gd name="connsiteY13" fmla="*/ 19050 h 666559"/>
                <a:gd name="connsiteX14" fmla="*/ 19050 w 304799"/>
                <a:gd name="connsiteY14" fmla="*/ 33338 h 666559"/>
                <a:gd name="connsiteX15" fmla="*/ 19050 w 304799"/>
                <a:gd name="connsiteY15" fmla="*/ 104775 h 666559"/>
                <a:gd name="connsiteX16" fmla="*/ 82487 w 304799"/>
                <a:gd name="connsiteY16" fmla="*/ 259556 h 666559"/>
                <a:gd name="connsiteX17" fmla="*/ 85725 w 304799"/>
                <a:gd name="connsiteY17" fmla="*/ 266700 h 666559"/>
                <a:gd name="connsiteX18" fmla="*/ 85725 w 304799"/>
                <a:gd name="connsiteY18" fmla="*/ 657035 h 666559"/>
                <a:gd name="connsiteX19" fmla="*/ 76200 w 304799"/>
                <a:gd name="connsiteY19" fmla="*/ 666560 h 666559"/>
                <a:gd name="connsiteX20" fmla="*/ 66675 w 304799"/>
                <a:gd name="connsiteY20" fmla="*/ 657035 h 666559"/>
                <a:gd name="connsiteX21" fmla="*/ 66675 w 304799"/>
                <a:gd name="connsiteY21" fmla="*/ 270796 h 666559"/>
                <a:gd name="connsiteX22" fmla="*/ 0 w 304799"/>
                <a:gd name="connsiteY22" fmla="*/ 104775 h 666559"/>
                <a:gd name="connsiteX23" fmla="*/ 0 w 304799"/>
                <a:gd name="connsiteY23" fmla="*/ 33338 h 666559"/>
                <a:gd name="connsiteX24" fmla="*/ 33338 w 304799"/>
                <a:gd name="connsiteY24" fmla="*/ 0 h 666559"/>
                <a:gd name="connsiteX25" fmla="*/ 66675 w 304799"/>
                <a:gd name="connsiteY25" fmla="*/ 33338 h 666559"/>
                <a:gd name="connsiteX26" fmla="*/ 66675 w 304799"/>
                <a:gd name="connsiteY26" fmla="*/ 92012 h 666559"/>
                <a:gd name="connsiteX27" fmla="*/ 146685 w 304799"/>
                <a:gd name="connsiteY27" fmla="*/ 180785 h 666559"/>
                <a:gd name="connsiteX28" fmla="*/ 210979 w 304799"/>
                <a:gd name="connsiteY28" fmla="*/ 157829 h 666559"/>
                <a:gd name="connsiteX29" fmla="*/ 238125 w 304799"/>
                <a:gd name="connsiteY29" fmla="*/ 95250 h 666559"/>
                <a:gd name="connsiteX30" fmla="*/ 238125 w 304799"/>
                <a:gd name="connsiteY30" fmla="*/ 33338 h 666559"/>
                <a:gd name="connsiteX31" fmla="*/ 271462 w 304799"/>
                <a:gd name="connsiteY31" fmla="*/ 0 h 666559"/>
                <a:gd name="connsiteX32" fmla="*/ 304800 w 304799"/>
                <a:gd name="connsiteY32" fmla="*/ 33338 h 666559"/>
                <a:gd name="connsiteX33" fmla="*/ 304800 w 304799"/>
                <a:gd name="connsiteY33" fmla="*/ 104775 h 666559"/>
                <a:gd name="connsiteX34" fmla="*/ 238125 w 304799"/>
                <a:gd name="connsiteY34" fmla="*/ 270796 h 666559"/>
                <a:gd name="connsiteX35" fmla="*/ 238125 w 304799"/>
                <a:gd name="connsiteY35" fmla="*/ 657035 h 666559"/>
                <a:gd name="connsiteX36" fmla="*/ 228600 w 304799"/>
                <a:gd name="connsiteY36" fmla="*/ 666560 h 6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4799" h="666559">
                  <a:moveTo>
                    <a:pt x="228600" y="666560"/>
                  </a:moveTo>
                  <a:cubicBezTo>
                    <a:pt x="223361" y="666560"/>
                    <a:pt x="219075" y="662273"/>
                    <a:pt x="219075" y="657035"/>
                  </a:cubicBezTo>
                  <a:lnTo>
                    <a:pt x="219075" y="266700"/>
                  </a:lnTo>
                  <a:cubicBezTo>
                    <a:pt x="219075" y="263938"/>
                    <a:pt x="220218" y="261366"/>
                    <a:pt x="222313" y="259556"/>
                  </a:cubicBezTo>
                  <a:cubicBezTo>
                    <a:pt x="222980" y="258985"/>
                    <a:pt x="285750" y="202502"/>
                    <a:pt x="285750" y="104775"/>
                  </a:cubicBezTo>
                  <a:lnTo>
                    <a:pt x="285750" y="33338"/>
                  </a:lnTo>
                  <a:cubicBezTo>
                    <a:pt x="285750" y="25432"/>
                    <a:pt x="279368" y="19050"/>
                    <a:pt x="271462" y="19050"/>
                  </a:cubicBezTo>
                  <a:cubicBezTo>
                    <a:pt x="263557" y="19050"/>
                    <a:pt x="257175" y="25432"/>
                    <a:pt x="257175" y="33338"/>
                  </a:cubicBezTo>
                  <a:lnTo>
                    <a:pt x="257175" y="95250"/>
                  </a:lnTo>
                  <a:cubicBezTo>
                    <a:pt x="257175" y="124111"/>
                    <a:pt x="245078" y="152019"/>
                    <a:pt x="224028" y="171736"/>
                  </a:cubicBezTo>
                  <a:cubicBezTo>
                    <a:pt x="202692" y="191738"/>
                    <a:pt x="174688" y="201740"/>
                    <a:pt x="145447" y="199835"/>
                  </a:cubicBezTo>
                  <a:cubicBezTo>
                    <a:pt x="90583" y="196310"/>
                    <a:pt x="47625" y="148971"/>
                    <a:pt x="47625" y="92012"/>
                  </a:cubicBezTo>
                  <a:lnTo>
                    <a:pt x="47625" y="33338"/>
                  </a:lnTo>
                  <a:cubicBezTo>
                    <a:pt x="47625" y="25432"/>
                    <a:pt x="41243" y="19050"/>
                    <a:pt x="33338" y="19050"/>
                  </a:cubicBezTo>
                  <a:cubicBezTo>
                    <a:pt x="25432" y="19050"/>
                    <a:pt x="19050" y="25432"/>
                    <a:pt x="19050" y="33338"/>
                  </a:cubicBezTo>
                  <a:lnTo>
                    <a:pt x="19050" y="104775"/>
                  </a:lnTo>
                  <a:cubicBezTo>
                    <a:pt x="19050" y="202883"/>
                    <a:pt x="81820" y="258985"/>
                    <a:pt x="82487" y="259556"/>
                  </a:cubicBezTo>
                  <a:cubicBezTo>
                    <a:pt x="84582" y="261366"/>
                    <a:pt x="85725" y="263938"/>
                    <a:pt x="85725" y="266700"/>
                  </a:cubicBezTo>
                  <a:lnTo>
                    <a:pt x="85725" y="657035"/>
                  </a:lnTo>
                  <a:cubicBezTo>
                    <a:pt x="85725" y="662273"/>
                    <a:pt x="81439" y="666560"/>
                    <a:pt x="76200" y="666560"/>
                  </a:cubicBezTo>
                  <a:cubicBezTo>
                    <a:pt x="70961" y="666560"/>
                    <a:pt x="66675" y="662273"/>
                    <a:pt x="66675" y="657035"/>
                  </a:cubicBezTo>
                  <a:lnTo>
                    <a:pt x="66675" y="270796"/>
                  </a:lnTo>
                  <a:cubicBezTo>
                    <a:pt x="52768" y="257175"/>
                    <a:pt x="0" y="199358"/>
                    <a:pt x="0" y="104775"/>
                  </a:cubicBezTo>
                  <a:lnTo>
                    <a:pt x="0" y="33338"/>
                  </a:lnTo>
                  <a:cubicBezTo>
                    <a:pt x="0" y="14954"/>
                    <a:pt x="14954" y="0"/>
                    <a:pt x="33338" y="0"/>
                  </a:cubicBezTo>
                  <a:cubicBezTo>
                    <a:pt x="51721" y="0"/>
                    <a:pt x="66675" y="14954"/>
                    <a:pt x="66675" y="33338"/>
                  </a:cubicBezTo>
                  <a:lnTo>
                    <a:pt x="66675" y="92012"/>
                  </a:lnTo>
                  <a:cubicBezTo>
                    <a:pt x="66675" y="138875"/>
                    <a:pt x="101822" y="177927"/>
                    <a:pt x="146685" y="180785"/>
                  </a:cubicBezTo>
                  <a:cubicBezTo>
                    <a:pt x="170688" y="182404"/>
                    <a:pt x="193548" y="174212"/>
                    <a:pt x="210979" y="157829"/>
                  </a:cubicBezTo>
                  <a:cubicBezTo>
                    <a:pt x="228505" y="141446"/>
                    <a:pt x="238125" y="119253"/>
                    <a:pt x="238125" y="95250"/>
                  </a:cubicBezTo>
                  <a:lnTo>
                    <a:pt x="238125" y="33338"/>
                  </a:lnTo>
                  <a:cubicBezTo>
                    <a:pt x="238125" y="14954"/>
                    <a:pt x="253079" y="0"/>
                    <a:pt x="271462" y="0"/>
                  </a:cubicBezTo>
                  <a:cubicBezTo>
                    <a:pt x="289846" y="0"/>
                    <a:pt x="304800" y="14954"/>
                    <a:pt x="304800" y="33338"/>
                  </a:cubicBezTo>
                  <a:lnTo>
                    <a:pt x="304800" y="104775"/>
                  </a:lnTo>
                  <a:cubicBezTo>
                    <a:pt x="304800" y="199358"/>
                    <a:pt x="252032" y="257175"/>
                    <a:pt x="238125" y="270796"/>
                  </a:cubicBezTo>
                  <a:lnTo>
                    <a:pt x="238125" y="657035"/>
                  </a:lnTo>
                  <a:cubicBezTo>
                    <a:pt x="238125" y="662369"/>
                    <a:pt x="233839" y="666560"/>
                    <a:pt x="228600" y="666560"/>
                  </a:cubicBezTo>
                  <a:close/>
                </a:path>
              </a:pathLst>
            </a:custGeom>
            <a:solidFill>
              <a:srgbClr val="486AE5"/>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C51F1D1-51F2-429A-9970-65C653F2F9FD}"/>
                </a:ext>
              </a:extLst>
            </p:cNvPr>
            <p:cNvSpPr/>
            <p:nvPr/>
          </p:nvSpPr>
          <p:spPr>
            <a:xfrm>
              <a:off x="3349374" y="3328433"/>
              <a:ext cx="114300" cy="133350"/>
            </a:xfrm>
            <a:custGeom>
              <a:avLst/>
              <a:gdLst>
                <a:gd name="connsiteX0" fmla="*/ 57150 w 114300"/>
                <a:gd name="connsiteY0" fmla="*/ 133350 h 133350"/>
                <a:gd name="connsiteX1" fmla="*/ 0 w 114300"/>
                <a:gd name="connsiteY1" fmla="*/ 66675 h 133350"/>
                <a:gd name="connsiteX2" fmla="*/ 57150 w 114300"/>
                <a:gd name="connsiteY2" fmla="*/ 0 h 133350"/>
                <a:gd name="connsiteX3" fmla="*/ 114300 w 114300"/>
                <a:gd name="connsiteY3" fmla="*/ 66675 h 133350"/>
                <a:gd name="connsiteX4" fmla="*/ 57150 w 114300"/>
                <a:gd name="connsiteY4" fmla="*/ 133350 h 133350"/>
                <a:gd name="connsiteX5" fmla="*/ 57150 w 114300"/>
                <a:gd name="connsiteY5" fmla="*/ 19050 h 133350"/>
                <a:gd name="connsiteX6" fmla="*/ 19050 w 114300"/>
                <a:gd name="connsiteY6" fmla="*/ 66675 h 133350"/>
                <a:gd name="connsiteX7" fmla="*/ 57150 w 114300"/>
                <a:gd name="connsiteY7" fmla="*/ 114300 h 133350"/>
                <a:gd name="connsiteX8" fmla="*/ 95250 w 114300"/>
                <a:gd name="connsiteY8" fmla="*/ 66675 h 133350"/>
                <a:gd name="connsiteX9" fmla="*/ 57150 w 114300"/>
                <a:gd name="connsiteY9" fmla="*/ 190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33350">
                  <a:moveTo>
                    <a:pt x="57150" y="133350"/>
                  </a:moveTo>
                  <a:cubicBezTo>
                    <a:pt x="22955" y="133350"/>
                    <a:pt x="0" y="106585"/>
                    <a:pt x="0" y="66675"/>
                  </a:cubicBezTo>
                  <a:cubicBezTo>
                    <a:pt x="0" y="26765"/>
                    <a:pt x="22955" y="0"/>
                    <a:pt x="57150" y="0"/>
                  </a:cubicBezTo>
                  <a:cubicBezTo>
                    <a:pt x="91345" y="0"/>
                    <a:pt x="114300" y="26765"/>
                    <a:pt x="114300" y="66675"/>
                  </a:cubicBezTo>
                  <a:cubicBezTo>
                    <a:pt x="114300" y="106585"/>
                    <a:pt x="91345" y="133350"/>
                    <a:pt x="57150" y="133350"/>
                  </a:cubicBezTo>
                  <a:close/>
                  <a:moveTo>
                    <a:pt x="57150" y="19050"/>
                  </a:moveTo>
                  <a:cubicBezTo>
                    <a:pt x="29051" y="19050"/>
                    <a:pt x="19050" y="43625"/>
                    <a:pt x="19050" y="66675"/>
                  </a:cubicBezTo>
                  <a:cubicBezTo>
                    <a:pt x="19050" y="89726"/>
                    <a:pt x="29051" y="114300"/>
                    <a:pt x="57150" y="114300"/>
                  </a:cubicBezTo>
                  <a:cubicBezTo>
                    <a:pt x="85249" y="114300"/>
                    <a:pt x="95250" y="89726"/>
                    <a:pt x="95250" y="66675"/>
                  </a:cubicBezTo>
                  <a:cubicBezTo>
                    <a:pt x="95250" y="43625"/>
                    <a:pt x="85249" y="19050"/>
                    <a:pt x="57150" y="19050"/>
                  </a:cubicBezTo>
                  <a:close/>
                </a:path>
              </a:pathLst>
            </a:custGeom>
            <a:solidFill>
              <a:srgbClr val="486AE5"/>
            </a:solidFill>
            <a:ln w="9525" cap="flat">
              <a:noFill/>
              <a:prstDash val="solid"/>
              <a:miter/>
            </a:ln>
          </p:spPr>
          <p:txBody>
            <a:bodyPr rtlCol="0" anchor="ctr"/>
            <a:lstStyle/>
            <a:p>
              <a:endParaRPr lang="en-US"/>
            </a:p>
          </p:txBody>
        </p:sp>
      </p:grpSp>
      <p:grpSp>
        <p:nvGrpSpPr>
          <p:cNvPr id="47" name="Graphic 45">
            <a:extLst>
              <a:ext uri="{FF2B5EF4-FFF2-40B4-BE49-F238E27FC236}">
                <a16:creationId xmlns:a16="http://schemas.microsoft.com/office/drawing/2014/main" id="{A69354E7-0825-45A5-8ADA-C2F0F2F716D3}"/>
              </a:ext>
            </a:extLst>
          </p:cNvPr>
          <p:cNvGrpSpPr/>
          <p:nvPr/>
        </p:nvGrpSpPr>
        <p:grpSpPr>
          <a:xfrm>
            <a:off x="5477049" y="3328433"/>
            <a:ext cx="638176" cy="671967"/>
            <a:chOff x="2128642" y="86"/>
            <a:chExt cx="4885951" cy="5144663"/>
          </a:xfrm>
          <a:solidFill>
            <a:schemeClr val="accent1"/>
          </a:solidFill>
        </p:grpSpPr>
        <p:sp>
          <p:nvSpPr>
            <p:cNvPr id="48" name="Freeform: Shape 47">
              <a:extLst>
                <a:ext uri="{FF2B5EF4-FFF2-40B4-BE49-F238E27FC236}">
                  <a16:creationId xmlns:a16="http://schemas.microsoft.com/office/drawing/2014/main" id="{138B0627-3002-4E6C-8297-399EC31715CF}"/>
                </a:ext>
              </a:extLst>
            </p:cNvPr>
            <p:cNvSpPr/>
            <p:nvPr/>
          </p:nvSpPr>
          <p:spPr>
            <a:xfrm>
              <a:off x="5422330" y="86"/>
              <a:ext cx="815455" cy="588257"/>
            </a:xfrm>
            <a:custGeom>
              <a:avLst/>
              <a:gdLst>
                <a:gd name="connsiteX0" fmla="*/ 69460 w 815455"/>
                <a:gd name="connsiteY0" fmla="*/ 588258 h 588257"/>
                <a:gd name="connsiteX1" fmla="*/ 15943 w 815455"/>
                <a:gd name="connsiteY1" fmla="*/ 563130 h 588257"/>
                <a:gd name="connsiteX2" fmla="*/ 25175 w 815455"/>
                <a:gd name="connsiteY2" fmla="*/ 465397 h 588257"/>
                <a:gd name="connsiteX3" fmla="*/ 139498 w 815455"/>
                <a:gd name="connsiteY3" fmla="*/ 370787 h 588257"/>
                <a:gd name="connsiteX4" fmla="*/ 465947 w 815455"/>
                <a:gd name="connsiteY4" fmla="*/ 275136 h 588257"/>
                <a:gd name="connsiteX5" fmla="*/ 694593 w 815455"/>
                <a:gd name="connsiteY5" fmla="*/ 22751 h 588257"/>
                <a:gd name="connsiteX6" fmla="*/ 792674 w 815455"/>
                <a:gd name="connsiteY6" fmla="*/ 17961 h 588257"/>
                <a:gd name="connsiteX7" fmla="*/ 797464 w 815455"/>
                <a:gd name="connsiteY7" fmla="*/ 116042 h 588257"/>
                <a:gd name="connsiteX8" fmla="*/ 543412 w 815455"/>
                <a:gd name="connsiteY8" fmla="*/ 396470 h 588257"/>
                <a:gd name="connsiteX9" fmla="*/ 477331 w 815455"/>
                <a:gd name="connsiteY9" fmla="*/ 417710 h 588257"/>
                <a:gd name="connsiteX10" fmla="*/ 227930 w 815455"/>
                <a:gd name="connsiteY10" fmla="*/ 477752 h 588257"/>
                <a:gd name="connsiteX11" fmla="*/ 113676 w 815455"/>
                <a:gd name="connsiteY11" fmla="*/ 572362 h 588257"/>
                <a:gd name="connsiteX12" fmla="*/ 69460 w 815455"/>
                <a:gd name="connsiteY12" fmla="*/ 588258 h 58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455" h="588257">
                  <a:moveTo>
                    <a:pt x="69460" y="588258"/>
                  </a:moveTo>
                  <a:cubicBezTo>
                    <a:pt x="49469" y="588258"/>
                    <a:pt x="29687" y="579720"/>
                    <a:pt x="15943" y="563130"/>
                  </a:cubicBezTo>
                  <a:cubicBezTo>
                    <a:pt x="-8490" y="533561"/>
                    <a:pt x="-4395" y="489830"/>
                    <a:pt x="25175" y="465397"/>
                  </a:cubicBezTo>
                  <a:lnTo>
                    <a:pt x="139498" y="370787"/>
                  </a:lnTo>
                  <a:cubicBezTo>
                    <a:pt x="231331" y="294849"/>
                    <a:pt x="348639" y="261184"/>
                    <a:pt x="465947" y="275136"/>
                  </a:cubicBezTo>
                  <a:lnTo>
                    <a:pt x="694593" y="22751"/>
                  </a:lnTo>
                  <a:cubicBezTo>
                    <a:pt x="720346" y="-5709"/>
                    <a:pt x="764145" y="-7652"/>
                    <a:pt x="792674" y="17961"/>
                  </a:cubicBezTo>
                  <a:cubicBezTo>
                    <a:pt x="821064" y="43713"/>
                    <a:pt x="823215" y="87582"/>
                    <a:pt x="797464" y="116042"/>
                  </a:cubicBezTo>
                  <a:lnTo>
                    <a:pt x="543412" y="396470"/>
                  </a:lnTo>
                  <a:cubicBezTo>
                    <a:pt x="526822" y="414795"/>
                    <a:pt x="501626" y="422777"/>
                    <a:pt x="477331" y="417710"/>
                  </a:cubicBezTo>
                  <a:cubicBezTo>
                    <a:pt x="388274" y="398552"/>
                    <a:pt x="297343" y="420487"/>
                    <a:pt x="227930" y="477752"/>
                  </a:cubicBezTo>
                  <a:lnTo>
                    <a:pt x="113676" y="572362"/>
                  </a:lnTo>
                  <a:cubicBezTo>
                    <a:pt x="100696" y="582983"/>
                    <a:pt x="85078" y="588258"/>
                    <a:pt x="69460" y="588258"/>
                  </a:cubicBezTo>
                  <a:close/>
                </a:path>
              </a:pathLst>
            </a:custGeom>
            <a:solidFill>
              <a:srgbClr val="7CCAB7"/>
            </a:solidFill>
            <a:ln w="6941"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37B6A15-61BF-475E-B5C9-AE3AB56F073D}"/>
                </a:ext>
              </a:extLst>
            </p:cNvPr>
            <p:cNvSpPr/>
            <p:nvPr/>
          </p:nvSpPr>
          <p:spPr>
            <a:xfrm>
              <a:off x="6566562" y="528232"/>
              <a:ext cx="448031" cy="1235897"/>
            </a:xfrm>
            <a:custGeom>
              <a:avLst/>
              <a:gdLst>
                <a:gd name="connsiteX0" fmla="*/ 69362 w 448031"/>
                <a:gd name="connsiteY0" fmla="*/ 1235897 h 1235897"/>
                <a:gd name="connsiteX1" fmla="*/ 25146 w 448031"/>
                <a:gd name="connsiteY1" fmla="*/ 1220002 h 1235897"/>
                <a:gd name="connsiteX2" fmla="*/ 15914 w 448031"/>
                <a:gd name="connsiteY2" fmla="*/ 1122268 h 1235897"/>
                <a:gd name="connsiteX3" fmla="*/ 175633 w 448031"/>
                <a:gd name="connsiteY3" fmla="*/ 665531 h 1235897"/>
                <a:gd name="connsiteX4" fmla="*/ 151894 w 448031"/>
                <a:gd name="connsiteY4" fmla="*/ 267170 h 1235897"/>
                <a:gd name="connsiteX5" fmla="*/ 167304 w 448031"/>
                <a:gd name="connsiteY5" fmla="*/ 219275 h 1235897"/>
                <a:gd name="connsiteX6" fmla="*/ 324732 w 448031"/>
                <a:gd name="connsiteY6" fmla="*/ 25613 h 1235897"/>
                <a:gd name="connsiteX7" fmla="*/ 422396 w 448031"/>
                <a:gd name="connsiteY7" fmla="*/ 15479 h 1235897"/>
                <a:gd name="connsiteX8" fmla="*/ 432530 w 448031"/>
                <a:gd name="connsiteY8" fmla="*/ 113143 h 1235897"/>
                <a:gd name="connsiteX9" fmla="*/ 292178 w 448031"/>
                <a:gd name="connsiteY9" fmla="*/ 285842 h 1235897"/>
                <a:gd name="connsiteX10" fmla="*/ 314251 w 448031"/>
                <a:gd name="connsiteY10" fmla="*/ 657271 h 1235897"/>
                <a:gd name="connsiteX11" fmla="*/ 122949 w 448031"/>
                <a:gd name="connsiteY11" fmla="*/ 1210839 h 1235897"/>
                <a:gd name="connsiteX12" fmla="*/ 69362 w 448031"/>
                <a:gd name="connsiteY12" fmla="*/ 1235897 h 12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031" h="1235897">
                  <a:moveTo>
                    <a:pt x="69362" y="1235897"/>
                  </a:moveTo>
                  <a:cubicBezTo>
                    <a:pt x="53744" y="1235897"/>
                    <a:pt x="38126" y="1230691"/>
                    <a:pt x="25146" y="1220002"/>
                  </a:cubicBezTo>
                  <a:cubicBezTo>
                    <a:pt x="-4424" y="1195499"/>
                    <a:pt x="-8450" y="1151769"/>
                    <a:pt x="15914" y="1122268"/>
                  </a:cubicBezTo>
                  <a:cubicBezTo>
                    <a:pt x="116979" y="1000240"/>
                    <a:pt x="184102" y="808244"/>
                    <a:pt x="175633" y="665531"/>
                  </a:cubicBezTo>
                  <a:lnTo>
                    <a:pt x="151894" y="267170"/>
                  </a:lnTo>
                  <a:cubicBezTo>
                    <a:pt x="150853" y="249817"/>
                    <a:pt x="156336" y="232741"/>
                    <a:pt x="167304" y="219275"/>
                  </a:cubicBezTo>
                  <a:lnTo>
                    <a:pt x="324732" y="25613"/>
                  </a:lnTo>
                  <a:cubicBezTo>
                    <a:pt x="349027" y="-4096"/>
                    <a:pt x="392687" y="-8608"/>
                    <a:pt x="422396" y="15479"/>
                  </a:cubicBezTo>
                  <a:cubicBezTo>
                    <a:pt x="452174" y="39704"/>
                    <a:pt x="456617" y="83434"/>
                    <a:pt x="432530" y="113143"/>
                  </a:cubicBezTo>
                  <a:lnTo>
                    <a:pt x="292178" y="285842"/>
                  </a:lnTo>
                  <a:lnTo>
                    <a:pt x="314251" y="657271"/>
                  </a:lnTo>
                  <a:cubicBezTo>
                    <a:pt x="324802" y="834413"/>
                    <a:pt x="246157" y="1062018"/>
                    <a:pt x="122949" y="1210839"/>
                  </a:cubicBezTo>
                  <a:cubicBezTo>
                    <a:pt x="109136" y="1227360"/>
                    <a:pt x="89353" y="1235897"/>
                    <a:pt x="69362" y="1235897"/>
                  </a:cubicBezTo>
                  <a:close/>
                </a:path>
              </a:pathLst>
            </a:custGeom>
            <a:solidFill>
              <a:srgbClr val="7CCAB7"/>
            </a:solidFill>
            <a:ln w="6941" cap="flat">
              <a:noFill/>
              <a:prstDash val="solid"/>
              <a:miter/>
            </a:ln>
          </p:spPr>
          <p:txBody>
            <a:bodyPr rtlCol="0" anchor="ctr"/>
            <a:lstStyle/>
            <a:p>
              <a:endParaRPr lang="en-US"/>
            </a:p>
          </p:txBody>
        </p:sp>
        <p:grpSp>
          <p:nvGrpSpPr>
            <p:cNvPr id="50" name="Graphic 45">
              <a:extLst>
                <a:ext uri="{FF2B5EF4-FFF2-40B4-BE49-F238E27FC236}">
                  <a16:creationId xmlns:a16="http://schemas.microsoft.com/office/drawing/2014/main" id="{A69354E7-0825-45A5-8ADA-C2F0F2F716D3}"/>
                </a:ext>
              </a:extLst>
            </p:cNvPr>
            <p:cNvGrpSpPr/>
            <p:nvPr/>
          </p:nvGrpSpPr>
          <p:grpSpPr>
            <a:xfrm>
              <a:off x="2289424" y="315967"/>
              <a:ext cx="4568830" cy="4568760"/>
              <a:chOff x="2289424" y="315967"/>
              <a:chExt cx="4568830" cy="4568760"/>
            </a:xfrm>
            <a:grpFill/>
          </p:grpSpPr>
          <p:sp>
            <p:nvSpPr>
              <p:cNvPr id="51" name="Freeform: Shape 50">
                <a:extLst>
                  <a:ext uri="{FF2B5EF4-FFF2-40B4-BE49-F238E27FC236}">
                    <a16:creationId xmlns:a16="http://schemas.microsoft.com/office/drawing/2014/main" id="{3888B64E-30EE-4EC5-98CD-A3D3BBC1DA60}"/>
                  </a:ext>
                </a:extLst>
              </p:cNvPr>
              <p:cNvSpPr/>
              <p:nvPr/>
            </p:nvSpPr>
            <p:spPr>
              <a:xfrm>
                <a:off x="3632582" y="315967"/>
                <a:ext cx="2416269" cy="2350947"/>
              </a:xfrm>
              <a:custGeom>
                <a:avLst/>
                <a:gdLst>
                  <a:gd name="connsiteX0" fmla="*/ 942680 w 2416269"/>
                  <a:gd name="connsiteY0" fmla="*/ 2350947 h 2350947"/>
                  <a:gd name="connsiteX1" fmla="*/ 873267 w 2416269"/>
                  <a:gd name="connsiteY1" fmla="*/ 2281534 h 2350947"/>
                  <a:gd name="connsiteX2" fmla="*/ 873267 w 2416269"/>
                  <a:gd name="connsiteY2" fmla="*/ 1542703 h 2350947"/>
                  <a:gd name="connsiteX3" fmla="*/ 488164 w 2416269"/>
                  <a:gd name="connsiteY3" fmla="*/ 1688540 h 2350947"/>
                  <a:gd name="connsiteX4" fmla="*/ 485665 w 2416269"/>
                  <a:gd name="connsiteY4" fmla="*/ 1688540 h 2350947"/>
                  <a:gd name="connsiteX5" fmla="*/ 1579 w 2416269"/>
                  <a:gd name="connsiteY5" fmla="*/ 1180923 h 2350947"/>
                  <a:gd name="connsiteX6" fmla="*/ 121 w 2416269"/>
                  <a:gd name="connsiteY6" fmla="*/ 1167318 h 2350947"/>
                  <a:gd name="connsiteX7" fmla="*/ 329 w 2416269"/>
                  <a:gd name="connsiteY7" fmla="*/ 1159266 h 2350947"/>
                  <a:gd name="connsiteX8" fmla="*/ 52 w 2416269"/>
                  <a:gd name="connsiteY8" fmla="*/ 1150312 h 2350947"/>
                  <a:gd name="connsiteX9" fmla="*/ 1371 w 2416269"/>
                  <a:gd name="connsiteY9" fmla="*/ 1133861 h 2350947"/>
                  <a:gd name="connsiteX10" fmla="*/ 481361 w 2416269"/>
                  <a:gd name="connsiteY10" fmla="*/ 621177 h 2350947"/>
                  <a:gd name="connsiteX11" fmla="*/ 873267 w 2416269"/>
                  <a:gd name="connsiteY11" fmla="*/ 765833 h 2350947"/>
                  <a:gd name="connsiteX12" fmla="*/ 873267 w 2416269"/>
                  <a:gd name="connsiteY12" fmla="*/ 69413 h 2350947"/>
                  <a:gd name="connsiteX13" fmla="*/ 942680 w 2416269"/>
                  <a:gd name="connsiteY13" fmla="*/ 0 h 2350947"/>
                  <a:gd name="connsiteX14" fmla="*/ 2390912 w 2416269"/>
                  <a:gd name="connsiteY14" fmla="*/ 517682 h 2350947"/>
                  <a:gd name="connsiteX15" fmla="*/ 2400560 w 2416269"/>
                  <a:gd name="connsiteY15" fmla="*/ 615415 h 2350947"/>
                  <a:gd name="connsiteX16" fmla="*/ 2302827 w 2416269"/>
                  <a:gd name="connsiteY16" fmla="*/ 625064 h 2350947"/>
                  <a:gd name="connsiteX17" fmla="*/ 1012093 w 2416269"/>
                  <a:gd name="connsiteY17" fmla="*/ 140006 h 2350947"/>
                  <a:gd name="connsiteX18" fmla="*/ 1012093 w 2416269"/>
                  <a:gd name="connsiteY18" fmla="*/ 872937 h 2350947"/>
                  <a:gd name="connsiteX19" fmla="*/ 991199 w 2416269"/>
                  <a:gd name="connsiteY19" fmla="*/ 922637 h 2350947"/>
                  <a:gd name="connsiteX20" fmla="*/ 941014 w 2416269"/>
                  <a:gd name="connsiteY20" fmla="*/ 942350 h 2350947"/>
                  <a:gd name="connsiteX21" fmla="*/ 891800 w 2416269"/>
                  <a:gd name="connsiteY21" fmla="*/ 941170 h 2350947"/>
                  <a:gd name="connsiteX22" fmla="*/ 847584 w 2416269"/>
                  <a:gd name="connsiteY22" fmla="*/ 923886 h 2350947"/>
                  <a:gd name="connsiteX23" fmla="*/ 482194 w 2416269"/>
                  <a:gd name="connsiteY23" fmla="*/ 760072 h 2350947"/>
                  <a:gd name="connsiteX24" fmla="*/ 139572 w 2416269"/>
                  <a:gd name="connsiteY24" fmla="*/ 1149895 h 2350947"/>
                  <a:gd name="connsiteX25" fmla="*/ 139086 w 2416269"/>
                  <a:gd name="connsiteY25" fmla="*/ 1156281 h 2350947"/>
                  <a:gd name="connsiteX26" fmla="*/ 139155 w 2416269"/>
                  <a:gd name="connsiteY26" fmla="*/ 1157600 h 2350947"/>
                  <a:gd name="connsiteX27" fmla="*/ 139155 w 2416269"/>
                  <a:gd name="connsiteY27" fmla="*/ 1159058 h 2350947"/>
                  <a:gd name="connsiteX28" fmla="*/ 139572 w 2416269"/>
                  <a:gd name="connsiteY28" fmla="*/ 1164055 h 2350947"/>
                  <a:gd name="connsiteX29" fmla="*/ 485387 w 2416269"/>
                  <a:gd name="connsiteY29" fmla="*/ 1549852 h 2350947"/>
                  <a:gd name="connsiteX30" fmla="*/ 487122 w 2416269"/>
                  <a:gd name="connsiteY30" fmla="*/ 1549852 h 2350947"/>
                  <a:gd name="connsiteX31" fmla="*/ 850222 w 2416269"/>
                  <a:gd name="connsiteY31" fmla="*/ 1381596 h 2350947"/>
                  <a:gd name="connsiteX32" fmla="*/ 893744 w 2416269"/>
                  <a:gd name="connsiteY32" fmla="*/ 1363756 h 2350947"/>
                  <a:gd name="connsiteX33" fmla="*/ 939487 w 2416269"/>
                  <a:gd name="connsiteY33" fmla="*/ 1361813 h 2350947"/>
                  <a:gd name="connsiteX34" fmla="*/ 990436 w 2416269"/>
                  <a:gd name="connsiteY34" fmla="*/ 1381040 h 2350947"/>
                  <a:gd name="connsiteX35" fmla="*/ 1011884 w 2416269"/>
                  <a:gd name="connsiteY35" fmla="*/ 1431156 h 2350947"/>
                  <a:gd name="connsiteX36" fmla="*/ 1011884 w 2416269"/>
                  <a:gd name="connsiteY36" fmla="*/ 2281673 h 2350947"/>
                  <a:gd name="connsiteX37" fmla="*/ 942680 w 2416269"/>
                  <a:gd name="connsiteY37" fmla="*/ 2350947 h 235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16269" h="2350947">
                    <a:moveTo>
                      <a:pt x="942680" y="2350947"/>
                    </a:moveTo>
                    <a:cubicBezTo>
                      <a:pt x="904294" y="2350947"/>
                      <a:pt x="873267" y="2319920"/>
                      <a:pt x="873267" y="2281534"/>
                    </a:cubicBezTo>
                    <a:lnTo>
                      <a:pt x="873267" y="1542703"/>
                    </a:lnTo>
                    <a:cubicBezTo>
                      <a:pt x="746658" y="1638632"/>
                      <a:pt x="617411" y="1687637"/>
                      <a:pt x="488164" y="1688540"/>
                    </a:cubicBezTo>
                    <a:cubicBezTo>
                      <a:pt x="487331" y="1688540"/>
                      <a:pt x="486498" y="1688540"/>
                      <a:pt x="485665" y="1688540"/>
                    </a:cubicBezTo>
                    <a:cubicBezTo>
                      <a:pt x="230017" y="1688540"/>
                      <a:pt x="19487" y="1466973"/>
                      <a:pt x="1579" y="1180923"/>
                    </a:cubicBezTo>
                    <a:cubicBezTo>
                      <a:pt x="607" y="1176480"/>
                      <a:pt x="121" y="1171899"/>
                      <a:pt x="121" y="1167318"/>
                    </a:cubicBezTo>
                    <a:cubicBezTo>
                      <a:pt x="121" y="1166346"/>
                      <a:pt x="260" y="1160168"/>
                      <a:pt x="329" y="1159266"/>
                    </a:cubicBezTo>
                    <a:cubicBezTo>
                      <a:pt x="329" y="1158849"/>
                      <a:pt x="52" y="1150728"/>
                      <a:pt x="52" y="1150312"/>
                    </a:cubicBezTo>
                    <a:cubicBezTo>
                      <a:pt x="-156" y="1144759"/>
                      <a:pt x="260" y="1139275"/>
                      <a:pt x="1371" y="1133861"/>
                    </a:cubicBezTo>
                    <a:cubicBezTo>
                      <a:pt x="15739" y="847255"/>
                      <a:pt x="224603" y="622981"/>
                      <a:pt x="481361" y="621177"/>
                    </a:cubicBezTo>
                    <a:cubicBezTo>
                      <a:pt x="611927" y="617012"/>
                      <a:pt x="743742" y="669072"/>
                      <a:pt x="873267" y="765833"/>
                    </a:cubicBezTo>
                    <a:lnTo>
                      <a:pt x="873267" y="69413"/>
                    </a:lnTo>
                    <a:cubicBezTo>
                      <a:pt x="873267" y="31028"/>
                      <a:pt x="904294" y="0"/>
                      <a:pt x="942680" y="0"/>
                    </a:cubicBezTo>
                    <a:cubicBezTo>
                      <a:pt x="1469871" y="0"/>
                      <a:pt x="1984221" y="183806"/>
                      <a:pt x="2390912" y="517682"/>
                    </a:cubicBezTo>
                    <a:cubicBezTo>
                      <a:pt x="2420551" y="542046"/>
                      <a:pt x="2424785" y="585776"/>
                      <a:pt x="2400560" y="615415"/>
                    </a:cubicBezTo>
                    <a:cubicBezTo>
                      <a:pt x="2376196" y="644916"/>
                      <a:pt x="2332605" y="649289"/>
                      <a:pt x="2302827" y="625064"/>
                    </a:cubicBezTo>
                    <a:cubicBezTo>
                      <a:pt x="1938756" y="326172"/>
                      <a:pt x="1482851" y="155277"/>
                      <a:pt x="1012093" y="140006"/>
                    </a:cubicBezTo>
                    <a:lnTo>
                      <a:pt x="1012093" y="872937"/>
                    </a:lnTo>
                    <a:cubicBezTo>
                      <a:pt x="1012093" y="891679"/>
                      <a:pt x="1004596" y="909518"/>
                      <a:pt x="991199" y="922637"/>
                    </a:cubicBezTo>
                    <a:cubicBezTo>
                      <a:pt x="977872" y="935687"/>
                      <a:pt x="960519" y="942350"/>
                      <a:pt x="941014" y="942350"/>
                    </a:cubicBezTo>
                    <a:lnTo>
                      <a:pt x="891800" y="941170"/>
                    </a:lnTo>
                    <a:cubicBezTo>
                      <a:pt x="875488" y="940754"/>
                      <a:pt x="859801" y="934645"/>
                      <a:pt x="847584" y="923886"/>
                    </a:cubicBezTo>
                    <a:cubicBezTo>
                      <a:pt x="723196" y="814561"/>
                      <a:pt x="602140" y="759100"/>
                      <a:pt x="482194" y="760072"/>
                    </a:cubicBezTo>
                    <a:cubicBezTo>
                      <a:pt x="296931" y="761391"/>
                      <a:pt x="146444" y="932563"/>
                      <a:pt x="139572" y="1149895"/>
                    </a:cubicBezTo>
                    <a:cubicBezTo>
                      <a:pt x="139572" y="1152047"/>
                      <a:pt x="139364" y="1154199"/>
                      <a:pt x="139086" y="1156281"/>
                    </a:cubicBezTo>
                    <a:lnTo>
                      <a:pt x="139155" y="1157600"/>
                    </a:lnTo>
                    <a:cubicBezTo>
                      <a:pt x="139155" y="1157808"/>
                      <a:pt x="139155" y="1158363"/>
                      <a:pt x="139155" y="1159058"/>
                    </a:cubicBezTo>
                    <a:cubicBezTo>
                      <a:pt x="139364" y="1160654"/>
                      <a:pt x="139502" y="1162389"/>
                      <a:pt x="139572" y="1164055"/>
                    </a:cubicBezTo>
                    <a:cubicBezTo>
                      <a:pt x="149498" y="1380763"/>
                      <a:pt x="301235" y="1549852"/>
                      <a:pt x="485387" y="1549852"/>
                    </a:cubicBezTo>
                    <a:cubicBezTo>
                      <a:pt x="486012" y="1549852"/>
                      <a:pt x="486567" y="1549852"/>
                      <a:pt x="487122" y="1549852"/>
                    </a:cubicBezTo>
                    <a:cubicBezTo>
                      <a:pt x="605194" y="1549020"/>
                      <a:pt x="727430" y="1492448"/>
                      <a:pt x="850222" y="1381596"/>
                    </a:cubicBezTo>
                    <a:cubicBezTo>
                      <a:pt x="862230" y="1370767"/>
                      <a:pt x="877640" y="1364450"/>
                      <a:pt x="893744" y="1363756"/>
                    </a:cubicBezTo>
                    <a:lnTo>
                      <a:pt x="939487" y="1361813"/>
                    </a:lnTo>
                    <a:cubicBezTo>
                      <a:pt x="958159" y="1360355"/>
                      <a:pt x="976762" y="1367921"/>
                      <a:pt x="990436" y="1381040"/>
                    </a:cubicBezTo>
                    <a:cubicBezTo>
                      <a:pt x="1004110" y="1394090"/>
                      <a:pt x="1011884" y="1412207"/>
                      <a:pt x="1011884" y="1431156"/>
                    </a:cubicBezTo>
                    <a:lnTo>
                      <a:pt x="1011884" y="2281673"/>
                    </a:lnTo>
                    <a:cubicBezTo>
                      <a:pt x="1012093" y="2319920"/>
                      <a:pt x="981065" y="2350947"/>
                      <a:pt x="942680" y="2350947"/>
                    </a:cubicBezTo>
                    <a:close/>
                  </a:path>
                </a:pathLst>
              </a:custGeom>
              <a:solidFill>
                <a:srgbClr val="7CCAB7"/>
              </a:solidFill>
              <a:ln w="6941"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40AA4AF-F2BE-49BD-AD3E-7B0A41C6C238}"/>
                  </a:ext>
                </a:extLst>
              </p:cNvPr>
              <p:cNvSpPr/>
              <p:nvPr/>
            </p:nvSpPr>
            <p:spPr>
              <a:xfrm>
                <a:off x="6427770" y="1429914"/>
                <a:ext cx="414329" cy="968719"/>
              </a:xfrm>
              <a:custGeom>
                <a:avLst/>
                <a:gdLst>
                  <a:gd name="connsiteX0" fmla="*/ 344829 w 414329"/>
                  <a:gd name="connsiteY0" fmla="*/ 968720 h 968719"/>
                  <a:gd name="connsiteX1" fmla="*/ 275971 w 414329"/>
                  <a:gd name="connsiteY1" fmla="*/ 907637 h 968719"/>
                  <a:gd name="connsiteX2" fmla="*/ 9217 w 414329"/>
                  <a:gd name="connsiteY2" fmla="*/ 103835 h 968719"/>
                  <a:gd name="connsiteX3" fmla="*/ 34900 w 414329"/>
                  <a:gd name="connsiteY3" fmla="*/ 9155 h 968719"/>
                  <a:gd name="connsiteX4" fmla="*/ 129579 w 414329"/>
                  <a:gd name="connsiteY4" fmla="*/ 34838 h 968719"/>
                  <a:gd name="connsiteX5" fmla="*/ 413825 w 414329"/>
                  <a:gd name="connsiteY5" fmla="*/ 890977 h 968719"/>
                  <a:gd name="connsiteX6" fmla="*/ 353227 w 414329"/>
                  <a:gd name="connsiteY6" fmla="*/ 968234 h 968719"/>
                  <a:gd name="connsiteX7" fmla="*/ 344829 w 414329"/>
                  <a:gd name="connsiteY7" fmla="*/ 968720 h 96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329" h="968719">
                    <a:moveTo>
                      <a:pt x="344829" y="968720"/>
                    </a:moveTo>
                    <a:cubicBezTo>
                      <a:pt x="310191" y="968720"/>
                      <a:pt x="280205" y="942898"/>
                      <a:pt x="275971" y="907637"/>
                    </a:cubicBezTo>
                    <a:cubicBezTo>
                      <a:pt x="241542" y="623044"/>
                      <a:pt x="151791" y="352610"/>
                      <a:pt x="9217" y="103835"/>
                    </a:cubicBezTo>
                    <a:cubicBezTo>
                      <a:pt x="-9872" y="70586"/>
                      <a:pt x="1651" y="28174"/>
                      <a:pt x="34900" y="9155"/>
                    </a:cubicBezTo>
                    <a:cubicBezTo>
                      <a:pt x="68079" y="-9795"/>
                      <a:pt x="110560" y="1589"/>
                      <a:pt x="129579" y="34838"/>
                    </a:cubicBezTo>
                    <a:cubicBezTo>
                      <a:pt x="281455" y="299787"/>
                      <a:pt x="377036" y="587851"/>
                      <a:pt x="413825" y="890977"/>
                    </a:cubicBezTo>
                    <a:cubicBezTo>
                      <a:pt x="418406" y="929016"/>
                      <a:pt x="391266" y="963653"/>
                      <a:pt x="353227" y="968234"/>
                    </a:cubicBezTo>
                    <a:cubicBezTo>
                      <a:pt x="350382" y="968581"/>
                      <a:pt x="347605" y="968720"/>
                      <a:pt x="344829" y="968720"/>
                    </a:cubicBezTo>
                    <a:close/>
                  </a:path>
                </a:pathLst>
              </a:custGeom>
              <a:solidFill>
                <a:srgbClr val="7CCAB7"/>
              </a:solidFill>
              <a:ln w="6941"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F6A3679-AF31-49BA-A6E7-02874368D788}"/>
                  </a:ext>
                </a:extLst>
              </p:cNvPr>
              <p:cNvSpPr/>
              <p:nvPr/>
            </p:nvSpPr>
            <p:spPr>
              <a:xfrm>
                <a:off x="3267421" y="2528019"/>
                <a:ext cx="1125770" cy="1011346"/>
              </a:xfrm>
              <a:custGeom>
                <a:avLst/>
                <a:gdLst>
                  <a:gd name="connsiteX0" fmla="*/ 190084 w 1125770"/>
                  <a:gd name="connsiteY0" fmla="*/ 1011347 h 1011346"/>
                  <a:gd name="connsiteX1" fmla="*/ 167247 w 1125770"/>
                  <a:gd name="connsiteY1" fmla="*/ 1010514 h 1011346"/>
                  <a:gd name="connsiteX2" fmla="*/ 54312 w 1125770"/>
                  <a:gd name="connsiteY2" fmla="*/ 996215 h 1011346"/>
                  <a:gd name="connsiteX3" fmla="*/ 1697 w 1125770"/>
                  <a:gd name="connsiteY3" fmla="*/ 913405 h 1011346"/>
                  <a:gd name="connsiteX4" fmla="*/ 84507 w 1125770"/>
                  <a:gd name="connsiteY4" fmla="*/ 860790 h 1011346"/>
                  <a:gd name="connsiteX5" fmla="*/ 172592 w 1125770"/>
                  <a:gd name="connsiteY5" fmla="*/ 871757 h 1011346"/>
                  <a:gd name="connsiteX6" fmla="*/ 182310 w 1125770"/>
                  <a:gd name="connsiteY6" fmla="*/ 872174 h 1011346"/>
                  <a:gd name="connsiteX7" fmla="*/ 186752 w 1125770"/>
                  <a:gd name="connsiteY7" fmla="*/ 871827 h 1011346"/>
                  <a:gd name="connsiteX8" fmla="*/ 572757 w 1125770"/>
                  <a:gd name="connsiteY8" fmla="*/ 524484 h 1011346"/>
                  <a:gd name="connsiteX9" fmla="*/ 404431 w 1125770"/>
                  <a:gd name="connsiteY9" fmla="*/ 161593 h 1011346"/>
                  <a:gd name="connsiteX10" fmla="*/ 386592 w 1125770"/>
                  <a:gd name="connsiteY10" fmla="*/ 118210 h 1011346"/>
                  <a:gd name="connsiteX11" fmla="*/ 384579 w 1125770"/>
                  <a:gd name="connsiteY11" fmla="*/ 72536 h 1011346"/>
                  <a:gd name="connsiteX12" fmla="*/ 403737 w 1125770"/>
                  <a:gd name="connsiteY12" fmla="*/ 21449 h 1011346"/>
                  <a:gd name="connsiteX13" fmla="*/ 453922 w 1125770"/>
                  <a:gd name="connsiteY13" fmla="*/ 0 h 1011346"/>
                  <a:gd name="connsiteX14" fmla="*/ 1056357 w 1125770"/>
                  <a:gd name="connsiteY14" fmla="*/ 0 h 1011346"/>
                  <a:gd name="connsiteX15" fmla="*/ 1125770 w 1125770"/>
                  <a:gd name="connsiteY15" fmla="*/ 69413 h 1011346"/>
                  <a:gd name="connsiteX16" fmla="*/ 1056357 w 1125770"/>
                  <a:gd name="connsiteY16" fmla="*/ 138826 h 1011346"/>
                  <a:gd name="connsiteX17" fmla="*/ 565816 w 1125770"/>
                  <a:gd name="connsiteY17" fmla="*/ 138826 h 1011346"/>
                  <a:gd name="connsiteX18" fmla="*/ 711653 w 1125770"/>
                  <a:gd name="connsiteY18" fmla="*/ 523582 h 1011346"/>
                  <a:gd name="connsiteX19" fmla="*/ 203827 w 1125770"/>
                  <a:gd name="connsiteY19" fmla="*/ 1009889 h 1011346"/>
                  <a:gd name="connsiteX20" fmla="*/ 190084 w 1125770"/>
                  <a:gd name="connsiteY20" fmla="*/ 1011347 h 101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770" h="1011346">
                    <a:moveTo>
                      <a:pt x="190084" y="1011347"/>
                    </a:moveTo>
                    <a:cubicBezTo>
                      <a:pt x="185988" y="1011347"/>
                      <a:pt x="167247" y="1010514"/>
                      <a:pt x="167247" y="1010514"/>
                    </a:cubicBezTo>
                    <a:cubicBezTo>
                      <a:pt x="129764" y="1009334"/>
                      <a:pt x="91448" y="1004544"/>
                      <a:pt x="54312" y="996215"/>
                    </a:cubicBezTo>
                    <a:cubicBezTo>
                      <a:pt x="16898" y="987885"/>
                      <a:pt x="-6702" y="950819"/>
                      <a:pt x="1697" y="913405"/>
                    </a:cubicBezTo>
                    <a:cubicBezTo>
                      <a:pt x="10027" y="875991"/>
                      <a:pt x="47232" y="852391"/>
                      <a:pt x="84507" y="860790"/>
                    </a:cubicBezTo>
                    <a:cubicBezTo>
                      <a:pt x="113174" y="867176"/>
                      <a:pt x="142814" y="870924"/>
                      <a:pt x="172592" y="871757"/>
                    </a:cubicBezTo>
                    <a:lnTo>
                      <a:pt x="182310" y="872174"/>
                    </a:lnTo>
                    <a:cubicBezTo>
                      <a:pt x="183767" y="872035"/>
                      <a:pt x="185294" y="871896"/>
                      <a:pt x="186752" y="871827"/>
                    </a:cubicBezTo>
                    <a:cubicBezTo>
                      <a:pt x="404292" y="861970"/>
                      <a:pt x="573799" y="709400"/>
                      <a:pt x="572757" y="524484"/>
                    </a:cubicBezTo>
                    <a:cubicBezTo>
                      <a:pt x="571994" y="406621"/>
                      <a:pt x="515353" y="284524"/>
                      <a:pt x="404431" y="161593"/>
                    </a:cubicBezTo>
                    <a:cubicBezTo>
                      <a:pt x="393602" y="149654"/>
                      <a:pt x="387355" y="134245"/>
                      <a:pt x="386592" y="118210"/>
                    </a:cubicBezTo>
                    <a:lnTo>
                      <a:pt x="384579" y="72536"/>
                    </a:lnTo>
                    <a:cubicBezTo>
                      <a:pt x="383746" y="53587"/>
                      <a:pt x="390687" y="35123"/>
                      <a:pt x="403737" y="21449"/>
                    </a:cubicBezTo>
                    <a:cubicBezTo>
                      <a:pt x="416786" y="7774"/>
                      <a:pt x="434973" y="0"/>
                      <a:pt x="453922" y="0"/>
                    </a:cubicBezTo>
                    <a:lnTo>
                      <a:pt x="1056357" y="0"/>
                    </a:lnTo>
                    <a:cubicBezTo>
                      <a:pt x="1094743" y="0"/>
                      <a:pt x="1125770" y="31028"/>
                      <a:pt x="1125770" y="69413"/>
                    </a:cubicBezTo>
                    <a:cubicBezTo>
                      <a:pt x="1125770" y="107798"/>
                      <a:pt x="1094743" y="138826"/>
                      <a:pt x="1056357" y="138826"/>
                    </a:cubicBezTo>
                    <a:lnTo>
                      <a:pt x="565816" y="138826"/>
                    </a:lnTo>
                    <a:cubicBezTo>
                      <a:pt x="661814" y="265435"/>
                      <a:pt x="710750" y="394612"/>
                      <a:pt x="711653" y="523582"/>
                    </a:cubicBezTo>
                    <a:cubicBezTo>
                      <a:pt x="713110" y="780202"/>
                      <a:pt x="490850" y="992050"/>
                      <a:pt x="203827" y="1009889"/>
                    </a:cubicBezTo>
                    <a:cubicBezTo>
                      <a:pt x="199177" y="1010861"/>
                      <a:pt x="194665" y="1011347"/>
                      <a:pt x="190084" y="1011347"/>
                    </a:cubicBezTo>
                    <a:close/>
                  </a:path>
                </a:pathLst>
              </a:custGeom>
              <a:solidFill>
                <a:srgbClr val="7CCAB7"/>
              </a:solidFill>
              <a:ln w="694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F99989D-BF0E-40FD-B497-7AF5E5D4000F}"/>
                  </a:ext>
                </a:extLst>
              </p:cNvPr>
              <p:cNvSpPr/>
              <p:nvPr/>
            </p:nvSpPr>
            <p:spPr>
              <a:xfrm>
                <a:off x="2289424" y="1432039"/>
                <a:ext cx="942714" cy="1851471"/>
              </a:xfrm>
              <a:custGeom>
                <a:avLst/>
                <a:gdLst>
                  <a:gd name="connsiteX0" fmla="*/ 727101 w 942714"/>
                  <a:gd name="connsiteY0" fmla="*/ 1851471 h 1851471"/>
                  <a:gd name="connsiteX1" fmla="*/ 664351 w 942714"/>
                  <a:gd name="connsiteY1" fmla="*/ 1811906 h 1851471"/>
                  <a:gd name="connsiteX2" fmla="*/ 621593 w 942714"/>
                  <a:gd name="connsiteY2" fmla="*/ 1626504 h 1851471"/>
                  <a:gd name="connsiteX3" fmla="*/ 766319 w 942714"/>
                  <a:gd name="connsiteY3" fmla="*/ 1234876 h 1851471"/>
                  <a:gd name="connsiteX4" fmla="*/ 69413 w 942714"/>
                  <a:gd name="connsiteY4" fmla="*/ 1234876 h 1851471"/>
                  <a:gd name="connsiteX5" fmla="*/ 0 w 942714"/>
                  <a:gd name="connsiteY5" fmla="*/ 1165463 h 1851471"/>
                  <a:gd name="connsiteX6" fmla="*/ 146045 w 942714"/>
                  <a:gd name="connsiteY6" fmla="*/ 360759 h 1851471"/>
                  <a:gd name="connsiteX7" fmla="*/ 299448 w 942714"/>
                  <a:gd name="connsiteY7" fmla="*/ 35004 h 1851471"/>
                  <a:gd name="connsiteX8" fmla="*/ 394127 w 942714"/>
                  <a:gd name="connsiteY8" fmla="*/ 9182 h 1851471"/>
                  <a:gd name="connsiteX9" fmla="*/ 419948 w 942714"/>
                  <a:gd name="connsiteY9" fmla="*/ 103931 h 1851471"/>
                  <a:gd name="connsiteX10" fmla="*/ 275917 w 942714"/>
                  <a:gd name="connsiteY10" fmla="*/ 409764 h 1851471"/>
                  <a:gd name="connsiteX11" fmla="*/ 139867 w 942714"/>
                  <a:gd name="connsiteY11" fmla="*/ 1096050 h 1851471"/>
                  <a:gd name="connsiteX12" fmla="*/ 873284 w 942714"/>
                  <a:gd name="connsiteY12" fmla="*/ 1096050 h 1851471"/>
                  <a:gd name="connsiteX13" fmla="*/ 922984 w 942714"/>
                  <a:gd name="connsiteY13" fmla="*/ 1116944 h 1851471"/>
                  <a:gd name="connsiteX14" fmla="*/ 942697 w 942714"/>
                  <a:gd name="connsiteY14" fmla="*/ 1167129 h 1851471"/>
                  <a:gd name="connsiteX15" fmla="*/ 941517 w 942714"/>
                  <a:gd name="connsiteY15" fmla="*/ 1216273 h 1851471"/>
                  <a:gd name="connsiteX16" fmla="*/ 924164 w 942714"/>
                  <a:gd name="connsiteY16" fmla="*/ 1260559 h 1851471"/>
                  <a:gd name="connsiteX17" fmla="*/ 760280 w 942714"/>
                  <a:gd name="connsiteY17" fmla="*/ 1625602 h 1851471"/>
                  <a:gd name="connsiteX18" fmla="*/ 789642 w 942714"/>
                  <a:gd name="connsiteY18" fmla="*/ 1752280 h 1851471"/>
                  <a:gd name="connsiteX19" fmla="*/ 756740 w 942714"/>
                  <a:gd name="connsiteY19" fmla="*/ 1844808 h 1851471"/>
                  <a:gd name="connsiteX20" fmla="*/ 727101 w 942714"/>
                  <a:gd name="connsiteY20" fmla="*/ 1851471 h 185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2714" h="1851471">
                    <a:moveTo>
                      <a:pt x="727101" y="1851471"/>
                    </a:moveTo>
                    <a:cubicBezTo>
                      <a:pt x="701140" y="1851471"/>
                      <a:pt x="676290" y="1836895"/>
                      <a:pt x="664351" y="1811906"/>
                    </a:cubicBezTo>
                    <a:cubicBezTo>
                      <a:pt x="636447" y="1753252"/>
                      <a:pt x="622079" y="1690850"/>
                      <a:pt x="621593" y="1626504"/>
                    </a:cubicBezTo>
                    <a:cubicBezTo>
                      <a:pt x="620829" y="1495661"/>
                      <a:pt x="669419" y="1364331"/>
                      <a:pt x="766319" y="1234876"/>
                    </a:cubicBezTo>
                    <a:lnTo>
                      <a:pt x="69413" y="1234876"/>
                    </a:lnTo>
                    <a:cubicBezTo>
                      <a:pt x="31028" y="1234876"/>
                      <a:pt x="0" y="1203848"/>
                      <a:pt x="0" y="1165463"/>
                    </a:cubicBezTo>
                    <a:cubicBezTo>
                      <a:pt x="0" y="888297"/>
                      <a:pt x="49144" y="617517"/>
                      <a:pt x="146045" y="360759"/>
                    </a:cubicBezTo>
                    <a:cubicBezTo>
                      <a:pt x="188248" y="248726"/>
                      <a:pt x="239961" y="139054"/>
                      <a:pt x="299448" y="35004"/>
                    </a:cubicBezTo>
                    <a:cubicBezTo>
                      <a:pt x="318467" y="1755"/>
                      <a:pt x="360947" y="-9906"/>
                      <a:pt x="394127" y="9182"/>
                    </a:cubicBezTo>
                    <a:cubicBezTo>
                      <a:pt x="427376" y="28201"/>
                      <a:pt x="438968" y="70682"/>
                      <a:pt x="419948" y="103931"/>
                    </a:cubicBezTo>
                    <a:cubicBezTo>
                      <a:pt x="364002" y="201595"/>
                      <a:pt x="315551" y="304534"/>
                      <a:pt x="275917" y="409764"/>
                    </a:cubicBezTo>
                    <a:cubicBezTo>
                      <a:pt x="193037" y="629387"/>
                      <a:pt x="147294" y="859907"/>
                      <a:pt x="139867" y="1096050"/>
                    </a:cubicBezTo>
                    <a:lnTo>
                      <a:pt x="873284" y="1096050"/>
                    </a:lnTo>
                    <a:cubicBezTo>
                      <a:pt x="892026" y="1096050"/>
                      <a:pt x="909865" y="1103547"/>
                      <a:pt x="922984" y="1116944"/>
                    </a:cubicBezTo>
                    <a:cubicBezTo>
                      <a:pt x="936034" y="1130340"/>
                      <a:pt x="943114" y="1148388"/>
                      <a:pt x="942697" y="1167129"/>
                    </a:cubicBezTo>
                    <a:lnTo>
                      <a:pt x="941517" y="1216273"/>
                    </a:lnTo>
                    <a:cubicBezTo>
                      <a:pt x="941101" y="1232586"/>
                      <a:pt x="934993" y="1248273"/>
                      <a:pt x="924164" y="1260559"/>
                    </a:cubicBezTo>
                    <a:cubicBezTo>
                      <a:pt x="814769" y="1384808"/>
                      <a:pt x="759586" y="1507669"/>
                      <a:pt x="760280" y="1625602"/>
                    </a:cubicBezTo>
                    <a:cubicBezTo>
                      <a:pt x="760627" y="1669471"/>
                      <a:pt x="770414" y="1712090"/>
                      <a:pt x="789642" y="1752280"/>
                    </a:cubicBezTo>
                    <a:cubicBezTo>
                      <a:pt x="806093" y="1786848"/>
                      <a:pt x="791377" y="1828288"/>
                      <a:pt x="756740" y="1844808"/>
                    </a:cubicBezTo>
                    <a:cubicBezTo>
                      <a:pt x="747230" y="1849250"/>
                      <a:pt x="737096" y="1851471"/>
                      <a:pt x="727101" y="1851471"/>
                    </a:cubicBezTo>
                    <a:close/>
                  </a:path>
                </a:pathLst>
              </a:custGeom>
              <a:grpFill/>
              <a:ln w="694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A9DC7D9-FE98-4A89-B229-13CF5C22215A}"/>
                  </a:ext>
                </a:extLst>
              </p:cNvPr>
              <p:cNvSpPr/>
              <p:nvPr/>
            </p:nvSpPr>
            <p:spPr>
              <a:xfrm>
                <a:off x="3094485" y="330230"/>
                <a:ext cx="1293821" cy="630097"/>
              </a:xfrm>
              <a:custGeom>
                <a:avLst/>
                <a:gdLst>
                  <a:gd name="connsiteX0" fmla="*/ 69473 w 1293821"/>
                  <a:gd name="connsiteY0" fmla="*/ 630097 h 630097"/>
                  <a:gd name="connsiteX1" fmla="*/ 15886 w 1293821"/>
                  <a:gd name="connsiteY1" fmla="*/ 604900 h 630097"/>
                  <a:gd name="connsiteX2" fmla="*/ 25257 w 1293821"/>
                  <a:gd name="connsiteY2" fmla="*/ 507167 h 630097"/>
                  <a:gd name="connsiteX3" fmla="*/ 1216592 w 1293821"/>
                  <a:gd name="connsiteY3" fmla="*/ 591 h 630097"/>
                  <a:gd name="connsiteX4" fmla="*/ 1293362 w 1293821"/>
                  <a:gd name="connsiteY4" fmla="*/ 61675 h 630097"/>
                  <a:gd name="connsiteX5" fmla="*/ 1232279 w 1293821"/>
                  <a:gd name="connsiteY5" fmla="*/ 138445 h 630097"/>
                  <a:gd name="connsiteX6" fmla="*/ 113620 w 1293821"/>
                  <a:gd name="connsiteY6" fmla="*/ 614202 h 630097"/>
                  <a:gd name="connsiteX7" fmla="*/ 69473 w 1293821"/>
                  <a:gd name="connsiteY7" fmla="*/ 630097 h 63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3821" h="630097">
                    <a:moveTo>
                      <a:pt x="69473" y="630097"/>
                    </a:moveTo>
                    <a:cubicBezTo>
                      <a:pt x="49413" y="630097"/>
                      <a:pt x="29630" y="621490"/>
                      <a:pt x="15886" y="604900"/>
                    </a:cubicBezTo>
                    <a:cubicBezTo>
                      <a:pt x="-8547" y="575331"/>
                      <a:pt x="-4313" y="531531"/>
                      <a:pt x="25257" y="507167"/>
                    </a:cubicBezTo>
                    <a:cubicBezTo>
                      <a:pt x="366422" y="225697"/>
                      <a:pt x="778388" y="50499"/>
                      <a:pt x="1216592" y="591"/>
                    </a:cubicBezTo>
                    <a:cubicBezTo>
                      <a:pt x="1254769" y="-4476"/>
                      <a:pt x="1289128" y="23636"/>
                      <a:pt x="1293362" y="61675"/>
                    </a:cubicBezTo>
                    <a:cubicBezTo>
                      <a:pt x="1297735" y="99782"/>
                      <a:pt x="1270387" y="134142"/>
                      <a:pt x="1232279" y="138445"/>
                    </a:cubicBezTo>
                    <a:cubicBezTo>
                      <a:pt x="820730" y="185368"/>
                      <a:pt x="433961" y="349877"/>
                      <a:pt x="113620" y="614202"/>
                    </a:cubicBezTo>
                    <a:cubicBezTo>
                      <a:pt x="100640" y="624891"/>
                      <a:pt x="85022" y="630097"/>
                      <a:pt x="69473" y="630097"/>
                    </a:cubicBezTo>
                    <a:close/>
                  </a:path>
                </a:pathLst>
              </a:custGeom>
              <a:grpFill/>
              <a:ln w="6941" cap="flat">
                <a:noFill/>
                <a:prstDash val="solid"/>
                <a:miter/>
              </a:ln>
            </p:spPr>
            <p:txBody>
              <a:bodyPr rtlCol="0" anchor="ctr"/>
              <a:lstStyle/>
              <a:p>
                <a:endParaRPr lang="en-US"/>
              </a:p>
            </p:txBody>
          </p:sp>
          <p:grpSp>
            <p:nvGrpSpPr>
              <p:cNvPr id="56" name="Graphic 45">
                <a:extLst>
                  <a:ext uri="{FF2B5EF4-FFF2-40B4-BE49-F238E27FC236}">
                    <a16:creationId xmlns:a16="http://schemas.microsoft.com/office/drawing/2014/main" id="{A69354E7-0825-45A5-8ADA-C2F0F2F716D3}"/>
                  </a:ext>
                </a:extLst>
              </p:cNvPr>
              <p:cNvGrpSpPr/>
              <p:nvPr/>
            </p:nvGrpSpPr>
            <p:grpSpPr>
              <a:xfrm>
                <a:off x="2303819" y="1661139"/>
                <a:ext cx="4554434" cy="3223588"/>
                <a:chOff x="2303819" y="1661139"/>
                <a:chExt cx="4554434" cy="3223588"/>
              </a:xfrm>
              <a:grpFill/>
            </p:grpSpPr>
            <p:sp>
              <p:nvSpPr>
                <p:cNvPr id="57" name="Freeform: Shape 56">
                  <a:extLst>
                    <a:ext uri="{FF2B5EF4-FFF2-40B4-BE49-F238E27FC236}">
                      <a16:creationId xmlns:a16="http://schemas.microsoft.com/office/drawing/2014/main" id="{AD6712EF-3871-42DC-9F89-40D4DE1EFAF7}"/>
                    </a:ext>
                  </a:extLst>
                </p:cNvPr>
                <p:cNvSpPr/>
                <p:nvPr/>
              </p:nvSpPr>
              <p:spPr>
                <a:xfrm>
                  <a:off x="3076540" y="2533850"/>
                  <a:ext cx="2438718" cy="2350877"/>
                </a:xfrm>
                <a:custGeom>
                  <a:avLst/>
                  <a:gdLst>
                    <a:gd name="connsiteX0" fmla="*/ 1495807 w 2438718"/>
                    <a:gd name="connsiteY0" fmla="*/ 2350878 h 2350877"/>
                    <a:gd name="connsiteX1" fmla="*/ 24669 w 2438718"/>
                    <a:gd name="connsiteY1" fmla="*/ 1814038 h 2350877"/>
                    <a:gd name="connsiteX2" fmla="*/ 16339 w 2438718"/>
                    <a:gd name="connsiteY2" fmla="*/ 1716235 h 2350877"/>
                    <a:gd name="connsiteX3" fmla="*/ 114142 w 2438718"/>
                    <a:gd name="connsiteY3" fmla="*/ 1707906 h 2350877"/>
                    <a:gd name="connsiteX4" fmla="*/ 1426394 w 2438718"/>
                    <a:gd name="connsiteY4" fmla="*/ 2210942 h 2350877"/>
                    <a:gd name="connsiteX5" fmla="*/ 1426394 w 2438718"/>
                    <a:gd name="connsiteY5" fmla="*/ 1478079 h 2350877"/>
                    <a:gd name="connsiteX6" fmla="*/ 1447287 w 2438718"/>
                    <a:gd name="connsiteY6" fmla="*/ 1428449 h 2350877"/>
                    <a:gd name="connsiteX7" fmla="*/ 1497473 w 2438718"/>
                    <a:gd name="connsiteY7" fmla="*/ 1408666 h 2350877"/>
                    <a:gd name="connsiteX8" fmla="*/ 1546756 w 2438718"/>
                    <a:gd name="connsiteY8" fmla="*/ 1409847 h 2350877"/>
                    <a:gd name="connsiteX9" fmla="*/ 1591041 w 2438718"/>
                    <a:gd name="connsiteY9" fmla="*/ 1427130 h 2350877"/>
                    <a:gd name="connsiteX10" fmla="*/ 1954210 w 2438718"/>
                    <a:gd name="connsiteY10" fmla="*/ 1590945 h 2350877"/>
                    <a:gd name="connsiteX11" fmla="*/ 1956293 w 2438718"/>
                    <a:gd name="connsiteY11" fmla="*/ 1590945 h 2350877"/>
                    <a:gd name="connsiteX12" fmla="*/ 2298776 w 2438718"/>
                    <a:gd name="connsiteY12" fmla="*/ 1201122 h 2350877"/>
                    <a:gd name="connsiteX13" fmla="*/ 2299262 w 2438718"/>
                    <a:gd name="connsiteY13" fmla="*/ 1195083 h 2350877"/>
                    <a:gd name="connsiteX14" fmla="*/ 2299262 w 2438718"/>
                    <a:gd name="connsiteY14" fmla="*/ 1193486 h 2350877"/>
                    <a:gd name="connsiteX15" fmla="*/ 2299262 w 2438718"/>
                    <a:gd name="connsiteY15" fmla="*/ 1192029 h 2350877"/>
                    <a:gd name="connsiteX16" fmla="*/ 2298845 w 2438718"/>
                    <a:gd name="connsiteY16" fmla="*/ 1186892 h 2350877"/>
                    <a:gd name="connsiteX17" fmla="*/ 1953099 w 2438718"/>
                    <a:gd name="connsiteY17" fmla="*/ 801234 h 2350877"/>
                    <a:gd name="connsiteX18" fmla="*/ 1951364 w 2438718"/>
                    <a:gd name="connsiteY18" fmla="*/ 801234 h 2350877"/>
                    <a:gd name="connsiteX19" fmla="*/ 1588195 w 2438718"/>
                    <a:gd name="connsiteY19" fmla="*/ 969560 h 2350877"/>
                    <a:gd name="connsiteX20" fmla="*/ 1544674 w 2438718"/>
                    <a:gd name="connsiteY20" fmla="*/ 987330 h 2350877"/>
                    <a:gd name="connsiteX21" fmla="*/ 1498931 w 2438718"/>
                    <a:gd name="connsiteY21" fmla="*/ 989273 h 2350877"/>
                    <a:gd name="connsiteX22" fmla="*/ 1447981 w 2438718"/>
                    <a:gd name="connsiteY22" fmla="*/ 970046 h 2350877"/>
                    <a:gd name="connsiteX23" fmla="*/ 1426533 w 2438718"/>
                    <a:gd name="connsiteY23" fmla="*/ 919930 h 2350877"/>
                    <a:gd name="connsiteX24" fmla="*/ 1426533 w 2438718"/>
                    <a:gd name="connsiteY24" fmla="*/ 69413 h 2350877"/>
                    <a:gd name="connsiteX25" fmla="*/ 1495946 w 2438718"/>
                    <a:gd name="connsiteY25" fmla="*/ 0 h 2350877"/>
                    <a:gd name="connsiteX26" fmla="*/ 1565359 w 2438718"/>
                    <a:gd name="connsiteY26" fmla="*/ 69413 h 2350877"/>
                    <a:gd name="connsiteX27" fmla="*/ 1565359 w 2438718"/>
                    <a:gd name="connsiteY27" fmla="*/ 808314 h 2350877"/>
                    <a:gd name="connsiteX28" fmla="*/ 1950531 w 2438718"/>
                    <a:gd name="connsiteY28" fmla="*/ 662408 h 2350877"/>
                    <a:gd name="connsiteX29" fmla="*/ 1953030 w 2438718"/>
                    <a:gd name="connsiteY29" fmla="*/ 662408 h 2350877"/>
                    <a:gd name="connsiteX30" fmla="*/ 2437116 w 2438718"/>
                    <a:gd name="connsiteY30" fmla="*/ 1170025 h 2350877"/>
                    <a:gd name="connsiteX31" fmla="*/ 2438504 w 2438718"/>
                    <a:gd name="connsiteY31" fmla="*/ 1183560 h 2350877"/>
                    <a:gd name="connsiteX32" fmla="*/ 2438296 w 2438718"/>
                    <a:gd name="connsiteY32" fmla="*/ 1191612 h 2350877"/>
                    <a:gd name="connsiteX33" fmla="*/ 2438574 w 2438718"/>
                    <a:gd name="connsiteY33" fmla="*/ 1199178 h 2350877"/>
                    <a:gd name="connsiteX34" fmla="*/ 2437186 w 2438718"/>
                    <a:gd name="connsiteY34" fmla="*/ 1217434 h 2350877"/>
                    <a:gd name="connsiteX35" fmla="*/ 1957334 w 2438718"/>
                    <a:gd name="connsiteY35" fmla="*/ 1729701 h 2350877"/>
                    <a:gd name="connsiteX36" fmla="*/ 1565428 w 2438718"/>
                    <a:gd name="connsiteY36" fmla="*/ 1584975 h 2350877"/>
                    <a:gd name="connsiteX37" fmla="*/ 1565428 w 2438718"/>
                    <a:gd name="connsiteY37" fmla="*/ 2281396 h 2350877"/>
                    <a:gd name="connsiteX38" fmla="*/ 1495807 w 2438718"/>
                    <a:gd name="connsiteY38" fmla="*/ 2350878 h 235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38718" h="2350877">
                      <a:moveTo>
                        <a:pt x="1495807" y="2350878"/>
                      </a:moveTo>
                      <a:cubicBezTo>
                        <a:pt x="957718" y="2350878"/>
                        <a:pt x="435246" y="2160201"/>
                        <a:pt x="24669" y="1814038"/>
                      </a:cubicBezTo>
                      <a:cubicBezTo>
                        <a:pt x="-4624" y="1789327"/>
                        <a:pt x="-8372" y="1745528"/>
                        <a:pt x="16339" y="1716235"/>
                      </a:cubicBezTo>
                      <a:cubicBezTo>
                        <a:pt x="41050" y="1686943"/>
                        <a:pt x="84780" y="1683056"/>
                        <a:pt x="114142" y="1707906"/>
                      </a:cubicBezTo>
                      <a:cubicBezTo>
                        <a:pt x="482100" y="2018182"/>
                        <a:pt x="945640" y="2195324"/>
                        <a:pt x="1426394" y="2210942"/>
                      </a:cubicBezTo>
                      <a:lnTo>
                        <a:pt x="1426394" y="1478079"/>
                      </a:lnTo>
                      <a:cubicBezTo>
                        <a:pt x="1426394" y="1459338"/>
                        <a:pt x="1433891" y="1441499"/>
                        <a:pt x="1447287" y="1428449"/>
                      </a:cubicBezTo>
                      <a:cubicBezTo>
                        <a:pt x="1460684" y="1415400"/>
                        <a:pt x="1479287" y="1408736"/>
                        <a:pt x="1497473" y="1408666"/>
                      </a:cubicBezTo>
                      <a:lnTo>
                        <a:pt x="1546756" y="1409847"/>
                      </a:lnTo>
                      <a:cubicBezTo>
                        <a:pt x="1563068" y="1410263"/>
                        <a:pt x="1578755" y="1416372"/>
                        <a:pt x="1591041" y="1427130"/>
                      </a:cubicBezTo>
                      <a:cubicBezTo>
                        <a:pt x="1714527" y="1535831"/>
                        <a:pt x="1836694" y="1590945"/>
                        <a:pt x="1954210" y="1590945"/>
                      </a:cubicBezTo>
                      <a:cubicBezTo>
                        <a:pt x="1954904" y="1590945"/>
                        <a:pt x="1955668" y="1590945"/>
                        <a:pt x="1956293" y="1590945"/>
                      </a:cubicBezTo>
                      <a:cubicBezTo>
                        <a:pt x="2141556" y="1589626"/>
                        <a:pt x="2292043" y="1418454"/>
                        <a:pt x="2298776" y="1201122"/>
                      </a:cubicBezTo>
                      <a:cubicBezTo>
                        <a:pt x="2298845" y="1199109"/>
                        <a:pt x="2299054" y="1197026"/>
                        <a:pt x="2299262" y="1195083"/>
                      </a:cubicBezTo>
                      <a:cubicBezTo>
                        <a:pt x="2299262" y="1194528"/>
                        <a:pt x="2299262" y="1193972"/>
                        <a:pt x="2299262" y="1193486"/>
                      </a:cubicBezTo>
                      <a:cubicBezTo>
                        <a:pt x="2299262" y="1193209"/>
                        <a:pt x="2299262" y="1192723"/>
                        <a:pt x="2299262" y="1192029"/>
                      </a:cubicBezTo>
                      <a:cubicBezTo>
                        <a:pt x="2299054" y="1190363"/>
                        <a:pt x="2298915" y="1188628"/>
                        <a:pt x="2298845" y="1186892"/>
                      </a:cubicBezTo>
                      <a:cubicBezTo>
                        <a:pt x="2288989" y="970254"/>
                        <a:pt x="2137322" y="801234"/>
                        <a:pt x="1953099" y="801234"/>
                      </a:cubicBezTo>
                      <a:cubicBezTo>
                        <a:pt x="1952475" y="801234"/>
                        <a:pt x="1951920" y="801234"/>
                        <a:pt x="1951364" y="801234"/>
                      </a:cubicBezTo>
                      <a:cubicBezTo>
                        <a:pt x="1833362" y="802067"/>
                        <a:pt x="1711056" y="858708"/>
                        <a:pt x="1588195" y="969560"/>
                      </a:cubicBezTo>
                      <a:cubicBezTo>
                        <a:pt x="1576187" y="980319"/>
                        <a:pt x="1560777" y="986636"/>
                        <a:pt x="1544674" y="987330"/>
                      </a:cubicBezTo>
                      <a:lnTo>
                        <a:pt x="1498931" y="989273"/>
                      </a:lnTo>
                      <a:cubicBezTo>
                        <a:pt x="1479981" y="990315"/>
                        <a:pt x="1461656" y="983096"/>
                        <a:pt x="1447981" y="970046"/>
                      </a:cubicBezTo>
                      <a:cubicBezTo>
                        <a:pt x="1434307" y="956996"/>
                        <a:pt x="1426533" y="938880"/>
                        <a:pt x="1426533" y="919930"/>
                      </a:cubicBezTo>
                      <a:lnTo>
                        <a:pt x="1426533" y="69413"/>
                      </a:lnTo>
                      <a:cubicBezTo>
                        <a:pt x="1426533" y="31028"/>
                        <a:pt x="1457560" y="0"/>
                        <a:pt x="1495946" y="0"/>
                      </a:cubicBezTo>
                      <a:cubicBezTo>
                        <a:pt x="1534331" y="0"/>
                        <a:pt x="1565359" y="31028"/>
                        <a:pt x="1565359" y="69413"/>
                      </a:cubicBezTo>
                      <a:lnTo>
                        <a:pt x="1565359" y="808314"/>
                      </a:lnTo>
                      <a:cubicBezTo>
                        <a:pt x="1692037" y="712316"/>
                        <a:pt x="1821354" y="663310"/>
                        <a:pt x="1950531" y="662408"/>
                      </a:cubicBezTo>
                      <a:cubicBezTo>
                        <a:pt x="1951364" y="662408"/>
                        <a:pt x="1952197" y="662408"/>
                        <a:pt x="1953030" y="662408"/>
                      </a:cubicBezTo>
                      <a:cubicBezTo>
                        <a:pt x="2208748" y="662408"/>
                        <a:pt x="2419277" y="883974"/>
                        <a:pt x="2437116" y="1170025"/>
                      </a:cubicBezTo>
                      <a:cubicBezTo>
                        <a:pt x="2438019" y="1174398"/>
                        <a:pt x="2438504" y="1178979"/>
                        <a:pt x="2438504" y="1183560"/>
                      </a:cubicBezTo>
                      <a:cubicBezTo>
                        <a:pt x="2438504" y="1184532"/>
                        <a:pt x="2438365" y="1190710"/>
                        <a:pt x="2438296" y="1191612"/>
                      </a:cubicBezTo>
                      <a:cubicBezTo>
                        <a:pt x="2438296" y="1191751"/>
                        <a:pt x="2438574" y="1199040"/>
                        <a:pt x="2438574" y="1199178"/>
                      </a:cubicBezTo>
                      <a:cubicBezTo>
                        <a:pt x="2438990" y="1205356"/>
                        <a:pt x="2438504" y="1211464"/>
                        <a:pt x="2437186" y="1217434"/>
                      </a:cubicBezTo>
                      <a:cubicBezTo>
                        <a:pt x="2422748" y="1503901"/>
                        <a:pt x="2214023" y="1727897"/>
                        <a:pt x="1957334" y="1729701"/>
                      </a:cubicBezTo>
                      <a:cubicBezTo>
                        <a:pt x="1826560" y="1732270"/>
                        <a:pt x="1694814" y="1681876"/>
                        <a:pt x="1565428" y="1584975"/>
                      </a:cubicBezTo>
                      <a:lnTo>
                        <a:pt x="1565428" y="2281396"/>
                      </a:lnTo>
                      <a:cubicBezTo>
                        <a:pt x="1565220" y="2319850"/>
                        <a:pt x="1534192" y="2350878"/>
                        <a:pt x="1495807" y="2350878"/>
                      </a:cubicBezTo>
                      <a:close/>
                    </a:path>
                  </a:pathLst>
                </a:custGeom>
                <a:solidFill>
                  <a:srgbClr val="7CCAB7"/>
                </a:solidFill>
                <a:ln w="694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0C38EF2-11E7-4B81-9564-FBC0D48CDB55}"/>
                    </a:ext>
                  </a:extLst>
                </p:cNvPr>
                <p:cNvSpPr/>
                <p:nvPr/>
              </p:nvSpPr>
              <p:spPr>
                <a:xfrm>
                  <a:off x="2303819" y="2787089"/>
                  <a:ext cx="391508" cy="939830"/>
                </a:xfrm>
                <a:custGeom>
                  <a:avLst/>
                  <a:gdLst>
                    <a:gd name="connsiteX0" fmla="*/ 322188 w 391508"/>
                    <a:gd name="connsiteY0" fmla="*/ 939831 h 939830"/>
                    <a:gd name="connsiteX1" fmla="*/ 261105 w 391508"/>
                    <a:gd name="connsiteY1" fmla="*/ 903597 h 939830"/>
                    <a:gd name="connsiteX2" fmla="*/ 459 w 391508"/>
                    <a:gd name="connsiteY2" fmla="*/ 77375 h 939830"/>
                    <a:gd name="connsiteX3" fmla="*/ 61543 w 391508"/>
                    <a:gd name="connsiteY3" fmla="*/ 604 h 939830"/>
                    <a:gd name="connsiteX4" fmla="*/ 138313 w 391508"/>
                    <a:gd name="connsiteY4" fmla="*/ 61687 h 939830"/>
                    <a:gd name="connsiteX5" fmla="*/ 383063 w 391508"/>
                    <a:gd name="connsiteY5" fmla="*/ 837377 h 939830"/>
                    <a:gd name="connsiteX6" fmla="*/ 355229 w 391508"/>
                    <a:gd name="connsiteY6" fmla="*/ 931501 h 939830"/>
                    <a:gd name="connsiteX7" fmla="*/ 322188 w 391508"/>
                    <a:gd name="connsiteY7" fmla="*/ 939831 h 93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08" h="939830">
                      <a:moveTo>
                        <a:pt x="322188" y="939831"/>
                      </a:moveTo>
                      <a:cubicBezTo>
                        <a:pt x="297616" y="939831"/>
                        <a:pt x="273738" y="926781"/>
                        <a:pt x="261105" y="903597"/>
                      </a:cubicBezTo>
                      <a:cubicBezTo>
                        <a:pt x="121307" y="646353"/>
                        <a:pt x="33639" y="368354"/>
                        <a:pt x="459" y="77375"/>
                      </a:cubicBezTo>
                      <a:cubicBezTo>
                        <a:pt x="-3914" y="39267"/>
                        <a:pt x="23435" y="4908"/>
                        <a:pt x="61543" y="604"/>
                      </a:cubicBezTo>
                      <a:cubicBezTo>
                        <a:pt x="99650" y="-4533"/>
                        <a:pt x="134010" y="23719"/>
                        <a:pt x="138313" y="61687"/>
                      </a:cubicBezTo>
                      <a:cubicBezTo>
                        <a:pt x="169480" y="334897"/>
                        <a:pt x="251804" y="595820"/>
                        <a:pt x="383063" y="837377"/>
                      </a:cubicBezTo>
                      <a:cubicBezTo>
                        <a:pt x="401388" y="871043"/>
                        <a:pt x="388894" y="913246"/>
                        <a:pt x="355229" y="931501"/>
                      </a:cubicBezTo>
                      <a:cubicBezTo>
                        <a:pt x="344748" y="937124"/>
                        <a:pt x="333364" y="939831"/>
                        <a:pt x="322188" y="939831"/>
                      </a:cubicBezTo>
                      <a:close/>
                    </a:path>
                  </a:pathLst>
                </a:custGeom>
                <a:solidFill>
                  <a:srgbClr val="7CCAB7"/>
                </a:solidFill>
                <a:ln w="694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E80F626-76BD-4DD4-83EF-E20A05FFD833}"/>
                    </a:ext>
                  </a:extLst>
                </p:cNvPr>
                <p:cNvSpPr/>
                <p:nvPr/>
              </p:nvSpPr>
              <p:spPr>
                <a:xfrm>
                  <a:off x="4754555" y="1661139"/>
                  <a:ext cx="1093385" cy="1011537"/>
                </a:xfrm>
                <a:custGeom>
                  <a:avLst/>
                  <a:gdLst>
                    <a:gd name="connsiteX0" fmla="*/ 671779 w 1093385"/>
                    <a:gd name="connsiteY0" fmla="*/ 1011537 h 1011537"/>
                    <a:gd name="connsiteX1" fmla="*/ 69413 w 1093385"/>
                    <a:gd name="connsiteY1" fmla="*/ 1011537 h 1011537"/>
                    <a:gd name="connsiteX2" fmla="*/ 0 w 1093385"/>
                    <a:gd name="connsiteY2" fmla="*/ 942124 h 1011537"/>
                    <a:gd name="connsiteX3" fmla="*/ 69413 w 1093385"/>
                    <a:gd name="connsiteY3" fmla="*/ 872711 h 1011537"/>
                    <a:gd name="connsiteX4" fmla="*/ 559954 w 1093385"/>
                    <a:gd name="connsiteY4" fmla="*/ 872711 h 1011537"/>
                    <a:gd name="connsiteX5" fmla="*/ 414048 w 1093385"/>
                    <a:gd name="connsiteY5" fmla="*/ 487886 h 1011537"/>
                    <a:gd name="connsiteX6" fmla="*/ 921873 w 1093385"/>
                    <a:gd name="connsiteY6" fmla="*/ 1648 h 1011537"/>
                    <a:gd name="connsiteX7" fmla="*/ 935479 w 1093385"/>
                    <a:gd name="connsiteY7" fmla="*/ 190 h 1011537"/>
                    <a:gd name="connsiteX8" fmla="*/ 951721 w 1093385"/>
                    <a:gd name="connsiteY8" fmla="*/ 51 h 1011537"/>
                    <a:gd name="connsiteX9" fmla="*/ 968033 w 1093385"/>
                    <a:gd name="connsiteY9" fmla="*/ 1440 h 1011537"/>
                    <a:gd name="connsiteX10" fmla="*/ 1034947 w 1093385"/>
                    <a:gd name="connsiteY10" fmla="*/ 8381 h 1011537"/>
                    <a:gd name="connsiteX11" fmla="*/ 1092491 w 1093385"/>
                    <a:gd name="connsiteY11" fmla="*/ 87859 h 1011537"/>
                    <a:gd name="connsiteX12" fmla="*/ 1012943 w 1093385"/>
                    <a:gd name="connsiteY12" fmla="*/ 145402 h 1011537"/>
                    <a:gd name="connsiteX13" fmla="*/ 953109 w 1093385"/>
                    <a:gd name="connsiteY13" fmla="*/ 139780 h 1011537"/>
                    <a:gd name="connsiteX14" fmla="*/ 945335 w 1093385"/>
                    <a:gd name="connsiteY14" fmla="*/ 139086 h 1011537"/>
                    <a:gd name="connsiteX15" fmla="*/ 938741 w 1093385"/>
                    <a:gd name="connsiteY15" fmla="*/ 139710 h 1011537"/>
                    <a:gd name="connsiteX16" fmla="*/ 552735 w 1093385"/>
                    <a:gd name="connsiteY16" fmla="*/ 486983 h 1011537"/>
                    <a:gd name="connsiteX17" fmla="*/ 721131 w 1093385"/>
                    <a:gd name="connsiteY17" fmla="*/ 849944 h 1011537"/>
                    <a:gd name="connsiteX18" fmla="*/ 738970 w 1093385"/>
                    <a:gd name="connsiteY18" fmla="*/ 893466 h 1011537"/>
                    <a:gd name="connsiteX19" fmla="*/ 740914 w 1093385"/>
                    <a:gd name="connsiteY19" fmla="*/ 939139 h 1011537"/>
                    <a:gd name="connsiteX20" fmla="*/ 721687 w 1093385"/>
                    <a:gd name="connsiteY20" fmla="*/ 990089 h 1011537"/>
                    <a:gd name="connsiteX21" fmla="*/ 671779 w 1093385"/>
                    <a:gd name="connsiteY21" fmla="*/ 1011537 h 101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3385" h="1011537">
                      <a:moveTo>
                        <a:pt x="671779" y="1011537"/>
                      </a:moveTo>
                      <a:lnTo>
                        <a:pt x="69413" y="1011537"/>
                      </a:lnTo>
                      <a:cubicBezTo>
                        <a:pt x="31028" y="1011537"/>
                        <a:pt x="0" y="980509"/>
                        <a:pt x="0" y="942124"/>
                      </a:cubicBezTo>
                      <a:cubicBezTo>
                        <a:pt x="0" y="903739"/>
                        <a:pt x="31028" y="872711"/>
                        <a:pt x="69413" y="872711"/>
                      </a:cubicBezTo>
                      <a:lnTo>
                        <a:pt x="559954" y="872711"/>
                      </a:lnTo>
                      <a:cubicBezTo>
                        <a:pt x="463956" y="746102"/>
                        <a:pt x="414951" y="616924"/>
                        <a:pt x="414048" y="487886"/>
                      </a:cubicBezTo>
                      <a:cubicBezTo>
                        <a:pt x="412591" y="231266"/>
                        <a:pt x="634851" y="19487"/>
                        <a:pt x="921873" y="1648"/>
                      </a:cubicBezTo>
                      <a:cubicBezTo>
                        <a:pt x="926316" y="676"/>
                        <a:pt x="930897" y="190"/>
                        <a:pt x="935479" y="190"/>
                      </a:cubicBezTo>
                      <a:lnTo>
                        <a:pt x="951721" y="51"/>
                      </a:lnTo>
                      <a:cubicBezTo>
                        <a:pt x="957482" y="-157"/>
                        <a:pt x="962758" y="260"/>
                        <a:pt x="968033" y="1440"/>
                      </a:cubicBezTo>
                      <a:cubicBezTo>
                        <a:pt x="990315" y="2481"/>
                        <a:pt x="1012805" y="4771"/>
                        <a:pt x="1034947" y="8381"/>
                      </a:cubicBezTo>
                      <a:cubicBezTo>
                        <a:pt x="1072777" y="14420"/>
                        <a:pt x="1098599" y="50029"/>
                        <a:pt x="1092491" y="87859"/>
                      </a:cubicBezTo>
                      <a:cubicBezTo>
                        <a:pt x="1086382" y="125689"/>
                        <a:pt x="1050773" y="151372"/>
                        <a:pt x="1012943" y="145402"/>
                      </a:cubicBezTo>
                      <a:cubicBezTo>
                        <a:pt x="993438" y="142279"/>
                        <a:pt x="973447" y="140335"/>
                        <a:pt x="953109" y="139780"/>
                      </a:cubicBezTo>
                      <a:cubicBezTo>
                        <a:pt x="950472" y="139641"/>
                        <a:pt x="947903" y="139433"/>
                        <a:pt x="945335" y="139086"/>
                      </a:cubicBezTo>
                      <a:cubicBezTo>
                        <a:pt x="943183" y="139363"/>
                        <a:pt x="940962" y="139572"/>
                        <a:pt x="938741" y="139710"/>
                      </a:cubicBezTo>
                      <a:cubicBezTo>
                        <a:pt x="721201" y="149567"/>
                        <a:pt x="551694" y="302137"/>
                        <a:pt x="552735" y="486983"/>
                      </a:cubicBezTo>
                      <a:cubicBezTo>
                        <a:pt x="553568" y="604847"/>
                        <a:pt x="610209" y="727013"/>
                        <a:pt x="721131" y="849944"/>
                      </a:cubicBezTo>
                      <a:cubicBezTo>
                        <a:pt x="731960" y="861952"/>
                        <a:pt x="738276" y="877362"/>
                        <a:pt x="738970" y="893466"/>
                      </a:cubicBezTo>
                      <a:lnTo>
                        <a:pt x="740914" y="939139"/>
                      </a:lnTo>
                      <a:cubicBezTo>
                        <a:pt x="741747" y="958020"/>
                        <a:pt x="734806" y="976483"/>
                        <a:pt x="721687" y="990089"/>
                      </a:cubicBezTo>
                      <a:cubicBezTo>
                        <a:pt x="708776" y="1003832"/>
                        <a:pt x="690659" y="1011537"/>
                        <a:pt x="671779" y="1011537"/>
                      </a:cubicBezTo>
                      <a:close/>
                    </a:path>
                  </a:pathLst>
                </a:custGeom>
                <a:solidFill>
                  <a:srgbClr val="7CCAB7"/>
                </a:solidFill>
                <a:ln w="6941"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D0349F53-50D4-4B0E-9DD9-A4CD54838F70}"/>
                    </a:ext>
                  </a:extLst>
                </p:cNvPr>
                <p:cNvSpPr/>
                <p:nvPr/>
              </p:nvSpPr>
              <p:spPr>
                <a:xfrm>
                  <a:off x="5915394" y="1883927"/>
                  <a:ext cx="942859" cy="1836051"/>
                </a:xfrm>
                <a:custGeom>
                  <a:avLst/>
                  <a:gdLst>
                    <a:gd name="connsiteX0" fmla="*/ 591283 w 942859"/>
                    <a:gd name="connsiteY0" fmla="*/ 1836051 h 1836051"/>
                    <a:gd name="connsiteX1" fmla="*/ 557132 w 942859"/>
                    <a:gd name="connsiteY1" fmla="*/ 1827028 h 1836051"/>
                    <a:gd name="connsiteX2" fmla="*/ 530963 w 942859"/>
                    <a:gd name="connsiteY2" fmla="*/ 1732418 h 1836051"/>
                    <a:gd name="connsiteX3" fmla="*/ 575318 w 942859"/>
                    <a:gd name="connsiteY3" fmla="*/ 1664115 h 1836051"/>
                    <a:gd name="connsiteX4" fmla="*/ 620089 w 942859"/>
                    <a:gd name="connsiteY4" fmla="*/ 1589150 h 1836051"/>
                    <a:gd name="connsiteX5" fmla="*/ 802992 w 942859"/>
                    <a:gd name="connsiteY5" fmla="*/ 788818 h 1836051"/>
                    <a:gd name="connsiteX6" fmla="*/ 69436 w 942859"/>
                    <a:gd name="connsiteY6" fmla="*/ 788818 h 1836051"/>
                    <a:gd name="connsiteX7" fmla="*/ 19737 w 942859"/>
                    <a:gd name="connsiteY7" fmla="*/ 767855 h 1836051"/>
                    <a:gd name="connsiteX8" fmla="*/ 23 w 942859"/>
                    <a:gd name="connsiteY8" fmla="*/ 717670 h 1836051"/>
                    <a:gd name="connsiteX9" fmla="*/ 1273 w 942859"/>
                    <a:gd name="connsiteY9" fmla="*/ 668456 h 1836051"/>
                    <a:gd name="connsiteX10" fmla="*/ 18626 w 942859"/>
                    <a:gd name="connsiteY10" fmla="*/ 624240 h 1836051"/>
                    <a:gd name="connsiteX11" fmla="*/ 182441 w 942859"/>
                    <a:gd name="connsiteY11" fmla="*/ 259197 h 1836051"/>
                    <a:gd name="connsiteX12" fmla="*/ 138502 w 942859"/>
                    <a:gd name="connsiteY12" fmla="*/ 105170 h 1836051"/>
                    <a:gd name="connsiteX13" fmla="*/ 162311 w 942859"/>
                    <a:gd name="connsiteY13" fmla="*/ 9935 h 1836051"/>
                    <a:gd name="connsiteX14" fmla="*/ 257546 w 942859"/>
                    <a:gd name="connsiteY14" fmla="*/ 33744 h 1836051"/>
                    <a:gd name="connsiteX15" fmla="*/ 321267 w 942859"/>
                    <a:gd name="connsiteY15" fmla="*/ 258295 h 1836051"/>
                    <a:gd name="connsiteX16" fmla="*/ 176610 w 942859"/>
                    <a:gd name="connsiteY16" fmla="*/ 649923 h 1836051"/>
                    <a:gd name="connsiteX17" fmla="*/ 873447 w 942859"/>
                    <a:gd name="connsiteY17" fmla="*/ 649923 h 1836051"/>
                    <a:gd name="connsiteX18" fmla="*/ 942860 w 942859"/>
                    <a:gd name="connsiteY18" fmla="*/ 719336 h 1836051"/>
                    <a:gd name="connsiteX19" fmla="*/ 746837 w 942859"/>
                    <a:gd name="connsiteY19" fmla="*/ 1645582 h 1836051"/>
                    <a:gd name="connsiteX20" fmla="*/ 688669 w 942859"/>
                    <a:gd name="connsiteY20" fmla="*/ 1744288 h 1836051"/>
                    <a:gd name="connsiteX21" fmla="*/ 651811 w 942859"/>
                    <a:gd name="connsiteY21" fmla="*/ 1800859 h 1836051"/>
                    <a:gd name="connsiteX22" fmla="*/ 591283 w 942859"/>
                    <a:gd name="connsiteY22" fmla="*/ 1836051 h 18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2859" h="1836051">
                      <a:moveTo>
                        <a:pt x="591283" y="1836051"/>
                      </a:moveTo>
                      <a:cubicBezTo>
                        <a:pt x="579691" y="1836051"/>
                        <a:pt x="567960" y="1833136"/>
                        <a:pt x="557132" y="1827028"/>
                      </a:cubicBezTo>
                      <a:cubicBezTo>
                        <a:pt x="523814" y="1808148"/>
                        <a:pt x="512083" y="1765736"/>
                        <a:pt x="530963" y="1732418"/>
                      </a:cubicBezTo>
                      <a:cubicBezTo>
                        <a:pt x="546859" y="1704514"/>
                        <a:pt x="561366" y="1683759"/>
                        <a:pt x="575318" y="1664115"/>
                      </a:cubicBezTo>
                      <a:cubicBezTo>
                        <a:pt x="592394" y="1639960"/>
                        <a:pt x="605860" y="1620871"/>
                        <a:pt x="620089" y="1589150"/>
                      </a:cubicBezTo>
                      <a:cubicBezTo>
                        <a:pt x="732816" y="1335931"/>
                        <a:pt x="794247" y="1067025"/>
                        <a:pt x="802992" y="788818"/>
                      </a:cubicBezTo>
                      <a:lnTo>
                        <a:pt x="69436" y="788818"/>
                      </a:lnTo>
                      <a:cubicBezTo>
                        <a:pt x="50695" y="788818"/>
                        <a:pt x="32856" y="781321"/>
                        <a:pt x="19737" y="767855"/>
                      </a:cubicBezTo>
                      <a:cubicBezTo>
                        <a:pt x="6687" y="754459"/>
                        <a:pt x="-463" y="736411"/>
                        <a:pt x="23" y="717670"/>
                      </a:cubicBezTo>
                      <a:lnTo>
                        <a:pt x="1273" y="668456"/>
                      </a:lnTo>
                      <a:cubicBezTo>
                        <a:pt x="1690" y="652144"/>
                        <a:pt x="7867" y="636457"/>
                        <a:pt x="18626" y="624240"/>
                      </a:cubicBezTo>
                      <a:cubicBezTo>
                        <a:pt x="128021" y="500130"/>
                        <a:pt x="183135" y="377269"/>
                        <a:pt x="182441" y="259197"/>
                      </a:cubicBezTo>
                      <a:cubicBezTo>
                        <a:pt x="182024" y="204986"/>
                        <a:pt x="167239" y="153134"/>
                        <a:pt x="138502" y="105170"/>
                      </a:cubicBezTo>
                      <a:cubicBezTo>
                        <a:pt x="118789" y="72268"/>
                        <a:pt x="129409" y="29648"/>
                        <a:pt x="162311" y="9935"/>
                      </a:cubicBezTo>
                      <a:cubicBezTo>
                        <a:pt x="195212" y="-9847"/>
                        <a:pt x="237832" y="842"/>
                        <a:pt x="257546" y="33744"/>
                      </a:cubicBezTo>
                      <a:cubicBezTo>
                        <a:pt x="298707" y="102324"/>
                        <a:pt x="320711" y="179928"/>
                        <a:pt x="321267" y="258295"/>
                      </a:cubicBezTo>
                      <a:cubicBezTo>
                        <a:pt x="322030" y="389208"/>
                        <a:pt x="273441" y="520537"/>
                        <a:pt x="176610" y="649923"/>
                      </a:cubicBezTo>
                      <a:lnTo>
                        <a:pt x="873447" y="649923"/>
                      </a:lnTo>
                      <a:cubicBezTo>
                        <a:pt x="911832" y="649923"/>
                        <a:pt x="942860" y="680950"/>
                        <a:pt x="942860" y="719336"/>
                      </a:cubicBezTo>
                      <a:cubicBezTo>
                        <a:pt x="942860" y="1041828"/>
                        <a:pt x="876917" y="1353423"/>
                        <a:pt x="746837" y="1645582"/>
                      </a:cubicBezTo>
                      <a:cubicBezTo>
                        <a:pt x="727193" y="1689868"/>
                        <a:pt x="707619" y="1717494"/>
                        <a:pt x="688669" y="1744288"/>
                      </a:cubicBezTo>
                      <a:cubicBezTo>
                        <a:pt x="677078" y="1760599"/>
                        <a:pt x="664930" y="1777675"/>
                        <a:pt x="651811" y="1800859"/>
                      </a:cubicBezTo>
                      <a:cubicBezTo>
                        <a:pt x="638970" y="1823349"/>
                        <a:pt x="615508" y="1836051"/>
                        <a:pt x="591283" y="1836051"/>
                      </a:cubicBezTo>
                      <a:close/>
                    </a:path>
                  </a:pathLst>
                </a:custGeom>
                <a:solidFill>
                  <a:srgbClr val="003466"/>
                </a:solidFill>
                <a:ln w="6941"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85F47EF4-BC3E-4208-876D-0756D6D15292}"/>
                    </a:ext>
                  </a:extLst>
                </p:cNvPr>
                <p:cNvSpPr/>
                <p:nvPr/>
              </p:nvSpPr>
              <p:spPr>
                <a:xfrm>
                  <a:off x="4758814" y="4273737"/>
                  <a:ext cx="1265799" cy="596691"/>
                </a:xfrm>
                <a:custGeom>
                  <a:avLst/>
                  <a:gdLst>
                    <a:gd name="connsiteX0" fmla="*/ 69319 w 1265799"/>
                    <a:gd name="connsiteY0" fmla="*/ 596692 h 596691"/>
                    <a:gd name="connsiteX1" fmla="*/ 461 w 1265799"/>
                    <a:gd name="connsiteY1" fmla="*/ 535261 h 596691"/>
                    <a:gd name="connsiteX2" fmla="*/ 61406 w 1265799"/>
                    <a:gd name="connsiteY2" fmla="*/ 458352 h 596691"/>
                    <a:gd name="connsiteX3" fmla="*/ 1154174 w 1265799"/>
                    <a:gd name="connsiteY3" fmla="*/ 14387 h 596691"/>
                    <a:gd name="connsiteX4" fmla="*/ 1251422 w 1265799"/>
                    <a:gd name="connsiteY4" fmla="*/ 27228 h 596691"/>
                    <a:gd name="connsiteX5" fmla="*/ 1238580 w 1265799"/>
                    <a:gd name="connsiteY5" fmla="*/ 124476 h 596691"/>
                    <a:gd name="connsiteX6" fmla="*/ 77371 w 1265799"/>
                    <a:gd name="connsiteY6" fmla="*/ 596206 h 596691"/>
                    <a:gd name="connsiteX7" fmla="*/ 69319 w 1265799"/>
                    <a:gd name="connsiteY7" fmla="*/ 596692 h 5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799" h="596691">
                      <a:moveTo>
                        <a:pt x="69319" y="596692"/>
                      </a:moveTo>
                      <a:cubicBezTo>
                        <a:pt x="34543" y="596692"/>
                        <a:pt x="4487" y="570662"/>
                        <a:pt x="461" y="535261"/>
                      </a:cubicBezTo>
                      <a:cubicBezTo>
                        <a:pt x="-3912" y="497154"/>
                        <a:pt x="23298" y="462725"/>
                        <a:pt x="61406" y="458352"/>
                      </a:cubicBezTo>
                      <a:cubicBezTo>
                        <a:pt x="446231" y="413719"/>
                        <a:pt x="844523" y="251918"/>
                        <a:pt x="1154174" y="14387"/>
                      </a:cubicBezTo>
                      <a:cubicBezTo>
                        <a:pt x="1184646" y="-9075"/>
                        <a:pt x="1228237" y="-3175"/>
                        <a:pt x="1251422" y="27228"/>
                      </a:cubicBezTo>
                      <a:cubicBezTo>
                        <a:pt x="1274814" y="57631"/>
                        <a:pt x="1269052" y="101153"/>
                        <a:pt x="1238580" y="124476"/>
                      </a:cubicBezTo>
                      <a:cubicBezTo>
                        <a:pt x="909701" y="376930"/>
                        <a:pt x="486352" y="548797"/>
                        <a:pt x="77371" y="596206"/>
                      </a:cubicBezTo>
                      <a:cubicBezTo>
                        <a:pt x="74664" y="596553"/>
                        <a:pt x="71956" y="596692"/>
                        <a:pt x="69319" y="596692"/>
                      </a:cubicBezTo>
                      <a:close/>
                    </a:path>
                  </a:pathLst>
                </a:custGeom>
                <a:grpFill/>
                <a:ln w="6941" cap="flat">
                  <a:noFill/>
                  <a:prstDash val="solid"/>
                  <a:miter/>
                </a:ln>
              </p:spPr>
              <p:txBody>
                <a:bodyPr rtlCol="0" anchor="ctr"/>
                <a:lstStyle/>
                <a:p>
                  <a:endParaRPr lang="en-US"/>
                </a:p>
              </p:txBody>
            </p:sp>
          </p:grpSp>
        </p:grpSp>
        <p:grpSp>
          <p:nvGrpSpPr>
            <p:cNvPr id="62" name="Graphic 45">
              <a:extLst>
                <a:ext uri="{FF2B5EF4-FFF2-40B4-BE49-F238E27FC236}">
                  <a16:creationId xmlns:a16="http://schemas.microsoft.com/office/drawing/2014/main" id="{A69354E7-0825-45A5-8ADA-C2F0F2F716D3}"/>
                </a:ext>
              </a:extLst>
            </p:cNvPr>
            <p:cNvGrpSpPr/>
            <p:nvPr/>
          </p:nvGrpSpPr>
          <p:grpSpPr>
            <a:xfrm>
              <a:off x="5422353" y="2940599"/>
              <a:ext cx="1592200" cy="2204149"/>
              <a:chOff x="5422353" y="2940599"/>
              <a:chExt cx="1592200" cy="2204149"/>
            </a:xfrm>
            <a:grpFill/>
          </p:grpSpPr>
          <p:sp>
            <p:nvSpPr>
              <p:cNvPr id="63" name="Freeform: Shape 62">
                <a:extLst>
                  <a:ext uri="{FF2B5EF4-FFF2-40B4-BE49-F238E27FC236}">
                    <a16:creationId xmlns:a16="http://schemas.microsoft.com/office/drawing/2014/main" id="{6E7D160C-E99F-44D2-B20E-F45346C11B19}"/>
                  </a:ext>
                </a:extLst>
              </p:cNvPr>
              <p:cNvSpPr/>
              <p:nvPr/>
            </p:nvSpPr>
            <p:spPr>
              <a:xfrm>
                <a:off x="5422353" y="4556414"/>
                <a:ext cx="815432" cy="588334"/>
              </a:xfrm>
              <a:custGeom>
                <a:avLst/>
                <a:gdLst>
                  <a:gd name="connsiteX0" fmla="*/ 746006 w 815432"/>
                  <a:gd name="connsiteY0" fmla="*/ 588335 h 588334"/>
                  <a:gd name="connsiteX1" fmla="*/ 694571 w 815432"/>
                  <a:gd name="connsiteY1" fmla="*/ 565568 h 588334"/>
                  <a:gd name="connsiteX2" fmla="*/ 465925 w 815432"/>
                  <a:gd name="connsiteY2" fmla="*/ 313182 h 588334"/>
                  <a:gd name="connsiteX3" fmla="*/ 139476 w 815432"/>
                  <a:gd name="connsiteY3" fmla="*/ 217462 h 588334"/>
                  <a:gd name="connsiteX4" fmla="*/ 25152 w 815432"/>
                  <a:gd name="connsiteY4" fmla="*/ 122921 h 588334"/>
                  <a:gd name="connsiteX5" fmla="*/ 15920 w 815432"/>
                  <a:gd name="connsiteY5" fmla="*/ 25188 h 588334"/>
                  <a:gd name="connsiteX6" fmla="*/ 113654 w 815432"/>
                  <a:gd name="connsiteY6" fmla="*/ 15955 h 588334"/>
                  <a:gd name="connsiteX7" fmla="*/ 227977 w 815432"/>
                  <a:gd name="connsiteY7" fmla="*/ 110496 h 588334"/>
                  <a:gd name="connsiteX8" fmla="*/ 477308 w 815432"/>
                  <a:gd name="connsiteY8" fmla="*/ 170608 h 588334"/>
                  <a:gd name="connsiteX9" fmla="*/ 543389 w 815432"/>
                  <a:gd name="connsiteY9" fmla="*/ 191848 h 588334"/>
                  <a:gd name="connsiteX10" fmla="*/ 797441 w 815432"/>
                  <a:gd name="connsiteY10" fmla="*/ 472277 h 588334"/>
                  <a:gd name="connsiteX11" fmla="*/ 792652 w 815432"/>
                  <a:gd name="connsiteY11" fmla="*/ 570357 h 588334"/>
                  <a:gd name="connsiteX12" fmla="*/ 746006 w 815432"/>
                  <a:gd name="connsiteY12" fmla="*/ 588335 h 58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432" h="588334">
                    <a:moveTo>
                      <a:pt x="746006" y="588335"/>
                    </a:moveTo>
                    <a:cubicBezTo>
                      <a:pt x="727126" y="588335"/>
                      <a:pt x="708245" y="580700"/>
                      <a:pt x="694571" y="565568"/>
                    </a:cubicBezTo>
                    <a:lnTo>
                      <a:pt x="465925" y="313182"/>
                    </a:lnTo>
                    <a:cubicBezTo>
                      <a:pt x="348131" y="327203"/>
                      <a:pt x="231239" y="293399"/>
                      <a:pt x="139476" y="217462"/>
                    </a:cubicBezTo>
                    <a:lnTo>
                      <a:pt x="25152" y="122921"/>
                    </a:lnTo>
                    <a:cubicBezTo>
                      <a:pt x="-4348" y="98488"/>
                      <a:pt x="-8513" y="54758"/>
                      <a:pt x="15920" y="25188"/>
                    </a:cubicBezTo>
                    <a:cubicBezTo>
                      <a:pt x="40215" y="-4243"/>
                      <a:pt x="83945" y="-8617"/>
                      <a:pt x="113654" y="15955"/>
                    </a:cubicBezTo>
                    <a:lnTo>
                      <a:pt x="227977" y="110496"/>
                    </a:lnTo>
                    <a:cubicBezTo>
                      <a:pt x="297321" y="167901"/>
                      <a:pt x="388391" y="189766"/>
                      <a:pt x="477308" y="170608"/>
                    </a:cubicBezTo>
                    <a:cubicBezTo>
                      <a:pt x="501742" y="165610"/>
                      <a:pt x="526800" y="173523"/>
                      <a:pt x="543389" y="191848"/>
                    </a:cubicBezTo>
                    <a:lnTo>
                      <a:pt x="797441" y="472277"/>
                    </a:lnTo>
                    <a:cubicBezTo>
                      <a:pt x="823193" y="500736"/>
                      <a:pt x="821041" y="544605"/>
                      <a:pt x="792652" y="570357"/>
                    </a:cubicBezTo>
                    <a:cubicBezTo>
                      <a:pt x="779393" y="582365"/>
                      <a:pt x="762665" y="588335"/>
                      <a:pt x="746006" y="588335"/>
                    </a:cubicBezTo>
                    <a:close/>
                  </a:path>
                </a:pathLst>
              </a:custGeom>
              <a:grpFill/>
              <a:ln w="694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C075FCA-13B8-47D8-A126-CDCF83E43710}"/>
                  </a:ext>
                </a:extLst>
              </p:cNvPr>
              <p:cNvSpPr/>
              <p:nvPr/>
            </p:nvSpPr>
            <p:spPr>
              <a:xfrm>
                <a:off x="6566533" y="3380612"/>
                <a:ext cx="448019" cy="1236043"/>
              </a:xfrm>
              <a:custGeom>
                <a:avLst/>
                <a:gdLst>
                  <a:gd name="connsiteX0" fmla="*/ 378695 w 448019"/>
                  <a:gd name="connsiteY0" fmla="*/ 1236043 h 1236043"/>
                  <a:gd name="connsiteX1" fmla="*/ 324761 w 448019"/>
                  <a:gd name="connsiteY1" fmla="*/ 1210430 h 1236043"/>
                  <a:gd name="connsiteX2" fmla="*/ 167333 w 448019"/>
                  <a:gd name="connsiteY2" fmla="*/ 1016768 h 1236043"/>
                  <a:gd name="connsiteX3" fmla="*/ 151923 w 448019"/>
                  <a:gd name="connsiteY3" fmla="*/ 968873 h 1236043"/>
                  <a:gd name="connsiteX4" fmla="*/ 175662 w 448019"/>
                  <a:gd name="connsiteY4" fmla="*/ 570512 h 1236043"/>
                  <a:gd name="connsiteX5" fmla="*/ 15943 w 448019"/>
                  <a:gd name="connsiteY5" fmla="*/ 113705 h 1236043"/>
                  <a:gd name="connsiteX6" fmla="*/ 25175 w 448019"/>
                  <a:gd name="connsiteY6" fmla="*/ 15972 h 1236043"/>
                  <a:gd name="connsiteX7" fmla="*/ 122908 w 448019"/>
                  <a:gd name="connsiteY7" fmla="*/ 25204 h 1236043"/>
                  <a:gd name="connsiteX8" fmla="*/ 314210 w 448019"/>
                  <a:gd name="connsiteY8" fmla="*/ 578841 h 1236043"/>
                  <a:gd name="connsiteX9" fmla="*/ 292137 w 448019"/>
                  <a:gd name="connsiteY9" fmla="*/ 950270 h 1236043"/>
                  <a:gd name="connsiteX10" fmla="*/ 432490 w 448019"/>
                  <a:gd name="connsiteY10" fmla="*/ 1122970 h 1236043"/>
                  <a:gd name="connsiteX11" fmla="*/ 422356 w 448019"/>
                  <a:gd name="connsiteY11" fmla="*/ 1220634 h 1236043"/>
                  <a:gd name="connsiteX12" fmla="*/ 378695 w 448019"/>
                  <a:gd name="connsiteY12" fmla="*/ 1236043 h 123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019" h="1236043">
                    <a:moveTo>
                      <a:pt x="378695" y="1236043"/>
                    </a:moveTo>
                    <a:cubicBezTo>
                      <a:pt x="358496" y="1236043"/>
                      <a:pt x="338505" y="1227297"/>
                      <a:pt x="324761" y="1210430"/>
                    </a:cubicBezTo>
                    <a:lnTo>
                      <a:pt x="167333" y="1016768"/>
                    </a:lnTo>
                    <a:cubicBezTo>
                      <a:pt x="156435" y="1003302"/>
                      <a:pt x="150951" y="986226"/>
                      <a:pt x="151923" y="968873"/>
                    </a:cubicBezTo>
                    <a:lnTo>
                      <a:pt x="175662" y="570512"/>
                    </a:lnTo>
                    <a:cubicBezTo>
                      <a:pt x="184130" y="427868"/>
                      <a:pt x="117008" y="235803"/>
                      <a:pt x="15943" y="113705"/>
                    </a:cubicBezTo>
                    <a:cubicBezTo>
                      <a:pt x="-8491" y="84135"/>
                      <a:pt x="-4395" y="40405"/>
                      <a:pt x="25175" y="15972"/>
                    </a:cubicBezTo>
                    <a:cubicBezTo>
                      <a:pt x="54675" y="-8531"/>
                      <a:pt x="98406" y="-4366"/>
                      <a:pt x="122908" y="25204"/>
                    </a:cubicBezTo>
                    <a:cubicBezTo>
                      <a:pt x="246047" y="174094"/>
                      <a:pt x="324761" y="401700"/>
                      <a:pt x="314210" y="578841"/>
                    </a:cubicBezTo>
                    <a:lnTo>
                      <a:pt x="292137" y="950270"/>
                    </a:lnTo>
                    <a:lnTo>
                      <a:pt x="432490" y="1122970"/>
                    </a:lnTo>
                    <a:cubicBezTo>
                      <a:pt x="456646" y="1152748"/>
                      <a:pt x="452134" y="1196478"/>
                      <a:pt x="422356" y="1220634"/>
                    </a:cubicBezTo>
                    <a:cubicBezTo>
                      <a:pt x="409515" y="1230907"/>
                      <a:pt x="394035" y="1236043"/>
                      <a:pt x="378695" y="1236043"/>
                    </a:cubicBezTo>
                    <a:close/>
                  </a:path>
                </a:pathLst>
              </a:custGeom>
              <a:grpFill/>
              <a:ln w="694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AFA59138-55BB-4359-BAE8-A0C3B837DF9A}"/>
                  </a:ext>
                </a:extLst>
              </p:cNvPr>
              <p:cNvSpPr/>
              <p:nvPr/>
            </p:nvSpPr>
            <p:spPr>
              <a:xfrm>
                <a:off x="5650565" y="2940599"/>
                <a:ext cx="941061" cy="1559858"/>
              </a:xfrm>
              <a:custGeom>
                <a:avLst/>
                <a:gdLst>
                  <a:gd name="connsiteX0" fmla="*/ 415965 w 941061"/>
                  <a:gd name="connsiteY0" fmla="*/ 1559859 h 1559858"/>
                  <a:gd name="connsiteX1" fmla="*/ 357797 w 941061"/>
                  <a:gd name="connsiteY1" fmla="*/ 1528415 h 1559858"/>
                  <a:gd name="connsiteX2" fmla="*/ 275126 w 941061"/>
                  <a:gd name="connsiteY2" fmla="*/ 770425 h 1559858"/>
                  <a:gd name="connsiteX3" fmla="*/ 77021 w 941061"/>
                  <a:gd name="connsiteY3" fmla="*/ 484999 h 1559858"/>
                  <a:gd name="connsiteX4" fmla="*/ 17465 w 941061"/>
                  <a:gd name="connsiteY4" fmla="*/ 135922 h 1559858"/>
                  <a:gd name="connsiteX5" fmla="*/ 175032 w 941061"/>
                  <a:gd name="connsiteY5" fmla="*/ 3759 h 1559858"/>
                  <a:gd name="connsiteX6" fmla="*/ 371957 w 941061"/>
                  <a:gd name="connsiteY6" fmla="*/ 71298 h 1559858"/>
                  <a:gd name="connsiteX7" fmla="*/ 923859 w 941061"/>
                  <a:gd name="connsiteY7" fmla="*/ 700388 h 1559858"/>
                  <a:gd name="connsiteX8" fmla="*/ 917404 w 941061"/>
                  <a:gd name="connsiteY8" fmla="*/ 798330 h 1559858"/>
                  <a:gd name="connsiteX9" fmla="*/ 819463 w 941061"/>
                  <a:gd name="connsiteY9" fmla="*/ 791874 h 1559858"/>
                  <a:gd name="connsiteX10" fmla="*/ 267699 w 941061"/>
                  <a:gd name="connsiteY10" fmla="*/ 162854 h 1559858"/>
                  <a:gd name="connsiteX11" fmla="*/ 200438 w 941061"/>
                  <a:gd name="connsiteY11" fmla="*/ 140156 h 1559858"/>
                  <a:gd name="connsiteX12" fmla="*/ 147684 w 941061"/>
                  <a:gd name="connsiteY12" fmla="*/ 184025 h 1559858"/>
                  <a:gd name="connsiteX13" fmla="*/ 191345 w 941061"/>
                  <a:gd name="connsiteY13" fmla="*/ 406146 h 1559858"/>
                  <a:gd name="connsiteX14" fmla="*/ 409579 w 941061"/>
                  <a:gd name="connsiteY14" fmla="*/ 720656 h 1559858"/>
                  <a:gd name="connsiteX15" fmla="*/ 416728 w 941061"/>
                  <a:gd name="connsiteY15" fmla="*/ 786807 h 1559858"/>
                  <a:gd name="connsiteX16" fmla="*/ 474064 w 941061"/>
                  <a:gd name="connsiteY16" fmla="*/ 1452477 h 1559858"/>
                  <a:gd name="connsiteX17" fmla="*/ 453934 w 941061"/>
                  <a:gd name="connsiteY17" fmla="*/ 1548545 h 1559858"/>
                  <a:gd name="connsiteX18" fmla="*/ 415965 w 941061"/>
                  <a:gd name="connsiteY18" fmla="*/ 1559859 h 155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1061" h="1559858">
                    <a:moveTo>
                      <a:pt x="415965" y="1559859"/>
                    </a:moveTo>
                    <a:cubicBezTo>
                      <a:pt x="393336" y="1559859"/>
                      <a:pt x="371124" y="1548822"/>
                      <a:pt x="357797" y="1528415"/>
                    </a:cubicBezTo>
                    <a:cubicBezTo>
                      <a:pt x="155250" y="1218347"/>
                      <a:pt x="238754" y="881000"/>
                      <a:pt x="275126" y="770425"/>
                    </a:cubicBezTo>
                    <a:lnTo>
                      <a:pt x="77021" y="484999"/>
                    </a:lnTo>
                    <a:cubicBezTo>
                      <a:pt x="17812" y="398650"/>
                      <a:pt x="-25779" y="252882"/>
                      <a:pt x="17465" y="135922"/>
                    </a:cubicBezTo>
                    <a:cubicBezTo>
                      <a:pt x="42940" y="66786"/>
                      <a:pt x="101871" y="17364"/>
                      <a:pt x="175032" y="3759"/>
                    </a:cubicBezTo>
                    <a:cubicBezTo>
                      <a:pt x="248818" y="-10193"/>
                      <a:pt x="322604" y="15212"/>
                      <a:pt x="371957" y="71298"/>
                    </a:cubicBezTo>
                    <a:lnTo>
                      <a:pt x="923859" y="700388"/>
                    </a:lnTo>
                    <a:cubicBezTo>
                      <a:pt x="949126" y="729194"/>
                      <a:pt x="946211" y="773063"/>
                      <a:pt x="917404" y="798330"/>
                    </a:cubicBezTo>
                    <a:cubicBezTo>
                      <a:pt x="888667" y="823457"/>
                      <a:pt x="844798" y="820750"/>
                      <a:pt x="819463" y="791874"/>
                    </a:cubicBezTo>
                    <a:lnTo>
                      <a:pt x="267699" y="162854"/>
                    </a:lnTo>
                    <a:cubicBezTo>
                      <a:pt x="251040" y="143973"/>
                      <a:pt x="225843" y="135575"/>
                      <a:pt x="200438" y="140156"/>
                    </a:cubicBezTo>
                    <a:cubicBezTo>
                      <a:pt x="188638" y="142377"/>
                      <a:pt x="159831" y="151054"/>
                      <a:pt x="147684" y="184025"/>
                    </a:cubicBezTo>
                    <a:cubicBezTo>
                      <a:pt x="123806" y="248440"/>
                      <a:pt x="151154" y="347492"/>
                      <a:pt x="191345" y="406146"/>
                    </a:cubicBezTo>
                    <a:lnTo>
                      <a:pt x="409579" y="720656"/>
                    </a:lnTo>
                    <a:cubicBezTo>
                      <a:pt x="423045" y="740092"/>
                      <a:pt x="425683" y="765011"/>
                      <a:pt x="416728" y="786807"/>
                    </a:cubicBezTo>
                    <a:cubicBezTo>
                      <a:pt x="415271" y="790277"/>
                      <a:pt x="273599" y="1145602"/>
                      <a:pt x="474064" y="1452477"/>
                    </a:cubicBezTo>
                    <a:cubicBezTo>
                      <a:pt x="495096" y="1484546"/>
                      <a:pt x="486072" y="1527582"/>
                      <a:pt x="453934" y="1548545"/>
                    </a:cubicBezTo>
                    <a:cubicBezTo>
                      <a:pt x="442064" y="1556180"/>
                      <a:pt x="428945" y="1559859"/>
                      <a:pt x="415965" y="1559859"/>
                    </a:cubicBezTo>
                    <a:close/>
                  </a:path>
                </a:pathLst>
              </a:custGeom>
              <a:grpFill/>
              <a:ln w="6941" cap="flat">
                <a:noFill/>
                <a:prstDash val="solid"/>
                <a:miter/>
              </a:ln>
            </p:spPr>
            <p:txBody>
              <a:bodyPr rtlCol="0" anchor="ctr"/>
              <a:lstStyle/>
              <a:p>
                <a:endParaRPr lang="en-US"/>
              </a:p>
            </p:txBody>
          </p:sp>
        </p:grpSp>
        <p:sp>
          <p:nvSpPr>
            <p:cNvPr id="66" name="Freeform: Shape 65">
              <a:extLst>
                <a:ext uri="{FF2B5EF4-FFF2-40B4-BE49-F238E27FC236}">
                  <a16:creationId xmlns:a16="http://schemas.microsoft.com/office/drawing/2014/main" id="{830CF737-C25F-4F05-AE31-E669FE7C4C4B}"/>
                </a:ext>
              </a:extLst>
            </p:cNvPr>
            <p:cNvSpPr/>
            <p:nvPr/>
          </p:nvSpPr>
          <p:spPr>
            <a:xfrm>
              <a:off x="2905380" y="4556392"/>
              <a:ext cx="815455" cy="588357"/>
            </a:xfrm>
            <a:custGeom>
              <a:avLst/>
              <a:gdLst>
                <a:gd name="connsiteX0" fmla="*/ 69427 w 815455"/>
                <a:gd name="connsiteY0" fmla="*/ 588357 h 588357"/>
                <a:gd name="connsiteX1" fmla="*/ 22781 w 815455"/>
                <a:gd name="connsiteY1" fmla="*/ 570380 h 588357"/>
                <a:gd name="connsiteX2" fmla="*/ 17992 w 815455"/>
                <a:gd name="connsiteY2" fmla="*/ 472299 h 588357"/>
                <a:gd name="connsiteX3" fmla="*/ 272113 w 815455"/>
                <a:gd name="connsiteY3" fmla="*/ 191871 h 588357"/>
                <a:gd name="connsiteX4" fmla="*/ 338194 w 815455"/>
                <a:gd name="connsiteY4" fmla="*/ 170630 h 588357"/>
                <a:gd name="connsiteX5" fmla="*/ 587525 w 815455"/>
                <a:gd name="connsiteY5" fmla="*/ 110519 h 588357"/>
                <a:gd name="connsiteX6" fmla="*/ 701779 w 815455"/>
                <a:gd name="connsiteY6" fmla="*/ 15978 h 588357"/>
                <a:gd name="connsiteX7" fmla="*/ 799512 w 815455"/>
                <a:gd name="connsiteY7" fmla="*/ 25210 h 588357"/>
                <a:gd name="connsiteX8" fmla="*/ 790280 w 815455"/>
                <a:gd name="connsiteY8" fmla="*/ 122944 h 588357"/>
                <a:gd name="connsiteX9" fmla="*/ 676027 w 815455"/>
                <a:gd name="connsiteY9" fmla="*/ 217484 h 588357"/>
                <a:gd name="connsiteX10" fmla="*/ 349578 w 815455"/>
                <a:gd name="connsiteY10" fmla="*/ 313204 h 588357"/>
                <a:gd name="connsiteX11" fmla="*/ 120862 w 815455"/>
                <a:gd name="connsiteY11" fmla="*/ 565590 h 588357"/>
                <a:gd name="connsiteX12" fmla="*/ 69427 w 815455"/>
                <a:gd name="connsiteY12" fmla="*/ 588357 h 58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455" h="588357">
                  <a:moveTo>
                    <a:pt x="69427" y="588357"/>
                  </a:moveTo>
                  <a:cubicBezTo>
                    <a:pt x="52768" y="588357"/>
                    <a:pt x="36109" y="582388"/>
                    <a:pt x="22781" y="570380"/>
                  </a:cubicBezTo>
                  <a:cubicBezTo>
                    <a:pt x="-5608" y="544627"/>
                    <a:pt x="-7760" y="500689"/>
                    <a:pt x="17992" y="472299"/>
                  </a:cubicBezTo>
                  <a:lnTo>
                    <a:pt x="272113" y="191871"/>
                  </a:lnTo>
                  <a:cubicBezTo>
                    <a:pt x="288772" y="173545"/>
                    <a:pt x="313969" y="165563"/>
                    <a:pt x="338194" y="170630"/>
                  </a:cubicBezTo>
                  <a:cubicBezTo>
                    <a:pt x="427320" y="189719"/>
                    <a:pt x="518112" y="167923"/>
                    <a:pt x="587525" y="110519"/>
                  </a:cubicBezTo>
                  <a:lnTo>
                    <a:pt x="701779" y="15978"/>
                  </a:lnTo>
                  <a:cubicBezTo>
                    <a:pt x="731488" y="-8594"/>
                    <a:pt x="775218" y="-4291"/>
                    <a:pt x="799512" y="25210"/>
                  </a:cubicBezTo>
                  <a:cubicBezTo>
                    <a:pt x="823946" y="54780"/>
                    <a:pt x="819850" y="98510"/>
                    <a:pt x="790280" y="122944"/>
                  </a:cubicBezTo>
                  <a:lnTo>
                    <a:pt x="676027" y="217484"/>
                  </a:lnTo>
                  <a:cubicBezTo>
                    <a:pt x="584124" y="293491"/>
                    <a:pt x="466816" y="327434"/>
                    <a:pt x="349578" y="313204"/>
                  </a:cubicBezTo>
                  <a:lnTo>
                    <a:pt x="120862" y="565590"/>
                  </a:lnTo>
                  <a:cubicBezTo>
                    <a:pt x="107188" y="580722"/>
                    <a:pt x="88377" y="588357"/>
                    <a:pt x="69427" y="588357"/>
                  </a:cubicBezTo>
                  <a:close/>
                </a:path>
              </a:pathLst>
            </a:custGeom>
            <a:solidFill>
              <a:srgbClr val="7CCAB7"/>
            </a:solidFill>
            <a:ln w="694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DD973AE-C9CF-4050-91F0-A28B1BD6E0E5}"/>
                </a:ext>
              </a:extLst>
            </p:cNvPr>
            <p:cNvSpPr/>
            <p:nvPr/>
          </p:nvSpPr>
          <p:spPr>
            <a:xfrm>
              <a:off x="2128642" y="3380553"/>
              <a:ext cx="447962" cy="1236101"/>
            </a:xfrm>
            <a:custGeom>
              <a:avLst/>
              <a:gdLst>
                <a:gd name="connsiteX0" fmla="*/ 69365 w 447962"/>
                <a:gd name="connsiteY0" fmla="*/ 1236102 h 1236101"/>
                <a:gd name="connsiteX1" fmla="*/ 25635 w 447962"/>
                <a:gd name="connsiteY1" fmla="*/ 1220553 h 1236101"/>
                <a:gd name="connsiteX2" fmla="*/ 15501 w 447962"/>
                <a:gd name="connsiteY2" fmla="*/ 1122889 h 1236101"/>
                <a:gd name="connsiteX3" fmla="*/ 155923 w 447962"/>
                <a:gd name="connsiteY3" fmla="*/ 950190 h 1236101"/>
                <a:gd name="connsiteX4" fmla="*/ 133850 w 447962"/>
                <a:gd name="connsiteY4" fmla="*/ 578761 h 1236101"/>
                <a:gd name="connsiteX5" fmla="*/ 325083 w 447962"/>
                <a:gd name="connsiteY5" fmla="*/ 25124 h 1236101"/>
                <a:gd name="connsiteX6" fmla="*/ 422816 w 447962"/>
                <a:gd name="connsiteY6" fmla="*/ 15892 h 1236101"/>
                <a:gd name="connsiteX7" fmla="*/ 432048 w 447962"/>
                <a:gd name="connsiteY7" fmla="*/ 113625 h 1236101"/>
                <a:gd name="connsiteX8" fmla="*/ 272398 w 447962"/>
                <a:gd name="connsiteY8" fmla="*/ 570432 h 1236101"/>
                <a:gd name="connsiteX9" fmla="*/ 296137 w 447962"/>
                <a:gd name="connsiteY9" fmla="*/ 968793 h 1236101"/>
                <a:gd name="connsiteX10" fmla="*/ 280728 w 447962"/>
                <a:gd name="connsiteY10" fmla="*/ 1016688 h 1236101"/>
                <a:gd name="connsiteX11" fmla="*/ 123230 w 447962"/>
                <a:gd name="connsiteY11" fmla="*/ 1210350 h 1236101"/>
                <a:gd name="connsiteX12" fmla="*/ 69365 w 447962"/>
                <a:gd name="connsiteY12" fmla="*/ 1236102 h 123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962" h="1236101">
                  <a:moveTo>
                    <a:pt x="69365" y="1236102"/>
                  </a:moveTo>
                  <a:cubicBezTo>
                    <a:pt x="53956" y="1236102"/>
                    <a:pt x="38546" y="1231035"/>
                    <a:pt x="25635" y="1220553"/>
                  </a:cubicBezTo>
                  <a:cubicBezTo>
                    <a:pt x="-4143" y="1196328"/>
                    <a:pt x="-8585" y="1152598"/>
                    <a:pt x="15501" y="1122889"/>
                  </a:cubicBezTo>
                  <a:lnTo>
                    <a:pt x="155923" y="950190"/>
                  </a:lnTo>
                  <a:lnTo>
                    <a:pt x="133850" y="578761"/>
                  </a:lnTo>
                  <a:cubicBezTo>
                    <a:pt x="123299" y="401619"/>
                    <a:pt x="201875" y="173945"/>
                    <a:pt x="325083" y="25124"/>
                  </a:cubicBezTo>
                  <a:cubicBezTo>
                    <a:pt x="349585" y="-4377"/>
                    <a:pt x="393246" y="-8472"/>
                    <a:pt x="422816" y="15892"/>
                  </a:cubicBezTo>
                  <a:cubicBezTo>
                    <a:pt x="452386" y="40394"/>
                    <a:pt x="456412" y="84055"/>
                    <a:pt x="432048" y="113625"/>
                  </a:cubicBezTo>
                  <a:cubicBezTo>
                    <a:pt x="331052" y="235653"/>
                    <a:pt x="263930" y="427719"/>
                    <a:pt x="272398" y="570432"/>
                  </a:cubicBezTo>
                  <a:lnTo>
                    <a:pt x="296137" y="968793"/>
                  </a:lnTo>
                  <a:cubicBezTo>
                    <a:pt x="297179" y="986146"/>
                    <a:pt x="291695" y="1003221"/>
                    <a:pt x="280728" y="1016688"/>
                  </a:cubicBezTo>
                  <a:lnTo>
                    <a:pt x="123230" y="1210350"/>
                  </a:lnTo>
                  <a:cubicBezTo>
                    <a:pt x="109555" y="1227356"/>
                    <a:pt x="89564" y="1236102"/>
                    <a:pt x="69365" y="1236102"/>
                  </a:cubicBezTo>
                  <a:close/>
                </a:path>
              </a:pathLst>
            </a:custGeom>
            <a:solidFill>
              <a:srgbClr val="7CCAB7"/>
            </a:solidFill>
            <a:ln w="694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545B600-7B6B-4485-9383-589A3E3E5B7C}"/>
                </a:ext>
              </a:extLst>
            </p:cNvPr>
            <p:cNvSpPr/>
            <p:nvPr/>
          </p:nvSpPr>
          <p:spPr>
            <a:xfrm>
              <a:off x="2551609" y="2940530"/>
              <a:ext cx="941081" cy="1559927"/>
            </a:xfrm>
            <a:custGeom>
              <a:avLst/>
              <a:gdLst>
                <a:gd name="connsiteX0" fmla="*/ 525166 w 941081"/>
                <a:gd name="connsiteY0" fmla="*/ 1559927 h 1559927"/>
                <a:gd name="connsiteX1" fmla="*/ 487266 w 941081"/>
                <a:gd name="connsiteY1" fmla="*/ 1548613 h 1559927"/>
                <a:gd name="connsiteX2" fmla="*/ 467136 w 941081"/>
                <a:gd name="connsiteY2" fmla="*/ 1452546 h 1559927"/>
                <a:gd name="connsiteX3" fmla="*/ 524402 w 941081"/>
                <a:gd name="connsiteY3" fmla="*/ 786736 h 1559927"/>
                <a:gd name="connsiteX4" fmla="*/ 531621 w 941081"/>
                <a:gd name="connsiteY4" fmla="*/ 720725 h 1559927"/>
                <a:gd name="connsiteX5" fmla="*/ 749994 w 941081"/>
                <a:gd name="connsiteY5" fmla="*/ 405868 h 1559927"/>
                <a:gd name="connsiteX6" fmla="*/ 793447 w 941081"/>
                <a:gd name="connsiteY6" fmla="*/ 184093 h 1559927"/>
                <a:gd name="connsiteX7" fmla="*/ 740623 w 941081"/>
                <a:gd name="connsiteY7" fmla="*/ 140224 h 1559927"/>
                <a:gd name="connsiteX8" fmla="*/ 673223 w 941081"/>
                <a:gd name="connsiteY8" fmla="*/ 163061 h 1559927"/>
                <a:gd name="connsiteX9" fmla="*/ 121599 w 941081"/>
                <a:gd name="connsiteY9" fmla="*/ 791942 h 1559927"/>
                <a:gd name="connsiteX10" fmla="*/ 23657 w 941081"/>
                <a:gd name="connsiteY10" fmla="*/ 798398 h 1559927"/>
                <a:gd name="connsiteX11" fmla="*/ 17202 w 941081"/>
                <a:gd name="connsiteY11" fmla="*/ 700456 h 1559927"/>
                <a:gd name="connsiteX12" fmla="*/ 568965 w 941081"/>
                <a:gd name="connsiteY12" fmla="*/ 71436 h 1559927"/>
                <a:gd name="connsiteX13" fmla="*/ 766029 w 941081"/>
                <a:gd name="connsiteY13" fmla="*/ 3758 h 1559927"/>
                <a:gd name="connsiteX14" fmla="*/ 923665 w 941081"/>
                <a:gd name="connsiteY14" fmla="*/ 135921 h 1559927"/>
                <a:gd name="connsiteX15" fmla="*/ 864317 w 941081"/>
                <a:gd name="connsiteY15" fmla="*/ 484651 h 1559927"/>
                <a:gd name="connsiteX16" fmla="*/ 666074 w 941081"/>
                <a:gd name="connsiteY16" fmla="*/ 770424 h 1559927"/>
                <a:gd name="connsiteX17" fmla="*/ 583403 w 941081"/>
                <a:gd name="connsiteY17" fmla="*/ 1528414 h 1559927"/>
                <a:gd name="connsiteX18" fmla="*/ 525166 w 941081"/>
                <a:gd name="connsiteY18" fmla="*/ 1559927 h 155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1081" h="1559927">
                  <a:moveTo>
                    <a:pt x="525166" y="1559927"/>
                  </a:moveTo>
                  <a:cubicBezTo>
                    <a:pt x="512116" y="1559927"/>
                    <a:pt x="498997" y="1556249"/>
                    <a:pt x="487266" y="1548613"/>
                  </a:cubicBezTo>
                  <a:cubicBezTo>
                    <a:pt x="455197" y="1527651"/>
                    <a:pt x="446104" y="1484684"/>
                    <a:pt x="467136" y="1452546"/>
                  </a:cubicBezTo>
                  <a:cubicBezTo>
                    <a:pt x="667532" y="1145671"/>
                    <a:pt x="525929" y="790276"/>
                    <a:pt x="524402" y="786736"/>
                  </a:cubicBezTo>
                  <a:cubicBezTo>
                    <a:pt x="515517" y="765010"/>
                    <a:pt x="518155" y="740022"/>
                    <a:pt x="531621" y="720725"/>
                  </a:cubicBezTo>
                  <a:lnTo>
                    <a:pt x="749994" y="405868"/>
                  </a:lnTo>
                  <a:cubicBezTo>
                    <a:pt x="789907" y="347561"/>
                    <a:pt x="817255" y="248439"/>
                    <a:pt x="793447" y="184093"/>
                  </a:cubicBezTo>
                  <a:cubicBezTo>
                    <a:pt x="781230" y="151122"/>
                    <a:pt x="752424" y="142445"/>
                    <a:pt x="740623" y="140224"/>
                  </a:cubicBezTo>
                  <a:cubicBezTo>
                    <a:pt x="715427" y="135712"/>
                    <a:pt x="690091" y="143973"/>
                    <a:pt x="673223" y="163061"/>
                  </a:cubicBezTo>
                  <a:lnTo>
                    <a:pt x="121599" y="791942"/>
                  </a:lnTo>
                  <a:cubicBezTo>
                    <a:pt x="96263" y="820818"/>
                    <a:pt x="52394" y="823526"/>
                    <a:pt x="23657" y="798398"/>
                  </a:cubicBezTo>
                  <a:cubicBezTo>
                    <a:pt x="-5149" y="773132"/>
                    <a:pt x="-8065" y="729263"/>
                    <a:pt x="17202" y="700456"/>
                  </a:cubicBezTo>
                  <a:lnTo>
                    <a:pt x="568965" y="71436"/>
                  </a:lnTo>
                  <a:cubicBezTo>
                    <a:pt x="618457" y="15212"/>
                    <a:pt x="692104" y="-10194"/>
                    <a:pt x="766029" y="3758"/>
                  </a:cubicBezTo>
                  <a:cubicBezTo>
                    <a:pt x="839190" y="17363"/>
                    <a:pt x="898052" y="66785"/>
                    <a:pt x="923665" y="135921"/>
                  </a:cubicBezTo>
                  <a:cubicBezTo>
                    <a:pt x="966840" y="252951"/>
                    <a:pt x="923179" y="398649"/>
                    <a:pt x="864317" y="484651"/>
                  </a:cubicBezTo>
                  <a:lnTo>
                    <a:pt x="666074" y="770424"/>
                  </a:lnTo>
                  <a:cubicBezTo>
                    <a:pt x="702308" y="880999"/>
                    <a:pt x="785881" y="1218346"/>
                    <a:pt x="583403" y="1528414"/>
                  </a:cubicBezTo>
                  <a:cubicBezTo>
                    <a:pt x="570076" y="1548891"/>
                    <a:pt x="547794" y="1559927"/>
                    <a:pt x="525166" y="1559927"/>
                  </a:cubicBezTo>
                  <a:close/>
                </a:path>
              </a:pathLst>
            </a:custGeom>
            <a:solidFill>
              <a:srgbClr val="7CCAB7"/>
            </a:solidFill>
            <a:ln w="694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FA7074E3-964D-49C3-8A53-320F74267FAF}"/>
                </a:ext>
              </a:extLst>
            </p:cNvPr>
            <p:cNvSpPr/>
            <p:nvPr/>
          </p:nvSpPr>
          <p:spPr>
            <a:xfrm>
              <a:off x="5650487" y="644380"/>
              <a:ext cx="941000" cy="1559758"/>
            </a:xfrm>
            <a:custGeom>
              <a:avLst/>
              <a:gdLst>
                <a:gd name="connsiteX0" fmla="*/ 214745 w 941000"/>
                <a:gd name="connsiteY0" fmla="*/ 1559758 h 1559758"/>
                <a:gd name="connsiteX1" fmla="*/ 175041 w 941000"/>
                <a:gd name="connsiteY1" fmla="*/ 1556079 h 1559758"/>
                <a:gd name="connsiteX2" fmla="*/ 17404 w 941000"/>
                <a:gd name="connsiteY2" fmla="*/ 1423917 h 1559758"/>
                <a:gd name="connsiteX3" fmla="*/ 76752 w 941000"/>
                <a:gd name="connsiteY3" fmla="*/ 1075186 h 1559758"/>
                <a:gd name="connsiteX4" fmla="*/ 275065 w 941000"/>
                <a:gd name="connsiteY4" fmla="*/ 789413 h 1559758"/>
                <a:gd name="connsiteX5" fmla="*/ 357736 w 941000"/>
                <a:gd name="connsiteY5" fmla="*/ 31424 h 1559758"/>
                <a:gd name="connsiteX6" fmla="*/ 453803 w 941000"/>
                <a:gd name="connsiteY6" fmla="*/ 11294 h 1559758"/>
                <a:gd name="connsiteX7" fmla="*/ 473933 w 941000"/>
                <a:gd name="connsiteY7" fmla="*/ 107361 h 1559758"/>
                <a:gd name="connsiteX8" fmla="*/ 416598 w 941000"/>
                <a:gd name="connsiteY8" fmla="*/ 773032 h 1559758"/>
                <a:gd name="connsiteX9" fmla="*/ 409448 w 941000"/>
                <a:gd name="connsiteY9" fmla="*/ 839182 h 1559758"/>
                <a:gd name="connsiteX10" fmla="*/ 191006 w 941000"/>
                <a:gd name="connsiteY10" fmla="*/ 1154039 h 1559758"/>
                <a:gd name="connsiteX11" fmla="*/ 147623 w 941000"/>
                <a:gd name="connsiteY11" fmla="*/ 1375814 h 1559758"/>
                <a:gd name="connsiteX12" fmla="*/ 200377 w 941000"/>
                <a:gd name="connsiteY12" fmla="*/ 1419613 h 1559758"/>
                <a:gd name="connsiteX13" fmla="*/ 267707 w 941000"/>
                <a:gd name="connsiteY13" fmla="*/ 1396777 h 1559758"/>
                <a:gd name="connsiteX14" fmla="*/ 819401 w 941000"/>
                <a:gd name="connsiteY14" fmla="*/ 767965 h 1559758"/>
                <a:gd name="connsiteX15" fmla="*/ 917343 w 941000"/>
                <a:gd name="connsiteY15" fmla="*/ 761509 h 1559758"/>
                <a:gd name="connsiteX16" fmla="*/ 923799 w 941000"/>
                <a:gd name="connsiteY16" fmla="*/ 859451 h 1559758"/>
                <a:gd name="connsiteX17" fmla="*/ 372035 w 941000"/>
                <a:gd name="connsiteY17" fmla="*/ 1488402 h 1559758"/>
                <a:gd name="connsiteX18" fmla="*/ 214745 w 941000"/>
                <a:gd name="connsiteY18" fmla="*/ 1559758 h 155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1000" h="1559758">
                  <a:moveTo>
                    <a:pt x="214745" y="1559758"/>
                  </a:moveTo>
                  <a:cubicBezTo>
                    <a:pt x="201626" y="1559758"/>
                    <a:pt x="188299" y="1558509"/>
                    <a:pt x="175041" y="1556079"/>
                  </a:cubicBezTo>
                  <a:cubicBezTo>
                    <a:pt x="101880" y="1542474"/>
                    <a:pt x="43018" y="1493052"/>
                    <a:pt x="17404" y="1423917"/>
                  </a:cubicBezTo>
                  <a:cubicBezTo>
                    <a:pt x="-25771" y="1306887"/>
                    <a:pt x="17959" y="1161119"/>
                    <a:pt x="76752" y="1075186"/>
                  </a:cubicBezTo>
                  <a:lnTo>
                    <a:pt x="275065" y="789413"/>
                  </a:lnTo>
                  <a:cubicBezTo>
                    <a:pt x="238762" y="678838"/>
                    <a:pt x="155189" y="341491"/>
                    <a:pt x="357736" y="31424"/>
                  </a:cubicBezTo>
                  <a:cubicBezTo>
                    <a:pt x="378768" y="-715"/>
                    <a:pt x="421735" y="-9599"/>
                    <a:pt x="453803" y="11294"/>
                  </a:cubicBezTo>
                  <a:cubicBezTo>
                    <a:pt x="485942" y="32257"/>
                    <a:pt x="494965" y="75293"/>
                    <a:pt x="473933" y="107361"/>
                  </a:cubicBezTo>
                  <a:cubicBezTo>
                    <a:pt x="272358" y="416041"/>
                    <a:pt x="415071" y="769422"/>
                    <a:pt x="416598" y="773032"/>
                  </a:cubicBezTo>
                  <a:cubicBezTo>
                    <a:pt x="425622" y="794827"/>
                    <a:pt x="422984" y="819747"/>
                    <a:pt x="409448" y="839182"/>
                  </a:cubicBezTo>
                  <a:lnTo>
                    <a:pt x="191006" y="1154039"/>
                  </a:lnTo>
                  <a:cubicBezTo>
                    <a:pt x="151094" y="1212277"/>
                    <a:pt x="123745" y="1311468"/>
                    <a:pt x="147623" y="1375814"/>
                  </a:cubicBezTo>
                  <a:cubicBezTo>
                    <a:pt x="159770" y="1408785"/>
                    <a:pt x="188576" y="1417462"/>
                    <a:pt x="200377" y="1419613"/>
                  </a:cubicBezTo>
                  <a:cubicBezTo>
                    <a:pt x="225782" y="1424264"/>
                    <a:pt x="250979" y="1415726"/>
                    <a:pt x="267707" y="1396777"/>
                  </a:cubicBezTo>
                  <a:lnTo>
                    <a:pt x="819401" y="767965"/>
                  </a:lnTo>
                  <a:cubicBezTo>
                    <a:pt x="844737" y="739089"/>
                    <a:pt x="888606" y="736382"/>
                    <a:pt x="917343" y="761509"/>
                  </a:cubicBezTo>
                  <a:cubicBezTo>
                    <a:pt x="946149" y="786775"/>
                    <a:pt x="949065" y="830644"/>
                    <a:pt x="923799" y="859451"/>
                  </a:cubicBezTo>
                  <a:lnTo>
                    <a:pt x="372035" y="1488402"/>
                  </a:lnTo>
                  <a:cubicBezTo>
                    <a:pt x="331498" y="1534492"/>
                    <a:pt x="274649" y="1559758"/>
                    <a:pt x="214745" y="1559758"/>
                  </a:cubicBezTo>
                  <a:close/>
                </a:path>
              </a:pathLst>
            </a:custGeom>
            <a:solidFill>
              <a:srgbClr val="7CCAB7"/>
            </a:solidFill>
            <a:ln w="694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B6EF4BE-03CE-4012-A4F1-15A232A13D7E}"/>
                </a:ext>
              </a:extLst>
            </p:cNvPr>
            <p:cNvSpPr/>
            <p:nvPr/>
          </p:nvSpPr>
          <p:spPr>
            <a:xfrm>
              <a:off x="2905450" y="138"/>
              <a:ext cx="815426" cy="588206"/>
            </a:xfrm>
            <a:custGeom>
              <a:avLst/>
              <a:gdLst>
                <a:gd name="connsiteX0" fmla="*/ 745995 w 815426"/>
                <a:gd name="connsiteY0" fmla="*/ 588206 h 588206"/>
                <a:gd name="connsiteX1" fmla="*/ 701779 w 815426"/>
                <a:gd name="connsiteY1" fmla="*/ 572311 h 588206"/>
                <a:gd name="connsiteX2" fmla="*/ 587525 w 815426"/>
                <a:gd name="connsiteY2" fmla="*/ 477701 h 588206"/>
                <a:gd name="connsiteX3" fmla="*/ 338194 w 815426"/>
                <a:gd name="connsiteY3" fmla="*/ 417658 h 588206"/>
                <a:gd name="connsiteX4" fmla="*/ 272113 w 815426"/>
                <a:gd name="connsiteY4" fmla="*/ 396418 h 588206"/>
                <a:gd name="connsiteX5" fmla="*/ 17992 w 815426"/>
                <a:gd name="connsiteY5" fmla="*/ 115990 h 588206"/>
                <a:gd name="connsiteX6" fmla="*/ 22781 w 815426"/>
                <a:gd name="connsiteY6" fmla="*/ 17909 h 588206"/>
                <a:gd name="connsiteX7" fmla="*/ 120862 w 815426"/>
                <a:gd name="connsiteY7" fmla="*/ 22699 h 588206"/>
                <a:gd name="connsiteX8" fmla="*/ 349578 w 815426"/>
                <a:gd name="connsiteY8" fmla="*/ 275084 h 588206"/>
                <a:gd name="connsiteX9" fmla="*/ 675957 w 815426"/>
                <a:gd name="connsiteY9" fmla="*/ 370735 h 588206"/>
                <a:gd name="connsiteX10" fmla="*/ 790280 w 815426"/>
                <a:gd name="connsiteY10" fmla="*/ 465345 h 588206"/>
                <a:gd name="connsiteX11" fmla="*/ 799512 w 815426"/>
                <a:gd name="connsiteY11" fmla="*/ 563079 h 588206"/>
                <a:gd name="connsiteX12" fmla="*/ 745995 w 815426"/>
                <a:gd name="connsiteY12" fmla="*/ 588206 h 5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426" h="588206">
                  <a:moveTo>
                    <a:pt x="745995" y="588206"/>
                  </a:moveTo>
                  <a:cubicBezTo>
                    <a:pt x="730377" y="588206"/>
                    <a:pt x="714759" y="583000"/>
                    <a:pt x="701779" y="572311"/>
                  </a:cubicBezTo>
                  <a:lnTo>
                    <a:pt x="587525" y="477701"/>
                  </a:lnTo>
                  <a:cubicBezTo>
                    <a:pt x="518043" y="420366"/>
                    <a:pt x="427042" y="398431"/>
                    <a:pt x="338194" y="417658"/>
                  </a:cubicBezTo>
                  <a:cubicBezTo>
                    <a:pt x="313969" y="422795"/>
                    <a:pt x="288841" y="414743"/>
                    <a:pt x="272113" y="396418"/>
                  </a:cubicBezTo>
                  <a:lnTo>
                    <a:pt x="17992" y="115990"/>
                  </a:lnTo>
                  <a:cubicBezTo>
                    <a:pt x="-7760" y="87600"/>
                    <a:pt x="-5608" y="43661"/>
                    <a:pt x="22781" y="17909"/>
                  </a:cubicBezTo>
                  <a:cubicBezTo>
                    <a:pt x="51171" y="-7635"/>
                    <a:pt x="95110" y="-5691"/>
                    <a:pt x="120862" y="22699"/>
                  </a:cubicBezTo>
                  <a:lnTo>
                    <a:pt x="349578" y="275084"/>
                  </a:lnTo>
                  <a:cubicBezTo>
                    <a:pt x="466747" y="260855"/>
                    <a:pt x="584124" y="294798"/>
                    <a:pt x="675957" y="370735"/>
                  </a:cubicBezTo>
                  <a:lnTo>
                    <a:pt x="790280" y="465345"/>
                  </a:lnTo>
                  <a:cubicBezTo>
                    <a:pt x="819850" y="489848"/>
                    <a:pt x="823876" y="533509"/>
                    <a:pt x="799512" y="563079"/>
                  </a:cubicBezTo>
                  <a:cubicBezTo>
                    <a:pt x="785769" y="579599"/>
                    <a:pt x="765986" y="588206"/>
                    <a:pt x="745995" y="588206"/>
                  </a:cubicBezTo>
                  <a:close/>
                </a:path>
              </a:pathLst>
            </a:custGeom>
            <a:grpFill/>
            <a:ln w="6941"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2C5A416-77BE-458D-9D8E-A5EA6D869817}"/>
                </a:ext>
              </a:extLst>
            </p:cNvPr>
            <p:cNvSpPr/>
            <p:nvPr/>
          </p:nvSpPr>
          <p:spPr>
            <a:xfrm>
              <a:off x="2128654" y="528134"/>
              <a:ext cx="448047" cy="1235995"/>
            </a:xfrm>
            <a:custGeom>
              <a:avLst/>
              <a:gdLst>
                <a:gd name="connsiteX0" fmla="*/ 378657 w 448047"/>
                <a:gd name="connsiteY0" fmla="*/ 1235996 h 1235995"/>
                <a:gd name="connsiteX1" fmla="*/ 325139 w 448047"/>
                <a:gd name="connsiteY1" fmla="*/ 1210868 h 1235995"/>
                <a:gd name="connsiteX2" fmla="*/ 133907 w 448047"/>
                <a:gd name="connsiteY2" fmla="*/ 657300 h 1235995"/>
                <a:gd name="connsiteX3" fmla="*/ 155980 w 448047"/>
                <a:gd name="connsiteY3" fmla="*/ 285871 h 1235995"/>
                <a:gd name="connsiteX4" fmla="*/ 15558 w 448047"/>
                <a:gd name="connsiteY4" fmla="*/ 113172 h 1235995"/>
                <a:gd name="connsiteX5" fmla="*/ 25622 w 448047"/>
                <a:gd name="connsiteY5" fmla="*/ 15508 h 1235995"/>
                <a:gd name="connsiteX6" fmla="*/ 123287 w 448047"/>
                <a:gd name="connsiteY6" fmla="*/ 25642 h 1235995"/>
                <a:gd name="connsiteX7" fmla="*/ 280785 w 448047"/>
                <a:gd name="connsiteY7" fmla="*/ 219304 h 1235995"/>
                <a:gd name="connsiteX8" fmla="*/ 296194 w 448047"/>
                <a:gd name="connsiteY8" fmla="*/ 267199 h 1235995"/>
                <a:gd name="connsiteX9" fmla="*/ 272455 w 448047"/>
                <a:gd name="connsiteY9" fmla="*/ 665560 h 1235995"/>
                <a:gd name="connsiteX10" fmla="*/ 432105 w 448047"/>
                <a:gd name="connsiteY10" fmla="*/ 1122297 h 1235995"/>
                <a:gd name="connsiteX11" fmla="*/ 422873 w 448047"/>
                <a:gd name="connsiteY11" fmla="*/ 1220031 h 1235995"/>
                <a:gd name="connsiteX12" fmla="*/ 378657 w 448047"/>
                <a:gd name="connsiteY12" fmla="*/ 1235996 h 123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047" h="1235995">
                  <a:moveTo>
                    <a:pt x="378657" y="1235996"/>
                  </a:moveTo>
                  <a:cubicBezTo>
                    <a:pt x="358666" y="1235996"/>
                    <a:pt x="338883" y="1227458"/>
                    <a:pt x="325139" y="1210868"/>
                  </a:cubicBezTo>
                  <a:cubicBezTo>
                    <a:pt x="202001" y="1062116"/>
                    <a:pt x="123356" y="834511"/>
                    <a:pt x="133907" y="657300"/>
                  </a:cubicBezTo>
                  <a:lnTo>
                    <a:pt x="155980" y="285871"/>
                  </a:lnTo>
                  <a:lnTo>
                    <a:pt x="15558" y="113172"/>
                  </a:lnTo>
                  <a:cubicBezTo>
                    <a:pt x="-8598" y="83394"/>
                    <a:pt x="-4156" y="39733"/>
                    <a:pt x="25622" y="15508"/>
                  </a:cubicBezTo>
                  <a:cubicBezTo>
                    <a:pt x="55470" y="-8648"/>
                    <a:pt x="99131" y="-4067"/>
                    <a:pt x="123287" y="25642"/>
                  </a:cubicBezTo>
                  <a:lnTo>
                    <a:pt x="280785" y="219304"/>
                  </a:lnTo>
                  <a:cubicBezTo>
                    <a:pt x="291682" y="232770"/>
                    <a:pt x="297166" y="249846"/>
                    <a:pt x="296194" y="267199"/>
                  </a:cubicBezTo>
                  <a:lnTo>
                    <a:pt x="272455" y="665560"/>
                  </a:lnTo>
                  <a:cubicBezTo>
                    <a:pt x="263987" y="808273"/>
                    <a:pt x="331109" y="1000339"/>
                    <a:pt x="432105" y="1122297"/>
                  </a:cubicBezTo>
                  <a:cubicBezTo>
                    <a:pt x="456538" y="1151798"/>
                    <a:pt x="452443" y="1195598"/>
                    <a:pt x="422873" y="1220031"/>
                  </a:cubicBezTo>
                  <a:cubicBezTo>
                    <a:pt x="409893" y="1230790"/>
                    <a:pt x="394275" y="1235996"/>
                    <a:pt x="378657" y="1235996"/>
                  </a:cubicBezTo>
                  <a:close/>
                </a:path>
              </a:pathLst>
            </a:custGeom>
            <a:grpFill/>
            <a:ln w="6941"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39A06FC-E5D4-4C8D-BB7E-7A9FCC93F6A5}"/>
                </a:ext>
              </a:extLst>
            </p:cNvPr>
            <p:cNvSpPr/>
            <p:nvPr/>
          </p:nvSpPr>
          <p:spPr>
            <a:xfrm>
              <a:off x="2551679" y="644350"/>
              <a:ext cx="941005" cy="1559788"/>
            </a:xfrm>
            <a:custGeom>
              <a:avLst/>
              <a:gdLst>
                <a:gd name="connsiteX0" fmla="*/ 726324 w 941005"/>
                <a:gd name="connsiteY0" fmla="*/ 1559789 h 1559788"/>
                <a:gd name="connsiteX1" fmla="*/ 569035 w 941005"/>
                <a:gd name="connsiteY1" fmla="*/ 1488571 h 1559788"/>
                <a:gd name="connsiteX2" fmla="*/ 17202 w 941005"/>
                <a:gd name="connsiteY2" fmla="*/ 859481 h 1559788"/>
                <a:gd name="connsiteX3" fmla="*/ 23657 w 941005"/>
                <a:gd name="connsiteY3" fmla="*/ 761540 h 1559788"/>
                <a:gd name="connsiteX4" fmla="*/ 121599 w 941005"/>
                <a:gd name="connsiteY4" fmla="*/ 767995 h 1559788"/>
                <a:gd name="connsiteX5" fmla="*/ 673362 w 941005"/>
                <a:gd name="connsiteY5" fmla="*/ 1396946 h 1559788"/>
                <a:gd name="connsiteX6" fmla="*/ 740623 w 941005"/>
                <a:gd name="connsiteY6" fmla="*/ 1419644 h 1559788"/>
                <a:gd name="connsiteX7" fmla="*/ 793377 w 941005"/>
                <a:gd name="connsiteY7" fmla="*/ 1375845 h 1559788"/>
                <a:gd name="connsiteX8" fmla="*/ 749717 w 941005"/>
                <a:gd name="connsiteY8" fmla="*/ 1153723 h 1559788"/>
                <a:gd name="connsiteX9" fmla="*/ 531552 w 941005"/>
                <a:gd name="connsiteY9" fmla="*/ 839213 h 1559788"/>
                <a:gd name="connsiteX10" fmla="*/ 524402 w 941005"/>
                <a:gd name="connsiteY10" fmla="*/ 773062 h 1559788"/>
                <a:gd name="connsiteX11" fmla="*/ 467067 w 941005"/>
                <a:gd name="connsiteY11" fmla="*/ 107392 h 1559788"/>
                <a:gd name="connsiteX12" fmla="*/ 487197 w 941005"/>
                <a:gd name="connsiteY12" fmla="*/ 11325 h 1559788"/>
                <a:gd name="connsiteX13" fmla="*/ 583264 w 941005"/>
                <a:gd name="connsiteY13" fmla="*/ 31454 h 1559788"/>
                <a:gd name="connsiteX14" fmla="*/ 665935 w 941005"/>
                <a:gd name="connsiteY14" fmla="*/ 789444 h 1559788"/>
                <a:gd name="connsiteX15" fmla="*/ 863970 w 941005"/>
                <a:gd name="connsiteY15" fmla="*/ 1074870 h 1559788"/>
                <a:gd name="connsiteX16" fmla="*/ 923596 w 941005"/>
                <a:gd name="connsiteY16" fmla="*/ 1423948 h 1559788"/>
                <a:gd name="connsiteX17" fmla="*/ 765959 w 941005"/>
                <a:gd name="connsiteY17" fmla="*/ 1556110 h 1559788"/>
                <a:gd name="connsiteX18" fmla="*/ 726324 w 941005"/>
                <a:gd name="connsiteY18" fmla="*/ 1559789 h 155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1005" h="1559788">
                  <a:moveTo>
                    <a:pt x="726324" y="1559789"/>
                  </a:moveTo>
                  <a:cubicBezTo>
                    <a:pt x="666421" y="1559789"/>
                    <a:pt x="609572" y="1534522"/>
                    <a:pt x="569035" y="1488571"/>
                  </a:cubicBezTo>
                  <a:lnTo>
                    <a:pt x="17202" y="859481"/>
                  </a:lnTo>
                  <a:cubicBezTo>
                    <a:pt x="-8065" y="830675"/>
                    <a:pt x="-5149" y="786806"/>
                    <a:pt x="23657" y="761540"/>
                  </a:cubicBezTo>
                  <a:cubicBezTo>
                    <a:pt x="52394" y="736412"/>
                    <a:pt x="96263" y="739119"/>
                    <a:pt x="121599" y="767995"/>
                  </a:cubicBezTo>
                  <a:lnTo>
                    <a:pt x="673362" y="1396946"/>
                  </a:lnTo>
                  <a:cubicBezTo>
                    <a:pt x="689952" y="1415757"/>
                    <a:pt x="715149" y="1424364"/>
                    <a:pt x="740623" y="1419644"/>
                  </a:cubicBezTo>
                  <a:cubicBezTo>
                    <a:pt x="752424" y="1417492"/>
                    <a:pt x="781230" y="1408816"/>
                    <a:pt x="793377" y="1375845"/>
                  </a:cubicBezTo>
                  <a:cubicBezTo>
                    <a:pt x="817255" y="1311429"/>
                    <a:pt x="789907" y="1212308"/>
                    <a:pt x="749717" y="1153723"/>
                  </a:cubicBezTo>
                  <a:lnTo>
                    <a:pt x="531552" y="839213"/>
                  </a:lnTo>
                  <a:cubicBezTo>
                    <a:pt x="518086" y="819777"/>
                    <a:pt x="515448" y="794858"/>
                    <a:pt x="524402" y="773062"/>
                  </a:cubicBezTo>
                  <a:cubicBezTo>
                    <a:pt x="525860" y="769661"/>
                    <a:pt x="667462" y="414267"/>
                    <a:pt x="467067" y="107392"/>
                  </a:cubicBezTo>
                  <a:cubicBezTo>
                    <a:pt x="446035" y="75254"/>
                    <a:pt x="455128" y="32287"/>
                    <a:pt x="487197" y="11325"/>
                  </a:cubicBezTo>
                  <a:cubicBezTo>
                    <a:pt x="519335" y="-9638"/>
                    <a:pt x="562302" y="-684"/>
                    <a:pt x="583264" y="31454"/>
                  </a:cubicBezTo>
                  <a:cubicBezTo>
                    <a:pt x="785742" y="341522"/>
                    <a:pt x="702238" y="678869"/>
                    <a:pt x="665935" y="789444"/>
                  </a:cubicBezTo>
                  <a:lnTo>
                    <a:pt x="863970" y="1074870"/>
                  </a:lnTo>
                  <a:cubicBezTo>
                    <a:pt x="923110" y="1161150"/>
                    <a:pt x="966771" y="1306987"/>
                    <a:pt x="923596" y="1423948"/>
                  </a:cubicBezTo>
                  <a:cubicBezTo>
                    <a:pt x="898052" y="1493083"/>
                    <a:pt x="839120" y="1542505"/>
                    <a:pt x="765959" y="1556110"/>
                  </a:cubicBezTo>
                  <a:cubicBezTo>
                    <a:pt x="752771" y="1558539"/>
                    <a:pt x="739443" y="1559789"/>
                    <a:pt x="726324" y="1559789"/>
                  </a:cubicBezTo>
                  <a:close/>
                </a:path>
              </a:pathLst>
            </a:custGeom>
            <a:grpFill/>
            <a:ln w="6941" cap="flat">
              <a:noFill/>
              <a:prstDash val="solid"/>
              <a:miter/>
            </a:ln>
          </p:spPr>
          <p:txBody>
            <a:bodyPr rtlCol="0" anchor="ctr"/>
            <a:lstStyle/>
            <a:p>
              <a:endParaRPr lang="en-US"/>
            </a:p>
          </p:txBody>
        </p:sp>
      </p:grpSp>
    </p:spTree>
    <p:extLst>
      <p:ext uri="{BB962C8B-B14F-4D97-AF65-F5344CB8AC3E}">
        <p14:creationId xmlns:p14="http://schemas.microsoft.com/office/powerpoint/2010/main" val="2582227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Picture 2">
            <a:extLst>
              <a:ext uri="{FF2B5EF4-FFF2-40B4-BE49-F238E27FC236}">
                <a16:creationId xmlns:a16="http://schemas.microsoft.com/office/drawing/2014/main" id="{81EF7F0C-69F2-4D29-9E8A-62E3535CFD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135" r="63" b="14998"/>
          <a:stretch/>
        </p:blipFill>
        <p:spPr bwMode="auto">
          <a:xfrm>
            <a:off x="-5324" y="-18770"/>
            <a:ext cx="9143598" cy="4584658"/>
          </a:xfrm>
          <a:prstGeom prst="rect">
            <a:avLst/>
          </a:prstGeom>
          <a:noFill/>
          <a:extLst>
            <a:ext uri="{909E8E84-426E-40DD-AFC4-6F175D3DCCD1}">
              <a14:hiddenFill xmlns:a14="http://schemas.microsoft.com/office/drawing/2010/main">
                <a:solidFill>
                  <a:srgbClr val="FFFFFF"/>
                </a:solidFill>
              </a14:hiddenFill>
            </a:ext>
          </a:extLst>
        </p:spPr>
      </p:pic>
      <p:sp>
        <p:nvSpPr>
          <p:cNvPr id="265" name="Rectangle 264">
            <a:extLst>
              <a:ext uri="{FF2B5EF4-FFF2-40B4-BE49-F238E27FC236}">
                <a16:creationId xmlns:a16="http://schemas.microsoft.com/office/drawing/2014/main" id="{3418352B-1A88-4E0D-967E-907F982BBA32}"/>
              </a:ext>
            </a:extLst>
          </p:cNvPr>
          <p:cNvSpPr/>
          <p:nvPr/>
        </p:nvSpPr>
        <p:spPr>
          <a:xfrm>
            <a:off x="-5323" y="-18769"/>
            <a:ext cx="9154650" cy="2359087"/>
          </a:xfrm>
          <a:prstGeom prst="rect">
            <a:avLst/>
          </a:prstGeom>
          <a:gradFill flip="none" rotWithShape="1">
            <a:gsLst>
              <a:gs pos="63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1350" dirty="0">
                <a:solidFill>
                  <a:srgbClr val="FFFFFF"/>
                </a:solidFill>
                <a:latin typeface="Calibri"/>
              </a:rPr>
              <a:t>z</a:t>
            </a:r>
          </a:p>
        </p:txBody>
      </p:sp>
      <p:sp>
        <p:nvSpPr>
          <p:cNvPr id="266" name="Rectangle 265">
            <a:extLst>
              <a:ext uri="{FF2B5EF4-FFF2-40B4-BE49-F238E27FC236}">
                <a16:creationId xmlns:a16="http://schemas.microsoft.com/office/drawing/2014/main" id="{729FF1A0-02DA-44DA-830F-DA9F573D4E56}"/>
              </a:ext>
            </a:extLst>
          </p:cNvPr>
          <p:cNvSpPr/>
          <p:nvPr/>
        </p:nvSpPr>
        <p:spPr>
          <a:xfrm rot="10800000">
            <a:off x="-12019" y="2045365"/>
            <a:ext cx="9143599" cy="2520522"/>
          </a:xfrm>
          <a:prstGeom prst="rect">
            <a:avLst/>
          </a:prstGeom>
          <a:gradFill flip="none" rotWithShape="1">
            <a:gsLst>
              <a:gs pos="74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350">
              <a:solidFill>
                <a:srgbClr val="FFFFFF"/>
              </a:solidFill>
              <a:latin typeface="Calibri"/>
            </a:endParaRPr>
          </a:p>
        </p:txBody>
      </p:sp>
      <p:sp>
        <p:nvSpPr>
          <p:cNvPr id="7" name="TextBox 6">
            <a:extLst>
              <a:ext uri="{FF2B5EF4-FFF2-40B4-BE49-F238E27FC236}">
                <a16:creationId xmlns:a16="http://schemas.microsoft.com/office/drawing/2014/main" id="{5E05F0AE-E484-40C2-8DE0-FF58FEB3082B}"/>
              </a:ext>
            </a:extLst>
          </p:cNvPr>
          <p:cNvSpPr txBox="1"/>
          <p:nvPr/>
        </p:nvSpPr>
        <p:spPr>
          <a:xfrm>
            <a:off x="395537" y="3360773"/>
            <a:ext cx="1224136" cy="369332"/>
          </a:xfrm>
          <a:prstGeom prst="rect">
            <a:avLst/>
          </a:prstGeom>
          <a:noFill/>
        </p:spPr>
        <p:txBody>
          <a:bodyPr wrap="square">
            <a:spAutoFit/>
          </a:bodyPr>
          <a:lstStyle/>
          <a:p>
            <a:pPr algn="ctr" defTabSz="914378">
              <a:defRPr/>
            </a:pPr>
            <a:r>
              <a:rPr lang="en-US" b="1" dirty="0">
                <a:solidFill>
                  <a:srgbClr val="44546A">
                    <a:lumMod val="75000"/>
                  </a:srgbClr>
                </a:solidFill>
                <a:latin typeface="Calibri Light" panose="020F0302020204030204" pitchFamily="34" charset="0"/>
                <a:cs typeface="Calibri Light" panose="020F0302020204030204" pitchFamily="34" charset="0"/>
              </a:rPr>
              <a:t>Awareness</a:t>
            </a:r>
            <a:endParaRPr lang="en-US" dirty="0">
              <a:solidFill>
                <a:srgbClr val="44546A">
                  <a:lumMod val="75000"/>
                </a:srgbClr>
              </a:solidFill>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F292635D-A89B-4BA1-BED1-518D40BBE5CA}"/>
              </a:ext>
            </a:extLst>
          </p:cNvPr>
          <p:cNvSpPr txBox="1"/>
          <p:nvPr/>
        </p:nvSpPr>
        <p:spPr>
          <a:xfrm>
            <a:off x="1556061" y="1271974"/>
            <a:ext cx="1224136" cy="646331"/>
          </a:xfrm>
          <a:prstGeom prst="rect">
            <a:avLst/>
          </a:prstGeom>
          <a:noFill/>
        </p:spPr>
        <p:txBody>
          <a:bodyPr wrap="square">
            <a:spAutoFit/>
          </a:bodyPr>
          <a:lstStyle/>
          <a:p>
            <a:pPr algn="ctr" defTabSz="914378">
              <a:defRPr/>
            </a:pPr>
            <a:r>
              <a:rPr lang="en-US" b="1" dirty="0">
                <a:solidFill>
                  <a:srgbClr val="44546A">
                    <a:lumMod val="75000"/>
                  </a:srgbClr>
                </a:solidFill>
                <a:latin typeface="Calibri Light" panose="020F0302020204030204" pitchFamily="34" charset="0"/>
                <a:cs typeface="Calibri Light" panose="020F0302020204030204" pitchFamily="34" charset="0"/>
              </a:rPr>
              <a:t>Take action!</a:t>
            </a:r>
            <a:endParaRPr lang="en-US" dirty="0">
              <a:solidFill>
                <a:srgbClr val="44546A">
                  <a:lumMod val="75000"/>
                </a:srgbClr>
              </a:solidFill>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37E9EF25-922E-4E71-9244-F71301A2F824}"/>
              </a:ext>
            </a:extLst>
          </p:cNvPr>
          <p:cNvSpPr txBox="1"/>
          <p:nvPr/>
        </p:nvSpPr>
        <p:spPr>
          <a:xfrm>
            <a:off x="2699793" y="3360774"/>
            <a:ext cx="1224136" cy="369332"/>
          </a:xfrm>
          <a:prstGeom prst="rect">
            <a:avLst/>
          </a:prstGeom>
          <a:noFill/>
        </p:spPr>
        <p:txBody>
          <a:bodyPr wrap="square">
            <a:spAutoFit/>
          </a:bodyPr>
          <a:lstStyle/>
          <a:p>
            <a:pPr algn="ctr" defTabSz="914378">
              <a:defRPr/>
            </a:pPr>
            <a:r>
              <a:rPr lang="en-US" b="1" dirty="0">
                <a:solidFill>
                  <a:srgbClr val="44546A">
                    <a:lumMod val="75000"/>
                  </a:srgbClr>
                </a:solidFill>
                <a:latin typeface="Calibri Light" panose="020F0302020204030204" pitchFamily="34" charset="0"/>
                <a:cs typeface="Calibri Light" panose="020F0302020204030204" pitchFamily="34" charset="0"/>
              </a:rPr>
              <a:t>Explore</a:t>
            </a:r>
            <a:endParaRPr lang="en-US" dirty="0">
              <a:solidFill>
                <a:srgbClr val="44546A">
                  <a:lumMod val="75000"/>
                </a:srgbClr>
              </a:solidFill>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1AE4BA56-C28D-4CD3-A72E-E71DE762FC4B}"/>
              </a:ext>
            </a:extLst>
          </p:cNvPr>
          <p:cNvSpPr txBox="1"/>
          <p:nvPr/>
        </p:nvSpPr>
        <p:spPr>
          <a:xfrm>
            <a:off x="5004048" y="3360773"/>
            <a:ext cx="1224136" cy="369332"/>
          </a:xfrm>
          <a:prstGeom prst="rect">
            <a:avLst/>
          </a:prstGeom>
          <a:noFill/>
        </p:spPr>
        <p:txBody>
          <a:bodyPr wrap="square">
            <a:spAutoFit/>
          </a:bodyPr>
          <a:lstStyle/>
          <a:p>
            <a:pPr algn="ctr" defTabSz="914378">
              <a:defRPr/>
            </a:pPr>
            <a:r>
              <a:rPr lang="en-US" b="1" dirty="0">
                <a:solidFill>
                  <a:srgbClr val="44546A">
                    <a:lumMod val="75000"/>
                  </a:srgbClr>
                </a:solidFill>
                <a:latin typeface="Calibri Light" panose="020F0302020204030204" pitchFamily="34" charset="0"/>
                <a:cs typeface="Calibri Light" panose="020F0302020204030204" pitchFamily="34" charset="0"/>
              </a:rPr>
              <a:t>Reporting</a:t>
            </a:r>
            <a:endParaRPr lang="en-US" dirty="0">
              <a:solidFill>
                <a:srgbClr val="44546A">
                  <a:lumMod val="75000"/>
                </a:srgbClr>
              </a:solidFill>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F7A29317-5490-4694-B9E2-67B53296EBAD}"/>
              </a:ext>
            </a:extLst>
          </p:cNvPr>
          <p:cNvSpPr txBox="1"/>
          <p:nvPr/>
        </p:nvSpPr>
        <p:spPr>
          <a:xfrm>
            <a:off x="7236297" y="3360774"/>
            <a:ext cx="1360664" cy="923330"/>
          </a:xfrm>
          <a:prstGeom prst="rect">
            <a:avLst/>
          </a:prstGeom>
          <a:noFill/>
        </p:spPr>
        <p:txBody>
          <a:bodyPr wrap="square">
            <a:spAutoFit/>
          </a:bodyPr>
          <a:lstStyle/>
          <a:p>
            <a:pPr algn="ctr" defTabSz="914378">
              <a:defRPr/>
            </a:pPr>
            <a:r>
              <a:rPr lang="en-US" b="1" dirty="0">
                <a:solidFill>
                  <a:srgbClr val="44546A">
                    <a:lumMod val="75000"/>
                  </a:srgbClr>
                </a:solidFill>
                <a:latin typeface="Calibri Light" panose="020F0302020204030204" pitchFamily="34" charset="0"/>
                <a:cs typeface="Calibri Light" panose="020F0302020204030204" pitchFamily="34" charset="0"/>
              </a:rPr>
              <a:t>Vision, values and goals</a:t>
            </a:r>
          </a:p>
        </p:txBody>
      </p:sp>
      <p:sp>
        <p:nvSpPr>
          <p:cNvPr id="12" name="TextBox 11">
            <a:extLst>
              <a:ext uri="{FF2B5EF4-FFF2-40B4-BE49-F238E27FC236}">
                <a16:creationId xmlns:a16="http://schemas.microsoft.com/office/drawing/2014/main" id="{77D80377-F14E-4F56-9A2B-7969D2F9696A}"/>
              </a:ext>
            </a:extLst>
          </p:cNvPr>
          <p:cNvSpPr txBox="1"/>
          <p:nvPr/>
        </p:nvSpPr>
        <p:spPr>
          <a:xfrm>
            <a:off x="3840656" y="1271974"/>
            <a:ext cx="1224136" cy="646331"/>
          </a:xfrm>
          <a:prstGeom prst="rect">
            <a:avLst/>
          </a:prstGeom>
          <a:noFill/>
        </p:spPr>
        <p:txBody>
          <a:bodyPr wrap="square">
            <a:spAutoFit/>
          </a:bodyPr>
          <a:lstStyle/>
          <a:p>
            <a:pPr algn="ctr" defTabSz="914378">
              <a:defRPr/>
            </a:pPr>
            <a:br>
              <a:rPr lang="en-US" b="1" dirty="0">
                <a:solidFill>
                  <a:srgbClr val="44546A">
                    <a:lumMod val="75000"/>
                  </a:srgbClr>
                </a:solidFill>
                <a:latin typeface="Calibri Light" panose="020F0302020204030204" pitchFamily="34" charset="0"/>
                <a:cs typeface="Calibri Light" panose="020F0302020204030204" pitchFamily="34" charset="0"/>
              </a:rPr>
            </a:br>
            <a:r>
              <a:rPr lang="en-US" b="1" dirty="0">
                <a:solidFill>
                  <a:srgbClr val="44546A">
                    <a:lumMod val="75000"/>
                  </a:srgbClr>
                </a:solidFill>
                <a:latin typeface="Calibri Light" panose="020F0302020204030204" pitchFamily="34" charset="0"/>
                <a:cs typeface="Calibri Light" panose="020F0302020204030204" pitchFamily="34" charset="0"/>
              </a:rPr>
              <a:t>Educate</a:t>
            </a:r>
          </a:p>
        </p:txBody>
      </p:sp>
      <p:sp>
        <p:nvSpPr>
          <p:cNvPr id="13" name="TextBox 12">
            <a:extLst>
              <a:ext uri="{FF2B5EF4-FFF2-40B4-BE49-F238E27FC236}">
                <a16:creationId xmlns:a16="http://schemas.microsoft.com/office/drawing/2014/main" id="{5B2DFD3A-5B54-454A-8B80-D322AB437808}"/>
              </a:ext>
            </a:extLst>
          </p:cNvPr>
          <p:cNvSpPr txBox="1"/>
          <p:nvPr/>
        </p:nvSpPr>
        <p:spPr>
          <a:xfrm>
            <a:off x="5271324" y="1271974"/>
            <a:ext cx="2994194" cy="923330"/>
          </a:xfrm>
          <a:prstGeom prst="rect">
            <a:avLst/>
          </a:prstGeom>
          <a:noFill/>
        </p:spPr>
        <p:txBody>
          <a:bodyPr wrap="square">
            <a:spAutoFit/>
          </a:bodyPr>
          <a:lstStyle/>
          <a:p>
            <a:pPr algn="ctr" defTabSz="914378">
              <a:defRPr/>
            </a:pPr>
            <a:r>
              <a:rPr lang="en-US" b="1" dirty="0">
                <a:solidFill>
                  <a:srgbClr val="44546A">
                    <a:lumMod val="75000"/>
                  </a:srgbClr>
                </a:solidFill>
                <a:latin typeface="Calibri Light" panose="020F0302020204030204" pitchFamily="34" charset="0"/>
                <a:cs typeface="Calibri Light" panose="020F0302020204030204" pitchFamily="34" charset="0"/>
              </a:rPr>
              <a:t>Diverse views: </a:t>
            </a:r>
          </a:p>
          <a:p>
            <a:pPr algn="ctr" defTabSz="914378">
              <a:defRPr/>
            </a:pPr>
            <a:r>
              <a:rPr lang="en-US" b="1" dirty="0">
                <a:solidFill>
                  <a:srgbClr val="44546A">
                    <a:lumMod val="75000"/>
                  </a:srgbClr>
                </a:solidFill>
                <a:latin typeface="Calibri Light" panose="020F0302020204030204" pitchFamily="34" charset="0"/>
                <a:cs typeface="Calibri Light" panose="020F0302020204030204" pitchFamily="34" charset="0"/>
              </a:rPr>
              <a:t>The community</a:t>
            </a:r>
          </a:p>
          <a:p>
            <a:pPr algn="ctr" defTabSz="914378">
              <a:defRPr/>
            </a:pPr>
            <a:r>
              <a:rPr lang="en-US" b="1" dirty="0">
                <a:solidFill>
                  <a:srgbClr val="44546A">
                    <a:lumMod val="75000"/>
                  </a:srgbClr>
                </a:solidFill>
                <a:latin typeface="Calibri Light" panose="020F0302020204030204" pitchFamily="34" charset="0"/>
                <a:cs typeface="Calibri Light" panose="020F0302020204030204" pitchFamily="34" charset="0"/>
              </a:rPr>
              <a:t>External consultants</a:t>
            </a:r>
            <a:endParaRPr lang="en-US" dirty="0">
              <a:solidFill>
                <a:srgbClr val="44546A">
                  <a:lumMod val="75000"/>
                </a:srgbClr>
              </a:solidFill>
              <a:latin typeface="Calibri Light" panose="020F0302020204030204" pitchFamily="34" charset="0"/>
              <a:cs typeface="Calibri Light" panose="020F0302020204030204" pitchFamily="34" charset="0"/>
            </a:endParaRPr>
          </a:p>
        </p:txBody>
      </p:sp>
      <p:sp>
        <p:nvSpPr>
          <p:cNvPr id="14" name="Title 2">
            <a:extLst>
              <a:ext uri="{FF2B5EF4-FFF2-40B4-BE49-F238E27FC236}">
                <a16:creationId xmlns:a16="http://schemas.microsoft.com/office/drawing/2014/main" id="{F9064230-0116-4AE8-A09A-D2EF558A6F25}"/>
              </a:ext>
            </a:extLst>
          </p:cNvPr>
          <p:cNvSpPr>
            <a:spLocks noGrp="1"/>
          </p:cNvSpPr>
          <p:nvPr>
            <p:ph type="title"/>
          </p:nvPr>
        </p:nvSpPr>
        <p:spPr>
          <a:xfrm>
            <a:off x="395536" y="70416"/>
            <a:ext cx="8424936" cy="576064"/>
          </a:xfrm>
        </p:spPr>
        <p:txBody>
          <a:bodyPr/>
          <a:lstStyle/>
          <a:p>
            <a:r>
              <a:rPr lang="en-US" dirty="0"/>
              <a:t>Anti-bias: Our path</a:t>
            </a:r>
            <a:endParaRPr lang="he-IL" dirty="0"/>
          </a:p>
        </p:txBody>
      </p:sp>
      <p:grpSp>
        <p:nvGrpSpPr>
          <p:cNvPr id="16" name="Graphic 4">
            <a:extLst>
              <a:ext uri="{FF2B5EF4-FFF2-40B4-BE49-F238E27FC236}">
                <a16:creationId xmlns:a16="http://schemas.microsoft.com/office/drawing/2014/main" id="{81AB9F41-F24B-4206-A558-4F4F86C4C908}"/>
              </a:ext>
            </a:extLst>
          </p:cNvPr>
          <p:cNvGrpSpPr/>
          <p:nvPr/>
        </p:nvGrpSpPr>
        <p:grpSpPr>
          <a:xfrm>
            <a:off x="1" y="2175933"/>
            <a:ext cx="1566152" cy="909846"/>
            <a:chOff x="0" y="2175933"/>
            <a:chExt cx="1566152" cy="909846"/>
          </a:xfrm>
        </p:grpSpPr>
        <p:sp>
          <p:nvSpPr>
            <p:cNvPr id="17" name="Freeform: Shape 16">
              <a:extLst>
                <a:ext uri="{FF2B5EF4-FFF2-40B4-BE49-F238E27FC236}">
                  <a16:creationId xmlns:a16="http://schemas.microsoft.com/office/drawing/2014/main" id="{6D1A9F65-54EA-460B-9177-FC3329B6766E}"/>
                </a:ext>
              </a:extLst>
            </p:cNvPr>
            <p:cNvSpPr/>
            <p:nvPr/>
          </p:nvSpPr>
          <p:spPr>
            <a:xfrm>
              <a:off x="307" y="3074052"/>
              <a:ext cx="1565845" cy="11727"/>
            </a:xfrm>
            <a:custGeom>
              <a:avLst/>
              <a:gdLst>
                <a:gd name="connsiteX0" fmla="*/ 0 w 1565845"/>
                <a:gd name="connsiteY0" fmla="*/ 0 h 11727"/>
                <a:gd name="connsiteX1" fmla="*/ 1565845 w 1565845"/>
                <a:gd name="connsiteY1" fmla="*/ 0 h 11727"/>
                <a:gd name="connsiteX2" fmla="*/ 1565845 w 1565845"/>
                <a:gd name="connsiteY2" fmla="*/ 11727 h 11727"/>
                <a:gd name="connsiteX3" fmla="*/ 0 w 1565845"/>
                <a:gd name="connsiteY3" fmla="*/ 11727 h 11727"/>
              </a:gdLst>
              <a:ahLst/>
              <a:cxnLst>
                <a:cxn ang="0">
                  <a:pos x="connsiteX0" y="connsiteY0"/>
                </a:cxn>
                <a:cxn ang="0">
                  <a:pos x="connsiteX1" y="connsiteY1"/>
                </a:cxn>
                <a:cxn ang="0">
                  <a:pos x="connsiteX2" y="connsiteY2"/>
                </a:cxn>
                <a:cxn ang="0">
                  <a:pos x="connsiteX3" y="connsiteY3"/>
                </a:cxn>
              </a:cxnLst>
              <a:rect l="l" t="t" r="r" b="b"/>
              <a:pathLst>
                <a:path w="1565845" h="11727">
                  <a:moveTo>
                    <a:pt x="0" y="0"/>
                  </a:moveTo>
                  <a:lnTo>
                    <a:pt x="1565845" y="0"/>
                  </a:lnTo>
                  <a:lnTo>
                    <a:pt x="1565845" y="11727"/>
                  </a:lnTo>
                  <a:lnTo>
                    <a:pt x="0" y="11727"/>
                  </a:lnTo>
                  <a:close/>
                </a:path>
              </a:pathLst>
            </a:custGeom>
            <a:solidFill>
              <a:srgbClr val="58595B"/>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8" name="Freeform: Shape 17">
              <a:extLst>
                <a:ext uri="{FF2B5EF4-FFF2-40B4-BE49-F238E27FC236}">
                  <a16:creationId xmlns:a16="http://schemas.microsoft.com/office/drawing/2014/main" id="{9ABA7818-71FE-44FD-BA05-6A3DFF0FF204}"/>
                </a:ext>
              </a:extLst>
            </p:cNvPr>
            <p:cNvSpPr/>
            <p:nvPr/>
          </p:nvSpPr>
          <p:spPr>
            <a:xfrm>
              <a:off x="1025850" y="2604191"/>
              <a:ext cx="434564" cy="479281"/>
            </a:xfrm>
            <a:custGeom>
              <a:avLst/>
              <a:gdLst>
                <a:gd name="connsiteX0" fmla="*/ 256617 w 434564"/>
                <a:gd name="connsiteY0" fmla="*/ 67672 h 479281"/>
                <a:gd name="connsiteX1" fmla="*/ 0 w 434564"/>
                <a:gd name="connsiteY1" fmla="*/ 302411 h 479281"/>
                <a:gd name="connsiteX2" fmla="*/ 0 w 434564"/>
                <a:gd name="connsiteY2" fmla="*/ 479281 h 479281"/>
                <a:gd name="connsiteX3" fmla="*/ 434564 w 434564"/>
                <a:gd name="connsiteY3" fmla="*/ 44718 h 479281"/>
                <a:gd name="connsiteX4" fmla="*/ 432296 w 434564"/>
                <a:gd name="connsiteY4" fmla="*/ 0 h 479281"/>
                <a:gd name="connsiteX5" fmla="*/ 256617 w 434564"/>
                <a:gd name="connsiteY5" fmla="*/ 67672 h 4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564" h="479281">
                  <a:moveTo>
                    <a:pt x="256617" y="67672"/>
                  </a:moveTo>
                  <a:cubicBezTo>
                    <a:pt x="244966" y="199057"/>
                    <a:pt x="134345" y="302411"/>
                    <a:pt x="0" y="302411"/>
                  </a:cubicBezTo>
                  <a:lnTo>
                    <a:pt x="0" y="479281"/>
                  </a:lnTo>
                  <a:cubicBezTo>
                    <a:pt x="239622" y="479281"/>
                    <a:pt x="434564" y="284339"/>
                    <a:pt x="434564" y="44718"/>
                  </a:cubicBezTo>
                  <a:cubicBezTo>
                    <a:pt x="434564" y="29645"/>
                    <a:pt x="433795" y="14726"/>
                    <a:pt x="432296" y="0"/>
                  </a:cubicBezTo>
                  <a:lnTo>
                    <a:pt x="256617" y="67672"/>
                  </a:lnTo>
                  <a:close/>
                </a:path>
              </a:pathLst>
            </a:custGeom>
            <a:solidFill>
              <a:srgbClr val="989B9E"/>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9" name="Freeform: Shape 18">
              <a:extLst>
                <a:ext uri="{FF2B5EF4-FFF2-40B4-BE49-F238E27FC236}">
                  <a16:creationId xmlns:a16="http://schemas.microsoft.com/office/drawing/2014/main" id="{DFAB3EE1-2B11-4715-A094-8B7ABB720D1B}"/>
                </a:ext>
              </a:extLst>
            </p:cNvPr>
            <p:cNvSpPr/>
            <p:nvPr/>
          </p:nvSpPr>
          <p:spPr>
            <a:xfrm>
              <a:off x="1025850" y="2214383"/>
              <a:ext cx="432295" cy="457518"/>
            </a:xfrm>
            <a:custGeom>
              <a:avLst/>
              <a:gdLst>
                <a:gd name="connsiteX0" fmla="*/ 0 w 432295"/>
                <a:gd name="connsiteY0" fmla="*/ 0 h 457518"/>
                <a:gd name="connsiteX1" fmla="*/ 0 w 432295"/>
                <a:gd name="connsiteY1" fmla="*/ 176871 h 457518"/>
                <a:gd name="connsiteX2" fmla="*/ 257693 w 432295"/>
                <a:gd name="connsiteY2" fmla="*/ 434564 h 457518"/>
                <a:gd name="connsiteX3" fmla="*/ 256617 w 432295"/>
                <a:gd name="connsiteY3" fmla="*/ 457519 h 457518"/>
                <a:gd name="connsiteX4" fmla="*/ 432296 w 432295"/>
                <a:gd name="connsiteY4" fmla="*/ 389885 h 457518"/>
                <a:gd name="connsiteX5" fmla="*/ 0 w 432295"/>
                <a:gd name="connsiteY5" fmla="*/ 0 h 45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295" h="457518">
                  <a:moveTo>
                    <a:pt x="0" y="0"/>
                  </a:moveTo>
                  <a:lnTo>
                    <a:pt x="0" y="176871"/>
                  </a:lnTo>
                  <a:cubicBezTo>
                    <a:pt x="142073" y="176871"/>
                    <a:pt x="257693" y="292452"/>
                    <a:pt x="257693" y="434564"/>
                  </a:cubicBezTo>
                  <a:cubicBezTo>
                    <a:pt x="257693" y="442292"/>
                    <a:pt x="257270" y="449944"/>
                    <a:pt x="256617" y="457519"/>
                  </a:cubicBezTo>
                  <a:lnTo>
                    <a:pt x="432296" y="389885"/>
                  </a:lnTo>
                  <a:cubicBezTo>
                    <a:pt x="409802" y="171142"/>
                    <a:pt x="224511" y="0"/>
                    <a:pt x="0" y="0"/>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0" name="Freeform: Shape 19">
              <a:extLst>
                <a:ext uri="{FF2B5EF4-FFF2-40B4-BE49-F238E27FC236}">
                  <a16:creationId xmlns:a16="http://schemas.microsoft.com/office/drawing/2014/main" id="{E2A56E7F-C90F-4E91-9102-649AA62FBFD5}"/>
                </a:ext>
              </a:extLst>
            </p:cNvPr>
            <p:cNvSpPr/>
            <p:nvPr/>
          </p:nvSpPr>
          <p:spPr>
            <a:xfrm>
              <a:off x="307" y="2906640"/>
              <a:ext cx="1025850" cy="176870"/>
            </a:xfrm>
            <a:custGeom>
              <a:avLst/>
              <a:gdLst>
                <a:gd name="connsiteX0" fmla="*/ 0 w 1025850"/>
                <a:gd name="connsiteY0" fmla="*/ 0 h 176870"/>
                <a:gd name="connsiteX1" fmla="*/ 1025851 w 1025850"/>
                <a:gd name="connsiteY1" fmla="*/ 0 h 176870"/>
                <a:gd name="connsiteX2" fmla="*/ 1025851 w 1025850"/>
                <a:gd name="connsiteY2" fmla="*/ 176871 h 176870"/>
                <a:gd name="connsiteX3" fmla="*/ 0 w 1025850"/>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1025850" h="176870">
                  <a:moveTo>
                    <a:pt x="0" y="0"/>
                  </a:moveTo>
                  <a:lnTo>
                    <a:pt x="1025851" y="0"/>
                  </a:lnTo>
                  <a:lnTo>
                    <a:pt x="1025851"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1" name="Freeform: Shape 20">
              <a:extLst>
                <a:ext uri="{FF2B5EF4-FFF2-40B4-BE49-F238E27FC236}">
                  <a16:creationId xmlns:a16="http://schemas.microsoft.com/office/drawing/2014/main" id="{C28BD3BD-E8B6-4F06-A6B7-67788D573F52}"/>
                </a:ext>
              </a:extLst>
            </p:cNvPr>
            <p:cNvSpPr/>
            <p:nvPr/>
          </p:nvSpPr>
          <p:spPr>
            <a:xfrm>
              <a:off x="1025850" y="290664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2" name="Freeform: Shape 21">
              <a:extLst>
                <a:ext uri="{FF2B5EF4-FFF2-40B4-BE49-F238E27FC236}">
                  <a16:creationId xmlns:a16="http://schemas.microsoft.com/office/drawing/2014/main" id="{9F399A9C-FACC-4456-B07F-F1246744D7C1}"/>
                </a:ext>
              </a:extLst>
            </p:cNvPr>
            <p:cNvSpPr/>
            <p:nvPr/>
          </p:nvSpPr>
          <p:spPr>
            <a:xfrm>
              <a:off x="1025850" y="2175933"/>
              <a:ext cx="434564" cy="869127"/>
            </a:xfrm>
            <a:custGeom>
              <a:avLst/>
              <a:gdLst>
                <a:gd name="connsiteX0" fmla="*/ 0 w 434564"/>
                <a:gd name="connsiteY0" fmla="*/ 869128 h 869127"/>
                <a:gd name="connsiteX1" fmla="*/ 0 w 434564"/>
                <a:gd name="connsiteY1" fmla="*/ 692257 h 869127"/>
                <a:gd name="connsiteX2" fmla="*/ 257693 w 434564"/>
                <a:gd name="connsiteY2" fmla="*/ 434564 h 869127"/>
                <a:gd name="connsiteX3" fmla="*/ 0 w 434564"/>
                <a:gd name="connsiteY3" fmla="*/ 176871 h 869127"/>
                <a:gd name="connsiteX4" fmla="*/ 0 w 434564"/>
                <a:gd name="connsiteY4" fmla="*/ 0 h 869127"/>
                <a:gd name="connsiteX5" fmla="*/ 434564 w 434564"/>
                <a:gd name="connsiteY5" fmla="*/ 434564 h 869127"/>
                <a:gd name="connsiteX6" fmla="*/ 0 w 434564"/>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869127">
                  <a:moveTo>
                    <a:pt x="0" y="869128"/>
                  </a:moveTo>
                  <a:lnTo>
                    <a:pt x="0" y="692257"/>
                  </a:lnTo>
                  <a:cubicBezTo>
                    <a:pt x="142073" y="692257"/>
                    <a:pt x="257693" y="576676"/>
                    <a:pt x="257693" y="434564"/>
                  </a:cubicBezTo>
                  <a:cubicBezTo>
                    <a:pt x="257693" y="292452"/>
                    <a:pt x="142073" y="176871"/>
                    <a:pt x="0" y="176871"/>
                  </a:cubicBezTo>
                  <a:lnTo>
                    <a:pt x="0" y="0"/>
                  </a:lnTo>
                  <a:cubicBezTo>
                    <a:pt x="239622" y="0"/>
                    <a:pt x="434564" y="194942"/>
                    <a:pt x="434564" y="434564"/>
                  </a:cubicBezTo>
                  <a:cubicBezTo>
                    <a:pt x="434564" y="674185"/>
                    <a:pt x="239622" y="869128"/>
                    <a:pt x="0" y="8691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3" name="Freeform: Shape 22">
              <a:extLst>
                <a:ext uri="{FF2B5EF4-FFF2-40B4-BE49-F238E27FC236}">
                  <a16:creationId xmlns:a16="http://schemas.microsoft.com/office/drawing/2014/main" id="{6A248D33-9A2A-4C61-BB8D-FD25F8DFD613}"/>
                </a:ext>
              </a:extLst>
            </p:cNvPr>
            <p:cNvSpPr/>
            <p:nvPr/>
          </p:nvSpPr>
          <p:spPr>
            <a:xfrm>
              <a:off x="0" y="2868190"/>
              <a:ext cx="1025850" cy="176870"/>
            </a:xfrm>
            <a:custGeom>
              <a:avLst/>
              <a:gdLst>
                <a:gd name="connsiteX0" fmla="*/ 0 w 1025850"/>
                <a:gd name="connsiteY0" fmla="*/ 0 h 176870"/>
                <a:gd name="connsiteX1" fmla="*/ 1025851 w 1025850"/>
                <a:gd name="connsiteY1" fmla="*/ 0 h 176870"/>
                <a:gd name="connsiteX2" fmla="*/ 1025851 w 1025850"/>
                <a:gd name="connsiteY2" fmla="*/ 176871 h 176870"/>
                <a:gd name="connsiteX3" fmla="*/ 0 w 1025850"/>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1025850" h="176870">
                  <a:moveTo>
                    <a:pt x="0" y="0"/>
                  </a:moveTo>
                  <a:lnTo>
                    <a:pt x="1025851" y="0"/>
                  </a:lnTo>
                  <a:lnTo>
                    <a:pt x="1025851"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4" name="Freeform: Shape 23">
              <a:extLst>
                <a:ext uri="{FF2B5EF4-FFF2-40B4-BE49-F238E27FC236}">
                  <a16:creationId xmlns:a16="http://schemas.microsoft.com/office/drawing/2014/main" id="{0CAA7C39-A7D2-47DF-89CD-48CC3F6507E7}"/>
                </a:ext>
              </a:extLst>
            </p:cNvPr>
            <p:cNvSpPr/>
            <p:nvPr/>
          </p:nvSpPr>
          <p:spPr>
            <a:xfrm>
              <a:off x="0" y="2879725"/>
              <a:ext cx="1014315" cy="153800"/>
            </a:xfrm>
            <a:custGeom>
              <a:avLst/>
              <a:gdLst>
                <a:gd name="connsiteX0" fmla="*/ 0 w 1014315"/>
                <a:gd name="connsiteY0" fmla="*/ 0 h 153800"/>
                <a:gd name="connsiteX1" fmla="*/ 1014316 w 1014315"/>
                <a:gd name="connsiteY1" fmla="*/ 0 h 153800"/>
                <a:gd name="connsiteX2" fmla="*/ 1014316 w 1014315"/>
                <a:gd name="connsiteY2" fmla="*/ 153801 h 153800"/>
                <a:gd name="connsiteX3" fmla="*/ 0 w 1014315"/>
                <a:gd name="connsiteY3" fmla="*/ 153801 h 153800"/>
              </a:gdLst>
              <a:ahLst/>
              <a:cxnLst>
                <a:cxn ang="0">
                  <a:pos x="connsiteX0" y="connsiteY0"/>
                </a:cxn>
                <a:cxn ang="0">
                  <a:pos x="connsiteX1" y="connsiteY1"/>
                </a:cxn>
                <a:cxn ang="0">
                  <a:pos x="connsiteX2" y="connsiteY2"/>
                </a:cxn>
                <a:cxn ang="0">
                  <a:pos x="connsiteX3" y="connsiteY3"/>
                </a:cxn>
              </a:cxnLst>
              <a:rect l="l" t="t" r="r" b="b"/>
              <a:pathLst>
                <a:path w="1014315" h="153800">
                  <a:moveTo>
                    <a:pt x="0" y="0"/>
                  </a:moveTo>
                  <a:lnTo>
                    <a:pt x="1014316" y="0"/>
                  </a:lnTo>
                  <a:lnTo>
                    <a:pt x="1014316" y="153801"/>
                  </a:lnTo>
                  <a:lnTo>
                    <a:pt x="0" y="153801"/>
                  </a:lnTo>
                  <a:close/>
                </a:path>
              </a:pathLst>
            </a:custGeom>
            <a:solidFill>
              <a:srgbClr val="50CFDA"/>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25" name="Graphic 4">
              <a:extLst>
                <a:ext uri="{FF2B5EF4-FFF2-40B4-BE49-F238E27FC236}">
                  <a16:creationId xmlns:a16="http://schemas.microsoft.com/office/drawing/2014/main" id="{81AB9F41-F24B-4206-A558-4F4F86C4C908}"/>
                </a:ext>
              </a:extLst>
            </p:cNvPr>
            <p:cNvGrpSpPr/>
            <p:nvPr/>
          </p:nvGrpSpPr>
          <p:grpSpPr>
            <a:xfrm>
              <a:off x="307" y="2950857"/>
              <a:ext cx="1025543" cy="11535"/>
              <a:chOff x="307" y="2950857"/>
              <a:chExt cx="1025543" cy="11535"/>
            </a:xfrm>
            <a:solidFill>
              <a:srgbClr val="FFFFFF"/>
            </a:solidFill>
          </p:grpSpPr>
          <p:sp>
            <p:nvSpPr>
              <p:cNvPr id="26" name="Freeform: Shape 25">
                <a:extLst>
                  <a:ext uri="{FF2B5EF4-FFF2-40B4-BE49-F238E27FC236}">
                    <a16:creationId xmlns:a16="http://schemas.microsoft.com/office/drawing/2014/main" id="{1F9AFA90-7305-445E-A714-E893862F933B}"/>
                  </a:ext>
                </a:extLst>
              </p:cNvPr>
              <p:cNvSpPr/>
              <p:nvPr/>
            </p:nvSpPr>
            <p:spPr>
              <a:xfrm>
                <a:off x="307" y="2950857"/>
                <a:ext cx="942337" cy="11535"/>
              </a:xfrm>
              <a:custGeom>
                <a:avLst/>
                <a:gdLst>
                  <a:gd name="connsiteX0" fmla="*/ 942337 w 942337"/>
                  <a:gd name="connsiteY0" fmla="*/ 11535 h 11535"/>
                  <a:gd name="connsiteX1" fmla="*/ 870781 w 942337"/>
                  <a:gd name="connsiteY1" fmla="*/ 11535 h 11535"/>
                  <a:gd name="connsiteX2" fmla="*/ 870781 w 942337"/>
                  <a:gd name="connsiteY2" fmla="*/ 0 h 11535"/>
                  <a:gd name="connsiteX3" fmla="*/ 942337 w 942337"/>
                  <a:gd name="connsiteY3" fmla="*/ 0 h 11535"/>
                  <a:gd name="connsiteX4" fmla="*/ 942337 w 942337"/>
                  <a:gd name="connsiteY4" fmla="*/ 11535 h 11535"/>
                  <a:gd name="connsiteX5" fmla="*/ 795265 w 942337"/>
                  <a:gd name="connsiteY5" fmla="*/ 11535 h 11535"/>
                  <a:gd name="connsiteX6" fmla="*/ 723709 w 942337"/>
                  <a:gd name="connsiteY6" fmla="*/ 11535 h 11535"/>
                  <a:gd name="connsiteX7" fmla="*/ 723709 w 942337"/>
                  <a:gd name="connsiteY7" fmla="*/ 0 h 11535"/>
                  <a:gd name="connsiteX8" fmla="*/ 795265 w 942337"/>
                  <a:gd name="connsiteY8" fmla="*/ 0 h 11535"/>
                  <a:gd name="connsiteX9" fmla="*/ 795265 w 942337"/>
                  <a:gd name="connsiteY9" fmla="*/ 11535 h 11535"/>
                  <a:gd name="connsiteX10" fmla="*/ 648193 w 942337"/>
                  <a:gd name="connsiteY10" fmla="*/ 11535 h 11535"/>
                  <a:gd name="connsiteX11" fmla="*/ 576637 w 942337"/>
                  <a:gd name="connsiteY11" fmla="*/ 11535 h 11535"/>
                  <a:gd name="connsiteX12" fmla="*/ 576637 w 942337"/>
                  <a:gd name="connsiteY12" fmla="*/ 0 h 11535"/>
                  <a:gd name="connsiteX13" fmla="*/ 648193 w 942337"/>
                  <a:gd name="connsiteY13" fmla="*/ 0 h 11535"/>
                  <a:gd name="connsiteX14" fmla="*/ 648193 w 942337"/>
                  <a:gd name="connsiteY14" fmla="*/ 11535 h 11535"/>
                  <a:gd name="connsiteX15" fmla="*/ 365700 w 942337"/>
                  <a:gd name="connsiteY15" fmla="*/ 11535 h 11535"/>
                  <a:gd name="connsiteX16" fmla="*/ 294144 w 942337"/>
                  <a:gd name="connsiteY16" fmla="*/ 11535 h 11535"/>
                  <a:gd name="connsiteX17" fmla="*/ 294144 w 942337"/>
                  <a:gd name="connsiteY17" fmla="*/ 0 h 11535"/>
                  <a:gd name="connsiteX18" fmla="*/ 365700 w 942337"/>
                  <a:gd name="connsiteY18" fmla="*/ 0 h 11535"/>
                  <a:gd name="connsiteX19" fmla="*/ 365700 w 942337"/>
                  <a:gd name="connsiteY19" fmla="*/ 11535 h 11535"/>
                  <a:gd name="connsiteX20" fmla="*/ 218628 w 942337"/>
                  <a:gd name="connsiteY20" fmla="*/ 11535 h 11535"/>
                  <a:gd name="connsiteX21" fmla="*/ 147072 w 942337"/>
                  <a:gd name="connsiteY21" fmla="*/ 11535 h 11535"/>
                  <a:gd name="connsiteX22" fmla="*/ 147072 w 942337"/>
                  <a:gd name="connsiteY22" fmla="*/ 0 h 11535"/>
                  <a:gd name="connsiteX23" fmla="*/ 218628 w 942337"/>
                  <a:gd name="connsiteY23" fmla="*/ 0 h 11535"/>
                  <a:gd name="connsiteX24" fmla="*/ 218628 w 942337"/>
                  <a:gd name="connsiteY24" fmla="*/ 11535 h 11535"/>
                  <a:gd name="connsiteX25" fmla="*/ 71556 w 942337"/>
                  <a:gd name="connsiteY25" fmla="*/ 11535 h 11535"/>
                  <a:gd name="connsiteX26" fmla="*/ 0 w 942337"/>
                  <a:gd name="connsiteY26" fmla="*/ 11535 h 11535"/>
                  <a:gd name="connsiteX27" fmla="*/ 0 w 942337"/>
                  <a:gd name="connsiteY27" fmla="*/ 0 h 11535"/>
                  <a:gd name="connsiteX28" fmla="*/ 71556 w 942337"/>
                  <a:gd name="connsiteY28" fmla="*/ 0 h 11535"/>
                  <a:gd name="connsiteX29" fmla="*/ 71556 w 942337"/>
                  <a:gd name="connsiteY29" fmla="*/ 11535 h 11535"/>
                  <a:gd name="connsiteX30" fmla="*/ 497276 w 942337"/>
                  <a:gd name="connsiteY30" fmla="*/ 11535 h 11535"/>
                  <a:gd name="connsiteX31" fmla="*/ 435410 w 942337"/>
                  <a:gd name="connsiteY31" fmla="*/ 11535 h 11535"/>
                  <a:gd name="connsiteX32" fmla="*/ 435410 w 942337"/>
                  <a:gd name="connsiteY32" fmla="*/ 0 h 11535"/>
                  <a:gd name="connsiteX33" fmla="*/ 497276 w 942337"/>
                  <a:gd name="connsiteY33" fmla="*/ 0 h 11535"/>
                  <a:gd name="connsiteX34" fmla="*/ 497276 w 942337"/>
                  <a:gd name="connsiteY34"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42337" h="11535">
                    <a:moveTo>
                      <a:pt x="942337" y="11535"/>
                    </a:moveTo>
                    <a:lnTo>
                      <a:pt x="870781" y="11535"/>
                    </a:lnTo>
                    <a:lnTo>
                      <a:pt x="870781" y="0"/>
                    </a:lnTo>
                    <a:lnTo>
                      <a:pt x="942337" y="0"/>
                    </a:lnTo>
                    <a:lnTo>
                      <a:pt x="942337" y="11535"/>
                    </a:lnTo>
                    <a:close/>
                    <a:moveTo>
                      <a:pt x="795265" y="11535"/>
                    </a:moveTo>
                    <a:lnTo>
                      <a:pt x="723709" y="11535"/>
                    </a:lnTo>
                    <a:lnTo>
                      <a:pt x="723709" y="0"/>
                    </a:lnTo>
                    <a:lnTo>
                      <a:pt x="795265" y="0"/>
                    </a:lnTo>
                    <a:lnTo>
                      <a:pt x="795265" y="11535"/>
                    </a:lnTo>
                    <a:close/>
                    <a:moveTo>
                      <a:pt x="648193" y="11535"/>
                    </a:moveTo>
                    <a:lnTo>
                      <a:pt x="576637" y="11535"/>
                    </a:lnTo>
                    <a:lnTo>
                      <a:pt x="576637" y="0"/>
                    </a:lnTo>
                    <a:lnTo>
                      <a:pt x="648193" y="0"/>
                    </a:lnTo>
                    <a:lnTo>
                      <a:pt x="648193" y="11535"/>
                    </a:lnTo>
                    <a:close/>
                    <a:moveTo>
                      <a:pt x="365700" y="11535"/>
                    </a:moveTo>
                    <a:lnTo>
                      <a:pt x="294144" y="11535"/>
                    </a:lnTo>
                    <a:lnTo>
                      <a:pt x="294144" y="0"/>
                    </a:lnTo>
                    <a:lnTo>
                      <a:pt x="365700" y="0"/>
                    </a:lnTo>
                    <a:lnTo>
                      <a:pt x="365700" y="11535"/>
                    </a:lnTo>
                    <a:close/>
                    <a:moveTo>
                      <a:pt x="218628" y="11535"/>
                    </a:moveTo>
                    <a:lnTo>
                      <a:pt x="147072" y="11535"/>
                    </a:lnTo>
                    <a:lnTo>
                      <a:pt x="147072" y="0"/>
                    </a:lnTo>
                    <a:lnTo>
                      <a:pt x="218628" y="0"/>
                    </a:lnTo>
                    <a:lnTo>
                      <a:pt x="218628" y="11535"/>
                    </a:lnTo>
                    <a:close/>
                    <a:moveTo>
                      <a:pt x="71556" y="11535"/>
                    </a:moveTo>
                    <a:lnTo>
                      <a:pt x="0" y="11535"/>
                    </a:lnTo>
                    <a:lnTo>
                      <a:pt x="0" y="0"/>
                    </a:lnTo>
                    <a:lnTo>
                      <a:pt x="71556" y="0"/>
                    </a:lnTo>
                    <a:lnTo>
                      <a:pt x="71556" y="11535"/>
                    </a:lnTo>
                    <a:close/>
                    <a:moveTo>
                      <a:pt x="497276" y="11535"/>
                    </a:moveTo>
                    <a:lnTo>
                      <a:pt x="435410" y="11535"/>
                    </a:lnTo>
                    <a:lnTo>
                      <a:pt x="435410" y="0"/>
                    </a:lnTo>
                    <a:lnTo>
                      <a:pt x="497276" y="0"/>
                    </a:lnTo>
                    <a:lnTo>
                      <a:pt x="49727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7" name="Freeform: Shape 26">
                <a:extLst>
                  <a:ext uri="{FF2B5EF4-FFF2-40B4-BE49-F238E27FC236}">
                    <a16:creationId xmlns:a16="http://schemas.microsoft.com/office/drawing/2014/main" id="{D78D9132-FC77-4146-A9DD-53512A18DC72}"/>
                  </a:ext>
                </a:extLst>
              </p:cNvPr>
              <p:cNvSpPr/>
              <p:nvPr/>
            </p:nvSpPr>
            <p:spPr>
              <a:xfrm>
                <a:off x="991245"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28" name="Freeform: Shape 27">
              <a:extLst>
                <a:ext uri="{FF2B5EF4-FFF2-40B4-BE49-F238E27FC236}">
                  <a16:creationId xmlns:a16="http://schemas.microsoft.com/office/drawing/2014/main" id="{BF2B7CB8-DFEE-4686-9207-2BC35B9B1091}"/>
                </a:ext>
              </a:extLst>
            </p:cNvPr>
            <p:cNvSpPr/>
            <p:nvPr/>
          </p:nvSpPr>
          <p:spPr>
            <a:xfrm>
              <a:off x="591286" y="2567202"/>
              <a:ext cx="434563" cy="516308"/>
            </a:xfrm>
            <a:custGeom>
              <a:avLst/>
              <a:gdLst>
                <a:gd name="connsiteX0" fmla="*/ 0 w 434563"/>
                <a:gd name="connsiteY0" fmla="*/ 81745 h 516308"/>
                <a:gd name="connsiteX1" fmla="*/ 434564 w 434563"/>
                <a:gd name="connsiteY1" fmla="*/ 516309 h 516308"/>
                <a:gd name="connsiteX2" fmla="*/ 434564 w 434563"/>
                <a:gd name="connsiteY2" fmla="*/ 339438 h 516308"/>
                <a:gd name="connsiteX3" fmla="*/ 176871 w 434563"/>
                <a:gd name="connsiteY3" fmla="*/ 81745 h 516308"/>
                <a:gd name="connsiteX4" fmla="*/ 176871 w 434563"/>
                <a:gd name="connsiteY4" fmla="*/ 81630 h 516308"/>
                <a:gd name="connsiteX5" fmla="*/ 7728 w 434563"/>
                <a:gd name="connsiteY5" fmla="*/ 0 h 516308"/>
                <a:gd name="connsiteX6" fmla="*/ 0 w 434563"/>
                <a:gd name="connsiteY6" fmla="*/ 81745 h 51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3" h="516308">
                  <a:moveTo>
                    <a:pt x="0" y="81745"/>
                  </a:moveTo>
                  <a:cubicBezTo>
                    <a:pt x="0" y="321367"/>
                    <a:pt x="194942" y="516309"/>
                    <a:pt x="434564" y="516309"/>
                  </a:cubicBezTo>
                  <a:lnTo>
                    <a:pt x="434564" y="339438"/>
                  </a:lnTo>
                  <a:cubicBezTo>
                    <a:pt x="292491" y="339438"/>
                    <a:pt x="176871" y="223857"/>
                    <a:pt x="176871" y="81745"/>
                  </a:cubicBezTo>
                  <a:cubicBezTo>
                    <a:pt x="176871" y="81707"/>
                    <a:pt x="176871" y="81668"/>
                    <a:pt x="176871" y="81630"/>
                  </a:cubicBezTo>
                  <a:lnTo>
                    <a:pt x="7728" y="0"/>
                  </a:lnTo>
                  <a:cubicBezTo>
                    <a:pt x="2692" y="26492"/>
                    <a:pt x="0" y="53792"/>
                    <a:pt x="0" y="81745"/>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9" name="Freeform: Shape 28">
              <a:extLst>
                <a:ext uri="{FF2B5EF4-FFF2-40B4-BE49-F238E27FC236}">
                  <a16:creationId xmlns:a16="http://schemas.microsoft.com/office/drawing/2014/main" id="{610723FC-998F-4436-9778-E36BB1D2CAEF}"/>
                </a:ext>
              </a:extLst>
            </p:cNvPr>
            <p:cNvSpPr/>
            <p:nvPr/>
          </p:nvSpPr>
          <p:spPr>
            <a:xfrm>
              <a:off x="599053" y="2214383"/>
              <a:ext cx="426796" cy="434448"/>
            </a:xfrm>
            <a:custGeom>
              <a:avLst/>
              <a:gdLst>
                <a:gd name="connsiteX0" fmla="*/ 426797 w 426796"/>
                <a:gd name="connsiteY0" fmla="*/ 176871 h 434448"/>
                <a:gd name="connsiteX1" fmla="*/ 426797 w 426796"/>
                <a:gd name="connsiteY1" fmla="*/ 0 h 434448"/>
                <a:gd name="connsiteX2" fmla="*/ 0 w 426796"/>
                <a:gd name="connsiteY2" fmla="*/ 352819 h 434448"/>
                <a:gd name="connsiteX3" fmla="*/ 169142 w 426796"/>
                <a:gd name="connsiteY3" fmla="*/ 434449 h 434448"/>
                <a:gd name="connsiteX4" fmla="*/ 426797 w 426796"/>
                <a:gd name="connsiteY4" fmla="*/ 176871 h 434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96" h="434448">
                  <a:moveTo>
                    <a:pt x="426797" y="176871"/>
                  </a:moveTo>
                  <a:lnTo>
                    <a:pt x="426797" y="0"/>
                  </a:lnTo>
                  <a:cubicBezTo>
                    <a:pt x="215129" y="0"/>
                    <a:pt x="38335" y="152147"/>
                    <a:pt x="0" y="352819"/>
                  </a:cubicBezTo>
                  <a:lnTo>
                    <a:pt x="169142" y="434449"/>
                  </a:lnTo>
                  <a:cubicBezTo>
                    <a:pt x="169181" y="292414"/>
                    <a:pt x="284724" y="176871"/>
                    <a:pt x="426797" y="176871"/>
                  </a:cubicBez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30" name="Freeform: Shape 29">
              <a:extLst>
                <a:ext uri="{FF2B5EF4-FFF2-40B4-BE49-F238E27FC236}">
                  <a16:creationId xmlns:a16="http://schemas.microsoft.com/office/drawing/2014/main" id="{AA90D102-D764-4082-86D0-213569BFF882}"/>
                </a:ext>
              </a:extLst>
            </p:cNvPr>
            <p:cNvSpPr/>
            <p:nvPr/>
          </p:nvSpPr>
          <p:spPr>
            <a:xfrm>
              <a:off x="591286" y="2175933"/>
              <a:ext cx="434563" cy="869127"/>
            </a:xfrm>
            <a:custGeom>
              <a:avLst/>
              <a:gdLst>
                <a:gd name="connsiteX0" fmla="*/ 434564 w 434563"/>
                <a:gd name="connsiteY0" fmla="*/ 869128 h 869127"/>
                <a:gd name="connsiteX1" fmla="*/ 0 w 434563"/>
                <a:gd name="connsiteY1" fmla="*/ 434564 h 869127"/>
                <a:gd name="connsiteX2" fmla="*/ 434564 w 434563"/>
                <a:gd name="connsiteY2" fmla="*/ 0 h 869127"/>
                <a:gd name="connsiteX3" fmla="*/ 434564 w 434563"/>
                <a:gd name="connsiteY3" fmla="*/ 176871 h 869127"/>
                <a:gd name="connsiteX4" fmla="*/ 176871 w 434563"/>
                <a:gd name="connsiteY4" fmla="*/ 434564 h 869127"/>
                <a:gd name="connsiteX5" fmla="*/ 434564 w 434563"/>
                <a:gd name="connsiteY5" fmla="*/ 692257 h 869127"/>
                <a:gd name="connsiteX6" fmla="*/ 434564 w 434563"/>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3" h="869127">
                  <a:moveTo>
                    <a:pt x="434564" y="869128"/>
                  </a:moveTo>
                  <a:cubicBezTo>
                    <a:pt x="194942" y="869128"/>
                    <a:pt x="0" y="674185"/>
                    <a:pt x="0" y="434564"/>
                  </a:cubicBezTo>
                  <a:cubicBezTo>
                    <a:pt x="0" y="194942"/>
                    <a:pt x="194942" y="0"/>
                    <a:pt x="434564" y="0"/>
                  </a:cubicBezTo>
                  <a:lnTo>
                    <a:pt x="434564" y="176871"/>
                  </a:lnTo>
                  <a:cubicBezTo>
                    <a:pt x="292491" y="176871"/>
                    <a:pt x="176871" y="292452"/>
                    <a:pt x="176871" y="434564"/>
                  </a:cubicBezTo>
                  <a:cubicBezTo>
                    <a:pt x="176871" y="576676"/>
                    <a:pt x="292452" y="692257"/>
                    <a:pt x="434564" y="692257"/>
                  </a:cubicBezTo>
                  <a:lnTo>
                    <a:pt x="434564" y="869128"/>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31" name="Freeform: Shape 30">
              <a:extLst>
                <a:ext uri="{FF2B5EF4-FFF2-40B4-BE49-F238E27FC236}">
                  <a16:creationId xmlns:a16="http://schemas.microsoft.com/office/drawing/2014/main" id="{36CB6D64-497E-4E44-8201-703279FF04EF}"/>
                </a:ext>
              </a:extLst>
            </p:cNvPr>
            <p:cNvSpPr/>
            <p:nvPr/>
          </p:nvSpPr>
          <p:spPr>
            <a:xfrm>
              <a:off x="1014315" y="2187621"/>
              <a:ext cx="434564" cy="845750"/>
            </a:xfrm>
            <a:custGeom>
              <a:avLst/>
              <a:gdLst>
                <a:gd name="connsiteX0" fmla="*/ 23070 w 434564"/>
                <a:gd name="connsiteY0" fmla="*/ 0 h 845750"/>
                <a:gd name="connsiteX1" fmla="*/ 0 w 434564"/>
                <a:gd name="connsiteY1" fmla="*/ 0 h 845750"/>
                <a:gd name="connsiteX2" fmla="*/ 0 w 434564"/>
                <a:gd name="connsiteY2" fmla="*/ 153878 h 845750"/>
                <a:gd name="connsiteX3" fmla="*/ 23070 w 434564"/>
                <a:gd name="connsiteY3" fmla="*/ 153878 h 845750"/>
                <a:gd name="connsiteX4" fmla="*/ 280763 w 434564"/>
                <a:gd name="connsiteY4" fmla="*/ 422875 h 845750"/>
                <a:gd name="connsiteX5" fmla="*/ 23070 w 434564"/>
                <a:gd name="connsiteY5" fmla="*/ 691873 h 845750"/>
                <a:gd name="connsiteX6" fmla="*/ 23070 w 434564"/>
                <a:gd name="connsiteY6" fmla="*/ 845750 h 845750"/>
                <a:gd name="connsiteX7" fmla="*/ 434564 w 434564"/>
                <a:gd name="connsiteY7" fmla="*/ 422875 h 845750"/>
                <a:gd name="connsiteX8" fmla="*/ 23070 w 434564"/>
                <a:gd name="connsiteY8" fmla="*/ 0 h 8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564" h="845750">
                  <a:moveTo>
                    <a:pt x="23070" y="0"/>
                  </a:moveTo>
                  <a:lnTo>
                    <a:pt x="0" y="0"/>
                  </a:lnTo>
                  <a:lnTo>
                    <a:pt x="0" y="153878"/>
                  </a:lnTo>
                  <a:lnTo>
                    <a:pt x="23070" y="153878"/>
                  </a:lnTo>
                  <a:cubicBezTo>
                    <a:pt x="166182" y="159914"/>
                    <a:pt x="280763" y="278264"/>
                    <a:pt x="280763" y="422875"/>
                  </a:cubicBezTo>
                  <a:cubicBezTo>
                    <a:pt x="280763" y="567448"/>
                    <a:pt x="166220" y="685797"/>
                    <a:pt x="23070" y="691873"/>
                  </a:cubicBezTo>
                  <a:lnTo>
                    <a:pt x="23070" y="845750"/>
                  </a:lnTo>
                  <a:cubicBezTo>
                    <a:pt x="251003" y="839598"/>
                    <a:pt x="434564" y="652269"/>
                    <a:pt x="434564" y="422875"/>
                  </a:cubicBezTo>
                  <a:cubicBezTo>
                    <a:pt x="434564" y="193481"/>
                    <a:pt x="251003" y="6152"/>
                    <a:pt x="23070" y="0"/>
                  </a:cubicBezTo>
                  <a:close/>
                </a:path>
              </a:pathLst>
            </a:custGeom>
            <a:solidFill>
              <a:srgbClr val="50CFDA"/>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32" name="Graphic 4">
              <a:extLst>
                <a:ext uri="{FF2B5EF4-FFF2-40B4-BE49-F238E27FC236}">
                  <a16:creationId xmlns:a16="http://schemas.microsoft.com/office/drawing/2014/main" id="{81AB9F41-F24B-4206-A558-4F4F86C4C908}"/>
                </a:ext>
              </a:extLst>
            </p:cNvPr>
            <p:cNvGrpSpPr/>
            <p:nvPr/>
          </p:nvGrpSpPr>
          <p:grpSpPr>
            <a:xfrm>
              <a:off x="1025850" y="2258600"/>
              <a:ext cx="351934" cy="703792"/>
              <a:chOff x="1025850" y="2258600"/>
              <a:chExt cx="351934" cy="703792"/>
            </a:xfrm>
            <a:solidFill>
              <a:srgbClr val="FFFFFF"/>
            </a:solidFill>
          </p:grpSpPr>
          <p:sp>
            <p:nvSpPr>
              <p:cNvPr id="33" name="Freeform: Shape 32">
                <a:extLst>
                  <a:ext uri="{FF2B5EF4-FFF2-40B4-BE49-F238E27FC236}">
                    <a16:creationId xmlns:a16="http://schemas.microsoft.com/office/drawing/2014/main" id="{D667DD30-912B-4412-9277-2E85455554EA}"/>
                  </a:ext>
                </a:extLst>
              </p:cNvPr>
              <p:cNvSpPr/>
              <p:nvPr/>
            </p:nvSpPr>
            <p:spPr>
              <a:xfrm>
                <a:off x="1025850" y="2949166"/>
                <a:ext cx="35143" cy="13226"/>
              </a:xfrm>
              <a:custGeom>
                <a:avLst/>
                <a:gdLst>
                  <a:gd name="connsiteX0" fmla="*/ 0 w 35143"/>
                  <a:gd name="connsiteY0" fmla="*/ 13227 h 13226"/>
                  <a:gd name="connsiteX1" fmla="*/ 0 w 35143"/>
                  <a:gd name="connsiteY1" fmla="*/ 1692 h 13226"/>
                  <a:gd name="connsiteX2" fmla="*/ 33990 w 35143"/>
                  <a:gd name="connsiteY2" fmla="*/ 0 h 13226"/>
                  <a:gd name="connsiteX3" fmla="*/ 35144 w 35143"/>
                  <a:gd name="connsiteY3" fmla="*/ 11497 h 13226"/>
                  <a:gd name="connsiteX4" fmla="*/ 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0" y="13227"/>
                    </a:moveTo>
                    <a:lnTo>
                      <a:pt x="0" y="1692"/>
                    </a:lnTo>
                    <a:cubicBezTo>
                      <a:pt x="11343" y="1692"/>
                      <a:pt x="22801" y="1115"/>
                      <a:pt x="33990" y="0"/>
                    </a:cubicBezTo>
                    <a:lnTo>
                      <a:pt x="35144" y="11497"/>
                    </a:lnTo>
                    <a:cubicBezTo>
                      <a:pt x="23532" y="12650"/>
                      <a:pt x="11727" y="13227"/>
                      <a:pt x="0"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34" name="Freeform: Shape 33">
                <a:extLst>
                  <a:ext uri="{FF2B5EF4-FFF2-40B4-BE49-F238E27FC236}">
                    <a16:creationId xmlns:a16="http://schemas.microsoft.com/office/drawing/2014/main" id="{B360DD04-6A0A-4671-969C-D7060197E72E}"/>
                  </a:ext>
                </a:extLst>
              </p:cNvPr>
              <p:cNvSpPr/>
              <p:nvPr/>
            </p:nvSpPr>
            <p:spPr>
              <a:xfrm>
                <a:off x="1126821" y="2274365"/>
                <a:ext cx="250964" cy="672262"/>
              </a:xfrm>
              <a:custGeom>
                <a:avLst/>
                <a:gdLst>
                  <a:gd name="connsiteX0" fmla="*/ 3422 w 250964"/>
                  <a:gd name="connsiteY0" fmla="*/ 672263 h 672262"/>
                  <a:gd name="connsiteX1" fmla="*/ 0 w 250964"/>
                  <a:gd name="connsiteY1" fmla="*/ 661228 h 672262"/>
                  <a:gd name="connsiteX2" fmla="*/ 59713 w 250964"/>
                  <a:gd name="connsiteY2" fmla="*/ 636235 h 672262"/>
                  <a:gd name="connsiteX3" fmla="*/ 65173 w 250964"/>
                  <a:gd name="connsiteY3" fmla="*/ 646386 h 672262"/>
                  <a:gd name="connsiteX4" fmla="*/ 3422 w 250964"/>
                  <a:gd name="connsiteY4" fmla="*/ 672263 h 672262"/>
                  <a:gd name="connsiteX5" fmla="*/ 123733 w 250964"/>
                  <a:gd name="connsiteY5" fmla="*/ 606936 h 672262"/>
                  <a:gd name="connsiteX6" fmla="*/ 116350 w 250964"/>
                  <a:gd name="connsiteY6" fmla="*/ 598054 h 672262"/>
                  <a:gd name="connsiteX7" fmla="*/ 162029 w 250964"/>
                  <a:gd name="connsiteY7" fmla="*/ 552183 h 672262"/>
                  <a:gd name="connsiteX8" fmla="*/ 170949 w 250964"/>
                  <a:gd name="connsiteY8" fmla="*/ 559527 h 672262"/>
                  <a:gd name="connsiteX9" fmla="*/ 123733 w 250964"/>
                  <a:gd name="connsiteY9" fmla="*/ 606936 h 672262"/>
                  <a:gd name="connsiteX10" fmla="*/ 210092 w 250964"/>
                  <a:gd name="connsiteY10" fmla="*/ 500775 h 672262"/>
                  <a:gd name="connsiteX11" fmla="*/ 199902 w 250964"/>
                  <a:gd name="connsiteY11" fmla="*/ 495354 h 672262"/>
                  <a:gd name="connsiteX12" fmla="*/ 224626 w 250964"/>
                  <a:gd name="connsiteY12" fmla="*/ 435564 h 672262"/>
                  <a:gd name="connsiteX13" fmla="*/ 235661 w 250964"/>
                  <a:gd name="connsiteY13" fmla="*/ 438947 h 672262"/>
                  <a:gd name="connsiteX14" fmla="*/ 210092 w 250964"/>
                  <a:gd name="connsiteY14" fmla="*/ 500775 h 672262"/>
                  <a:gd name="connsiteX15" fmla="*/ 249349 w 250964"/>
                  <a:gd name="connsiteY15" fmla="*/ 369698 h 672262"/>
                  <a:gd name="connsiteX16" fmla="*/ 237853 w 250964"/>
                  <a:gd name="connsiteY16" fmla="*/ 368622 h 672262"/>
                  <a:gd name="connsiteX17" fmla="*/ 239391 w 250964"/>
                  <a:gd name="connsiteY17" fmla="*/ 336170 h 672262"/>
                  <a:gd name="connsiteX18" fmla="*/ 237891 w 250964"/>
                  <a:gd name="connsiteY18" fmla="*/ 303910 h 672262"/>
                  <a:gd name="connsiteX19" fmla="*/ 249388 w 250964"/>
                  <a:gd name="connsiteY19" fmla="*/ 302834 h 672262"/>
                  <a:gd name="connsiteX20" fmla="*/ 250964 w 250964"/>
                  <a:gd name="connsiteY20" fmla="*/ 336170 h 672262"/>
                  <a:gd name="connsiteX21" fmla="*/ 249349 w 250964"/>
                  <a:gd name="connsiteY21" fmla="*/ 369698 h 672262"/>
                  <a:gd name="connsiteX22" fmla="*/ 224664 w 250964"/>
                  <a:gd name="connsiteY22" fmla="*/ 236815 h 672262"/>
                  <a:gd name="connsiteX23" fmla="*/ 199979 w 250964"/>
                  <a:gd name="connsiteY23" fmla="*/ 176986 h 672262"/>
                  <a:gd name="connsiteX24" fmla="*/ 210169 w 250964"/>
                  <a:gd name="connsiteY24" fmla="*/ 171603 h 672262"/>
                  <a:gd name="connsiteX25" fmla="*/ 235700 w 250964"/>
                  <a:gd name="connsiteY25" fmla="*/ 233469 h 672262"/>
                  <a:gd name="connsiteX26" fmla="*/ 224664 w 250964"/>
                  <a:gd name="connsiteY26" fmla="*/ 236815 h 672262"/>
                  <a:gd name="connsiteX27" fmla="*/ 162106 w 250964"/>
                  <a:gd name="connsiteY27" fmla="*/ 120157 h 672262"/>
                  <a:gd name="connsiteX28" fmla="*/ 116466 w 250964"/>
                  <a:gd name="connsiteY28" fmla="*/ 74247 h 672262"/>
                  <a:gd name="connsiteX29" fmla="*/ 123848 w 250964"/>
                  <a:gd name="connsiteY29" fmla="*/ 65365 h 672262"/>
                  <a:gd name="connsiteX30" fmla="*/ 171026 w 250964"/>
                  <a:gd name="connsiteY30" fmla="*/ 112813 h 672262"/>
                  <a:gd name="connsiteX31" fmla="*/ 162106 w 250964"/>
                  <a:gd name="connsiteY31" fmla="*/ 120157 h 672262"/>
                  <a:gd name="connsiteX32" fmla="*/ 59828 w 250964"/>
                  <a:gd name="connsiteY32" fmla="*/ 36066 h 672262"/>
                  <a:gd name="connsiteX33" fmla="*/ 154 w 250964"/>
                  <a:gd name="connsiteY33" fmla="*/ 11035 h 672262"/>
                  <a:gd name="connsiteX34" fmla="*/ 3576 w 250964"/>
                  <a:gd name="connsiteY34" fmla="*/ 0 h 672262"/>
                  <a:gd name="connsiteX35" fmla="*/ 65288 w 250964"/>
                  <a:gd name="connsiteY35" fmla="*/ 25877 h 672262"/>
                  <a:gd name="connsiteX36" fmla="*/ 59828 w 250964"/>
                  <a:gd name="connsiteY36" fmla="*/ 36066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64" h="672262">
                    <a:moveTo>
                      <a:pt x="3422" y="672263"/>
                    </a:moveTo>
                    <a:lnTo>
                      <a:pt x="0" y="661228"/>
                    </a:lnTo>
                    <a:cubicBezTo>
                      <a:pt x="20571" y="654845"/>
                      <a:pt x="40680" y="646424"/>
                      <a:pt x="59713" y="636235"/>
                    </a:cubicBezTo>
                    <a:lnTo>
                      <a:pt x="65173" y="646386"/>
                    </a:lnTo>
                    <a:cubicBezTo>
                      <a:pt x="45487" y="656960"/>
                      <a:pt x="24723" y="665688"/>
                      <a:pt x="3422" y="672263"/>
                    </a:cubicBezTo>
                    <a:close/>
                    <a:moveTo>
                      <a:pt x="123733" y="606936"/>
                    </a:moveTo>
                    <a:lnTo>
                      <a:pt x="116350" y="598054"/>
                    </a:lnTo>
                    <a:cubicBezTo>
                      <a:pt x="132961" y="584289"/>
                      <a:pt x="148302" y="568832"/>
                      <a:pt x="162029" y="552183"/>
                    </a:cubicBezTo>
                    <a:lnTo>
                      <a:pt x="170949" y="559527"/>
                    </a:lnTo>
                    <a:cubicBezTo>
                      <a:pt x="156761" y="576753"/>
                      <a:pt x="140882" y="592710"/>
                      <a:pt x="123733" y="606936"/>
                    </a:cubicBezTo>
                    <a:close/>
                    <a:moveTo>
                      <a:pt x="210092" y="500775"/>
                    </a:moveTo>
                    <a:lnTo>
                      <a:pt x="199902" y="495354"/>
                    </a:lnTo>
                    <a:cubicBezTo>
                      <a:pt x="210015" y="476282"/>
                      <a:pt x="218320" y="456173"/>
                      <a:pt x="224626" y="435564"/>
                    </a:cubicBezTo>
                    <a:lnTo>
                      <a:pt x="235661" y="438947"/>
                    </a:lnTo>
                    <a:cubicBezTo>
                      <a:pt x="229163" y="460287"/>
                      <a:pt x="220550" y="481050"/>
                      <a:pt x="210092" y="500775"/>
                    </a:cubicBezTo>
                    <a:close/>
                    <a:moveTo>
                      <a:pt x="249349" y="369698"/>
                    </a:moveTo>
                    <a:lnTo>
                      <a:pt x="237853" y="368622"/>
                    </a:lnTo>
                    <a:cubicBezTo>
                      <a:pt x="238853" y="357894"/>
                      <a:pt x="239391" y="346974"/>
                      <a:pt x="239391" y="336170"/>
                    </a:cubicBezTo>
                    <a:cubicBezTo>
                      <a:pt x="239391" y="325404"/>
                      <a:pt x="238891" y="314561"/>
                      <a:pt x="237891" y="303910"/>
                    </a:cubicBezTo>
                    <a:lnTo>
                      <a:pt x="249388" y="302834"/>
                    </a:lnTo>
                    <a:cubicBezTo>
                      <a:pt x="250426" y="313830"/>
                      <a:pt x="250964" y="325058"/>
                      <a:pt x="250964" y="336170"/>
                    </a:cubicBezTo>
                    <a:cubicBezTo>
                      <a:pt x="250926" y="347320"/>
                      <a:pt x="250388" y="358625"/>
                      <a:pt x="249349" y="369698"/>
                    </a:cubicBezTo>
                    <a:close/>
                    <a:moveTo>
                      <a:pt x="224664" y="236815"/>
                    </a:moveTo>
                    <a:cubicBezTo>
                      <a:pt x="218397" y="216205"/>
                      <a:pt x="210092" y="196057"/>
                      <a:pt x="199979" y="176986"/>
                    </a:cubicBezTo>
                    <a:lnTo>
                      <a:pt x="210169" y="171603"/>
                    </a:lnTo>
                    <a:cubicBezTo>
                      <a:pt x="220627" y="191328"/>
                      <a:pt x="229202" y="212130"/>
                      <a:pt x="235700" y="233469"/>
                    </a:cubicBezTo>
                    <a:lnTo>
                      <a:pt x="224664" y="236815"/>
                    </a:lnTo>
                    <a:close/>
                    <a:moveTo>
                      <a:pt x="162106" y="120157"/>
                    </a:moveTo>
                    <a:cubicBezTo>
                      <a:pt x="148418" y="103508"/>
                      <a:pt x="133038" y="88051"/>
                      <a:pt x="116466" y="74247"/>
                    </a:cubicBezTo>
                    <a:lnTo>
                      <a:pt x="123848" y="65365"/>
                    </a:lnTo>
                    <a:cubicBezTo>
                      <a:pt x="140997" y="79630"/>
                      <a:pt x="156877" y="95587"/>
                      <a:pt x="171026" y="112813"/>
                    </a:cubicBezTo>
                    <a:lnTo>
                      <a:pt x="162106" y="120157"/>
                    </a:lnTo>
                    <a:close/>
                    <a:moveTo>
                      <a:pt x="59828" y="36066"/>
                    </a:moveTo>
                    <a:cubicBezTo>
                      <a:pt x="40796" y="25839"/>
                      <a:pt x="20725" y="17418"/>
                      <a:pt x="154" y="11035"/>
                    </a:cubicBezTo>
                    <a:lnTo>
                      <a:pt x="3576" y="0"/>
                    </a:lnTo>
                    <a:cubicBezTo>
                      <a:pt x="24839" y="6613"/>
                      <a:pt x="45602" y="15342"/>
                      <a:pt x="65288" y="25877"/>
                    </a:cubicBezTo>
                    <a:lnTo>
                      <a:pt x="59828" y="36066"/>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35" name="Freeform: Shape 34">
                <a:extLst>
                  <a:ext uri="{FF2B5EF4-FFF2-40B4-BE49-F238E27FC236}">
                    <a16:creationId xmlns:a16="http://schemas.microsoft.com/office/drawing/2014/main" id="{9470D80E-CF94-4D6A-8830-734F08E642DB}"/>
                  </a:ext>
                </a:extLst>
              </p:cNvPr>
              <p:cNvSpPr/>
              <p:nvPr/>
            </p:nvSpPr>
            <p:spPr>
              <a:xfrm>
                <a:off x="1025850" y="2258600"/>
                <a:ext cx="35143" cy="13226"/>
              </a:xfrm>
              <a:custGeom>
                <a:avLst/>
                <a:gdLst>
                  <a:gd name="connsiteX0" fmla="*/ 33990 w 35143"/>
                  <a:gd name="connsiteY0" fmla="*/ 13227 h 13226"/>
                  <a:gd name="connsiteX1" fmla="*/ 0 w 35143"/>
                  <a:gd name="connsiteY1" fmla="*/ 11535 h 13226"/>
                  <a:gd name="connsiteX2" fmla="*/ 0 w 35143"/>
                  <a:gd name="connsiteY2" fmla="*/ 0 h 13226"/>
                  <a:gd name="connsiteX3" fmla="*/ 35144 w 35143"/>
                  <a:gd name="connsiteY3" fmla="*/ 1730 h 13226"/>
                  <a:gd name="connsiteX4" fmla="*/ 3399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3990" y="13227"/>
                    </a:moveTo>
                    <a:cubicBezTo>
                      <a:pt x="22763" y="12112"/>
                      <a:pt x="11304" y="11535"/>
                      <a:pt x="0" y="11535"/>
                    </a:cubicBezTo>
                    <a:lnTo>
                      <a:pt x="0" y="0"/>
                    </a:lnTo>
                    <a:cubicBezTo>
                      <a:pt x="11727" y="0"/>
                      <a:pt x="23532" y="577"/>
                      <a:pt x="35144" y="1730"/>
                    </a:cubicBezTo>
                    <a:lnTo>
                      <a:pt x="33990"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36" name="Freeform: Shape 35">
              <a:extLst>
                <a:ext uri="{FF2B5EF4-FFF2-40B4-BE49-F238E27FC236}">
                  <a16:creationId xmlns:a16="http://schemas.microsoft.com/office/drawing/2014/main" id="{ADF70DCF-BBF5-4B7F-A616-CD17E24AA8C4}"/>
                </a:ext>
              </a:extLst>
            </p:cNvPr>
            <p:cNvSpPr/>
            <p:nvPr/>
          </p:nvSpPr>
          <p:spPr>
            <a:xfrm>
              <a:off x="1025850" y="286819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37" name="Freeform: Shape 36">
              <a:extLst>
                <a:ext uri="{FF2B5EF4-FFF2-40B4-BE49-F238E27FC236}">
                  <a16:creationId xmlns:a16="http://schemas.microsoft.com/office/drawing/2014/main" id="{2505DD3F-6C47-42AC-9FC4-47D2C09388A2}"/>
                </a:ext>
              </a:extLst>
            </p:cNvPr>
            <p:cNvSpPr/>
            <p:nvPr/>
          </p:nvSpPr>
          <p:spPr>
            <a:xfrm>
              <a:off x="602821" y="2187621"/>
              <a:ext cx="963330" cy="845942"/>
            </a:xfrm>
            <a:custGeom>
              <a:avLst/>
              <a:gdLst>
                <a:gd name="connsiteX0" fmla="*/ 434564 w 963330"/>
                <a:gd name="connsiteY0" fmla="*/ 692103 h 845942"/>
                <a:gd name="connsiteX1" fmla="*/ 434564 w 963330"/>
                <a:gd name="connsiteY1" fmla="*/ 692065 h 845942"/>
                <a:gd name="connsiteX2" fmla="*/ 411494 w 963330"/>
                <a:gd name="connsiteY2" fmla="*/ 692065 h 845942"/>
                <a:gd name="connsiteX3" fmla="*/ 411494 w 963330"/>
                <a:gd name="connsiteY3" fmla="*/ 691873 h 845942"/>
                <a:gd name="connsiteX4" fmla="*/ 153801 w 963330"/>
                <a:gd name="connsiteY4" fmla="*/ 422914 h 845942"/>
                <a:gd name="connsiteX5" fmla="*/ 411494 w 963330"/>
                <a:gd name="connsiteY5" fmla="*/ 153916 h 845942"/>
                <a:gd name="connsiteX6" fmla="*/ 411494 w 963330"/>
                <a:gd name="connsiteY6" fmla="*/ 0 h 845942"/>
                <a:gd name="connsiteX7" fmla="*/ 0 w 963330"/>
                <a:gd name="connsiteY7" fmla="*/ 422875 h 845942"/>
                <a:gd name="connsiteX8" fmla="*/ 411494 w 963330"/>
                <a:gd name="connsiteY8" fmla="*/ 845750 h 845942"/>
                <a:gd name="connsiteX9" fmla="*/ 411494 w 963330"/>
                <a:gd name="connsiteY9" fmla="*/ 845942 h 845942"/>
                <a:gd name="connsiteX10" fmla="*/ 434564 w 963330"/>
                <a:gd name="connsiteY10" fmla="*/ 845942 h 845942"/>
                <a:gd name="connsiteX11" fmla="*/ 434564 w 963330"/>
                <a:gd name="connsiteY11" fmla="*/ 845904 h 845942"/>
                <a:gd name="connsiteX12" fmla="*/ 963331 w 963330"/>
                <a:gd name="connsiteY12" fmla="*/ 845904 h 845942"/>
                <a:gd name="connsiteX13" fmla="*/ 963331 w 963330"/>
                <a:gd name="connsiteY13" fmla="*/ 692103 h 845942"/>
                <a:gd name="connsiteX14" fmla="*/ 434564 w 963330"/>
                <a:gd name="connsiteY14" fmla="*/ 692103 h 84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3330" h="845942">
                  <a:moveTo>
                    <a:pt x="434564" y="692103"/>
                  </a:moveTo>
                  <a:lnTo>
                    <a:pt x="434564" y="692065"/>
                  </a:lnTo>
                  <a:lnTo>
                    <a:pt x="411494" y="692065"/>
                  </a:lnTo>
                  <a:lnTo>
                    <a:pt x="411494" y="691873"/>
                  </a:lnTo>
                  <a:cubicBezTo>
                    <a:pt x="268382" y="685836"/>
                    <a:pt x="153801" y="567486"/>
                    <a:pt x="153801" y="422914"/>
                  </a:cubicBezTo>
                  <a:cubicBezTo>
                    <a:pt x="153801" y="278341"/>
                    <a:pt x="268344" y="159991"/>
                    <a:pt x="411494" y="153916"/>
                  </a:cubicBezTo>
                  <a:lnTo>
                    <a:pt x="411494" y="0"/>
                  </a:lnTo>
                  <a:cubicBezTo>
                    <a:pt x="183561" y="6152"/>
                    <a:pt x="0" y="193481"/>
                    <a:pt x="0" y="422875"/>
                  </a:cubicBezTo>
                  <a:cubicBezTo>
                    <a:pt x="0" y="652269"/>
                    <a:pt x="183561" y="839598"/>
                    <a:pt x="411494" y="845750"/>
                  </a:cubicBezTo>
                  <a:lnTo>
                    <a:pt x="411494" y="845942"/>
                  </a:lnTo>
                  <a:lnTo>
                    <a:pt x="434564" y="845942"/>
                  </a:lnTo>
                  <a:lnTo>
                    <a:pt x="434564" y="845904"/>
                  </a:lnTo>
                  <a:lnTo>
                    <a:pt x="963331" y="845904"/>
                  </a:lnTo>
                  <a:lnTo>
                    <a:pt x="963331" y="692103"/>
                  </a:lnTo>
                  <a:lnTo>
                    <a:pt x="434564" y="692103"/>
                  </a:lnTo>
                  <a:close/>
                </a:path>
              </a:pathLst>
            </a:custGeom>
            <a:solidFill>
              <a:srgbClr val="50CFDA"/>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38" name="Graphic 4">
              <a:extLst>
                <a:ext uri="{FF2B5EF4-FFF2-40B4-BE49-F238E27FC236}">
                  <a16:creationId xmlns:a16="http://schemas.microsoft.com/office/drawing/2014/main" id="{81AB9F41-F24B-4206-A558-4F4F86C4C908}"/>
                </a:ext>
              </a:extLst>
            </p:cNvPr>
            <p:cNvGrpSpPr/>
            <p:nvPr/>
          </p:nvGrpSpPr>
          <p:grpSpPr>
            <a:xfrm>
              <a:off x="1025850" y="2950857"/>
              <a:ext cx="475782" cy="11535"/>
              <a:chOff x="1025850" y="2950857"/>
              <a:chExt cx="475782" cy="11535"/>
            </a:xfrm>
            <a:solidFill>
              <a:srgbClr val="FFFFFF"/>
            </a:solidFill>
          </p:grpSpPr>
          <p:sp>
            <p:nvSpPr>
              <p:cNvPr id="39" name="Freeform: Shape 38">
                <a:extLst>
                  <a:ext uri="{FF2B5EF4-FFF2-40B4-BE49-F238E27FC236}">
                    <a16:creationId xmlns:a16="http://schemas.microsoft.com/office/drawing/2014/main" id="{3E850ED0-1533-449C-959A-C446C78BFB57}"/>
                  </a:ext>
                </a:extLst>
              </p:cNvPr>
              <p:cNvSpPr/>
              <p:nvPr/>
            </p:nvSpPr>
            <p:spPr>
              <a:xfrm>
                <a:off x="1025850"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40" name="Freeform: Shape 39">
                <a:extLst>
                  <a:ext uri="{FF2B5EF4-FFF2-40B4-BE49-F238E27FC236}">
                    <a16:creationId xmlns:a16="http://schemas.microsoft.com/office/drawing/2014/main" id="{69AE58EA-ABD5-4FDD-911B-CAA5E77D1ECD}"/>
                  </a:ext>
                </a:extLst>
              </p:cNvPr>
              <p:cNvSpPr/>
              <p:nvPr/>
            </p:nvSpPr>
            <p:spPr>
              <a:xfrm>
                <a:off x="1135972" y="2950857"/>
                <a:ext cx="365661" cy="11535"/>
              </a:xfrm>
              <a:custGeom>
                <a:avLst/>
                <a:gdLst>
                  <a:gd name="connsiteX0" fmla="*/ 365661 w 365661"/>
                  <a:gd name="connsiteY0" fmla="*/ 11535 h 11535"/>
                  <a:gd name="connsiteX1" fmla="*/ 294105 w 365661"/>
                  <a:gd name="connsiteY1" fmla="*/ 11535 h 11535"/>
                  <a:gd name="connsiteX2" fmla="*/ 294105 w 365661"/>
                  <a:gd name="connsiteY2" fmla="*/ 0 h 11535"/>
                  <a:gd name="connsiteX3" fmla="*/ 365661 w 365661"/>
                  <a:gd name="connsiteY3" fmla="*/ 0 h 11535"/>
                  <a:gd name="connsiteX4" fmla="*/ 365661 w 365661"/>
                  <a:gd name="connsiteY4" fmla="*/ 11535 h 11535"/>
                  <a:gd name="connsiteX5" fmla="*/ 218589 w 365661"/>
                  <a:gd name="connsiteY5" fmla="*/ 11535 h 11535"/>
                  <a:gd name="connsiteX6" fmla="*/ 147033 w 365661"/>
                  <a:gd name="connsiteY6" fmla="*/ 11535 h 11535"/>
                  <a:gd name="connsiteX7" fmla="*/ 147033 w 365661"/>
                  <a:gd name="connsiteY7" fmla="*/ 0 h 11535"/>
                  <a:gd name="connsiteX8" fmla="*/ 218589 w 365661"/>
                  <a:gd name="connsiteY8" fmla="*/ 0 h 11535"/>
                  <a:gd name="connsiteX9" fmla="*/ 218589 w 365661"/>
                  <a:gd name="connsiteY9" fmla="*/ 11535 h 11535"/>
                  <a:gd name="connsiteX10" fmla="*/ 71556 w 365661"/>
                  <a:gd name="connsiteY10" fmla="*/ 11535 h 11535"/>
                  <a:gd name="connsiteX11" fmla="*/ 0 w 365661"/>
                  <a:gd name="connsiteY11" fmla="*/ 11535 h 11535"/>
                  <a:gd name="connsiteX12" fmla="*/ 0 w 365661"/>
                  <a:gd name="connsiteY12" fmla="*/ 0 h 11535"/>
                  <a:gd name="connsiteX13" fmla="*/ 71556 w 365661"/>
                  <a:gd name="connsiteY13" fmla="*/ 0 h 11535"/>
                  <a:gd name="connsiteX14" fmla="*/ 71556 w 365661"/>
                  <a:gd name="connsiteY14"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661" h="11535">
                    <a:moveTo>
                      <a:pt x="365661" y="11535"/>
                    </a:moveTo>
                    <a:lnTo>
                      <a:pt x="294105" y="11535"/>
                    </a:lnTo>
                    <a:lnTo>
                      <a:pt x="294105" y="0"/>
                    </a:lnTo>
                    <a:lnTo>
                      <a:pt x="365661" y="0"/>
                    </a:lnTo>
                    <a:lnTo>
                      <a:pt x="365661" y="11535"/>
                    </a:lnTo>
                    <a:close/>
                    <a:moveTo>
                      <a:pt x="218589" y="11535"/>
                    </a:moveTo>
                    <a:lnTo>
                      <a:pt x="147033" y="11535"/>
                    </a:lnTo>
                    <a:lnTo>
                      <a:pt x="147033" y="0"/>
                    </a:lnTo>
                    <a:lnTo>
                      <a:pt x="218589" y="0"/>
                    </a:lnTo>
                    <a:lnTo>
                      <a:pt x="218589" y="11535"/>
                    </a:lnTo>
                    <a:close/>
                    <a:moveTo>
                      <a:pt x="71556" y="11535"/>
                    </a:moveTo>
                    <a:lnTo>
                      <a:pt x="0" y="11535"/>
                    </a:lnTo>
                    <a:lnTo>
                      <a:pt x="0" y="0"/>
                    </a:lnTo>
                    <a:lnTo>
                      <a:pt x="71556" y="0"/>
                    </a:lnTo>
                    <a:lnTo>
                      <a:pt x="7155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nvGrpSpPr>
            <p:cNvPr id="41" name="Graphic 4">
              <a:extLst>
                <a:ext uri="{FF2B5EF4-FFF2-40B4-BE49-F238E27FC236}">
                  <a16:creationId xmlns:a16="http://schemas.microsoft.com/office/drawing/2014/main" id="{81AB9F41-F24B-4206-A558-4F4F86C4C908}"/>
                </a:ext>
              </a:extLst>
            </p:cNvPr>
            <p:cNvGrpSpPr/>
            <p:nvPr/>
          </p:nvGrpSpPr>
          <p:grpSpPr>
            <a:xfrm>
              <a:off x="673954" y="2258600"/>
              <a:ext cx="351896" cy="703792"/>
              <a:chOff x="673954" y="2258600"/>
              <a:chExt cx="351896" cy="703792"/>
            </a:xfrm>
            <a:solidFill>
              <a:srgbClr val="FFFFFF"/>
            </a:solidFill>
          </p:grpSpPr>
          <p:sp>
            <p:nvSpPr>
              <p:cNvPr id="42" name="Freeform: Shape 41">
                <a:extLst>
                  <a:ext uri="{FF2B5EF4-FFF2-40B4-BE49-F238E27FC236}">
                    <a16:creationId xmlns:a16="http://schemas.microsoft.com/office/drawing/2014/main" id="{CC8CEE87-D285-47F3-BD7F-80DFAAE670A6}"/>
                  </a:ext>
                </a:extLst>
              </p:cNvPr>
              <p:cNvSpPr/>
              <p:nvPr/>
            </p:nvSpPr>
            <p:spPr>
              <a:xfrm>
                <a:off x="990707" y="2258600"/>
                <a:ext cx="35143" cy="13226"/>
              </a:xfrm>
              <a:custGeom>
                <a:avLst/>
                <a:gdLst>
                  <a:gd name="connsiteX0" fmla="*/ 1153 w 35143"/>
                  <a:gd name="connsiteY0" fmla="*/ 13227 h 13226"/>
                  <a:gd name="connsiteX1" fmla="*/ 0 w 35143"/>
                  <a:gd name="connsiteY1" fmla="*/ 1730 h 13226"/>
                  <a:gd name="connsiteX2" fmla="*/ 35143 w 35143"/>
                  <a:gd name="connsiteY2" fmla="*/ 0 h 13226"/>
                  <a:gd name="connsiteX3" fmla="*/ 35143 w 35143"/>
                  <a:gd name="connsiteY3" fmla="*/ 11535 h 13226"/>
                  <a:gd name="connsiteX4" fmla="*/ 1153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1153" y="13227"/>
                    </a:moveTo>
                    <a:lnTo>
                      <a:pt x="0" y="1730"/>
                    </a:lnTo>
                    <a:cubicBezTo>
                      <a:pt x="11612" y="577"/>
                      <a:pt x="23416" y="0"/>
                      <a:pt x="35143" y="0"/>
                    </a:cubicBezTo>
                    <a:lnTo>
                      <a:pt x="35143" y="11535"/>
                    </a:lnTo>
                    <a:cubicBezTo>
                      <a:pt x="23801" y="11535"/>
                      <a:pt x="12381" y="12112"/>
                      <a:pt x="1153"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43" name="Freeform: Shape 42">
                <a:extLst>
                  <a:ext uri="{FF2B5EF4-FFF2-40B4-BE49-F238E27FC236}">
                    <a16:creationId xmlns:a16="http://schemas.microsoft.com/office/drawing/2014/main" id="{207EAD5C-D315-445B-A6E5-811479566C37}"/>
                  </a:ext>
                </a:extLst>
              </p:cNvPr>
              <p:cNvSpPr/>
              <p:nvPr/>
            </p:nvSpPr>
            <p:spPr>
              <a:xfrm>
                <a:off x="673954" y="2274327"/>
                <a:ext cx="250925" cy="672262"/>
              </a:xfrm>
              <a:custGeom>
                <a:avLst/>
                <a:gdLst>
                  <a:gd name="connsiteX0" fmla="*/ 247312 w 250925"/>
                  <a:gd name="connsiteY0" fmla="*/ 672263 h 672262"/>
                  <a:gd name="connsiteX1" fmla="*/ 185599 w 250925"/>
                  <a:gd name="connsiteY1" fmla="*/ 646386 h 672262"/>
                  <a:gd name="connsiteX2" fmla="*/ 191059 w 250925"/>
                  <a:gd name="connsiteY2" fmla="*/ 636235 h 672262"/>
                  <a:gd name="connsiteX3" fmla="*/ 250734 w 250925"/>
                  <a:gd name="connsiteY3" fmla="*/ 661266 h 672262"/>
                  <a:gd name="connsiteX4" fmla="*/ 247312 w 250925"/>
                  <a:gd name="connsiteY4" fmla="*/ 672263 h 672262"/>
                  <a:gd name="connsiteX5" fmla="*/ 127078 w 250925"/>
                  <a:gd name="connsiteY5" fmla="*/ 606898 h 672262"/>
                  <a:gd name="connsiteX6" fmla="*/ 79899 w 250925"/>
                  <a:gd name="connsiteY6" fmla="*/ 559450 h 672262"/>
                  <a:gd name="connsiteX7" fmla="*/ 88820 w 250925"/>
                  <a:gd name="connsiteY7" fmla="*/ 552145 h 672262"/>
                  <a:gd name="connsiteX8" fmla="*/ 134460 w 250925"/>
                  <a:gd name="connsiteY8" fmla="*/ 598054 h 672262"/>
                  <a:gd name="connsiteX9" fmla="*/ 127078 w 250925"/>
                  <a:gd name="connsiteY9" fmla="*/ 606898 h 672262"/>
                  <a:gd name="connsiteX10" fmla="*/ 40757 w 250925"/>
                  <a:gd name="connsiteY10" fmla="*/ 500698 h 672262"/>
                  <a:gd name="connsiteX11" fmla="*/ 15226 w 250925"/>
                  <a:gd name="connsiteY11" fmla="*/ 438832 h 672262"/>
                  <a:gd name="connsiteX12" fmla="*/ 26261 w 250925"/>
                  <a:gd name="connsiteY12" fmla="*/ 435487 h 672262"/>
                  <a:gd name="connsiteX13" fmla="*/ 50946 w 250925"/>
                  <a:gd name="connsiteY13" fmla="*/ 495315 h 672262"/>
                  <a:gd name="connsiteX14" fmla="*/ 40757 w 250925"/>
                  <a:gd name="connsiteY14" fmla="*/ 500698 h 672262"/>
                  <a:gd name="connsiteX15" fmla="*/ 1576 w 250925"/>
                  <a:gd name="connsiteY15" fmla="*/ 369506 h 672262"/>
                  <a:gd name="connsiteX16" fmla="*/ 0 w 250925"/>
                  <a:gd name="connsiteY16" fmla="*/ 336170 h 672262"/>
                  <a:gd name="connsiteX17" fmla="*/ 1576 w 250925"/>
                  <a:gd name="connsiteY17" fmla="*/ 302603 h 672262"/>
                  <a:gd name="connsiteX18" fmla="*/ 13073 w 250925"/>
                  <a:gd name="connsiteY18" fmla="*/ 303680 h 672262"/>
                  <a:gd name="connsiteX19" fmla="*/ 11535 w 250925"/>
                  <a:gd name="connsiteY19" fmla="*/ 336170 h 672262"/>
                  <a:gd name="connsiteX20" fmla="*/ 13035 w 250925"/>
                  <a:gd name="connsiteY20" fmla="*/ 368430 h 672262"/>
                  <a:gd name="connsiteX21" fmla="*/ 1576 w 250925"/>
                  <a:gd name="connsiteY21" fmla="*/ 369506 h 672262"/>
                  <a:gd name="connsiteX22" fmla="*/ 26300 w 250925"/>
                  <a:gd name="connsiteY22" fmla="*/ 236699 h 672262"/>
                  <a:gd name="connsiteX23" fmla="*/ 15265 w 250925"/>
                  <a:gd name="connsiteY23" fmla="*/ 233316 h 672262"/>
                  <a:gd name="connsiteX24" fmla="*/ 40834 w 250925"/>
                  <a:gd name="connsiteY24" fmla="*/ 171488 h 672262"/>
                  <a:gd name="connsiteX25" fmla="*/ 51023 w 250925"/>
                  <a:gd name="connsiteY25" fmla="*/ 176909 h 672262"/>
                  <a:gd name="connsiteX26" fmla="*/ 26300 w 250925"/>
                  <a:gd name="connsiteY26" fmla="*/ 236699 h 672262"/>
                  <a:gd name="connsiteX27" fmla="*/ 88897 w 250925"/>
                  <a:gd name="connsiteY27" fmla="*/ 120080 h 672262"/>
                  <a:gd name="connsiteX28" fmla="*/ 79976 w 250925"/>
                  <a:gd name="connsiteY28" fmla="*/ 112736 h 672262"/>
                  <a:gd name="connsiteX29" fmla="*/ 127155 w 250925"/>
                  <a:gd name="connsiteY29" fmla="*/ 65327 h 672262"/>
                  <a:gd name="connsiteX30" fmla="*/ 134537 w 250925"/>
                  <a:gd name="connsiteY30" fmla="*/ 74209 h 672262"/>
                  <a:gd name="connsiteX31" fmla="*/ 88897 w 250925"/>
                  <a:gd name="connsiteY31" fmla="*/ 120080 h 672262"/>
                  <a:gd name="connsiteX32" fmla="*/ 191213 w 250925"/>
                  <a:gd name="connsiteY32" fmla="*/ 36028 h 672262"/>
                  <a:gd name="connsiteX33" fmla="*/ 185753 w 250925"/>
                  <a:gd name="connsiteY33" fmla="*/ 25877 h 672262"/>
                  <a:gd name="connsiteX34" fmla="*/ 247504 w 250925"/>
                  <a:gd name="connsiteY34" fmla="*/ 0 h 672262"/>
                  <a:gd name="connsiteX35" fmla="*/ 250926 w 250925"/>
                  <a:gd name="connsiteY35" fmla="*/ 11035 h 672262"/>
                  <a:gd name="connsiteX36" fmla="*/ 191213 w 250925"/>
                  <a:gd name="connsiteY36" fmla="*/ 36028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25" h="672262">
                    <a:moveTo>
                      <a:pt x="247312" y="672263"/>
                    </a:moveTo>
                    <a:cubicBezTo>
                      <a:pt x="226049" y="665650"/>
                      <a:pt x="205286" y="656960"/>
                      <a:pt x="185599" y="646386"/>
                    </a:cubicBezTo>
                    <a:lnTo>
                      <a:pt x="191059" y="636235"/>
                    </a:lnTo>
                    <a:cubicBezTo>
                      <a:pt x="210092" y="646463"/>
                      <a:pt x="230163" y="654883"/>
                      <a:pt x="250734" y="661266"/>
                    </a:cubicBezTo>
                    <a:lnTo>
                      <a:pt x="247312" y="672263"/>
                    </a:lnTo>
                    <a:close/>
                    <a:moveTo>
                      <a:pt x="127078" y="606898"/>
                    </a:moveTo>
                    <a:cubicBezTo>
                      <a:pt x="109929" y="592633"/>
                      <a:pt x="94049" y="576676"/>
                      <a:pt x="79899" y="559450"/>
                    </a:cubicBezTo>
                    <a:lnTo>
                      <a:pt x="88820" y="552145"/>
                    </a:lnTo>
                    <a:cubicBezTo>
                      <a:pt x="102508" y="568794"/>
                      <a:pt x="117888" y="584250"/>
                      <a:pt x="134460" y="598054"/>
                    </a:cubicBezTo>
                    <a:lnTo>
                      <a:pt x="127078" y="606898"/>
                    </a:lnTo>
                    <a:close/>
                    <a:moveTo>
                      <a:pt x="40757" y="500698"/>
                    </a:moveTo>
                    <a:cubicBezTo>
                      <a:pt x="30299" y="480973"/>
                      <a:pt x="21724" y="460133"/>
                      <a:pt x="15226" y="438832"/>
                    </a:cubicBezTo>
                    <a:lnTo>
                      <a:pt x="26261" y="435487"/>
                    </a:lnTo>
                    <a:cubicBezTo>
                      <a:pt x="32529" y="456096"/>
                      <a:pt x="40834" y="476244"/>
                      <a:pt x="50946" y="495315"/>
                    </a:cubicBezTo>
                    <a:lnTo>
                      <a:pt x="40757" y="500698"/>
                    </a:lnTo>
                    <a:close/>
                    <a:moveTo>
                      <a:pt x="1576" y="369506"/>
                    </a:moveTo>
                    <a:cubicBezTo>
                      <a:pt x="538" y="358509"/>
                      <a:pt x="0" y="347282"/>
                      <a:pt x="0" y="336170"/>
                    </a:cubicBezTo>
                    <a:cubicBezTo>
                      <a:pt x="0" y="324981"/>
                      <a:pt x="538" y="313677"/>
                      <a:pt x="1576" y="302603"/>
                    </a:cubicBezTo>
                    <a:lnTo>
                      <a:pt x="13073" y="303680"/>
                    </a:lnTo>
                    <a:cubicBezTo>
                      <a:pt x="12073" y="314407"/>
                      <a:pt x="11535" y="325327"/>
                      <a:pt x="11535" y="336170"/>
                    </a:cubicBezTo>
                    <a:cubicBezTo>
                      <a:pt x="11535" y="346936"/>
                      <a:pt x="12035" y="357779"/>
                      <a:pt x="13035" y="368430"/>
                    </a:cubicBezTo>
                    <a:lnTo>
                      <a:pt x="1576" y="369506"/>
                    </a:lnTo>
                    <a:close/>
                    <a:moveTo>
                      <a:pt x="26300" y="236699"/>
                    </a:moveTo>
                    <a:lnTo>
                      <a:pt x="15265" y="233316"/>
                    </a:lnTo>
                    <a:cubicBezTo>
                      <a:pt x="21763" y="212014"/>
                      <a:pt x="30376" y="191213"/>
                      <a:pt x="40834" y="171488"/>
                    </a:cubicBezTo>
                    <a:lnTo>
                      <a:pt x="51023" y="176909"/>
                    </a:lnTo>
                    <a:cubicBezTo>
                      <a:pt x="40911" y="195981"/>
                      <a:pt x="32567" y="216090"/>
                      <a:pt x="26300" y="236699"/>
                    </a:cubicBezTo>
                    <a:close/>
                    <a:moveTo>
                      <a:pt x="88897" y="120080"/>
                    </a:moveTo>
                    <a:lnTo>
                      <a:pt x="79976" y="112736"/>
                    </a:lnTo>
                    <a:cubicBezTo>
                      <a:pt x="94126" y="95510"/>
                      <a:pt x="110006" y="79553"/>
                      <a:pt x="127155" y="65327"/>
                    </a:cubicBezTo>
                    <a:lnTo>
                      <a:pt x="134537" y="74209"/>
                    </a:lnTo>
                    <a:cubicBezTo>
                      <a:pt x="117965" y="88012"/>
                      <a:pt x="102624" y="103431"/>
                      <a:pt x="88897" y="120080"/>
                    </a:cubicBezTo>
                    <a:close/>
                    <a:moveTo>
                      <a:pt x="191213" y="36028"/>
                    </a:moveTo>
                    <a:lnTo>
                      <a:pt x="185753" y="25877"/>
                    </a:lnTo>
                    <a:cubicBezTo>
                      <a:pt x="205439" y="15303"/>
                      <a:pt x="226202" y="6613"/>
                      <a:pt x="247504" y="0"/>
                    </a:cubicBezTo>
                    <a:lnTo>
                      <a:pt x="250926" y="11035"/>
                    </a:lnTo>
                    <a:cubicBezTo>
                      <a:pt x="230317" y="17418"/>
                      <a:pt x="210246" y="25839"/>
                      <a:pt x="191213" y="360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44" name="Freeform: Shape 43">
                <a:extLst>
                  <a:ext uri="{FF2B5EF4-FFF2-40B4-BE49-F238E27FC236}">
                    <a16:creationId xmlns:a16="http://schemas.microsoft.com/office/drawing/2014/main" id="{CE450C95-8797-49D6-9459-ACA4A5B14955}"/>
                  </a:ext>
                </a:extLst>
              </p:cNvPr>
              <p:cNvSpPr/>
              <p:nvPr/>
            </p:nvSpPr>
            <p:spPr>
              <a:xfrm>
                <a:off x="990707" y="2949166"/>
                <a:ext cx="35143" cy="13226"/>
              </a:xfrm>
              <a:custGeom>
                <a:avLst/>
                <a:gdLst>
                  <a:gd name="connsiteX0" fmla="*/ 35143 w 35143"/>
                  <a:gd name="connsiteY0" fmla="*/ 13227 h 13226"/>
                  <a:gd name="connsiteX1" fmla="*/ 0 w 35143"/>
                  <a:gd name="connsiteY1" fmla="*/ 11497 h 13226"/>
                  <a:gd name="connsiteX2" fmla="*/ 1153 w 35143"/>
                  <a:gd name="connsiteY2" fmla="*/ 0 h 13226"/>
                  <a:gd name="connsiteX3" fmla="*/ 35143 w 35143"/>
                  <a:gd name="connsiteY3" fmla="*/ 1692 h 13226"/>
                  <a:gd name="connsiteX4" fmla="*/ 35143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5143" y="13227"/>
                    </a:moveTo>
                    <a:cubicBezTo>
                      <a:pt x="23416" y="13227"/>
                      <a:pt x="11574" y="12650"/>
                      <a:pt x="0" y="11497"/>
                    </a:cubicBezTo>
                    <a:lnTo>
                      <a:pt x="1153" y="0"/>
                    </a:lnTo>
                    <a:cubicBezTo>
                      <a:pt x="12381" y="1115"/>
                      <a:pt x="23801" y="1692"/>
                      <a:pt x="35143" y="1692"/>
                    </a:cubicBezTo>
                    <a:lnTo>
                      <a:pt x="35143"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45" name="Graphic 4">
            <a:extLst>
              <a:ext uri="{FF2B5EF4-FFF2-40B4-BE49-F238E27FC236}">
                <a16:creationId xmlns:a16="http://schemas.microsoft.com/office/drawing/2014/main" id="{81AB9F41-F24B-4206-A558-4F4F86C4C908}"/>
              </a:ext>
            </a:extLst>
          </p:cNvPr>
          <p:cNvGrpSpPr/>
          <p:nvPr/>
        </p:nvGrpSpPr>
        <p:grpSpPr>
          <a:xfrm>
            <a:off x="1566153" y="2175933"/>
            <a:ext cx="1130743" cy="909846"/>
            <a:chOff x="1566152" y="2175933"/>
            <a:chExt cx="1130743" cy="909846"/>
          </a:xfrm>
        </p:grpSpPr>
        <p:sp>
          <p:nvSpPr>
            <p:cNvPr id="46" name="Freeform: Shape 45">
              <a:extLst>
                <a:ext uri="{FF2B5EF4-FFF2-40B4-BE49-F238E27FC236}">
                  <a16:creationId xmlns:a16="http://schemas.microsoft.com/office/drawing/2014/main" id="{DB90CD34-8ADB-430E-A15D-9280E10EFA08}"/>
                </a:ext>
              </a:extLst>
            </p:cNvPr>
            <p:cNvSpPr/>
            <p:nvPr/>
          </p:nvSpPr>
          <p:spPr>
            <a:xfrm>
              <a:off x="1566460" y="3074052"/>
              <a:ext cx="1130435" cy="11727"/>
            </a:xfrm>
            <a:custGeom>
              <a:avLst/>
              <a:gdLst>
                <a:gd name="connsiteX0" fmla="*/ 0 w 1130435"/>
                <a:gd name="connsiteY0" fmla="*/ 0 h 11727"/>
                <a:gd name="connsiteX1" fmla="*/ 1130436 w 1130435"/>
                <a:gd name="connsiteY1" fmla="*/ 0 h 11727"/>
                <a:gd name="connsiteX2" fmla="*/ 1130436 w 1130435"/>
                <a:gd name="connsiteY2" fmla="*/ 11727 h 11727"/>
                <a:gd name="connsiteX3" fmla="*/ 0 w 1130435"/>
                <a:gd name="connsiteY3" fmla="*/ 11727 h 11727"/>
              </a:gdLst>
              <a:ahLst/>
              <a:cxnLst>
                <a:cxn ang="0">
                  <a:pos x="connsiteX0" y="connsiteY0"/>
                </a:cxn>
                <a:cxn ang="0">
                  <a:pos x="connsiteX1" y="connsiteY1"/>
                </a:cxn>
                <a:cxn ang="0">
                  <a:pos x="connsiteX2" y="connsiteY2"/>
                </a:cxn>
                <a:cxn ang="0">
                  <a:pos x="connsiteX3" y="connsiteY3"/>
                </a:cxn>
              </a:cxnLst>
              <a:rect l="l" t="t" r="r" b="b"/>
              <a:pathLst>
                <a:path w="1130435" h="11727">
                  <a:moveTo>
                    <a:pt x="0" y="0"/>
                  </a:moveTo>
                  <a:lnTo>
                    <a:pt x="1130436" y="0"/>
                  </a:lnTo>
                  <a:lnTo>
                    <a:pt x="1130436" y="11727"/>
                  </a:lnTo>
                  <a:lnTo>
                    <a:pt x="0" y="11727"/>
                  </a:lnTo>
                  <a:close/>
                </a:path>
              </a:pathLst>
            </a:custGeom>
            <a:solidFill>
              <a:srgbClr val="58595B"/>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47" name="Freeform: Shape 46">
              <a:extLst>
                <a:ext uri="{FF2B5EF4-FFF2-40B4-BE49-F238E27FC236}">
                  <a16:creationId xmlns:a16="http://schemas.microsoft.com/office/drawing/2014/main" id="{6F78421A-D131-48A8-93A3-3F13AB87338C}"/>
                </a:ext>
              </a:extLst>
            </p:cNvPr>
            <p:cNvSpPr/>
            <p:nvPr/>
          </p:nvSpPr>
          <p:spPr>
            <a:xfrm>
              <a:off x="2156593" y="2604191"/>
              <a:ext cx="434564" cy="479281"/>
            </a:xfrm>
            <a:custGeom>
              <a:avLst/>
              <a:gdLst>
                <a:gd name="connsiteX0" fmla="*/ 256616 w 434564"/>
                <a:gd name="connsiteY0" fmla="*/ 67672 h 479281"/>
                <a:gd name="connsiteX1" fmla="*/ 0 w 434564"/>
                <a:gd name="connsiteY1" fmla="*/ 302411 h 479281"/>
                <a:gd name="connsiteX2" fmla="*/ 0 w 434564"/>
                <a:gd name="connsiteY2" fmla="*/ 479281 h 479281"/>
                <a:gd name="connsiteX3" fmla="*/ 434564 w 434564"/>
                <a:gd name="connsiteY3" fmla="*/ 44718 h 479281"/>
                <a:gd name="connsiteX4" fmla="*/ 432295 w 434564"/>
                <a:gd name="connsiteY4" fmla="*/ 0 h 479281"/>
                <a:gd name="connsiteX5" fmla="*/ 256616 w 434564"/>
                <a:gd name="connsiteY5" fmla="*/ 67672 h 4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564" h="479281">
                  <a:moveTo>
                    <a:pt x="256616" y="67672"/>
                  </a:moveTo>
                  <a:cubicBezTo>
                    <a:pt x="244966" y="199057"/>
                    <a:pt x="134345" y="302411"/>
                    <a:pt x="0" y="302411"/>
                  </a:cubicBezTo>
                  <a:lnTo>
                    <a:pt x="0" y="479281"/>
                  </a:lnTo>
                  <a:cubicBezTo>
                    <a:pt x="239622" y="479281"/>
                    <a:pt x="434564" y="284339"/>
                    <a:pt x="434564" y="44718"/>
                  </a:cubicBezTo>
                  <a:cubicBezTo>
                    <a:pt x="434564" y="29645"/>
                    <a:pt x="433795" y="14726"/>
                    <a:pt x="432295" y="0"/>
                  </a:cubicBezTo>
                  <a:lnTo>
                    <a:pt x="256616" y="67672"/>
                  </a:lnTo>
                  <a:close/>
                </a:path>
              </a:pathLst>
            </a:custGeom>
            <a:solidFill>
              <a:srgbClr val="989B9E"/>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48" name="Freeform: Shape 47">
              <a:extLst>
                <a:ext uri="{FF2B5EF4-FFF2-40B4-BE49-F238E27FC236}">
                  <a16:creationId xmlns:a16="http://schemas.microsoft.com/office/drawing/2014/main" id="{6C42C9AC-31F5-4399-916D-0A6DB864F598}"/>
                </a:ext>
              </a:extLst>
            </p:cNvPr>
            <p:cNvSpPr/>
            <p:nvPr/>
          </p:nvSpPr>
          <p:spPr>
            <a:xfrm>
              <a:off x="2156593" y="2214383"/>
              <a:ext cx="432295" cy="457518"/>
            </a:xfrm>
            <a:custGeom>
              <a:avLst/>
              <a:gdLst>
                <a:gd name="connsiteX0" fmla="*/ 0 w 432295"/>
                <a:gd name="connsiteY0" fmla="*/ 0 h 457518"/>
                <a:gd name="connsiteX1" fmla="*/ 0 w 432295"/>
                <a:gd name="connsiteY1" fmla="*/ 176871 h 457518"/>
                <a:gd name="connsiteX2" fmla="*/ 257693 w 432295"/>
                <a:gd name="connsiteY2" fmla="*/ 434564 h 457518"/>
                <a:gd name="connsiteX3" fmla="*/ 256616 w 432295"/>
                <a:gd name="connsiteY3" fmla="*/ 457519 h 457518"/>
                <a:gd name="connsiteX4" fmla="*/ 432295 w 432295"/>
                <a:gd name="connsiteY4" fmla="*/ 389885 h 457518"/>
                <a:gd name="connsiteX5" fmla="*/ 0 w 432295"/>
                <a:gd name="connsiteY5" fmla="*/ 0 h 45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295" h="457518">
                  <a:moveTo>
                    <a:pt x="0" y="0"/>
                  </a:moveTo>
                  <a:lnTo>
                    <a:pt x="0" y="176871"/>
                  </a:lnTo>
                  <a:cubicBezTo>
                    <a:pt x="142073" y="176871"/>
                    <a:pt x="257693" y="292452"/>
                    <a:pt x="257693" y="434564"/>
                  </a:cubicBezTo>
                  <a:cubicBezTo>
                    <a:pt x="257693" y="442292"/>
                    <a:pt x="257270" y="449944"/>
                    <a:pt x="256616" y="457519"/>
                  </a:cubicBezTo>
                  <a:lnTo>
                    <a:pt x="432295" y="389885"/>
                  </a:lnTo>
                  <a:cubicBezTo>
                    <a:pt x="409840" y="171142"/>
                    <a:pt x="224549" y="0"/>
                    <a:pt x="0" y="0"/>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49" name="Freeform: Shape 48">
              <a:extLst>
                <a:ext uri="{FF2B5EF4-FFF2-40B4-BE49-F238E27FC236}">
                  <a16:creationId xmlns:a16="http://schemas.microsoft.com/office/drawing/2014/main" id="{AC170AF0-E1D4-4572-9AE5-C8CC886D5565}"/>
                </a:ext>
              </a:extLst>
            </p:cNvPr>
            <p:cNvSpPr/>
            <p:nvPr/>
          </p:nvSpPr>
          <p:spPr>
            <a:xfrm>
              <a:off x="1566460" y="290664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50" name="Freeform: Shape 49">
              <a:extLst>
                <a:ext uri="{FF2B5EF4-FFF2-40B4-BE49-F238E27FC236}">
                  <a16:creationId xmlns:a16="http://schemas.microsoft.com/office/drawing/2014/main" id="{3253C92F-2F7E-497E-9B96-1555BA04F34F}"/>
                </a:ext>
              </a:extLst>
            </p:cNvPr>
            <p:cNvSpPr/>
            <p:nvPr/>
          </p:nvSpPr>
          <p:spPr>
            <a:xfrm>
              <a:off x="2156593" y="290664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51" name="Freeform: Shape 50">
              <a:extLst>
                <a:ext uri="{FF2B5EF4-FFF2-40B4-BE49-F238E27FC236}">
                  <a16:creationId xmlns:a16="http://schemas.microsoft.com/office/drawing/2014/main" id="{A65684F3-8AF6-4E20-B382-5920D8667195}"/>
                </a:ext>
              </a:extLst>
            </p:cNvPr>
            <p:cNvSpPr/>
            <p:nvPr/>
          </p:nvSpPr>
          <p:spPr>
            <a:xfrm>
              <a:off x="2156593" y="2175933"/>
              <a:ext cx="434564" cy="869127"/>
            </a:xfrm>
            <a:custGeom>
              <a:avLst/>
              <a:gdLst>
                <a:gd name="connsiteX0" fmla="*/ 0 w 434564"/>
                <a:gd name="connsiteY0" fmla="*/ 869128 h 869127"/>
                <a:gd name="connsiteX1" fmla="*/ 0 w 434564"/>
                <a:gd name="connsiteY1" fmla="*/ 692257 h 869127"/>
                <a:gd name="connsiteX2" fmla="*/ 257693 w 434564"/>
                <a:gd name="connsiteY2" fmla="*/ 434564 h 869127"/>
                <a:gd name="connsiteX3" fmla="*/ 0 w 434564"/>
                <a:gd name="connsiteY3" fmla="*/ 176871 h 869127"/>
                <a:gd name="connsiteX4" fmla="*/ 0 w 434564"/>
                <a:gd name="connsiteY4" fmla="*/ 0 h 869127"/>
                <a:gd name="connsiteX5" fmla="*/ 434564 w 434564"/>
                <a:gd name="connsiteY5" fmla="*/ 434564 h 869127"/>
                <a:gd name="connsiteX6" fmla="*/ 0 w 434564"/>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869127">
                  <a:moveTo>
                    <a:pt x="0" y="869128"/>
                  </a:moveTo>
                  <a:lnTo>
                    <a:pt x="0" y="692257"/>
                  </a:lnTo>
                  <a:cubicBezTo>
                    <a:pt x="142073" y="692257"/>
                    <a:pt x="257693" y="576676"/>
                    <a:pt x="257693" y="434564"/>
                  </a:cubicBezTo>
                  <a:cubicBezTo>
                    <a:pt x="257693" y="292452"/>
                    <a:pt x="142112" y="176871"/>
                    <a:pt x="0" y="176871"/>
                  </a:cubicBezTo>
                  <a:lnTo>
                    <a:pt x="0" y="0"/>
                  </a:lnTo>
                  <a:cubicBezTo>
                    <a:pt x="239622" y="0"/>
                    <a:pt x="434564" y="194942"/>
                    <a:pt x="434564" y="434564"/>
                  </a:cubicBezTo>
                  <a:cubicBezTo>
                    <a:pt x="434564" y="674185"/>
                    <a:pt x="239622" y="869128"/>
                    <a:pt x="0" y="8691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52" name="Freeform: Shape 51">
              <a:extLst>
                <a:ext uri="{FF2B5EF4-FFF2-40B4-BE49-F238E27FC236}">
                  <a16:creationId xmlns:a16="http://schemas.microsoft.com/office/drawing/2014/main" id="{F6B94B77-9D0E-45B5-B97E-600B7585509C}"/>
                </a:ext>
              </a:extLst>
            </p:cNvPr>
            <p:cNvSpPr/>
            <p:nvPr/>
          </p:nvSpPr>
          <p:spPr>
            <a:xfrm>
              <a:off x="2168128" y="2187621"/>
              <a:ext cx="411493" cy="845750"/>
            </a:xfrm>
            <a:custGeom>
              <a:avLst/>
              <a:gdLst>
                <a:gd name="connsiteX0" fmla="*/ 0 w 411493"/>
                <a:gd name="connsiteY0" fmla="*/ 691834 h 845750"/>
                <a:gd name="connsiteX1" fmla="*/ 257693 w 411493"/>
                <a:gd name="connsiteY1" fmla="*/ 422837 h 845750"/>
                <a:gd name="connsiteX2" fmla="*/ 0 w 411493"/>
                <a:gd name="connsiteY2" fmla="*/ 153839 h 845750"/>
                <a:gd name="connsiteX3" fmla="*/ 0 w 411493"/>
                <a:gd name="connsiteY3" fmla="*/ 0 h 845750"/>
                <a:gd name="connsiteX4" fmla="*/ 411494 w 411493"/>
                <a:gd name="connsiteY4" fmla="*/ 422875 h 845750"/>
                <a:gd name="connsiteX5" fmla="*/ 0 w 411493"/>
                <a:gd name="connsiteY5" fmla="*/ 845750 h 845750"/>
                <a:gd name="connsiteX6" fmla="*/ 0 w 411493"/>
                <a:gd name="connsiteY6" fmla="*/ 691834 h 8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93" h="845750">
                  <a:moveTo>
                    <a:pt x="0" y="691834"/>
                  </a:moveTo>
                  <a:cubicBezTo>
                    <a:pt x="143111" y="685797"/>
                    <a:pt x="257693" y="567448"/>
                    <a:pt x="257693" y="422837"/>
                  </a:cubicBezTo>
                  <a:cubicBezTo>
                    <a:pt x="257693" y="278264"/>
                    <a:pt x="143150" y="159914"/>
                    <a:pt x="0" y="153839"/>
                  </a:cubicBezTo>
                  <a:lnTo>
                    <a:pt x="0" y="0"/>
                  </a:lnTo>
                  <a:cubicBezTo>
                    <a:pt x="227933" y="6152"/>
                    <a:pt x="411494" y="193481"/>
                    <a:pt x="411494" y="422875"/>
                  </a:cubicBezTo>
                  <a:cubicBezTo>
                    <a:pt x="411494" y="652269"/>
                    <a:pt x="227933" y="839598"/>
                    <a:pt x="0" y="845750"/>
                  </a:cubicBezTo>
                  <a:lnTo>
                    <a:pt x="0" y="691834"/>
                  </a:lnTo>
                  <a:close/>
                </a:path>
              </a:pathLst>
            </a:custGeom>
            <a:solidFill>
              <a:srgbClr val="7CCAB7"/>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53" name="Freeform: Shape 52">
              <a:extLst>
                <a:ext uri="{FF2B5EF4-FFF2-40B4-BE49-F238E27FC236}">
                  <a16:creationId xmlns:a16="http://schemas.microsoft.com/office/drawing/2014/main" id="{39B0AF7B-3108-4A06-B104-D85F76FF7DA5}"/>
                </a:ext>
              </a:extLst>
            </p:cNvPr>
            <p:cNvSpPr/>
            <p:nvPr/>
          </p:nvSpPr>
          <p:spPr>
            <a:xfrm>
              <a:off x="1566152" y="286819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54" name="Freeform: Shape 53">
              <a:extLst>
                <a:ext uri="{FF2B5EF4-FFF2-40B4-BE49-F238E27FC236}">
                  <a16:creationId xmlns:a16="http://schemas.microsoft.com/office/drawing/2014/main" id="{2F7CD8B7-F9DF-4F0B-99FE-1D309C8E94E1}"/>
                </a:ext>
              </a:extLst>
            </p:cNvPr>
            <p:cNvSpPr/>
            <p:nvPr/>
          </p:nvSpPr>
          <p:spPr>
            <a:xfrm>
              <a:off x="1566152" y="2879725"/>
              <a:ext cx="578905" cy="153800"/>
            </a:xfrm>
            <a:custGeom>
              <a:avLst/>
              <a:gdLst>
                <a:gd name="connsiteX0" fmla="*/ 0 w 578905"/>
                <a:gd name="connsiteY0" fmla="*/ 0 h 153800"/>
                <a:gd name="connsiteX1" fmla="*/ 578906 w 578905"/>
                <a:gd name="connsiteY1" fmla="*/ 0 h 153800"/>
                <a:gd name="connsiteX2" fmla="*/ 578906 w 578905"/>
                <a:gd name="connsiteY2" fmla="*/ 153801 h 153800"/>
                <a:gd name="connsiteX3" fmla="*/ 0 w 578905"/>
                <a:gd name="connsiteY3" fmla="*/ 153801 h 153800"/>
              </a:gdLst>
              <a:ahLst/>
              <a:cxnLst>
                <a:cxn ang="0">
                  <a:pos x="connsiteX0" y="connsiteY0"/>
                </a:cxn>
                <a:cxn ang="0">
                  <a:pos x="connsiteX1" y="connsiteY1"/>
                </a:cxn>
                <a:cxn ang="0">
                  <a:pos x="connsiteX2" y="connsiteY2"/>
                </a:cxn>
                <a:cxn ang="0">
                  <a:pos x="connsiteX3" y="connsiteY3"/>
                </a:cxn>
              </a:cxnLst>
              <a:rect l="l" t="t" r="r" b="b"/>
              <a:pathLst>
                <a:path w="578905" h="153800">
                  <a:moveTo>
                    <a:pt x="0" y="0"/>
                  </a:moveTo>
                  <a:lnTo>
                    <a:pt x="578906" y="0"/>
                  </a:lnTo>
                  <a:lnTo>
                    <a:pt x="578906" y="153801"/>
                  </a:lnTo>
                  <a:lnTo>
                    <a:pt x="0" y="153801"/>
                  </a:lnTo>
                  <a:close/>
                </a:path>
              </a:pathLst>
            </a:custGeom>
            <a:solidFill>
              <a:srgbClr val="50CFDA"/>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55" name="Graphic 4">
              <a:extLst>
                <a:ext uri="{FF2B5EF4-FFF2-40B4-BE49-F238E27FC236}">
                  <a16:creationId xmlns:a16="http://schemas.microsoft.com/office/drawing/2014/main" id="{81AB9F41-F24B-4206-A558-4F4F86C4C908}"/>
                </a:ext>
              </a:extLst>
            </p:cNvPr>
            <p:cNvGrpSpPr/>
            <p:nvPr/>
          </p:nvGrpSpPr>
          <p:grpSpPr>
            <a:xfrm>
              <a:off x="1566460" y="2950857"/>
              <a:ext cx="590133" cy="11535"/>
              <a:chOff x="1566460" y="2950857"/>
              <a:chExt cx="590133" cy="11535"/>
            </a:xfrm>
            <a:solidFill>
              <a:srgbClr val="FFFFFF"/>
            </a:solidFill>
          </p:grpSpPr>
          <p:sp>
            <p:nvSpPr>
              <p:cNvPr id="56" name="Freeform: Shape 55">
                <a:extLst>
                  <a:ext uri="{FF2B5EF4-FFF2-40B4-BE49-F238E27FC236}">
                    <a16:creationId xmlns:a16="http://schemas.microsoft.com/office/drawing/2014/main" id="{467A564C-516D-467C-B24D-DB495AC5BE06}"/>
                  </a:ext>
                </a:extLst>
              </p:cNvPr>
              <p:cNvSpPr/>
              <p:nvPr/>
            </p:nvSpPr>
            <p:spPr>
              <a:xfrm>
                <a:off x="1566460" y="2950857"/>
                <a:ext cx="506927" cy="11535"/>
              </a:xfrm>
              <a:custGeom>
                <a:avLst/>
                <a:gdLst>
                  <a:gd name="connsiteX0" fmla="*/ 506927 w 506927"/>
                  <a:gd name="connsiteY0" fmla="*/ 11535 h 11535"/>
                  <a:gd name="connsiteX1" fmla="*/ 435371 w 506927"/>
                  <a:gd name="connsiteY1" fmla="*/ 11535 h 11535"/>
                  <a:gd name="connsiteX2" fmla="*/ 435371 w 506927"/>
                  <a:gd name="connsiteY2" fmla="*/ 0 h 11535"/>
                  <a:gd name="connsiteX3" fmla="*/ 506927 w 506927"/>
                  <a:gd name="connsiteY3" fmla="*/ 0 h 11535"/>
                  <a:gd name="connsiteX4" fmla="*/ 506927 w 506927"/>
                  <a:gd name="connsiteY4" fmla="*/ 11535 h 11535"/>
                  <a:gd name="connsiteX5" fmla="*/ 359855 w 506927"/>
                  <a:gd name="connsiteY5" fmla="*/ 11535 h 11535"/>
                  <a:gd name="connsiteX6" fmla="*/ 288300 w 506927"/>
                  <a:gd name="connsiteY6" fmla="*/ 11535 h 11535"/>
                  <a:gd name="connsiteX7" fmla="*/ 288300 w 506927"/>
                  <a:gd name="connsiteY7" fmla="*/ 0 h 11535"/>
                  <a:gd name="connsiteX8" fmla="*/ 359855 w 506927"/>
                  <a:gd name="connsiteY8" fmla="*/ 0 h 11535"/>
                  <a:gd name="connsiteX9" fmla="*/ 359855 w 506927"/>
                  <a:gd name="connsiteY9" fmla="*/ 11535 h 11535"/>
                  <a:gd name="connsiteX10" fmla="*/ 212822 w 506927"/>
                  <a:gd name="connsiteY10" fmla="*/ 11535 h 11535"/>
                  <a:gd name="connsiteX11" fmla="*/ 141266 w 506927"/>
                  <a:gd name="connsiteY11" fmla="*/ 11535 h 11535"/>
                  <a:gd name="connsiteX12" fmla="*/ 141266 w 506927"/>
                  <a:gd name="connsiteY12" fmla="*/ 0 h 11535"/>
                  <a:gd name="connsiteX13" fmla="*/ 212822 w 506927"/>
                  <a:gd name="connsiteY13" fmla="*/ 0 h 11535"/>
                  <a:gd name="connsiteX14" fmla="*/ 212822 w 506927"/>
                  <a:gd name="connsiteY14" fmla="*/ 11535 h 11535"/>
                  <a:gd name="connsiteX15" fmla="*/ 61905 w 506927"/>
                  <a:gd name="connsiteY15" fmla="*/ 11535 h 11535"/>
                  <a:gd name="connsiteX16" fmla="*/ 0 w 506927"/>
                  <a:gd name="connsiteY16" fmla="*/ 11535 h 11535"/>
                  <a:gd name="connsiteX17" fmla="*/ 0 w 506927"/>
                  <a:gd name="connsiteY17" fmla="*/ 0 h 11535"/>
                  <a:gd name="connsiteX18" fmla="*/ 61866 w 506927"/>
                  <a:gd name="connsiteY18" fmla="*/ 0 h 11535"/>
                  <a:gd name="connsiteX19" fmla="*/ 61866 w 506927"/>
                  <a:gd name="connsiteY19"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6927" h="11535">
                    <a:moveTo>
                      <a:pt x="506927" y="11535"/>
                    </a:moveTo>
                    <a:lnTo>
                      <a:pt x="435371" y="11535"/>
                    </a:lnTo>
                    <a:lnTo>
                      <a:pt x="435371" y="0"/>
                    </a:lnTo>
                    <a:lnTo>
                      <a:pt x="506927" y="0"/>
                    </a:lnTo>
                    <a:lnTo>
                      <a:pt x="506927" y="11535"/>
                    </a:lnTo>
                    <a:close/>
                    <a:moveTo>
                      <a:pt x="359855" y="11535"/>
                    </a:moveTo>
                    <a:lnTo>
                      <a:pt x="288300" y="11535"/>
                    </a:lnTo>
                    <a:lnTo>
                      <a:pt x="288300" y="0"/>
                    </a:lnTo>
                    <a:lnTo>
                      <a:pt x="359855" y="0"/>
                    </a:lnTo>
                    <a:lnTo>
                      <a:pt x="359855" y="11535"/>
                    </a:lnTo>
                    <a:close/>
                    <a:moveTo>
                      <a:pt x="212822" y="11535"/>
                    </a:moveTo>
                    <a:lnTo>
                      <a:pt x="141266" y="11535"/>
                    </a:lnTo>
                    <a:lnTo>
                      <a:pt x="141266" y="0"/>
                    </a:lnTo>
                    <a:lnTo>
                      <a:pt x="212822" y="0"/>
                    </a:lnTo>
                    <a:lnTo>
                      <a:pt x="212822" y="11535"/>
                    </a:lnTo>
                    <a:close/>
                    <a:moveTo>
                      <a:pt x="61905" y="11535"/>
                    </a:moveTo>
                    <a:lnTo>
                      <a:pt x="0" y="11535"/>
                    </a:lnTo>
                    <a:lnTo>
                      <a:pt x="0" y="0"/>
                    </a:lnTo>
                    <a:lnTo>
                      <a:pt x="61866" y="0"/>
                    </a:lnTo>
                    <a:lnTo>
                      <a:pt x="6186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57" name="Freeform: Shape 56">
                <a:extLst>
                  <a:ext uri="{FF2B5EF4-FFF2-40B4-BE49-F238E27FC236}">
                    <a16:creationId xmlns:a16="http://schemas.microsoft.com/office/drawing/2014/main" id="{0661ACF5-F858-4A6F-B79E-5886905989ED}"/>
                  </a:ext>
                </a:extLst>
              </p:cNvPr>
              <p:cNvSpPr/>
              <p:nvPr/>
            </p:nvSpPr>
            <p:spPr>
              <a:xfrm>
                <a:off x="2121988"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58" name="Freeform: Shape 57">
              <a:extLst>
                <a:ext uri="{FF2B5EF4-FFF2-40B4-BE49-F238E27FC236}">
                  <a16:creationId xmlns:a16="http://schemas.microsoft.com/office/drawing/2014/main" id="{FFFE5C95-395A-4F4A-96E1-0B860B1709DB}"/>
                </a:ext>
              </a:extLst>
            </p:cNvPr>
            <p:cNvSpPr/>
            <p:nvPr/>
          </p:nvSpPr>
          <p:spPr>
            <a:xfrm>
              <a:off x="1722029" y="2567202"/>
              <a:ext cx="434564" cy="516308"/>
            </a:xfrm>
            <a:custGeom>
              <a:avLst/>
              <a:gdLst>
                <a:gd name="connsiteX0" fmla="*/ 0 w 434564"/>
                <a:gd name="connsiteY0" fmla="*/ 81745 h 516308"/>
                <a:gd name="connsiteX1" fmla="*/ 434564 w 434564"/>
                <a:gd name="connsiteY1" fmla="*/ 516309 h 516308"/>
                <a:gd name="connsiteX2" fmla="*/ 434564 w 434564"/>
                <a:gd name="connsiteY2" fmla="*/ 339438 h 516308"/>
                <a:gd name="connsiteX3" fmla="*/ 176871 w 434564"/>
                <a:gd name="connsiteY3" fmla="*/ 81745 h 516308"/>
                <a:gd name="connsiteX4" fmla="*/ 176871 w 434564"/>
                <a:gd name="connsiteY4" fmla="*/ 81630 h 516308"/>
                <a:gd name="connsiteX5" fmla="*/ 7729 w 434564"/>
                <a:gd name="connsiteY5" fmla="*/ 0 h 516308"/>
                <a:gd name="connsiteX6" fmla="*/ 0 w 434564"/>
                <a:gd name="connsiteY6" fmla="*/ 81745 h 51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516308">
                  <a:moveTo>
                    <a:pt x="0" y="81745"/>
                  </a:moveTo>
                  <a:cubicBezTo>
                    <a:pt x="0" y="321367"/>
                    <a:pt x="194942" y="516309"/>
                    <a:pt x="434564" y="516309"/>
                  </a:cubicBezTo>
                  <a:lnTo>
                    <a:pt x="434564" y="339438"/>
                  </a:lnTo>
                  <a:cubicBezTo>
                    <a:pt x="292491" y="339438"/>
                    <a:pt x="176871" y="223857"/>
                    <a:pt x="176871" y="81745"/>
                  </a:cubicBezTo>
                  <a:cubicBezTo>
                    <a:pt x="176871" y="81707"/>
                    <a:pt x="176871" y="81668"/>
                    <a:pt x="176871" y="81630"/>
                  </a:cubicBezTo>
                  <a:lnTo>
                    <a:pt x="7729" y="0"/>
                  </a:lnTo>
                  <a:cubicBezTo>
                    <a:pt x="2692" y="26492"/>
                    <a:pt x="0" y="53792"/>
                    <a:pt x="0" y="81745"/>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59" name="Freeform: Shape 58">
              <a:extLst>
                <a:ext uri="{FF2B5EF4-FFF2-40B4-BE49-F238E27FC236}">
                  <a16:creationId xmlns:a16="http://schemas.microsoft.com/office/drawing/2014/main" id="{A09EA5F6-8182-4C00-B597-0FC8ACFAFE92}"/>
                </a:ext>
              </a:extLst>
            </p:cNvPr>
            <p:cNvSpPr/>
            <p:nvPr/>
          </p:nvSpPr>
          <p:spPr>
            <a:xfrm>
              <a:off x="1729796" y="2214383"/>
              <a:ext cx="426797" cy="434448"/>
            </a:xfrm>
            <a:custGeom>
              <a:avLst/>
              <a:gdLst>
                <a:gd name="connsiteX0" fmla="*/ 426797 w 426797"/>
                <a:gd name="connsiteY0" fmla="*/ 176871 h 434448"/>
                <a:gd name="connsiteX1" fmla="*/ 426797 w 426797"/>
                <a:gd name="connsiteY1" fmla="*/ 0 h 434448"/>
                <a:gd name="connsiteX2" fmla="*/ 0 w 426797"/>
                <a:gd name="connsiteY2" fmla="*/ 352819 h 434448"/>
                <a:gd name="connsiteX3" fmla="*/ 169142 w 426797"/>
                <a:gd name="connsiteY3" fmla="*/ 434449 h 434448"/>
                <a:gd name="connsiteX4" fmla="*/ 426797 w 426797"/>
                <a:gd name="connsiteY4" fmla="*/ 176871 h 434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97" h="434448">
                  <a:moveTo>
                    <a:pt x="426797" y="176871"/>
                  </a:moveTo>
                  <a:lnTo>
                    <a:pt x="426797" y="0"/>
                  </a:lnTo>
                  <a:cubicBezTo>
                    <a:pt x="215129" y="0"/>
                    <a:pt x="38335" y="152147"/>
                    <a:pt x="0" y="352819"/>
                  </a:cubicBezTo>
                  <a:lnTo>
                    <a:pt x="169142" y="434449"/>
                  </a:lnTo>
                  <a:cubicBezTo>
                    <a:pt x="169181" y="292414"/>
                    <a:pt x="284762" y="176871"/>
                    <a:pt x="426797" y="176871"/>
                  </a:cubicBez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60" name="Freeform: Shape 59">
              <a:extLst>
                <a:ext uri="{FF2B5EF4-FFF2-40B4-BE49-F238E27FC236}">
                  <a16:creationId xmlns:a16="http://schemas.microsoft.com/office/drawing/2014/main" id="{E639D7A8-30BC-468B-BC48-81E9D4A13256}"/>
                </a:ext>
              </a:extLst>
            </p:cNvPr>
            <p:cNvSpPr/>
            <p:nvPr/>
          </p:nvSpPr>
          <p:spPr>
            <a:xfrm>
              <a:off x="1722029" y="2175933"/>
              <a:ext cx="434564" cy="869127"/>
            </a:xfrm>
            <a:custGeom>
              <a:avLst/>
              <a:gdLst>
                <a:gd name="connsiteX0" fmla="*/ 434564 w 434564"/>
                <a:gd name="connsiteY0" fmla="*/ 869128 h 869127"/>
                <a:gd name="connsiteX1" fmla="*/ 0 w 434564"/>
                <a:gd name="connsiteY1" fmla="*/ 434564 h 869127"/>
                <a:gd name="connsiteX2" fmla="*/ 434564 w 434564"/>
                <a:gd name="connsiteY2" fmla="*/ 0 h 869127"/>
                <a:gd name="connsiteX3" fmla="*/ 434564 w 434564"/>
                <a:gd name="connsiteY3" fmla="*/ 176871 h 869127"/>
                <a:gd name="connsiteX4" fmla="*/ 176871 w 434564"/>
                <a:gd name="connsiteY4" fmla="*/ 434564 h 869127"/>
                <a:gd name="connsiteX5" fmla="*/ 434564 w 434564"/>
                <a:gd name="connsiteY5" fmla="*/ 692257 h 869127"/>
                <a:gd name="connsiteX6" fmla="*/ 434564 w 434564"/>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869127">
                  <a:moveTo>
                    <a:pt x="434564" y="869128"/>
                  </a:moveTo>
                  <a:cubicBezTo>
                    <a:pt x="194942" y="869128"/>
                    <a:pt x="0" y="674185"/>
                    <a:pt x="0" y="434564"/>
                  </a:cubicBezTo>
                  <a:cubicBezTo>
                    <a:pt x="0" y="194942"/>
                    <a:pt x="194942" y="0"/>
                    <a:pt x="434564" y="0"/>
                  </a:cubicBezTo>
                  <a:lnTo>
                    <a:pt x="434564" y="176871"/>
                  </a:lnTo>
                  <a:cubicBezTo>
                    <a:pt x="292491" y="176871"/>
                    <a:pt x="176871" y="292452"/>
                    <a:pt x="176871" y="434564"/>
                  </a:cubicBezTo>
                  <a:cubicBezTo>
                    <a:pt x="176871" y="576676"/>
                    <a:pt x="292452" y="692257"/>
                    <a:pt x="434564" y="692257"/>
                  </a:cubicBezTo>
                  <a:lnTo>
                    <a:pt x="434564" y="869128"/>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61" name="Freeform: Shape 60">
              <a:extLst>
                <a:ext uri="{FF2B5EF4-FFF2-40B4-BE49-F238E27FC236}">
                  <a16:creationId xmlns:a16="http://schemas.microsoft.com/office/drawing/2014/main" id="{EC233F3E-AB88-4C80-B625-D91FF66A2FFB}"/>
                </a:ext>
              </a:extLst>
            </p:cNvPr>
            <p:cNvSpPr/>
            <p:nvPr/>
          </p:nvSpPr>
          <p:spPr>
            <a:xfrm>
              <a:off x="2145058" y="2187621"/>
              <a:ext cx="23070" cy="153877"/>
            </a:xfrm>
            <a:custGeom>
              <a:avLst/>
              <a:gdLst>
                <a:gd name="connsiteX0" fmla="*/ 0 w 23070"/>
                <a:gd name="connsiteY0" fmla="*/ 0 h 153877"/>
                <a:gd name="connsiteX1" fmla="*/ 23070 w 23070"/>
                <a:gd name="connsiteY1" fmla="*/ 0 h 153877"/>
                <a:gd name="connsiteX2" fmla="*/ 23070 w 23070"/>
                <a:gd name="connsiteY2" fmla="*/ 153878 h 153877"/>
                <a:gd name="connsiteX3" fmla="*/ 0 w 23070"/>
                <a:gd name="connsiteY3" fmla="*/ 153878 h 153877"/>
              </a:gdLst>
              <a:ahLst/>
              <a:cxnLst>
                <a:cxn ang="0">
                  <a:pos x="connsiteX0" y="connsiteY0"/>
                </a:cxn>
                <a:cxn ang="0">
                  <a:pos x="connsiteX1" y="connsiteY1"/>
                </a:cxn>
                <a:cxn ang="0">
                  <a:pos x="connsiteX2" y="connsiteY2"/>
                </a:cxn>
                <a:cxn ang="0">
                  <a:pos x="connsiteX3" y="connsiteY3"/>
                </a:cxn>
              </a:cxnLst>
              <a:rect l="l" t="t" r="r" b="b"/>
              <a:pathLst>
                <a:path w="23070" h="153877">
                  <a:moveTo>
                    <a:pt x="0" y="0"/>
                  </a:moveTo>
                  <a:lnTo>
                    <a:pt x="23070" y="0"/>
                  </a:lnTo>
                  <a:lnTo>
                    <a:pt x="23070" y="153878"/>
                  </a:lnTo>
                  <a:lnTo>
                    <a:pt x="0" y="153878"/>
                  </a:lnTo>
                  <a:close/>
                </a:path>
              </a:pathLst>
            </a:custGeom>
            <a:solidFill>
              <a:srgbClr val="7CCAB7"/>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62" name="Graphic 4">
              <a:extLst>
                <a:ext uri="{FF2B5EF4-FFF2-40B4-BE49-F238E27FC236}">
                  <a16:creationId xmlns:a16="http://schemas.microsoft.com/office/drawing/2014/main" id="{81AB9F41-F24B-4206-A558-4F4F86C4C908}"/>
                </a:ext>
              </a:extLst>
            </p:cNvPr>
            <p:cNvGrpSpPr/>
            <p:nvPr/>
          </p:nvGrpSpPr>
          <p:grpSpPr>
            <a:xfrm>
              <a:off x="2156593" y="2258600"/>
              <a:ext cx="351934" cy="703792"/>
              <a:chOff x="2156593" y="2258600"/>
              <a:chExt cx="351934" cy="703792"/>
            </a:xfrm>
            <a:solidFill>
              <a:srgbClr val="FFFFFF"/>
            </a:solidFill>
          </p:grpSpPr>
          <p:sp>
            <p:nvSpPr>
              <p:cNvPr id="63" name="Freeform: Shape 62">
                <a:extLst>
                  <a:ext uri="{FF2B5EF4-FFF2-40B4-BE49-F238E27FC236}">
                    <a16:creationId xmlns:a16="http://schemas.microsoft.com/office/drawing/2014/main" id="{87F9A43F-583D-4D43-B363-A85BA1EE41EF}"/>
                  </a:ext>
                </a:extLst>
              </p:cNvPr>
              <p:cNvSpPr/>
              <p:nvPr/>
            </p:nvSpPr>
            <p:spPr>
              <a:xfrm>
                <a:off x="2156593" y="2949166"/>
                <a:ext cx="35143" cy="13226"/>
              </a:xfrm>
              <a:custGeom>
                <a:avLst/>
                <a:gdLst>
                  <a:gd name="connsiteX0" fmla="*/ 0 w 35143"/>
                  <a:gd name="connsiteY0" fmla="*/ 13227 h 13226"/>
                  <a:gd name="connsiteX1" fmla="*/ 0 w 35143"/>
                  <a:gd name="connsiteY1" fmla="*/ 1692 h 13226"/>
                  <a:gd name="connsiteX2" fmla="*/ 33990 w 35143"/>
                  <a:gd name="connsiteY2" fmla="*/ 0 h 13226"/>
                  <a:gd name="connsiteX3" fmla="*/ 35144 w 35143"/>
                  <a:gd name="connsiteY3" fmla="*/ 11497 h 13226"/>
                  <a:gd name="connsiteX4" fmla="*/ 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0" y="13227"/>
                    </a:moveTo>
                    <a:lnTo>
                      <a:pt x="0" y="1692"/>
                    </a:lnTo>
                    <a:cubicBezTo>
                      <a:pt x="11343" y="1692"/>
                      <a:pt x="22801" y="1115"/>
                      <a:pt x="33990" y="0"/>
                    </a:cubicBezTo>
                    <a:lnTo>
                      <a:pt x="35144" y="11497"/>
                    </a:lnTo>
                    <a:cubicBezTo>
                      <a:pt x="23570" y="12650"/>
                      <a:pt x="11727" y="13227"/>
                      <a:pt x="0"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64" name="Freeform: Shape 63">
                <a:extLst>
                  <a:ext uri="{FF2B5EF4-FFF2-40B4-BE49-F238E27FC236}">
                    <a16:creationId xmlns:a16="http://schemas.microsoft.com/office/drawing/2014/main" id="{BFC3BECF-B72F-4FF7-B019-14F60FAF5535}"/>
                  </a:ext>
                </a:extLst>
              </p:cNvPr>
              <p:cNvSpPr/>
              <p:nvPr/>
            </p:nvSpPr>
            <p:spPr>
              <a:xfrm>
                <a:off x="2257564" y="2274365"/>
                <a:ext cx="250964" cy="672262"/>
              </a:xfrm>
              <a:custGeom>
                <a:avLst/>
                <a:gdLst>
                  <a:gd name="connsiteX0" fmla="*/ 3422 w 250964"/>
                  <a:gd name="connsiteY0" fmla="*/ 672263 h 672262"/>
                  <a:gd name="connsiteX1" fmla="*/ 0 w 250964"/>
                  <a:gd name="connsiteY1" fmla="*/ 661228 h 672262"/>
                  <a:gd name="connsiteX2" fmla="*/ 59713 w 250964"/>
                  <a:gd name="connsiteY2" fmla="*/ 636235 h 672262"/>
                  <a:gd name="connsiteX3" fmla="*/ 65173 w 250964"/>
                  <a:gd name="connsiteY3" fmla="*/ 646386 h 672262"/>
                  <a:gd name="connsiteX4" fmla="*/ 3422 w 250964"/>
                  <a:gd name="connsiteY4" fmla="*/ 672263 h 672262"/>
                  <a:gd name="connsiteX5" fmla="*/ 123733 w 250964"/>
                  <a:gd name="connsiteY5" fmla="*/ 606936 h 672262"/>
                  <a:gd name="connsiteX6" fmla="*/ 116350 w 250964"/>
                  <a:gd name="connsiteY6" fmla="*/ 598054 h 672262"/>
                  <a:gd name="connsiteX7" fmla="*/ 162029 w 250964"/>
                  <a:gd name="connsiteY7" fmla="*/ 552183 h 672262"/>
                  <a:gd name="connsiteX8" fmla="*/ 170949 w 250964"/>
                  <a:gd name="connsiteY8" fmla="*/ 559527 h 672262"/>
                  <a:gd name="connsiteX9" fmla="*/ 123733 w 250964"/>
                  <a:gd name="connsiteY9" fmla="*/ 606936 h 672262"/>
                  <a:gd name="connsiteX10" fmla="*/ 210092 w 250964"/>
                  <a:gd name="connsiteY10" fmla="*/ 500775 h 672262"/>
                  <a:gd name="connsiteX11" fmla="*/ 199902 w 250964"/>
                  <a:gd name="connsiteY11" fmla="*/ 495354 h 672262"/>
                  <a:gd name="connsiteX12" fmla="*/ 224626 w 250964"/>
                  <a:gd name="connsiteY12" fmla="*/ 435564 h 672262"/>
                  <a:gd name="connsiteX13" fmla="*/ 235661 w 250964"/>
                  <a:gd name="connsiteY13" fmla="*/ 438947 h 672262"/>
                  <a:gd name="connsiteX14" fmla="*/ 210092 w 250964"/>
                  <a:gd name="connsiteY14" fmla="*/ 500775 h 672262"/>
                  <a:gd name="connsiteX15" fmla="*/ 249349 w 250964"/>
                  <a:gd name="connsiteY15" fmla="*/ 369698 h 672262"/>
                  <a:gd name="connsiteX16" fmla="*/ 237853 w 250964"/>
                  <a:gd name="connsiteY16" fmla="*/ 368622 h 672262"/>
                  <a:gd name="connsiteX17" fmla="*/ 239391 w 250964"/>
                  <a:gd name="connsiteY17" fmla="*/ 336170 h 672262"/>
                  <a:gd name="connsiteX18" fmla="*/ 237891 w 250964"/>
                  <a:gd name="connsiteY18" fmla="*/ 303910 h 672262"/>
                  <a:gd name="connsiteX19" fmla="*/ 249388 w 250964"/>
                  <a:gd name="connsiteY19" fmla="*/ 302834 h 672262"/>
                  <a:gd name="connsiteX20" fmla="*/ 250964 w 250964"/>
                  <a:gd name="connsiteY20" fmla="*/ 336170 h 672262"/>
                  <a:gd name="connsiteX21" fmla="*/ 249349 w 250964"/>
                  <a:gd name="connsiteY21" fmla="*/ 369698 h 672262"/>
                  <a:gd name="connsiteX22" fmla="*/ 224664 w 250964"/>
                  <a:gd name="connsiteY22" fmla="*/ 236815 h 672262"/>
                  <a:gd name="connsiteX23" fmla="*/ 199979 w 250964"/>
                  <a:gd name="connsiteY23" fmla="*/ 176986 h 672262"/>
                  <a:gd name="connsiteX24" fmla="*/ 210169 w 250964"/>
                  <a:gd name="connsiteY24" fmla="*/ 171603 h 672262"/>
                  <a:gd name="connsiteX25" fmla="*/ 235700 w 250964"/>
                  <a:gd name="connsiteY25" fmla="*/ 233469 h 672262"/>
                  <a:gd name="connsiteX26" fmla="*/ 224664 w 250964"/>
                  <a:gd name="connsiteY26" fmla="*/ 236815 h 672262"/>
                  <a:gd name="connsiteX27" fmla="*/ 162106 w 250964"/>
                  <a:gd name="connsiteY27" fmla="*/ 120157 h 672262"/>
                  <a:gd name="connsiteX28" fmla="*/ 116466 w 250964"/>
                  <a:gd name="connsiteY28" fmla="*/ 74247 h 672262"/>
                  <a:gd name="connsiteX29" fmla="*/ 123848 w 250964"/>
                  <a:gd name="connsiteY29" fmla="*/ 65365 h 672262"/>
                  <a:gd name="connsiteX30" fmla="*/ 171026 w 250964"/>
                  <a:gd name="connsiteY30" fmla="*/ 112813 h 672262"/>
                  <a:gd name="connsiteX31" fmla="*/ 162106 w 250964"/>
                  <a:gd name="connsiteY31" fmla="*/ 120157 h 672262"/>
                  <a:gd name="connsiteX32" fmla="*/ 59828 w 250964"/>
                  <a:gd name="connsiteY32" fmla="*/ 36066 h 672262"/>
                  <a:gd name="connsiteX33" fmla="*/ 154 w 250964"/>
                  <a:gd name="connsiteY33" fmla="*/ 11035 h 672262"/>
                  <a:gd name="connsiteX34" fmla="*/ 3576 w 250964"/>
                  <a:gd name="connsiteY34" fmla="*/ 0 h 672262"/>
                  <a:gd name="connsiteX35" fmla="*/ 65288 w 250964"/>
                  <a:gd name="connsiteY35" fmla="*/ 25877 h 672262"/>
                  <a:gd name="connsiteX36" fmla="*/ 59828 w 250964"/>
                  <a:gd name="connsiteY36" fmla="*/ 36066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64" h="672262">
                    <a:moveTo>
                      <a:pt x="3422" y="672263"/>
                    </a:moveTo>
                    <a:lnTo>
                      <a:pt x="0" y="661228"/>
                    </a:lnTo>
                    <a:cubicBezTo>
                      <a:pt x="20571" y="654845"/>
                      <a:pt x="40680" y="646424"/>
                      <a:pt x="59713" y="636235"/>
                    </a:cubicBezTo>
                    <a:lnTo>
                      <a:pt x="65173" y="646386"/>
                    </a:lnTo>
                    <a:cubicBezTo>
                      <a:pt x="45486" y="656960"/>
                      <a:pt x="24723" y="665688"/>
                      <a:pt x="3422" y="672263"/>
                    </a:cubicBezTo>
                    <a:close/>
                    <a:moveTo>
                      <a:pt x="123733" y="606936"/>
                    </a:moveTo>
                    <a:lnTo>
                      <a:pt x="116350" y="598054"/>
                    </a:lnTo>
                    <a:cubicBezTo>
                      <a:pt x="132961" y="584289"/>
                      <a:pt x="148302" y="568832"/>
                      <a:pt x="162029" y="552183"/>
                    </a:cubicBezTo>
                    <a:lnTo>
                      <a:pt x="170949" y="559527"/>
                    </a:lnTo>
                    <a:cubicBezTo>
                      <a:pt x="156761" y="576753"/>
                      <a:pt x="140882" y="592710"/>
                      <a:pt x="123733" y="606936"/>
                    </a:cubicBezTo>
                    <a:close/>
                    <a:moveTo>
                      <a:pt x="210092" y="500775"/>
                    </a:moveTo>
                    <a:lnTo>
                      <a:pt x="199902" y="495354"/>
                    </a:lnTo>
                    <a:cubicBezTo>
                      <a:pt x="210015" y="476282"/>
                      <a:pt x="218320" y="456173"/>
                      <a:pt x="224626" y="435564"/>
                    </a:cubicBezTo>
                    <a:lnTo>
                      <a:pt x="235661" y="438947"/>
                    </a:lnTo>
                    <a:cubicBezTo>
                      <a:pt x="229163" y="460287"/>
                      <a:pt x="220550" y="481050"/>
                      <a:pt x="210092" y="500775"/>
                    </a:cubicBezTo>
                    <a:close/>
                    <a:moveTo>
                      <a:pt x="249349" y="369698"/>
                    </a:moveTo>
                    <a:lnTo>
                      <a:pt x="237853" y="368622"/>
                    </a:lnTo>
                    <a:cubicBezTo>
                      <a:pt x="238853" y="357894"/>
                      <a:pt x="239391" y="346974"/>
                      <a:pt x="239391" y="336170"/>
                    </a:cubicBezTo>
                    <a:cubicBezTo>
                      <a:pt x="239391" y="325404"/>
                      <a:pt x="238891" y="314561"/>
                      <a:pt x="237891" y="303910"/>
                    </a:cubicBezTo>
                    <a:lnTo>
                      <a:pt x="249388" y="302834"/>
                    </a:lnTo>
                    <a:cubicBezTo>
                      <a:pt x="250426" y="313830"/>
                      <a:pt x="250964" y="325058"/>
                      <a:pt x="250964" y="336170"/>
                    </a:cubicBezTo>
                    <a:cubicBezTo>
                      <a:pt x="250926" y="347320"/>
                      <a:pt x="250388" y="358625"/>
                      <a:pt x="249349" y="369698"/>
                    </a:cubicBezTo>
                    <a:close/>
                    <a:moveTo>
                      <a:pt x="224664" y="236815"/>
                    </a:moveTo>
                    <a:cubicBezTo>
                      <a:pt x="218397" y="216205"/>
                      <a:pt x="210092" y="196057"/>
                      <a:pt x="199979" y="176986"/>
                    </a:cubicBezTo>
                    <a:lnTo>
                      <a:pt x="210169" y="171603"/>
                    </a:lnTo>
                    <a:cubicBezTo>
                      <a:pt x="220627" y="191328"/>
                      <a:pt x="229201" y="212130"/>
                      <a:pt x="235700" y="233469"/>
                    </a:cubicBezTo>
                    <a:lnTo>
                      <a:pt x="224664" y="236815"/>
                    </a:lnTo>
                    <a:close/>
                    <a:moveTo>
                      <a:pt x="162106" y="120157"/>
                    </a:moveTo>
                    <a:cubicBezTo>
                      <a:pt x="148418" y="103508"/>
                      <a:pt x="133038" y="88051"/>
                      <a:pt x="116466" y="74247"/>
                    </a:cubicBezTo>
                    <a:lnTo>
                      <a:pt x="123848" y="65365"/>
                    </a:lnTo>
                    <a:cubicBezTo>
                      <a:pt x="140997" y="79630"/>
                      <a:pt x="156877" y="95587"/>
                      <a:pt x="171026" y="112813"/>
                    </a:cubicBezTo>
                    <a:lnTo>
                      <a:pt x="162106" y="120157"/>
                    </a:lnTo>
                    <a:close/>
                    <a:moveTo>
                      <a:pt x="59828" y="36066"/>
                    </a:moveTo>
                    <a:cubicBezTo>
                      <a:pt x="40796" y="25839"/>
                      <a:pt x="20725" y="17418"/>
                      <a:pt x="154" y="11035"/>
                    </a:cubicBezTo>
                    <a:lnTo>
                      <a:pt x="3576" y="0"/>
                    </a:lnTo>
                    <a:cubicBezTo>
                      <a:pt x="24839" y="6613"/>
                      <a:pt x="45602" y="15342"/>
                      <a:pt x="65288" y="25877"/>
                    </a:cubicBezTo>
                    <a:lnTo>
                      <a:pt x="59828" y="36066"/>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65" name="Freeform: Shape 64">
                <a:extLst>
                  <a:ext uri="{FF2B5EF4-FFF2-40B4-BE49-F238E27FC236}">
                    <a16:creationId xmlns:a16="http://schemas.microsoft.com/office/drawing/2014/main" id="{8DA59239-7D90-4203-A3AB-10B63F7C6CE8}"/>
                  </a:ext>
                </a:extLst>
              </p:cNvPr>
              <p:cNvSpPr/>
              <p:nvPr/>
            </p:nvSpPr>
            <p:spPr>
              <a:xfrm>
                <a:off x="2156593" y="2258600"/>
                <a:ext cx="35143" cy="13226"/>
              </a:xfrm>
              <a:custGeom>
                <a:avLst/>
                <a:gdLst>
                  <a:gd name="connsiteX0" fmla="*/ 33990 w 35143"/>
                  <a:gd name="connsiteY0" fmla="*/ 13227 h 13226"/>
                  <a:gd name="connsiteX1" fmla="*/ 0 w 35143"/>
                  <a:gd name="connsiteY1" fmla="*/ 11535 h 13226"/>
                  <a:gd name="connsiteX2" fmla="*/ 0 w 35143"/>
                  <a:gd name="connsiteY2" fmla="*/ 0 h 13226"/>
                  <a:gd name="connsiteX3" fmla="*/ 35144 w 35143"/>
                  <a:gd name="connsiteY3" fmla="*/ 1730 h 13226"/>
                  <a:gd name="connsiteX4" fmla="*/ 3399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3990" y="13227"/>
                    </a:moveTo>
                    <a:cubicBezTo>
                      <a:pt x="22762" y="12112"/>
                      <a:pt x="11304" y="11535"/>
                      <a:pt x="0" y="11535"/>
                    </a:cubicBezTo>
                    <a:lnTo>
                      <a:pt x="0" y="0"/>
                    </a:lnTo>
                    <a:cubicBezTo>
                      <a:pt x="11727" y="0"/>
                      <a:pt x="23531" y="577"/>
                      <a:pt x="35144" y="1730"/>
                    </a:cubicBezTo>
                    <a:lnTo>
                      <a:pt x="33990"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66" name="Freeform: Shape 65">
              <a:extLst>
                <a:ext uri="{FF2B5EF4-FFF2-40B4-BE49-F238E27FC236}">
                  <a16:creationId xmlns:a16="http://schemas.microsoft.com/office/drawing/2014/main" id="{87ECDA13-262F-4EED-86C2-EE97EBC2FA00}"/>
                </a:ext>
              </a:extLst>
            </p:cNvPr>
            <p:cNvSpPr/>
            <p:nvPr/>
          </p:nvSpPr>
          <p:spPr>
            <a:xfrm>
              <a:off x="2156593" y="286819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67" name="Freeform: Shape 66">
              <a:extLst>
                <a:ext uri="{FF2B5EF4-FFF2-40B4-BE49-F238E27FC236}">
                  <a16:creationId xmlns:a16="http://schemas.microsoft.com/office/drawing/2014/main" id="{FF12AE2B-0A1B-4F99-AF46-EE2964242CEB}"/>
                </a:ext>
              </a:extLst>
            </p:cNvPr>
            <p:cNvSpPr/>
            <p:nvPr/>
          </p:nvSpPr>
          <p:spPr>
            <a:xfrm>
              <a:off x="1733564" y="2187621"/>
              <a:ext cx="963331" cy="845942"/>
            </a:xfrm>
            <a:custGeom>
              <a:avLst/>
              <a:gdLst>
                <a:gd name="connsiteX0" fmla="*/ 434564 w 963331"/>
                <a:gd name="connsiteY0" fmla="*/ 692103 h 845942"/>
                <a:gd name="connsiteX1" fmla="*/ 434564 w 963331"/>
                <a:gd name="connsiteY1" fmla="*/ 692065 h 845942"/>
                <a:gd name="connsiteX2" fmla="*/ 411494 w 963331"/>
                <a:gd name="connsiteY2" fmla="*/ 692065 h 845942"/>
                <a:gd name="connsiteX3" fmla="*/ 411494 w 963331"/>
                <a:gd name="connsiteY3" fmla="*/ 691873 h 845942"/>
                <a:gd name="connsiteX4" fmla="*/ 153801 w 963331"/>
                <a:gd name="connsiteY4" fmla="*/ 422914 h 845942"/>
                <a:gd name="connsiteX5" fmla="*/ 411494 w 963331"/>
                <a:gd name="connsiteY5" fmla="*/ 153916 h 845942"/>
                <a:gd name="connsiteX6" fmla="*/ 411494 w 963331"/>
                <a:gd name="connsiteY6" fmla="*/ 0 h 845942"/>
                <a:gd name="connsiteX7" fmla="*/ 0 w 963331"/>
                <a:gd name="connsiteY7" fmla="*/ 422875 h 845942"/>
                <a:gd name="connsiteX8" fmla="*/ 411494 w 963331"/>
                <a:gd name="connsiteY8" fmla="*/ 845750 h 845942"/>
                <a:gd name="connsiteX9" fmla="*/ 411494 w 963331"/>
                <a:gd name="connsiteY9" fmla="*/ 845942 h 845942"/>
                <a:gd name="connsiteX10" fmla="*/ 434564 w 963331"/>
                <a:gd name="connsiteY10" fmla="*/ 845942 h 845942"/>
                <a:gd name="connsiteX11" fmla="*/ 434564 w 963331"/>
                <a:gd name="connsiteY11" fmla="*/ 845904 h 845942"/>
                <a:gd name="connsiteX12" fmla="*/ 963331 w 963331"/>
                <a:gd name="connsiteY12" fmla="*/ 845904 h 845942"/>
                <a:gd name="connsiteX13" fmla="*/ 963331 w 963331"/>
                <a:gd name="connsiteY13" fmla="*/ 692103 h 845942"/>
                <a:gd name="connsiteX14" fmla="*/ 434564 w 963331"/>
                <a:gd name="connsiteY14" fmla="*/ 692103 h 84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3331" h="845942">
                  <a:moveTo>
                    <a:pt x="434564" y="692103"/>
                  </a:moveTo>
                  <a:lnTo>
                    <a:pt x="434564" y="692065"/>
                  </a:lnTo>
                  <a:lnTo>
                    <a:pt x="411494" y="692065"/>
                  </a:lnTo>
                  <a:lnTo>
                    <a:pt x="411494" y="691873"/>
                  </a:lnTo>
                  <a:cubicBezTo>
                    <a:pt x="268382" y="685836"/>
                    <a:pt x="153801" y="567486"/>
                    <a:pt x="153801" y="422914"/>
                  </a:cubicBezTo>
                  <a:cubicBezTo>
                    <a:pt x="153801" y="278341"/>
                    <a:pt x="268344" y="159991"/>
                    <a:pt x="411494" y="153916"/>
                  </a:cubicBezTo>
                  <a:lnTo>
                    <a:pt x="411494" y="0"/>
                  </a:lnTo>
                  <a:cubicBezTo>
                    <a:pt x="183561" y="6152"/>
                    <a:pt x="0" y="193481"/>
                    <a:pt x="0" y="422875"/>
                  </a:cubicBezTo>
                  <a:cubicBezTo>
                    <a:pt x="0" y="652269"/>
                    <a:pt x="183561" y="839598"/>
                    <a:pt x="411494" y="845750"/>
                  </a:cubicBezTo>
                  <a:lnTo>
                    <a:pt x="411494" y="845942"/>
                  </a:lnTo>
                  <a:lnTo>
                    <a:pt x="434564" y="845942"/>
                  </a:lnTo>
                  <a:lnTo>
                    <a:pt x="434564" y="845904"/>
                  </a:lnTo>
                  <a:lnTo>
                    <a:pt x="963331" y="845904"/>
                  </a:lnTo>
                  <a:lnTo>
                    <a:pt x="963331" y="692103"/>
                  </a:lnTo>
                  <a:lnTo>
                    <a:pt x="434564" y="692103"/>
                  </a:lnTo>
                  <a:close/>
                </a:path>
              </a:pathLst>
            </a:custGeom>
            <a:solidFill>
              <a:srgbClr val="7CCAB7"/>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68" name="Graphic 4">
              <a:extLst>
                <a:ext uri="{FF2B5EF4-FFF2-40B4-BE49-F238E27FC236}">
                  <a16:creationId xmlns:a16="http://schemas.microsoft.com/office/drawing/2014/main" id="{81AB9F41-F24B-4206-A558-4F4F86C4C908}"/>
                </a:ext>
              </a:extLst>
            </p:cNvPr>
            <p:cNvGrpSpPr/>
            <p:nvPr/>
          </p:nvGrpSpPr>
          <p:grpSpPr>
            <a:xfrm>
              <a:off x="2156593" y="2950857"/>
              <a:ext cx="475782" cy="11535"/>
              <a:chOff x="2156593" y="2950857"/>
              <a:chExt cx="475782" cy="11535"/>
            </a:xfrm>
            <a:solidFill>
              <a:srgbClr val="FFFFFF"/>
            </a:solidFill>
          </p:grpSpPr>
          <p:sp>
            <p:nvSpPr>
              <p:cNvPr id="69" name="Freeform: Shape 68">
                <a:extLst>
                  <a:ext uri="{FF2B5EF4-FFF2-40B4-BE49-F238E27FC236}">
                    <a16:creationId xmlns:a16="http://schemas.microsoft.com/office/drawing/2014/main" id="{0E97CD03-30D5-4C66-848D-D77F9B99197F}"/>
                  </a:ext>
                </a:extLst>
              </p:cNvPr>
              <p:cNvSpPr/>
              <p:nvPr/>
            </p:nvSpPr>
            <p:spPr>
              <a:xfrm>
                <a:off x="2156593"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70" name="Freeform: Shape 69">
                <a:extLst>
                  <a:ext uri="{FF2B5EF4-FFF2-40B4-BE49-F238E27FC236}">
                    <a16:creationId xmlns:a16="http://schemas.microsoft.com/office/drawing/2014/main" id="{7A5BD32F-F469-4B3C-A1AB-E19F8D8DB360}"/>
                  </a:ext>
                </a:extLst>
              </p:cNvPr>
              <p:cNvSpPr/>
              <p:nvPr/>
            </p:nvSpPr>
            <p:spPr>
              <a:xfrm>
                <a:off x="2266715" y="2950857"/>
                <a:ext cx="365661" cy="11535"/>
              </a:xfrm>
              <a:custGeom>
                <a:avLst/>
                <a:gdLst>
                  <a:gd name="connsiteX0" fmla="*/ 365661 w 365661"/>
                  <a:gd name="connsiteY0" fmla="*/ 11535 h 11535"/>
                  <a:gd name="connsiteX1" fmla="*/ 294105 w 365661"/>
                  <a:gd name="connsiteY1" fmla="*/ 11535 h 11535"/>
                  <a:gd name="connsiteX2" fmla="*/ 294105 w 365661"/>
                  <a:gd name="connsiteY2" fmla="*/ 0 h 11535"/>
                  <a:gd name="connsiteX3" fmla="*/ 365661 w 365661"/>
                  <a:gd name="connsiteY3" fmla="*/ 0 h 11535"/>
                  <a:gd name="connsiteX4" fmla="*/ 365661 w 365661"/>
                  <a:gd name="connsiteY4" fmla="*/ 11535 h 11535"/>
                  <a:gd name="connsiteX5" fmla="*/ 218628 w 365661"/>
                  <a:gd name="connsiteY5" fmla="*/ 11535 h 11535"/>
                  <a:gd name="connsiteX6" fmla="*/ 147072 w 365661"/>
                  <a:gd name="connsiteY6" fmla="*/ 11535 h 11535"/>
                  <a:gd name="connsiteX7" fmla="*/ 147072 w 365661"/>
                  <a:gd name="connsiteY7" fmla="*/ 0 h 11535"/>
                  <a:gd name="connsiteX8" fmla="*/ 218628 w 365661"/>
                  <a:gd name="connsiteY8" fmla="*/ 0 h 11535"/>
                  <a:gd name="connsiteX9" fmla="*/ 218628 w 365661"/>
                  <a:gd name="connsiteY9" fmla="*/ 11535 h 11535"/>
                  <a:gd name="connsiteX10" fmla="*/ 71556 w 365661"/>
                  <a:gd name="connsiteY10" fmla="*/ 11535 h 11535"/>
                  <a:gd name="connsiteX11" fmla="*/ 0 w 365661"/>
                  <a:gd name="connsiteY11" fmla="*/ 11535 h 11535"/>
                  <a:gd name="connsiteX12" fmla="*/ 0 w 365661"/>
                  <a:gd name="connsiteY12" fmla="*/ 0 h 11535"/>
                  <a:gd name="connsiteX13" fmla="*/ 71556 w 365661"/>
                  <a:gd name="connsiteY13" fmla="*/ 0 h 11535"/>
                  <a:gd name="connsiteX14" fmla="*/ 71556 w 365661"/>
                  <a:gd name="connsiteY14"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661" h="11535">
                    <a:moveTo>
                      <a:pt x="365661" y="11535"/>
                    </a:moveTo>
                    <a:lnTo>
                      <a:pt x="294105" y="11535"/>
                    </a:lnTo>
                    <a:lnTo>
                      <a:pt x="294105" y="0"/>
                    </a:lnTo>
                    <a:lnTo>
                      <a:pt x="365661" y="0"/>
                    </a:lnTo>
                    <a:lnTo>
                      <a:pt x="365661" y="11535"/>
                    </a:lnTo>
                    <a:close/>
                    <a:moveTo>
                      <a:pt x="218628" y="11535"/>
                    </a:moveTo>
                    <a:lnTo>
                      <a:pt x="147072" y="11535"/>
                    </a:lnTo>
                    <a:lnTo>
                      <a:pt x="147072" y="0"/>
                    </a:lnTo>
                    <a:lnTo>
                      <a:pt x="218628" y="0"/>
                    </a:lnTo>
                    <a:lnTo>
                      <a:pt x="218628" y="11535"/>
                    </a:lnTo>
                    <a:close/>
                    <a:moveTo>
                      <a:pt x="71556" y="11535"/>
                    </a:moveTo>
                    <a:lnTo>
                      <a:pt x="0" y="11535"/>
                    </a:lnTo>
                    <a:lnTo>
                      <a:pt x="0" y="0"/>
                    </a:lnTo>
                    <a:lnTo>
                      <a:pt x="71556" y="0"/>
                    </a:lnTo>
                    <a:lnTo>
                      <a:pt x="7155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nvGrpSpPr>
            <p:cNvPr id="71" name="Graphic 4">
              <a:extLst>
                <a:ext uri="{FF2B5EF4-FFF2-40B4-BE49-F238E27FC236}">
                  <a16:creationId xmlns:a16="http://schemas.microsoft.com/office/drawing/2014/main" id="{81AB9F41-F24B-4206-A558-4F4F86C4C908}"/>
                </a:ext>
              </a:extLst>
            </p:cNvPr>
            <p:cNvGrpSpPr/>
            <p:nvPr/>
          </p:nvGrpSpPr>
          <p:grpSpPr>
            <a:xfrm>
              <a:off x="1804697" y="2258600"/>
              <a:ext cx="351896" cy="703792"/>
              <a:chOff x="1804697" y="2258600"/>
              <a:chExt cx="351896" cy="703792"/>
            </a:xfrm>
            <a:solidFill>
              <a:srgbClr val="FFFFFF"/>
            </a:solidFill>
          </p:grpSpPr>
          <p:sp>
            <p:nvSpPr>
              <p:cNvPr id="72" name="Freeform: Shape 71">
                <a:extLst>
                  <a:ext uri="{FF2B5EF4-FFF2-40B4-BE49-F238E27FC236}">
                    <a16:creationId xmlns:a16="http://schemas.microsoft.com/office/drawing/2014/main" id="{ED66C9D6-CD60-428D-9BF1-8D100BB0AD9A}"/>
                  </a:ext>
                </a:extLst>
              </p:cNvPr>
              <p:cNvSpPr/>
              <p:nvPr/>
            </p:nvSpPr>
            <p:spPr>
              <a:xfrm>
                <a:off x="2121450" y="2258600"/>
                <a:ext cx="35143" cy="13226"/>
              </a:xfrm>
              <a:custGeom>
                <a:avLst/>
                <a:gdLst>
                  <a:gd name="connsiteX0" fmla="*/ 1153 w 35143"/>
                  <a:gd name="connsiteY0" fmla="*/ 13227 h 13226"/>
                  <a:gd name="connsiteX1" fmla="*/ 0 w 35143"/>
                  <a:gd name="connsiteY1" fmla="*/ 1730 h 13226"/>
                  <a:gd name="connsiteX2" fmla="*/ 35144 w 35143"/>
                  <a:gd name="connsiteY2" fmla="*/ 0 h 13226"/>
                  <a:gd name="connsiteX3" fmla="*/ 35144 w 35143"/>
                  <a:gd name="connsiteY3" fmla="*/ 11535 h 13226"/>
                  <a:gd name="connsiteX4" fmla="*/ 1153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1153" y="13227"/>
                    </a:moveTo>
                    <a:lnTo>
                      <a:pt x="0" y="1730"/>
                    </a:lnTo>
                    <a:cubicBezTo>
                      <a:pt x="11612" y="577"/>
                      <a:pt x="23416" y="0"/>
                      <a:pt x="35144" y="0"/>
                    </a:cubicBezTo>
                    <a:lnTo>
                      <a:pt x="35144" y="11535"/>
                    </a:lnTo>
                    <a:cubicBezTo>
                      <a:pt x="23801" y="11535"/>
                      <a:pt x="12381" y="12112"/>
                      <a:pt x="1153"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73" name="Freeform: Shape 72">
                <a:extLst>
                  <a:ext uri="{FF2B5EF4-FFF2-40B4-BE49-F238E27FC236}">
                    <a16:creationId xmlns:a16="http://schemas.microsoft.com/office/drawing/2014/main" id="{733490D6-E833-416D-ACB0-FBB63C607317}"/>
                  </a:ext>
                </a:extLst>
              </p:cNvPr>
              <p:cNvSpPr/>
              <p:nvPr/>
            </p:nvSpPr>
            <p:spPr>
              <a:xfrm>
                <a:off x="1804697" y="2274327"/>
                <a:ext cx="250925" cy="672262"/>
              </a:xfrm>
              <a:custGeom>
                <a:avLst/>
                <a:gdLst>
                  <a:gd name="connsiteX0" fmla="*/ 247350 w 250925"/>
                  <a:gd name="connsiteY0" fmla="*/ 672263 h 672262"/>
                  <a:gd name="connsiteX1" fmla="*/ 185638 w 250925"/>
                  <a:gd name="connsiteY1" fmla="*/ 646386 h 672262"/>
                  <a:gd name="connsiteX2" fmla="*/ 191097 w 250925"/>
                  <a:gd name="connsiteY2" fmla="*/ 636235 h 672262"/>
                  <a:gd name="connsiteX3" fmla="*/ 250772 w 250925"/>
                  <a:gd name="connsiteY3" fmla="*/ 661266 h 672262"/>
                  <a:gd name="connsiteX4" fmla="*/ 247350 w 250925"/>
                  <a:gd name="connsiteY4" fmla="*/ 672263 h 672262"/>
                  <a:gd name="connsiteX5" fmla="*/ 127078 w 250925"/>
                  <a:gd name="connsiteY5" fmla="*/ 606898 h 672262"/>
                  <a:gd name="connsiteX6" fmla="*/ 79900 w 250925"/>
                  <a:gd name="connsiteY6" fmla="*/ 559450 h 672262"/>
                  <a:gd name="connsiteX7" fmla="*/ 88820 w 250925"/>
                  <a:gd name="connsiteY7" fmla="*/ 552145 h 672262"/>
                  <a:gd name="connsiteX8" fmla="*/ 134460 w 250925"/>
                  <a:gd name="connsiteY8" fmla="*/ 598054 h 672262"/>
                  <a:gd name="connsiteX9" fmla="*/ 127078 w 250925"/>
                  <a:gd name="connsiteY9" fmla="*/ 606898 h 672262"/>
                  <a:gd name="connsiteX10" fmla="*/ 40757 w 250925"/>
                  <a:gd name="connsiteY10" fmla="*/ 500698 h 672262"/>
                  <a:gd name="connsiteX11" fmla="*/ 15226 w 250925"/>
                  <a:gd name="connsiteY11" fmla="*/ 438832 h 672262"/>
                  <a:gd name="connsiteX12" fmla="*/ 26262 w 250925"/>
                  <a:gd name="connsiteY12" fmla="*/ 435487 h 672262"/>
                  <a:gd name="connsiteX13" fmla="*/ 50946 w 250925"/>
                  <a:gd name="connsiteY13" fmla="*/ 495315 h 672262"/>
                  <a:gd name="connsiteX14" fmla="*/ 40757 w 250925"/>
                  <a:gd name="connsiteY14" fmla="*/ 500698 h 672262"/>
                  <a:gd name="connsiteX15" fmla="*/ 1576 w 250925"/>
                  <a:gd name="connsiteY15" fmla="*/ 369506 h 672262"/>
                  <a:gd name="connsiteX16" fmla="*/ 0 w 250925"/>
                  <a:gd name="connsiteY16" fmla="*/ 336170 h 672262"/>
                  <a:gd name="connsiteX17" fmla="*/ 1576 w 250925"/>
                  <a:gd name="connsiteY17" fmla="*/ 302603 h 672262"/>
                  <a:gd name="connsiteX18" fmla="*/ 13073 w 250925"/>
                  <a:gd name="connsiteY18" fmla="*/ 303680 h 672262"/>
                  <a:gd name="connsiteX19" fmla="*/ 11535 w 250925"/>
                  <a:gd name="connsiteY19" fmla="*/ 336170 h 672262"/>
                  <a:gd name="connsiteX20" fmla="*/ 13035 w 250925"/>
                  <a:gd name="connsiteY20" fmla="*/ 368430 h 672262"/>
                  <a:gd name="connsiteX21" fmla="*/ 1576 w 250925"/>
                  <a:gd name="connsiteY21" fmla="*/ 369506 h 672262"/>
                  <a:gd name="connsiteX22" fmla="*/ 26300 w 250925"/>
                  <a:gd name="connsiteY22" fmla="*/ 236699 h 672262"/>
                  <a:gd name="connsiteX23" fmla="*/ 15265 w 250925"/>
                  <a:gd name="connsiteY23" fmla="*/ 233316 h 672262"/>
                  <a:gd name="connsiteX24" fmla="*/ 40834 w 250925"/>
                  <a:gd name="connsiteY24" fmla="*/ 171488 h 672262"/>
                  <a:gd name="connsiteX25" fmla="*/ 51023 w 250925"/>
                  <a:gd name="connsiteY25" fmla="*/ 176909 h 672262"/>
                  <a:gd name="connsiteX26" fmla="*/ 26300 w 250925"/>
                  <a:gd name="connsiteY26" fmla="*/ 236699 h 672262"/>
                  <a:gd name="connsiteX27" fmla="*/ 88897 w 250925"/>
                  <a:gd name="connsiteY27" fmla="*/ 120080 h 672262"/>
                  <a:gd name="connsiteX28" fmla="*/ 79976 w 250925"/>
                  <a:gd name="connsiteY28" fmla="*/ 112736 h 672262"/>
                  <a:gd name="connsiteX29" fmla="*/ 127155 w 250925"/>
                  <a:gd name="connsiteY29" fmla="*/ 65327 h 672262"/>
                  <a:gd name="connsiteX30" fmla="*/ 134537 w 250925"/>
                  <a:gd name="connsiteY30" fmla="*/ 74209 h 672262"/>
                  <a:gd name="connsiteX31" fmla="*/ 88897 w 250925"/>
                  <a:gd name="connsiteY31" fmla="*/ 120080 h 672262"/>
                  <a:gd name="connsiteX32" fmla="*/ 191213 w 250925"/>
                  <a:gd name="connsiteY32" fmla="*/ 36028 h 672262"/>
                  <a:gd name="connsiteX33" fmla="*/ 185753 w 250925"/>
                  <a:gd name="connsiteY33" fmla="*/ 25877 h 672262"/>
                  <a:gd name="connsiteX34" fmla="*/ 247504 w 250925"/>
                  <a:gd name="connsiteY34" fmla="*/ 0 h 672262"/>
                  <a:gd name="connsiteX35" fmla="*/ 250926 w 250925"/>
                  <a:gd name="connsiteY35" fmla="*/ 11035 h 672262"/>
                  <a:gd name="connsiteX36" fmla="*/ 191213 w 250925"/>
                  <a:gd name="connsiteY36" fmla="*/ 36028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25" h="672262">
                    <a:moveTo>
                      <a:pt x="247350" y="672263"/>
                    </a:moveTo>
                    <a:cubicBezTo>
                      <a:pt x="226087" y="665650"/>
                      <a:pt x="205324" y="656960"/>
                      <a:pt x="185638" y="646386"/>
                    </a:cubicBezTo>
                    <a:lnTo>
                      <a:pt x="191097" y="636235"/>
                    </a:lnTo>
                    <a:cubicBezTo>
                      <a:pt x="210130" y="646463"/>
                      <a:pt x="230201" y="654883"/>
                      <a:pt x="250772" y="661266"/>
                    </a:cubicBezTo>
                    <a:lnTo>
                      <a:pt x="247350" y="672263"/>
                    </a:lnTo>
                    <a:close/>
                    <a:moveTo>
                      <a:pt x="127078" y="606898"/>
                    </a:moveTo>
                    <a:cubicBezTo>
                      <a:pt x="109929" y="592633"/>
                      <a:pt x="94049" y="576676"/>
                      <a:pt x="79900" y="559450"/>
                    </a:cubicBezTo>
                    <a:lnTo>
                      <a:pt x="88820" y="552145"/>
                    </a:lnTo>
                    <a:cubicBezTo>
                      <a:pt x="102508" y="568794"/>
                      <a:pt x="117888" y="584250"/>
                      <a:pt x="134460" y="598054"/>
                    </a:cubicBezTo>
                    <a:lnTo>
                      <a:pt x="127078" y="606898"/>
                    </a:lnTo>
                    <a:close/>
                    <a:moveTo>
                      <a:pt x="40757" y="500698"/>
                    </a:moveTo>
                    <a:cubicBezTo>
                      <a:pt x="30299" y="480973"/>
                      <a:pt x="21724" y="460133"/>
                      <a:pt x="15226" y="438832"/>
                    </a:cubicBezTo>
                    <a:lnTo>
                      <a:pt x="26262" y="435487"/>
                    </a:lnTo>
                    <a:cubicBezTo>
                      <a:pt x="32529" y="456096"/>
                      <a:pt x="40834" y="476244"/>
                      <a:pt x="50946" y="495315"/>
                    </a:cubicBezTo>
                    <a:lnTo>
                      <a:pt x="40757" y="500698"/>
                    </a:lnTo>
                    <a:close/>
                    <a:moveTo>
                      <a:pt x="1576" y="369506"/>
                    </a:moveTo>
                    <a:cubicBezTo>
                      <a:pt x="538" y="358509"/>
                      <a:pt x="0" y="347282"/>
                      <a:pt x="0" y="336170"/>
                    </a:cubicBezTo>
                    <a:cubicBezTo>
                      <a:pt x="0" y="324981"/>
                      <a:pt x="538" y="313677"/>
                      <a:pt x="1576" y="302603"/>
                    </a:cubicBezTo>
                    <a:lnTo>
                      <a:pt x="13073" y="303680"/>
                    </a:lnTo>
                    <a:cubicBezTo>
                      <a:pt x="12073" y="314407"/>
                      <a:pt x="11535" y="325327"/>
                      <a:pt x="11535" y="336170"/>
                    </a:cubicBezTo>
                    <a:cubicBezTo>
                      <a:pt x="11535" y="346936"/>
                      <a:pt x="12035" y="357779"/>
                      <a:pt x="13035" y="368430"/>
                    </a:cubicBezTo>
                    <a:lnTo>
                      <a:pt x="1576" y="369506"/>
                    </a:lnTo>
                    <a:close/>
                    <a:moveTo>
                      <a:pt x="26300" y="236699"/>
                    </a:moveTo>
                    <a:lnTo>
                      <a:pt x="15265" y="233316"/>
                    </a:lnTo>
                    <a:cubicBezTo>
                      <a:pt x="21763" y="212014"/>
                      <a:pt x="30376" y="191213"/>
                      <a:pt x="40834" y="171488"/>
                    </a:cubicBezTo>
                    <a:lnTo>
                      <a:pt x="51023" y="176909"/>
                    </a:lnTo>
                    <a:cubicBezTo>
                      <a:pt x="40911" y="195981"/>
                      <a:pt x="32606" y="216090"/>
                      <a:pt x="26300" y="236699"/>
                    </a:cubicBezTo>
                    <a:close/>
                    <a:moveTo>
                      <a:pt x="88897" y="120080"/>
                    </a:moveTo>
                    <a:lnTo>
                      <a:pt x="79976" y="112736"/>
                    </a:lnTo>
                    <a:cubicBezTo>
                      <a:pt x="94126" y="95510"/>
                      <a:pt x="110006" y="79553"/>
                      <a:pt x="127155" y="65327"/>
                    </a:cubicBezTo>
                    <a:lnTo>
                      <a:pt x="134537" y="74209"/>
                    </a:lnTo>
                    <a:cubicBezTo>
                      <a:pt x="117965" y="88012"/>
                      <a:pt x="102624" y="103431"/>
                      <a:pt x="88897" y="120080"/>
                    </a:cubicBezTo>
                    <a:close/>
                    <a:moveTo>
                      <a:pt x="191213" y="36028"/>
                    </a:moveTo>
                    <a:lnTo>
                      <a:pt x="185753" y="25877"/>
                    </a:lnTo>
                    <a:cubicBezTo>
                      <a:pt x="205439" y="15303"/>
                      <a:pt x="226203" y="6613"/>
                      <a:pt x="247504" y="0"/>
                    </a:cubicBezTo>
                    <a:lnTo>
                      <a:pt x="250926" y="11035"/>
                    </a:lnTo>
                    <a:cubicBezTo>
                      <a:pt x="230355" y="17418"/>
                      <a:pt x="210246" y="25839"/>
                      <a:pt x="191213" y="360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74" name="Freeform: Shape 73">
                <a:extLst>
                  <a:ext uri="{FF2B5EF4-FFF2-40B4-BE49-F238E27FC236}">
                    <a16:creationId xmlns:a16="http://schemas.microsoft.com/office/drawing/2014/main" id="{A7AABD48-1C25-444A-9B8D-BE64A3F9D105}"/>
                  </a:ext>
                </a:extLst>
              </p:cNvPr>
              <p:cNvSpPr/>
              <p:nvPr/>
            </p:nvSpPr>
            <p:spPr>
              <a:xfrm>
                <a:off x="2121450" y="2949166"/>
                <a:ext cx="35143" cy="13226"/>
              </a:xfrm>
              <a:custGeom>
                <a:avLst/>
                <a:gdLst>
                  <a:gd name="connsiteX0" fmla="*/ 35144 w 35143"/>
                  <a:gd name="connsiteY0" fmla="*/ 13227 h 13226"/>
                  <a:gd name="connsiteX1" fmla="*/ 0 w 35143"/>
                  <a:gd name="connsiteY1" fmla="*/ 11497 h 13226"/>
                  <a:gd name="connsiteX2" fmla="*/ 1153 w 35143"/>
                  <a:gd name="connsiteY2" fmla="*/ 0 h 13226"/>
                  <a:gd name="connsiteX3" fmla="*/ 35144 w 35143"/>
                  <a:gd name="connsiteY3" fmla="*/ 1692 h 13226"/>
                  <a:gd name="connsiteX4" fmla="*/ 35144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5144" y="13227"/>
                    </a:moveTo>
                    <a:cubicBezTo>
                      <a:pt x="23416" y="13227"/>
                      <a:pt x="11574" y="12650"/>
                      <a:pt x="0" y="11497"/>
                    </a:cubicBezTo>
                    <a:lnTo>
                      <a:pt x="1153" y="0"/>
                    </a:lnTo>
                    <a:cubicBezTo>
                      <a:pt x="12381" y="1115"/>
                      <a:pt x="23801" y="1692"/>
                      <a:pt x="35144" y="1692"/>
                    </a:cubicBezTo>
                    <a:lnTo>
                      <a:pt x="35144"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75" name="Graphic 4">
            <a:extLst>
              <a:ext uri="{FF2B5EF4-FFF2-40B4-BE49-F238E27FC236}">
                <a16:creationId xmlns:a16="http://schemas.microsoft.com/office/drawing/2014/main" id="{81AB9F41-F24B-4206-A558-4F4F86C4C908}"/>
              </a:ext>
            </a:extLst>
          </p:cNvPr>
          <p:cNvGrpSpPr/>
          <p:nvPr/>
        </p:nvGrpSpPr>
        <p:grpSpPr>
          <a:xfrm>
            <a:off x="2696896" y="2175933"/>
            <a:ext cx="1130781" cy="909846"/>
            <a:chOff x="2696895" y="2175933"/>
            <a:chExt cx="1130781" cy="909846"/>
          </a:xfrm>
        </p:grpSpPr>
        <p:sp>
          <p:nvSpPr>
            <p:cNvPr id="76" name="Freeform: Shape 75">
              <a:extLst>
                <a:ext uri="{FF2B5EF4-FFF2-40B4-BE49-F238E27FC236}">
                  <a16:creationId xmlns:a16="http://schemas.microsoft.com/office/drawing/2014/main" id="{FA4771BD-3EC3-48A9-869C-CA6FD38C1C8A}"/>
                </a:ext>
              </a:extLst>
            </p:cNvPr>
            <p:cNvSpPr/>
            <p:nvPr/>
          </p:nvSpPr>
          <p:spPr>
            <a:xfrm>
              <a:off x="2697241" y="3074052"/>
              <a:ext cx="1130435" cy="11727"/>
            </a:xfrm>
            <a:custGeom>
              <a:avLst/>
              <a:gdLst>
                <a:gd name="connsiteX0" fmla="*/ 0 w 1130435"/>
                <a:gd name="connsiteY0" fmla="*/ 0 h 11727"/>
                <a:gd name="connsiteX1" fmla="*/ 1130435 w 1130435"/>
                <a:gd name="connsiteY1" fmla="*/ 0 h 11727"/>
                <a:gd name="connsiteX2" fmla="*/ 1130435 w 1130435"/>
                <a:gd name="connsiteY2" fmla="*/ 11727 h 11727"/>
                <a:gd name="connsiteX3" fmla="*/ 0 w 1130435"/>
                <a:gd name="connsiteY3" fmla="*/ 11727 h 11727"/>
              </a:gdLst>
              <a:ahLst/>
              <a:cxnLst>
                <a:cxn ang="0">
                  <a:pos x="connsiteX0" y="connsiteY0"/>
                </a:cxn>
                <a:cxn ang="0">
                  <a:pos x="connsiteX1" y="connsiteY1"/>
                </a:cxn>
                <a:cxn ang="0">
                  <a:pos x="connsiteX2" y="connsiteY2"/>
                </a:cxn>
                <a:cxn ang="0">
                  <a:pos x="connsiteX3" y="connsiteY3"/>
                </a:cxn>
              </a:cxnLst>
              <a:rect l="l" t="t" r="r" b="b"/>
              <a:pathLst>
                <a:path w="1130435" h="11727">
                  <a:moveTo>
                    <a:pt x="0" y="0"/>
                  </a:moveTo>
                  <a:lnTo>
                    <a:pt x="1130435" y="0"/>
                  </a:lnTo>
                  <a:lnTo>
                    <a:pt x="1130435" y="11727"/>
                  </a:lnTo>
                  <a:lnTo>
                    <a:pt x="0" y="11727"/>
                  </a:lnTo>
                  <a:close/>
                </a:path>
              </a:pathLst>
            </a:custGeom>
            <a:solidFill>
              <a:srgbClr val="58595B"/>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77" name="Freeform: Shape 76">
              <a:extLst>
                <a:ext uri="{FF2B5EF4-FFF2-40B4-BE49-F238E27FC236}">
                  <a16:creationId xmlns:a16="http://schemas.microsoft.com/office/drawing/2014/main" id="{B6D0190B-F08C-4F6A-8D6C-6EBEED32634A}"/>
                </a:ext>
              </a:extLst>
            </p:cNvPr>
            <p:cNvSpPr/>
            <p:nvPr/>
          </p:nvSpPr>
          <p:spPr>
            <a:xfrm>
              <a:off x="3287336" y="2604191"/>
              <a:ext cx="434563" cy="479281"/>
            </a:xfrm>
            <a:custGeom>
              <a:avLst/>
              <a:gdLst>
                <a:gd name="connsiteX0" fmla="*/ 256616 w 434563"/>
                <a:gd name="connsiteY0" fmla="*/ 67672 h 479281"/>
                <a:gd name="connsiteX1" fmla="*/ 0 w 434563"/>
                <a:gd name="connsiteY1" fmla="*/ 302411 h 479281"/>
                <a:gd name="connsiteX2" fmla="*/ 0 w 434563"/>
                <a:gd name="connsiteY2" fmla="*/ 479281 h 479281"/>
                <a:gd name="connsiteX3" fmla="*/ 434564 w 434563"/>
                <a:gd name="connsiteY3" fmla="*/ 44718 h 479281"/>
                <a:gd name="connsiteX4" fmla="*/ 432295 w 434563"/>
                <a:gd name="connsiteY4" fmla="*/ 0 h 479281"/>
                <a:gd name="connsiteX5" fmla="*/ 256616 w 434563"/>
                <a:gd name="connsiteY5" fmla="*/ 67672 h 4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563" h="479281">
                  <a:moveTo>
                    <a:pt x="256616" y="67672"/>
                  </a:moveTo>
                  <a:cubicBezTo>
                    <a:pt x="244966" y="199057"/>
                    <a:pt x="134345" y="302411"/>
                    <a:pt x="0" y="302411"/>
                  </a:cubicBezTo>
                  <a:lnTo>
                    <a:pt x="0" y="479281"/>
                  </a:lnTo>
                  <a:cubicBezTo>
                    <a:pt x="239622" y="479281"/>
                    <a:pt x="434564" y="284339"/>
                    <a:pt x="434564" y="44718"/>
                  </a:cubicBezTo>
                  <a:cubicBezTo>
                    <a:pt x="434564" y="29645"/>
                    <a:pt x="433795" y="14726"/>
                    <a:pt x="432295" y="0"/>
                  </a:cubicBezTo>
                  <a:lnTo>
                    <a:pt x="256616" y="67672"/>
                  </a:lnTo>
                  <a:close/>
                </a:path>
              </a:pathLst>
            </a:custGeom>
            <a:solidFill>
              <a:srgbClr val="989B9E"/>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78" name="Freeform: Shape 77">
              <a:extLst>
                <a:ext uri="{FF2B5EF4-FFF2-40B4-BE49-F238E27FC236}">
                  <a16:creationId xmlns:a16="http://schemas.microsoft.com/office/drawing/2014/main" id="{C24530FB-2FD3-4BA5-9FC6-CE0B3230C656}"/>
                </a:ext>
              </a:extLst>
            </p:cNvPr>
            <p:cNvSpPr/>
            <p:nvPr/>
          </p:nvSpPr>
          <p:spPr>
            <a:xfrm>
              <a:off x="3287336" y="2214383"/>
              <a:ext cx="432295" cy="457518"/>
            </a:xfrm>
            <a:custGeom>
              <a:avLst/>
              <a:gdLst>
                <a:gd name="connsiteX0" fmla="*/ 0 w 432295"/>
                <a:gd name="connsiteY0" fmla="*/ 0 h 457518"/>
                <a:gd name="connsiteX1" fmla="*/ 0 w 432295"/>
                <a:gd name="connsiteY1" fmla="*/ 176871 h 457518"/>
                <a:gd name="connsiteX2" fmla="*/ 257693 w 432295"/>
                <a:gd name="connsiteY2" fmla="*/ 434564 h 457518"/>
                <a:gd name="connsiteX3" fmla="*/ 256616 w 432295"/>
                <a:gd name="connsiteY3" fmla="*/ 457519 h 457518"/>
                <a:gd name="connsiteX4" fmla="*/ 432295 w 432295"/>
                <a:gd name="connsiteY4" fmla="*/ 389885 h 457518"/>
                <a:gd name="connsiteX5" fmla="*/ 0 w 432295"/>
                <a:gd name="connsiteY5" fmla="*/ 0 h 45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295" h="457518">
                  <a:moveTo>
                    <a:pt x="0" y="0"/>
                  </a:moveTo>
                  <a:lnTo>
                    <a:pt x="0" y="176871"/>
                  </a:lnTo>
                  <a:cubicBezTo>
                    <a:pt x="142073" y="176871"/>
                    <a:pt x="257693" y="292452"/>
                    <a:pt x="257693" y="434564"/>
                  </a:cubicBezTo>
                  <a:cubicBezTo>
                    <a:pt x="257693" y="442292"/>
                    <a:pt x="257270" y="449944"/>
                    <a:pt x="256616" y="457519"/>
                  </a:cubicBezTo>
                  <a:lnTo>
                    <a:pt x="432295" y="389885"/>
                  </a:lnTo>
                  <a:cubicBezTo>
                    <a:pt x="409840" y="171142"/>
                    <a:pt x="224549" y="0"/>
                    <a:pt x="0" y="0"/>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79" name="Freeform: Shape 78">
              <a:extLst>
                <a:ext uri="{FF2B5EF4-FFF2-40B4-BE49-F238E27FC236}">
                  <a16:creationId xmlns:a16="http://schemas.microsoft.com/office/drawing/2014/main" id="{1CED86D9-251F-467C-9579-8DF159945F70}"/>
                </a:ext>
              </a:extLst>
            </p:cNvPr>
            <p:cNvSpPr/>
            <p:nvPr/>
          </p:nvSpPr>
          <p:spPr>
            <a:xfrm>
              <a:off x="2697241" y="290664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80" name="Freeform: Shape 79">
              <a:extLst>
                <a:ext uri="{FF2B5EF4-FFF2-40B4-BE49-F238E27FC236}">
                  <a16:creationId xmlns:a16="http://schemas.microsoft.com/office/drawing/2014/main" id="{75299221-0B61-4477-95C1-8FF724BA3339}"/>
                </a:ext>
              </a:extLst>
            </p:cNvPr>
            <p:cNvSpPr/>
            <p:nvPr/>
          </p:nvSpPr>
          <p:spPr>
            <a:xfrm>
              <a:off x="3287336" y="290664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81" name="Freeform: Shape 80">
              <a:extLst>
                <a:ext uri="{FF2B5EF4-FFF2-40B4-BE49-F238E27FC236}">
                  <a16:creationId xmlns:a16="http://schemas.microsoft.com/office/drawing/2014/main" id="{E8CFCCE5-C321-43CF-8A06-FA35614022C1}"/>
                </a:ext>
              </a:extLst>
            </p:cNvPr>
            <p:cNvSpPr/>
            <p:nvPr/>
          </p:nvSpPr>
          <p:spPr>
            <a:xfrm>
              <a:off x="3287336" y="2175933"/>
              <a:ext cx="434563" cy="869127"/>
            </a:xfrm>
            <a:custGeom>
              <a:avLst/>
              <a:gdLst>
                <a:gd name="connsiteX0" fmla="*/ 0 w 434563"/>
                <a:gd name="connsiteY0" fmla="*/ 869128 h 869127"/>
                <a:gd name="connsiteX1" fmla="*/ 0 w 434563"/>
                <a:gd name="connsiteY1" fmla="*/ 692257 h 869127"/>
                <a:gd name="connsiteX2" fmla="*/ 257693 w 434563"/>
                <a:gd name="connsiteY2" fmla="*/ 434564 h 869127"/>
                <a:gd name="connsiteX3" fmla="*/ 0 w 434563"/>
                <a:gd name="connsiteY3" fmla="*/ 176871 h 869127"/>
                <a:gd name="connsiteX4" fmla="*/ 0 w 434563"/>
                <a:gd name="connsiteY4" fmla="*/ 0 h 869127"/>
                <a:gd name="connsiteX5" fmla="*/ 434564 w 434563"/>
                <a:gd name="connsiteY5" fmla="*/ 434564 h 869127"/>
                <a:gd name="connsiteX6" fmla="*/ 0 w 434563"/>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3" h="869127">
                  <a:moveTo>
                    <a:pt x="0" y="869128"/>
                  </a:moveTo>
                  <a:lnTo>
                    <a:pt x="0" y="692257"/>
                  </a:lnTo>
                  <a:cubicBezTo>
                    <a:pt x="142073" y="692257"/>
                    <a:pt x="257693" y="576676"/>
                    <a:pt x="257693" y="434564"/>
                  </a:cubicBezTo>
                  <a:cubicBezTo>
                    <a:pt x="257693" y="292452"/>
                    <a:pt x="142112" y="176871"/>
                    <a:pt x="0" y="176871"/>
                  </a:cubicBezTo>
                  <a:lnTo>
                    <a:pt x="0" y="0"/>
                  </a:lnTo>
                  <a:cubicBezTo>
                    <a:pt x="239622" y="0"/>
                    <a:pt x="434564" y="194942"/>
                    <a:pt x="434564" y="434564"/>
                  </a:cubicBezTo>
                  <a:cubicBezTo>
                    <a:pt x="434564" y="674185"/>
                    <a:pt x="239622" y="869128"/>
                    <a:pt x="0" y="8691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82" name="Freeform: Shape 81">
              <a:extLst>
                <a:ext uri="{FF2B5EF4-FFF2-40B4-BE49-F238E27FC236}">
                  <a16:creationId xmlns:a16="http://schemas.microsoft.com/office/drawing/2014/main" id="{033B9C65-0AA2-4B17-887B-FEFA77519A9E}"/>
                </a:ext>
              </a:extLst>
            </p:cNvPr>
            <p:cNvSpPr/>
            <p:nvPr/>
          </p:nvSpPr>
          <p:spPr>
            <a:xfrm>
              <a:off x="3298871" y="2187621"/>
              <a:ext cx="411493" cy="845750"/>
            </a:xfrm>
            <a:custGeom>
              <a:avLst/>
              <a:gdLst>
                <a:gd name="connsiteX0" fmla="*/ 0 w 411493"/>
                <a:gd name="connsiteY0" fmla="*/ 691834 h 845750"/>
                <a:gd name="connsiteX1" fmla="*/ 257693 w 411493"/>
                <a:gd name="connsiteY1" fmla="*/ 422837 h 845750"/>
                <a:gd name="connsiteX2" fmla="*/ 0 w 411493"/>
                <a:gd name="connsiteY2" fmla="*/ 153839 h 845750"/>
                <a:gd name="connsiteX3" fmla="*/ 0 w 411493"/>
                <a:gd name="connsiteY3" fmla="*/ 0 h 845750"/>
                <a:gd name="connsiteX4" fmla="*/ 411494 w 411493"/>
                <a:gd name="connsiteY4" fmla="*/ 422875 h 845750"/>
                <a:gd name="connsiteX5" fmla="*/ 0 w 411493"/>
                <a:gd name="connsiteY5" fmla="*/ 845750 h 845750"/>
                <a:gd name="connsiteX6" fmla="*/ 0 w 411493"/>
                <a:gd name="connsiteY6" fmla="*/ 691834 h 8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93" h="845750">
                  <a:moveTo>
                    <a:pt x="0" y="691834"/>
                  </a:moveTo>
                  <a:cubicBezTo>
                    <a:pt x="143111" y="685797"/>
                    <a:pt x="257693" y="567448"/>
                    <a:pt x="257693" y="422837"/>
                  </a:cubicBezTo>
                  <a:cubicBezTo>
                    <a:pt x="257693" y="278264"/>
                    <a:pt x="143150" y="159914"/>
                    <a:pt x="0" y="153839"/>
                  </a:cubicBezTo>
                  <a:lnTo>
                    <a:pt x="0" y="0"/>
                  </a:lnTo>
                  <a:cubicBezTo>
                    <a:pt x="227933" y="6152"/>
                    <a:pt x="411494" y="193481"/>
                    <a:pt x="411494" y="422875"/>
                  </a:cubicBezTo>
                  <a:cubicBezTo>
                    <a:pt x="411494" y="652269"/>
                    <a:pt x="227933" y="839598"/>
                    <a:pt x="0" y="845750"/>
                  </a:cubicBezTo>
                  <a:lnTo>
                    <a:pt x="0" y="691834"/>
                  </a:lnTo>
                  <a:close/>
                </a:path>
              </a:pathLst>
            </a:custGeom>
            <a:solidFill>
              <a:srgbClr val="486AE5"/>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83" name="Freeform: Shape 82">
              <a:extLst>
                <a:ext uri="{FF2B5EF4-FFF2-40B4-BE49-F238E27FC236}">
                  <a16:creationId xmlns:a16="http://schemas.microsoft.com/office/drawing/2014/main" id="{E64DF32D-0309-4E3B-983A-79F15F8C3E46}"/>
                </a:ext>
              </a:extLst>
            </p:cNvPr>
            <p:cNvSpPr/>
            <p:nvPr/>
          </p:nvSpPr>
          <p:spPr>
            <a:xfrm>
              <a:off x="2696895" y="286819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84" name="Freeform: Shape 83">
              <a:extLst>
                <a:ext uri="{FF2B5EF4-FFF2-40B4-BE49-F238E27FC236}">
                  <a16:creationId xmlns:a16="http://schemas.microsoft.com/office/drawing/2014/main" id="{94F01089-1D5D-4FB4-BF26-D46340AB55FA}"/>
                </a:ext>
              </a:extLst>
            </p:cNvPr>
            <p:cNvSpPr/>
            <p:nvPr/>
          </p:nvSpPr>
          <p:spPr>
            <a:xfrm>
              <a:off x="2696895" y="2879725"/>
              <a:ext cx="578905" cy="153800"/>
            </a:xfrm>
            <a:custGeom>
              <a:avLst/>
              <a:gdLst>
                <a:gd name="connsiteX0" fmla="*/ 0 w 578905"/>
                <a:gd name="connsiteY0" fmla="*/ 0 h 153800"/>
                <a:gd name="connsiteX1" fmla="*/ 578906 w 578905"/>
                <a:gd name="connsiteY1" fmla="*/ 0 h 153800"/>
                <a:gd name="connsiteX2" fmla="*/ 578906 w 578905"/>
                <a:gd name="connsiteY2" fmla="*/ 153801 h 153800"/>
                <a:gd name="connsiteX3" fmla="*/ 0 w 578905"/>
                <a:gd name="connsiteY3" fmla="*/ 153801 h 153800"/>
              </a:gdLst>
              <a:ahLst/>
              <a:cxnLst>
                <a:cxn ang="0">
                  <a:pos x="connsiteX0" y="connsiteY0"/>
                </a:cxn>
                <a:cxn ang="0">
                  <a:pos x="connsiteX1" y="connsiteY1"/>
                </a:cxn>
                <a:cxn ang="0">
                  <a:pos x="connsiteX2" y="connsiteY2"/>
                </a:cxn>
                <a:cxn ang="0">
                  <a:pos x="connsiteX3" y="connsiteY3"/>
                </a:cxn>
              </a:cxnLst>
              <a:rect l="l" t="t" r="r" b="b"/>
              <a:pathLst>
                <a:path w="578905" h="153800">
                  <a:moveTo>
                    <a:pt x="0" y="0"/>
                  </a:moveTo>
                  <a:lnTo>
                    <a:pt x="578906" y="0"/>
                  </a:lnTo>
                  <a:lnTo>
                    <a:pt x="578906" y="153801"/>
                  </a:lnTo>
                  <a:lnTo>
                    <a:pt x="0" y="153801"/>
                  </a:lnTo>
                  <a:close/>
                </a:path>
              </a:pathLst>
            </a:custGeom>
            <a:solidFill>
              <a:srgbClr val="7CCAB7"/>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85" name="Graphic 4">
              <a:extLst>
                <a:ext uri="{FF2B5EF4-FFF2-40B4-BE49-F238E27FC236}">
                  <a16:creationId xmlns:a16="http://schemas.microsoft.com/office/drawing/2014/main" id="{81AB9F41-F24B-4206-A558-4F4F86C4C908}"/>
                </a:ext>
              </a:extLst>
            </p:cNvPr>
            <p:cNvGrpSpPr/>
            <p:nvPr/>
          </p:nvGrpSpPr>
          <p:grpSpPr>
            <a:xfrm>
              <a:off x="2697241" y="2950857"/>
              <a:ext cx="590094" cy="11535"/>
              <a:chOff x="2697241" y="2950857"/>
              <a:chExt cx="590094" cy="11535"/>
            </a:xfrm>
            <a:solidFill>
              <a:srgbClr val="FFFFFF"/>
            </a:solidFill>
          </p:grpSpPr>
          <p:sp>
            <p:nvSpPr>
              <p:cNvPr id="86" name="Freeform: Shape 85">
                <a:extLst>
                  <a:ext uri="{FF2B5EF4-FFF2-40B4-BE49-F238E27FC236}">
                    <a16:creationId xmlns:a16="http://schemas.microsoft.com/office/drawing/2014/main" id="{1CC520E2-B81F-41BC-8429-F2C96EC2AC15}"/>
                  </a:ext>
                </a:extLst>
              </p:cNvPr>
              <p:cNvSpPr/>
              <p:nvPr/>
            </p:nvSpPr>
            <p:spPr>
              <a:xfrm>
                <a:off x="2697241" y="2950857"/>
                <a:ext cx="506888" cy="11535"/>
              </a:xfrm>
              <a:custGeom>
                <a:avLst/>
                <a:gdLst>
                  <a:gd name="connsiteX0" fmla="*/ 506889 w 506888"/>
                  <a:gd name="connsiteY0" fmla="*/ 11535 h 11535"/>
                  <a:gd name="connsiteX1" fmla="*/ 435333 w 506888"/>
                  <a:gd name="connsiteY1" fmla="*/ 11535 h 11535"/>
                  <a:gd name="connsiteX2" fmla="*/ 435333 w 506888"/>
                  <a:gd name="connsiteY2" fmla="*/ 0 h 11535"/>
                  <a:gd name="connsiteX3" fmla="*/ 506889 w 506888"/>
                  <a:gd name="connsiteY3" fmla="*/ 0 h 11535"/>
                  <a:gd name="connsiteX4" fmla="*/ 506889 w 506888"/>
                  <a:gd name="connsiteY4" fmla="*/ 11535 h 11535"/>
                  <a:gd name="connsiteX5" fmla="*/ 359855 w 506888"/>
                  <a:gd name="connsiteY5" fmla="*/ 11535 h 11535"/>
                  <a:gd name="connsiteX6" fmla="*/ 288299 w 506888"/>
                  <a:gd name="connsiteY6" fmla="*/ 11535 h 11535"/>
                  <a:gd name="connsiteX7" fmla="*/ 288299 w 506888"/>
                  <a:gd name="connsiteY7" fmla="*/ 0 h 11535"/>
                  <a:gd name="connsiteX8" fmla="*/ 359855 w 506888"/>
                  <a:gd name="connsiteY8" fmla="*/ 0 h 11535"/>
                  <a:gd name="connsiteX9" fmla="*/ 359855 w 506888"/>
                  <a:gd name="connsiteY9" fmla="*/ 11535 h 11535"/>
                  <a:gd name="connsiteX10" fmla="*/ 212783 w 506888"/>
                  <a:gd name="connsiteY10" fmla="*/ 11535 h 11535"/>
                  <a:gd name="connsiteX11" fmla="*/ 141227 w 506888"/>
                  <a:gd name="connsiteY11" fmla="*/ 11535 h 11535"/>
                  <a:gd name="connsiteX12" fmla="*/ 141227 w 506888"/>
                  <a:gd name="connsiteY12" fmla="*/ 0 h 11535"/>
                  <a:gd name="connsiteX13" fmla="*/ 212783 w 506888"/>
                  <a:gd name="connsiteY13" fmla="*/ 0 h 11535"/>
                  <a:gd name="connsiteX14" fmla="*/ 212783 w 506888"/>
                  <a:gd name="connsiteY14" fmla="*/ 11535 h 11535"/>
                  <a:gd name="connsiteX15" fmla="*/ 61866 w 506888"/>
                  <a:gd name="connsiteY15" fmla="*/ 11535 h 11535"/>
                  <a:gd name="connsiteX16" fmla="*/ 0 w 506888"/>
                  <a:gd name="connsiteY16" fmla="*/ 11535 h 11535"/>
                  <a:gd name="connsiteX17" fmla="*/ 0 w 506888"/>
                  <a:gd name="connsiteY17" fmla="*/ 0 h 11535"/>
                  <a:gd name="connsiteX18" fmla="*/ 61866 w 506888"/>
                  <a:gd name="connsiteY18" fmla="*/ 0 h 11535"/>
                  <a:gd name="connsiteX19" fmla="*/ 61866 w 506888"/>
                  <a:gd name="connsiteY19"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6888" h="11535">
                    <a:moveTo>
                      <a:pt x="506889" y="11535"/>
                    </a:moveTo>
                    <a:lnTo>
                      <a:pt x="435333" y="11535"/>
                    </a:lnTo>
                    <a:lnTo>
                      <a:pt x="435333" y="0"/>
                    </a:lnTo>
                    <a:lnTo>
                      <a:pt x="506889" y="0"/>
                    </a:lnTo>
                    <a:lnTo>
                      <a:pt x="506889" y="11535"/>
                    </a:lnTo>
                    <a:close/>
                    <a:moveTo>
                      <a:pt x="359855" y="11535"/>
                    </a:moveTo>
                    <a:lnTo>
                      <a:pt x="288299" y="11535"/>
                    </a:lnTo>
                    <a:lnTo>
                      <a:pt x="288299" y="0"/>
                    </a:lnTo>
                    <a:lnTo>
                      <a:pt x="359855" y="0"/>
                    </a:lnTo>
                    <a:lnTo>
                      <a:pt x="359855" y="11535"/>
                    </a:lnTo>
                    <a:close/>
                    <a:moveTo>
                      <a:pt x="212783" y="11535"/>
                    </a:moveTo>
                    <a:lnTo>
                      <a:pt x="141227" y="11535"/>
                    </a:lnTo>
                    <a:lnTo>
                      <a:pt x="141227" y="0"/>
                    </a:lnTo>
                    <a:lnTo>
                      <a:pt x="212783" y="0"/>
                    </a:lnTo>
                    <a:lnTo>
                      <a:pt x="212783" y="11535"/>
                    </a:lnTo>
                    <a:close/>
                    <a:moveTo>
                      <a:pt x="61866" y="11535"/>
                    </a:moveTo>
                    <a:lnTo>
                      <a:pt x="0" y="11535"/>
                    </a:lnTo>
                    <a:lnTo>
                      <a:pt x="0" y="0"/>
                    </a:lnTo>
                    <a:lnTo>
                      <a:pt x="61866" y="0"/>
                    </a:lnTo>
                    <a:lnTo>
                      <a:pt x="6186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87" name="Freeform: Shape 86">
                <a:extLst>
                  <a:ext uri="{FF2B5EF4-FFF2-40B4-BE49-F238E27FC236}">
                    <a16:creationId xmlns:a16="http://schemas.microsoft.com/office/drawing/2014/main" id="{797152CF-0AC0-4E3D-94A7-9DB85098ACE0}"/>
                  </a:ext>
                </a:extLst>
              </p:cNvPr>
              <p:cNvSpPr/>
              <p:nvPr/>
            </p:nvSpPr>
            <p:spPr>
              <a:xfrm>
                <a:off x="3252731"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88" name="Freeform: Shape 87">
              <a:extLst>
                <a:ext uri="{FF2B5EF4-FFF2-40B4-BE49-F238E27FC236}">
                  <a16:creationId xmlns:a16="http://schemas.microsoft.com/office/drawing/2014/main" id="{0BB4F80D-CABB-4392-9715-8AA822994966}"/>
                </a:ext>
              </a:extLst>
            </p:cNvPr>
            <p:cNvSpPr/>
            <p:nvPr/>
          </p:nvSpPr>
          <p:spPr>
            <a:xfrm>
              <a:off x="2852811" y="2567202"/>
              <a:ext cx="434563" cy="516308"/>
            </a:xfrm>
            <a:custGeom>
              <a:avLst/>
              <a:gdLst>
                <a:gd name="connsiteX0" fmla="*/ 0 w 434563"/>
                <a:gd name="connsiteY0" fmla="*/ 81745 h 516308"/>
                <a:gd name="connsiteX1" fmla="*/ 434564 w 434563"/>
                <a:gd name="connsiteY1" fmla="*/ 516309 h 516308"/>
                <a:gd name="connsiteX2" fmla="*/ 434564 w 434563"/>
                <a:gd name="connsiteY2" fmla="*/ 339438 h 516308"/>
                <a:gd name="connsiteX3" fmla="*/ 176871 w 434563"/>
                <a:gd name="connsiteY3" fmla="*/ 81745 h 516308"/>
                <a:gd name="connsiteX4" fmla="*/ 176871 w 434563"/>
                <a:gd name="connsiteY4" fmla="*/ 81630 h 516308"/>
                <a:gd name="connsiteX5" fmla="*/ 7729 w 434563"/>
                <a:gd name="connsiteY5" fmla="*/ 0 h 516308"/>
                <a:gd name="connsiteX6" fmla="*/ 0 w 434563"/>
                <a:gd name="connsiteY6" fmla="*/ 81745 h 51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3" h="516308">
                  <a:moveTo>
                    <a:pt x="0" y="81745"/>
                  </a:moveTo>
                  <a:cubicBezTo>
                    <a:pt x="0" y="321367"/>
                    <a:pt x="194942" y="516309"/>
                    <a:pt x="434564" y="516309"/>
                  </a:cubicBezTo>
                  <a:lnTo>
                    <a:pt x="434564" y="339438"/>
                  </a:lnTo>
                  <a:cubicBezTo>
                    <a:pt x="292491" y="339438"/>
                    <a:pt x="176871" y="223857"/>
                    <a:pt x="176871" y="81745"/>
                  </a:cubicBezTo>
                  <a:cubicBezTo>
                    <a:pt x="176871" y="81707"/>
                    <a:pt x="176871" y="81668"/>
                    <a:pt x="176871" y="81630"/>
                  </a:cubicBezTo>
                  <a:lnTo>
                    <a:pt x="7729" y="0"/>
                  </a:lnTo>
                  <a:cubicBezTo>
                    <a:pt x="2653" y="26492"/>
                    <a:pt x="0" y="53792"/>
                    <a:pt x="0" y="81745"/>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89" name="Freeform: Shape 88">
              <a:extLst>
                <a:ext uri="{FF2B5EF4-FFF2-40B4-BE49-F238E27FC236}">
                  <a16:creationId xmlns:a16="http://schemas.microsoft.com/office/drawing/2014/main" id="{D7FDD1FF-F12B-42E8-B0C1-565786FE03B0}"/>
                </a:ext>
              </a:extLst>
            </p:cNvPr>
            <p:cNvSpPr/>
            <p:nvPr/>
          </p:nvSpPr>
          <p:spPr>
            <a:xfrm>
              <a:off x="2860539" y="2214383"/>
              <a:ext cx="426797" cy="434448"/>
            </a:xfrm>
            <a:custGeom>
              <a:avLst/>
              <a:gdLst>
                <a:gd name="connsiteX0" fmla="*/ 426797 w 426797"/>
                <a:gd name="connsiteY0" fmla="*/ 176871 h 434448"/>
                <a:gd name="connsiteX1" fmla="*/ 426797 w 426797"/>
                <a:gd name="connsiteY1" fmla="*/ 0 h 434448"/>
                <a:gd name="connsiteX2" fmla="*/ 0 w 426797"/>
                <a:gd name="connsiteY2" fmla="*/ 352819 h 434448"/>
                <a:gd name="connsiteX3" fmla="*/ 169142 w 426797"/>
                <a:gd name="connsiteY3" fmla="*/ 434449 h 434448"/>
                <a:gd name="connsiteX4" fmla="*/ 426797 w 426797"/>
                <a:gd name="connsiteY4" fmla="*/ 176871 h 434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97" h="434448">
                  <a:moveTo>
                    <a:pt x="426797" y="176871"/>
                  </a:moveTo>
                  <a:lnTo>
                    <a:pt x="426797" y="0"/>
                  </a:lnTo>
                  <a:cubicBezTo>
                    <a:pt x="215129" y="0"/>
                    <a:pt x="38335" y="152147"/>
                    <a:pt x="0" y="352819"/>
                  </a:cubicBezTo>
                  <a:lnTo>
                    <a:pt x="169142" y="434449"/>
                  </a:lnTo>
                  <a:cubicBezTo>
                    <a:pt x="169181" y="292414"/>
                    <a:pt x="284762" y="176871"/>
                    <a:pt x="426797" y="176871"/>
                  </a:cubicBez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90" name="Freeform: Shape 89">
              <a:extLst>
                <a:ext uri="{FF2B5EF4-FFF2-40B4-BE49-F238E27FC236}">
                  <a16:creationId xmlns:a16="http://schemas.microsoft.com/office/drawing/2014/main" id="{28E996CE-7F94-4DD7-B145-9CE749C6354A}"/>
                </a:ext>
              </a:extLst>
            </p:cNvPr>
            <p:cNvSpPr/>
            <p:nvPr/>
          </p:nvSpPr>
          <p:spPr>
            <a:xfrm>
              <a:off x="2852772" y="2175933"/>
              <a:ext cx="434564" cy="869127"/>
            </a:xfrm>
            <a:custGeom>
              <a:avLst/>
              <a:gdLst>
                <a:gd name="connsiteX0" fmla="*/ 434564 w 434564"/>
                <a:gd name="connsiteY0" fmla="*/ 869128 h 869127"/>
                <a:gd name="connsiteX1" fmla="*/ 0 w 434564"/>
                <a:gd name="connsiteY1" fmla="*/ 434564 h 869127"/>
                <a:gd name="connsiteX2" fmla="*/ 434564 w 434564"/>
                <a:gd name="connsiteY2" fmla="*/ 0 h 869127"/>
                <a:gd name="connsiteX3" fmla="*/ 434564 w 434564"/>
                <a:gd name="connsiteY3" fmla="*/ 176871 h 869127"/>
                <a:gd name="connsiteX4" fmla="*/ 176871 w 434564"/>
                <a:gd name="connsiteY4" fmla="*/ 434564 h 869127"/>
                <a:gd name="connsiteX5" fmla="*/ 434564 w 434564"/>
                <a:gd name="connsiteY5" fmla="*/ 692257 h 869127"/>
                <a:gd name="connsiteX6" fmla="*/ 434564 w 434564"/>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869127">
                  <a:moveTo>
                    <a:pt x="434564" y="869128"/>
                  </a:moveTo>
                  <a:cubicBezTo>
                    <a:pt x="194942" y="869128"/>
                    <a:pt x="0" y="674185"/>
                    <a:pt x="0" y="434564"/>
                  </a:cubicBezTo>
                  <a:cubicBezTo>
                    <a:pt x="38" y="194942"/>
                    <a:pt x="194981" y="0"/>
                    <a:pt x="434564" y="0"/>
                  </a:cubicBezTo>
                  <a:lnTo>
                    <a:pt x="434564" y="176871"/>
                  </a:lnTo>
                  <a:cubicBezTo>
                    <a:pt x="292491" y="176871"/>
                    <a:pt x="176871" y="292452"/>
                    <a:pt x="176871" y="434564"/>
                  </a:cubicBezTo>
                  <a:cubicBezTo>
                    <a:pt x="176871" y="576676"/>
                    <a:pt x="292452" y="692257"/>
                    <a:pt x="434564" y="692257"/>
                  </a:cubicBezTo>
                  <a:lnTo>
                    <a:pt x="434564" y="869128"/>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91" name="Freeform: Shape 90">
              <a:extLst>
                <a:ext uri="{FF2B5EF4-FFF2-40B4-BE49-F238E27FC236}">
                  <a16:creationId xmlns:a16="http://schemas.microsoft.com/office/drawing/2014/main" id="{2DB9ACEF-B3E6-4109-9874-9AC8618E1D51}"/>
                </a:ext>
              </a:extLst>
            </p:cNvPr>
            <p:cNvSpPr/>
            <p:nvPr/>
          </p:nvSpPr>
          <p:spPr>
            <a:xfrm>
              <a:off x="3275801" y="2187621"/>
              <a:ext cx="23070" cy="153877"/>
            </a:xfrm>
            <a:custGeom>
              <a:avLst/>
              <a:gdLst>
                <a:gd name="connsiteX0" fmla="*/ 0 w 23070"/>
                <a:gd name="connsiteY0" fmla="*/ 0 h 153877"/>
                <a:gd name="connsiteX1" fmla="*/ 23070 w 23070"/>
                <a:gd name="connsiteY1" fmla="*/ 0 h 153877"/>
                <a:gd name="connsiteX2" fmla="*/ 23070 w 23070"/>
                <a:gd name="connsiteY2" fmla="*/ 153878 h 153877"/>
                <a:gd name="connsiteX3" fmla="*/ 0 w 23070"/>
                <a:gd name="connsiteY3" fmla="*/ 153878 h 153877"/>
              </a:gdLst>
              <a:ahLst/>
              <a:cxnLst>
                <a:cxn ang="0">
                  <a:pos x="connsiteX0" y="connsiteY0"/>
                </a:cxn>
                <a:cxn ang="0">
                  <a:pos x="connsiteX1" y="connsiteY1"/>
                </a:cxn>
                <a:cxn ang="0">
                  <a:pos x="connsiteX2" y="connsiteY2"/>
                </a:cxn>
                <a:cxn ang="0">
                  <a:pos x="connsiteX3" y="connsiteY3"/>
                </a:cxn>
              </a:cxnLst>
              <a:rect l="l" t="t" r="r" b="b"/>
              <a:pathLst>
                <a:path w="23070" h="153877">
                  <a:moveTo>
                    <a:pt x="0" y="0"/>
                  </a:moveTo>
                  <a:lnTo>
                    <a:pt x="23070" y="0"/>
                  </a:lnTo>
                  <a:lnTo>
                    <a:pt x="23070" y="153878"/>
                  </a:lnTo>
                  <a:lnTo>
                    <a:pt x="0" y="153878"/>
                  </a:lnTo>
                  <a:close/>
                </a:path>
              </a:pathLst>
            </a:custGeom>
            <a:solidFill>
              <a:srgbClr val="486AE5"/>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92" name="Graphic 4">
              <a:extLst>
                <a:ext uri="{FF2B5EF4-FFF2-40B4-BE49-F238E27FC236}">
                  <a16:creationId xmlns:a16="http://schemas.microsoft.com/office/drawing/2014/main" id="{81AB9F41-F24B-4206-A558-4F4F86C4C908}"/>
                </a:ext>
              </a:extLst>
            </p:cNvPr>
            <p:cNvGrpSpPr/>
            <p:nvPr/>
          </p:nvGrpSpPr>
          <p:grpSpPr>
            <a:xfrm>
              <a:off x="3287336" y="2258600"/>
              <a:ext cx="351934" cy="703792"/>
              <a:chOff x="3287336" y="2258600"/>
              <a:chExt cx="351934" cy="703792"/>
            </a:xfrm>
            <a:solidFill>
              <a:srgbClr val="FFFFFF"/>
            </a:solidFill>
          </p:grpSpPr>
          <p:sp>
            <p:nvSpPr>
              <p:cNvPr id="93" name="Freeform: Shape 92">
                <a:extLst>
                  <a:ext uri="{FF2B5EF4-FFF2-40B4-BE49-F238E27FC236}">
                    <a16:creationId xmlns:a16="http://schemas.microsoft.com/office/drawing/2014/main" id="{DA84FA78-9D7F-445A-A131-3E8ACA2EF786}"/>
                  </a:ext>
                </a:extLst>
              </p:cNvPr>
              <p:cNvSpPr/>
              <p:nvPr/>
            </p:nvSpPr>
            <p:spPr>
              <a:xfrm>
                <a:off x="3287336" y="2949166"/>
                <a:ext cx="35143" cy="13226"/>
              </a:xfrm>
              <a:custGeom>
                <a:avLst/>
                <a:gdLst>
                  <a:gd name="connsiteX0" fmla="*/ 0 w 35143"/>
                  <a:gd name="connsiteY0" fmla="*/ 13227 h 13226"/>
                  <a:gd name="connsiteX1" fmla="*/ 0 w 35143"/>
                  <a:gd name="connsiteY1" fmla="*/ 1692 h 13226"/>
                  <a:gd name="connsiteX2" fmla="*/ 33990 w 35143"/>
                  <a:gd name="connsiteY2" fmla="*/ 0 h 13226"/>
                  <a:gd name="connsiteX3" fmla="*/ 35143 w 35143"/>
                  <a:gd name="connsiteY3" fmla="*/ 11497 h 13226"/>
                  <a:gd name="connsiteX4" fmla="*/ 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0" y="13227"/>
                    </a:moveTo>
                    <a:lnTo>
                      <a:pt x="0" y="1692"/>
                    </a:lnTo>
                    <a:cubicBezTo>
                      <a:pt x="11343" y="1692"/>
                      <a:pt x="22801" y="1115"/>
                      <a:pt x="33990" y="0"/>
                    </a:cubicBezTo>
                    <a:lnTo>
                      <a:pt x="35143" y="11497"/>
                    </a:lnTo>
                    <a:cubicBezTo>
                      <a:pt x="23570" y="12650"/>
                      <a:pt x="11766" y="13227"/>
                      <a:pt x="0"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94" name="Freeform: Shape 93">
                <a:extLst>
                  <a:ext uri="{FF2B5EF4-FFF2-40B4-BE49-F238E27FC236}">
                    <a16:creationId xmlns:a16="http://schemas.microsoft.com/office/drawing/2014/main" id="{DC983F65-E63A-47EB-8BC9-2BDCB0BA1CD8}"/>
                  </a:ext>
                </a:extLst>
              </p:cNvPr>
              <p:cNvSpPr/>
              <p:nvPr/>
            </p:nvSpPr>
            <p:spPr>
              <a:xfrm>
                <a:off x="3388306" y="2274365"/>
                <a:ext cx="250964" cy="672262"/>
              </a:xfrm>
              <a:custGeom>
                <a:avLst/>
                <a:gdLst>
                  <a:gd name="connsiteX0" fmla="*/ 3422 w 250964"/>
                  <a:gd name="connsiteY0" fmla="*/ 672263 h 672262"/>
                  <a:gd name="connsiteX1" fmla="*/ 0 w 250964"/>
                  <a:gd name="connsiteY1" fmla="*/ 661228 h 672262"/>
                  <a:gd name="connsiteX2" fmla="*/ 59713 w 250964"/>
                  <a:gd name="connsiteY2" fmla="*/ 636235 h 672262"/>
                  <a:gd name="connsiteX3" fmla="*/ 65173 w 250964"/>
                  <a:gd name="connsiteY3" fmla="*/ 646386 h 672262"/>
                  <a:gd name="connsiteX4" fmla="*/ 3422 w 250964"/>
                  <a:gd name="connsiteY4" fmla="*/ 672263 h 672262"/>
                  <a:gd name="connsiteX5" fmla="*/ 123733 w 250964"/>
                  <a:gd name="connsiteY5" fmla="*/ 606936 h 672262"/>
                  <a:gd name="connsiteX6" fmla="*/ 116350 w 250964"/>
                  <a:gd name="connsiteY6" fmla="*/ 598054 h 672262"/>
                  <a:gd name="connsiteX7" fmla="*/ 162029 w 250964"/>
                  <a:gd name="connsiteY7" fmla="*/ 552183 h 672262"/>
                  <a:gd name="connsiteX8" fmla="*/ 170950 w 250964"/>
                  <a:gd name="connsiteY8" fmla="*/ 559527 h 672262"/>
                  <a:gd name="connsiteX9" fmla="*/ 123733 w 250964"/>
                  <a:gd name="connsiteY9" fmla="*/ 606936 h 672262"/>
                  <a:gd name="connsiteX10" fmla="*/ 210130 w 250964"/>
                  <a:gd name="connsiteY10" fmla="*/ 500775 h 672262"/>
                  <a:gd name="connsiteX11" fmla="*/ 199941 w 250964"/>
                  <a:gd name="connsiteY11" fmla="*/ 495354 h 672262"/>
                  <a:gd name="connsiteX12" fmla="*/ 224665 w 250964"/>
                  <a:gd name="connsiteY12" fmla="*/ 435564 h 672262"/>
                  <a:gd name="connsiteX13" fmla="*/ 235700 w 250964"/>
                  <a:gd name="connsiteY13" fmla="*/ 438947 h 672262"/>
                  <a:gd name="connsiteX14" fmla="*/ 210130 w 250964"/>
                  <a:gd name="connsiteY14" fmla="*/ 500775 h 672262"/>
                  <a:gd name="connsiteX15" fmla="*/ 249350 w 250964"/>
                  <a:gd name="connsiteY15" fmla="*/ 369698 h 672262"/>
                  <a:gd name="connsiteX16" fmla="*/ 237853 w 250964"/>
                  <a:gd name="connsiteY16" fmla="*/ 368622 h 672262"/>
                  <a:gd name="connsiteX17" fmla="*/ 239391 w 250964"/>
                  <a:gd name="connsiteY17" fmla="*/ 336170 h 672262"/>
                  <a:gd name="connsiteX18" fmla="*/ 237892 w 250964"/>
                  <a:gd name="connsiteY18" fmla="*/ 303910 h 672262"/>
                  <a:gd name="connsiteX19" fmla="*/ 249388 w 250964"/>
                  <a:gd name="connsiteY19" fmla="*/ 302834 h 672262"/>
                  <a:gd name="connsiteX20" fmla="*/ 250964 w 250964"/>
                  <a:gd name="connsiteY20" fmla="*/ 336170 h 672262"/>
                  <a:gd name="connsiteX21" fmla="*/ 249350 w 250964"/>
                  <a:gd name="connsiteY21" fmla="*/ 369698 h 672262"/>
                  <a:gd name="connsiteX22" fmla="*/ 224703 w 250964"/>
                  <a:gd name="connsiteY22" fmla="*/ 236815 h 672262"/>
                  <a:gd name="connsiteX23" fmla="*/ 200018 w 250964"/>
                  <a:gd name="connsiteY23" fmla="*/ 176986 h 672262"/>
                  <a:gd name="connsiteX24" fmla="*/ 210207 w 250964"/>
                  <a:gd name="connsiteY24" fmla="*/ 171603 h 672262"/>
                  <a:gd name="connsiteX25" fmla="*/ 235738 w 250964"/>
                  <a:gd name="connsiteY25" fmla="*/ 233469 h 672262"/>
                  <a:gd name="connsiteX26" fmla="*/ 224703 w 250964"/>
                  <a:gd name="connsiteY26" fmla="*/ 236815 h 672262"/>
                  <a:gd name="connsiteX27" fmla="*/ 162106 w 250964"/>
                  <a:gd name="connsiteY27" fmla="*/ 120157 h 672262"/>
                  <a:gd name="connsiteX28" fmla="*/ 116466 w 250964"/>
                  <a:gd name="connsiteY28" fmla="*/ 74247 h 672262"/>
                  <a:gd name="connsiteX29" fmla="*/ 123848 w 250964"/>
                  <a:gd name="connsiteY29" fmla="*/ 65365 h 672262"/>
                  <a:gd name="connsiteX30" fmla="*/ 171027 w 250964"/>
                  <a:gd name="connsiteY30" fmla="*/ 112813 h 672262"/>
                  <a:gd name="connsiteX31" fmla="*/ 162106 w 250964"/>
                  <a:gd name="connsiteY31" fmla="*/ 120157 h 672262"/>
                  <a:gd name="connsiteX32" fmla="*/ 59867 w 250964"/>
                  <a:gd name="connsiteY32" fmla="*/ 36066 h 672262"/>
                  <a:gd name="connsiteX33" fmla="*/ 192 w 250964"/>
                  <a:gd name="connsiteY33" fmla="*/ 11035 h 672262"/>
                  <a:gd name="connsiteX34" fmla="*/ 3614 w 250964"/>
                  <a:gd name="connsiteY34" fmla="*/ 0 h 672262"/>
                  <a:gd name="connsiteX35" fmla="*/ 65327 w 250964"/>
                  <a:gd name="connsiteY35" fmla="*/ 25877 h 672262"/>
                  <a:gd name="connsiteX36" fmla="*/ 59867 w 250964"/>
                  <a:gd name="connsiteY36" fmla="*/ 36066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64" h="672262">
                    <a:moveTo>
                      <a:pt x="3422" y="672263"/>
                    </a:moveTo>
                    <a:lnTo>
                      <a:pt x="0" y="661228"/>
                    </a:lnTo>
                    <a:cubicBezTo>
                      <a:pt x="20571" y="654845"/>
                      <a:pt x="40680" y="646424"/>
                      <a:pt x="59713" y="636235"/>
                    </a:cubicBezTo>
                    <a:lnTo>
                      <a:pt x="65173" y="646386"/>
                    </a:lnTo>
                    <a:cubicBezTo>
                      <a:pt x="45487" y="656960"/>
                      <a:pt x="24724" y="665688"/>
                      <a:pt x="3422" y="672263"/>
                    </a:cubicBezTo>
                    <a:close/>
                    <a:moveTo>
                      <a:pt x="123733" y="606936"/>
                    </a:moveTo>
                    <a:lnTo>
                      <a:pt x="116350" y="598054"/>
                    </a:lnTo>
                    <a:cubicBezTo>
                      <a:pt x="132961" y="584289"/>
                      <a:pt x="148302" y="568832"/>
                      <a:pt x="162029" y="552183"/>
                    </a:cubicBezTo>
                    <a:lnTo>
                      <a:pt x="170950" y="559527"/>
                    </a:lnTo>
                    <a:cubicBezTo>
                      <a:pt x="156761" y="576753"/>
                      <a:pt x="140882" y="592710"/>
                      <a:pt x="123733" y="606936"/>
                    </a:cubicBezTo>
                    <a:close/>
                    <a:moveTo>
                      <a:pt x="210130" y="500775"/>
                    </a:moveTo>
                    <a:lnTo>
                      <a:pt x="199941" y="495354"/>
                    </a:lnTo>
                    <a:cubicBezTo>
                      <a:pt x="210053" y="476282"/>
                      <a:pt x="218359" y="456173"/>
                      <a:pt x="224665" y="435564"/>
                    </a:cubicBezTo>
                    <a:lnTo>
                      <a:pt x="235700" y="438947"/>
                    </a:lnTo>
                    <a:cubicBezTo>
                      <a:pt x="229163" y="460287"/>
                      <a:pt x="220589" y="481050"/>
                      <a:pt x="210130" y="500775"/>
                    </a:cubicBezTo>
                    <a:close/>
                    <a:moveTo>
                      <a:pt x="249350" y="369698"/>
                    </a:moveTo>
                    <a:lnTo>
                      <a:pt x="237853" y="368622"/>
                    </a:lnTo>
                    <a:cubicBezTo>
                      <a:pt x="238853" y="357894"/>
                      <a:pt x="239391" y="346974"/>
                      <a:pt x="239391" y="336170"/>
                    </a:cubicBezTo>
                    <a:cubicBezTo>
                      <a:pt x="239391" y="325404"/>
                      <a:pt x="238891" y="314561"/>
                      <a:pt x="237892" y="303910"/>
                    </a:cubicBezTo>
                    <a:lnTo>
                      <a:pt x="249388" y="302834"/>
                    </a:lnTo>
                    <a:cubicBezTo>
                      <a:pt x="250426" y="313830"/>
                      <a:pt x="250964" y="325058"/>
                      <a:pt x="250964" y="336170"/>
                    </a:cubicBezTo>
                    <a:cubicBezTo>
                      <a:pt x="250926" y="347320"/>
                      <a:pt x="250426" y="358625"/>
                      <a:pt x="249350" y="369698"/>
                    </a:cubicBezTo>
                    <a:close/>
                    <a:moveTo>
                      <a:pt x="224703" y="236815"/>
                    </a:moveTo>
                    <a:cubicBezTo>
                      <a:pt x="218436" y="216205"/>
                      <a:pt x="210130" y="196057"/>
                      <a:pt x="200018" y="176986"/>
                    </a:cubicBezTo>
                    <a:lnTo>
                      <a:pt x="210207" y="171603"/>
                    </a:lnTo>
                    <a:cubicBezTo>
                      <a:pt x="220666" y="191328"/>
                      <a:pt x="229240" y="212130"/>
                      <a:pt x="235738" y="233469"/>
                    </a:cubicBezTo>
                    <a:lnTo>
                      <a:pt x="224703" y="236815"/>
                    </a:lnTo>
                    <a:close/>
                    <a:moveTo>
                      <a:pt x="162106" y="120157"/>
                    </a:moveTo>
                    <a:cubicBezTo>
                      <a:pt x="148418" y="103508"/>
                      <a:pt x="133038" y="88051"/>
                      <a:pt x="116466" y="74247"/>
                    </a:cubicBezTo>
                    <a:lnTo>
                      <a:pt x="123848" y="65365"/>
                    </a:lnTo>
                    <a:cubicBezTo>
                      <a:pt x="140997" y="79630"/>
                      <a:pt x="156877" y="95587"/>
                      <a:pt x="171027" y="112813"/>
                    </a:cubicBezTo>
                    <a:lnTo>
                      <a:pt x="162106" y="120157"/>
                    </a:lnTo>
                    <a:close/>
                    <a:moveTo>
                      <a:pt x="59867" y="36066"/>
                    </a:moveTo>
                    <a:cubicBezTo>
                      <a:pt x="40834" y="25839"/>
                      <a:pt x="20763" y="17418"/>
                      <a:pt x="192" y="11035"/>
                    </a:cubicBezTo>
                    <a:lnTo>
                      <a:pt x="3614" y="0"/>
                    </a:lnTo>
                    <a:cubicBezTo>
                      <a:pt x="24877" y="6613"/>
                      <a:pt x="45641" y="15342"/>
                      <a:pt x="65327" y="25877"/>
                    </a:cubicBezTo>
                    <a:lnTo>
                      <a:pt x="59867" y="36066"/>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95" name="Freeform: Shape 94">
                <a:extLst>
                  <a:ext uri="{FF2B5EF4-FFF2-40B4-BE49-F238E27FC236}">
                    <a16:creationId xmlns:a16="http://schemas.microsoft.com/office/drawing/2014/main" id="{B8CCFAD9-BD81-4823-9043-54940D814D9F}"/>
                  </a:ext>
                </a:extLst>
              </p:cNvPr>
              <p:cNvSpPr/>
              <p:nvPr/>
            </p:nvSpPr>
            <p:spPr>
              <a:xfrm>
                <a:off x="3287375" y="2258600"/>
                <a:ext cx="35143" cy="13226"/>
              </a:xfrm>
              <a:custGeom>
                <a:avLst/>
                <a:gdLst>
                  <a:gd name="connsiteX0" fmla="*/ 33990 w 35143"/>
                  <a:gd name="connsiteY0" fmla="*/ 13227 h 13226"/>
                  <a:gd name="connsiteX1" fmla="*/ 0 w 35143"/>
                  <a:gd name="connsiteY1" fmla="*/ 11535 h 13226"/>
                  <a:gd name="connsiteX2" fmla="*/ 0 w 35143"/>
                  <a:gd name="connsiteY2" fmla="*/ 0 h 13226"/>
                  <a:gd name="connsiteX3" fmla="*/ 35144 w 35143"/>
                  <a:gd name="connsiteY3" fmla="*/ 1730 h 13226"/>
                  <a:gd name="connsiteX4" fmla="*/ 3399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3990" y="13227"/>
                    </a:moveTo>
                    <a:cubicBezTo>
                      <a:pt x="22763" y="12112"/>
                      <a:pt x="11304" y="11535"/>
                      <a:pt x="0" y="11535"/>
                    </a:cubicBezTo>
                    <a:lnTo>
                      <a:pt x="0" y="0"/>
                    </a:lnTo>
                    <a:cubicBezTo>
                      <a:pt x="11727" y="0"/>
                      <a:pt x="23532" y="577"/>
                      <a:pt x="35144" y="1730"/>
                    </a:cubicBezTo>
                    <a:lnTo>
                      <a:pt x="33990"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96" name="Freeform: Shape 95">
              <a:extLst>
                <a:ext uri="{FF2B5EF4-FFF2-40B4-BE49-F238E27FC236}">
                  <a16:creationId xmlns:a16="http://schemas.microsoft.com/office/drawing/2014/main" id="{55AD369C-A29E-48C0-97B5-585541A876BD}"/>
                </a:ext>
              </a:extLst>
            </p:cNvPr>
            <p:cNvSpPr/>
            <p:nvPr/>
          </p:nvSpPr>
          <p:spPr>
            <a:xfrm>
              <a:off x="3287336" y="286819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97" name="Freeform: Shape 96">
              <a:extLst>
                <a:ext uri="{FF2B5EF4-FFF2-40B4-BE49-F238E27FC236}">
                  <a16:creationId xmlns:a16="http://schemas.microsoft.com/office/drawing/2014/main" id="{34E70644-1F13-4F47-AC75-87307579AA9B}"/>
                </a:ext>
              </a:extLst>
            </p:cNvPr>
            <p:cNvSpPr/>
            <p:nvPr/>
          </p:nvSpPr>
          <p:spPr>
            <a:xfrm>
              <a:off x="2864307" y="2187621"/>
              <a:ext cx="963330" cy="845942"/>
            </a:xfrm>
            <a:custGeom>
              <a:avLst/>
              <a:gdLst>
                <a:gd name="connsiteX0" fmla="*/ 434564 w 963330"/>
                <a:gd name="connsiteY0" fmla="*/ 692103 h 845942"/>
                <a:gd name="connsiteX1" fmla="*/ 434564 w 963330"/>
                <a:gd name="connsiteY1" fmla="*/ 692065 h 845942"/>
                <a:gd name="connsiteX2" fmla="*/ 411494 w 963330"/>
                <a:gd name="connsiteY2" fmla="*/ 692065 h 845942"/>
                <a:gd name="connsiteX3" fmla="*/ 411494 w 963330"/>
                <a:gd name="connsiteY3" fmla="*/ 691873 h 845942"/>
                <a:gd name="connsiteX4" fmla="*/ 153801 w 963330"/>
                <a:gd name="connsiteY4" fmla="*/ 422914 h 845942"/>
                <a:gd name="connsiteX5" fmla="*/ 411494 w 963330"/>
                <a:gd name="connsiteY5" fmla="*/ 153916 h 845942"/>
                <a:gd name="connsiteX6" fmla="*/ 411494 w 963330"/>
                <a:gd name="connsiteY6" fmla="*/ 0 h 845942"/>
                <a:gd name="connsiteX7" fmla="*/ 0 w 963330"/>
                <a:gd name="connsiteY7" fmla="*/ 422875 h 845942"/>
                <a:gd name="connsiteX8" fmla="*/ 411494 w 963330"/>
                <a:gd name="connsiteY8" fmla="*/ 845750 h 845942"/>
                <a:gd name="connsiteX9" fmla="*/ 411494 w 963330"/>
                <a:gd name="connsiteY9" fmla="*/ 845942 h 845942"/>
                <a:gd name="connsiteX10" fmla="*/ 434564 w 963330"/>
                <a:gd name="connsiteY10" fmla="*/ 845942 h 845942"/>
                <a:gd name="connsiteX11" fmla="*/ 434564 w 963330"/>
                <a:gd name="connsiteY11" fmla="*/ 845904 h 845942"/>
                <a:gd name="connsiteX12" fmla="*/ 963331 w 963330"/>
                <a:gd name="connsiteY12" fmla="*/ 845904 h 845942"/>
                <a:gd name="connsiteX13" fmla="*/ 963331 w 963330"/>
                <a:gd name="connsiteY13" fmla="*/ 692103 h 845942"/>
                <a:gd name="connsiteX14" fmla="*/ 434564 w 963330"/>
                <a:gd name="connsiteY14" fmla="*/ 692103 h 84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3330" h="845942">
                  <a:moveTo>
                    <a:pt x="434564" y="692103"/>
                  </a:moveTo>
                  <a:lnTo>
                    <a:pt x="434564" y="692065"/>
                  </a:lnTo>
                  <a:lnTo>
                    <a:pt x="411494" y="692065"/>
                  </a:lnTo>
                  <a:lnTo>
                    <a:pt x="411494" y="691873"/>
                  </a:lnTo>
                  <a:cubicBezTo>
                    <a:pt x="268382" y="685836"/>
                    <a:pt x="153801" y="567486"/>
                    <a:pt x="153801" y="422914"/>
                  </a:cubicBezTo>
                  <a:cubicBezTo>
                    <a:pt x="153801" y="278341"/>
                    <a:pt x="268344" y="159991"/>
                    <a:pt x="411494" y="153916"/>
                  </a:cubicBezTo>
                  <a:lnTo>
                    <a:pt x="411494" y="0"/>
                  </a:lnTo>
                  <a:cubicBezTo>
                    <a:pt x="183561" y="6152"/>
                    <a:pt x="0" y="193481"/>
                    <a:pt x="0" y="422875"/>
                  </a:cubicBezTo>
                  <a:cubicBezTo>
                    <a:pt x="0" y="652269"/>
                    <a:pt x="183561" y="839598"/>
                    <a:pt x="411494" y="845750"/>
                  </a:cubicBezTo>
                  <a:lnTo>
                    <a:pt x="411494" y="845942"/>
                  </a:lnTo>
                  <a:lnTo>
                    <a:pt x="434564" y="845942"/>
                  </a:lnTo>
                  <a:lnTo>
                    <a:pt x="434564" y="845904"/>
                  </a:lnTo>
                  <a:lnTo>
                    <a:pt x="963331" y="845904"/>
                  </a:lnTo>
                  <a:lnTo>
                    <a:pt x="963331" y="692103"/>
                  </a:lnTo>
                  <a:lnTo>
                    <a:pt x="434564" y="692103"/>
                  </a:lnTo>
                  <a:close/>
                </a:path>
              </a:pathLst>
            </a:custGeom>
            <a:solidFill>
              <a:srgbClr val="486AE5"/>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98" name="Graphic 4">
              <a:extLst>
                <a:ext uri="{FF2B5EF4-FFF2-40B4-BE49-F238E27FC236}">
                  <a16:creationId xmlns:a16="http://schemas.microsoft.com/office/drawing/2014/main" id="{81AB9F41-F24B-4206-A558-4F4F86C4C908}"/>
                </a:ext>
              </a:extLst>
            </p:cNvPr>
            <p:cNvGrpSpPr/>
            <p:nvPr/>
          </p:nvGrpSpPr>
          <p:grpSpPr>
            <a:xfrm>
              <a:off x="3287336" y="2950857"/>
              <a:ext cx="475821" cy="11535"/>
              <a:chOff x="3287336" y="2950857"/>
              <a:chExt cx="475821" cy="11535"/>
            </a:xfrm>
            <a:solidFill>
              <a:srgbClr val="FFFFFF"/>
            </a:solidFill>
          </p:grpSpPr>
          <p:sp>
            <p:nvSpPr>
              <p:cNvPr id="99" name="Freeform: Shape 98">
                <a:extLst>
                  <a:ext uri="{FF2B5EF4-FFF2-40B4-BE49-F238E27FC236}">
                    <a16:creationId xmlns:a16="http://schemas.microsoft.com/office/drawing/2014/main" id="{2780B85A-DB95-4013-BBBC-6797A54ED3C4}"/>
                  </a:ext>
                </a:extLst>
              </p:cNvPr>
              <p:cNvSpPr/>
              <p:nvPr/>
            </p:nvSpPr>
            <p:spPr>
              <a:xfrm>
                <a:off x="3287336"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00" name="Freeform: Shape 99">
                <a:extLst>
                  <a:ext uri="{FF2B5EF4-FFF2-40B4-BE49-F238E27FC236}">
                    <a16:creationId xmlns:a16="http://schemas.microsoft.com/office/drawing/2014/main" id="{C593B161-BE39-40C8-89C4-30BD32815E81}"/>
                  </a:ext>
                </a:extLst>
              </p:cNvPr>
              <p:cNvSpPr/>
              <p:nvPr/>
            </p:nvSpPr>
            <p:spPr>
              <a:xfrm>
                <a:off x="3397458" y="2950857"/>
                <a:ext cx="365699" cy="11535"/>
              </a:xfrm>
              <a:custGeom>
                <a:avLst/>
                <a:gdLst>
                  <a:gd name="connsiteX0" fmla="*/ 365700 w 365699"/>
                  <a:gd name="connsiteY0" fmla="*/ 11535 h 11535"/>
                  <a:gd name="connsiteX1" fmla="*/ 294144 w 365699"/>
                  <a:gd name="connsiteY1" fmla="*/ 11535 h 11535"/>
                  <a:gd name="connsiteX2" fmla="*/ 294144 w 365699"/>
                  <a:gd name="connsiteY2" fmla="*/ 0 h 11535"/>
                  <a:gd name="connsiteX3" fmla="*/ 365700 w 365699"/>
                  <a:gd name="connsiteY3" fmla="*/ 0 h 11535"/>
                  <a:gd name="connsiteX4" fmla="*/ 365700 w 365699"/>
                  <a:gd name="connsiteY4" fmla="*/ 11535 h 11535"/>
                  <a:gd name="connsiteX5" fmla="*/ 218628 w 365699"/>
                  <a:gd name="connsiteY5" fmla="*/ 11535 h 11535"/>
                  <a:gd name="connsiteX6" fmla="*/ 147072 w 365699"/>
                  <a:gd name="connsiteY6" fmla="*/ 11535 h 11535"/>
                  <a:gd name="connsiteX7" fmla="*/ 147072 w 365699"/>
                  <a:gd name="connsiteY7" fmla="*/ 0 h 11535"/>
                  <a:gd name="connsiteX8" fmla="*/ 218628 w 365699"/>
                  <a:gd name="connsiteY8" fmla="*/ 0 h 11535"/>
                  <a:gd name="connsiteX9" fmla="*/ 218628 w 365699"/>
                  <a:gd name="connsiteY9" fmla="*/ 11535 h 11535"/>
                  <a:gd name="connsiteX10" fmla="*/ 71556 w 365699"/>
                  <a:gd name="connsiteY10" fmla="*/ 11535 h 11535"/>
                  <a:gd name="connsiteX11" fmla="*/ 0 w 365699"/>
                  <a:gd name="connsiteY11" fmla="*/ 11535 h 11535"/>
                  <a:gd name="connsiteX12" fmla="*/ 0 w 365699"/>
                  <a:gd name="connsiteY12" fmla="*/ 0 h 11535"/>
                  <a:gd name="connsiteX13" fmla="*/ 71556 w 365699"/>
                  <a:gd name="connsiteY13" fmla="*/ 0 h 11535"/>
                  <a:gd name="connsiteX14" fmla="*/ 71556 w 365699"/>
                  <a:gd name="connsiteY14"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699" h="11535">
                    <a:moveTo>
                      <a:pt x="365700" y="11535"/>
                    </a:moveTo>
                    <a:lnTo>
                      <a:pt x="294144" y="11535"/>
                    </a:lnTo>
                    <a:lnTo>
                      <a:pt x="294144" y="0"/>
                    </a:lnTo>
                    <a:lnTo>
                      <a:pt x="365700" y="0"/>
                    </a:lnTo>
                    <a:lnTo>
                      <a:pt x="365700" y="11535"/>
                    </a:lnTo>
                    <a:close/>
                    <a:moveTo>
                      <a:pt x="218628" y="11535"/>
                    </a:moveTo>
                    <a:lnTo>
                      <a:pt x="147072" y="11535"/>
                    </a:lnTo>
                    <a:lnTo>
                      <a:pt x="147072" y="0"/>
                    </a:lnTo>
                    <a:lnTo>
                      <a:pt x="218628" y="0"/>
                    </a:lnTo>
                    <a:lnTo>
                      <a:pt x="218628" y="11535"/>
                    </a:lnTo>
                    <a:close/>
                    <a:moveTo>
                      <a:pt x="71556" y="11535"/>
                    </a:moveTo>
                    <a:lnTo>
                      <a:pt x="0" y="11535"/>
                    </a:lnTo>
                    <a:lnTo>
                      <a:pt x="0" y="0"/>
                    </a:lnTo>
                    <a:lnTo>
                      <a:pt x="71556" y="0"/>
                    </a:lnTo>
                    <a:lnTo>
                      <a:pt x="7155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nvGrpSpPr>
            <p:cNvPr id="101" name="Graphic 4">
              <a:extLst>
                <a:ext uri="{FF2B5EF4-FFF2-40B4-BE49-F238E27FC236}">
                  <a16:creationId xmlns:a16="http://schemas.microsoft.com/office/drawing/2014/main" id="{81AB9F41-F24B-4206-A558-4F4F86C4C908}"/>
                </a:ext>
              </a:extLst>
            </p:cNvPr>
            <p:cNvGrpSpPr/>
            <p:nvPr/>
          </p:nvGrpSpPr>
          <p:grpSpPr>
            <a:xfrm>
              <a:off x="2935440" y="2258600"/>
              <a:ext cx="351896" cy="703792"/>
              <a:chOff x="2935440" y="2258600"/>
              <a:chExt cx="351896" cy="703792"/>
            </a:xfrm>
            <a:solidFill>
              <a:srgbClr val="FFFFFF"/>
            </a:solidFill>
          </p:grpSpPr>
          <p:sp>
            <p:nvSpPr>
              <p:cNvPr id="102" name="Freeform: Shape 101">
                <a:extLst>
                  <a:ext uri="{FF2B5EF4-FFF2-40B4-BE49-F238E27FC236}">
                    <a16:creationId xmlns:a16="http://schemas.microsoft.com/office/drawing/2014/main" id="{6607E0C4-97DA-4D3B-A0D1-4ADB6A2DD421}"/>
                  </a:ext>
                </a:extLst>
              </p:cNvPr>
              <p:cNvSpPr/>
              <p:nvPr/>
            </p:nvSpPr>
            <p:spPr>
              <a:xfrm>
                <a:off x="3252193" y="2258600"/>
                <a:ext cx="35143" cy="13226"/>
              </a:xfrm>
              <a:custGeom>
                <a:avLst/>
                <a:gdLst>
                  <a:gd name="connsiteX0" fmla="*/ 1153 w 35143"/>
                  <a:gd name="connsiteY0" fmla="*/ 13227 h 13226"/>
                  <a:gd name="connsiteX1" fmla="*/ 0 w 35143"/>
                  <a:gd name="connsiteY1" fmla="*/ 1730 h 13226"/>
                  <a:gd name="connsiteX2" fmla="*/ 35144 w 35143"/>
                  <a:gd name="connsiteY2" fmla="*/ 0 h 13226"/>
                  <a:gd name="connsiteX3" fmla="*/ 35144 w 35143"/>
                  <a:gd name="connsiteY3" fmla="*/ 11535 h 13226"/>
                  <a:gd name="connsiteX4" fmla="*/ 1153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1153" y="13227"/>
                    </a:moveTo>
                    <a:lnTo>
                      <a:pt x="0" y="1730"/>
                    </a:lnTo>
                    <a:cubicBezTo>
                      <a:pt x="11612" y="577"/>
                      <a:pt x="23416" y="0"/>
                      <a:pt x="35144" y="0"/>
                    </a:cubicBezTo>
                    <a:lnTo>
                      <a:pt x="35144" y="11535"/>
                    </a:lnTo>
                    <a:cubicBezTo>
                      <a:pt x="23839" y="11535"/>
                      <a:pt x="12381" y="12112"/>
                      <a:pt x="1153"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03" name="Freeform: Shape 102">
                <a:extLst>
                  <a:ext uri="{FF2B5EF4-FFF2-40B4-BE49-F238E27FC236}">
                    <a16:creationId xmlns:a16="http://schemas.microsoft.com/office/drawing/2014/main" id="{7ECA1746-45D6-40AC-9A29-622D7F1BA95E}"/>
                  </a:ext>
                </a:extLst>
              </p:cNvPr>
              <p:cNvSpPr/>
              <p:nvPr/>
            </p:nvSpPr>
            <p:spPr>
              <a:xfrm>
                <a:off x="2935440" y="2274327"/>
                <a:ext cx="250964" cy="672262"/>
              </a:xfrm>
              <a:custGeom>
                <a:avLst/>
                <a:gdLst>
                  <a:gd name="connsiteX0" fmla="*/ 247350 w 250964"/>
                  <a:gd name="connsiteY0" fmla="*/ 672263 h 672262"/>
                  <a:gd name="connsiteX1" fmla="*/ 185637 w 250964"/>
                  <a:gd name="connsiteY1" fmla="*/ 646386 h 672262"/>
                  <a:gd name="connsiteX2" fmla="*/ 191097 w 250964"/>
                  <a:gd name="connsiteY2" fmla="*/ 636235 h 672262"/>
                  <a:gd name="connsiteX3" fmla="*/ 250772 w 250964"/>
                  <a:gd name="connsiteY3" fmla="*/ 661266 h 672262"/>
                  <a:gd name="connsiteX4" fmla="*/ 247350 w 250964"/>
                  <a:gd name="connsiteY4" fmla="*/ 672263 h 672262"/>
                  <a:gd name="connsiteX5" fmla="*/ 127116 w 250964"/>
                  <a:gd name="connsiteY5" fmla="*/ 606898 h 672262"/>
                  <a:gd name="connsiteX6" fmla="*/ 79938 w 250964"/>
                  <a:gd name="connsiteY6" fmla="*/ 559450 h 672262"/>
                  <a:gd name="connsiteX7" fmla="*/ 88858 w 250964"/>
                  <a:gd name="connsiteY7" fmla="*/ 552145 h 672262"/>
                  <a:gd name="connsiteX8" fmla="*/ 134499 w 250964"/>
                  <a:gd name="connsiteY8" fmla="*/ 598054 h 672262"/>
                  <a:gd name="connsiteX9" fmla="*/ 127116 w 250964"/>
                  <a:gd name="connsiteY9" fmla="*/ 606898 h 672262"/>
                  <a:gd name="connsiteX10" fmla="*/ 40757 w 250964"/>
                  <a:gd name="connsiteY10" fmla="*/ 500698 h 672262"/>
                  <a:gd name="connsiteX11" fmla="*/ 15226 w 250964"/>
                  <a:gd name="connsiteY11" fmla="*/ 438832 h 672262"/>
                  <a:gd name="connsiteX12" fmla="*/ 26262 w 250964"/>
                  <a:gd name="connsiteY12" fmla="*/ 435487 h 672262"/>
                  <a:gd name="connsiteX13" fmla="*/ 50946 w 250964"/>
                  <a:gd name="connsiteY13" fmla="*/ 495315 h 672262"/>
                  <a:gd name="connsiteX14" fmla="*/ 40757 w 250964"/>
                  <a:gd name="connsiteY14" fmla="*/ 500698 h 672262"/>
                  <a:gd name="connsiteX15" fmla="*/ 1576 w 250964"/>
                  <a:gd name="connsiteY15" fmla="*/ 369506 h 672262"/>
                  <a:gd name="connsiteX16" fmla="*/ 0 w 250964"/>
                  <a:gd name="connsiteY16" fmla="*/ 336170 h 672262"/>
                  <a:gd name="connsiteX17" fmla="*/ 1576 w 250964"/>
                  <a:gd name="connsiteY17" fmla="*/ 302603 h 672262"/>
                  <a:gd name="connsiteX18" fmla="*/ 13073 w 250964"/>
                  <a:gd name="connsiteY18" fmla="*/ 303680 h 672262"/>
                  <a:gd name="connsiteX19" fmla="*/ 11535 w 250964"/>
                  <a:gd name="connsiteY19" fmla="*/ 336170 h 672262"/>
                  <a:gd name="connsiteX20" fmla="*/ 13035 w 250964"/>
                  <a:gd name="connsiteY20" fmla="*/ 368430 h 672262"/>
                  <a:gd name="connsiteX21" fmla="*/ 1576 w 250964"/>
                  <a:gd name="connsiteY21" fmla="*/ 369506 h 672262"/>
                  <a:gd name="connsiteX22" fmla="*/ 26338 w 250964"/>
                  <a:gd name="connsiteY22" fmla="*/ 236699 h 672262"/>
                  <a:gd name="connsiteX23" fmla="*/ 15303 w 250964"/>
                  <a:gd name="connsiteY23" fmla="*/ 233316 h 672262"/>
                  <a:gd name="connsiteX24" fmla="*/ 40873 w 250964"/>
                  <a:gd name="connsiteY24" fmla="*/ 171488 h 672262"/>
                  <a:gd name="connsiteX25" fmla="*/ 51062 w 250964"/>
                  <a:gd name="connsiteY25" fmla="*/ 176909 h 672262"/>
                  <a:gd name="connsiteX26" fmla="*/ 26338 w 250964"/>
                  <a:gd name="connsiteY26" fmla="*/ 236699 h 672262"/>
                  <a:gd name="connsiteX27" fmla="*/ 88935 w 250964"/>
                  <a:gd name="connsiteY27" fmla="*/ 120080 h 672262"/>
                  <a:gd name="connsiteX28" fmla="*/ 80015 w 250964"/>
                  <a:gd name="connsiteY28" fmla="*/ 112736 h 672262"/>
                  <a:gd name="connsiteX29" fmla="*/ 127193 w 250964"/>
                  <a:gd name="connsiteY29" fmla="*/ 65327 h 672262"/>
                  <a:gd name="connsiteX30" fmla="*/ 134576 w 250964"/>
                  <a:gd name="connsiteY30" fmla="*/ 74209 h 672262"/>
                  <a:gd name="connsiteX31" fmla="*/ 88935 w 250964"/>
                  <a:gd name="connsiteY31" fmla="*/ 120080 h 672262"/>
                  <a:gd name="connsiteX32" fmla="*/ 191251 w 250964"/>
                  <a:gd name="connsiteY32" fmla="*/ 36028 h 672262"/>
                  <a:gd name="connsiteX33" fmla="*/ 185791 w 250964"/>
                  <a:gd name="connsiteY33" fmla="*/ 25877 h 672262"/>
                  <a:gd name="connsiteX34" fmla="*/ 247542 w 250964"/>
                  <a:gd name="connsiteY34" fmla="*/ 0 h 672262"/>
                  <a:gd name="connsiteX35" fmla="*/ 250964 w 250964"/>
                  <a:gd name="connsiteY35" fmla="*/ 11035 h 672262"/>
                  <a:gd name="connsiteX36" fmla="*/ 191251 w 250964"/>
                  <a:gd name="connsiteY36" fmla="*/ 36028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64" h="672262">
                    <a:moveTo>
                      <a:pt x="247350" y="672263"/>
                    </a:moveTo>
                    <a:cubicBezTo>
                      <a:pt x="226087" y="665650"/>
                      <a:pt x="205324" y="656960"/>
                      <a:pt x="185637" y="646386"/>
                    </a:cubicBezTo>
                    <a:lnTo>
                      <a:pt x="191097" y="636235"/>
                    </a:lnTo>
                    <a:cubicBezTo>
                      <a:pt x="210130" y="646463"/>
                      <a:pt x="230201" y="654883"/>
                      <a:pt x="250772" y="661266"/>
                    </a:cubicBezTo>
                    <a:lnTo>
                      <a:pt x="247350" y="672263"/>
                    </a:lnTo>
                    <a:close/>
                    <a:moveTo>
                      <a:pt x="127116" y="606898"/>
                    </a:moveTo>
                    <a:cubicBezTo>
                      <a:pt x="109967" y="592633"/>
                      <a:pt x="94087" y="576676"/>
                      <a:pt x="79938" y="559450"/>
                    </a:cubicBezTo>
                    <a:lnTo>
                      <a:pt x="88858" y="552145"/>
                    </a:lnTo>
                    <a:cubicBezTo>
                      <a:pt x="102547" y="568794"/>
                      <a:pt x="117927" y="584250"/>
                      <a:pt x="134499" y="598054"/>
                    </a:cubicBezTo>
                    <a:lnTo>
                      <a:pt x="127116" y="606898"/>
                    </a:lnTo>
                    <a:close/>
                    <a:moveTo>
                      <a:pt x="40757" y="500698"/>
                    </a:moveTo>
                    <a:cubicBezTo>
                      <a:pt x="30299" y="480973"/>
                      <a:pt x="21724" y="460133"/>
                      <a:pt x="15226" y="438832"/>
                    </a:cubicBezTo>
                    <a:lnTo>
                      <a:pt x="26262" y="435487"/>
                    </a:lnTo>
                    <a:cubicBezTo>
                      <a:pt x="32529" y="456096"/>
                      <a:pt x="40834" y="476244"/>
                      <a:pt x="50946" y="495315"/>
                    </a:cubicBezTo>
                    <a:lnTo>
                      <a:pt x="40757" y="500698"/>
                    </a:lnTo>
                    <a:close/>
                    <a:moveTo>
                      <a:pt x="1576" y="369506"/>
                    </a:moveTo>
                    <a:cubicBezTo>
                      <a:pt x="538" y="358509"/>
                      <a:pt x="0" y="347282"/>
                      <a:pt x="0" y="336170"/>
                    </a:cubicBezTo>
                    <a:cubicBezTo>
                      <a:pt x="0" y="324981"/>
                      <a:pt x="538" y="313677"/>
                      <a:pt x="1576" y="302603"/>
                    </a:cubicBezTo>
                    <a:lnTo>
                      <a:pt x="13073" y="303680"/>
                    </a:lnTo>
                    <a:cubicBezTo>
                      <a:pt x="12073" y="314407"/>
                      <a:pt x="11535" y="325327"/>
                      <a:pt x="11535" y="336170"/>
                    </a:cubicBezTo>
                    <a:cubicBezTo>
                      <a:pt x="11535" y="346936"/>
                      <a:pt x="12035" y="357779"/>
                      <a:pt x="13035" y="368430"/>
                    </a:cubicBezTo>
                    <a:lnTo>
                      <a:pt x="1576" y="369506"/>
                    </a:lnTo>
                    <a:close/>
                    <a:moveTo>
                      <a:pt x="26338" y="236699"/>
                    </a:moveTo>
                    <a:lnTo>
                      <a:pt x="15303" y="233316"/>
                    </a:lnTo>
                    <a:cubicBezTo>
                      <a:pt x="21801" y="212014"/>
                      <a:pt x="30414" y="191213"/>
                      <a:pt x="40873" y="171488"/>
                    </a:cubicBezTo>
                    <a:lnTo>
                      <a:pt x="51062" y="176909"/>
                    </a:lnTo>
                    <a:cubicBezTo>
                      <a:pt x="40911" y="195981"/>
                      <a:pt x="32606" y="216090"/>
                      <a:pt x="26338" y="236699"/>
                    </a:cubicBezTo>
                    <a:close/>
                    <a:moveTo>
                      <a:pt x="88935" y="120080"/>
                    </a:moveTo>
                    <a:lnTo>
                      <a:pt x="80015" y="112736"/>
                    </a:lnTo>
                    <a:cubicBezTo>
                      <a:pt x="94164" y="95510"/>
                      <a:pt x="110044" y="79553"/>
                      <a:pt x="127193" y="65327"/>
                    </a:cubicBezTo>
                    <a:lnTo>
                      <a:pt x="134576" y="74209"/>
                    </a:lnTo>
                    <a:cubicBezTo>
                      <a:pt x="118004" y="88012"/>
                      <a:pt x="102624" y="103431"/>
                      <a:pt x="88935" y="120080"/>
                    </a:cubicBezTo>
                    <a:close/>
                    <a:moveTo>
                      <a:pt x="191251" y="36028"/>
                    </a:moveTo>
                    <a:lnTo>
                      <a:pt x="185791" y="25877"/>
                    </a:lnTo>
                    <a:cubicBezTo>
                      <a:pt x="205478" y="15303"/>
                      <a:pt x="226241" y="6613"/>
                      <a:pt x="247542" y="0"/>
                    </a:cubicBezTo>
                    <a:lnTo>
                      <a:pt x="250964" y="11035"/>
                    </a:lnTo>
                    <a:cubicBezTo>
                      <a:pt x="230355" y="17418"/>
                      <a:pt x="210284" y="25839"/>
                      <a:pt x="191251" y="360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04" name="Freeform: Shape 103">
                <a:extLst>
                  <a:ext uri="{FF2B5EF4-FFF2-40B4-BE49-F238E27FC236}">
                    <a16:creationId xmlns:a16="http://schemas.microsoft.com/office/drawing/2014/main" id="{8FF341C6-0BA3-4D9A-A26E-BA80330D55A2}"/>
                  </a:ext>
                </a:extLst>
              </p:cNvPr>
              <p:cNvSpPr/>
              <p:nvPr/>
            </p:nvSpPr>
            <p:spPr>
              <a:xfrm>
                <a:off x="3252193" y="2949166"/>
                <a:ext cx="35143" cy="13226"/>
              </a:xfrm>
              <a:custGeom>
                <a:avLst/>
                <a:gdLst>
                  <a:gd name="connsiteX0" fmla="*/ 35144 w 35143"/>
                  <a:gd name="connsiteY0" fmla="*/ 13227 h 13226"/>
                  <a:gd name="connsiteX1" fmla="*/ 0 w 35143"/>
                  <a:gd name="connsiteY1" fmla="*/ 11497 h 13226"/>
                  <a:gd name="connsiteX2" fmla="*/ 1153 w 35143"/>
                  <a:gd name="connsiteY2" fmla="*/ 0 h 13226"/>
                  <a:gd name="connsiteX3" fmla="*/ 35144 w 35143"/>
                  <a:gd name="connsiteY3" fmla="*/ 1692 h 13226"/>
                  <a:gd name="connsiteX4" fmla="*/ 35144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5144" y="13227"/>
                    </a:moveTo>
                    <a:cubicBezTo>
                      <a:pt x="23416" y="13227"/>
                      <a:pt x="11574" y="12650"/>
                      <a:pt x="0" y="11497"/>
                    </a:cubicBezTo>
                    <a:lnTo>
                      <a:pt x="1153" y="0"/>
                    </a:lnTo>
                    <a:cubicBezTo>
                      <a:pt x="12343" y="1115"/>
                      <a:pt x="23801" y="1692"/>
                      <a:pt x="35144" y="1692"/>
                    </a:cubicBezTo>
                    <a:lnTo>
                      <a:pt x="35144"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105" name="Graphic 4">
            <a:extLst>
              <a:ext uri="{FF2B5EF4-FFF2-40B4-BE49-F238E27FC236}">
                <a16:creationId xmlns:a16="http://schemas.microsoft.com/office/drawing/2014/main" id="{81AB9F41-F24B-4206-A558-4F4F86C4C908}"/>
              </a:ext>
            </a:extLst>
          </p:cNvPr>
          <p:cNvGrpSpPr/>
          <p:nvPr/>
        </p:nvGrpSpPr>
        <p:grpSpPr>
          <a:xfrm>
            <a:off x="3827677" y="2175933"/>
            <a:ext cx="1130742" cy="909846"/>
            <a:chOff x="3827677" y="2175933"/>
            <a:chExt cx="1130742" cy="909846"/>
          </a:xfrm>
        </p:grpSpPr>
        <p:sp>
          <p:nvSpPr>
            <p:cNvPr id="106" name="Freeform: Shape 105">
              <a:extLst>
                <a:ext uri="{FF2B5EF4-FFF2-40B4-BE49-F238E27FC236}">
                  <a16:creationId xmlns:a16="http://schemas.microsoft.com/office/drawing/2014/main" id="{E573AE9F-AC8F-47C9-A7E5-C98C088C4F2E}"/>
                </a:ext>
              </a:extLst>
            </p:cNvPr>
            <p:cNvSpPr/>
            <p:nvPr/>
          </p:nvSpPr>
          <p:spPr>
            <a:xfrm>
              <a:off x="3827984" y="3074052"/>
              <a:ext cx="1130435" cy="11727"/>
            </a:xfrm>
            <a:custGeom>
              <a:avLst/>
              <a:gdLst>
                <a:gd name="connsiteX0" fmla="*/ 0 w 1130435"/>
                <a:gd name="connsiteY0" fmla="*/ 0 h 11727"/>
                <a:gd name="connsiteX1" fmla="*/ 1130436 w 1130435"/>
                <a:gd name="connsiteY1" fmla="*/ 0 h 11727"/>
                <a:gd name="connsiteX2" fmla="*/ 1130436 w 1130435"/>
                <a:gd name="connsiteY2" fmla="*/ 11727 h 11727"/>
                <a:gd name="connsiteX3" fmla="*/ 0 w 1130435"/>
                <a:gd name="connsiteY3" fmla="*/ 11727 h 11727"/>
              </a:gdLst>
              <a:ahLst/>
              <a:cxnLst>
                <a:cxn ang="0">
                  <a:pos x="connsiteX0" y="connsiteY0"/>
                </a:cxn>
                <a:cxn ang="0">
                  <a:pos x="connsiteX1" y="connsiteY1"/>
                </a:cxn>
                <a:cxn ang="0">
                  <a:pos x="connsiteX2" y="connsiteY2"/>
                </a:cxn>
                <a:cxn ang="0">
                  <a:pos x="connsiteX3" y="connsiteY3"/>
                </a:cxn>
              </a:cxnLst>
              <a:rect l="l" t="t" r="r" b="b"/>
              <a:pathLst>
                <a:path w="1130435" h="11727">
                  <a:moveTo>
                    <a:pt x="0" y="0"/>
                  </a:moveTo>
                  <a:lnTo>
                    <a:pt x="1130436" y="0"/>
                  </a:lnTo>
                  <a:lnTo>
                    <a:pt x="1130436" y="11727"/>
                  </a:lnTo>
                  <a:lnTo>
                    <a:pt x="0" y="11727"/>
                  </a:lnTo>
                  <a:close/>
                </a:path>
              </a:pathLst>
            </a:custGeom>
            <a:solidFill>
              <a:srgbClr val="58595B"/>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07" name="Freeform: Shape 106">
              <a:extLst>
                <a:ext uri="{FF2B5EF4-FFF2-40B4-BE49-F238E27FC236}">
                  <a16:creationId xmlns:a16="http://schemas.microsoft.com/office/drawing/2014/main" id="{80F020B1-D6F4-4EA1-8D85-D8465B4BF545}"/>
                </a:ext>
              </a:extLst>
            </p:cNvPr>
            <p:cNvSpPr/>
            <p:nvPr/>
          </p:nvSpPr>
          <p:spPr>
            <a:xfrm>
              <a:off x="4418118" y="2604191"/>
              <a:ext cx="434563" cy="479281"/>
            </a:xfrm>
            <a:custGeom>
              <a:avLst/>
              <a:gdLst>
                <a:gd name="connsiteX0" fmla="*/ 256616 w 434563"/>
                <a:gd name="connsiteY0" fmla="*/ 67672 h 479281"/>
                <a:gd name="connsiteX1" fmla="*/ 0 w 434563"/>
                <a:gd name="connsiteY1" fmla="*/ 302411 h 479281"/>
                <a:gd name="connsiteX2" fmla="*/ 0 w 434563"/>
                <a:gd name="connsiteY2" fmla="*/ 479281 h 479281"/>
                <a:gd name="connsiteX3" fmla="*/ 434564 w 434563"/>
                <a:gd name="connsiteY3" fmla="*/ 44718 h 479281"/>
                <a:gd name="connsiteX4" fmla="*/ 432295 w 434563"/>
                <a:gd name="connsiteY4" fmla="*/ 0 h 479281"/>
                <a:gd name="connsiteX5" fmla="*/ 256616 w 434563"/>
                <a:gd name="connsiteY5" fmla="*/ 67672 h 4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563" h="479281">
                  <a:moveTo>
                    <a:pt x="256616" y="67672"/>
                  </a:moveTo>
                  <a:cubicBezTo>
                    <a:pt x="244966" y="199057"/>
                    <a:pt x="134345" y="302411"/>
                    <a:pt x="0" y="302411"/>
                  </a:cubicBezTo>
                  <a:lnTo>
                    <a:pt x="0" y="479281"/>
                  </a:lnTo>
                  <a:cubicBezTo>
                    <a:pt x="239621" y="479281"/>
                    <a:pt x="434564" y="284339"/>
                    <a:pt x="434564" y="44718"/>
                  </a:cubicBezTo>
                  <a:cubicBezTo>
                    <a:pt x="434564" y="29645"/>
                    <a:pt x="433795" y="14726"/>
                    <a:pt x="432295" y="0"/>
                  </a:cubicBezTo>
                  <a:lnTo>
                    <a:pt x="256616" y="67672"/>
                  </a:lnTo>
                  <a:close/>
                </a:path>
              </a:pathLst>
            </a:custGeom>
            <a:solidFill>
              <a:srgbClr val="989B9E"/>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08" name="Freeform: Shape 107">
              <a:extLst>
                <a:ext uri="{FF2B5EF4-FFF2-40B4-BE49-F238E27FC236}">
                  <a16:creationId xmlns:a16="http://schemas.microsoft.com/office/drawing/2014/main" id="{DB3FFF5F-2544-40FD-97FC-287B6F890138}"/>
                </a:ext>
              </a:extLst>
            </p:cNvPr>
            <p:cNvSpPr/>
            <p:nvPr/>
          </p:nvSpPr>
          <p:spPr>
            <a:xfrm>
              <a:off x="4418118" y="2214383"/>
              <a:ext cx="432295" cy="457518"/>
            </a:xfrm>
            <a:custGeom>
              <a:avLst/>
              <a:gdLst>
                <a:gd name="connsiteX0" fmla="*/ 0 w 432295"/>
                <a:gd name="connsiteY0" fmla="*/ 0 h 457518"/>
                <a:gd name="connsiteX1" fmla="*/ 0 w 432295"/>
                <a:gd name="connsiteY1" fmla="*/ 176871 h 457518"/>
                <a:gd name="connsiteX2" fmla="*/ 257693 w 432295"/>
                <a:gd name="connsiteY2" fmla="*/ 434564 h 457518"/>
                <a:gd name="connsiteX3" fmla="*/ 256616 w 432295"/>
                <a:gd name="connsiteY3" fmla="*/ 457519 h 457518"/>
                <a:gd name="connsiteX4" fmla="*/ 432295 w 432295"/>
                <a:gd name="connsiteY4" fmla="*/ 389885 h 457518"/>
                <a:gd name="connsiteX5" fmla="*/ 0 w 432295"/>
                <a:gd name="connsiteY5" fmla="*/ 0 h 45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295" h="457518">
                  <a:moveTo>
                    <a:pt x="0" y="0"/>
                  </a:moveTo>
                  <a:lnTo>
                    <a:pt x="0" y="176871"/>
                  </a:lnTo>
                  <a:cubicBezTo>
                    <a:pt x="142073" y="176871"/>
                    <a:pt x="257693" y="292452"/>
                    <a:pt x="257693" y="434564"/>
                  </a:cubicBezTo>
                  <a:cubicBezTo>
                    <a:pt x="257693" y="442292"/>
                    <a:pt x="257270" y="449944"/>
                    <a:pt x="256616" y="457519"/>
                  </a:cubicBezTo>
                  <a:lnTo>
                    <a:pt x="432295" y="389885"/>
                  </a:lnTo>
                  <a:cubicBezTo>
                    <a:pt x="409802" y="171142"/>
                    <a:pt x="224510" y="0"/>
                    <a:pt x="0" y="0"/>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09" name="Freeform: Shape 108">
              <a:extLst>
                <a:ext uri="{FF2B5EF4-FFF2-40B4-BE49-F238E27FC236}">
                  <a16:creationId xmlns:a16="http://schemas.microsoft.com/office/drawing/2014/main" id="{BF41D653-1BF4-46A0-A2DC-A8D9880F047F}"/>
                </a:ext>
              </a:extLst>
            </p:cNvPr>
            <p:cNvSpPr/>
            <p:nvPr/>
          </p:nvSpPr>
          <p:spPr>
            <a:xfrm>
              <a:off x="3827984" y="290664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10" name="Freeform: Shape 109">
              <a:extLst>
                <a:ext uri="{FF2B5EF4-FFF2-40B4-BE49-F238E27FC236}">
                  <a16:creationId xmlns:a16="http://schemas.microsoft.com/office/drawing/2014/main" id="{85F594E0-9149-4764-BCDC-005301D58644}"/>
                </a:ext>
              </a:extLst>
            </p:cNvPr>
            <p:cNvSpPr/>
            <p:nvPr/>
          </p:nvSpPr>
          <p:spPr>
            <a:xfrm>
              <a:off x="4418118" y="290664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11" name="Freeform: Shape 110">
              <a:extLst>
                <a:ext uri="{FF2B5EF4-FFF2-40B4-BE49-F238E27FC236}">
                  <a16:creationId xmlns:a16="http://schemas.microsoft.com/office/drawing/2014/main" id="{56AFD1A5-85BD-4A80-8518-E7A18B5ECB91}"/>
                </a:ext>
              </a:extLst>
            </p:cNvPr>
            <p:cNvSpPr/>
            <p:nvPr/>
          </p:nvSpPr>
          <p:spPr>
            <a:xfrm>
              <a:off x="4418118" y="2175933"/>
              <a:ext cx="434563" cy="869127"/>
            </a:xfrm>
            <a:custGeom>
              <a:avLst/>
              <a:gdLst>
                <a:gd name="connsiteX0" fmla="*/ 0 w 434563"/>
                <a:gd name="connsiteY0" fmla="*/ 869128 h 869127"/>
                <a:gd name="connsiteX1" fmla="*/ 0 w 434563"/>
                <a:gd name="connsiteY1" fmla="*/ 692257 h 869127"/>
                <a:gd name="connsiteX2" fmla="*/ 257693 w 434563"/>
                <a:gd name="connsiteY2" fmla="*/ 434564 h 869127"/>
                <a:gd name="connsiteX3" fmla="*/ 0 w 434563"/>
                <a:gd name="connsiteY3" fmla="*/ 176871 h 869127"/>
                <a:gd name="connsiteX4" fmla="*/ 0 w 434563"/>
                <a:gd name="connsiteY4" fmla="*/ 0 h 869127"/>
                <a:gd name="connsiteX5" fmla="*/ 434564 w 434563"/>
                <a:gd name="connsiteY5" fmla="*/ 434564 h 869127"/>
                <a:gd name="connsiteX6" fmla="*/ 0 w 434563"/>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3" h="869127">
                  <a:moveTo>
                    <a:pt x="0" y="869128"/>
                  </a:moveTo>
                  <a:lnTo>
                    <a:pt x="0" y="692257"/>
                  </a:lnTo>
                  <a:cubicBezTo>
                    <a:pt x="142073" y="692257"/>
                    <a:pt x="257693" y="576676"/>
                    <a:pt x="257693" y="434564"/>
                  </a:cubicBezTo>
                  <a:cubicBezTo>
                    <a:pt x="257693" y="292452"/>
                    <a:pt x="142073" y="176871"/>
                    <a:pt x="0" y="176871"/>
                  </a:cubicBezTo>
                  <a:lnTo>
                    <a:pt x="0" y="0"/>
                  </a:lnTo>
                  <a:cubicBezTo>
                    <a:pt x="239621" y="0"/>
                    <a:pt x="434564" y="194942"/>
                    <a:pt x="434564" y="434564"/>
                  </a:cubicBezTo>
                  <a:cubicBezTo>
                    <a:pt x="434564" y="674185"/>
                    <a:pt x="239621" y="869128"/>
                    <a:pt x="0" y="8691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12" name="Freeform: Shape 111">
              <a:extLst>
                <a:ext uri="{FF2B5EF4-FFF2-40B4-BE49-F238E27FC236}">
                  <a16:creationId xmlns:a16="http://schemas.microsoft.com/office/drawing/2014/main" id="{B97E7CCD-70C0-4762-A2FE-8731A643146D}"/>
                </a:ext>
              </a:extLst>
            </p:cNvPr>
            <p:cNvSpPr/>
            <p:nvPr/>
          </p:nvSpPr>
          <p:spPr>
            <a:xfrm>
              <a:off x="4429653" y="2187621"/>
              <a:ext cx="411493" cy="845750"/>
            </a:xfrm>
            <a:custGeom>
              <a:avLst/>
              <a:gdLst>
                <a:gd name="connsiteX0" fmla="*/ 0 w 411493"/>
                <a:gd name="connsiteY0" fmla="*/ 691834 h 845750"/>
                <a:gd name="connsiteX1" fmla="*/ 257693 w 411493"/>
                <a:gd name="connsiteY1" fmla="*/ 422837 h 845750"/>
                <a:gd name="connsiteX2" fmla="*/ 0 w 411493"/>
                <a:gd name="connsiteY2" fmla="*/ 153839 h 845750"/>
                <a:gd name="connsiteX3" fmla="*/ 0 w 411493"/>
                <a:gd name="connsiteY3" fmla="*/ 0 h 845750"/>
                <a:gd name="connsiteX4" fmla="*/ 411493 w 411493"/>
                <a:gd name="connsiteY4" fmla="*/ 422875 h 845750"/>
                <a:gd name="connsiteX5" fmla="*/ 0 w 411493"/>
                <a:gd name="connsiteY5" fmla="*/ 845750 h 845750"/>
                <a:gd name="connsiteX6" fmla="*/ 0 w 411493"/>
                <a:gd name="connsiteY6" fmla="*/ 691834 h 8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93" h="845750">
                  <a:moveTo>
                    <a:pt x="0" y="691834"/>
                  </a:moveTo>
                  <a:cubicBezTo>
                    <a:pt x="143111" y="685797"/>
                    <a:pt x="257693" y="567448"/>
                    <a:pt x="257693" y="422837"/>
                  </a:cubicBezTo>
                  <a:cubicBezTo>
                    <a:pt x="257693" y="278264"/>
                    <a:pt x="143150" y="159914"/>
                    <a:pt x="0" y="153839"/>
                  </a:cubicBezTo>
                  <a:lnTo>
                    <a:pt x="0" y="0"/>
                  </a:lnTo>
                  <a:cubicBezTo>
                    <a:pt x="227932" y="6152"/>
                    <a:pt x="411493" y="193481"/>
                    <a:pt x="411493" y="422875"/>
                  </a:cubicBezTo>
                  <a:cubicBezTo>
                    <a:pt x="411493" y="652269"/>
                    <a:pt x="227932" y="839598"/>
                    <a:pt x="0" y="845750"/>
                  </a:cubicBezTo>
                  <a:lnTo>
                    <a:pt x="0" y="691834"/>
                  </a:lnTo>
                  <a:close/>
                </a:path>
              </a:pathLst>
            </a:custGeom>
            <a:solidFill>
              <a:schemeClr val="accent4"/>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13" name="Freeform: Shape 112">
              <a:extLst>
                <a:ext uri="{FF2B5EF4-FFF2-40B4-BE49-F238E27FC236}">
                  <a16:creationId xmlns:a16="http://schemas.microsoft.com/office/drawing/2014/main" id="{80ED20B5-956C-461E-BFA6-7F0EE2AE165A}"/>
                </a:ext>
              </a:extLst>
            </p:cNvPr>
            <p:cNvSpPr/>
            <p:nvPr/>
          </p:nvSpPr>
          <p:spPr>
            <a:xfrm>
              <a:off x="3827677" y="286819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14" name="Freeform: Shape 113">
              <a:extLst>
                <a:ext uri="{FF2B5EF4-FFF2-40B4-BE49-F238E27FC236}">
                  <a16:creationId xmlns:a16="http://schemas.microsoft.com/office/drawing/2014/main" id="{40414CC3-E44B-421D-9524-1DA2BB24CF07}"/>
                </a:ext>
              </a:extLst>
            </p:cNvPr>
            <p:cNvSpPr/>
            <p:nvPr/>
          </p:nvSpPr>
          <p:spPr>
            <a:xfrm>
              <a:off x="3827677" y="2879725"/>
              <a:ext cx="578905" cy="153800"/>
            </a:xfrm>
            <a:custGeom>
              <a:avLst/>
              <a:gdLst>
                <a:gd name="connsiteX0" fmla="*/ 0 w 578905"/>
                <a:gd name="connsiteY0" fmla="*/ 0 h 153800"/>
                <a:gd name="connsiteX1" fmla="*/ 578906 w 578905"/>
                <a:gd name="connsiteY1" fmla="*/ 0 h 153800"/>
                <a:gd name="connsiteX2" fmla="*/ 578906 w 578905"/>
                <a:gd name="connsiteY2" fmla="*/ 153801 h 153800"/>
                <a:gd name="connsiteX3" fmla="*/ 0 w 578905"/>
                <a:gd name="connsiteY3" fmla="*/ 153801 h 153800"/>
              </a:gdLst>
              <a:ahLst/>
              <a:cxnLst>
                <a:cxn ang="0">
                  <a:pos x="connsiteX0" y="connsiteY0"/>
                </a:cxn>
                <a:cxn ang="0">
                  <a:pos x="connsiteX1" y="connsiteY1"/>
                </a:cxn>
                <a:cxn ang="0">
                  <a:pos x="connsiteX2" y="connsiteY2"/>
                </a:cxn>
                <a:cxn ang="0">
                  <a:pos x="connsiteX3" y="connsiteY3"/>
                </a:cxn>
              </a:cxnLst>
              <a:rect l="l" t="t" r="r" b="b"/>
              <a:pathLst>
                <a:path w="578905" h="153800">
                  <a:moveTo>
                    <a:pt x="0" y="0"/>
                  </a:moveTo>
                  <a:lnTo>
                    <a:pt x="578906" y="0"/>
                  </a:lnTo>
                  <a:lnTo>
                    <a:pt x="578906" y="153801"/>
                  </a:lnTo>
                  <a:lnTo>
                    <a:pt x="0" y="153801"/>
                  </a:lnTo>
                  <a:close/>
                </a:path>
              </a:pathLst>
            </a:custGeom>
            <a:solidFill>
              <a:srgbClr val="486AE5"/>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115" name="Graphic 4">
              <a:extLst>
                <a:ext uri="{FF2B5EF4-FFF2-40B4-BE49-F238E27FC236}">
                  <a16:creationId xmlns:a16="http://schemas.microsoft.com/office/drawing/2014/main" id="{81AB9F41-F24B-4206-A558-4F4F86C4C908}"/>
                </a:ext>
              </a:extLst>
            </p:cNvPr>
            <p:cNvGrpSpPr/>
            <p:nvPr/>
          </p:nvGrpSpPr>
          <p:grpSpPr>
            <a:xfrm>
              <a:off x="3827984" y="2950857"/>
              <a:ext cx="590133" cy="11535"/>
              <a:chOff x="3827984" y="2950857"/>
              <a:chExt cx="590133" cy="11535"/>
            </a:xfrm>
            <a:solidFill>
              <a:srgbClr val="FFFFFF"/>
            </a:solidFill>
          </p:grpSpPr>
          <p:sp>
            <p:nvSpPr>
              <p:cNvPr id="116" name="Freeform: Shape 115">
                <a:extLst>
                  <a:ext uri="{FF2B5EF4-FFF2-40B4-BE49-F238E27FC236}">
                    <a16:creationId xmlns:a16="http://schemas.microsoft.com/office/drawing/2014/main" id="{BF752340-6B7B-4749-BD84-4A661480EBED}"/>
                  </a:ext>
                </a:extLst>
              </p:cNvPr>
              <p:cNvSpPr/>
              <p:nvPr/>
            </p:nvSpPr>
            <p:spPr>
              <a:xfrm>
                <a:off x="3827984" y="2950857"/>
                <a:ext cx="506927" cy="11535"/>
              </a:xfrm>
              <a:custGeom>
                <a:avLst/>
                <a:gdLst>
                  <a:gd name="connsiteX0" fmla="*/ 506927 w 506927"/>
                  <a:gd name="connsiteY0" fmla="*/ 11535 h 11535"/>
                  <a:gd name="connsiteX1" fmla="*/ 435372 w 506927"/>
                  <a:gd name="connsiteY1" fmla="*/ 11535 h 11535"/>
                  <a:gd name="connsiteX2" fmla="*/ 435372 w 506927"/>
                  <a:gd name="connsiteY2" fmla="*/ 0 h 11535"/>
                  <a:gd name="connsiteX3" fmla="*/ 506927 w 506927"/>
                  <a:gd name="connsiteY3" fmla="*/ 0 h 11535"/>
                  <a:gd name="connsiteX4" fmla="*/ 506927 w 506927"/>
                  <a:gd name="connsiteY4" fmla="*/ 11535 h 11535"/>
                  <a:gd name="connsiteX5" fmla="*/ 359855 w 506927"/>
                  <a:gd name="connsiteY5" fmla="*/ 11535 h 11535"/>
                  <a:gd name="connsiteX6" fmla="*/ 288300 w 506927"/>
                  <a:gd name="connsiteY6" fmla="*/ 11535 h 11535"/>
                  <a:gd name="connsiteX7" fmla="*/ 288300 w 506927"/>
                  <a:gd name="connsiteY7" fmla="*/ 0 h 11535"/>
                  <a:gd name="connsiteX8" fmla="*/ 359855 w 506927"/>
                  <a:gd name="connsiteY8" fmla="*/ 0 h 11535"/>
                  <a:gd name="connsiteX9" fmla="*/ 359855 w 506927"/>
                  <a:gd name="connsiteY9" fmla="*/ 11535 h 11535"/>
                  <a:gd name="connsiteX10" fmla="*/ 212783 w 506927"/>
                  <a:gd name="connsiteY10" fmla="*/ 11535 h 11535"/>
                  <a:gd name="connsiteX11" fmla="*/ 141228 w 506927"/>
                  <a:gd name="connsiteY11" fmla="*/ 11535 h 11535"/>
                  <a:gd name="connsiteX12" fmla="*/ 141228 w 506927"/>
                  <a:gd name="connsiteY12" fmla="*/ 0 h 11535"/>
                  <a:gd name="connsiteX13" fmla="*/ 212783 w 506927"/>
                  <a:gd name="connsiteY13" fmla="*/ 0 h 11535"/>
                  <a:gd name="connsiteX14" fmla="*/ 212783 w 506927"/>
                  <a:gd name="connsiteY14" fmla="*/ 11535 h 11535"/>
                  <a:gd name="connsiteX15" fmla="*/ 61866 w 506927"/>
                  <a:gd name="connsiteY15" fmla="*/ 11535 h 11535"/>
                  <a:gd name="connsiteX16" fmla="*/ 0 w 506927"/>
                  <a:gd name="connsiteY16" fmla="*/ 11535 h 11535"/>
                  <a:gd name="connsiteX17" fmla="*/ 0 w 506927"/>
                  <a:gd name="connsiteY17" fmla="*/ 0 h 11535"/>
                  <a:gd name="connsiteX18" fmla="*/ 61866 w 506927"/>
                  <a:gd name="connsiteY18" fmla="*/ 0 h 11535"/>
                  <a:gd name="connsiteX19" fmla="*/ 61866 w 506927"/>
                  <a:gd name="connsiteY19"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6927" h="11535">
                    <a:moveTo>
                      <a:pt x="506927" y="11535"/>
                    </a:moveTo>
                    <a:lnTo>
                      <a:pt x="435372" y="11535"/>
                    </a:lnTo>
                    <a:lnTo>
                      <a:pt x="435372" y="0"/>
                    </a:lnTo>
                    <a:lnTo>
                      <a:pt x="506927" y="0"/>
                    </a:lnTo>
                    <a:lnTo>
                      <a:pt x="506927" y="11535"/>
                    </a:lnTo>
                    <a:close/>
                    <a:moveTo>
                      <a:pt x="359855" y="11535"/>
                    </a:moveTo>
                    <a:lnTo>
                      <a:pt x="288300" y="11535"/>
                    </a:lnTo>
                    <a:lnTo>
                      <a:pt x="288300" y="0"/>
                    </a:lnTo>
                    <a:lnTo>
                      <a:pt x="359855" y="0"/>
                    </a:lnTo>
                    <a:lnTo>
                      <a:pt x="359855" y="11535"/>
                    </a:lnTo>
                    <a:close/>
                    <a:moveTo>
                      <a:pt x="212783" y="11535"/>
                    </a:moveTo>
                    <a:lnTo>
                      <a:pt x="141228" y="11535"/>
                    </a:lnTo>
                    <a:lnTo>
                      <a:pt x="141228" y="0"/>
                    </a:lnTo>
                    <a:lnTo>
                      <a:pt x="212783" y="0"/>
                    </a:lnTo>
                    <a:lnTo>
                      <a:pt x="212783" y="11535"/>
                    </a:lnTo>
                    <a:close/>
                    <a:moveTo>
                      <a:pt x="61866" y="11535"/>
                    </a:moveTo>
                    <a:lnTo>
                      <a:pt x="0" y="11535"/>
                    </a:lnTo>
                    <a:lnTo>
                      <a:pt x="0" y="0"/>
                    </a:lnTo>
                    <a:lnTo>
                      <a:pt x="61866" y="0"/>
                    </a:lnTo>
                    <a:lnTo>
                      <a:pt x="6186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17" name="Freeform: Shape 116">
                <a:extLst>
                  <a:ext uri="{FF2B5EF4-FFF2-40B4-BE49-F238E27FC236}">
                    <a16:creationId xmlns:a16="http://schemas.microsoft.com/office/drawing/2014/main" id="{E2D5F2A9-24DC-4F51-8FD1-91F2558D4ECB}"/>
                  </a:ext>
                </a:extLst>
              </p:cNvPr>
              <p:cNvSpPr/>
              <p:nvPr/>
            </p:nvSpPr>
            <p:spPr>
              <a:xfrm>
                <a:off x="4383513"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118" name="Freeform: Shape 117">
              <a:extLst>
                <a:ext uri="{FF2B5EF4-FFF2-40B4-BE49-F238E27FC236}">
                  <a16:creationId xmlns:a16="http://schemas.microsoft.com/office/drawing/2014/main" id="{60A27C39-BB06-4DA2-86F0-3319CF014AEA}"/>
                </a:ext>
              </a:extLst>
            </p:cNvPr>
            <p:cNvSpPr/>
            <p:nvPr/>
          </p:nvSpPr>
          <p:spPr>
            <a:xfrm>
              <a:off x="3983554" y="2567202"/>
              <a:ext cx="434564" cy="516308"/>
            </a:xfrm>
            <a:custGeom>
              <a:avLst/>
              <a:gdLst>
                <a:gd name="connsiteX0" fmla="*/ 0 w 434564"/>
                <a:gd name="connsiteY0" fmla="*/ 81745 h 516308"/>
                <a:gd name="connsiteX1" fmla="*/ 434564 w 434564"/>
                <a:gd name="connsiteY1" fmla="*/ 516309 h 516308"/>
                <a:gd name="connsiteX2" fmla="*/ 434564 w 434564"/>
                <a:gd name="connsiteY2" fmla="*/ 339438 h 516308"/>
                <a:gd name="connsiteX3" fmla="*/ 176871 w 434564"/>
                <a:gd name="connsiteY3" fmla="*/ 81745 h 516308"/>
                <a:gd name="connsiteX4" fmla="*/ 176871 w 434564"/>
                <a:gd name="connsiteY4" fmla="*/ 81630 h 516308"/>
                <a:gd name="connsiteX5" fmla="*/ 7729 w 434564"/>
                <a:gd name="connsiteY5" fmla="*/ 0 h 516308"/>
                <a:gd name="connsiteX6" fmla="*/ 0 w 434564"/>
                <a:gd name="connsiteY6" fmla="*/ 81745 h 51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516308">
                  <a:moveTo>
                    <a:pt x="0" y="81745"/>
                  </a:moveTo>
                  <a:cubicBezTo>
                    <a:pt x="0" y="321367"/>
                    <a:pt x="194942" y="516309"/>
                    <a:pt x="434564" y="516309"/>
                  </a:cubicBezTo>
                  <a:lnTo>
                    <a:pt x="434564" y="339438"/>
                  </a:lnTo>
                  <a:cubicBezTo>
                    <a:pt x="292490" y="339438"/>
                    <a:pt x="176871" y="223857"/>
                    <a:pt x="176871" y="81745"/>
                  </a:cubicBezTo>
                  <a:cubicBezTo>
                    <a:pt x="176871" y="81707"/>
                    <a:pt x="176871" y="81668"/>
                    <a:pt x="176871" y="81630"/>
                  </a:cubicBezTo>
                  <a:lnTo>
                    <a:pt x="7729" y="0"/>
                  </a:lnTo>
                  <a:cubicBezTo>
                    <a:pt x="2691" y="26492"/>
                    <a:pt x="0" y="53792"/>
                    <a:pt x="0" y="81745"/>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19" name="Freeform: Shape 118">
              <a:extLst>
                <a:ext uri="{FF2B5EF4-FFF2-40B4-BE49-F238E27FC236}">
                  <a16:creationId xmlns:a16="http://schemas.microsoft.com/office/drawing/2014/main" id="{EFC26598-EE26-4FB2-A410-98E9B5D2FCE4}"/>
                </a:ext>
              </a:extLst>
            </p:cNvPr>
            <p:cNvSpPr/>
            <p:nvPr/>
          </p:nvSpPr>
          <p:spPr>
            <a:xfrm>
              <a:off x="3991321" y="2214383"/>
              <a:ext cx="426797" cy="434448"/>
            </a:xfrm>
            <a:custGeom>
              <a:avLst/>
              <a:gdLst>
                <a:gd name="connsiteX0" fmla="*/ 426797 w 426797"/>
                <a:gd name="connsiteY0" fmla="*/ 176871 h 434448"/>
                <a:gd name="connsiteX1" fmla="*/ 426797 w 426797"/>
                <a:gd name="connsiteY1" fmla="*/ 0 h 434448"/>
                <a:gd name="connsiteX2" fmla="*/ 0 w 426797"/>
                <a:gd name="connsiteY2" fmla="*/ 352819 h 434448"/>
                <a:gd name="connsiteX3" fmla="*/ 169142 w 426797"/>
                <a:gd name="connsiteY3" fmla="*/ 434449 h 434448"/>
                <a:gd name="connsiteX4" fmla="*/ 426797 w 426797"/>
                <a:gd name="connsiteY4" fmla="*/ 176871 h 434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97" h="434448">
                  <a:moveTo>
                    <a:pt x="426797" y="176871"/>
                  </a:moveTo>
                  <a:lnTo>
                    <a:pt x="426797" y="0"/>
                  </a:lnTo>
                  <a:cubicBezTo>
                    <a:pt x="215129" y="0"/>
                    <a:pt x="38335" y="152147"/>
                    <a:pt x="0" y="352819"/>
                  </a:cubicBezTo>
                  <a:lnTo>
                    <a:pt x="169142" y="434449"/>
                  </a:lnTo>
                  <a:cubicBezTo>
                    <a:pt x="169142" y="292414"/>
                    <a:pt x="284723" y="176871"/>
                    <a:pt x="426797" y="176871"/>
                  </a:cubicBez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20" name="Freeform: Shape 119">
              <a:extLst>
                <a:ext uri="{FF2B5EF4-FFF2-40B4-BE49-F238E27FC236}">
                  <a16:creationId xmlns:a16="http://schemas.microsoft.com/office/drawing/2014/main" id="{CA74F095-6D7F-4374-AC02-6B07CADAE577}"/>
                </a:ext>
              </a:extLst>
            </p:cNvPr>
            <p:cNvSpPr/>
            <p:nvPr/>
          </p:nvSpPr>
          <p:spPr>
            <a:xfrm>
              <a:off x="3983554" y="2175933"/>
              <a:ext cx="434564" cy="869127"/>
            </a:xfrm>
            <a:custGeom>
              <a:avLst/>
              <a:gdLst>
                <a:gd name="connsiteX0" fmla="*/ 434564 w 434564"/>
                <a:gd name="connsiteY0" fmla="*/ 869128 h 869127"/>
                <a:gd name="connsiteX1" fmla="*/ 0 w 434564"/>
                <a:gd name="connsiteY1" fmla="*/ 434564 h 869127"/>
                <a:gd name="connsiteX2" fmla="*/ 434564 w 434564"/>
                <a:gd name="connsiteY2" fmla="*/ 0 h 869127"/>
                <a:gd name="connsiteX3" fmla="*/ 434564 w 434564"/>
                <a:gd name="connsiteY3" fmla="*/ 176871 h 869127"/>
                <a:gd name="connsiteX4" fmla="*/ 176871 w 434564"/>
                <a:gd name="connsiteY4" fmla="*/ 434564 h 869127"/>
                <a:gd name="connsiteX5" fmla="*/ 434564 w 434564"/>
                <a:gd name="connsiteY5" fmla="*/ 692257 h 869127"/>
                <a:gd name="connsiteX6" fmla="*/ 434564 w 434564"/>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869127">
                  <a:moveTo>
                    <a:pt x="434564" y="869128"/>
                  </a:moveTo>
                  <a:cubicBezTo>
                    <a:pt x="194942" y="869128"/>
                    <a:pt x="0" y="674185"/>
                    <a:pt x="0" y="434564"/>
                  </a:cubicBezTo>
                  <a:cubicBezTo>
                    <a:pt x="0" y="194942"/>
                    <a:pt x="194942" y="0"/>
                    <a:pt x="434564" y="0"/>
                  </a:cubicBezTo>
                  <a:lnTo>
                    <a:pt x="434564" y="176871"/>
                  </a:lnTo>
                  <a:cubicBezTo>
                    <a:pt x="292490" y="176871"/>
                    <a:pt x="176871" y="292452"/>
                    <a:pt x="176871" y="434564"/>
                  </a:cubicBezTo>
                  <a:cubicBezTo>
                    <a:pt x="176871" y="576676"/>
                    <a:pt x="292452" y="692257"/>
                    <a:pt x="434564" y="692257"/>
                  </a:cubicBezTo>
                  <a:lnTo>
                    <a:pt x="434564" y="869128"/>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21" name="Freeform: Shape 120">
              <a:extLst>
                <a:ext uri="{FF2B5EF4-FFF2-40B4-BE49-F238E27FC236}">
                  <a16:creationId xmlns:a16="http://schemas.microsoft.com/office/drawing/2014/main" id="{7D212895-1051-458B-8E01-D84D5BF4CF13}"/>
                </a:ext>
              </a:extLst>
            </p:cNvPr>
            <p:cNvSpPr/>
            <p:nvPr/>
          </p:nvSpPr>
          <p:spPr>
            <a:xfrm>
              <a:off x="4406583" y="2187621"/>
              <a:ext cx="23070" cy="153877"/>
            </a:xfrm>
            <a:custGeom>
              <a:avLst/>
              <a:gdLst>
                <a:gd name="connsiteX0" fmla="*/ 0 w 23070"/>
                <a:gd name="connsiteY0" fmla="*/ 0 h 153877"/>
                <a:gd name="connsiteX1" fmla="*/ 23070 w 23070"/>
                <a:gd name="connsiteY1" fmla="*/ 0 h 153877"/>
                <a:gd name="connsiteX2" fmla="*/ 23070 w 23070"/>
                <a:gd name="connsiteY2" fmla="*/ 153878 h 153877"/>
                <a:gd name="connsiteX3" fmla="*/ 0 w 23070"/>
                <a:gd name="connsiteY3" fmla="*/ 153878 h 153877"/>
              </a:gdLst>
              <a:ahLst/>
              <a:cxnLst>
                <a:cxn ang="0">
                  <a:pos x="connsiteX0" y="connsiteY0"/>
                </a:cxn>
                <a:cxn ang="0">
                  <a:pos x="connsiteX1" y="connsiteY1"/>
                </a:cxn>
                <a:cxn ang="0">
                  <a:pos x="connsiteX2" y="connsiteY2"/>
                </a:cxn>
                <a:cxn ang="0">
                  <a:pos x="connsiteX3" y="connsiteY3"/>
                </a:cxn>
              </a:cxnLst>
              <a:rect l="l" t="t" r="r" b="b"/>
              <a:pathLst>
                <a:path w="23070" h="153877">
                  <a:moveTo>
                    <a:pt x="0" y="0"/>
                  </a:moveTo>
                  <a:lnTo>
                    <a:pt x="23070" y="0"/>
                  </a:lnTo>
                  <a:lnTo>
                    <a:pt x="23070" y="153878"/>
                  </a:lnTo>
                  <a:lnTo>
                    <a:pt x="0" y="153878"/>
                  </a:lnTo>
                  <a:close/>
                </a:path>
              </a:pathLst>
            </a:custGeom>
            <a:solidFill>
              <a:schemeClr val="accent4"/>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122" name="Graphic 4">
              <a:extLst>
                <a:ext uri="{FF2B5EF4-FFF2-40B4-BE49-F238E27FC236}">
                  <a16:creationId xmlns:a16="http://schemas.microsoft.com/office/drawing/2014/main" id="{81AB9F41-F24B-4206-A558-4F4F86C4C908}"/>
                </a:ext>
              </a:extLst>
            </p:cNvPr>
            <p:cNvGrpSpPr/>
            <p:nvPr/>
          </p:nvGrpSpPr>
          <p:grpSpPr>
            <a:xfrm>
              <a:off x="4418118" y="2258600"/>
              <a:ext cx="351934" cy="703792"/>
              <a:chOff x="4418118" y="2258600"/>
              <a:chExt cx="351934" cy="703792"/>
            </a:xfrm>
            <a:solidFill>
              <a:srgbClr val="FFFFFF"/>
            </a:solidFill>
          </p:grpSpPr>
          <p:sp>
            <p:nvSpPr>
              <p:cNvPr id="123" name="Freeform: Shape 122">
                <a:extLst>
                  <a:ext uri="{FF2B5EF4-FFF2-40B4-BE49-F238E27FC236}">
                    <a16:creationId xmlns:a16="http://schemas.microsoft.com/office/drawing/2014/main" id="{E7C55251-179A-495A-A9D8-FC26B36F6D23}"/>
                  </a:ext>
                </a:extLst>
              </p:cNvPr>
              <p:cNvSpPr/>
              <p:nvPr/>
            </p:nvSpPr>
            <p:spPr>
              <a:xfrm>
                <a:off x="4418118" y="2949166"/>
                <a:ext cx="35143" cy="13226"/>
              </a:xfrm>
              <a:custGeom>
                <a:avLst/>
                <a:gdLst>
                  <a:gd name="connsiteX0" fmla="*/ 0 w 35143"/>
                  <a:gd name="connsiteY0" fmla="*/ 13227 h 13226"/>
                  <a:gd name="connsiteX1" fmla="*/ 0 w 35143"/>
                  <a:gd name="connsiteY1" fmla="*/ 1692 h 13226"/>
                  <a:gd name="connsiteX2" fmla="*/ 33990 w 35143"/>
                  <a:gd name="connsiteY2" fmla="*/ 0 h 13226"/>
                  <a:gd name="connsiteX3" fmla="*/ 35143 w 35143"/>
                  <a:gd name="connsiteY3" fmla="*/ 11497 h 13226"/>
                  <a:gd name="connsiteX4" fmla="*/ 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0" y="13227"/>
                    </a:moveTo>
                    <a:lnTo>
                      <a:pt x="0" y="1692"/>
                    </a:lnTo>
                    <a:cubicBezTo>
                      <a:pt x="11343" y="1692"/>
                      <a:pt x="22801" y="1115"/>
                      <a:pt x="33990" y="0"/>
                    </a:cubicBezTo>
                    <a:lnTo>
                      <a:pt x="35143" y="11497"/>
                    </a:lnTo>
                    <a:cubicBezTo>
                      <a:pt x="23531" y="12650"/>
                      <a:pt x="11727" y="13227"/>
                      <a:pt x="0"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24" name="Freeform: Shape 123">
                <a:extLst>
                  <a:ext uri="{FF2B5EF4-FFF2-40B4-BE49-F238E27FC236}">
                    <a16:creationId xmlns:a16="http://schemas.microsoft.com/office/drawing/2014/main" id="{A601F09C-BEAA-46C9-A590-6C1315880C44}"/>
                  </a:ext>
                </a:extLst>
              </p:cNvPr>
              <p:cNvSpPr/>
              <p:nvPr/>
            </p:nvSpPr>
            <p:spPr>
              <a:xfrm>
                <a:off x="4519088" y="2274365"/>
                <a:ext cx="250963" cy="672262"/>
              </a:xfrm>
              <a:custGeom>
                <a:avLst/>
                <a:gdLst>
                  <a:gd name="connsiteX0" fmla="*/ 3422 w 250963"/>
                  <a:gd name="connsiteY0" fmla="*/ 672263 h 672262"/>
                  <a:gd name="connsiteX1" fmla="*/ 0 w 250963"/>
                  <a:gd name="connsiteY1" fmla="*/ 661228 h 672262"/>
                  <a:gd name="connsiteX2" fmla="*/ 59713 w 250963"/>
                  <a:gd name="connsiteY2" fmla="*/ 636235 h 672262"/>
                  <a:gd name="connsiteX3" fmla="*/ 65173 w 250963"/>
                  <a:gd name="connsiteY3" fmla="*/ 646386 h 672262"/>
                  <a:gd name="connsiteX4" fmla="*/ 3422 w 250963"/>
                  <a:gd name="connsiteY4" fmla="*/ 672263 h 672262"/>
                  <a:gd name="connsiteX5" fmla="*/ 123732 w 250963"/>
                  <a:gd name="connsiteY5" fmla="*/ 606936 h 672262"/>
                  <a:gd name="connsiteX6" fmla="*/ 116350 w 250963"/>
                  <a:gd name="connsiteY6" fmla="*/ 598054 h 672262"/>
                  <a:gd name="connsiteX7" fmla="*/ 162029 w 250963"/>
                  <a:gd name="connsiteY7" fmla="*/ 552183 h 672262"/>
                  <a:gd name="connsiteX8" fmla="*/ 170949 w 250963"/>
                  <a:gd name="connsiteY8" fmla="*/ 559527 h 672262"/>
                  <a:gd name="connsiteX9" fmla="*/ 123732 w 250963"/>
                  <a:gd name="connsiteY9" fmla="*/ 606936 h 672262"/>
                  <a:gd name="connsiteX10" fmla="*/ 210091 w 250963"/>
                  <a:gd name="connsiteY10" fmla="*/ 500775 h 672262"/>
                  <a:gd name="connsiteX11" fmla="*/ 199902 w 250963"/>
                  <a:gd name="connsiteY11" fmla="*/ 495354 h 672262"/>
                  <a:gd name="connsiteX12" fmla="*/ 224626 w 250963"/>
                  <a:gd name="connsiteY12" fmla="*/ 435564 h 672262"/>
                  <a:gd name="connsiteX13" fmla="*/ 235661 w 250963"/>
                  <a:gd name="connsiteY13" fmla="*/ 438947 h 672262"/>
                  <a:gd name="connsiteX14" fmla="*/ 210091 w 250963"/>
                  <a:gd name="connsiteY14" fmla="*/ 500775 h 672262"/>
                  <a:gd name="connsiteX15" fmla="*/ 249349 w 250963"/>
                  <a:gd name="connsiteY15" fmla="*/ 369698 h 672262"/>
                  <a:gd name="connsiteX16" fmla="*/ 237853 w 250963"/>
                  <a:gd name="connsiteY16" fmla="*/ 368622 h 672262"/>
                  <a:gd name="connsiteX17" fmla="*/ 239390 w 250963"/>
                  <a:gd name="connsiteY17" fmla="*/ 336170 h 672262"/>
                  <a:gd name="connsiteX18" fmla="*/ 237891 w 250963"/>
                  <a:gd name="connsiteY18" fmla="*/ 303910 h 672262"/>
                  <a:gd name="connsiteX19" fmla="*/ 249388 w 250963"/>
                  <a:gd name="connsiteY19" fmla="*/ 302834 h 672262"/>
                  <a:gd name="connsiteX20" fmla="*/ 250964 w 250963"/>
                  <a:gd name="connsiteY20" fmla="*/ 336170 h 672262"/>
                  <a:gd name="connsiteX21" fmla="*/ 249349 w 250963"/>
                  <a:gd name="connsiteY21" fmla="*/ 369698 h 672262"/>
                  <a:gd name="connsiteX22" fmla="*/ 224664 w 250963"/>
                  <a:gd name="connsiteY22" fmla="*/ 236815 h 672262"/>
                  <a:gd name="connsiteX23" fmla="*/ 199979 w 250963"/>
                  <a:gd name="connsiteY23" fmla="*/ 176986 h 672262"/>
                  <a:gd name="connsiteX24" fmla="*/ 210168 w 250963"/>
                  <a:gd name="connsiteY24" fmla="*/ 171603 h 672262"/>
                  <a:gd name="connsiteX25" fmla="*/ 235699 w 250963"/>
                  <a:gd name="connsiteY25" fmla="*/ 233469 h 672262"/>
                  <a:gd name="connsiteX26" fmla="*/ 224664 w 250963"/>
                  <a:gd name="connsiteY26" fmla="*/ 236815 h 672262"/>
                  <a:gd name="connsiteX27" fmla="*/ 162106 w 250963"/>
                  <a:gd name="connsiteY27" fmla="*/ 120157 h 672262"/>
                  <a:gd name="connsiteX28" fmla="*/ 116465 w 250963"/>
                  <a:gd name="connsiteY28" fmla="*/ 74247 h 672262"/>
                  <a:gd name="connsiteX29" fmla="*/ 123848 w 250963"/>
                  <a:gd name="connsiteY29" fmla="*/ 65365 h 672262"/>
                  <a:gd name="connsiteX30" fmla="*/ 171026 w 250963"/>
                  <a:gd name="connsiteY30" fmla="*/ 112813 h 672262"/>
                  <a:gd name="connsiteX31" fmla="*/ 162106 w 250963"/>
                  <a:gd name="connsiteY31" fmla="*/ 120157 h 672262"/>
                  <a:gd name="connsiteX32" fmla="*/ 59828 w 250963"/>
                  <a:gd name="connsiteY32" fmla="*/ 36066 h 672262"/>
                  <a:gd name="connsiteX33" fmla="*/ 153 w 250963"/>
                  <a:gd name="connsiteY33" fmla="*/ 11035 h 672262"/>
                  <a:gd name="connsiteX34" fmla="*/ 3576 w 250963"/>
                  <a:gd name="connsiteY34" fmla="*/ 0 h 672262"/>
                  <a:gd name="connsiteX35" fmla="*/ 65288 w 250963"/>
                  <a:gd name="connsiteY35" fmla="*/ 25877 h 672262"/>
                  <a:gd name="connsiteX36" fmla="*/ 59828 w 250963"/>
                  <a:gd name="connsiteY36" fmla="*/ 36066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63" h="672262">
                    <a:moveTo>
                      <a:pt x="3422" y="672263"/>
                    </a:moveTo>
                    <a:lnTo>
                      <a:pt x="0" y="661228"/>
                    </a:lnTo>
                    <a:cubicBezTo>
                      <a:pt x="20571" y="654845"/>
                      <a:pt x="40680" y="646424"/>
                      <a:pt x="59713" y="636235"/>
                    </a:cubicBezTo>
                    <a:lnTo>
                      <a:pt x="65173" y="646386"/>
                    </a:lnTo>
                    <a:cubicBezTo>
                      <a:pt x="45486" y="656960"/>
                      <a:pt x="24685" y="665688"/>
                      <a:pt x="3422" y="672263"/>
                    </a:cubicBezTo>
                    <a:close/>
                    <a:moveTo>
                      <a:pt x="123732" y="606936"/>
                    </a:moveTo>
                    <a:lnTo>
                      <a:pt x="116350" y="598054"/>
                    </a:lnTo>
                    <a:cubicBezTo>
                      <a:pt x="132961" y="584289"/>
                      <a:pt x="148302" y="568832"/>
                      <a:pt x="162029" y="552183"/>
                    </a:cubicBezTo>
                    <a:lnTo>
                      <a:pt x="170949" y="559527"/>
                    </a:lnTo>
                    <a:cubicBezTo>
                      <a:pt x="156761" y="576753"/>
                      <a:pt x="140881" y="592710"/>
                      <a:pt x="123732" y="606936"/>
                    </a:cubicBezTo>
                    <a:close/>
                    <a:moveTo>
                      <a:pt x="210091" y="500775"/>
                    </a:moveTo>
                    <a:lnTo>
                      <a:pt x="199902" y="495354"/>
                    </a:lnTo>
                    <a:cubicBezTo>
                      <a:pt x="210015" y="476282"/>
                      <a:pt x="218320" y="456173"/>
                      <a:pt x="224626" y="435564"/>
                    </a:cubicBezTo>
                    <a:lnTo>
                      <a:pt x="235661" y="438947"/>
                    </a:lnTo>
                    <a:cubicBezTo>
                      <a:pt x="229125" y="460287"/>
                      <a:pt x="220550" y="481050"/>
                      <a:pt x="210091" y="500775"/>
                    </a:cubicBezTo>
                    <a:close/>
                    <a:moveTo>
                      <a:pt x="249349" y="369698"/>
                    </a:moveTo>
                    <a:lnTo>
                      <a:pt x="237853" y="368622"/>
                    </a:lnTo>
                    <a:cubicBezTo>
                      <a:pt x="238853" y="357894"/>
                      <a:pt x="239390" y="346974"/>
                      <a:pt x="239390" y="336170"/>
                    </a:cubicBezTo>
                    <a:cubicBezTo>
                      <a:pt x="239390" y="325404"/>
                      <a:pt x="238891" y="314561"/>
                      <a:pt x="237891" y="303910"/>
                    </a:cubicBezTo>
                    <a:lnTo>
                      <a:pt x="249388" y="302834"/>
                    </a:lnTo>
                    <a:cubicBezTo>
                      <a:pt x="250426" y="313830"/>
                      <a:pt x="250964" y="325058"/>
                      <a:pt x="250964" y="336170"/>
                    </a:cubicBezTo>
                    <a:cubicBezTo>
                      <a:pt x="250925" y="347320"/>
                      <a:pt x="250388" y="358625"/>
                      <a:pt x="249349" y="369698"/>
                    </a:cubicBezTo>
                    <a:close/>
                    <a:moveTo>
                      <a:pt x="224664" y="236815"/>
                    </a:moveTo>
                    <a:cubicBezTo>
                      <a:pt x="218397" y="216205"/>
                      <a:pt x="210091" y="196057"/>
                      <a:pt x="199979" y="176986"/>
                    </a:cubicBezTo>
                    <a:lnTo>
                      <a:pt x="210168" y="171603"/>
                    </a:lnTo>
                    <a:cubicBezTo>
                      <a:pt x="220627" y="191328"/>
                      <a:pt x="229201" y="212130"/>
                      <a:pt x="235699" y="233469"/>
                    </a:cubicBezTo>
                    <a:lnTo>
                      <a:pt x="224664" y="236815"/>
                    </a:lnTo>
                    <a:close/>
                    <a:moveTo>
                      <a:pt x="162106" y="120157"/>
                    </a:moveTo>
                    <a:cubicBezTo>
                      <a:pt x="148418" y="103508"/>
                      <a:pt x="133038" y="88051"/>
                      <a:pt x="116465" y="74247"/>
                    </a:cubicBezTo>
                    <a:lnTo>
                      <a:pt x="123848" y="65365"/>
                    </a:lnTo>
                    <a:cubicBezTo>
                      <a:pt x="140997" y="79630"/>
                      <a:pt x="156876" y="95587"/>
                      <a:pt x="171026" y="112813"/>
                    </a:cubicBezTo>
                    <a:lnTo>
                      <a:pt x="162106" y="120157"/>
                    </a:lnTo>
                    <a:close/>
                    <a:moveTo>
                      <a:pt x="59828" y="36066"/>
                    </a:moveTo>
                    <a:cubicBezTo>
                      <a:pt x="40796" y="25839"/>
                      <a:pt x="20724" y="17418"/>
                      <a:pt x="153" y="11035"/>
                    </a:cubicBezTo>
                    <a:lnTo>
                      <a:pt x="3576" y="0"/>
                    </a:lnTo>
                    <a:cubicBezTo>
                      <a:pt x="24839" y="6613"/>
                      <a:pt x="45602" y="15342"/>
                      <a:pt x="65288" y="25877"/>
                    </a:cubicBezTo>
                    <a:lnTo>
                      <a:pt x="59828" y="36066"/>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25" name="Freeform: Shape 124">
                <a:extLst>
                  <a:ext uri="{FF2B5EF4-FFF2-40B4-BE49-F238E27FC236}">
                    <a16:creationId xmlns:a16="http://schemas.microsoft.com/office/drawing/2014/main" id="{87B9606D-5355-485D-B436-9781E975B88F}"/>
                  </a:ext>
                </a:extLst>
              </p:cNvPr>
              <p:cNvSpPr/>
              <p:nvPr/>
            </p:nvSpPr>
            <p:spPr>
              <a:xfrm>
                <a:off x="4418118" y="2258600"/>
                <a:ext cx="35143" cy="13226"/>
              </a:xfrm>
              <a:custGeom>
                <a:avLst/>
                <a:gdLst>
                  <a:gd name="connsiteX0" fmla="*/ 33990 w 35143"/>
                  <a:gd name="connsiteY0" fmla="*/ 13227 h 13226"/>
                  <a:gd name="connsiteX1" fmla="*/ 0 w 35143"/>
                  <a:gd name="connsiteY1" fmla="*/ 11535 h 13226"/>
                  <a:gd name="connsiteX2" fmla="*/ 0 w 35143"/>
                  <a:gd name="connsiteY2" fmla="*/ 0 h 13226"/>
                  <a:gd name="connsiteX3" fmla="*/ 35143 w 35143"/>
                  <a:gd name="connsiteY3" fmla="*/ 1730 h 13226"/>
                  <a:gd name="connsiteX4" fmla="*/ 3399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3990" y="13227"/>
                    </a:moveTo>
                    <a:cubicBezTo>
                      <a:pt x="22762" y="12112"/>
                      <a:pt x="11304" y="11535"/>
                      <a:pt x="0" y="11535"/>
                    </a:cubicBezTo>
                    <a:lnTo>
                      <a:pt x="0" y="0"/>
                    </a:lnTo>
                    <a:cubicBezTo>
                      <a:pt x="11727" y="0"/>
                      <a:pt x="23531" y="577"/>
                      <a:pt x="35143" y="1730"/>
                    </a:cubicBezTo>
                    <a:lnTo>
                      <a:pt x="33990"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126" name="Freeform: Shape 125">
              <a:extLst>
                <a:ext uri="{FF2B5EF4-FFF2-40B4-BE49-F238E27FC236}">
                  <a16:creationId xmlns:a16="http://schemas.microsoft.com/office/drawing/2014/main" id="{BAC87650-3FCF-4C44-A6CB-7C8E4DAE757C}"/>
                </a:ext>
              </a:extLst>
            </p:cNvPr>
            <p:cNvSpPr/>
            <p:nvPr/>
          </p:nvSpPr>
          <p:spPr>
            <a:xfrm>
              <a:off x="4418118" y="286819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27" name="Freeform: Shape 126">
              <a:extLst>
                <a:ext uri="{FF2B5EF4-FFF2-40B4-BE49-F238E27FC236}">
                  <a16:creationId xmlns:a16="http://schemas.microsoft.com/office/drawing/2014/main" id="{A44EF6D5-F0B2-4D1F-A5F8-E78024C55893}"/>
                </a:ext>
              </a:extLst>
            </p:cNvPr>
            <p:cNvSpPr/>
            <p:nvPr/>
          </p:nvSpPr>
          <p:spPr>
            <a:xfrm>
              <a:off x="3995089" y="2187621"/>
              <a:ext cx="963330" cy="845942"/>
            </a:xfrm>
            <a:custGeom>
              <a:avLst/>
              <a:gdLst>
                <a:gd name="connsiteX0" fmla="*/ 434564 w 963330"/>
                <a:gd name="connsiteY0" fmla="*/ 692103 h 845942"/>
                <a:gd name="connsiteX1" fmla="*/ 434564 w 963330"/>
                <a:gd name="connsiteY1" fmla="*/ 692065 h 845942"/>
                <a:gd name="connsiteX2" fmla="*/ 411494 w 963330"/>
                <a:gd name="connsiteY2" fmla="*/ 692065 h 845942"/>
                <a:gd name="connsiteX3" fmla="*/ 411494 w 963330"/>
                <a:gd name="connsiteY3" fmla="*/ 691873 h 845942"/>
                <a:gd name="connsiteX4" fmla="*/ 153801 w 963330"/>
                <a:gd name="connsiteY4" fmla="*/ 422914 h 845942"/>
                <a:gd name="connsiteX5" fmla="*/ 411494 w 963330"/>
                <a:gd name="connsiteY5" fmla="*/ 153916 h 845942"/>
                <a:gd name="connsiteX6" fmla="*/ 411494 w 963330"/>
                <a:gd name="connsiteY6" fmla="*/ 0 h 845942"/>
                <a:gd name="connsiteX7" fmla="*/ 0 w 963330"/>
                <a:gd name="connsiteY7" fmla="*/ 422875 h 845942"/>
                <a:gd name="connsiteX8" fmla="*/ 411494 w 963330"/>
                <a:gd name="connsiteY8" fmla="*/ 845750 h 845942"/>
                <a:gd name="connsiteX9" fmla="*/ 411494 w 963330"/>
                <a:gd name="connsiteY9" fmla="*/ 845942 h 845942"/>
                <a:gd name="connsiteX10" fmla="*/ 434564 w 963330"/>
                <a:gd name="connsiteY10" fmla="*/ 845942 h 845942"/>
                <a:gd name="connsiteX11" fmla="*/ 434564 w 963330"/>
                <a:gd name="connsiteY11" fmla="*/ 845904 h 845942"/>
                <a:gd name="connsiteX12" fmla="*/ 963331 w 963330"/>
                <a:gd name="connsiteY12" fmla="*/ 845904 h 845942"/>
                <a:gd name="connsiteX13" fmla="*/ 963331 w 963330"/>
                <a:gd name="connsiteY13" fmla="*/ 692103 h 845942"/>
                <a:gd name="connsiteX14" fmla="*/ 434564 w 963330"/>
                <a:gd name="connsiteY14" fmla="*/ 692103 h 84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3330" h="845942">
                  <a:moveTo>
                    <a:pt x="434564" y="692103"/>
                  </a:moveTo>
                  <a:lnTo>
                    <a:pt x="434564" y="692065"/>
                  </a:lnTo>
                  <a:lnTo>
                    <a:pt x="411494" y="692065"/>
                  </a:lnTo>
                  <a:lnTo>
                    <a:pt x="411494" y="691873"/>
                  </a:lnTo>
                  <a:cubicBezTo>
                    <a:pt x="268382" y="685836"/>
                    <a:pt x="153801" y="567486"/>
                    <a:pt x="153801" y="422914"/>
                  </a:cubicBezTo>
                  <a:cubicBezTo>
                    <a:pt x="153801" y="278341"/>
                    <a:pt x="268344" y="159991"/>
                    <a:pt x="411494" y="153916"/>
                  </a:cubicBezTo>
                  <a:lnTo>
                    <a:pt x="411494" y="0"/>
                  </a:lnTo>
                  <a:cubicBezTo>
                    <a:pt x="183561" y="6152"/>
                    <a:pt x="0" y="193481"/>
                    <a:pt x="0" y="422875"/>
                  </a:cubicBezTo>
                  <a:cubicBezTo>
                    <a:pt x="0" y="652269"/>
                    <a:pt x="183561" y="839598"/>
                    <a:pt x="411494" y="845750"/>
                  </a:cubicBezTo>
                  <a:lnTo>
                    <a:pt x="411494" y="845942"/>
                  </a:lnTo>
                  <a:lnTo>
                    <a:pt x="434564" y="845942"/>
                  </a:lnTo>
                  <a:lnTo>
                    <a:pt x="434564" y="845904"/>
                  </a:lnTo>
                  <a:lnTo>
                    <a:pt x="963331" y="845904"/>
                  </a:lnTo>
                  <a:lnTo>
                    <a:pt x="963331" y="692103"/>
                  </a:lnTo>
                  <a:lnTo>
                    <a:pt x="434564" y="692103"/>
                  </a:lnTo>
                  <a:close/>
                </a:path>
              </a:pathLst>
            </a:custGeom>
            <a:solidFill>
              <a:schemeClr val="accent4"/>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128" name="Graphic 4">
              <a:extLst>
                <a:ext uri="{FF2B5EF4-FFF2-40B4-BE49-F238E27FC236}">
                  <a16:creationId xmlns:a16="http://schemas.microsoft.com/office/drawing/2014/main" id="{81AB9F41-F24B-4206-A558-4F4F86C4C908}"/>
                </a:ext>
              </a:extLst>
            </p:cNvPr>
            <p:cNvGrpSpPr/>
            <p:nvPr/>
          </p:nvGrpSpPr>
          <p:grpSpPr>
            <a:xfrm>
              <a:off x="4418118" y="2950857"/>
              <a:ext cx="475782" cy="11535"/>
              <a:chOff x="4418118" y="2950857"/>
              <a:chExt cx="475782" cy="11535"/>
            </a:xfrm>
            <a:solidFill>
              <a:srgbClr val="FFFFFF"/>
            </a:solidFill>
          </p:grpSpPr>
          <p:sp>
            <p:nvSpPr>
              <p:cNvPr id="129" name="Freeform: Shape 128">
                <a:extLst>
                  <a:ext uri="{FF2B5EF4-FFF2-40B4-BE49-F238E27FC236}">
                    <a16:creationId xmlns:a16="http://schemas.microsoft.com/office/drawing/2014/main" id="{FB333B5C-A047-4908-A3FE-17F0CEC4B9A9}"/>
                  </a:ext>
                </a:extLst>
              </p:cNvPr>
              <p:cNvSpPr/>
              <p:nvPr/>
            </p:nvSpPr>
            <p:spPr>
              <a:xfrm>
                <a:off x="4418118"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30" name="Freeform: Shape 129">
                <a:extLst>
                  <a:ext uri="{FF2B5EF4-FFF2-40B4-BE49-F238E27FC236}">
                    <a16:creationId xmlns:a16="http://schemas.microsoft.com/office/drawing/2014/main" id="{EA84A6C0-D904-4195-9F2E-1DACC0C532D5}"/>
                  </a:ext>
                </a:extLst>
              </p:cNvPr>
              <p:cNvSpPr/>
              <p:nvPr/>
            </p:nvSpPr>
            <p:spPr>
              <a:xfrm>
                <a:off x="4528239" y="2950857"/>
                <a:ext cx="365661" cy="11535"/>
              </a:xfrm>
              <a:custGeom>
                <a:avLst/>
                <a:gdLst>
                  <a:gd name="connsiteX0" fmla="*/ 365662 w 365661"/>
                  <a:gd name="connsiteY0" fmla="*/ 11535 h 11535"/>
                  <a:gd name="connsiteX1" fmla="*/ 294106 w 365661"/>
                  <a:gd name="connsiteY1" fmla="*/ 11535 h 11535"/>
                  <a:gd name="connsiteX2" fmla="*/ 294106 w 365661"/>
                  <a:gd name="connsiteY2" fmla="*/ 0 h 11535"/>
                  <a:gd name="connsiteX3" fmla="*/ 365662 w 365661"/>
                  <a:gd name="connsiteY3" fmla="*/ 0 h 11535"/>
                  <a:gd name="connsiteX4" fmla="*/ 365662 w 365661"/>
                  <a:gd name="connsiteY4" fmla="*/ 11535 h 11535"/>
                  <a:gd name="connsiteX5" fmla="*/ 218590 w 365661"/>
                  <a:gd name="connsiteY5" fmla="*/ 11535 h 11535"/>
                  <a:gd name="connsiteX6" fmla="*/ 147034 w 365661"/>
                  <a:gd name="connsiteY6" fmla="*/ 11535 h 11535"/>
                  <a:gd name="connsiteX7" fmla="*/ 147034 w 365661"/>
                  <a:gd name="connsiteY7" fmla="*/ 0 h 11535"/>
                  <a:gd name="connsiteX8" fmla="*/ 218590 w 365661"/>
                  <a:gd name="connsiteY8" fmla="*/ 0 h 11535"/>
                  <a:gd name="connsiteX9" fmla="*/ 218590 w 365661"/>
                  <a:gd name="connsiteY9" fmla="*/ 11535 h 11535"/>
                  <a:gd name="connsiteX10" fmla="*/ 71556 w 365661"/>
                  <a:gd name="connsiteY10" fmla="*/ 11535 h 11535"/>
                  <a:gd name="connsiteX11" fmla="*/ 0 w 365661"/>
                  <a:gd name="connsiteY11" fmla="*/ 11535 h 11535"/>
                  <a:gd name="connsiteX12" fmla="*/ 0 w 365661"/>
                  <a:gd name="connsiteY12" fmla="*/ 0 h 11535"/>
                  <a:gd name="connsiteX13" fmla="*/ 71556 w 365661"/>
                  <a:gd name="connsiteY13" fmla="*/ 0 h 11535"/>
                  <a:gd name="connsiteX14" fmla="*/ 71556 w 365661"/>
                  <a:gd name="connsiteY14"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661" h="11535">
                    <a:moveTo>
                      <a:pt x="365662" y="11535"/>
                    </a:moveTo>
                    <a:lnTo>
                      <a:pt x="294106" y="11535"/>
                    </a:lnTo>
                    <a:lnTo>
                      <a:pt x="294106" y="0"/>
                    </a:lnTo>
                    <a:lnTo>
                      <a:pt x="365662" y="0"/>
                    </a:lnTo>
                    <a:lnTo>
                      <a:pt x="365662" y="11535"/>
                    </a:lnTo>
                    <a:close/>
                    <a:moveTo>
                      <a:pt x="218590" y="11535"/>
                    </a:moveTo>
                    <a:lnTo>
                      <a:pt x="147034" y="11535"/>
                    </a:lnTo>
                    <a:lnTo>
                      <a:pt x="147034" y="0"/>
                    </a:lnTo>
                    <a:lnTo>
                      <a:pt x="218590" y="0"/>
                    </a:lnTo>
                    <a:lnTo>
                      <a:pt x="218590" y="11535"/>
                    </a:lnTo>
                    <a:close/>
                    <a:moveTo>
                      <a:pt x="71556" y="11535"/>
                    </a:moveTo>
                    <a:lnTo>
                      <a:pt x="0" y="11535"/>
                    </a:lnTo>
                    <a:lnTo>
                      <a:pt x="0" y="0"/>
                    </a:lnTo>
                    <a:lnTo>
                      <a:pt x="71556" y="0"/>
                    </a:lnTo>
                    <a:lnTo>
                      <a:pt x="7155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nvGrpSpPr>
            <p:cNvPr id="131" name="Graphic 4">
              <a:extLst>
                <a:ext uri="{FF2B5EF4-FFF2-40B4-BE49-F238E27FC236}">
                  <a16:creationId xmlns:a16="http://schemas.microsoft.com/office/drawing/2014/main" id="{81AB9F41-F24B-4206-A558-4F4F86C4C908}"/>
                </a:ext>
              </a:extLst>
            </p:cNvPr>
            <p:cNvGrpSpPr/>
            <p:nvPr/>
          </p:nvGrpSpPr>
          <p:grpSpPr>
            <a:xfrm>
              <a:off x="4066183" y="2258600"/>
              <a:ext cx="351934" cy="703792"/>
              <a:chOff x="4066183" y="2258600"/>
              <a:chExt cx="351934" cy="703792"/>
            </a:xfrm>
            <a:solidFill>
              <a:srgbClr val="FFFFFF"/>
            </a:solidFill>
          </p:grpSpPr>
          <p:sp>
            <p:nvSpPr>
              <p:cNvPr id="132" name="Freeform: Shape 131">
                <a:extLst>
                  <a:ext uri="{FF2B5EF4-FFF2-40B4-BE49-F238E27FC236}">
                    <a16:creationId xmlns:a16="http://schemas.microsoft.com/office/drawing/2014/main" id="{4763B17A-C83C-47A1-B1AD-F6258E011C82}"/>
                  </a:ext>
                </a:extLst>
              </p:cNvPr>
              <p:cNvSpPr/>
              <p:nvPr/>
            </p:nvSpPr>
            <p:spPr>
              <a:xfrm>
                <a:off x="4382974" y="2258600"/>
                <a:ext cx="35143" cy="13226"/>
              </a:xfrm>
              <a:custGeom>
                <a:avLst/>
                <a:gdLst>
                  <a:gd name="connsiteX0" fmla="*/ 1153 w 35143"/>
                  <a:gd name="connsiteY0" fmla="*/ 13227 h 13226"/>
                  <a:gd name="connsiteX1" fmla="*/ 0 w 35143"/>
                  <a:gd name="connsiteY1" fmla="*/ 1730 h 13226"/>
                  <a:gd name="connsiteX2" fmla="*/ 35144 w 35143"/>
                  <a:gd name="connsiteY2" fmla="*/ 0 h 13226"/>
                  <a:gd name="connsiteX3" fmla="*/ 35144 w 35143"/>
                  <a:gd name="connsiteY3" fmla="*/ 11535 h 13226"/>
                  <a:gd name="connsiteX4" fmla="*/ 1153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1153" y="13227"/>
                    </a:moveTo>
                    <a:lnTo>
                      <a:pt x="0" y="1730"/>
                    </a:lnTo>
                    <a:cubicBezTo>
                      <a:pt x="11612" y="577"/>
                      <a:pt x="23416" y="0"/>
                      <a:pt x="35144" y="0"/>
                    </a:cubicBezTo>
                    <a:lnTo>
                      <a:pt x="35144" y="11535"/>
                    </a:lnTo>
                    <a:cubicBezTo>
                      <a:pt x="23800" y="11535"/>
                      <a:pt x="12381" y="12112"/>
                      <a:pt x="1153"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33" name="Freeform: Shape 132">
                <a:extLst>
                  <a:ext uri="{FF2B5EF4-FFF2-40B4-BE49-F238E27FC236}">
                    <a16:creationId xmlns:a16="http://schemas.microsoft.com/office/drawing/2014/main" id="{29B5FA8E-B507-43B7-881C-1E95B755CBF3}"/>
                  </a:ext>
                </a:extLst>
              </p:cNvPr>
              <p:cNvSpPr/>
              <p:nvPr/>
            </p:nvSpPr>
            <p:spPr>
              <a:xfrm>
                <a:off x="4066183" y="2274327"/>
                <a:ext cx="250964" cy="672262"/>
              </a:xfrm>
              <a:custGeom>
                <a:avLst/>
                <a:gdLst>
                  <a:gd name="connsiteX0" fmla="*/ 247350 w 250964"/>
                  <a:gd name="connsiteY0" fmla="*/ 672263 h 672262"/>
                  <a:gd name="connsiteX1" fmla="*/ 185638 w 250964"/>
                  <a:gd name="connsiteY1" fmla="*/ 646386 h 672262"/>
                  <a:gd name="connsiteX2" fmla="*/ 191097 w 250964"/>
                  <a:gd name="connsiteY2" fmla="*/ 636235 h 672262"/>
                  <a:gd name="connsiteX3" fmla="*/ 250772 w 250964"/>
                  <a:gd name="connsiteY3" fmla="*/ 661266 h 672262"/>
                  <a:gd name="connsiteX4" fmla="*/ 247350 w 250964"/>
                  <a:gd name="connsiteY4" fmla="*/ 672263 h 672262"/>
                  <a:gd name="connsiteX5" fmla="*/ 127116 w 250964"/>
                  <a:gd name="connsiteY5" fmla="*/ 606898 h 672262"/>
                  <a:gd name="connsiteX6" fmla="*/ 79938 w 250964"/>
                  <a:gd name="connsiteY6" fmla="*/ 559450 h 672262"/>
                  <a:gd name="connsiteX7" fmla="*/ 88858 w 250964"/>
                  <a:gd name="connsiteY7" fmla="*/ 552145 h 672262"/>
                  <a:gd name="connsiteX8" fmla="*/ 134499 w 250964"/>
                  <a:gd name="connsiteY8" fmla="*/ 598054 h 672262"/>
                  <a:gd name="connsiteX9" fmla="*/ 127116 w 250964"/>
                  <a:gd name="connsiteY9" fmla="*/ 606898 h 672262"/>
                  <a:gd name="connsiteX10" fmla="*/ 40796 w 250964"/>
                  <a:gd name="connsiteY10" fmla="*/ 500698 h 672262"/>
                  <a:gd name="connsiteX11" fmla="*/ 15265 w 250964"/>
                  <a:gd name="connsiteY11" fmla="*/ 438832 h 672262"/>
                  <a:gd name="connsiteX12" fmla="*/ 26300 w 250964"/>
                  <a:gd name="connsiteY12" fmla="*/ 435487 h 672262"/>
                  <a:gd name="connsiteX13" fmla="*/ 50985 w 250964"/>
                  <a:gd name="connsiteY13" fmla="*/ 495315 h 672262"/>
                  <a:gd name="connsiteX14" fmla="*/ 40796 w 250964"/>
                  <a:gd name="connsiteY14" fmla="*/ 500698 h 672262"/>
                  <a:gd name="connsiteX15" fmla="*/ 1577 w 250964"/>
                  <a:gd name="connsiteY15" fmla="*/ 369506 h 672262"/>
                  <a:gd name="connsiteX16" fmla="*/ 0 w 250964"/>
                  <a:gd name="connsiteY16" fmla="*/ 336170 h 672262"/>
                  <a:gd name="connsiteX17" fmla="*/ 1577 w 250964"/>
                  <a:gd name="connsiteY17" fmla="*/ 302603 h 672262"/>
                  <a:gd name="connsiteX18" fmla="*/ 13073 w 250964"/>
                  <a:gd name="connsiteY18" fmla="*/ 303680 h 672262"/>
                  <a:gd name="connsiteX19" fmla="*/ 11535 w 250964"/>
                  <a:gd name="connsiteY19" fmla="*/ 336170 h 672262"/>
                  <a:gd name="connsiteX20" fmla="*/ 13035 w 250964"/>
                  <a:gd name="connsiteY20" fmla="*/ 368430 h 672262"/>
                  <a:gd name="connsiteX21" fmla="*/ 1577 w 250964"/>
                  <a:gd name="connsiteY21" fmla="*/ 369506 h 672262"/>
                  <a:gd name="connsiteX22" fmla="*/ 26338 w 250964"/>
                  <a:gd name="connsiteY22" fmla="*/ 236699 h 672262"/>
                  <a:gd name="connsiteX23" fmla="*/ 15303 w 250964"/>
                  <a:gd name="connsiteY23" fmla="*/ 233316 h 672262"/>
                  <a:gd name="connsiteX24" fmla="*/ 40873 w 250964"/>
                  <a:gd name="connsiteY24" fmla="*/ 171488 h 672262"/>
                  <a:gd name="connsiteX25" fmla="*/ 51062 w 250964"/>
                  <a:gd name="connsiteY25" fmla="*/ 176909 h 672262"/>
                  <a:gd name="connsiteX26" fmla="*/ 26338 w 250964"/>
                  <a:gd name="connsiteY26" fmla="*/ 236699 h 672262"/>
                  <a:gd name="connsiteX27" fmla="*/ 88935 w 250964"/>
                  <a:gd name="connsiteY27" fmla="*/ 120080 h 672262"/>
                  <a:gd name="connsiteX28" fmla="*/ 80015 w 250964"/>
                  <a:gd name="connsiteY28" fmla="*/ 112736 h 672262"/>
                  <a:gd name="connsiteX29" fmla="*/ 127193 w 250964"/>
                  <a:gd name="connsiteY29" fmla="*/ 65327 h 672262"/>
                  <a:gd name="connsiteX30" fmla="*/ 134576 w 250964"/>
                  <a:gd name="connsiteY30" fmla="*/ 74209 h 672262"/>
                  <a:gd name="connsiteX31" fmla="*/ 88935 w 250964"/>
                  <a:gd name="connsiteY31" fmla="*/ 120080 h 672262"/>
                  <a:gd name="connsiteX32" fmla="*/ 191251 w 250964"/>
                  <a:gd name="connsiteY32" fmla="*/ 36028 h 672262"/>
                  <a:gd name="connsiteX33" fmla="*/ 185791 w 250964"/>
                  <a:gd name="connsiteY33" fmla="*/ 25877 h 672262"/>
                  <a:gd name="connsiteX34" fmla="*/ 247542 w 250964"/>
                  <a:gd name="connsiteY34" fmla="*/ 0 h 672262"/>
                  <a:gd name="connsiteX35" fmla="*/ 250964 w 250964"/>
                  <a:gd name="connsiteY35" fmla="*/ 11035 h 672262"/>
                  <a:gd name="connsiteX36" fmla="*/ 191251 w 250964"/>
                  <a:gd name="connsiteY36" fmla="*/ 36028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64" h="672262">
                    <a:moveTo>
                      <a:pt x="247350" y="672263"/>
                    </a:moveTo>
                    <a:cubicBezTo>
                      <a:pt x="226087" y="665650"/>
                      <a:pt x="205324" y="656960"/>
                      <a:pt x="185638" y="646386"/>
                    </a:cubicBezTo>
                    <a:lnTo>
                      <a:pt x="191097" y="636235"/>
                    </a:lnTo>
                    <a:cubicBezTo>
                      <a:pt x="210130" y="646463"/>
                      <a:pt x="230201" y="654883"/>
                      <a:pt x="250772" y="661266"/>
                    </a:cubicBezTo>
                    <a:lnTo>
                      <a:pt x="247350" y="672263"/>
                    </a:lnTo>
                    <a:close/>
                    <a:moveTo>
                      <a:pt x="127116" y="606898"/>
                    </a:moveTo>
                    <a:cubicBezTo>
                      <a:pt x="109967" y="592633"/>
                      <a:pt x="94087" y="576676"/>
                      <a:pt x="79938" y="559450"/>
                    </a:cubicBezTo>
                    <a:lnTo>
                      <a:pt x="88858" y="552145"/>
                    </a:lnTo>
                    <a:cubicBezTo>
                      <a:pt x="102546" y="568794"/>
                      <a:pt x="117926" y="584250"/>
                      <a:pt x="134499" y="598054"/>
                    </a:cubicBezTo>
                    <a:lnTo>
                      <a:pt x="127116" y="606898"/>
                    </a:lnTo>
                    <a:close/>
                    <a:moveTo>
                      <a:pt x="40796" y="500698"/>
                    </a:moveTo>
                    <a:cubicBezTo>
                      <a:pt x="30337" y="480973"/>
                      <a:pt x="21763" y="460133"/>
                      <a:pt x="15265" y="438832"/>
                    </a:cubicBezTo>
                    <a:lnTo>
                      <a:pt x="26300" y="435487"/>
                    </a:lnTo>
                    <a:cubicBezTo>
                      <a:pt x="32567" y="456096"/>
                      <a:pt x="40873" y="476244"/>
                      <a:pt x="50985" y="495315"/>
                    </a:cubicBezTo>
                    <a:lnTo>
                      <a:pt x="40796" y="500698"/>
                    </a:lnTo>
                    <a:close/>
                    <a:moveTo>
                      <a:pt x="1577" y="369506"/>
                    </a:moveTo>
                    <a:cubicBezTo>
                      <a:pt x="538" y="358509"/>
                      <a:pt x="0" y="347282"/>
                      <a:pt x="0" y="336170"/>
                    </a:cubicBezTo>
                    <a:cubicBezTo>
                      <a:pt x="0" y="324981"/>
                      <a:pt x="538" y="313677"/>
                      <a:pt x="1577" y="302603"/>
                    </a:cubicBezTo>
                    <a:lnTo>
                      <a:pt x="13073" y="303680"/>
                    </a:lnTo>
                    <a:cubicBezTo>
                      <a:pt x="12073" y="314407"/>
                      <a:pt x="11535" y="325327"/>
                      <a:pt x="11535" y="336170"/>
                    </a:cubicBezTo>
                    <a:cubicBezTo>
                      <a:pt x="11535" y="346936"/>
                      <a:pt x="12035" y="357779"/>
                      <a:pt x="13035" y="368430"/>
                    </a:cubicBezTo>
                    <a:lnTo>
                      <a:pt x="1577" y="369506"/>
                    </a:lnTo>
                    <a:close/>
                    <a:moveTo>
                      <a:pt x="26338" y="236699"/>
                    </a:moveTo>
                    <a:lnTo>
                      <a:pt x="15303" y="233316"/>
                    </a:lnTo>
                    <a:cubicBezTo>
                      <a:pt x="21801" y="212014"/>
                      <a:pt x="30414" y="191213"/>
                      <a:pt x="40873" y="171488"/>
                    </a:cubicBezTo>
                    <a:lnTo>
                      <a:pt x="51062" y="176909"/>
                    </a:lnTo>
                    <a:cubicBezTo>
                      <a:pt x="40950" y="195981"/>
                      <a:pt x="32606" y="216090"/>
                      <a:pt x="26338" y="236699"/>
                    </a:cubicBezTo>
                    <a:close/>
                    <a:moveTo>
                      <a:pt x="88935" y="120080"/>
                    </a:moveTo>
                    <a:lnTo>
                      <a:pt x="80015" y="112736"/>
                    </a:lnTo>
                    <a:cubicBezTo>
                      <a:pt x="94164" y="95510"/>
                      <a:pt x="110044" y="79553"/>
                      <a:pt x="127193" y="65327"/>
                    </a:cubicBezTo>
                    <a:lnTo>
                      <a:pt x="134576" y="74209"/>
                    </a:lnTo>
                    <a:cubicBezTo>
                      <a:pt x="118003" y="88012"/>
                      <a:pt x="102623" y="103431"/>
                      <a:pt x="88935" y="120080"/>
                    </a:cubicBezTo>
                    <a:close/>
                    <a:moveTo>
                      <a:pt x="191251" y="36028"/>
                    </a:moveTo>
                    <a:lnTo>
                      <a:pt x="185791" y="25877"/>
                    </a:lnTo>
                    <a:cubicBezTo>
                      <a:pt x="205478" y="15303"/>
                      <a:pt x="226241" y="6613"/>
                      <a:pt x="247542" y="0"/>
                    </a:cubicBezTo>
                    <a:lnTo>
                      <a:pt x="250964" y="11035"/>
                    </a:lnTo>
                    <a:cubicBezTo>
                      <a:pt x="230355" y="17418"/>
                      <a:pt x="210284" y="25839"/>
                      <a:pt x="191251" y="360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34" name="Freeform: Shape 133">
                <a:extLst>
                  <a:ext uri="{FF2B5EF4-FFF2-40B4-BE49-F238E27FC236}">
                    <a16:creationId xmlns:a16="http://schemas.microsoft.com/office/drawing/2014/main" id="{E5E92FF2-F9AF-4427-B6C0-E1C34F1D2378}"/>
                  </a:ext>
                </a:extLst>
              </p:cNvPr>
              <p:cNvSpPr/>
              <p:nvPr/>
            </p:nvSpPr>
            <p:spPr>
              <a:xfrm>
                <a:off x="4382974" y="2949166"/>
                <a:ext cx="35143" cy="13226"/>
              </a:xfrm>
              <a:custGeom>
                <a:avLst/>
                <a:gdLst>
                  <a:gd name="connsiteX0" fmla="*/ 35144 w 35143"/>
                  <a:gd name="connsiteY0" fmla="*/ 13227 h 13226"/>
                  <a:gd name="connsiteX1" fmla="*/ 0 w 35143"/>
                  <a:gd name="connsiteY1" fmla="*/ 11497 h 13226"/>
                  <a:gd name="connsiteX2" fmla="*/ 1153 w 35143"/>
                  <a:gd name="connsiteY2" fmla="*/ 0 h 13226"/>
                  <a:gd name="connsiteX3" fmla="*/ 35144 w 35143"/>
                  <a:gd name="connsiteY3" fmla="*/ 1692 h 13226"/>
                  <a:gd name="connsiteX4" fmla="*/ 35144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5144" y="13227"/>
                    </a:moveTo>
                    <a:cubicBezTo>
                      <a:pt x="23416" y="13227"/>
                      <a:pt x="11574" y="12650"/>
                      <a:pt x="0" y="11497"/>
                    </a:cubicBezTo>
                    <a:lnTo>
                      <a:pt x="1153" y="0"/>
                    </a:lnTo>
                    <a:cubicBezTo>
                      <a:pt x="12381" y="1115"/>
                      <a:pt x="23800" y="1692"/>
                      <a:pt x="35144" y="1692"/>
                    </a:cubicBezTo>
                    <a:lnTo>
                      <a:pt x="35144"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135" name="Graphic 4">
            <a:extLst>
              <a:ext uri="{FF2B5EF4-FFF2-40B4-BE49-F238E27FC236}">
                <a16:creationId xmlns:a16="http://schemas.microsoft.com/office/drawing/2014/main" id="{81AB9F41-F24B-4206-A558-4F4F86C4C908}"/>
              </a:ext>
            </a:extLst>
          </p:cNvPr>
          <p:cNvGrpSpPr/>
          <p:nvPr/>
        </p:nvGrpSpPr>
        <p:grpSpPr>
          <a:xfrm>
            <a:off x="4958421" y="2175933"/>
            <a:ext cx="1130743" cy="909846"/>
            <a:chOff x="4958420" y="2175933"/>
            <a:chExt cx="1130743" cy="909846"/>
          </a:xfrm>
        </p:grpSpPr>
        <p:sp>
          <p:nvSpPr>
            <p:cNvPr id="136" name="Freeform: Shape 135">
              <a:extLst>
                <a:ext uri="{FF2B5EF4-FFF2-40B4-BE49-F238E27FC236}">
                  <a16:creationId xmlns:a16="http://schemas.microsoft.com/office/drawing/2014/main" id="{42A30BA3-BDDE-4167-9142-E481F262BAC8}"/>
                </a:ext>
              </a:extLst>
            </p:cNvPr>
            <p:cNvSpPr/>
            <p:nvPr/>
          </p:nvSpPr>
          <p:spPr>
            <a:xfrm>
              <a:off x="4958727" y="3074052"/>
              <a:ext cx="1130435" cy="11727"/>
            </a:xfrm>
            <a:custGeom>
              <a:avLst/>
              <a:gdLst>
                <a:gd name="connsiteX0" fmla="*/ 0 w 1130435"/>
                <a:gd name="connsiteY0" fmla="*/ 0 h 11727"/>
                <a:gd name="connsiteX1" fmla="*/ 1130436 w 1130435"/>
                <a:gd name="connsiteY1" fmla="*/ 0 h 11727"/>
                <a:gd name="connsiteX2" fmla="*/ 1130436 w 1130435"/>
                <a:gd name="connsiteY2" fmla="*/ 11727 h 11727"/>
                <a:gd name="connsiteX3" fmla="*/ 0 w 1130435"/>
                <a:gd name="connsiteY3" fmla="*/ 11727 h 11727"/>
              </a:gdLst>
              <a:ahLst/>
              <a:cxnLst>
                <a:cxn ang="0">
                  <a:pos x="connsiteX0" y="connsiteY0"/>
                </a:cxn>
                <a:cxn ang="0">
                  <a:pos x="connsiteX1" y="connsiteY1"/>
                </a:cxn>
                <a:cxn ang="0">
                  <a:pos x="connsiteX2" y="connsiteY2"/>
                </a:cxn>
                <a:cxn ang="0">
                  <a:pos x="connsiteX3" y="connsiteY3"/>
                </a:cxn>
              </a:cxnLst>
              <a:rect l="l" t="t" r="r" b="b"/>
              <a:pathLst>
                <a:path w="1130435" h="11727">
                  <a:moveTo>
                    <a:pt x="0" y="0"/>
                  </a:moveTo>
                  <a:lnTo>
                    <a:pt x="1130436" y="0"/>
                  </a:lnTo>
                  <a:lnTo>
                    <a:pt x="1130436" y="11727"/>
                  </a:lnTo>
                  <a:lnTo>
                    <a:pt x="0" y="11727"/>
                  </a:lnTo>
                  <a:close/>
                </a:path>
              </a:pathLst>
            </a:custGeom>
            <a:solidFill>
              <a:srgbClr val="58595B"/>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37" name="Freeform: Shape 136">
              <a:extLst>
                <a:ext uri="{FF2B5EF4-FFF2-40B4-BE49-F238E27FC236}">
                  <a16:creationId xmlns:a16="http://schemas.microsoft.com/office/drawing/2014/main" id="{BFEBB694-298B-4E75-911C-81BF1CA1076B}"/>
                </a:ext>
              </a:extLst>
            </p:cNvPr>
            <p:cNvSpPr/>
            <p:nvPr/>
          </p:nvSpPr>
          <p:spPr>
            <a:xfrm>
              <a:off x="5548861" y="2604191"/>
              <a:ext cx="434564" cy="479281"/>
            </a:xfrm>
            <a:custGeom>
              <a:avLst/>
              <a:gdLst>
                <a:gd name="connsiteX0" fmla="*/ 256616 w 434564"/>
                <a:gd name="connsiteY0" fmla="*/ 67672 h 479281"/>
                <a:gd name="connsiteX1" fmla="*/ 0 w 434564"/>
                <a:gd name="connsiteY1" fmla="*/ 302411 h 479281"/>
                <a:gd name="connsiteX2" fmla="*/ 0 w 434564"/>
                <a:gd name="connsiteY2" fmla="*/ 479281 h 479281"/>
                <a:gd name="connsiteX3" fmla="*/ 434564 w 434564"/>
                <a:gd name="connsiteY3" fmla="*/ 44718 h 479281"/>
                <a:gd name="connsiteX4" fmla="*/ 432296 w 434564"/>
                <a:gd name="connsiteY4" fmla="*/ 0 h 479281"/>
                <a:gd name="connsiteX5" fmla="*/ 256616 w 434564"/>
                <a:gd name="connsiteY5" fmla="*/ 67672 h 4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564" h="479281">
                  <a:moveTo>
                    <a:pt x="256616" y="67672"/>
                  </a:moveTo>
                  <a:cubicBezTo>
                    <a:pt x="244966" y="199057"/>
                    <a:pt x="134345" y="302411"/>
                    <a:pt x="0" y="302411"/>
                  </a:cubicBezTo>
                  <a:lnTo>
                    <a:pt x="0" y="479281"/>
                  </a:lnTo>
                  <a:cubicBezTo>
                    <a:pt x="239621" y="479281"/>
                    <a:pt x="434564" y="284339"/>
                    <a:pt x="434564" y="44718"/>
                  </a:cubicBezTo>
                  <a:cubicBezTo>
                    <a:pt x="434564" y="29645"/>
                    <a:pt x="433795" y="14726"/>
                    <a:pt x="432296" y="0"/>
                  </a:cubicBezTo>
                  <a:lnTo>
                    <a:pt x="256616" y="67672"/>
                  </a:lnTo>
                  <a:close/>
                </a:path>
              </a:pathLst>
            </a:custGeom>
            <a:solidFill>
              <a:srgbClr val="989B9E"/>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38" name="Freeform: Shape 137">
              <a:extLst>
                <a:ext uri="{FF2B5EF4-FFF2-40B4-BE49-F238E27FC236}">
                  <a16:creationId xmlns:a16="http://schemas.microsoft.com/office/drawing/2014/main" id="{49D6CAA5-6792-439B-A89C-3544DFDD41D5}"/>
                </a:ext>
              </a:extLst>
            </p:cNvPr>
            <p:cNvSpPr/>
            <p:nvPr/>
          </p:nvSpPr>
          <p:spPr>
            <a:xfrm>
              <a:off x="5548861" y="2214383"/>
              <a:ext cx="432295" cy="457518"/>
            </a:xfrm>
            <a:custGeom>
              <a:avLst/>
              <a:gdLst>
                <a:gd name="connsiteX0" fmla="*/ 0 w 432295"/>
                <a:gd name="connsiteY0" fmla="*/ 0 h 457518"/>
                <a:gd name="connsiteX1" fmla="*/ 0 w 432295"/>
                <a:gd name="connsiteY1" fmla="*/ 176871 h 457518"/>
                <a:gd name="connsiteX2" fmla="*/ 257693 w 432295"/>
                <a:gd name="connsiteY2" fmla="*/ 434564 h 457518"/>
                <a:gd name="connsiteX3" fmla="*/ 256616 w 432295"/>
                <a:gd name="connsiteY3" fmla="*/ 457519 h 457518"/>
                <a:gd name="connsiteX4" fmla="*/ 432296 w 432295"/>
                <a:gd name="connsiteY4" fmla="*/ 389885 h 457518"/>
                <a:gd name="connsiteX5" fmla="*/ 0 w 432295"/>
                <a:gd name="connsiteY5" fmla="*/ 0 h 45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295" h="457518">
                  <a:moveTo>
                    <a:pt x="0" y="0"/>
                  </a:moveTo>
                  <a:lnTo>
                    <a:pt x="0" y="176871"/>
                  </a:lnTo>
                  <a:cubicBezTo>
                    <a:pt x="142073" y="176871"/>
                    <a:pt x="257693" y="292452"/>
                    <a:pt x="257693" y="434564"/>
                  </a:cubicBezTo>
                  <a:cubicBezTo>
                    <a:pt x="257693" y="442292"/>
                    <a:pt x="257270" y="449944"/>
                    <a:pt x="256616" y="457519"/>
                  </a:cubicBezTo>
                  <a:lnTo>
                    <a:pt x="432296" y="389885"/>
                  </a:lnTo>
                  <a:cubicBezTo>
                    <a:pt x="409840" y="171142"/>
                    <a:pt x="224511" y="0"/>
                    <a:pt x="0" y="0"/>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39" name="Freeform: Shape 138">
              <a:extLst>
                <a:ext uri="{FF2B5EF4-FFF2-40B4-BE49-F238E27FC236}">
                  <a16:creationId xmlns:a16="http://schemas.microsoft.com/office/drawing/2014/main" id="{110FB595-8EC1-4455-BE20-F9F5025E7603}"/>
                </a:ext>
              </a:extLst>
            </p:cNvPr>
            <p:cNvSpPr/>
            <p:nvPr/>
          </p:nvSpPr>
          <p:spPr>
            <a:xfrm>
              <a:off x="4958727" y="290664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40" name="Freeform: Shape 139">
              <a:extLst>
                <a:ext uri="{FF2B5EF4-FFF2-40B4-BE49-F238E27FC236}">
                  <a16:creationId xmlns:a16="http://schemas.microsoft.com/office/drawing/2014/main" id="{82E4BBB0-5614-4BC1-ADAF-C1577CB29111}"/>
                </a:ext>
              </a:extLst>
            </p:cNvPr>
            <p:cNvSpPr/>
            <p:nvPr/>
          </p:nvSpPr>
          <p:spPr>
            <a:xfrm>
              <a:off x="5548861" y="290664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41" name="Freeform: Shape 140">
              <a:extLst>
                <a:ext uri="{FF2B5EF4-FFF2-40B4-BE49-F238E27FC236}">
                  <a16:creationId xmlns:a16="http://schemas.microsoft.com/office/drawing/2014/main" id="{1A3C3E58-E8D1-4F06-A4E7-A141EEA668E6}"/>
                </a:ext>
              </a:extLst>
            </p:cNvPr>
            <p:cNvSpPr/>
            <p:nvPr/>
          </p:nvSpPr>
          <p:spPr>
            <a:xfrm>
              <a:off x="5548861" y="2175933"/>
              <a:ext cx="434564" cy="869127"/>
            </a:xfrm>
            <a:custGeom>
              <a:avLst/>
              <a:gdLst>
                <a:gd name="connsiteX0" fmla="*/ 0 w 434564"/>
                <a:gd name="connsiteY0" fmla="*/ 869128 h 869127"/>
                <a:gd name="connsiteX1" fmla="*/ 0 w 434564"/>
                <a:gd name="connsiteY1" fmla="*/ 692257 h 869127"/>
                <a:gd name="connsiteX2" fmla="*/ 257693 w 434564"/>
                <a:gd name="connsiteY2" fmla="*/ 434564 h 869127"/>
                <a:gd name="connsiteX3" fmla="*/ 0 w 434564"/>
                <a:gd name="connsiteY3" fmla="*/ 176871 h 869127"/>
                <a:gd name="connsiteX4" fmla="*/ 0 w 434564"/>
                <a:gd name="connsiteY4" fmla="*/ 0 h 869127"/>
                <a:gd name="connsiteX5" fmla="*/ 434564 w 434564"/>
                <a:gd name="connsiteY5" fmla="*/ 434564 h 869127"/>
                <a:gd name="connsiteX6" fmla="*/ 0 w 434564"/>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869127">
                  <a:moveTo>
                    <a:pt x="0" y="869128"/>
                  </a:moveTo>
                  <a:lnTo>
                    <a:pt x="0" y="692257"/>
                  </a:lnTo>
                  <a:cubicBezTo>
                    <a:pt x="142073" y="692257"/>
                    <a:pt x="257693" y="576676"/>
                    <a:pt x="257693" y="434564"/>
                  </a:cubicBezTo>
                  <a:cubicBezTo>
                    <a:pt x="257693" y="292452"/>
                    <a:pt x="142112" y="176871"/>
                    <a:pt x="0" y="176871"/>
                  </a:cubicBezTo>
                  <a:lnTo>
                    <a:pt x="0" y="0"/>
                  </a:lnTo>
                  <a:cubicBezTo>
                    <a:pt x="239621" y="0"/>
                    <a:pt x="434564" y="194942"/>
                    <a:pt x="434564" y="434564"/>
                  </a:cubicBezTo>
                  <a:cubicBezTo>
                    <a:pt x="434564" y="674185"/>
                    <a:pt x="239621" y="869128"/>
                    <a:pt x="0" y="8691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42" name="Freeform: Shape 141">
              <a:extLst>
                <a:ext uri="{FF2B5EF4-FFF2-40B4-BE49-F238E27FC236}">
                  <a16:creationId xmlns:a16="http://schemas.microsoft.com/office/drawing/2014/main" id="{7C687414-9073-4038-8748-5956BB02FCD8}"/>
                </a:ext>
              </a:extLst>
            </p:cNvPr>
            <p:cNvSpPr/>
            <p:nvPr/>
          </p:nvSpPr>
          <p:spPr>
            <a:xfrm>
              <a:off x="5560396" y="2187621"/>
              <a:ext cx="411493" cy="845750"/>
            </a:xfrm>
            <a:custGeom>
              <a:avLst/>
              <a:gdLst>
                <a:gd name="connsiteX0" fmla="*/ 0 w 411493"/>
                <a:gd name="connsiteY0" fmla="*/ 691834 h 845750"/>
                <a:gd name="connsiteX1" fmla="*/ 257693 w 411493"/>
                <a:gd name="connsiteY1" fmla="*/ 422837 h 845750"/>
                <a:gd name="connsiteX2" fmla="*/ 0 w 411493"/>
                <a:gd name="connsiteY2" fmla="*/ 153839 h 845750"/>
                <a:gd name="connsiteX3" fmla="*/ 0 w 411493"/>
                <a:gd name="connsiteY3" fmla="*/ 0 h 845750"/>
                <a:gd name="connsiteX4" fmla="*/ 411494 w 411493"/>
                <a:gd name="connsiteY4" fmla="*/ 422875 h 845750"/>
                <a:gd name="connsiteX5" fmla="*/ 0 w 411493"/>
                <a:gd name="connsiteY5" fmla="*/ 845750 h 845750"/>
                <a:gd name="connsiteX6" fmla="*/ 0 w 411493"/>
                <a:gd name="connsiteY6" fmla="*/ 691834 h 8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93" h="845750">
                  <a:moveTo>
                    <a:pt x="0" y="691834"/>
                  </a:moveTo>
                  <a:cubicBezTo>
                    <a:pt x="143111" y="685797"/>
                    <a:pt x="257693" y="567448"/>
                    <a:pt x="257693" y="422837"/>
                  </a:cubicBezTo>
                  <a:cubicBezTo>
                    <a:pt x="257693" y="278264"/>
                    <a:pt x="143150" y="159914"/>
                    <a:pt x="0" y="153839"/>
                  </a:cubicBezTo>
                  <a:lnTo>
                    <a:pt x="0" y="0"/>
                  </a:lnTo>
                  <a:cubicBezTo>
                    <a:pt x="227933" y="6152"/>
                    <a:pt x="411494" y="193481"/>
                    <a:pt x="411494" y="422875"/>
                  </a:cubicBezTo>
                  <a:cubicBezTo>
                    <a:pt x="411494" y="652269"/>
                    <a:pt x="227933" y="839598"/>
                    <a:pt x="0" y="845750"/>
                  </a:cubicBezTo>
                  <a:lnTo>
                    <a:pt x="0" y="691834"/>
                  </a:lnTo>
                  <a:close/>
                </a:path>
              </a:pathLst>
            </a:custGeom>
            <a:solidFill>
              <a:schemeClr val="accent5"/>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43" name="Freeform: Shape 142">
              <a:extLst>
                <a:ext uri="{FF2B5EF4-FFF2-40B4-BE49-F238E27FC236}">
                  <a16:creationId xmlns:a16="http://schemas.microsoft.com/office/drawing/2014/main" id="{935406DD-EE67-4D44-843C-D9FDE243B5F2}"/>
                </a:ext>
              </a:extLst>
            </p:cNvPr>
            <p:cNvSpPr/>
            <p:nvPr/>
          </p:nvSpPr>
          <p:spPr>
            <a:xfrm>
              <a:off x="4958420" y="286819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44" name="Freeform: Shape 143">
              <a:extLst>
                <a:ext uri="{FF2B5EF4-FFF2-40B4-BE49-F238E27FC236}">
                  <a16:creationId xmlns:a16="http://schemas.microsoft.com/office/drawing/2014/main" id="{7DC19684-1374-4E61-AFE8-31E7E00A6C69}"/>
                </a:ext>
              </a:extLst>
            </p:cNvPr>
            <p:cNvSpPr/>
            <p:nvPr/>
          </p:nvSpPr>
          <p:spPr>
            <a:xfrm>
              <a:off x="4958420" y="2879725"/>
              <a:ext cx="578905" cy="153800"/>
            </a:xfrm>
            <a:custGeom>
              <a:avLst/>
              <a:gdLst>
                <a:gd name="connsiteX0" fmla="*/ 0 w 578905"/>
                <a:gd name="connsiteY0" fmla="*/ 0 h 153800"/>
                <a:gd name="connsiteX1" fmla="*/ 578906 w 578905"/>
                <a:gd name="connsiteY1" fmla="*/ 0 h 153800"/>
                <a:gd name="connsiteX2" fmla="*/ 578906 w 578905"/>
                <a:gd name="connsiteY2" fmla="*/ 153801 h 153800"/>
                <a:gd name="connsiteX3" fmla="*/ 0 w 578905"/>
                <a:gd name="connsiteY3" fmla="*/ 153801 h 153800"/>
              </a:gdLst>
              <a:ahLst/>
              <a:cxnLst>
                <a:cxn ang="0">
                  <a:pos x="connsiteX0" y="connsiteY0"/>
                </a:cxn>
                <a:cxn ang="0">
                  <a:pos x="connsiteX1" y="connsiteY1"/>
                </a:cxn>
                <a:cxn ang="0">
                  <a:pos x="connsiteX2" y="connsiteY2"/>
                </a:cxn>
                <a:cxn ang="0">
                  <a:pos x="connsiteX3" y="connsiteY3"/>
                </a:cxn>
              </a:cxnLst>
              <a:rect l="l" t="t" r="r" b="b"/>
              <a:pathLst>
                <a:path w="578905" h="153800">
                  <a:moveTo>
                    <a:pt x="0" y="0"/>
                  </a:moveTo>
                  <a:lnTo>
                    <a:pt x="578906" y="0"/>
                  </a:lnTo>
                  <a:lnTo>
                    <a:pt x="578906" y="153801"/>
                  </a:lnTo>
                  <a:lnTo>
                    <a:pt x="0" y="153801"/>
                  </a:lnTo>
                  <a:close/>
                </a:path>
              </a:pathLst>
            </a:custGeom>
            <a:solidFill>
              <a:schemeClr val="accent4"/>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145" name="Graphic 4">
              <a:extLst>
                <a:ext uri="{FF2B5EF4-FFF2-40B4-BE49-F238E27FC236}">
                  <a16:creationId xmlns:a16="http://schemas.microsoft.com/office/drawing/2014/main" id="{81AB9F41-F24B-4206-A558-4F4F86C4C908}"/>
                </a:ext>
              </a:extLst>
            </p:cNvPr>
            <p:cNvGrpSpPr/>
            <p:nvPr/>
          </p:nvGrpSpPr>
          <p:grpSpPr>
            <a:xfrm>
              <a:off x="4958766" y="2950857"/>
              <a:ext cx="590094" cy="11535"/>
              <a:chOff x="4958766" y="2950857"/>
              <a:chExt cx="590094" cy="11535"/>
            </a:xfrm>
            <a:solidFill>
              <a:srgbClr val="FFFFFF"/>
            </a:solidFill>
          </p:grpSpPr>
          <p:sp>
            <p:nvSpPr>
              <p:cNvPr id="146" name="Freeform: Shape 145">
                <a:extLst>
                  <a:ext uri="{FF2B5EF4-FFF2-40B4-BE49-F238E27FC236}">
                    <a16:creationId xmlns:a16="http://schemas.microsoft.com/office/drawing/2014/main" id="{79849999-D9A0-48E5-A542-572A4B2F09FD}"/>
                  </a:ext>
                </a:extLst>
              </p:cNvPr>
              <p:cNvSpPr/>
              <p:nvPr/>
            </p:nvSpPr>
            <p:spPr>
              <a:xfrm>
                <a:off x="4958766" y="2950857"/>
                <a:ext cx="506888" cy="11535"/>
              </a:xfrm>
              <a:custGeom>
                <a:avLst/>
                <a:gdLst>
                  <a:gd name="connsiteX0" fmla="*/ 506889 w 506888"/>
                  <a:gd name="connsiteY0" fmla="*/ 11535 h 11535"/>
                  <a:gd name="connsiteX1" fmla="*/ 435333 w 506888"/>
                  <a:gd name="connsiteY1" fmla="*/ 11535 h 11535"/>
                  <a:gd name="connsiteX2" fmla="*/ 435333 w 506888"/>
                  <a:gd name="connsiteY2" fmla="*/ 0 h 11535"/>
                  <a:gd name="connsiteX3" fmla="*/ 506889 w 506888"/>
                  <a:gd name="connsiteY3" fmla="*/ 0 h 11535"/>
                  <a:gd name="connsiteX4" fmla="*/ 506889 w 506888"/>
                  <a:gd name="connsiteY4" fmla="*/ 11535 h 11535"/>
                  <a:gd name="connsiteX5" fmla="*/ 359817 w 506888"/>
                  <a:gd name="connsiteY5" fmla="*/ 11535 h 11535"/>
                  <a:gd name="connsiteX6" fmla="*/ 288261 w 506888"/>
                  <a:gd name="connsiteY6" fmla="*/ 11535 h 11535"/>
                  <a:gd name="connsiteX7" fmla="*/ 288261 w 506888"/>
                  <a:gd name="connsiteY7" fmla="*/ 0 h 11535"/>
                  <a:gd name="connsiteX8" fmla="*/ 359817 w 506888"/>
                  <a:gd name="connsiteY8" fmla="*/ 0 h 11535"/>
                  <a:gd name="connsiteX9" fmla="*/ 359817 w 506888"/>
                  <a:gd name="connsiteY9" fmla="*/ 11535 h 11535"/>
                  <a:gd name="connsiteX10" fmla="*/ 212745 w 506888"/>
                  <a:gd name="connsiteY10" fmla="*/ 11535 h 11535"/>
                  <a:gd name="connsiteX11" fmla="*/ 141189 w 506888"/>
                  <a:gd name="connsiteY11" fmla="*/ 11535 h 11535"/>
                  <a:gd name="connsiteX12" fmla="*/ 141189 w 506888"/>
                  <a:gd name="connsiteY12" fmla="*/ 0 h 11535"/>
                  <a:gd name="connsiteX13" fmla="*/ 212745 w 506888"/>
                  <a:gd name="connsiteY13" fmla="*/ 0 h 11535"/>
                  <a:gd name="connsiteX14" fmla="*/ 212745 w 506888"/>
                  <a:gd name="connsiteY14" fmla="*/ 11535 h 11535"/>
                  <a:gd name="connsiteX15" fmla="*/ 61866 w 506888"/>
                  <a:gd name="connsiteY15" fmla="*/ 11535 h 11535"/>
                  <a:gd name="connsiteX16" fmla="*/ 0 w 506888"/>
                  <a:gd name="connsiteY16" fmla="*/ 11535 h 11535"/>
                  <a:gd name="connsiteX17" fmla="*/ 0 w 506888"/>
                  <a:gd name="connsiteY17" fmla="*/ 0 h 11535"/>
                  <a:gd name="connsiteX18" fmla="*/ 61866 w 506888"/>
                  <a:gd name="connsiteY18" fmla="*/ 0 h 11535"/>
                  <a:gd name="connsiteX19" fmla="*/ 61866 w 506888"/>
                  <a:gd name="connsiteY19"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6888" h="11535">
                    <a:moveTo>
                      <a:pt x="506889" y="11535"/>
                    </a:moveTo>
                    <a:lnTo>
                      <a:pt x="435333" y="11535"/>
                    </a:lnTo>
                    <a:lnTo>
                      <a:pt x="435333" y="0"/>
                    </a:lnTo>
                    <a:lnTo>
                      <a:pt x="506889" y="0"/>
                    </a:lnTo>
                    <a:lnTo>
                      <a:pt x="506889" y="11535"/>
                    </a:lnTo>
                    <a:close/>
                    <a:moveTo>
                      <a:pt x="359817" y="11535"/>
                    </a:moveTo>
                    <a:lnTo>
                      <a:pt x="288261" y="11535"/>
                    </a:lnTo>
                    <a:lnTo>
                      <a:pt x="288261" y="0"/>
                    </a:lnTo>
                    <a:lnTo>
                      <a:pt x="359817" y="0"/>
                    </a:lnTo>
                    <a:lnTo>
                      <a:pt x="359817" y="11535"/>
                    </a:lnTo>
                    <a:close/>
                    <a:moveTo>
                      <a:pt x="212745" y="11535"/>
                    </a:moveTo>
                    <a:lnTo>
                      <a:pt x="141189" y="11535"/>
                    </a:lnTo>
                    <a:lnTo>
                      <a:pt x="141189" y="0"/>
                    </a:lnTo>
                    <a:lnTo>
                      <a:pt x="212745" y="0"/>
                    </a:lnTo>
                    <a:lnTo>
                      <a:pt x="212745" y="11535"/>
                    </a:lnTo>
                    <a:close/>
                    <a:moveTo>
                      <a:pt x="61866" y="11535"/>
                    </a:moveTo>
                    <a:lnTo>
                      <a:pt x="0" y="11535"/>
                    </a:lnTo>
                    <a:lnTo>
                      <a:pt x="0" y="0"/>
                    </a:lnTo>
                    <a:lnTo>
                      <a:pt x="61866" y="0"/>
                    </a:lnTo>
                    <a:lnTo>
                      <a:pt x="6186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47" name="Freeform: Shape 146">
                <a:extLst>
                  <a:ext uri="{FF2B5EF4-FFF2-40B4-BE49-F238E27FC236}">
                    <a16:creationId xmlns:a16="http://schemas.microsoft.com/office/drawing/2014/main" id="{A0CA173B-63C7-45DC-A381-BEFBB2A96097}"/>
                  </a:ext>
                </a:extLst>
              </p:cNvPr>
              <p:cNvSpPr/>
              <p:nvPr/>
            </p:nvSpPr>
            <p:spPr>
              <a:xfrm>
                <a:off x="5514256"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148" name="Freeform: Shape 147">
              <a:extLst>
                <a:ext uri="{FF2B5EF4-FFF2-40B4-BE49-F238E27FC236}">
                  <a16:creationId xmlns:a16="http://schemas.microsoft.com/office/drawing/2014/main" id="{79585095-F6F4-444E-BE0A-3A88D8D8AA07}"/>
                </a:ext>
              </a:extLst>
            </p:cNvPr>
            <p:cNvSpPr/>
            <p:nvPr/>
          </p:nvSpPr>
          <p:spPr>
            <a:xfrm>
              <a:off x="5114297" y="2567202"/>
              <a:ext cx="434564" cy="516308"/>
            </a:xfrm>
            <a:custGeom>
              <a:avLst/>
              <a:gdLst>
                <a:gd name="connsiteX0" fmla="*/ 0 w 434564"/>
                <a:gd name="connsiteY0" fmla="*/ 81745 h 516308"/>
                <a:gd name="connsiteX1" fmla="*/ 434564 w 434564"/>
                <a:gd name="connsiteY1" fmla="*/ 516309 h 516308"/>
                <a:gd name="connsiteX2" fmla="*/ 434564 w 434564"/>
                <a:gd name="connsiteY2" fmla="*/ 339438 h 516308"/>
                <a:gd name="connsiteX3" fmla="*/ 176871 w 434564"/>
                <a:gd name="connsiteY3" fmla="*/ 81745 h 516308"/>
                <a:gd name="connsiteX4" fmla="*/ 176871 w 434564"/>
                <a:gd name="connsiteY4" fmla="*/ 81630 h 516308"/>
                <a:gd name="connsiteX5" fmla="*/ 7729 w 434564"/>
                <a:gd name="connsiteY5" fmla="*/ 0 h 516308"/>
                <a:gd name="connsiteX6" fmla="*/ 0 w 434564"/>
                <a:gd name="connsiteY6" fmla="*/ 81745 h 51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516308">
                  <a:moveTo>
                    <a:pt x="0" y="81745"/>
                  </a:moveTo>
                  <a:cubicBezTo>
                    <a:pt x="0" y="321367"/>
                    <a:pt x="194943" y="516309"/>
                    <a:pt x="434564" y="516309"/>
                  </a:cubicBezTo>
                  <a:lnTo>
                    <a:pt x="434564" y="339438"/>
                  </a:lnTo>
                  <a:cubicBezTo>
                    <a:pt x="292491" y="339438"/>
                    <a:pt x="176871" y="223857"/>
                    <a:pt x="176871" y="81745"/>
                  </a:cubicBezTo>
                  <a:cubicBezTo>
                    <a:pt x="176871" y="81707"/>
                    <a:pt x="176871" y="81668"/>
                    <a:pt x="176871" y="81630"/>
                  </a:cubicBezTo>
                  <a:lnTo>
                    <a:pt x="7729" y="0"/>
                  </a:lnTo>
                  <a:cubicBezTo>
                    <a:pt x="2692" y="26492"/>
                    <a:pt x="0" y="53792"/>
                    <a:pt x="0" y="81745"/>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49" name="Freeform: Shape 148">
              <a:extLst>
                <a:ext uri="{FF2B5EF4-FFF2-40B4-BE49-F238E27FC236}">
                  <a16:creationId xmlns:a16="http://schemas.microsoft.com/office/drawing/2014/main" id="{033E1D70-FA58-4201-B5A3-15F801646A98}"/>
                </a:ext>
              </a:extLst>
            </p:cNvPr>
            <p:cNvSpPr/>
            <p:nvPr/>
          </p:nvSpPr>
          <p:spPr>
            <a:xfrm>
              <a:off x="5122064" y="2214383"/>
              <a:ext cx="426797" cy="434448"/>
            </a:xfrm>
            <a:custGeom>
              <a:avLst/>
              <a:gdLst>
                <a:gd name="connsiteX0" fmla="*/ 426797 w 426797"/>
                <a:gd name="connsiteY0" fmla="*/ 176871 h 434448"/>
                <a:gd name="connsiteX1" fmla="*/ 426797 w 426797"/>
                <a:gd name="connsiteY1" fmla="*/ 0 h 434448"/>
                <a:gd name="connsiteX2" fmla="*/ 0 w 426797"/>
                <a:gd name="connsiteY2" fmla="*/ 352819 h 434448"/>
                <a:gd name="connsiteX3" fmla="*/ 169142 w 426797"/>
                <a:gd name="connsiteY3" fmla="*/ 434449 h 434448"/>
                <a:gd name="connsiteX4" fmla="*/ 426797 w 426797"/>
                <a:gd name="connsiteY4" fmla="*/ 176871 h 434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97" h="434448">
                  <a:moveTo>
                    <a:pt x="426797" y="176871"/>
                  </a:moveTo>
                  <a:lnTo>
                    <a:pt x="426797" y="0"/>
                  </a:lnTo>
                  <a:cubicBezTo>
                    <a:pt x="215129" y="0"/>
                    <a:pt x="38335" y="152147"/>
                    <a:pt x="0" y="352819"/>
                  </a:cubicBezTo>
                  <a:lnTo>
                    <a:pt x="169142" y="434449"/>
                  </a:lnTo>
                  <a:cubicBezTo>
                    <a:pt x="169181" y="292414"/>
                    <a:pt x="284762" y="176871"/>
                    <a:pt x="426797" y="176871"/>
                  </a:cubicBez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50" name="Freeform: Shape 149">
              <a:extLst>
                <a:ext uri="{FF2B5EF4-FFF2-40B4-BE49-F238E27FC236}">
                  <a16:creationId xmlns:a16="http://schemas.microsoft.com/office/drawing/2014/main" id="{4C16B91F-0EE8-4DE0-AF68-1C06B167CA00}"/>
                </a:ext>
              </a:extLst>
            </p:cNvPr>
            <p:cNvSpPr/>
            <p:nvPr/>
          </p:nvSpPr>
          <p:spPr>
            <a:xfrm>
              <a:off x="5114297" y="2175933"/>
              <a:ext cx="434564" cy="869127"/>
            </a:xfrm>
            <a:custGeom>
              <a:avLst/>
              <a:gdLst>
                <a:gd name="connsiteX0" fmla="*/ 434564 w 434564"/>
                <a:gd name="connsiteY0" fmla="*/ 869128 h 869127"/>
                <a:gd name="connsiteX1" fmla="*/ 0 w 434564"/>
                <a:gd name="connsiteY1" fmla="*/ 434564 h 869127"/>
                <a:gd name="connsiteX2" fmla="*/ 434564 w 434564"/>
                <a:gd name="connsiteY2" fmla="*/ 0 h 869127"/>
                <a:gd name="connsiteX3" fmla="*/ 434564 w 434564"/>
                <a:gd name="connsiteY3" fmla="*/ 176871 h 869127"/>
                <a:gd name="connsiteX4" fmla="*/ 176871 w 434564"/>
                <a:gd name="connsiteY4" fmla="*/ 434564 h 869127"/>
                <a:gd name="connsiteX5" fmla="*/ 434564 w 434564"/>
                <a:gd name="connsiteY5" fmla="*/ 692257 h 869127"/>
                <a:gd name="connsiteX6" fmla="*/ 434564 w 434564"/>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869127">
                  <a:moveTo>
                    <a:pt x="434564" y="869128"/>
                  </a:moveTo>
                  <a:cubicBezTo>
                    <a:pt x="194943" y="869128"/>
                    <a:pt x="0" y="674185"/>
                    <a:pt x="0" y="434564"/>
                  </a:cubicBezTo>
                  <a:cubicBezTo>
                    <a:pt x="0" y="194942"/>
                    <a:pt x="194943" y="0"/>
                    <a:pt x="434564" y="0"/>
                  </a:cubicBezTo>
                  <a:lnTo>
                    <a:pt x="434564" y="176871"/>
                  </a:lnTo>
                  <a:cubicBezTo>
                    <a:pt x="292491" y="176871"/>
                    <a:pt x="176871" y="292452"/>
                    <a:pt x="176871" y="434564"/>
                  </a:cubicBezTo>
                  <a:cubicBezTo>
                    <a:pt x="176871" y="576676"/>
                    <a:pt x="292452" y="692257"/>
                    <a:pt x="434564" y="692257"/>
                  </a:cubicBezTo>
                  <a:lnTo>
                    <a:pt x="434564" y="869128"/>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51" name="Freeform: Shape 150">
              <a:extLst>
                <a:ext uri="{FF2B5EF4-FFF2-40B4-BE49-F238E27FC236}">
                  <a16:creationId xmlns:a16="http://schemas.microsoft.com/office/drawing/2014/main" id="{D746C187-3D7A-4F55-8492-C3585AC6471D}"/>
                </a:ext>
              </a:extLst>
            </p:cNvPr>
            <p:cNvSpPr/>
            <p:nvPr/>
          </p:nvSpPr>
          <p:spPr>
            <a:xfrm>
              <a:off x="5537326" y="2187621"/>
              <a:ext cx="23070" cy="153877"/>
            </a:xfrm>
            <a:custGeom>
              <a:avLst/>
              <a:gdLst>
                <a:gd name="connsiteX0" fmla="*/ 0 w 23070"/>
                <a:gd name="connsiteY0" fmla="*/ 0 h 153877"/>
                <a:gd name="connsiteX1" fmla="*/ 23070 w 23070"/>
                <a:gd name="connsiteY1" fmla="*/ 0 h 153877"/>
                <a:gd name="connsiteX2" fmla="*/ 23070 w 23070"/>
                <a:gd name="connsiteY2" fmla="*/ 153878 h 153877"/>
                <a:gd name="connsiteX3" fmla="*/ 0 w 23070"/>
                <a:gd name="connsiteY3" fmla="*/ 153878 h 153877"/>
              </a:gdLst>
              <a:ahLst/>
              <a:cxnLst>
                <a:cxn ang="0">
                  <a:pos x="connsiteX0" y="connsiteY0"/>
                </a:cxn>
                <a:cxn ang="0">
                  <a:pos x="connsiteX1" y="connsiteY1"/>
                </a:cxn>
                <a:cxn ang="0">
                  <a:pos x="connsiteX2" y="connsiteY2"/>
                </a:cxn>
                <a:cxn ang="0">
                  <a:pos x="connsiteX3" y="connsiteY3"/>
                </a:cxn>
              </a:cxnLst>
              <a:rect l="l" t="t" r="r" b="b"/>
              <a:pathLst>
                <a:path w="23070" h="153877">
                  <a:moveTo>
                    <a:pt x="0" y="0"/>
                  </a:moveTo>
                  <a:lnTo>
                    <a:pt x="23070" y="0"/>
                  </a:lnTo>
                  <a:lnTo>
                    <a:pt x="23070" y="153878"/>
                  </a:lnTo>
                  <a:lnTo>
                    <a:pt x="0" y="153878"/>
                  </a:lnTo>
                  <a:close/>
                </a:path>
              </a:pathLst>
            </a:custGeom>
            <a:solidFill>
              <a:srgbClr val="FCB92D"/>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152" name="Graphic 4">
              <a:extLst>
                <a:ext uri="{FF2B5EF4-FFF2-40B4-BE49-F238E27FC236}">
                  <a16:creationId xmlns:a16="http://schemas.microsoft.com/office/drawing/2014/main" id="{81AB9F41-F24B-4206-A558-4F4F86C4C908}"/>
                </a:ext>
              </a:extLst>
            </p:cNvPr>
            <p:cNvGrpSpPr/>
            <p:nvPr/>
          </p:nvGrpSpPr>
          <p:grpSpPr>
            <a:xfrm>
              <a:off x="5548861" y="2258600"/>
              <a:ext cx="351934" cy="703792"/>
              <a:chOff x="5548861" y="2258600"/>
              <a:chExt cx="351934" cy="703792"/>
            </a:xfrm>
            <a:solidFill>
              <a:srgbClr val="FFFFFF"/>
            </a:solidFill>
          </p:grpSpPr>
          <p:sp>
            <p:nvSpPr>
              <p:cNvPr id="153" name="Freeform: Shape 152">
                <a:extLst>
                  <a:ext uri="{FF2B5EF4-FFF2-40B4-BE49-F238E27FC236}">
                    <a16:creationId xmlns:a16="http://schemas.microsoft.com/office/drawing/2014/main" id="{9194A8A9-F518-4174-8200-8D9E9F7B34F6}"/>
                  </a:ext>
                </a:extLst>
              </p:cNvPr>
              <p:cNvSpPr/>
              <p:nvPr/>
            </p:nvSpPr>
            <p:spPr>
              <a:xfrm>
                <a:off x="5548861" y="2949166"/>
                <a:ext cx="35143" cy="13226"/>
              </a:xfrm>
              <a:custGeom>
                <a:avLst/>
                <a:gdLst>
                  <a:gd name="connsiteX0" fmla="*/ 0 w 35143"/>
                  <a:gd name="connsiteY0" fmla="*/ 13227 h 13226"/>
                  <a:gd name="connsiteX1" fmla="*/ 0 w 35143"/>
                  <a:gd name="connsiteY1" fmla="*/ 1692 h 13226"/>
                  <a:gd name="connsiteX2" fmla="*/ 33990 w 35143"/>
                  <a:gd name="connsiteY2" fmla="*/ 0 h 13226"/>
                  <a:gd name="connsiteX3" fmla="*/ 35144 w 35143"/>
                  <a:gd name="connsiteY3" fmla="*/ 11497 h 13226"/>
                  <a:gd name="connsiteX4" fmla="*/ 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0" y="13227"/>
                    </a:moveTo>
                    <a:lnTo>
                      <a:pt x="0" y="1692"/>
                    </a:lnTo>
                    <a:cubicBezTo>
                      <a:pt x="11343" y="1692"/>
                      <a:pt x="22801" y="1115"/>
                      <a:pt x="33990" y="0"/>
                    </a:cubicBezTo>
                    <a:lnTo>
                      <a:pt x="35144" y="11497"/>
                    </a:lnTo>
                    <a:cubicBezTo>
                      <a:pt x="23570" y="12650"/>
                      <a:pt x="11727" y="13227"/>
                      <a:pt x="0"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54" name="Freeform: Shape 153">
                <a:extLst>
                  <a:ext uri="{FF2B5EF4-FFF2-40B4-BE49-F238E27FC236}">
                    <a16:creationId xmlns:a16="http://schemas.microsoft.com/office/drawing/2014/main" id="{16D02CB0-E942-4ACD-A021-6989163F735E}"/>
                  </a:ext>
                </a:extLst>
              </p:cNvPr>
              <p:cNvSpPr/>
              <p:nvPr/>
            </p:nvSpPr>
            <p:spPr>
              <a:xfrm>
                <a:off x="5649831" y="2274365"/>
                <a:ext cx="250964" cy="672262"/>
              </a:xfrm>
              <a:custGeom>
                <a:avLst/>
                <a:gdLst>
                  <a:gd name="connsiteX0" fmla="*/ 3422 w 250964"/>
                  <a:gd name="connsiteY0" fmla="*/ 672263 h 672262"/>
                  <a:gd name="connsiteX1" fmla="*/ 0 w 250964"/>
                  <a:gd name="connsiteY1" fmla="*/ 661228 h 672262"/>
                  <a:gd name="connsiteX2" fmla="*/ 59713 w 250964"/>
                  <a:gd name="connsiteY2" fmla="*/ 636235 h 672262"/>
                  <a:gd name="connsiteX3" fmla="*/ 65173 w 250964"/>
                  <a:gd name="connsiteY3" fmla="*/ 646386 h 672262"/>
                  <a:gd name="connsiteX4" fmla="*/ 3422 w 250964"/>
                  <a:gd name="connsiteY4" fmla="*/ 672263 h 672262"/>
                  <a:gd name="connsiteX5" fmla="*/ 123732 w 250964"/>
                  <a:gd name="connsiteY5" fmla="*/ 606936 h 672262"/>
                  <a:gd name="connsiteX6" fmla="*/ 116350 w 250964"/>
                  <a:gd name="connsiteY6" fmla="*/ 598054 h 672262"/>
                  <a:gd name="connsiteX7" fmla="*/ 162029 w 250964"/>
                  <a:gd name="connsiteY7" fmla="*/ 552183 h 672262"/>
                  <a:gd name="connsiteX8" fmla="*/ 170949 w 250964"/>
                  <a:gd name="connsiteY8" fmla="*/ 559527 h 672262"/>
                  <a:gd name="connsiteX9" fmla="*/ 123732 w 250964"/>
                  <a:gd name="connsiteY9" fmla="*/ 606936 h 672262"/>
                  <a:gd name="connsiteX10" fmla="*/ 210092 w 250964"/>
                  <a:gd name="connsiteY10" fmla="*/ 500775 h 672262"/>
                  <a:gd name="connsiteX11" fmla="*/ 199902 w 250964"/>
                  <a:gd name="connsiteY11" fmla="*/ 495354 h 672262"/>
                  <a:gd name="connsiteX12" fmla="*/ 224626 w 250964"/>
                  <a:gd name="connsiteY12" fmla="*/ 435564 h 672262"/>
                  <a:gd name="connsiteX13" fmla="*/ 235661 w 250964"/>
                  <a:gd name="connsiteY13" fmla="*/ 438947 h 672262"/>
                  <a:gd name="connsiteX14" fmla="*/ 210092 w 250964"/>
                  <a:gd name="connsiteY14" fmla="*/ 500775 h 672262"/>
                  <a:gd name="connsiteX15" fmla="*/ 249349 w 250964"/>
                  <a:gd name="connsiteY15" fmla="*/ 369698 h 672262"/>
                  <a:gd name="connsiteX16" fmla="*/ 237853 w 250964"/>
                  <a:gd name="connsiteY16" fmla="*/ 368622 h 672262"/>
                  <a:gd name="connsiteX17" fmla="*/ 239391 w 250964"/>
                  <a:gd name="connsiteY17" fmla="*/ 336170 h 672262"/>
                  <a:gd name="connsiteX18" fmla="*/ 237891 w 250964"/>
                  <a:gd name="connsiteY18" fmla="*/ 303910 h 672262"/>
                  <a:gd name="connsiteX19" fmla="*/ 249388 w 250964"/>
                  <a:gd name="connsiteY19" fmla="*/ 302834 h 672262"/>
                  <a:gd name="connsiteX20" fmla="*/ 250964 w 250964"/>
                  <a:gd name="connsiteY20" fmla="*/ 336170 h 672262"/>
                  <a:gd name="connsiteX21" fmla="*/ 249349 w 250964"/>
                  <a:gd name="connsiteY21" fmla="*/ 369698 h 672262"/>
                  <a:gd name="connsiteX22" fmla="*/ 224664 w 250964"/>
                  <a:gd name="connsiteY22" fmla="*/ 236815 h 672262"/>
                  <a:gd name="connsiteX23" fmla="*/ 199979 w 250964"/>
                  <a:gd name="connsiteY23" fmla="*/ 176986 h 672262"/>
                  <a:gd name="connsiteX24" fmla="*/ 210169 w 250964"/>
                  <a:gd name="connsiteY24" fmla="*/ 171603 h 672262"/>
                  <a:gd name="connsiteX25" fmla="*/ 235699 w 250964"/>
                  <a:gd name="connsiteY25" fmla="*/ 233469 h 672262"/>
                  <a:gd name="connsiteX26" fmla="*/ 224664 w 250964"/>
                  <a:gd name="connsiteY26" fmla="*/ 236815 h 672262"/>
                  <a:gd name="connsiteX27" fmla="*/ 162106 w 250964"/>
                  <a:gd name="connsiteY27" fmla="*/ 120157 h 672262"/>
                  <a:gd name="connsiteX28" fmla="*/ 116466 w 250964"/>
                  <a:gd name="connsiteY28" fmla="*/ 74247 h 672262"/>
                  <a:gd name="connsiteX29" fmla="*/ 123848 w 250964"/>
                  <a:gd name="connsiteY29" fmla="*/ 65365 h 672262"/>
                  <a:gd name="connsiteX30" fmla="*/ 171026 w 250964"/>
                  <a:gd name="connsiteY30" fmla="*/ 112813 h 672262"/>
                  <a:gd name="connsiteX31" fmla="*/ 162106 w 250964"/>
                  <a:gd name="connsiteY31" fmla="*/ 120157 h 672262"/>
                  <a:gd name="connsiteX32" fmla="*/ 59828 w 250964"/>
                  <a:gd name="connsiteY32" fmla="*/ 36066 h 672262"/>
                  <a:gd name="connsiteX33" fmla="*/ 154 w 250964"/>
                  <a:gd name="connsiteY33" fmla="*/ 11035 h 672262"/>
                  <a:gd name="connsiteX34" fmla="*/ 3576 w 250964"/>
                  <a:gd name="connsiteY34" fmla="*/ 0 h 672262"/>
                  <a:gd name="connsiteX35" fmla="*/ 65288 w 250964"/>
                  <a:gd name="connsiteY35" fmla="*/ 25877 h 672262"/>
                  <a:gd name="connsiteX36" fmla="*/ 59828 w 250964"/>
                  <a:gd name="connsiteY36" fmla="*/ 36066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64" h="672262">
                    <a:moveTo>
                      <a:pt x="3422" y="672263"/>
                    </a:moveTo>
                    <a:lnTo>
                      <a:pt x="0" y="661228"/>
                    </a:lnTo>
                    <a:cubicBezTo>
                      <a:pt x="20571" y="654845"/>
                      <a:pt x="40680" y="646424"/>
                      <a:pt x="59713" y="636235"/>
                    </a:cubicBezTo>
                    <a:lnTo>
                      <a:pt x="65173" y="646386"/>
                    </a:lnTo>
                    <a:cubicBezTo>
                      <a:pt x="45486" y="656960"/>
                      <a:pt x="24723" y="665688"/>
                      <a:pt x="3422" y="672263"/>
                    </a:cubicBezTo>
                    <a:close/>
                    <a:moveTo>
                      <a:pt x="123732" y="606936"/>
                    </a:moveTo>
                    <a:lnTo>
                      <a:pt x="116350" y="598054"/>
                    </a:lnTo>
                    <a:cubicBezTo>
                      <a:pt x="132961" y="584289"/>
                      <a:pt x="148302" y="568832"/>
                      <a:pt x="162029" y="552183"/>
                    </a:cubicBezTo>
                    <a:lnTo>
                      <a:pt x="170949" y="559527"/>
                    </a:lnTo>
                    <a:cubicBezTo>
                      <a:pt x="156761" y="576753"/>
                      <a:pt x="140882" y="592710"/>
                      <a:pt x="123732" y="606936"/>
                    </a:cubicBezTo>
                    <a:close/>
                    <a:moveTo>
                      <a:pt x="210092" y="500775"/>
                    </a:moveTo>
                    <a:lnTo>
                      <a:pt x="199902" y="495354"/>
                    </a:lnTo>
                    <a:cubicBezTo>
                      <a:pt x="210015" y="476282"/>
                      <a:pt x="218320" y="456173"/>
                      <a:pt x="224626" y="435564"/>
                    </a:cubicBezTo>
                    <a:lnTo>
                      <a:pt x="235661" y="438947"/>
                    </a:lnTo>
                    <a:cubicBezTo>
                      <a:pt x="229163" y="460287"/>
                      <a:pt x="220550" y="481050"/>
                      <a:pt x="210092" y="500775"/>
                    </a:cubicBezTo>
                    <a:close/>
                    <a:moveTo>
                      <a:pt x="249349" y="369698"/>
                    </a:moveTo>
                    <a:lnTo>
                      <a:pt x="237853" y="368622"/>
                    </a:lnTo>
                    <a:cubicBezTo>
                      <a:pt x="238853" y="357894"/>
                      <a:pt x="239391" y="346974"/>
                      <a:pt x="239391" y="336170"/>
                    </a:cubicBezTo>
                    <a:cubicBezTo>
                      <a:pt x="239391" y="325404"/>
                      <a:pt x="238891" y="314561"/>
                      <a:pt x="237891" y="303910"/>
                    </a:cubicBezTo>
                    <a:lnTo>
                      <a:pt x="249388" y="302834"/>
                    </a:lnTo>
                    <a:cubicBezTo>
                      <a:pt x="250426" y="313830"/>
                      <a:pt x="250964" y="325058"/>
                      <a:pt x="250964" y="336170"/>
                    </a:cubicBezTo>
                    <a:cubicBezTo>
                      <a:pt x="250926" y="347320"/>
                      <a:pt x="250388" y="358625"/>
                      <a:pt x="249349" y="369698"/>
                    </a:cubicBezTo>
                    <a:close/>
                    <a:moveTo>
                      <a:pt x="224664" y="236815"/>
                    </a:moveTo>
                    <a:cubicBezTo>
                      <a:pt x="218397" y="216205"/>
                      <a:pt x="210092" y="196057"/>
                      <a:pt x="199979" y="176986"/>
                    </a:cubicBezTo>
                    <a:lnTo>
                      <a:pt x="210169" y="171603"/>
                    </a:lnTo>
                    <a:cubicBezTo>
                      <a:pt x="220627" y="191328"/>
                      <a:pt x="229201" y="212130"/>
                      <a:pt x="235699" y="233469"/>
                    </a:cubicBezTo>
                    <a:lnTo>
                      <a:pt x="224664" y="236815"/>
                    </a:lnTo>
                    <a:close/>
                    <a:moveTo>
                      <a:pt x="162106" y="120157"/>
                    </a:moveTo>
                    <a:cubicBezTo>
                      <a:pt x="148418" y="103508"/>
                      <a:pt x="133038" y="88051"/>
                      <a:pt x="116466" y="74247"/>
                    </a:cubicBezTo>
                    <a:lnTo>
                      <a:pt x="123848" y="65365"/>
                    </a:lnTo>
                    <a:cubicBezTo>
                      <a:pt x="140997" y="79630"/>
                      <a:pt x="156876" y="95587"/>
                      <a:pt x="171026" y="112813"/>
                    </a:cubicBezTo>
                    <a:lnTo>
                      <a:pt x="162106" y="120157"/>
                    </a:lnTo>
                    <a:close/>
                    <a:moveTo>
                      <a:pt x="59828" y="36066"/>
                    </a:moveTo>
                    <a:cubicBezTo>
                      <a:pt x="40796" y="25839"/>
                      <a:pt x="20725" y="17418"/>
                      <a:pt x="154" y="11035"/>
                    </a:cubicBezTo>
                    <a:lnTo>
                      <a:pt x="3576" y="0"/>
                    </a:lnTo>
                    <a:cubicBezTo>
                      <a:pt x="24839" y="6613"/>
                      <a:pt x="45602" y="15342"/>
                      <a:pt x="65288" y="25877"/>
                    </a:cubicBezTo>
                    <a:lnTo>
                      <a:pt x="59828" y="36066"/>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55" name="Freeform: Shape 154">
                <a:extLst>
                  <a:ext uri="{FF2B5EF4-FFF2-40B4-BE49-F238E27FC236}">
                    <a16:creationId xmlns:a16="http://schemas.microsoft.com/office/drawing/2014/main" id="{4C77C5C4-146C-4030-B397-0060CB9E320A}"/>
                  </a:ext>
                </a:extLst>
              </p:cNvPr>
              <p:cNvSpPr/>
              <p:nvPr/>
            </p:nvSpPr>
            <p:spPr>
              <a:xfrm>
                <a:off x="5548861" y="2258600"/>
                <a:ext cx="35143" cy="13226"/>
              </a:xfrm>
              <a:custGeom>
                <a:avLst/>
                <a:gdLst>
                  <a:gd name="connsiteX0" fmla="*/ 33990 w 35143"/>
                  <a:gd name="connsiteY0" fmla="*/ 13227 h 13226"/>
                  <a:gd name="connsiteX1" fmla="*/ 0 w 35143"/>
                  <a:gd name="connsiteY1" fmla="*/ 11535 h 13226"/>
                  <a:gd name="connsiteX2" fmla="*/ 0 w 35143"/>
                  <a:gd name="connsiteY2" fmla="*/ 0 h 13226"/>
                  <a:gd name="connsiteX3" fmla="*/ 35144 w 35143"/>
                  <a:gd name="connsiteY3" fmla="*/ 1730 h 13226"/>
                  <a:gd name="connsiteX4" fmla="*/ 3399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3990" y="13227"/>
                    </a:moveTo>
                    <a:cubicBezTo>
                      <a:pt x="22763" y="12112"/>
                      <a:pt x="11304" y="11535"/>
                      <a:pt x="0" y="11535"/>
                    </a:cubicBezTo>
                    <a:lnTo>
                      <a:pt x="0" y="0"/>
                    </a:lnTo>
                    <a:cubicBezTo>
                      <a:pt x="11727" y="0"/>
                      <a:pt x="23531" y="577"/>
                      <a:pt x="35144" y="1730"/>
                    </a:cubicBezTo>
                    <a:lnTo>
                      <a:pt x="33990"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156" name="Freeform: Shape 155">
              <a:extLst>
                <a:ext uri="{FF2B5EF4-FFF2-40B4-BE49-F238E27FC236}">
                  <a16:creationId xmlns:a16="http://schemas.microsoft.com/office/drawing/2014/main" id="{8730A24F-B13B-4CBF-A13C-45ECF01425A8}"/>
                </a:ext>
              </a:extLst>
            </p:cNvPr>
            <p:cNvSpPr/>
            <p:nvPr/>
          </p:nvSpPr>
          <p:spPr>
            <a:xfrm>
              <a:off x="5548861" y="286819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57" name="Freeform: Shape 156">
              <a:extLst>
                <a:ext uri="{FF2B5EF4-FFF2-40B4-BE49-F238E27FC236}">
                  <a16:creationId xmlns:a16="http://schemas.microsoft.com/office/drawing/2014/main" id="{CC187465-871A-410F-A145-3FB76E6F8E39}"/>
                </a:ext>
              </a:extLst>
            </p:cNvPr>
            <p:cNvSpPr/>
            <p:nvPr/>
          </p:nvSpPr>
          <p:spPr>
            <a:xfrm>
              <a:off x="5125832" y="2187621"/>
              <a:ext cx="963331" cy="845942"/>
            </a:xfrm>
            <a:custGeom>
              <a:avLst/>
              <a:gdLst>
                <a:gd name="connsiteX0" fmla="*/ 434564 w 963331"/>
                <a:gd name="connsiteY0" fmla="*/ 692103 h 845942"/>
                <a:gd name="connsiteX1" fmla="*/ 434564 w 963331"/>
                <a:gd name="connsiteY1" fmla="*/ 692065 h 845942"/>
                <a:gd name="connsiteX2" fmla="*/ 411494 w 963331"/>
                <a:gd name="connsiteY2" fmla="*/ 692065 h 845942"/>
                <a:gd name="connsiteX3" fmla="*/ 411494 w 963331"/>
                <a:gd name="connsiteY3" fmla="*/ 691873 h 845942"/>
                <a:gd name="connsiteX4" fmla="*/ 153801 w 963331"/>
                <a:gd name="connsiteY4" fmla="*/ 422914 h 845942"/>
                <a:gd name="connsiteX5" fmla="*/ 411494 w 963331"/>
                <a:gd name="connsiteY5" fmla="*/ 153916 h 845942"/>
                <a:gd name="connsiteX6" fmla="*/ 411494 w 963331"/>
                <a:gd name="connsiteY6" fmla="*/ 0 h 845942"/>
                <a:gd name="connsiteX7" fmla="*/ 0 w 963331"/>
                <a:gd name="connsiteY7" fmla="*/ 422875 h 845942"/>
                <a:gd name="connsiteX8" fmla="*/ 411494 w 963331"/>
                <a:gd name="connsiteY8" fmla="*/ 845750 h 845942"/>
                <a:gd name="connsiteX9" fmla="*/ 411494 w 963331"/>
                <a:gd name="connsiteY9" fmla="*/ 845942 h 845942"/>
                <a:gd name="connsiteX10" fmla="*/ 434564 w 963331"/>
                <a:gd name="connsiteY10" fmla="*/ 845942 h 845942"/>
                <a:gd name="connsiteX11" fmla="*/ 434564 w 963331"/>
                <a:gd name="connsiteY11" fmla="*/ 845904 h 845942"/>
                <a:gd name="connsiteX12" fmla="*/ 963331 w 963331"/>
                <a:gd name="connsiteY12" fmla="*/ 845904 h 845942"/>
                <a:gd name="connsiteX13" fmla="*/ 963331 w 963331"/>
                <a:gd name="connsiteY13" fmla="*/ 692103 h 845942"/>
                <a:gd name="connsiteX14" fmla="*/ 434564 w 963331"/>
                <a:gd name="connsiteY14" fmla="*/ 692103 h 84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3331" h="845942">
                  <a:moveTo>
                    <a:pt x="434564" y="692103"/>
                  </a:moveTo>
                  <a:lnTo>
                    <a:pt x="434564" y="692065"/>
                  </a:lnTo>
                  <a:lnTo>
                    <a:pt x="411494" y="692065"/>
                  </a:lnTo>
                  <a:lnTo>
                    <a:pt x="411494" y="691873"/>
                  </a:lnTo>
                  <a:cubicBezTo>
                    <a:pt x="268382" y="685836"/>
                    <a:pt x="153801" y="567486"/>
                    <a:pt x="153801" y="422914"/>
                  </a:cubicBezTo>
                  <a:cubicBezTo>
                    <a:pt x="153801" y="278341"/>
                    <a:pt x="268344" y="159991"/>
                    <a:pt x="411494" y="153916"/>
                  </a:cubicBezTo>
                  <a:lnTo>
                    <a:pt x="411494" y="0"/>
                  </a:lnTo>
                  <a:cubicBezTo>
                    <a:pt x="183561" y="6152"/>
                    <a:pt x="0" y="193481"/>
                    <a:pt x="0" y="422875"/>
                  </a:cubicBezTo>
                  <a:cubicBezTo>
                    <a:pt x="0" y="652269"/>
                    <a:pt x="183561" y="839598"/>
                    <a:pt x="411494" y="845750"/>
                  </a:cubicBezTo>
                  <a:lnTo>
                    <a:pt x="411494" y="845942"/>
                  </a:lnTo>
                  <a:lnTo>
                    <a:pt x="434564" y="845942"/>
                  </a:lnTo>
                  <a:lnTo>
                    <a:pt x="434564" y="845904"/>
                  </a:lnTo>
                  <a:lnTo>
                    <a:pt x="963331" y="845904"/>
                  </a:lnTo>
                  <a:lnTo>
                    <a:pt x="963331" y="692103"/>
                  </a:lnTo>
                  <a:lnTo>
                    <a:pt x="434564" y="692103"/>
                  </a:lnTo>
                  <a:close/>
                </a:path>
              </a:pathLst>
            </a:custGeom>
            <a:solidFill>
              <a:schemeClr val="accent5"/>
            </a:solidFill>
            <a:ln w="3845" cap="flat">
              <a:noFill/>
              <a:prstDash val="solid"/>
              <a:miter/>
            </a:ln>
          </p:spPr>
          <p:txBody>
            <a:bodyPr rtlCol="0" anchor="ctr"/>
            <a:lstStyle/>
            <a:p>
              <a:pPr defTabSz="914378">
                <a:defRPr/>
              </a:pPr>
              <a:endParaRPr lang="en-US" dirty="0">
                <a:solidFill>
                  <a:srgbClr val="000000"/>
                </a:solidFill>
                <a:latin typeface="Calibri"/>
              </a:endParaRPr>
            </a:p>
          </p:txBody>
        </p:sp>
        <p:grpSp>
          <p:nvGrpSpPr>
            <p:cNvPr id="158" name="Graphic 4">
              <a:extLst>
                <a:ext uri="{FF2B5EF4-FFF2-40B4-BE49-F238E27FC236}">
                  <a16:creationId xmlns:a16="http://schemas.microsoft.com/office/drawing/2014/main" id="{81AB9F41-F24B-4206-A558-4F4F86C4C908}"/>
                </a:ext>
              </a:extLst>
            </p:cNvPr>
            <p:cNvGrpSpPr/>
            <p:nvPr/>
          </p:nvGrpSpPr>
          <p:grpSpPr>
            <a:xfrm>
              <a:off x="5548861" y="2950857"/>
              <a:ext cx="475782" cy="11535"/>
              <a:chOff x="5548861" y="2950857"/>
              <a:chExt cx="475782" cy="11535"/>
            </a:xfrm>
            <a:solidFill>
              <a:srgbClr val="FFFFFF"/>
            </a:solidFill>
          </p:grpSpPr>
          <p:sp>
            <p:nvSpPr>
              <p:cNvPr id="159" name="Freeform: Shape 158">
                <a:extLst>
                  <a:ext uri="{FF2B5EF4-FFF2-40B4-BE49-F238E27FC236}">
                    <a16:creationId xmlns:a16="http://schemas.microsoft.com/office/drawing/2014/main" id="{40F90797-6657-4F9C-8218-C681052AF81C}"/>
                  </a:ext>
                </a:extLst>
              </p:cNvPr>
              <p:cNvSpPr/>
              <p:nvPr/>
            </p:nvSpPr>
            <p:spPr>
              <a:xfrm>
                <a:off x="5548861"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60" name="Freeform: Shape 159">
                <a:extLst>
                  <a:ext uri="{FF2B5EF4-FFF2-40B4-BE49-F238E27FC236}">
                    <a16:creationId xmlns:a16="http://schemas.microsoft.com/office/drawing/2014/main" id="{3FE8391C-C386-4A30-9DDD-5EA6798732F5}"/>
                  </a:ext>
                </a:extLst>
              </p:cNvPr>
              <p:cNvSpPr/>
              <p:nvPr/>
            </p:nvSpPr>
            <p:spPr>
              <a:xfrm>
                <a:off x="5658982" y="2950857"/>
                <a:ext cx="365661" cy="11535"/>
              </a:xfrm>
              <a:custGeom>
                <a:avLst/>
                <a:gdLst>
                  <a:gd name="connsiteX0" fmla="*/ 365661 w 365661"/>
                  <a:gd name="connsiteY0" fmla="*/ 11535 h 11535"/>
                  <a:gd name="connsiteX1" fmla="*/ 294105 w 365661"/>
                  <a:gd name="connsiteY1" fmla="*/ 11535 h 11535"/>
                  <a:gd name="connsiteX2" fmla="*/ 294105 w 365661"/>
                  <a:gd name="connsiteY2" fmla="*/ 0 h 11535"/>
                  <a:gd name="connsiteX3" fmla="*/ 365661 w 365661"/>
                  <a:gd name="connsiteY3" fmla="*/ 0 h 11535"/>
                  <a:gd name="connsiteX4" fmla="*/ 365661 w 365661"/>
                  <a:gd name="connsiteY4" fmla="*/ 11535 h 11535"/>
                  <a:gd name="connsiteX5" fmla="*/ 218628 w 365661"/>
                  <a:gd name="connsiteY5" fmla="*/ 11535 h 11535"/>
                  <a:gd name="connsiteX6" fmla="*/ 147072 w 365661"/>
                  <a:gd name="connsiteY6" fmla="*/ 11535 h 11535"/>
                  <a:gd name="connsiteX7" fmla="*/ 147072 w 365661"/>
                  <a:gd name="connsiteY7" fmla="*/ 0 h 11535"/>
                  <a:gd name="connsiteX8" fmla="*/ 218628 w 365661"/>
                  <a:gd name="connsiteY8" fmla="*/ 0 h 11535"/>
                  <a:gd name="connsiteX9" fmla="*/ 218628 w 365661"/>
                  <a:gd name="connsiteY9" fmla="*/ 11535 h 11535"/>
                  <a:gd name="connsiteX10" fmla="*/ 71556 w 365661"/>
                  <a:gd name="connsiteY10" fmla="*/ 11535 h 11535"/>
                  <a:gd name="connsiteX11" fmla="*/ 0 w 365661"/>
                  <a:gd name="connsiteY11" fmla="*/ 11535 h 11535"/>
                  <a:gd name="connsiteX12" fmla="*/ 0 w 365661"/>
                  <a:gd name="connsiteY12" fmla="*/ 0 h 11535"/>
                  <a:gd name="connsiteX13" fmla="*/ 71556 w 365661"/>
                  <a:gd name="connsiteY13" fmla="*/ 0 h 11535"/>
                  <a:gd name="connsiteX14" fmla="*/ 71556 w 365661"/>
                  <a:gd name="connsiteY14"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661" h="11535">
                    <a:moveTo>
                      <a:pt x="365661" y="11535"/>
                    </a:moveTo>
                    <a:lnTo>
                      <a:pt x="294105" y="11535"/>
                    </a:lnTo>
                    <a:lnTo>
                      <a:pt x="294105" y="0"/>
                    </a:lnTo>
                    <a:lnTo>
                      <a:pt x="365661" y="0"/>
                    </a:lnTo>
                    <a:lnTo>
                      <a:pt x="365661" y="11535"/>
                    </a:lnTo>
                    <a:close/>
                    <a:moveTo>
                      <a:pt x="218628" y="11535"/>
                    </a:moveTo>
                    <a:lnTo>
                      <a:pt x="147072" y="11535"/>
                    </a:lnTo>
                    <a:lnTo>
                      <a:pt x="147072" y="0"/>
                    </a:lnTo>
                    <a:lnTo>
                      <a:pt x="218628" y="0"/>
                    </a:lnTo>
                    <a:lnTo>
                      <a:pt x="218628" y="11535"/>
                    </a:lnTo>
                    <a:close/>
                    <a:moveTo>
                      <a:pt x="71556" y="11535"/>
                    </a:moveTo>
                    <a:lnTo>
                      <a:pt x="0" y="11535"/>
                    </a:lnTo>
                    <a:lnTo>
                      <a:pt x="0" y="0"/>
                    </a:lnTo>
                    <a:lnTo>
                      <a:pt x="71556" y="0"/>
                    </a:lnTo>
                    <a:lnTo>
                      <a:pt x="7155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nvGrpSpPr>
            <p:cNvPr id="161" name="Graphic 4">
              <a:extLst>
                <a:ext uri="{FF2B5EF4-FFF2-40B4-BE49-F238E27FC236}">
                  <a16:creationId xmlns:a16="http://schemas.microsoft.com/office/drawing/2014/main" id="{81AB9F41-F24B-4206-A558-4F4F86C4C908}"/>
                </a:ext>
              </a:extLst>
            </p:cNvPr>
            <p:cNvGrpSpPr/>
            <p:nvPr/>
          </p:nvGrpSpPr>
          <p:grpSpPr>
            <a:xfrm>
              <a:off x="5196965" y="2258600"/>
              <a:ext cx="351896" cy="703792"/>
              <a:chOff x="5196965" y="2258600"/>
              <a:chExt cx="351896" cy="703792"/>
            </a:xfrm>
            <a:solidFill>
              <a:srgbClr val="FFFFFF"/>
            </a:solidFill>
          </p:grpSpPr>
          <p:sp>
            <p:nvSpPr>
              <p:cNvPr id="162" name="Freeform: Shape 161">
                <a:extLst>
                  <a:ext uri="{FF2B5EF4-FFF2-40B4-BE49-F238E27FC236}">
                    <a16:creationId xmlns:a16="http://schemas.microsoft.com/office/drawing/2014/main" id="{B674962C-AAB6-42FE-AAA5-ABFA53661546}"/>
                  </a:ext>
                </a:extLst>
              </p:cNvPr>
              <p:cNvSpPr/>
              <p:nvPr/>
            </p:nvSpPr>
            <p:spPr>
              <a:xfrm>
                <a:off x="5513717" y="2258600"/>
                <a:ext cx="35143" cy="13226"/>
              </a:xfrm>
              <a:custGeom>
                <a:avLst/>
                <a:gdLst>
                  <a:gd name="connsiteX0" fmla="*/ 1154 w 35143"/>
                  <a:gd name="connsiteY0" fmla="*/ 13227 h 13226"/>
                  <a:gd name="connsiteX1" fmla="*/ 0 w 35143"/>
                  <a:gd name="connsiteY1" fmla="*/ 1730 h 13226"/>
                  <a:gd name="connsiteX2" fmla="*/ 35144 w 35143"/>
                  <a:gd name="connsiteY2" fmla="*/ 0 h 13226"/>
                  <a:gd name="connsiteX3" fmla="*/ 35144 w 35143"/>
                  <a:gd name="connsiteY3" fmla="*/ 11535 h 13226"/>
                  <a:gd name="connsiteX4" fmla="*/ 1154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1154" y="13227"/>
                    </a:moveTo>
                    <a:lnTo>
                      <a:pt x="0" y="1730"/>
                    </a:lnTo>
                    <a:cubicBezTo>
                      <a:pt x="11612" y="577"/>
                      <a:pt x="23416" y="0"/>
                      <a:pt x="35144" y="0"/>
                    </a:cubicBezTo>
                    <a:lnTo>
                      <a:pt x="35144" y="11535"/>
                    </a:lnTo>
                    <a:cubicBezTo>
                      <a:pt x="23801" y="11535"/>
                      <a:pt x="12381" y="12112"/>
                      <a:pt x="1154"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63" name="Freeform: Shape 162">
                <a:extLst>
                  <a:ext uri="{FF2B5EF4-FFF2-40B4-BE49-F238E27FC236}">
                    <a16:creationId xmlns:a16="http://schemas.microsoft.com/office/drawing/2014/main" id="{942E7812-F21F-4C0E-8678-C88BCCD57DF0}"/>
                  </a:ext>
                </a:extLst>
              </p:cNvPr>
              <p:cNvSpPr/>
              <p:nvPr/>
            </p:nvSpPr>
            <p:spPr>
              <a:xfrm>
                <a:off x="5196965" y="2274327"/>
                <a:ext cx="250925" cy="672262"/>
              </a:xfrm>
              <a:custGeom>
                <a:avLst/>
                <a:gdLst>
                  <a:gd name="connsiteX0" fmla="*/ 247350 w 250925"/>
                  <a:gd name="connsiteY0" fmla="*/ 672263 h 672262"/>
                  <a:gd name="connsiteX1" fmla="*/ 185638 w 250925"/>
                  <a:gd name="connsiteY1" fmla="*/ 646386 h 672262"/>
                  <a:gd name="connsiteX2" fmla="*/ 191098 w 250925"/>
                  <a:gd name="connsiteY2" fmla="*/ 636235 h 672262"/>
                  <a:gd name="connsiteX3" fmla="*/ 250772 w 250925"/>
                  <a:gd name="connsiteY3" fmla="*/ 661266 h 672262"/>
                  <a:gd name="connsiteX4" fmla="*/ 247350 w 250925"/>
                  <a:gd name="connsiteY4" fmla="*/ 672263 h 672262"/>
                  <a:gd name="connsiteX5" fmla="*/ 127078 w 250925"/>
                  <a:gd name="connsiteY5" fmla="*/ 606898 h 672262"/>
                  <a:gd name="connsiteX6" fmla="*/ 79900 w 250925"/>
                  <a:gd name="connsiteY6" fmla="*/ 559450 h 672262"/>
                  <a:gd name="connsiteX7" fmla="*/ 88820 w 250925"/>
                  <a:gd name="connsiteY7" fmla="*/ 552145 h 672262"/>
                  <a:gd name="connsiteX8" fmla="*/ 134460 w 250925"/>
                  <a:gd name="connsiteY8" fmla="*/ 598054 h 672262"/>
                  <a:gd name="connsiteX9" fmla="*/ 127078 w 250925"/>
                  <a:gd name="connsiteY9" fmla="*/ 606898 h 672262"/>
                  <a:gd name="connsiteX10" fmla="*/ 40757 w 250925"/>
                  <a:gd name="connsiteY10" fmla="*/ 500698 h 672262"/>
                  <a:gd name="connsiteX11" fmla="*/ 15226 w 250925"/>
                  <a:gd name="connsiteY11" fmla="*/ 438832 h 672262"/>
                  <a:gd name="connsiteX12" fmla="*/ 26261 w 250925"/>
                  <a:gd name="connsiteY12" fmla="*/ 435487 h 672262"/>
                  <a:gd name="connsiteX13" fmla="*/ 50946 w 250925"/>
                  <a:gd name="connsiteY13" fmla="*/ 495315 h 672262"/>
                  <a:gd name="connsiteX14" fmla="*/ 40757 w 250925"/>
                  <a:gd name="connsiteY14" fmla="*/ 500698 h 672262"/>
                  <a:gd name="connsiteX15" fmla="*/ 1577 w 250925"/>
                  <a:gd name="connsiteY15" fmla="*/ 369506 h 672262"/>
                  <a:gd name="connsiteX16" fmla="*/ 0 w 250925"/>
                  <a:gd name="connsiteY16" fmla="*/ 336170 h 672262"/>
                  <a:gd name="connsiteX17" fmla="*/ 1577 w 250925"/>
                  <a:gd name="connsiteY17" fmla="*/ 302603 h 672262"/>
                  <a:gd name="connsiteX18" fmla="*/ 13073 w 250925"/>
                  <a:gd name="connsiteY18" fmla="*/ 303680 h 672262"/>
                  <a:gd name="connsiteX19" fmla="*/ 11535 w 250925"/>
                  <a:gd name="connsiteY19" fmla="*/ 336170 h 672262"/>
                  <a:gd name="connsiteX20" fmla="*/ 13035 w 250925"/>
                  <a:gd name="connsiteY20" fmla="*/ 368430 h 672262"/>
                  <a:gd name="connsiteX21" fmla="*/ 1577 w 250925"/>
                  <a:gd name="connsiteY21" fmla="*/ 369506 h 672262"/>
                  <a:gd name="connsiteX22" fmla="*/ 26300 w 250925"/>
                  <a:gd name="connsiteY22" fmla="*/ 236699 h 672262"/>
                  <a:gd name="connsiteX23" fmla="*/ 15265 w 250925"/>
                  <a:gd name="connsiteY23" fmla="*/ 233316 h 672262"/>
                  <a:gd name="connsiteX24" fmla="*/ 40834 w 250925"/>
                  <a:gd name="connsiteY24" fmla="*/ 171488 h 672262"/>
                  <a:gd name="connsiteX25" fmla="*/ 51023 w 250925"/>
                  <a:gd name="connsiteY25" fmla="*/ 176909 h 672262"/>
                  <a:gd name="connsiteX26" fmla="*/ 26300 w 250925"/>
                  <a:gd name="connsiteY26" fmla="*/ 236699 h 672262"/>
                  <a:gd name="connsiteX27" fmla="*/ 88897 w 250925"/>
                  <a:gd name="connsiteY27" fmla="*/ 120080 h 672262"/>
                  <a:gd name="connsiteX28" fmla="*/ 79977 w 250925"/>
                  <a:gd name="connsiteY28" fmla="*/ 112736 h 672262"/>
                  <a:gd name="connsiteX29" fmla="*/ 127155 w 250925"/>
                  <a:gd name="connsiteY29" fmla="*/ 65327 h 672262"/>
                  <a:gd name="connsiteX30" fmla="*/ 134537 w 250925"/>
                  <a:gd name="connsiteY30" fmla="*/ 74209 h 672262"/>
                  <a:gd name="connsiteX31" fmla="*/ 88897 w 250925"/>
                  <a:gd name="connsiteY31" fmla="*/ 120080 h 672262"/>
                  <a:gd name="connsiteX32" fmla="*/ 191213 w 250925"/>
                  <a:gd name="connsiteY32" fmla="*/ 36028 h 672262"/>
                  <a:gd name="connsiteX33" fmla="*/ 185753 w 250925"/>
                  <a:gd name="connsiteY33" fmla="*/ 25877 h 672262"/>
                  <a:gd name="connsiteX34" fmla="*/ 247504 w 250925"/>
                  <a:gd name="connsiteY34" fmla="*/ 0 h 672262"/>
                  <a:gd name="connsiteX35" fmla="*/ 250926 w 250925"/>
                  <a:gd name="connsiteY35" fmla="*/ 11035 h 672262"/>
                  <a:gd name="connsiteX36" fmla="*/ 191213 w 250925"/>
                  <a:gd name="connsiteY36" fmla="*/ 36028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25" h="672262">
                    <a:moveTo>
                      <a:pt x="247350" y="672263"/>
                    </a:moveTo>
                    <a:cubicBezTo>
                      <a:pt x="226087" y="665650"/>
                      <a:pt x="205324" y="656960"/>
                      <a:pt x="185638" y="646386"/>
                    </a:cubicBezTo>
                    <a:lnTo>
                      <a:pt x="191098" y="636235"/>
                    </a:lnTo>
                    <a:cubicBezTo>
                      <a:pt x="210130" y="646463"/>
                      <a:pt x="230201" y="654883"/>
                      <a:pt x="250772" y="661266"/>
                    </a:cubicBezTo>
                    <a:lnTo>
                      <a:pt x="247350" y="672263"/>
                    </a:lnTo>
                    <a:close/>
                    <a:moveTo>
                      <a:pt x="127078" y="606898"/>
                    </a:moveTo>
                    <a:cubicBezTo>
                      <a:pt x="109929" y="592633"/>
                      <a:pt x="94049" y="576676"/>
                      <a:pt x="79900" y="559450"/>
                    </a:cubicBezTo>
                    <a:lnTo>
                      <a:pt x="88820" y="552145"/>
                    </a:lnTo>
                    <a:cubicBezTo>
                      <a:pt x="102508" y="568794"/>
                      <a:pt x="117888" y="584250"/>
                      <a:pt x="134460" y="598054"/>
                    </a:cubicBezTo>
                    <a:lnTo>
                      <a:pt x="127078" y="606898"/>
                    </a:lnTo>
                    <a:close/>
                    <a:moveTo>
                      <a:pt x="40757" y="500698"/>
                    </a:moveTo>
                    <a:cubicBezTo>
                      <a:pt x="30299" y="480973"/>
                      <a:pt x="21724" y="460133"/>
                      <a:pt x="15226" y="438832"/>
                    </a:cubicBezTo>
                    <a:lnTo>
                      <a:pt x="26261" y="435487"/>
                    </a:lnTo>
                    <a:cubicBezTo>
                      <a:pt x="32529" y="456096"/>
                      <a:pt x="40834" y="476244"/>
                      <a:pt x="50946" y="495315"/>
                    </a:cubicBezTo>
                    <a:lnTo>
                      <a:pt x="40757" y="500698"/>
                    </a:lnTo>
                    <a:close/>
                    <a:moveTo>
                      <a:pt x="1577" y="369506"/>
                    </a:moveTo>
                    <a:cubicBezTo>
                      <a:pt x="538" y="358509"/>
                      <a:pt x="0" y="347282"/>
                      <a:pt x="0" y="336170"/>
                    </a:cubicBezTo>
                    <a:cubicBezTo>
                      <a:pt x="0" y="324981"/>
                      <a:pt x="538" y="313677"/>
                      <a:pt x="1577" y="302603"/>
                    </a:cubicBezTo>
                    <a:lnTo>
                      <a:pt x="13073" y="303680"/>
                    </a:lnTo>
                    <a:cubicBezTo>
                      <a:pt x="12073" y="314407"/>
                      <a:pt x="11535" y="325327"/>
                      <a:pt x="11535" y="336170"/>
                    </a:cubicBezTo>
                    <a:cubicBezTo>
                      <a:pt x="11535" y="346936"/>
                      <a:pt x="12035" y="357779"/>
                      <a:pt x="13035" y="368430"/>
                    </a:cubicBezTo>
                    <a:lnTo>
                      <a:pt x="1577" y="369506"/>
                    </a:lnTo>
                    <a:close/>
                    <a:moveTo>
                      <a:pt x="26300" y="236699"/>
                    </a:moveTo>
                    <a:lnTo>
                      <a:pt x="15265" y="233316"/>
                    </a:lnTo>
                    <a:cubicBezTo>
                      <a:pt x="21763" y="212014"/>
                      <a:pt x="30376" y="191213"/>
                      <a:pt x="40834" y="171488"/>
                    </a:cubicBezTo>
                    <a:lnTo>
                      <a:pt x="51023" y="176909"/>
                    </a:lnTo>
                    <a:cubicBezTo>
                      <a:pt x="40911" y="195981"/>
                      <a:pt x="32606" y="216090"/>
                      <a:pt x="26300" y="236699"/>
                    </a:cubicBezTo>
                    <a:close/>
                    <a:moveTo>
                      <a:pt x="88897" y="120080"/>
                    </a:moveTo>
                    <a:lnTo>
                      <a:pt x="79977" y="112736"/>
                    </a:lnTo>
                    <a:cubicBezTo>
                      <a:pt x="94126" y="95510"/>
                      <a:pt x="110006" y="79553"/>
                      <a:pt x="127155" y="65327"/>
                    </a:cubicBezTo>
                    <a:lnTo>
                      <a:pt x="134537" y="74209"/>
                    </a:lnTo>
                    <a:cubicBezTo>
                      <a:pt x="117965" y="88012"/>
                      <a:pt x="102624" y="103431"/>
                      <a:pt x="88897" y="120080"/>
                    </a:cubicBezTo>
                    <a:close/>
                    <a:moveTo>
                      <a:pt x="191213" y="36028"/>
                    </a:moveTo>
                    <a:lnTo>
                      <a:pt x="185753" y="25877"/>
                    </a:lnTo>
                    <a:cubicBezTo>
                      <a:pt x="205440" y="15303"/>
                      <a:pt x="226202" y="6613"/>
                      <a:pt x="247504" y="0"/>
                    </a:cubicBezTo>
                    <a:lnTo>
                      <a:pt x="250926" y="11035"/>
                    </a:lnTo>
                    <a:cubicBezTo>
                      <a:pt x="230355" y="17418"/>
                      <a:pt x="210246" y="25839"/>
                      <a:pt x="191213" y="360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64" name="Freeform: Shape 163">
                <a:extLst>
                  <a:ext uri="{FF2B5EF4-FFF2-40B4-BE49-F238E27FC236}">
                    <a16:creationId xmlns:a16="http://schemas.microsoft.com/office/drawing/2014/main" id="{A1705E99-455E-4494-A161-E82A5D1AE605}"/>
                  </a:ext>
                </a:extLst>
              </p:cNvPr>
              <p:cNvSpPr/>
              <p:nvPr/>
            </p:nvSpPr>
            <p:spPr>
              <a:xfrm>
                <a:off x="5513717" y="2949166"/>
                <a:ext cx="35143" cy="13226"/>
              </a:xfrm>
              <a:custGeom>
                <a:avLst/>
                <a:gdLst>
                  <a:gd name="connsiteX0" fmla="*/ 35144 w 35143"/>
                  <a:gd name="connsiteY0" fmla="*/ 13227 h 13226"/>
                  <a:gd name="connsiteX1" fmla="*/ 0 w 35143"/>
                  <a:gd name="connsiteY1" fmla="*/ 11497 h 13226"/>
                  <a:gd name="connsiteX2" fmla="*/ 1154 w 35143"/>
                  <a:gd name="connsiteY2" fmla="*/ 0 h 13226"/>
                  <a:gd name="connsiteX3" fmla="*/ 35144 w 35143"/>
                  <a:gd name="connsiteY3" fmla="*/ 1692 h 13226"/>
                  <a:gd name="connsiteX4" fmla="*/ 35144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5144" y="13227"/>
                    </a:moveTo>
                    <a:cubicBezTo>
                      <a:pt x="23416" y="13227"/>
                      <a:pt x="11574" y="12650"/>
                      <a:pt x="0" y="11497"/>
                    </a:cubicBezTo>
                    <a:lnTo>
                      <a:pt x="1154" y="0"/>
                    </a:lnTo>
                    <a:cubicBezTo>
                      <a:pt x="12381" y="1115"/>
                      <a:pt x="23801" y="1692"/>
                      <a:pt x="35144" y="1692"/>
                    </a:cubicBezTo>
                    <a:lnTo>
                      <a:pt x="35144"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165" name="Graphic 4">
            <a:extLst>
              <a:ext uri="{FF2B5EF4-FFF2-40B4-BE49-F238E27FC236}">
                <a16:creationId xmlns:a16="http://schemas.microsoft.com/office/drawing/2014/main" id="{81AB9F41-F24B-4206-A558-4F4F86C4C908}"/>
              </a:ext>
            </a:extLst>
          </p:cNvPr>
          <p:cNvGrpSpPr/>
          <p:nvPr/>
        </p:nvGrpSpPr>
        <p:grpSpPr>
          <a:xfrm>
            <a:off x="6089164" y="2175933"/>
            <a:ext cx="1130781" cy="909846"/>
            <a:chOff x="6089163" y="2175933"/>
            <a:chExt cx="1130781" cy="909846"/>
          </a:xfrm>
        </p:grpSpPr>
        <p:sp>
          <p:nvSpPr>
            <p:cNvPr id="166" name="Freeform: Shape 165">
              <a:extLst>
                <a:ext uri="{FF2B5EF4-FFF2-40B4-BE49-F238E27FC236}">
                  <a16:creationId xmlns:a16="http://schemas.microsoft.com/office/drawing/2014/main" id="{F7B232A1-8ADA-4856-8118-0C9D0F257534}"/>
                </a:ext>
              </a:extLst>
            </p:cNvPr>
            <p:cNvSpPr/>
            <p:nvPr/>
          </p:nvSpPr>
          <p:spPr>
            <a:xfrm>
              <a:off x="6089509" y="3074052"/>
              <a:ext cx="1130435" cy="11727"/>
            </a:xfrm>
            <a:custGeom>
              <a:avLst/>
              <a:gdLst>
                <a:gd name="connsiteX0" fmla="*/ 0 w 1130435"/>
                <a:gd name="connsiteY0" fmla="*/ 0 h 11727"/>
                <a:gd name="connsiteX1" fmla="*/ 1130435 w 1130435"/>
                <a:gd name="connsiteY1" fmla="*/ 0 h 11727"/>
                <a:gd name="connsiteX2" fmla="*/ 1130435 w 1130435"/>
                <a:gd name="connsiteY2" fmla="*/ 11727 h 11727"/>
                <a:gd name="connsiteX3" fmla="*/ 0 w 1130435"/>
                <a:gd name="connsiteY3" fmla="*/ 11727 h 11727"/>
              </a:gdLst>
              <a:ahLst/>
              <a:cxnLst>
                <a:cxn ang="0">
                  <a:pos x="connsiteX0" y="connsiteY0"/>
                </a:cxn>
                <a:cxn ang="0">
                  <a:pos x="connsiteX1" y="connsiteY1"/>
                </a:cxn>
                <a:cxn ang="0">
                  <a:pos x="connsiteX2" y="connsiteY2"/>
                </a:cxn>
                <a:cxn ang="0">
                  <a:pos x="connsiteX3" y="connsiteY3"/>
                </a:cxn>
              </a:cxnLst>
              <a:rect l="l" t="t" r="r" b="b"/>
              <a:pathLst>
                <a:path w="1130435" h="11727">
                  <a:moveTo>
                    <a:pt x="0" y="0"/>
                  </a:moveTo>
                  <a:lnTo>
                    <a:pt x="1130435" y="0"/>
                  </a:lnTo>
                  <a:lnTo>
                    <a:pt x="1130435" y="11727"/>
                  </a:lnTo>
                  <a:lnTo>
                    <a:pt x="0" y="11727"/>
                  </a:lnTo>
                  <a:close/>
                </a:path>
              </a:pathLst>
            </a:custGeom>
            <a:solidFill>
              <a:srgbClr val="58595B"/>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67" name="Freeform: Shape 166">
              <a:extLst>
                <a:ext uri="{FF2B5EF4-FFF2-40B4-BE49-F238E27FC236}">
                  <a16:creationId xmlns:a16="http://schemas.microsoft.com/office/drawing/2014/main" id="{626D6680-B1CD-44C1-AA13-962318050733}"/>
                </a:ext>
              </a:extLst>
            </p:cNvPr>
            <p:cNvSpPr/>
            <p:nvPr/>
          </p:nvSpPr>
          <p:spPr>
            <a:xfrm>
              <a:off x="6679604" y="2604191"/>
              <a:ext cx="434564" cy="479281"/>
            </a:xfrm>
            <a:custGeom>
              <a:avLst/>
              <a:gdLst>
                <a:gd name="connsiteX0" fmla="*/ 256616 w 434564"/>
                <a:gd name="connsiteY0" fmla="*/ 67672 h 479281"/>
                <a:gd name="connsiteX1" fmla="*/ 0 w 434564"/>
                <a:gd name="connsiteY1" fmla="*/ 302411 h 479281"/>
                <a:gd name="connsiteX2" fmla="*/ 0 w 434564"/>
                <a:gd name="connsiteY2" fmla="*/ 479281 h 479281"/>
                <a:gd name="connsiteX3" fmla="*/ 434564 w 434564"/>
                <a:gd name="connsiteY3" fmla="*/ 44718 h 479281"/>
                <a:gd name="connsiteX4" fmla="*/ 432296 w 434564"/>
                <a:gd name="connsiteY4" fmla="*/ 0 h 479281"/>
                <a:gd name="connsiteX5" fmla="*/ 256616 w 434564"/>
                <a:gd name="connsiteY5" fmla="*/ 67672 h 4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564" h="479281">
                  <a:moveTo>
                    <a:pt x="256616" y="67672"/>
                  </a:moveTo>
                  <a:cubicBezTo>
                    <a:pt x="244966" y="199057"/>
                    <a:pt x="134345" y="302411"/>
                    <a:pt x="0" y="302411"/>
                  </a:cubicBezTo>
                  <a:lnTo>
                    <a:pt x="0" y="479281"/>
                  </a:lnTo>
                  <a:cubicBezTo>
                    <a:pt x="239622" y="479281"/>
                    <a:pt x="434564" y="284339"/>
                    <a:pt x="434564" y="44718"/>
                  </a:cubicBezTo>
                  <a:cubicBezTo>
                    <a:pt x="434564" y="29645"/>
                    <a:pt x="433795" y="14726"/>
                    <a:pt x="432296" y="0"/>
                  </a:cubicBezTo>
                  <a:lnTo>
                    <a:pt x="256616" y="67672"/>
                  </a:lnTo>
                  <a:close/>
                </a:path>
              </a:pathLst>
            </a:custGeom>
            <a:solidFill>
              <a:srgbClr val="989B9E"/>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68" name="Freeform: Shape 167">
              <a:extLst>
                <a:ext uri="{FF2B5EF4-FFF2-40B4-BE49-F238E27FC236}">
                  <a16:creationId xmlns:a16="http://schemas.microsoft.com/office/drawing/2014/main" id="{06A530D9-3CE9-4056-838B-04C66BC0638A}"/>
                </a:ext>
              </a:extLst>
            </p:cNvPr>
            <p:cNvSpPr/>
            <p:nvPr/>
          </p:nvSpPr>
          <p:spPr>
            <a:xfrm>
              <a:off x="6679604" y="2214383"/>
              <a:ext cx="432295" cy="457518"/>
            </a:xfrm>
            <a:custGeom>
              <a:avLst/>
              <a:gdLst>
                <a:gd name="connsiteX0" fmla="*/ 0 w 432295"/>
                <a:gd name="connsiteY0" fmla="*/ 0 h 457518"/>
                <a:gd name="connsiteX1" fmla="*/ 0 w 432295"/>
                <a:gd name="connsiteY1" fmla="*/ 176871 h 457518"/>
                <a:gd name="connsiteX2" fmla="*/ 257693 w 432295"/>
                <a:gd name="connsiteY2" fmla="*/ 434564 h 457518"/>
                <a:gd name="connsiteX3" fmla="*/ 256616 w 432295"/>
                <a:gd name="connsiteY3" fmla="*/ 457519 h 457518"/>
                <a:gd name="connsiteX4" fmla="*/ 432296 w 432295"/>
                <a:gd name="connsiteY4" fmla="*/ 389885 h 457518"/>
                <a:gd name="connsiteX5" fmla="*/ 0 w 432295"/>
                <a:gd name="connsiteY5" fmla="*/ 0 h 45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295" h="457518">
                  <a:moveTo>
                    <a:pt x="0" y="0"/>
                  </a:moveTo>
                  <a:lnTo>
                    <a:pt x="0" y="176871"/>
                  </a:lnTo>
                  <a:cubicBezTo>
                    <a:pt x="142074" y="176871"/>
                    <a:pt x="257693" y="292452"/>
                    <a:pt x="257693" y="434564"/>
                  </a:cubicBezTo>
                  <a:cubicBezTo>
                    <a:pt x="257693" y="442292"/>
                    <a:pt x="257270" y="449944"/>
                    <a:pt x="256616" y="457519"/>
                  </a:cubicBezTo>
                  <a:lnTo>
                    <a:pt x="432296" y="389885"/>
                  </a:lnTo>
                  <a:cubicBezTo>
                    <a:pt x="409841" y="171142"/>
                    <a:pt x="224549" y="0"/>
                    <a:pt x="0" y="0"/>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69" name="Freeform: Shape 168">
              <a:extLst>
                <a:ext uri="{FF2B5EF4-FFF2-40B4-BE49-F238E27FC236}">
                  <a16:creationId xmlns:a16="http://schemas.microsoft.com/office/drawing/2014/main" id="{A89170B2-3A1D-447A-B37D-F13ED897E919}"/>
                </a:ext>
              </a:extLst>
            </p:cNvPr>
            <p:cNvSpPr/>
            <p:nvPr/>
          </p:nvSpPr>
          <p:spPr>
            <a:xfrm>
              <a:off x="6089509" y="290664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70" name="Freeform: Shape 169">
              <a:extLst>
                <a:ext uri="{FF2B5EF4-FFF2-40B4-BE49-F238E27FC236}">
                  <a16:creationId xmlns:a16="http://schemas.microsoft.com/office/drawing/2014/main" id="{9D2D26A4-02A7-4AB5-8658-8BD0F28C5B5A}"/>
                </a:ext>
              </a:extLst>
            </p:cNvPr>
            <p:cNvSpPr/>
            <p:nvPr/>
          </p:nvSpPr>
          <p:spPr>
            <a:xfrm>
              <a:off x="6679604" y="290664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71" name="Freeform: Shape 170">
              <a:extLst>
                <a:ext uri="{FF2B5EF4-FFF2-40B4-BE49-F238E27FC236}">
                  <a16:creationId xmlns:a16="http://schemas.microsoft.com/office/drawing/2014/main" id="{130E3360-E92C-46D9-AE47-6FE461806D65}"/>
                </a:ext>
              </a:extLst>
            </p:cNvPr>
            <p:cNvSpPr/>
            <p:nvPr/>
          </p:nvSpPr>
          <p:spPr>
            <a:xfrm>
              <a:off x="6679604" y="2175933"/>
              <a:ext cx="434564" cy="869127"/>
            </a:xfrm>
            <a:custGeom>
              <a:avLst/>
              <a:gdLst>
                <a:gd name="connsiteX0" fmla="*/ 0 w 434564"/>
                <a:gd name="connsiteY0" fmla="*/ 869128 h 869127"/>
                <a:gd name="connsiteX1" fmla="*/ 0 w 434564"/>
                <a:gd name="connsiteY1" fmla="*/ 692257 h 869127"/>
                <a:gd name="connsiteX2" fmla="*/ 257693 w 434564"/>
                <a:gd name="connsiteY2" fmla="*/ 434564 h 869127"/>
                <a:gd name="connsiteX3" fmla="*/ 0 w 434564"/>
                <a:gd name="connsiteY3" fmla="*/ 176871 h 869127"/>
                <a:gd name="connsiteX4" fmla="*/ 0 w 434564"/>
                <a:gd name="connsiteY4" fmla="*/ 0 h 869127"/>
                <a:gd name="connsiteX5" fmla="*/ 434564 w 434564"/>
                <a:gd name="connsiteY5" fmla="*/ 434564 h 869127"/>
                <a:gd name="connsiteX6" fmla="*/ 0 w 434564"/>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869127">
                  <a:moveTo>
                    <a:pt x="0" y="869128"/>
                  </a:moveTo>
                  <a:lnTo>
                    <a:pt x="0" y="692257"/>
                  </a:lnTo>
                  <a:cubicBezTo>
                    <a:pt x="142074" y="692257"/>
                    <a:pt x="257693" y="576676"/>
                    <a:pt x="257693" y="434564"/>
                  </a:cubicBezTo>
                  <a:cubicBezTo>
                    <a:pt x="257693" y="292452"/>
                    <a:pt x="142112" y="176871"/>
                    <a:pt x="0" y="176871"/>
                  </a:cubicBezTo>
                  <a:lnTo>
                    <a:pt x="0" y="0"/>
                  </a:lnTo>
                  <a:cubicBezTo>
                    <a:pt x="239622" y="0"/>
                    <a:pt x="434564" y="194942"/>
                    <a:pt x="434564" y="434564"/>
                  </a:cubicBezTo>
                  <a:cubicBezTo>
                    <a:pt x="434564" y="674185"/>
                    <a:pt x="239622" y="869128"/>
                    <a:pt x="0" y="8691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72" name="Freeform: Shape 171">
              <a:extLst>
                <a:ext uri="{FF2B5EF4-FFF2-40B4-BE49-F238E27FC236}">
                  <a16:creationId xmlns:a16="http://schemas.microsoft.com/office/drawing/2014/main" id="{85470576-40CB-4209-A42B-A731852A4402}"/>
                </a:ext>
              </a:extLst>
            </p:cNvPr>
            <p:cNvSpPr/>
            <p:nvPr/>
          </p:nvSpPr>
          <p:spPr>
            <a:xfrm>
              <a:off x="6691139" y="2187621"/>
              <a:ext cx="411493" cy="845750"/>
            </a:xfrm>
            <a:custGeom>
              <a:avLst/>
              <a:gdLst>
                <a:gd name="connsiteX0" fmla="*/ 0 w 411493"/>
                <a:gd name="connsiteY0" fmla="*/ 691834 h 845750"/>
                <a:gd name="connsiteX1" fmla="*/ 257693 w 411493"/>
                <a:gd name="connsiteY1" fmla="*/ 422837 h 845750"/>
                <a:gd name="connsiteX2" fmla="*/ 0 w 411493"/>
                <a:gd name="connsiteY2" fmla="*/ 153839 h 845750"/>
                <a:gd name="connsiteX3" fmla="*/ 0 w 411493"/>
                <a:gd name="connsiteY3" fmla="*/ 0 h 845750"/>
                <a:gd name="connsiteX4" fmla="*/ 411494 w 411493"/>
                <a:gd name="connsiteY4" fmla="*/ 422875 h 845750"/>
                <a:gd name="connsiteX5" fmla="*/ 0 w 411493"/>
                <a:gd name="connsiteY5" fmla="*/ 845750 h 845750"/>
                <a:gd name="connsiteX6" fmla="*/ 0 w 411493"/>
                <a:gd name="connsiteY6" fmla="*/ 691834 h 8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93" h="845750">
                  <a:moveTo>
                    <a:pt x="0" y="691834"/>
                  </a:moveTo>
                  <a:cubicBezTo>
                    <a:pt x="143112" y="685797"/>
                    <a:pt x="257693" y="567448"/>
                    <a:pt x="257693" y="422837"/>
                  </a:cubicBezTo>
                  <a:cubicBezTo>
                    <a:pt x="257693" y="278264"/>
                    <a:pt x="143150" y="159914"/>
                    <a:pt x="0" y="153839"/>
                  </a:cubicBezTo>
                  <a:lnTo>
                    <a:pt x="0" y="0"/>
                  </a:lnTo>
                  <a:cubicBezTo>
                    <a:pt x="227933" y="6152"/>
                    <a:pt x="411494" y="193481"/>
                    <a:pt x="411494" y="422875"/>
                  </a:cubicBezTo>
                  <a:cubicBezTo>
                    <a:pt x="411494" y="652269"/>
                    <a:pt x="227933" y="839598"/>
                    <a:pt x="0" y="845750"/>
                  </a:cubicBezTo>
                  <a:lnTo>
                    <a:pt x="0" y="691834"/>
                  </a:lnTo>
                  <a:close/>
                </a:path>
              </a:pathLst>
            </a:custGeom>
            <a:solidFill>
              <a:schemeClr val="accent6"/>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73" name="Freeform: Shape 172">
              <a:extLst>
                <a:ext uri="{FF2B5EF4-FFF2-40B4-BE49-F238E27FC236}">
                  <a16:creationId xmlns:a16="http://schemas.microsoft.com/office/drawing/2014/main" id="{5FE1899E-D786-41E6-8BE8-E968B3943A5B}"/>
                </a:ext>
              </a:extLst>
            </p:cNvPr>
            <p:cNvSpPr/>
            <p:nvPr/>
          </p:nvSpPr>
          <p:spPr>
            <a:xfrm>
              <a:off x="6089163" y="286819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74" name="Freeform: Shape 173">
              <a:extLst>
                <a:ext uri="{FF2B5EF4-FFF2-40B4-BE49-F238E27FC236}">
                  <a16:creationId xmlns:a16="http://schemas.microsoft.com/office/drawing/2014/main" id="{F2591963-A5CC-4FEC-8C73-7A7F0EF055EB}"/>
                </a:ext>
              </a:extLst>
            </p:cNvPr>
            <p:cNvSpPr/>
            <p:nvPr/>
          </p:nvSpPr>
          <p:spPr>
            <a:xfrm>
              <a:off x="6089163" y="2879725"/>
              <a:ext cx="578905" cy="153800"/>
            </a:xfrm>
            <a:custGeom>
              <a:avLst/>
              <a:gdLst>
                <a:gd name="connsiteX0" fmla="*/ 0 w 578905"/>
                <a:gd name="connsiteY0" fmla="*/ 0 h 153800"/>
                <a:gd name="connsiteX1" fmla="*/ 578906 w 578905"/>
                <a:gd name="connsiteY1" fmla="*/ 0 h 153800"/>
                <a:gd name="connsiteX2" fmla="*/ 578906 w 578905"/>
                <a:gd name="connsiteY2" fmla="*/ 153801 h 153800"/>
                <a:gd name="connsiteX3" fmla="*/ 0 w 578905"/>
                <a:gd name="connsiteY3" fmla="*/ 153801 h 153800"/>
              </a:gdLst>
              <a:ahLst/>
              <a:cxnLst>
                <a:cxn ang="0">
                  <a:pos x="connsiteX0" y="connsiteY0"/>
                </a:cxn>
                <a:cxn ang="0">
                  <a:pos x="connsiteX1" y="connsiteY1"/>
                </a:cxn>
                <a:cxn ang="0">
                  <a:pos x="connsiteX2" y="connsiteY2"/>
                </a:cxn>
                <a:cxn ang="0">
                  <a:pos x="connsiteX3" y="connsiteY3"/>
                </a:cxn>
              </a:cxnLst>
              <a:rect l="l" t="t" r="r" b="b"/>
              <a:pathLst>
                <a:path w="578905" h="153800">
                  <a:moveTo>
                    <a:pt x="0" y="0"/>
                  </a:moveTo>
                  <a:lnTo>
                    <a:pt x="578906" y="0"/>
                  </a:lnTo>
                  <a:lnTo>
                    <a:pt x="578906" y="153801"/>
                  </a:lnTo>
                  <a:lnTo>
                    <a:pt x="0" y="153801"/>
                  </a:lnTo>
                  <a:close/>
                </a:path>
              </a:pathLst>
            </a:custGeom>
            <a:solidFill>
              <a:schemeClr val="accent5"/>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175" name="Graphic 4">
              <a:extLst>
                <a:ext uri="{FF2B5EF4-FFF2-40B4-BE49-F238E27FC236}">
                  <a16:creationId xmlns:a16="http://schemas.microsoft.com/office/drawing/2014/main" id="{81AB9F41-F24B-4206-A558-4F4F86C4C908}"/>
                </a:ext>
              </a:extLst>
            </p:cNvPr>
            <p:cNvGrpSpPr/>
            <p:nvPr/>
          </p:nvGrpSpPr>
          <p:grpSpPr>
            <a:xfrm>
              <a:off x="6089509" y="2950857"/>
              <a:ext cx="590094" cy="11535"/>
              <a:chOff x="6089509" y="2950857"/>
              <a:chExt cx="590094" cy="11535"/>
            </a:xfrm>
            <a:solidFill>
              <a:srgbClr val="FFFFFF"/>
            </a:solidFill>
          </p:grpSpPr>
          <p:sp>
            <p:nvSpPr>
              <p:cNvPr id="176" name="Freeform: Shape 175">
                <a:extLst>
                  <a:ext uri="{FF2B5EF4-FFF2-40B4-BE49-F238E27FC236}">
                    <a16:creationId xmlns:a16="http://schemas.microsoft.com/office/drawing/2014/main" id="{4F800568-33B2-4161-A0B4-2E911DCA7484}"/>
                  </a:ext>
                </a:extLst>
              </p:cNvPr>
              <p:cNvSpPr/>
              <p:nvPr/>
            </p:nvSpPr>
            <p:spPr>
              <a:xfrm>
                <a:off x="6089509" y="2950857"/>
                <a:ext cx="506888" cy="11535"/>
              </a:xfrm>
              <a:custGeom>
                <a:avLst/>
                <a:gdLst>
                  <a:gd name="connsiteX0" fmla="*/ 506889 w 506888"/>
                  <a:gd name="connsiteY0" fmla="*/ 11535 h 11535"/>
                  <a:gd name="connsiteX1" fmla="*/ 435333 w 506888"/>
                  <a:gd name="connsiteY1" fmla="*/ 11535 h 11535"/>
                  <a:gd name="connsiteX2" fmla="*/ 435333 w 506888"/>
                  <a:gd name="connsiteY2" fmla="*/ 0 h 11535"/>
                  <a:gd name="connsiteX3" fmla="*/ 506889 w 506888"/>
                  <a:gd name="connsiteY3" fmla="*/ 0 h 11535"/>
                  <a:gd name="connsiteX4" fmla="*/ 506889 w 506888"/>
                  <a:gd name="connsiteY4" fmla="*/ 11535 h 11535"/>
                  <a:gd name="connsiteX5" fmla="*/ 359855 w 506888"/>
                  <a:gd name="connsiteY5" fmla="*/ 11535 h 11535"/>
                  <a:gd name="connsiteX6" fmla="*/ 288299 w 506888"/>
                  <a:gd name="connsiteY6" fmla="*/ 11535 h 11535"/>
                  <a:gd name="connsiteX7" fmla="*/ 288299 w 506888"/>
                  <a:gd name="connsiteY7" fmla="*/ 0 h 11535"/>
                  <a:gd name="connsiteX8" fmla="*/ 359855 w 506888"/>
                  <a:gd name="connsiteY8" fmla="*/ 0 h 11535"/>
                  <a:gd name="connsiteX9" fmla="*/ 359855 w 506888"/>
                  <a:gd name="connsiteY9" fmla="*/ 11535 h 11535"/>
                  <a:gd name="connsiteX10" fmla="*/ 212783 w 506888"/>
                  <a:gd name="connsiteY10" fmla="*/ 11535 h 11535"/>
                  <a:gd name="connsiteX11" fmla="*/ 141227 w 506888"/>
                  <a:gd name="connsiteY11" fmla="*/ 11535 h 11535"/>
                  <a:gd name="connsiteX12" fmla="*/ 141227 w 506888"/>
                  <a:gd name="connsiteY12" fmla="*/ 0 h 11535"/>
                  <a:gd name="connsiteX13" fmla="*/ 212783 w 506888"/>
                  <a:gd name="connsiteY13" fmla="*/ 0 h 11535"/>
                  <a:gd name="connsiteX14" fmla="*/ 212783 w 506888"/>
                  <a:gd name="connsiteY14" fmla="*/ 11535 h 11535"/>
                  <a:gd name="connsiteX15" fmla="*/ 61866 w 506888"/>
                  <a:gd name="connsiteY15" fmla="*/ 11535 h 11535"/>
                  <a:gd name="connsiteX16" fmla="*/ 0 w 506888"/>
                  <a:gd name="connsiteY16" fmla="*/ 11535 h 11535"/>
                  <a:gd name="connsiteX17" fmla="*/ 0 w 506888"/>
                  <a:gd name="connsiteY17" fmla="*/ 0 h 11535"/>
                  <a:gd name="connsiteX18" fmla="*/ 61866 w 506888"/>
                  <a:gd name="connsiteY18" fmla="*/ 0 h 11535"/>
                  <a:gd name="connsiteX19" fmla="*/ 61866 w 506888"/>
                  <a:gd name="connsiteY19"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6888" h="11535">
                    <a:moveTo>
                      <a:pt x="506889" y="11535"/>
                    </a:moveTo>
                    <a:lnTo>
                      <a:pt x="435333" y="11535"/>
                    </a:lnTo>
                    <a:lnTo>
                      <a:pt x="435333" y="0"/>
                    </a:lnTo>
                    <a:lnTo>
                      <a:pt x="506889" y="0"/>
                    </a:lnTo>
                    <a:lnTo>
                      <a:pt x="506889" y="11535"/>
                    </a:lnTo>
                    <a:close/>
                    <a:moveTo>
                      <a:pt x="359855" y="11535"/>
                    </a:moveTo>
                    <a:lnTo>
                      <a:pt x="288299" y="11535"/>
                    </a:lnTo>
                    <a:lnTo>
                      <a:pt x="288299" y="0"/>
                    </a:lnTo>
                    <a:lnTo>
                      <a:pt x="359855" y="0"/>
                    </a:lnTo>
                    <a:lnTo>
                      <a:pt x="359855" y="11535"/>
                    </a:lnTo>
                    <a:close/>
                    <a:moveTo>
                      <a:pt x="212783" y="11535"/>
                    </a:moveTo>
                    <a:lnTo>
                      <a:pt x="141227" y="11535"/>
                    </a:lnTo>
                    <a:lnTo>
                      <a:pt x="141227" y="0"/>
                    </a:lnTo>
                    <a:lnTo>
                      <a:pt x="212783" y="0"/>
                    </a:lnTo>
                    <a:lnTo>
                      <a:pt x="212783" y="11535"/>
                    </a:lnTo>
                    <a:close/>
                    <a:moveTo>
                      <a:pt x="61866" y="11535"/>
                    </a:moveTo>
                    <a:lnTo>
                      <a:pt x="0" y="11535"/>
                    </a:lnTo>
                    <a:lnTo>
                      <a:pt x="0" y="0"/>
                    </a:lnTo>
                    <a:lnTo>
                      <a:pt x="61866" y="0"/>
                    </a:lnTo>
                    <a:lnTo>
                      <a:pt x="6186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77" name="Freeform: Shape 176">
                <a:extLst>
                  <a:ext uri="{FF2B5EF4-FFF2-40B4-BE49-F238E27FC236}">
                    <a16:creationId xmlns:a16="http://schemas.microsoft.com/office/drawing/2014/main" id="{14B33ECB-A597-4009-9E58-D399156C6797}"/>
                  </a:ext>
                </a:extLst>
              </p:cNvPr>
              <p:cNvSpPr/>
              <p:nvPr/>
            </p:nvSpPr>
            <p:spPr>
              <a:xfrm>
                <a:off x="6644999"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178" name="Freeform: Shape 177">
              <a:extLst>
                <a:ext uri="{FF2B5EF4-FFF2-40B4-BE49-F238E27FC236}">
                  <a16:creationId xmlns:a16="http://schemas.microsoft.com/office/drawing/2014/main" id="{0F8E0CF7-66FF-4565-8AD9-00F30E066C18}"/>
                </a:ext>
              </a:extLst>
            </p:cNvPr>
            <p:cNvSpPr/>
            <p:nvPr/>
          </p:nvSpPr>
          <p:spPr>
            <a:xfrm>
              <a:off x="6245078" y="2567202"/>
              <a:ext cx="434564" cy="516308"/>
            </a:xfrm>
            <a:custGeom>
              <a:avLst/>
              <a:gdLst>
                <a:gd name="connsiteX0" fmla="*/ 0 w 434564"/>
                <a:gd name="connsiteY0" fmla="*/ 81745 h 516308"/>
                <a:gd name="connsiteX1" fmla="*/ 434564 w 434564"/>
                <a:gd name="connsiteY1" fmla="*/ 516309 h 516308"/>
                <a:gd name="connsiteX2" fmla="*/ 434564 w 434564"/>
                <a:gd name="connsiteY2" fmla="*/ 339438 h 516308"/>
                <a:gd name="connsiteX3" fmla="*/ 176871 w 434564"/>
                <a:gd name="connsiteY3" fmla="*/ 81745 h 516308"/>
                <a:gd name="connsiteX4" fmla="*/ 176871 w 434564"/>
                <a:gd name="connsiteY4" fmla="*/ 81630 h 516308"/>
                <a:gd name="connsiteX5" fmla="*/ 7729 w 434564"/>
                <a:gd name="connsiteY5" fmla="*/ 0 h 516308"/>
                <a:gd name="connsiteX6" fmla="*/ 0 w 434564"/>
                <a:gd name="connsiteY6" fmla="*/ 81745 h 51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516308">
                  <a:moveTo>
                    <a:pt x="0" y="81745"/>
                  </a:moveTo>
                  <a:cubicBezTo>
                    <a:pt x="0" y="321367"/>
                    <a:pt x="194943" y="516309"/>
                    <a:pt x="434564" y="516309"/>
                  </a:cubicBezTo>
                  <a:lnTo>
                    <a:pt x="434564" y="339438"/>
                  </a:lnTo>
                  <a:cubicBezTo>
                    <a:pt x="292491" y="339438"/>
                    <a:pt x="176871" y="223857"/>
                    <a:pt x="176871" y="81745"/>
                  </a:cubicBezTo>
                  <a:cubicBezTo>
                    <a:pt x="176871" y="81707"/>
                    <a:pt x="176871" y="81668"/>
                    <a:pt x="176871" y="81630"/>
                  </a:cubicBezTo>
                  <a:lnTo>
                    <a:pt x="7729" y="0"/>
                  </a:lnTo>
                  <a:cubicBezTo>
                    <a:pt x="2653" y="26492"/>
                    <a:pt x="0" y="53792"/>
                    <a:pt x="0" y="81745"/>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79" name="Freeform: Shape 178">
              <a:extLst>
                <a:ext uri="{FF2B5EF4-FFF2-40B4-BE49-F238E27FC236}">
                  <a16:creationId xmlns:a16="http://schemas.microsoft.com/office/drawing/2014/main" id="{F873D7A7-7A9A-4F65-A465-BF6768B30AD0}"/>
                </a:ext>
              </a:extLst>
            </p:cNvPr>
            <p:cNvSpPr/>
            <p:nvPr/>
          </p:nvSpPr>
          <p:spPr>
            <a:xfrm>
              <a:off x="6252807" y="2214383"/>
              <a:ext cx="426797" cy="434448"/>
            </a:xfrm>
            <a:custGeom>
              <a:avLst/>
              <a:gdLst>
                <a:gd name="connsiteX0" fmla="*/ 426797 w 426797"/>
                <a:gd name="connsiteY0" fmla="*/ 176871 h 434448"/>
                <a:gd name="connsiteX1" fmla="*/ 426797 w 426797"/>
                <a:gd name="connsiteY1" fmla="*/ 0 h 434448"/>
                <a:gd name="connsiteX2" fmla="*/ 0 w 426797"/>
                <a:gd name="connsiteY2" fmla="*/ 352819 h 434448"/>
                <a:gd name="connsiteX3" fmla="*/ 169142 w 426797"/>
                <a:gd name="connsiteY3" fmla="*/ 434449 h 434448"/>
                <a:gd name="connsiteX4" fmla="*/ 426797 w 426797"/>
                <a:gd name="connsiteY4" fmla="*/ 176871 h 434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97" h="434448">
                  <a:moveTo>
                    <a:pt x="426797" y="176871"/>
                  </a:moveTo>
                  <a:lnTo>
                    <a:pt x="426797" y="0"/>
                  </a:lnTo>
                  <a:cubicBezTo>
                    <a:pt x="215129" y="0"/>
                    <a:pt x="38335" y="152147"/>
                    <a:pt x="0" y="352819"/>
                  </a:cubicBezTo>
                  <a:lnTo>
                    <a:pt x="169142" y="434449"/>
                  </a:lnTo>
                  <a:cubicBezTo>
                    <a:pt x="169181" y="292414"/>
                    <a:pt x="284762" y="176871"/>
                    <a:pt x="426797" y="176871"/>
                  </a:cubicBez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80" name="Freeform: Shape 179">
              <a:extLst>
                <a:ext uri="{FF2B5EF4-FFF2-40B4-BE49-F238E27FC236}">
                  <a16:creationId xmlns:a16="http://schemas.microsoft.com/office/drawing/2014/main" id="{FBBEFC1F-1FCA-49A0-98FE-DC8ADD7AFBF4}"/>
                </a:ext>
              </a:extLst>
            </p:cNvPr>
            <p:cNvSpPr/>
            <p:nvPr/>
          </p:nvSpPr>
          <p:spPr>
            <a:xfrm>
              <a:off x="6245040" y="2175933"/>
              <a:ext cx="434564" cy="869127"/>
            </a:xfrm>
            <a:custGeom>
              <a:avLst/>
              <a:gdLst>
                <a:gd name="connsiteX0" fmla="*/ 434564 w 434564"/>
                <a:gd name="connsiteY0" fmla="*/ 869128 h 869127"/>
                <a:gd name="connsiteX1" fmla="*/ 0 w 434564"/>
                <a:gd name="connsiteY1" fmla="*/ 434564 h 869127"/>
                <a:gd name="connsiteX2" fmla="*/ 434564 w 434564"/>
                <a:gd name="connsiteY2" fmla="*/ 0 h 869127"/>
                <a:gd name="connsiteX3" fmla="*/ 434564 w 434564"/>
                <a:gd name="connsiteY3" fmla="*/ 176871 h 869127"/>
                <a:gd name="connsiteX4" fmla="*/ 176871 w 434564"/>
                <a:gd name="connsiteY4" fmla="*/ 434564 h 869127"/>
                <a:gd name="connsiteX5" fmla="*/ 434564 w 434564"/>
                <a:gd name="connsiteY5" fmla="*/ 692257 h 869127"/>
                <a:gd name="connsiteX6" fmla="*/ 434564 w 434564"/>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869127">
                  <a:moveTo>
                    <a:pt x="434564" y="869128"/>
                  </a:moveTo>
                  <a:cubicBezTo>
                    <a:pt x="194943" y="869128"/>
                    <a:pt x="0" y="674185"/>
                    <a:pt x="0" y="434564"/>
                  </a:cubicBezTo>
                  <a:cubicBezTo>
                    <a:pt x="38" y="194942"/>
                    <a:pt x="194981" y="0"/>
                    <a:pt x="434564" y="0"/>
                  </a:cubicBezTo>
                  <a:lnTo>
                    <a:pt x="434564" y="176871"/>
                  </a:lnTo>
                  <a:cubicBezTo>
                    <a:pt x="292491" y="176871"/>
                    <a:pt x="176871" y="292452"/>
                    <a:pt x="176871" y="434564"/>
                  </a:cubicBezTo>
                  <a:cubicBezTo>
                    <a:pt x="176871" y="576676"/>
                    <a:pt x="292452" y="692257"/>
                    <a:pt x="434564" y="692257"/>
                  </a:cubicBezTo>
                  <a:lnTo>
                    <a:pt x="434564" y="869128"/>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81" name="Freeform: Shape 180">
              <a:extLst>
                <a:ext uri="{FF2B5EF4-FFF2-40B4-BE49-F238E27FC236}">
                  <a16:creationId xmlns:a16="http://schemas.microsoft.com/office/drawing/2014/main" id="{EBA1F27A-D51D-4D94-90F2-2EAF05B8207A}"/>
                </a:ext>
              </a:extLst>
            </p:cNvPr>
            <p:cNvSpPr/>
            <p:nvPr/>
          </p:nvSpPr>
          <p:spPr>
            <a:xfrm>
              <a:off x="6668069" y="2187621"/>
              <a:ext cx="23070" cy="153877"/>
            </a:xfrm>
            <a:custGeom>
              <a:avLst/>
              <a:gdLst>
                <a:gd name="connsiteX0" fmla="*/ 0 w 23070"/>
                <a:gd name="connsiteY0" fmla="*/ 0 h 153877"/>
                <a:gd name="connsiteX1" fmla="*/ 23070 w 23070"/>
                <a:gd name="connsiteY1" fmla="*/ 0 h 153877"/>
                <a:gd name="connsiteX2" fmla="*/ 23070 w 23070"/>
                <a:gd name="connsiteY2" fmla="*/ 153878 h 153877"/>
                <a:gd name="connsiteX3" fmla="*/ 0 w 23070"/>
                <a:gd name="connsiteY3" fmla="*/ 153878 h 153877"/>
              </a:gdLst>
              <a:ahLst/>
              <a:cxnLst>
                <a:cxn ang="0">
                  <a:pos x="connsiteX0" y="connsiteY0"/>
                </a:cxn>
                <a:cxn ang="0">
                  <a:pos x="connsiteX1" y="connsiteY1"/>
                </a:cxn>
                <a:cxn ang="0">
                  <a:pos x="connsiteX2" y="connsiteY2"/>
                </a:cxn>
                <a:cxn ang="0">
                  <a:pos x="connsiteX3" y="connsiteY3"/>
                </a:cxn>
              </a:cxnLst>
              <a:rect l="l" t="t" r="r" b="b"/>
              <a:pathLst>
                <a:path w="23070" h="153877">
                  <a:moveTo>
                    <a:pt x="0" y="0"/>
                  </a:moveTo>
                  <a:lnTo>
                    <a:pt x="23070" y="0"/>
                  </a:lnTo>
                  <a:lnTo>
                    <a:pt x="23070" y="153878"/>
                  </a:lnTo>
                  <a:lnTo>
                    <a:pt x="0" y="153878"/>
                  </a:lnTo>
                  <a:close/>
                </a:path>
              </a:pathLst>
            </a:custGeom>
            <a:solidFill>
              <a:schemeClr val="accent6"/>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182" name="Graphic 4">
              <a:extLst>
                <a:ext uri="{FF2B5EF4-FFF2-40B4-BE49-F238E27FC236}">
                  <a16:creationId xmlns:a16="http://schemas.microsoft.com/office/drawing/2014/main" id="{81AB9F41-F24B-4206-A558-4F4F86C4C908}"/>
                </a:ext>
              </a:extLst>
            </p:cNvPr>
            <p:cNvGrpSpPr/>
            <p:nvPr/>
          </p:nvGrpSpPr>
          <p:grpSpPr>
            <a:xfrm>
              <a:off x="6679604" y="2258600"/>
              <a:ext cx="351934" cy="703792"/>
              <a:chOff x="6679604" y="2258600"/>
              <a:chExt cx="351934" cy="703792"/>
            </a:xfrm>
            <a:solidFill>
              <a:srgbClr val="FFFFFF"/>
            </a:solidFill>
          </p:grpSpPr>
          <p:sp>
            <p:nvSpPr>
              <p:cNvPr id="183" name="Freeform: Shape 182">
                <a:extLst>
                  <a:ext uri="{FF2B5EF4-FFF2-40B4-BE49-F238E27FC236}">
                    <a16:creationId xmlns:a16="http://schemas.microsoft.com/office/drawing/2014/main" id="{35FE08F3-6497-4326-9EFF-482779D10B4C}"/>
                  </a:ext>
                </a:extLst>
              </p:cNvPr>
              <p:cNvSpPr/>
              <p:nvPr/>
            </p:nvSpPr>
            <p:spPr>
              <a:xfrm>
                <a:off x="6679604" y="2949166"/>
                <a:ext cx="35143" cy="13226"/>
              </a:xfrm>
              <a:custGeom>
                <a:avLst/>
                <a:gdLst>
                  <a:gd name="connsiteX0" fmla="*/ 0 w 35143"/>
                  <a:gd name="connsiteY0" fmla="*/ 13227 h 13226"/>
                  <a:gd name="connsiteX1" fmla="*/ 0 w 35143"/>
                  <a:gd name="connsiteY1" fmla="*/ 1692 h 13226"/>
                  <a:gd name="connsiteX2" fmla="*/ 33990 w 35143"/>
                  <a:gd name="connsiteY2" fmla="*/ 0 h 13226"/>
                  <a:gd name="connsiteX3" fmla="*/ 35144 w 35143"/>
                  <a:gd name="connsiteY3" fmla="*/ 11497 h 13226"/>
                  <a:gd name="connsiteX4" fmla="*/ 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0" y="13227"/>
                    </a:moveTo>
                    <a:lnTo>
                      <a:pt x="0" y="1692"/>
                    </a:lnTo>
                    <a:cubicBezTo>
                      <a:pt x="11343" y="1692"/>
                      <a:pt x="22801" y="1115"/>
                      <a:pt x="33990" y="0"/>
                    </a:cubicBezTo>
                    <a:lnTo>
                      <a:pt x="35144" y="11497"/>
                    </a:lnTo>
                    <a:cubicBezTo>
                      <a:pt x="23570" y="12650"/>
                      <a:pt x="11727" y="13227"/>
                      <a:pt x="0"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84" name="Freeform: Shape 183">
                <a:extLst>
                  <a:ext uri="{FF2B5EF4-FFF2-40B4-BE49-F238E27FC236}">
                    <a16:creationId xmlns:a16="http://schemas.microsoft.com/office/drawing/2014/main" id="{4FD9A009-F353-47AD-97F6-4A3640BD5823}"/>
                  </a:ext>
                </a:extLst>
              </p:cNvPr>
              <p:cNvSpPr/>
              <p:nvPr/>
            </p:nvSpPr>
            <p:spPr>
              <a:xfrm>
                <a:off x="6780574" y="2274365"/>
                <a:ext cx="250964" cy="672262"/>
              </a:xfrm>
              <a:custGeom>
                <a:avLst/>
                <a:gdLst>
                  <a:gd name="connsiteX0" fmla="*/ 3422 w 250964"/>
                  <a:gd name="connsiteY0" fmla="*/ 672263 h 672262"/>
                  <a:gd name="connsiteX1" fmla="*/ 0 w 250964"/>
                  <a:gd name="connsiteY1" fmla="*/ 661228 h 672262"/>
                  <a:gd name="connsiteX2" fmla="*/ 59713 w 250964"/>
                  <a:gd name="connsiteY2" fmla="*/ 636235 h 672262"/>
                  <a:gd name="connsiteX3" fmla="*/ 65173 w 250964"/>
                  <a:gd name="connsiteY3" fmla="*/ 646386 h 672262"/>
                  <a:gd name="connsiteX4" fmla="*/ 3422 w 250964"/>
                  <a:gd name="connsiteY4" fmla="*/ 672263 h 672262"/>
                  <a:gd name="connsiteX5" fmla="*/ 123733 w 250964"/>
                  <a:gd name="connsiteY5" fmla="*/ 606936 h 672262"/>
                  <a:gd name="connsiteX6" fmla="*/ 116350 w 250964"/>
                  <a:gd name="connsiteY6" fmla="*/ 598054 h 672262"/>
                  <a:gd name="connsiteX7" fmla="*/ 162029 w 250964"/>
                  <a:gd name="connsiteY7" fmla="*/ 552183 h 672262"/>
                  <a:gd name="connsiteX8" fmla="*/ 170950 w 250964"/>
                  <a:gd name="connsiteY8" fmla="*/ 559527 h 672262"/>
                  <a:gd name="connsiteX9" fmla="*/ 123733 w 250964"/>
                  <a:gd name="connsiteY9" fmla="*/ 606936 h 672262"/>
                  <a:gd name="connsiteX10" fmla="*/ 210130 w 250964"/>
                  <a:gd name="connsiteY10" fmla="*/ 500775 h 672262"/>
                  <a:gd name="connsiteX11" fmla="*/ 199941 w 250964"/>
                  <a:gd name="connsiteY11" fmla="*/ 495354 h 672262"/>
                  <a:gd name="connsiteX12" fmla="*/ 224665 w 250964"/>
                  <a:gd name="connsiteY12" fmla="*/ 435564 h 672262"/>
                  <a:gd name="connsiteX13" fmla="*/ 235700 w 250964"/>
                  <a:gd name="connsiteY13" fmla="*/ 438947 h 672262"/>
                  <a:gd name="connsiteX14" fmla="*/ 210130 w 250964"/>
                  <a:gd name="connsiteY14" fmla="*/ 500775 h 672262"/>
                  <a:gd name="connsiteX15" fmla="*/ 249349 w 250964"/>
                  <a:gd name="connsiteY15" fmla="*/ 369698 h 672262"/>
                  <a:gd name="connsiteX16" fmla="*/ 237853 w 250964"/>
                  <a:gd name="connsiteY16" fmla="*/ 368622 h 672262"/>
                  <a:gd name="connsiteX17" fmla="*/ 239391 w 250964"/>
                  <a:gd name="connsiteY17" fmla="*/ 336170 h 672262"/>
                  <a:gd name="connsiteX18" fmla="*/ 237891 w 250964"/>
                  <a:gd name="connsiteY18" fmla="*/ 303910 h 672262"/>
                  <a:gd name="connsiteX19" fmla="*/ 249388 w 250964"/>
                  <a:gd name="connsiteY19" fmla="*/ 302834 h 672262"/>
                  <a:gd name="connsiteX20" fmla="*/ 250964 w 250964"/>
                  <a:gd name="connsiteY20" fmla="*/ 336170 h 672262"/>
                  <a:gd name="connsiteX21" fmla="*/ 249349 w 250964"/>
                  <a:gd name="connsiteY21" fmla="*/ 369698 h 672262"/>
                  <a:gd name="connsiteX22" fmla="*/ 224703 w 250964"/>
                  <a:gd name="connsiteY22" fmla="*/ 236815 h 672262"/>
                  <a:gd name="connsiteX23" fmla="*/ 200018 w 250964"/>
                  <a:gd name="connsiteY23" fmla="*/ 176986 h 672262"/>
                  <a:gd name="connsiteX24" fmla="*/ 210207 w 250964"/>
                  <a:gd name="connsiteY24" fmla="*/ 171603 h 672262"/>
                  <a:gd name="connsiteX25" fmla="*/ 235738 w 250964"/>
                  <a:gd name="connsiteY25" fmla="*/ 233469 h 672262"/>
                  <a:gd name="connsiteX26" fmla="*/ 224703 w 250964"/>
                  <a:gd name="connsiteY26" fmla="*/ 236815 h 672262"/>
                  <a:gd name="connsiteX27" fmla="*/ 162106 w 250964"/>
                  <a:gd name="connsiteY27" fmla="*/ 120157 h 672262"/>
                  <a:gd name="connsiteX28" fmla="*/ 116466 w 250964"/>
                  <a:gd name="connsiteY28" fmla="*/ 74247 h 672262"/>
                  <a:gd name="connsiteX29" fmla="*/ 123848 w 250964"/>
                  <a:gd name="connsiteY29" fmla="*/ 65365 h 672262"/>
                  <a:gd name="connsiteX30" fmla="*/ 171026 w 250964"/>
                  <a:gd name="connsiteY30" fmla="*/ 112813 h 672262"/>
                  <a:gd name="connsiteX31" fmla="*/ 162106 w 250964"/>
                  <a:gd name="connsiteY31" fmla="*/ 120157 h 672262"/>
                  <a:gd name="connsiteX32" fmla="*/ 59867 w 250964"/>
                  <a:gd name="connsiteY32" fmla="*/ 36066 h 672262"/>
                  <a:gd name="connsiteX33" fmla="*/ 192 w 250964"/>
                  <a:gd name="connsiteY33" fmla="*/ 11035 h 672262"/>
                  <a:gd name="connsiteX34" fmla="*/ 3615 w 250964"/>
                  <a:gd name="connsiteY34" fmla="*/ 0 h 672262"/>
                  <a:gd name="connsiteX35" fmla="*/ 65327 w 250964"/>
                  <a:gd name="connsiteY35" fmla="*/ 25877 h 672262"/>
                  <a:gd name="connsiteX36" fmla="*/ 59867 w 250964"/>
                  <a:gd name="connsiteY36" fmla="*/ 36066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64" h="672262">
                    <a:moveTo>
                      <a:pt x="3422" y="672263"/>
                    </a:moveTo>
                    <a:lnTo>
                      <a:pt x="0" y="661228"/>
                    </a:lnTo>
                    <a:cubicBezTo>
                      <a:pt x="20571" y="654845"/>
                      <a:pt x="40681" y="646424"/>
                      <a:pt x="59713" y="636235"/>
                    </a:cubicBezTo>
                    <a:lnTo>
                      <a:pt x="65173" y="646386"/>
                    </a:lnTo>
                    <a:cubicBezTo>
                      <a:pt x="45487" y="656960"/>
                      <a:pt x="24724" y="665688"/>
                      <a:pt x="3422" y="672263"/>
                    </a:cubicBezTo>
                    <a:close/>
                    <a:moveTo>
                      <a:pt x="123733" y="606936"/>
                    </a:moveTo>
                    <a:lnTo>
                      <a:pt x="116350" y="598054"/>
                    </a:lnTo>
                    <a:cubicBezTo>
                      <a:pt x="132961" y="584289"/>
                      <a:pt x="148303" y="568832"/>
                      <a:pt x="162029" y="552183"/>
                    </a:cubicBezTo>
                    <a:lnTo>
                      <a:pt x="170950" y="559527"/>
                    </a:lnTo>
                    <a:cubicBezTo>
                      <a:pt x="156761" y="576753"/>
                      <a:pt x="140882" y="592710"/>
                      <a:pt x="123733" y="606936"/>
                    </a:cubicBezTo>
                    <a:close/>
                    <a:moveTo>
                      <a:pt x="210130" y="500775"/>
                    </a:moveTo>
                    <a:lnTo>
                      <a:pt x="199941" y="495354"/>
                    </a:lnTo>
                    <a:cubicBezTo>
                      <a:pt x="210053" y="476282"/>
                      <a:pt x="218359" y="456173"/>
                      <a:pt x="224665" y="435564"/>
                    </a:cubicBezTo>
                    <a:lnTo>
                      <a:pt x="235700" y="438947"/>
                    </a:lnTo>
                    <a:cubicBezTo>
                      <a:pt x="229163" y="460287"/>
                      <a:pt x="220589" y="481050"/>
                      <a:pt x="210130" y="500775"/>
                    </a:cubicBezTo>
                    <a:close/>
                    <a:moveTo>
                      <a:pt x="249349" y="369698"/>
                    </a:moveTo>
                    <a:lnTo>
                      <a:pt x="237853" y="368622"/>
                    </a:lnTo>
                    <a:cubicBezTo>
                      <a:pt x="238853" y="357894"/>
                      <a:pt x="239391" y="346974"/>
                      <a:pt x="239391" y="336170"/>
                    </a:cubicBezTo>
                    <a:cubicBezTo>
                      <a:pt x="239391" y="325404"/>
                      <a:pt x="238891" y="314561"/>
                      <a:pt x="237891" y="303910"/>
                    </a:cubicBezTo>
                    <a:lnTo>
                      <a:pt x="249388" y="302834"/>
                    </a:lnTo>
                    <a:cubicBezTo>
                      <a:pt x="250426" y="313830"/>
                      <a:pt x="250964" y="325058"/>
                      <a:pt x="250964" y="336170"/>
                    </a:cubicBezTo>
                    <a:cubicBezTo>
                      <a:pt x="250926" y="347320"/>
                      <a:pt x="250388" y="358625"/>
                      <a:pt x="249349" y="369698"/>
                    </a:cubicBezTo>
                    <a:close/>
                    <a:moveTo>
                      <a:pt x="224703" y="236815"/>
                    </a:moveTo>
                    <a:cubicBezTo>
                      <a:pt x="218436" y="216205"/>
                      <a:pt x="210130" y="196057"/>
                      <a:pt x="200018" y="176986"/>
                    </a:cubicBezTo>
                    <a:lnTo>
                      <a:pt x="210207" y="171603"/>
                    </a:lnTo>
                    <a:cubicBezTo>
                      <a:pt x="220666" y="191328"/>
                      <a:pt x="229240" y="212130"/>
                      <a:pt x="235738" y="233469"/>
                    </a:cubicBezTo>
                    <a:lnTo>
                      <a:pt x="224703" y="236815"/>
                    </a:lnTo>
                    <a:close/>
                    <a:moveTo>
                      <a:pt x="162106" y="120157"/>
                    </a:moveTo>
                    <a:cubicBezTo>
                      <a:pt x="148418" y="103508"/>
                      <a:pt x="133038" y="88051"/>
                      <a:pt x="116466" y="74247"/>
                    </a:cubicBezTo>
                    <a:lnTo>
                      <a:pt x="123848" y="65365"/>
                    </a:lnTo>
                    <a:cubicBezTo>
                      <a:pt x="140997" y="79630"/>
                      <a:pt x="156877" y="95587"/>
                      <a:pt x="171026" y="112813"/>
                    </a:cubicBezTo>
                    <a:lnTo>
                      <a:pt x="162106" y="120157"/>
                    </a:lnTo>
                    <a:close/>
                    <a:moveTo>
                      <a:pt x="59867" y="36066"/>
                    </a:moveTo>
                    <a:cubicBezTo>
                      <a:pt x="40834" y="25839"/>
                      <a:pt x="20763" y="17418"/>
                      <a:pt x="192" y="11035"/>
                    </a:cubicBezTo>
                    <a:lnTo>
                      <a:pt x="3615" y="0"/>
                    </a:lnTo>
                    <a:cubicBezTo>
                      <a:pt x="24877" y="6613"/>
                      <a:pt x="45640" y="15342"/>
                      <a:pt x="65327" y="25877"/>
                    </a:cubicBezTo>
                    <a:lnTo>
                      <a:pt x="59867" y="36066"/>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85" name="Freeform: Shape 184">
                <a:extLst>
                  <a:ext uri="{FF2B5EF4-FFF2-40B4-BE49-F238E27FC236}">
                    <a16:creationId xmlns:a16="http://schemas.microsoft.com/office/drawing/2014/main" id="{32389387-4C3C-43AF-BCEA-E87A09C8A6ED}"/>
                  </a:ext>
                </a:extLst>
              </p:cNvPr>
              <p:cNvSpPr/>
              <p:nvPr/>
            </p:nvSpPr>
            <p:spPr>
              <a:xfrm>
                <a:off x="6679642" y="2258600"/>
                <a:ext cx="35143" cy="13226"/>
              </a:xfrm>
              <a:custGeom>
                <a:avLst/>
                <a:gdLst>
                  <a:gd name="connsiteX0" fmla="*/ 33990 w 35143"/>
                  <a:gd name="connsiteY0" fmla="*/ 13227 h 13226"/>
                  <a:gd name="connsiteX1" fmla="*/ 0 w 35143"/>
                  <a:gd name="connsiteY1" fmla="*/ 11535 h 13226"/>
                  <a:gd name="connsiteX2" fmla="*/ 0 w 35143"/>
                  <a:gd name="connsiteY2" fmla="*/ 0 h 13226"/>
                  <a:gd name="connsiteX3" fmla="*/ 35144 w 35143"/>
                  <a:gd name="connsiteY3" fmla="*/ 1730 h 13226"/>
                  <a:gd name="connsiteX4" fmla="*/ 3399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3990" y="13227"/>
                    </a:moveTo>
                    <a:cubicBezTo>
                      <a:pt x="22763" y="12112"/>
                      <a:pt x="11305" y="11535"/>
                      <a:pt x="0" y="11535"/>
                    </a:cubicBezTo>
                    <a:lnTo>
                      <a:pt x="0" y="0"/>
                    </a:lnTo>
                    <a:cubicBezTo>
                      <a:pt x="11727" y="0"/>
                      <a:pt x="23531" y="577"/>
                      <a:pt x="35144" y="1730"/>
                    </a:cubicBezTo>
                    <a:lnTo>
                      <a:pt x="33990"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186" name="Freeform: Shape 185">
              <a:extLst>
                <a:ext uri="{FF2B5EF4-FFF2-40B4-BE49-F238E27FC236}">
                  <a16:creationId xmlns:a16="http://schemas.microsoft.com/office/drawing/2014/main" id="{E46DC736-4185-4307-B7D2-7BCA40CEA437}"/>
                </a:ext>
              </a:extLst>
            </p:cNvPr>
            <p:cNvSpPr/>
            <p:nvPr/>
          </p:nvSpPr>
          <p:spPr>
            <a:xfrm>
              <a:off x="6679604" y="2868190"/>
              <a:ext cx="540301" cy="176870"/>
            </a:xfrm>
            <a:custGeom>
              <a:avLst/>
              <a:gdLst>
                <a:gd name="connsiteX0" fmla="*/ 0 w 540301"/>
                <a:gd name="connsiteY0" fmla="*/ 0 h 176870"/>
                <a:gd name="connsiteX1" fmla="*/ 540302 w 540301"/>
                <a:gd name="connsiteY1" fmla="*/ 0 h 176870"/>
                <a:gd name="connsiteX2" fmla="*/ 540302 w 540301"/>
                <a:gd name="connsiteY2" fmla="*/ 176871 h 176870"/>
                <a:gd name="connsiteX3" fmla="*/ 0 w 54030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40301" h="176870">
                  <a:moveTo>
                    <a:pt x="0" y="0"/>
                  </a:moveTo>
                  <a:lnTo>
                    <a:pt x="540302" y="0"/>
                  </a:lnTo>
                  <a:lnTo>
                    <a:pt x="540302"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87" name="Freeform: Shape 186">
              <a:extLst>
                <a:ext uri="{FF2B5EF4-FFF2-40B4-BE49-F238E27FC236}">
                  <a16:creationId xmlns:a16="http://schemas.microsoft.com/office/drawing/2014/main" id="{F641FE4A-0F7F-4B3D-9D27-B90A19F705B5}"/>
                </a:ext>
              </a:extLst>
            </p:cNvPr>
            <p:cNvSpPr/>
            <p:nvPr/>
          </p:nvSpPr>
          <p:spPr>
            <a:xfrm>
              <a:off x="6256575" y="2187621"/>
              <a:ext cx="963331" cy="845942"/>
            </a:xfrm>
            <a:custGeom>
              <a:avLst/>
              <a:gdLst>
                <a:gd name="connsiteX0" fmla="*/ 434564 w 963331"/>
                <a:gd name="connsiteY0" fmla="*/ 692103 h 845942"/>
                <a:gd name="connsiteX1" fmla="*/ 434564 w 963331"/>
                <a:gd name="connsiteY1" fmla="*/ 692065 h 845942"/>
                <a:gd name="connsiteX2" fmla="*/ 411494 w 963331"/>
                <a:gd name="connsiteY2" fmla="*/ 692065 h 845942"/>
                <a:gd name="connsiteX3" fmla="*/ 411494 w 963331"/>
                <a:gd name="connsiteY3" fmla="*/ 691873 h 845942"/>
                <a:gd name="connsiteX4" fmla="*/ 153801 w 963331"/>
                <a:gd name="connsiteY4" fmla="*/ 422914 h 845942"/>
                <a:gd name="connsiteX5" fmla="*/ 411494 w 963331"/>
                <a:gd name="connsiteY5" fmla="*/ 153916 h 845942"/>
                <a:gd name="connsiteX6" fmla="*/ 411494 w 963331"/>
                <a:gd name="connsiteY6" fmla="*/ 0 h 845942"/>
                <a:gd name="connsiteX7" fmla="*/ 0 w 963331"/>
                <a:gd name="connsiteY7" fmla="*/ 422875 h 845942"/>
                <a:gd name="connsiteX8" fmla="*/ 411494 w 963331"/>
                <a:gd name="connsiteY8" fmla="*/ 845750 h 845942"/>
                <a:gd name="connsiteX9" fmla="*/ 411494 w 963331"/>
                <a:gd name="connsiteY9" fmla="*/ 845942 h 845942"/>
                <a:gd name="connsiteX10" fmla="*/ 434564 w 963331"/>
                <a:gd name="connsiteY10" fmla="*/ 845942 h 845942"/>
                <a:gd name="connsiteX11" fmla="*/ 434564 w 963331"/>
                <a:gd name="connsiteY11" fmla="*/ 845904 h 845942"/>
                <a:gd name="connsiteX12" fmla="*/ 963331 w 963331"/>
                <a:gd name="connsiteY12" fmla="*/ 845904 h 845942"/>
                <a:gd name="connsiteX13" fmla="*/ 963331 w 963331"/>
                <a:gd name="connsiteY13" fmla="*/ 692103 h 845942"/>
                <a:gd name="connsiteX14" fmla="*/ 434564 w 963331"/>
                <a:gd name="connsiteY14" fmla="*/ 692103 h 84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3331" h="845942">
                  <a:moveTo>
                    <a:pt x="434564" y="692103"/>
                  </a:moveTo>
                  <a:lnTo>
                    <a:pt x="434564" y="692065"/>
                  </a:lnTo>
                  <a:lnTo>
                    <a:pt x="411494" y="692065"/>
                  </a:lnTo>
                  <a:lnTo>
                    <a:pt x="411494" y="691873"/>
                  </a:lnTo>
                  <a:cubicBezTo>
                    <a:pt x="268382" y="685836"/>
                    <a:pt x="153801" y="567486"/>
                    <a:pt x="153801" y="422914"/>
                  </a:cubicBezTo>
                  <a:cubicBezTo>
                    <a:pt x="153801" y="278341"/>
                    <a:pt x="268344" y="159991"/>
                    <a:pt x="411494" y="153916"/>
                  </a:cubicBezTo>
                  <a:lnTo>
                    <a:pt x="411494" y="0"/>
                  </a:lnTo>
                  <a:cubicBezTo>
                    <a:pt x="183562" y="6152"/>
                    <a:pt x="0" y="193481"/>
                    <a:pt x="0" y="422875"/>
                  </a:cubicBezTo>
                  <a:cubicBezTo>
                    <a:pt x="0" y="652269"/>
                    <a:pt x="183562" y="839598"/>
                    <a:pt x="411494" y="845750"/>
                  </a:cubicBezTo>
                  <a:lnTo>
                    <a:pt x="411494" y="845942"/>
                  </a:lnTo>
                  <a:lnTo>
                    <a:pt x="434564" y="845942"/>
                  </a:lnTo>
                  <a:lnTo>
                    <a:pt x="434564" y="845904"/>
                  </a:lnTo>
                  <a:lnTo>
                    <a:pt x="963331" y="845904"/>
                  </a:lnTo>
                  <a:lnTo>
                    <a:pt x="963331" y="692103"/>
                  </a:lnTo>
                  <a:lnTo>
                    <a:pt x="434564" y="692103"/>
                  </a:lnTo>
                  <a:close/>
                </a:path>
              </a:pathLst>
            </a:custGeom>
            <a:solidFill>
              <a:schemeClr val="accent6"/>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188" name="Graphic 4">
              <a:extLst>
                <a:ext uri="{FF2B5EF4-FFF2-40B4-BE49-F238E27FC236}">
                  <a16:creationId xmlns:a16="http://schemas.microsoft.com/office/drawing/2014/main" id="{81AB9F41-F24B-4206-A558-4F4F86C4C908}"/>
                </a:ext>
              </a:extLst>
            </p:cNvPr>
            <p:cNvGrpSpPr/>
            <p:nvPr/>
          </p:nvGrpSpPr>
          <p:grpSpPr>
            <a:xfrm>
              <a:off x="6679604" y="2950857"/>
              <a:ext cx="475820" cy="11535"/>
              <a:chOff x="6679604" y="2950857"/>
              <a:chExt cx="475820" cy="11535"/>
            </a:xfrm>
            <a:solidFill>
              <a:srgbClr val="FFFFFF"/>
            </a:solidFill>
          </p:grpSpPr>
          <p:sp>
            <p:nvSpPr>
              <p:cNvPr id="189" name="Freeform: Shape 188">
                <a:extLst>
                  <a:ext uri="{FF2B5EF4-FFF2-40B4-BE49-F238E27FC236}">
                    <a16:creationId xmlns:a16="http://schemas.microsoft.com/office/drawing/2014/main" id="{1DDFA84A-809B-414F-A3E1-9847D0BE03CB}"/>
                  </a:ext>
                </a:extLst>
              </p:cNvPr>
              <p:cNvSpPr/>
              <p:nvPr/>
            </p:nvSpPr>
            <p:spPr>
              <a:xfrm>
                <a:off x="6679604"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90" name="Freeform: Shape 189">
                <a:extLst>
                  <a:ext uri="{FF2B5EF4-FFF2-40B4-BE49-F238E27FC236}">
                    <a16:creationId xmlns:a16="http://schemas.microsoft.com/office/drawing/2014/main" id="{9395D3C5-2B41-4FA8-8179-BDA10AC83D0B}"/>
                  </a:ext>
                </a:extLst>
              </p:cNvPr>
              <p:cNvSpPr/>
              <p:nvPr/>
            </p:nvSpPr>
            <p:spPr>
              <a:xfrm>
                <a:off x="6789725" y="2950857"/>
                <a:ext cx="365699" cy="11535"/>
              </a:xfrm>
              <a:custGeom>
                <a:avLst/>
                <a:gdLst>
                  <a:gd name="connsiteX0" fmla="*/ 365700 w 365699"/>
                  <a:gd name="connsiteY0" fmla="*/ 11535 h 11535"/>
                  <a:gd name="connsiteX1" fmla="*/ 294144 w 365699"/>
                  <a:gd name="connsiteY1" fmla="*/ 11535 h 11535"/>
                  <a:gd name="connsiteX2" fmla="*/ 294144 w 365699"/>
                  <a:gd name="connsiteY2" fmla="*/ 0 h 11535"/>
                  <a:gd name="connsiteX3" fmla="*/ 365700 w 365699"/>
                  <a:gd name="connsiteY3" fmla="*/ 0 h 11535"/>
                  <a:gd name="connsiteX4" fmla="*/ 365700 w 365699"/>
                  <a:gd name="connsiteY4" fmla="*/ 11535 h 11535"/>
                  <a:gd name="connsiteX5" fmla="*/ 218628 w 365699"/>
                  <a:gd name="connsiteY5" fmla="*/ 11535 h 11535"/>
                  <a:gd name="connsiteX6" fmla="*/ 147072 w 365699"/>
                  <a:gd name="connsiteY6" fmla="*/ 11535 h 11535"/>
                  <a:gd name="connsiteX7" fmla="*/ 147072 w 365699"/>
                  <a:gd name="connsiteY7" fmla="*/ 0 h 11535"/>
                  <a:gd name="connsiteX8" fmla="*/ 218628 w 365699"/>
                  <a:gd name="connsiteY8" fmla="*/ 0 h 11535"/>
                  <a:gd name="connsiteX9" fmla="*/ 218628 w 365699"/>
                  <a:gd name="connsiteY9" fmla="*/ 11535 h 11535"/>
                  <a:gd name="connsiteX10" fmla="*/ 71556 w 365699"/>
                  <a:gd name="connsiteY10" fmla="*/ 11535 h 11535"/>
                  <a:gd name="connsiteX11" fmla="*/ 0 w 365699"/>
                  <a:gd name="connsiteY11" fmla="*/ 11535 h 11535"/>
                  <a:gd name="connsiteX12" fmla="*/ 0 w 365699"/>
                  <a:gd name="connsiteY12" fmla="*/ 0 h 11535"/>
                  <a:gd name="connsiteX13" fmla="*/ 71556 w 365699"/>
                  <a:gd name="connsiteY13" fmla="*/ 0 h 11535"/>
                  <a:gd name="connsiteX14" fmla="*/ 71556 w 365699"/>
                  <a:gd name="connsiteY14"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699" h="11535">
                    <a:moveTo>
                      <a:pt x="365700" y="11535"/>
                    </a:moveTo>
                    <a:lnTo>
                      <a:pt x="294144" y="11535"/>
                    </a:lnTo>
                    <a:lnTo>
                      <a:pt x="294144" y="0"/>
                    </a:lnTo>
                    <a:lnTo>
                      <a:pt x="365700" y="0"/>
                    </a:lnTo>
                    <a:lnTo>
                      <a:pt x="365700" y="11535"/>
                    </a:lnTo>
                    <a:close/>
                    <a:moveTo>
                      <a:pt x="218628" y="11535"/>
                    </a:moveTo>
                    <a:lnTo>
                      <a:pt x="147072" y="11535"/>
                    </a:lnTo>
                    <a:lnTo>
                      <a:pt x="147072" y="0"/>
                    </a:lnTo>
                    <a:lnTo>
                      <a:pt x="218628" y="0"/>
                    </a:lnTo>
                    <a:lnTo>
                      <a:pt x="218628" y="11535"/>
                    </a:lnTo>
                    <a:close/>
                    <a:moveTo>
                      <a:pt x="71556" y="11535"/>
                    </a:moveTo>
                    <a:lnTo>
                      <a:pt x="0" y="11535"/>
                    </a:lnTo>
                    <a:lnTo>
                      <a:pt x="0" y="0"/>
                    </a:lnTo>
                    <a:lnTo>
                      <a:pt x="71556" y="0"/>
                    </a:lnTo>
                    <a:lnTo>
                      <a:pt x="7155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nvGrpSpPr>
            <p:cNvPr id="191" name="Graphic 4">
              <a:extLst>
                <a:ext uri="{FF2B5EF4-FFF2-40B4-BE49-F238E27FC236}">
                  <a16:creationId xmlns:a16="http://schemas.microsoft.com/office/drawing/2014/main" id="{81AB9F41-F24B-4206-A558-4F4F86C4C908}"/>
                </a:ext>
              </a:extLst>
            </p:cNvPr>
            <p:cNvGrpSpPr/>
            <p:nvPr/>
          </p:nvGrpSpPr>
          <p:grpSpPr>
            <a:xfrm>
              <a:off x="6327707" y="2258600"/>
              <a:ext cx="351896" cy="703792"/>
              <a:chOff x="6327707" y="2258600"/>
              <a:chExt cx="351896" cy="703792"/>
            </a:xfrm>
            <a:solidFill>
              <a:srgbClr val="FFFFFF"/>
            </a:solidFill>
          </p:grpSpPr>
          <p:sp>
            <p:nvSpPr>
              <p:cNvPr id="192" name="Freeform: Shape 191">
                <a:extLst>
                  <a:ext uri="{FF2B5EF4-FFF2-40B4-BE49-F238E27FC236}">
                    <a16:creationId xmlns:a16="http://schemas.microsoft.com/office/drawing/2014/main" id="{12D58FE0-F506-4E3D-833D-DA52F4FAF054}"/>
                  </a:ext>
                </a:extLst>
              </p:cNvPr>
              <p:cNvSpPr/>
              <p:nvPr/>
            </p:nvSpPr>
            <p:spPr>
              <a:xfrm>
                <a:off x="6644460" y="2258600"/>
                <a:ext cx="35143" cy="13226"/>
              </a:xfrm>
              <a:custGeom>
                <a:avLst/>
                <a:gdLst>
                  <a:gd name="connsiteX0" fmla="*/ 1154 w 35143"/>
                  <a:gd name="connsiteY0" fmla="*/ 13227 h 13226"/>
                  <a:gd name="connsiteX1" fmla="*/ 0 w 35143"/>
                  <a:gd name="connsiteY1" fmla="*/ 1730 h 13226"/>
                  <a:gd name="connsiteX2" fmla="*/ 35144 w 35143"/>
                  <a:gd name="connsiteY2" fmla="*/ 0 h 13226"/>
                  <a:gd name="connsiteX3" fmla="*/ 35144 w 35143"/>
                  <a:gd name="connsiteY3" fmla="*/ 11535 h 13226"/>
                  <a:gd name="connsiteX4" fmla="*/ 1154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1154" y="13227"/>
                    </a:moveTo>
                    <a:lnTo>
                      <a:pt x="0" y="1730"/>
                    </a:lnTo>
                    <a:cubicBezTo>
                      <a:pt x="11612" y="577"/>
                      <a:pt x="23417" y="0"/>
                      <a:pt x="35144" y="0"/>
                    </a:cubicBezTo>
                    <a:lnTo>
                      <a:pt x="35144" y="11535"/>
                    </a:lnTo>
                    <a:cubicBezTo>
                      <a:pt x="23839" y="11535"/>
                      <a:pt x="12381" y="12112"/>
                      <a:pt x="1154"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93" name="Freeform: Shape 192">
                <a:extLst>
                  <a:ext uri="{FF2B5EF4-FFF2-40B4-BE49-F238E27FC236}">
                    <a16:creationId xmlns:a16="http://schemas.microsoft.com/office/drawing/2014/main" id="{098BF112-7970-465D-B317-C1AF796EFD50}"/>
                  </a:ext>
                </a:extLst>
              </p:cNvPr>
              <p:cNvSpPr/>
              <p:nvPr/>
            </p:nvSpPr>
            <p:spPr>
              <a:xfrm>
                <a:off x="6327707" y="2274327"/>
                <a:ext cx="250964" cy="672262"/>
              </a:xfrm>
              <a:custGeom>
                <a:avLst/>
                <a:gdLst>
                  <a:gd name="connsiteX0" fmla="*/ 247350 w 250964"/>
                  <a:gd name="connsiteY0" fmla="*/ 672263 h 672262"/>
                  <a:gd name="connsiteX1" fmla="*/ 185638 w 250964"/>
                  <a:gd name="connsiteY1" fmla="*/ 646386 h 672262"/>
                  <a:gd name="connsiteX2" fmla="*/ 191098 w 250964"/>
                  <a:gd name="connsiteY2" fmla="*/ 636235 h 672262"/>
                  <a:gd name="connsiteX3" fmla="*/ 250772 w 250964"/>
                  <a:gd name="connsiteY3" fmla="*/ 661266 h 672262"/>
                  <a:gd name="connsiteX4" fmla="*/ 247350 w 250964"/>
                  <a:gd name="connsiteY4" fmla="*/ 672263 h 672262"/>
                  <a:gd name="connsiteX5" fmla="*/ 127117 w 250964"/>
                  <a:gd name="connsiteY5" fmla="*/ 606898 h 672262"/>
                  <a:gd name="connsiteX6" fmla="*/ 79938 w 250964"/>
                  <a:gd name="connsiteY6" fmla="*/ 559450 h 672262"/>
                  <a:gd name="connsiteX7" fmla="*/ 88859 w 250964"/>
                  <a:gd name="connsiteY7" fmla="*/ 552145 h 672262"/>
                  <a:gd name="connsiteX8" fmla="*/ 134499 w 250964"/>
                  <a:gd name="connsiteY8" fmla="*/ 598054 h 672262"/>
                  <a:gd name="connsiteX9" fmla="*/ 127117 w 250964"/>
                  <a:gd name="connsiteY9" fmla="*/ 606898 h 672262"/>
                  <a:gd name="connsiteX10" fmla="*/ 40758 w 250964"/>
                  <a:gd name="connsiteY10" fmla="*/ 500698 h 672262"/>
                  <a:gd name="connsiteX11" fmla="*/ 15227 w 250964"/>
                  <a:gd name="connsiteY11" fmla="*/ 438832 h 672262"/>
                  <a:gd name="connsiteX12" fmla="*/ 26262 w 250964"/>
                  <a:gd name="connsiteY12" fmla="*/ 435487 h 672262"/>
                  <a:gd name="connsiteX13" fmla="*/ 50946 w 250964"/>
                  <a:gd name="connsiteY13" fmla="*/ 495315 h 672262"/>
                  <a:gd name="connsiteX14" fmla="*/ 40758 w 250964"/>
                  <a:gd name="connsiteY14" fmla="*/ 500698 h 672262"/>
                  <a:gd name="connsiteX15" fmla="*/ 1577 w 250964"/>
                  <a:gd name="connsiteY15" fmla="*/ 369506 h 672262"/>
                  <a:gd name="connsiteX16" fmla="*/ 0 w 250964"/>
                  <a:gd name="connsiteY16" fmla="*/ 336170 h 672262"/>
                  <a:gd name="connsiteX17" fmla="*/ 1577 w 250964"/>
                  <a:gd name="connsiteY17" fmla="*/ 302603 h 672262"/>
                  <a:gd name="connsiteX18" fmla="*/ 13073 w 250964"/>
                  <a:gd name="connsiteY18" fmla="*/ 303680 h 672262"/>
                  <a:gd name="connsiteX19" fmla="*/ 11535 w 250964"/>
                  <a:gd name="connsiteY19" fmla="*/ 336170 h 672262"/>
                  <a:gd name="connsiteX20" fmla="*/ 13035 w 250964"/>
                  <a:gd name="connsiteY20" fmla="*/ 368430 h 672262"/>
                  <a:gd name="connsiteX21" fmla="*/ 1577 w 250964"/>
                  <a:gd name="connsiteY21" fmla="*/ 369506 h 672262"/>
                  <a:gd name="connsiteX22" fmla="*/ 26300 w 250964"/>
                  <a:gd name="connsiteY22" fmla="*/ 236699 h 672262"/>
                  <a:gd name="connsiteX23" fmla="*/ 15265 w 250964"/>
                  <a:gd name="connsiteY23" fmla="*/ 233316 h 672262"/>
                  <a:gd name="connsiteX24" fmla="*/ 40835 w 250964"/>
                  <a:gd name="connsiteY24" fmla="*/ 171488 h 672262"/>
                  <a:gd name="connsiteX25" fmla="*/ 51023 w 250964"/>
                  <a:gd name="connsiteY25" fmla="*/ 176909 h 672262"/>
                  <a:gd name="connsiteX26" fmla="*/ 26300 w 250964"/>
                  <a:gd name="connsiteY26" fmla="*/ 236699 h 672262"/>
                  <a:gd name="connsiteX27" fmla="*/ 88935 w 250964"/>
                  <a:gd name="connsiteY27" fmla="*/ 120080 h 672262"/>
                  <a:gd name="connsiteX28" fmla="*/ 80015 w 250964"/>
                  <a:gd name="connsiteY28" fmla="*/ 112736 h 672262"/>
                  <a:gd name="connsiteX29" fmla="*/ 127194 w 250964"/>
                  <a:gd name="connsiteY29" fmla="*/ 65327 h 672262"/>
                  <a:gd name="connsiteX30" fmla="*/ 134576 w 250964"/>
                  <a:gd name="connsiteY30" fmla="*/ 74209 h 672262"/>
                  <a:gd name="connsiteX31" fmla="*/ 88935 w 250964"/>
                  <a:gd name="connsiteY31" fmla="*/ 120080 h 672262"/>
                  <a:gd name="connsiteX32" fmla="*/ 191252 w 250964"/>
                  <a:gd name="connsiteY32" fmla="*/ 36028 h 672262"/>
                  <a:gd name="connsiteX33" fmla="*/ 185792 w 250964"/>
                  <a:gd name="connsiteY33" fmla="*/ 25877 h 672262"/>
                  <a:gd name="connsiteX34" fmla="*/ 247542 w 250964"/>
                  <a:gd name="connsiteY34" fmla="*/ 0 h 672262"/>
                  <a:gd name="connsiteX35" fmla="*/ 250964 w 250964"/>
                  <a:gd name="connsiteY35" fmla="*/ 11035 h 672262"/>
                  <a:gd name="connsiteX36" fmla="*/ 191252 w 250964"/>
                  <a:gd name="connsiteY36" fmla="*/ 36028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64" h="672262">
                    <a:moveTo>
                      <a:pt x="247350" y="672263"/>
                    </a:moveTo>
                    <a:cubicBezTo>
                      <a:pt x="226087" y="665650"/>
                      <a:pt x="205324" y="656960"/>
                      <a:pt x="185638" y="646386"/>
                    </a:cubicBezTo>
                    <a:lnTo>
                      <a:pt x="191098" y="636235"/>
                    </a:lnTo>
                    <a:cubicBezTo>
                      <a:pt x="210130" y="646463"/>
                      <a:pt x="230202" y="654883"/>
                      <a:pt x="250772" y="661266"/>
                    </a:cubicBezTo>
                    <a:lnTo>
                      <a:pt x="247350" y="672263"/>
                    </a:lnTo>
                    <a:close/>
                    <a:moveTo>
                      <a:pt x="127117" y="606898"/>
                    </a:moveTo>
                    <a:cubicBezTo>
                      <a:pt x="109968" y="592633"/>
                      <a:pt x="94088" y="576676"/>
                      <a:pt x="79938" y="559450"/>
                    </a:cubicBezTo>
                    <a:lnTo>
                      <a:pt x="88859" y="552145"/>
                    </a:lnTo>
                    <a:cubicBezTo>
                      <a:pt x="102547" y="568794"/>
                      <a:pt x="117927" y="584250"/>
                      <a:pt x="134499" y="598054"/>
                    </a:cubicBezTo>
                    <a:lnTo>
                      <a:pt x="127117" y="606898"/>
                    </a:lnTo>
                    <a:close/>
                    <a:moveTo>
                      <a:pt x="40758" y="500698"/>
                    </a:moveTo>
                    <a:cubicBezTo>
                      <a:pt x="30299" y="480973"/>
                      <a:pt x="21724" y="460133"/>
                      <a:pt x="15227" y="438832"/>
                    </a:cubicBezTo>
                    <a:lnTo>
                      <a:pt x="26262" y="435487"/>
                    </a:lnTo>
                    <a:cubicBezTo>
                      <a:pt x="32529" y="456096"/>
                      <a:pt x="40835" y="476244"/>
                      <a:pt x="50946" y="495315"/>
                    </a:cubicBezTo>
                    <a:lnTo>
                      <a:pt x="40758" y="500698"/>
                    </a:lnTo>
                    <a:close/>
                    <a:moveTo>
                      <a:pt x="1577" y="369506"/>
                    </a:moveTo>
                    <a:cubicBezTo>
                      <a:pt x="538" y="358509"/>
                      <a:pt x="0" y="347282"/>
                      <a:pt x="0" y="336170"/>
                    </a:cubicBezTo>
                    <a:cubicBezTo>
                      <a:pt x="0" y="324981"/>
                      <a:pt x="538" y="313677"/>
                      <a:pt x="1577" y="302603"/>
                    </a:cubicBezTo>
                    <a:lnTo>
                      <a:pt x="13073" y="303680"/>
                    </a:lnTo>
                    <a:cubicBezTo>
                      <a:pt x="12073" y="314407"/>
                      <a:pt x="11535" y="325327"/>
                      <a:pt x="11535" y="336170"/>
                    </a:cubicBezTo>
                    <a:cubicBezTo>
                      <a:pt x="11535" y="346936"/>
                      <a:pt x="12035" y="357779"/>
                      <a:pt x="13035" y="368430"/>
                    </a:cubicBezTo>
                    <a:lnTo>
                      <a:pt x="1577" y="369506"/>
                    </a:lnTo>
                    <a:close/>
                    <a:moveTo>
                      <a:pt x="26300" y="236699"/>
                    </a:moveTo>
                    <a:lnTo>
                      <a:pt x="15265" y="233316"/>
                    </a:lnTo>
                    <a:cubicBezTo>
                      <a:pt x="21763" y="212014"/>
                      <a:pt x="30376" y="191213"/>
                      <a:pt x="40835" y="171488"/>
                    </a:cubicBezTo>
                    <a:lnTo>
                      <a:pt x="51023" y="176909"/>
                    </a:lnTo>
                    <a:cubicBezTo>
                      <a:pt x="40911" y="195981"/>
                      <a:pt x="32606" y="216090"/>
                      <a:pt x="26300" y="236699"/>
                    </a:cubicBezTo>
                    <a:close/>
                    <a:moveTo>
                      <a:pt x="88935" y="120080"/>
                    </a:moveTo>
                    <a:lnTo>
                      <a:pt x="80015" y="112736"/>
                    </a:lnTo>
                    <a:cubicBezTo>
                      <a:pt x="94165" y="95510"/>
                      <a:pt x="110045" y="79553"/>
                      <a:pt x="127194" y="65327"/>
                    </a:cubicBezTo>
                    <a:lnTo>
                      <a:pt x="134576" y="74209"/>
                    </a:lnTo>
                    <a:cubicBezTo>
                      <a:pt x="118004" y="88012"/>
                      <a:pt x="102624" y="103431"/>
                      <a:pt x="88935" y="120080"/>
                    </a:cubicBezTo>
                    <a:close/>
                    <a:moveTo>
                      <a:pt x="191252" y="36028"/>
                    </a:moveTo>
                    <a:lnTo>
                      <a:pt x="185792" y="25877"/>
                    </a:lnTo>
                    <a:cubicBezTo>
                      <a:pt x="205478" y="15303"/>
                      <a:pt x="226241" y="6613"/>
                      <a:pt x="247542" y="0"/>
                    </a:cubicBezTo>
                    <a:lnTo>
                      <a:pt x="250964" y="11035"/>
                    </a:lnTo>
                    <a:cubicBezTo>
                      <a:pt x="230355" y="17418"/>
                      <a:pt x="210284" y="25839"/>
                      <a:pt x="191252" y="360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94" name="Freeform: Shape 193">
                <a:extLst>
                  <a:ext uri="{FF2B5EF4-FFF2-40B4-BE49-F238E27FC236}">
                    <a16:creationId xmlns:a16="http://schemas.microsoft.com/office/drawing/2014/main" id="{488B81F8-843B-457A-8502-B9F34F413AC0}"/>
                  </a:ext>
                </a:extLst>
              </p:cNvPr>
              <p:cNvSpPr/>
              <p:nvPr/>
            </p:nvSpPr>
            <p:spPr>
              <a:xfrm>
                <a:off x="6644460" y="2949166"/>
                <a:ext cx="35143" cy="13226"/>
              </a:xfrm>
              <a:custGeom>
                <a:avLst/>
                <a:gdLst>
                  <a:gd name="connsiteX0" fmla="*/ 35144 w 35143"/>
                  <a:gd name="connsiteY0" fmla="*/ 13227 h 13226"/>
                  <a:gd name="connsiteX1" fmla="*/ 0 w 35143"/>
                  <a:gd name="connsiteY1" fmla="*/ 11497 h 13226"/>
                  <a:gd name="connsiteX2" fmla="*/ 1154 w 35143"/>
                  <a:gd name="connsiteY2" fmla="*/ 0 h 13226"/>
                  <a:gd name="connsiteX3" fmla="*/ 35144 w 35143"/>
                  <a:gd name="connsiteY3" fmla="*/ 1692 h 13226"/>
                  <a:gd name="connsiteX4" fmla="*/ 35144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5144" y="13227"/>
                    </a:moveTo>
                    <a:cubicBezTo>
                      <a:pt x="23417" y="13227"/>
                      <a:pt x="11574" y="12650"/>
                      <a:pt x="0" y="11497"/>
                    </a:cubicBezTo>
                    <a:lnTo>
                      <a:pt x="1154" y="0"/>
                    </a:lnTo>
                    <a:cubicBezTo>
                      <a:pt x="12343" y="1115"/>
                      <a:pt x="23801" y="1692"/>
                      <a:pt x="35144" y="1692"/>
                    </a:cubicBezTo>
                    <a:lnTo>
                      <a:pt x="35144"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195" name="Graphic 4">
            <a:extLst>
              <a:ext uri="{FF2B5EF4-FFF2-40B4-BE49-F238E27FC236}">
                <a16:creationId xmlns:a16="http://schemas.microsoft.com/office/drawing/2014/main" id="{81AB9F41-F24B-4206-A558-4F4F86C4C908}"/>
              </a:ext>
            </a:extLst>
          </p:cNvPr>
          <p:cNvGrpSpPr/>
          <p:nvPr/>
        </p:nvGrpSpPr>
        <p:grpSpPr>
          <a:xfrm>
            <a:off x="7220560" y="2175933"/>
            <a:ext cx="1376401" cy="909846"/>
            <a:chOff x="7220559" y="2175933"/>
            <a:chExt cx="1376401" cy="909846"/>
          </a:xfrm>
        </p:grpSpPr>
        <p:sp>
          <p:nvSpPr>
            <p:cNvPr id="196" name="Freeform: Shape 195">
              <a:extLst>
                <a:ext uri="{FF2B5EF4-FFF2-40B4-BE49-F238E27FC236}">
                  <a16:creationId xmlns:a16="http://schemas.microsoft.com/office/drawing/2014/main" id="{C0B1E86B-2600-4034-9206-869B2168E52C}"/>
                </a:ext>
              </a:extLst>
            </p:cNvPr>
            <p:cNvSpPr/>
            <p:nvPr/>
          </p:nvSpPr>
          <p:spPr>
            <a:xfrm>
              <a:off x="7220905" y="3074052"/>
              <a:ext cx="1360713" cy="11727"/>
            </a:xfrm>
            <a:custGeom>
              <a:avLst/>
              <a:gdLst>
                <a:gd name="connsiteX0" fmla="*/ 0 w 1360713"/>
                <a:gd name="connsiteY0" fmla="*/ 0 h 11727"/>
                <a:gd name="connsiteX1" fmla="*/ 1360713 w 1360713"/>
                <a:gd name="connsiteY1" fmla="*/ 0 h 11727"/>
                <a:gd name="connsiteX2" fmla="*/ 1360713 w 1360713"/>
                <a:gd name="connsiteY2" fmla="*/ 11727 h 11727"/>
                <a:gd name="connsiteX3" fmla="*/ -1 w 1360713"/>
                <a:gd name="connsiteY3" fmla="*/ 11727 h 11727"/>
              </a:gdLst>
              <a:ahLst/>
              <a:cxnLst>
                <a:cxn ang="0">
                  <a:pos x="connsiteX0" y="connsiteY0"/>
                </a:cxn>
                <a:cxn ang="0">
                  <a:pos x="connsiteX1" y="connsiteY1"/>
                </a:cxn>
                <a:cxn ang="0">
                  <a:pos x="connsiteX2" y="connsiteY2"/>
                </a:cxn>
                <a:cxn ang="0">
                  <a:pos x="connsiteX3" y="connsiteY3"/>
                </a:cxn>
              </a:cxnLst>
              <a:rect l="l" t="t" r="r" b="b"/>
              <a:pathLst>
                <a:path w="1360713" h="11727">
                  <a:moveTo>
                    <a:pt x="0" y="0"/>
                  </a:moveTo>
                  <a:lnTo>
                    <a:pt x="1360713" y="0"/>
                  </a:lnTo>
                  <a:lnTo>
                    <a:pt x="1360713" y="11727"/>
                  </a:lnTo>
                  <a:lnTo>
                    <a:pt x="-1" y="11727"/>
                  </a:lnTo>
                  <a:close/>
                </a:path>
              </a:pathLst>
            </a:custGeom>
            <a:solidFill>
              <a:srgbClr val="58595B"/>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97" name="Freeform: Shape 196">
              <a:extLst>
                <a:ext uri="{FF2B5EF4-FFF2-40B4-BE49-F238E27FC236}">
                  <a16:creationId xmlns:a16="http://schemas.microsoft.com/office/drawing/2014/main" id="{807E58BB-20C2-48AF-9EEB-379ED787689C}"/>
                </a:ext>
              </a:extLst>
            </p:cNvPr>
            <p:cNvSpPr/>
            <p:nvPr/>
          </p:nvSpPr>
          <p:spPr>
            <a:xfrm>
              <a:off x="7811000" y="2604191"/>
              <a:ext cx="434564" cy="479281"/>
            </a:xfrm>
            <a:custGeom>
              <a:avLst/>
              <a:gdLst>
                <a:gd name="connsiteX0" fmla="*/ 256616 w 434564"/>
                <a:gd name="connsiteY0" fmla="*/ 67672 h 479281"/>
                <a:gd name="connsiteX1" fmla="*/ 0 w 434564"/>
                <a:gd name="connsiteY1" fmla="*/ 302411 h 479281"/>
                <a:gd name="connsiteX2" fmla="*/ 0 w 434564"/>
                <a:gd name="connsiteY2" fmla="*/ 479281 h 479281"/>
                <a:gd name="connsiteX3" fmla="*/ 434564 w 434564"/>
                <a:gd name="connsiteY3" fmla="*/ 44718 h 479281"/>
                <a:gd name="connsiteX4" fmla="*/ 432295 w 434564"/>
                <a:gd name="connsiteY4" fmla="*/ 0 h 479281"/>
                <a:gd name="connsiteX5" fmla="*/ 256616 w 434564"/>
                <a:gd name="connsiteY5" fmla="*/ 67672 h 4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564" h="479281">
                  <a:moveTo>
                    <a:pt x="256616" y="67672"/>
                  </a:moveTo>
                  <a:cubicBezTo>
                    <a:pt x="244966" y="199057"/>
                    <a:pt x="134345" y="302411"/>
                    <a:pt x="0" y="302411"/>
                  </a:cubicBezTo>
                  <a:lnTo>
                    <a:pt x="0" y="479281"/>
                  </a:lnTo>
                  <a:cubicBezTo>
                    <a:pt x="239622" y="479281"/>
                    <a:pt x="434564" y="284339"/>
                    <a:pt x="434564" y="44718"/>
                  </a:cubicBezTo>
                  <a:cubicBezTo>
                    <a:pt x="434564" y="29645"/>
                    <a:pt x="433795" y="14726"/>
                    <a:pt x="432295" y="0"/>
                  </a:cubicBezTo>
                  <a:lnTo>
                    <a:pt x="256616" y="67672"/>
                  </a:lnTo>
                  <a:close/>
                </a:path>
              </a:pathLst>
            </a:custGeom>
            <a:solidFill>
              <a:srgbClr val="989B9E"/>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98" name="Freeform: Shape 197">
              <a:extLst>
                <a:ext uri="{FF2B5EF4-FFF2-40B4-BE49-F238E27FC236}">
                  <a16:creationId xmlns:a16="http://schemas.microsoft.com/office/drawing/2014/main" id="{B01FF468-44E5-41F7-BAFA-905BFBD00FB5}"/>
                </a:ext>
              </a:extLst>
            </p:cNvPr>
            <p:cNvSpPr/>
            <p:nvPr/>
          </p:nvSpPr>
          <p:spPr>
            <a:xfrm>
              <a:off x="7811000" y="2214383"/>
              <a:ext cx="432295" cy="457518"/>
            </a:xfrm>
            <a:custGeom>
              <a:avLst/>
              <a:gdLst>
                <a:gd name="connsiteX0" fmla="*/ 0 w 432295"/>
                <a:gd name="connsiteY0" fmla="*/ 0 h 457518"/>
                <a:gd name="connsiteX1" fmla="*/ 0 w 432295"/>
                <a:gd name="connsiteY1" fmla="*/ 176871 h 457518"/>
                <a:gd name="connsiteX2" fmla="*/ 257693 w 432295"/>
                <a:gd name="connsiteY2" fmla="*/ 434564 h 457518"/>
                <a:gd name="connsiteX3" fmla="*/ 256616 w 432295"/>
                <a:gd name="connsiteY3" fmla="*/ 457519 h 457518"/>
                <a:gd name="connsiteX4" fmla="*/ 432295 w 432295"/>
                <a:gd name="connsiteY4" fmla="*/ 389885 h 457518"/>
                <a:gd name="connsiteX5" fmla="*/ 0 w 432295"/>
                <a:gd name="connsiteY5" fmla="*/ 0 h 45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295" h="457518">
                  <a:moveTo>
                    <a:pt x="0" y="0"/>
                  </a:moveTo>
                  <a:lnTo>
                    <a:pt x="0" y="176871"/>
                  </a:lnTo>
                  <a:cubicBezTo>
                    <a:pt x="142073" y="176871"/>
                    <a:pt x="257693" y="292452"/>
                    <a:pt x="257693" y="434564"/>
                  </a:cubicBezTo>
                  <a:cubicBezTo>
                    <a:pt x="257693" y="442292"/>
                    <a:pt x="257271" y="449944"/>
                    <a:pt x="256616" y="457519"/>
                  </a:cubicBezTo>
                  <a:lnTo>
                    <a:pt x="432295" y="389885"/>
                  </a:lnTo>
                  <a:cubicBezTo>
                    <a:pt x="409841" y="171142"/>
                    <a:pt x="224550" y="0"/>
                    <a:pt x="0" y="0"/>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199" name="Freeform: Shape 198">
              <a:extLst>
                <a:ext uri="{FF2B5EF4-FFF2-40B4-BE49-F238E27FC236}">
                  <a16:creationId xmlns:a16="http://schemas.microsoft.com/office/drawing/2014/main" id="{C7F2D4AD-2FC4-4B43-B983-7A2A9066435E}"/>
                </a:ext>
              </a:extLst>
            </p:cNvPr>
            <p:cNvSpPr/>
            <p:nvPr/>
          </p:nvSpPr>
          <p:spPr>
            <a:xfrm>
              <a:off x="7220905" y="290664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00" name="Freeform: Shape 199">
              <a:extLst>
                <a:ext uri="{FF2B5EF4-FFF2-40B4-BE49-F238E27FC236}">
                  <a16:creationId xmlns:a16="http://schemas.microsoft.com/office/drawing/2014/main" id="{FC4283DA-9A5C-4C10-BE48-716F12ABCDEC}"/>
                </a:ext>
              </a:extLst>
            </p:cNvPr>
            <p:cNvSpPr/>
            <p:nvPr/>
          </p:nvSpPr>
          <p:spPr>
            <a:xfrm>
              <a:off x="7811000" y="2906640"/>
              <a:ext cx="770580" cy="176870"/>
            </a:xfrm>
            <a:custGeom>
              <a:avLst/>
              <a:gdLst>
                <a:gd name="connsiteX0" fmla="*/ 0 w 770580"/>
                <a:gd name="connsiteY0" fmla="*/ 0 h 176870"/>
                <a:gd name="connsiteX1" fmla="*/ 770580 w 770580"/>
                <a:gd name="connsiteY1" fmla="*/ 0 h 176870"/>
                <a:gd name="connsiteX2" fmla="*/ 770580 w 770580"/>
                <a:gd name="connsiteY2" fmla="*/ 176871 h 176870"/>
                <a:gd name="connsiteX3" fmla="*/ -1 w 770580"/>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770580" h="176870">
                  <a:moveTo>
                    <a:pt x="0" y="0"/>
                  </a:moveTo>
                  <a:lnTo>
                    <a:pt x="770580" y="0"/>
                  </a:lnTo>
                  <a:lnTo>
                    <a:pt x="770580" y="176871"/>
                  </a:lnTo>
                  <a:lnTo>
                    <a:pt x="-1" y="176871"/>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01" name="Freeform: Shape 200">
              <a:extLst>
                <a:ext uri="{FF2B5EF4-FFF2-40B4-BE49-F238E27FC236}">
                  <a16:creationId xmlns:a16="http://schemas.microsoft.com/office/drawing/2014/main" id="{50495C66-7953-4F98-A4C2-D92ED8584F11}"/>
                </a:ext>
              </a:extLst>
            </p:cNvPr>
            <p:cNvSpPr/>
            <p:nvPr/>
          </p:nvSpPr>
          <p:spPr>
            <a:xfrm>
              <a:off x="7811000" y="2175933"/>
              <a:ext cx="434564" cy="869127"/>
            </a:xfrm>
            <a:custGeom>
              <a:avLst/>
              <a:gdLst>
                <a:gd name="connsiteX0" fmla="*/ 0 w 434564"/>
                <a:gd name="connsiteY0" fmla="*/ 869128 h 869127"/>
                <a:gd name="connsiteX1" fmla="*/ 0 w 434564"/>
                <a:gd name="connsiteY1" fmla="*/ 692257 h 869127"/>
                <a:gd name="connsiteX2" fmla="*/ 257693 w 434564"/>
                <a:gd name="connsiteY2" fmla="*/ 434564 h 869127"/>
                <a:gd name="connsiteX3" fmla="*/ 0 w 434564"/>
                <a:gd name="connsiteY3" fmla="*/ 176871 h 869127"/>
                <a:gd name="connsiteX4" fmla="*/ 0 w 434564"/>
                <a:gd name="connsiteY4" fmla="*/ 0 h 869127"/>
                <a:gd name="connsiteX5" fmla="*/ 434564 w 434564"/>
                <a:gd name="connsiteY5" fmla="*/ 434564 h 869127"/>
                <a:gd name="connsiteX6" fmla="*/ 0 w 434564"/>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869127">
                  <a:moveTo>
                    <a:pt x="0" y="869128"/>
                  </a:moveTo>
                  <a:lnTo>
                    <a:pt x="0" y="692257"/>
                  </a:lnTo>
                  <a:cubicBezTo>
                    <a:pt x="142073" y="692257"/>
                    <a:pt x="257693" y="576676"/>
                    <a:pt x="257693" y="434564"/>
                  </a:cubicBezTo>
                  <a:cubicBezTo>
                    <a:pt x="257693" y="292452"/>
                    <a:pt x="142112" y="176871"/>
                    <a:pt x="0" y="176871"/>
                  </a:cubicBezTo>
                  <a:lnTo>
                    <a:pt x="0" y="0"/>
                  </a:lnTo>
                  <a:cubicBezTo>
                    <a:pt x="239622" y="0"/>
                    <a:pt x="434564" y="194942"/>
                    <a:pt x="434564" y="434564"/>
                  </a:cubicBezTo>
                  <a:cubicBezTo>
                    <a:pt x="434564" y="674185"/>
                    <a:pt x="239622" y="869128"/>
                    <a:pt x="0" y="8691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02" name="Freeform: Shape 201">
              <a:extLst>
                <a:ext uri="{FF2B5EF4-FFF2-40B4-BE49-F238E27FC236}">
                  <a16:creationId xmlns:a16="http://schemas.microsoft.com/office/drawing/2014/main" id="{CC4C575D-B7BC-4F1C-B058-9A8259C29CA8}"/>
                </a:ext>
              </a:extLst>
            </p:cNvPr>
            <p:cNvSpPr/>
            <p:nvPr/>
          </p:nvSpPr>
          <p:spPr>
            <a:xfrm>
              <a:off x="7822535" y="2187621"/>
              <a:ext cx="411493" cy="845750"/>
            </a:xfrm>
            <a:custGeom>
              <a:avLst/>
              <a:gdLst>
                <a:gd name="connsiteX0" fmla="*/ 0 w 411493"/>
                <a:gd name="connsiteY0" fmla="*/ 691834 h 845750"/>
                <a:gd name="connsiteX1" fmla="*/ 257693 w 411493"/>
                <a:gd name="connsiteY1" fmla="*/ 422837 h 845750"/>
                <a:gd name="connsiteX2" fmla="*/ 0 w 411493"/>
                <a:gd name="connsiteY2" fmla="*/ 153839 h 845750"/>
                <a:gd name="connsiteX3" fmla="*/ 0 w 411493"/>
                <a:gd name="connsiteY3" fmla="*/ 0 h 845750"/>
                <a:gd name="connsiteX4" fmla="*/ 411494 w 411493"/>
                <a:gd name="connsiteY4" fmla="*/ 422875 h 845750"/>
                <a:gd name="connsiteX5" fmla="*/ 0 w 411493"/>
                <a:gd name="connsiteY5" fmla="*/ 845750 h 845750"/>
                <a:gd name="connsiteX6" fmla="*/ 0 w 411493"/>
                <a:gd name="connsiteY6" fmla="*/ 691834 h 84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493" h="845750">
                  <a:moveTo>
                    <a:pt x="0" y="691834"/>
                  </a:moveTo>
                  <a:cubicBezTo>
                    <a:pt x="143111" y="685797"/>
                    <a:pt x="257693" y="567448"/>
                    <a:pt x="257693" y="422837"/>
                  </a:cubicBezTo>
                  <a:cubicBezTo>
                    <a:pt x="257693" y="278264"/>
                    <a:pt x="143150" y="159914"/>
                    <a:pt x="0" y="153839"/>
                  </a:cubicBezTo>
                  <a:lnTo>
                    <a:pt x="0" y="0"/>
                  </a:lnTo>
                  <a:cubicBezTo>
                    <a:pt x="227933" y="6152"/>
                    <a:pt x="411494" y="193481"/>
                    <a:pt x="411494" y="422875"/>
                  </a:cubicBezTo>
                  <a:cubicBezTo>
                    <a:pt x="411494" y="652269"/>
                    <a:pt x="227933" y="839598"/>
                    <a:pt x="0" y="845750"/>
                  </a:cubicBezTo>
                  <a:lnTo>
                    <a:pt x="0" y="691834"/>
                  </a:lnTo>
                  <a:close/>
                </a:path>
              </a:pathLst>
            </a:custGeom>
            <a:solidFill>
              <a:schemeClr val="accent1"/>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03" name="Freeform: Shape 202">
              <a:extLst>
                <a:ext uri="{FF2B5EF4-FFF2-40B4-BE49-F238E27FC236}">
                  <a16:creationId xmlns:a16="http://schemas.microsoft.com/office/drawing/2014/main" id="{E7E3638A-AA1E-434D-9A75-4EF988C7F891}"/>
                </a:ext>
              </a:extLst>
            </p:cNvPr>
            <p:cNvSpPr/>
            <p:nvPr/>
          </p:nvSpPr>
          <p:spPr>
            <a:xfrm>
              <a:off x="7220559" y="2868190"/>
              <a:ext cx="590441" cy="176870"/>
            </a:xfrm>
            <a:custGeom>
              <a:avLst/>
              <a:gdLst>
                <a:gd name="connsiteX0" fmla="*/ 0 w 590441"/>
                <a:gd name="connsiteY0" fmla="*/ 0 h 176870"/>
                <a:gd name="connsiteX1" fmla="*/ 590441 w 590441"/>
                <a:gd name="connsiteY1" fmla="*/ 0 h 176870"/>
                <a:gd name="connsiteX2" fmla="*/ 590441 w 590441"/>
                <a:gd name="connsiteY2" fmla="*/ 176871 h 176870"/>
                <a:gd name="connsiteX3" fmla="*/ 0 w 590441"/>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590441" h="176870">
                  <a:moveTo>
                    <a:pt x="0" y="0"/>
                  </a:moveTo>
                  <a:lnTo>
                    <a:pt x="590441" y="0"/>
                  </a:lnTo>
                  <a:lnTo>
                    <a:pt x="590441" y="176871"/>
                  </a:lnTo>
                  <a:lnTo>
                    <a:pt x="0"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04" name="Freeform: Shape 203">
              <a:extLst>
                <a:ext uri="{FF2B5EF4-FFF2-40B4-BE49-F238E27FC236}">
                  <a16:creationId xmlns:a16="http://schemas.microsoft.com/office/drawing/2014/main" id="{D894BE28-4503-4830-AA40-CF387886F794}"/>
                </a:ext>
              </a:extLst>
            </p:cNvPr>
            <p:cNvSpPr/>
            <p:nvPr/>
          </p:nvSpPr>
          <p:spPr>
            <a:xfrm>
              <a:off x="7220559" y="2879725"/>
              <a:ext cx="578905" cy="153800"/>
            </a:xfrm>
            <a:custGeom>
              <a:avLst/>
              <a:gdLst>
                <a:gd name="connsiteX0" fmla="*/ 0 w 578905"/>
                <a:gd name="connsiteY0" fmla="*/ 0 h 153800"/>
                <a:gd name="connsiteX1" fmla="*/ 578906 w 578905"/>
                <a:gd name="connsiteY1" fmla="*/ 0 h 153800"/>
                <a:gd name="connsiteX2" fmla="*/ 578906 w 578905"/>
                <a:gd name="connsiteY2" fmla="*/ 153801 h 153800"/>
                <a:gd name="connsiteX3" fmla="*/ 0 w 578905"/>
                <a:gd name="connsiteY3" fmla="*/ 153801 h 153800"/>
              </a:gdLst>
              <a:ahLst/>
              <a:cxnLst>
                <a:cxn ang="0">
                  <a:pos x="connsiteX0" y="connsiteY0"/>
                </a:cxn>
                <a:cxn ang="0">
                  <a:pos x="connsiteX1" y="connsiteY1"/>
                </a:cxn>
                <a:cxn ang="0">
                  <a:pos x="connsiteX2" y="connsiteY2"/>
                </a:cxn>
                <a:cxn ang="0">
                  <a:pos x="connsiteX3" y="connsiteY3"/>
                </a:cxn>
              </a:cxnLst>
              <a:rect l="l" t="t" r="r" b="b"/>
              <a:pathLst>
                <a:path w="578905" h="153800">
                  <a:moveTo>
                    <a:pt x="0" y="0"/>
                  </a:moveTo>
                  <a:lnTo>
                    <a:pt x="578906" y="0"/>
                  </a:lnTo>
                  <a:lnTo>
                    <a:pt x="578906" y="153801"/>
                  </a:lnTo>
                  <a:lnTo>
                    <a:pt x="0" y="153801"/>
                  </a:lnTo>
                  <a:close/>
                </a:path>
              </a:pathLst>
            </a:custGeom>
            <a:solidFill>
              <a:schemeClr val="accent6"/>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205" name="Graphic 4">
              <a:extLst>
                <a:ext uri="{FF2B5EF4-FFF2-40B4-BE49-F238E27FC236}">
                  <a16:creationId xmlns:a16="http://schemas.microsoft.com/office/drawing/2014/main" id="{81AB9F41-F24B-4206-A558-4F4F86C4C908}"/>
                </a:ext>
              </a:extLst>
            </p:cNvPr>
            <p:cNvGrpSpPr/>
            <p:nvPr/>
          </p:nvGrpSpPr>
          <p:grpSpPr>
            <a:xfrm>
              <a:off x="7220905" y="2950857"/>
              <a:ext cx="590094" cy="11535"/>
              <a:chOff x="7220905" y="2950857"/>
              <a:chExt cx="590094" cy="11535"/>
            </a:xfrm>
            <a:solidFill>
              <a:srgbClr val="FFFFFF"/>
            </a:solidFill>
          </p:grpSpPr>
          <p:sp>
            <p:nvSpPr>
              <p:cNvPr id="206" name="Freeform: Shape 205">
                <a:extLst>
                  <a:ext uri="{FF2B5EF4-FFF2-40B4-BE49-F238E27FC236}">
                    <a16:creationId xmlns:a16="http://schemas.microsoft.com/office/drawing/2014/main" id="{14F75072-13E3-4F1E-B9F5-8C26A1F1F4DD}"/>
                  </a:ext>
                </a:extLst>
              </p:cNvPr>
              <p:cNvSpPr/>
              <p:nvPr/>
            </p:nvSpPr>
            <p:spPr>
              <a:xfrm>
                <a:off x="7220905" y="2950857"/>
                <a:ext cx="506888" cy="11535"/>
              </a:xfrm>
              <a:custGeom>
                <a:avLst/>
                <a:gdLst>
                  <a:gd name="connsiteX0" fmla="*/ 506889 w 506888"/>
                  <a:gd name="connsiteY0" fmla="*/ 11535 h 11535"/>
                  <a:gd name="connsiteX1" fmla="*/ 435333 w 506888"/>
                  <a:gd name="connsiteY1" fmla="*/ 11535 h 11535"/>
                  <a:gd name="connsiteX2" fmla="*/ 435333 w 506888"/>
                  <a:gd name="connsiteY2" fmla="*/ 0 h 11535"/>
                  <a:gd name="connsiteX3" fmla="*/ 506889 w 506888"/>
                  <a:gd name="connsiteY3" fmla="*/ 0 h 11535"/>
                  <a:gd name="connsiteX4" fmla="*/ 506889 w 506888"/>
                  <a:gd name="connsiteY4" fmla="*/ 11535 h 11535"/>
                  <a:gd name="connsiteX5" fmla="*/ 359817 w 506888"/>
                  <a:gd name="connsiteY5" fmla="*/ 11535 h 11535"/>
                  <a:gd name="connsiteX6" fmla="*/ 288261 w 506888"/>
                  <a:gd name="connsiteY6" fmla="*/ 11535 h 11535"/>
                  <a:gd name="connsiteX7" fmla="*/ 288261 w 506888"/>
                  <a:gd name="connsiteY7" fmla="*/ 0 h 11535"/>
                  <a:gd name="connsiteX8" fmla="*/ 359817 w 506888"/>
                  <a:gd name="connsiteY8" fmla="*/ 0 h 11535"/>
                  <a:gd name="connsiteX9" fmla="*/ 359817 w 506888"/>
                  <a:gd name="connsiteY9" fmla="*/ 11535 h 11535"/>
                  <a:gd name="connsiteX10" fmla="*/ 212783 w 506888"/>
                  <a:gd name="connsiteY10" fmla="*/ 11535 h 11535"/>
                  <a:gd name="connsiteX11" fmla="*/ 141227 w 506888"/>
                  <a:gd name="connsiteY11" fmla="*/ 11535 h 11535"/>
                  <a:gd name="connsiteX12" fmla="*/ 141227 w 506888"/>
                  <a:gd name="connsiteY12" fmla="*/ 0 h 11535"/>
                  <a:gd name="connsiteX13" fmla="*/ 212783 w 506888"/>
                  <a:gd name="connsiteY13" fmla="*/ 0 h 11535"/>
                  <a:gd name="connsiteX14" fmla="*/ 212783 w 506888"/>
                  <a:gd name="connsiteY14" fmla="*/ 11535 h 11535"/>
                  <a:gd name="connsiteX15" fmla="*/ 61866 w 506888"/>
                  <a:gd name="connsiteY15" fmla="*/ 11535 h 11535"/>
                  <a:gd name="connsiteX16" fmla="*/ 0 w 506888"/>
                  <a:gd name="connsiteY16" fmla="*/ 11535 h 11535"/>
                  <a:gd name="connsiteX17" fmla="*/ 0 w 506888"/>
                  <a:gd name="connsiteY17" fmla="*/ 0 h 11535"/>
                  <a:gd name="connsiteX18" fmla="*/ 61866 w 506888"/>
                  <a:gd name="connsiteY18" fmla="*/ 0 h 11535"/>
                  <a:gd name="connsiteX19" fmla="*/ 61866 w 506888"/>
                  <a:gd name="connsiteY19"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6888" h="11535">
                    <a:moveTo>
                      <a:pt x="506889" y="11535"/>
                    </a:moveTo>
                    <a:lnTo>
                      <a:pt x="435333" y="11535"/>
                    </a:lnTo>
                    <a:lnTo>
                      <a:pt x="435333" y="0"/>
                    </a:lnTo>
                    <a:lnTo>
                      <a:pt x="506889" y="0"/>
                    </a:lnTo>
                    <a:lnTo>
                      <a:pt x="506889" y="11535"/>
                    </a:lnTo>
                    <a:close/>
                    <a:moveTo>
                      <a:pt x="359817" y="11535"/>
                    </a:moveTo>
                    <a:lnTo>
                      <a:pt x="288261" y="11535"/>
                    </a:lnTo>
                    <a:lnTo>
                      <a:pt x="288261" y="0"/>
                    </a:lnTo>
                    <a:lnTo>
                      <a:pt x="359817" y="0"/>
                    </a:lnTo>
                    <a:lnTo>
                      <a:pt x="359817" y="11535"/>
                    </a:lnTo>
                    <a:close/>
                    <a:moveTo>
                      <a:pt x="212783" y="11535"/>
                    </a:moveTo>
                    <a:lnTo>
                      <a:pt x="141227" y="11535"/>
                    </a:lnTo>
                    <a:lnTo>
                      <a:pt x="141227" y="0"/>
                    </a:lnTo>
                    <a:lnTo>
                      <a:pt x="212783" y="0"/>
                    </a:lnTo>
                    <a:lnTo>
                      <a:pt x="212783" y="11535"/>
                    </a:lnTo>
                    <a:close/>
                    <a:moveTo>
                      <a:pt x="61866" y="11535"/>
                    </a:moveTo>
                    <a:lnTo>
                      <a:pt x="0" y="11535"/>
                    </a:lnTo>
                    <a:lnTo>
                      <a:pt x="0" y="0"/>
                    </a:lnTo>
                    <a:lnTo>
                      <a:pt x="61866" y="0"/>
                    </a:lnTo>
                    <a:lnTo>
                      <a:pt x="61866"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07" name="Freeform: Shape 206">
                <a:extLst>
                  <a:ext uri="{FF2B5EF4-FFF2-40B4-BE49-F238E27FC236}">
                    <a16:creationId xmlns:a16="http://schemas.microsoft.com/office/drawing/2014/main" id="{F7403788-D506-4DC7-BD7C-1485034AAE2C}"/>
                  </a:ext>
                </a:extLst>
              </p:cNvPr>
              <p:cNvSpPr/>
              <p:nvPr/>
            </p:nvSpPr>
            <p:spPr>
              <a:xfrm>
                <a:off x="7776395"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208" name="Freeform: Shape 207">
              <a:extLst>
                <a:ext uri="{FF2B5EF4-FFF2-40B4-BE49-F238E27FC236}">
                  <a16:creationId xmlns:a16="http://schemas.microsoft.com/office/drawing/2014/main" id="{05FC5E42-9D2B-4497-AE67-E9964793DDB0}"/>
                </a:ext>
              </a:extLst>
            </p:cNvPr>
            <p:cNvSpPr/>
            <p:nvPr/>
          </p:nvSpPr>
          <p:spPr>
            <a:xfrm>
              <a:off x="7376436" y="2567202"/>
              <a:ext cx="434564" cy="516308"/>
            </a:xfrm>
            <a:custGeom>
              <a:avLst/>
              <a:gdLst>
                <a:gd name="connsiteX0" fmla="*/ 0 w 434564"/>
                <a:gd name="connsiteY0" fmla="*/ 81745 h 516308"/>
                <a:gd name="connsiteX1" fmla="*/ 434564 w 434564"/>
                <a:gd name="connsiteY1" fmla="*/ 516309 h 516308"/>
                <a:gd name="connsiteX2" fmla="*/ 434564 w 434564"/>
                <a:gd name="connsiteY2" fmla="*/ 339438 h 516308"/>
                <a:gd name="connsiteX3" fmla="*/ 176871 w 434564"/>
                <a:gd name="connsiteY3" fmla="*/ 81745 h 516308"/>
                <a:gd name="connsiteX4" fmla="*/ 176871 w 434564"/>
                <a:gd name="connsiteY4" fmla="*/ 81630 h 516308"/>
                <a:gd name="connsiteX5" fmla="*/ 7729 w 434564"/>
                <a:gd name="connsiteY5" fmla="*/ 0 h 516308"/>
                <a:gd name="connsiteX6" fmla="*/ 0 w 434564"/>
                <a:gd name="connsiteY6" fmla="*/ 81745 h 51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516308">
                  <a:moveTo>
                    <a:pt x="0" y="81745"/>
                  </a:moveTo>
                  <a:cubicBezTo>
                    <a:pt x="0" y="321367"/>
                    <a:pt x="194943" y="516309"/>
                    <a:pt x="434564" y="516309"/>
                  </a:cubicBezTo>
                  <a:lnTo>
                    <a:pt x="434564" y="339438"/>
                  </a:lnTo>
                  <a:cubicBezTo>
                    <a:pt x="292491" y="339438"/>
                    <a:pt x="176871" y="223857"/>
                    <a:pt x="176871" y="81745"/>
                  </a:cubicBezTo>
                  <a:cubicBezTo>
                    <a:pt x="176871" y="81707"/>
                    <a:pt x="176871" y="81668"/>
                    <a:pt x="176871" y="81630"/>
                  </a:cubicBezTo>
                  <a:lnTo>
                    <a:pt x="7729" y="0"/>
                  </a:lnTo>
                  <a:cubicBezTo>
                    <a:pt x="2692" y="26492"/>
                    <a:pt x="0" y="53792"/>
                    <a:pt x="0" y="81745"/>
                  </a:cubicBezTo>
                  <a:close/>
                </a:path>
              </a:pathLst>
            </a:custGeom>
            <a:solidFill>
              <a:schemeClr val="bg1">
                <a:lumMod val="85000"/>
              </a:schemeClr>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09" name="Freeform: Shape 208">
              <a:extLst>
                <a:ext uri="{FF2B5EF4-FFF2-40B4-BE49-F238E27FC236}">
                  <a16:creationId xmlns:a16="http://schemas.microsoft.com/office/drawing/2014/main" id="{48267835-3B5C-4787-B3C5-1FE630B07A26}"/>
                </a:ext>
              </a:extLst>
            </p:cNvPr>
            <p:cNvSpPr/>
            <p:nvPr/>
          </p:nvSpPr>
          <p:spPr>
            <a:xfrm>
              <a:off x="7384203" y="2214383"/>
              <a:ext cx="426797" cy="434448"/>
            </a:xfrm>
            <a:custGeom>
              <a:avLst/>
              <a:gdLst>
                <a:gd name="connsiteX0" fmla="*/ 426797 w 426797"/>
                <a:gd name="connsiteY0" fmla="*/ 176871 h 434448"/>
                <a:gd name="connsiteX1" fmla="*/ 426797 w 426797"/>
                <a:gd name="connsiteY1" fmla="*/ 0 h 434448"/>
                <a:gd name="connsiteX2" fmla="*/ 0 w 426797"/>
                <a:gd name="connsiteY2" fmla="*/ 352819 h 434448"/>
                <a:gd name="connsiteX3" fmla="*/ 169142 w 426797"/>
                <a:gd name="connsiteY3" fmla="*/ 434449 h 434448"/>
                <a:gd name="connsiteX4" fmla="*/ 426797 w 426797"/>
                <a:gd name="connsiteY4" fmla="*/ 176871 h 434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97" h="434448">
                  <a:moveTo>
                    <a:pt x="426797" y="176871"/>
                  </a:moveTo>
                  <a:lnTo>
                    <a:pt x="426797" y="0"/>
                  </a:lnTo>
                  <a:cubicBezTo>
                    <a:pt x="215129" y="0"/>
                    <a:pt x="38335" y="152147"/>
                    <a:pt x="0" y="352819"/>
                  </a:cubicBezTo>
                  <a:lnTo>
                    <a:pt x="169142" y="434449"/>
                  </a:lnTo>
                  <a:cubicBezTo>
                    <a:pt x="169181" y="292414"/>
                    <a:pt x="284762" y="176871"/>
                    <a:pt x="426797" y="176871"/>
                  </a:cubicBez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10" name="Freeform: Shape 209">
              <a:extLst>
                <a:ext uri="{FF2B5EF4-FFF2-40B4-BE49-F238E27FC236}">
                  <a16:creationId xmlns:a16="http://schemas.microsoft.com/office/drawing/2014/main" id="{25E56D2D-62FC-4285-884D-AAA1AC7E7DE8}"/>
                </a:ext>
              </a:extLst>
            </p:cNvPr>
            <p:cNvSpPr/>
            <p:nvPr/>
          </p:nvSpPr>
          <p:spPr>
            <a:xfrm>
              <a:off x="7376436" y="2175933"/>
              <a:ext cx="434564" cy="869127"/>
            </a:xfrm>
            <a:custGeom>
              <a:avLst/>
              <a:gdLst>
                <a:gd name="connsiteX0" fmla="*/ 434564 w 434564"/>
                <a:gd name="connsiteY0" fmla="*/ 869128 h 869127"/>
                <a:gd name="connsiteX1" fmla="*/ 0 w 434564"/>
                <a:gd name="connsiteY1" fmla="*/ 434564 h 869127"/>
                <a:gd name="connsiteX2" fmla="*/ 434564 w 434564"/>
                <a:gd name="connsiteY2" fmla="*/ 0 h 869127"/>
                <a:gd name="connsiteX3" fmla="*/ 434564 w 434564"/>
                <a:gd name="connsiteY3" fmla="*/ 176871 h 869127"/>
                <a:gd name="connsiteX4" fmla="*/ 176871 w 434564"/>
                <a:gd name="connsiteY4" fmla="*/ 434564 h 869127"/>
                <a:gd name="connsiteX5" fmla="*/ 434564 w 434564"/>
                <a:gd name="connsiteY5" fmla="*/ 692257 h 869127"/>
                <a:gd name="connsiteX6" fmla="*/ 434564 w 434564"/>
                <a:gd name="connsiteY6" fmla="*/ 869128 h 8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564" h="869127">
                  <a:moveTo>
                    <a:pt x="434564" y="869128"/>
                  </a:moveTo>
                  <a:cubicBezTo>
                    <a:pt x="194943" y="869128"/>
                    <a:pt x="0" y="674185"/>
                    <a:pt x="0" y="434564"/>
                  </a:cubicBezTo>
                  <a:cubicBezTo>
                    <a:pt x="38" y="194942"/>
                    <a:pt x="194943" y="0"/>
                    <a:pt x="434564" y="0"/>
                  </a:cubicBezTo>
                  <a:lnTo>
                    <a:pt x="434564" y="176871"/>
                  </a:lnTo>
                  <a:cubicBezTo>
                    <a:pt x="292491" y="176871"/>
                    <a:pt x="176871" y="292452"/>
                    <a:pt x="176871" y="434564"/>
                  </a:cubicBezTo>
                  <a:cubicBezTo>
                    <a:pt x="176871" y="576676"/>
                    <a:pt x="292452" y="692257"/>
                    <a:pt x="434564" y="692257"/>
                  </a:cubicBezTo>
                  <a:lnTo>
                    <a:pt x="434564" y="869128"/>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11" name="Freeform: Shape 210">
              <a:extLst>
                <a:ext uri="{FF2B5EF4-FFF2-40B4-BE49-F238E27FC236}">
                  <a16:creationId xmlns:a16="http://schemas.microsoft.com/office/drawing/2014/main" id="{C28347F4-06C8-4C89-A4A9-AECE1B9839A7}"/>
                </a:ext>
              </a:extLst>
            </p:cNvPr>
            <p:cNvSpPr/>
            <p:nvPr/>
          </p:nvSpPr>
          <p:spPr>
            <a:xfrm>
              <a:off x="7799465" y="2187621"/>
              <a:ext cx="23070" cy="153877"/>
            </a:xfrm>
            <a:custGeom>
              <a:avLst/>
              <a:gdLst>
                <a:gd name="connsiteX0" fmla="*/ 0 w 23070"/>
                <a:gd name="connsiteY0" fmla="*/ 0 h 153877"/>
                <a:gd name="connsiteX1" fmla="*/ 23070 w 23070"/>
                <a:gd name="connsiteY1" fmla="*/ 0 h 153877"/>
                <a:gd name="connsiteX2" fmla="*/ 23070 w 23070"/>
                <a:gd name="connsiteY2" fmla="*/ 153878 h 153877"/>
                <a:gd name="connsiteX3" fmla="*/ 0 w 23070"/>
                <a:gd name="connsiteY3" fmla="*/ 153878 h 153877"/>
              </a:gdLst>
              <a:ahLst/>
              <a:cxnLst>
                <a:cxn ang="0">
                  <a:pos x="connsiteX0" y="connsiteY0"/>
                </a:cxn>
                <a:cxn ang="0">
                  <a:pos x="connsiteX1" y="connsiteY1"/>
                </a:cxn>
                <a:cxn ang="0">
                  <a:pos x="connsiteX2" y="connsiteY2"/>
                </a:cxn>
                <a:cxn ang="0">
                  <a:pos x="connsiteX3" y="connsiteY3"/>
                </a:cxn>
              </a:cxnLst>
              <a:rect l="l" t="t" r="r" b="b"/>
              <a:pathLst>
                <a:path w="23070" h="153877">
                  <a:moveTo>
                    <a:pt x="0" y="0"/>
                  </a:moveTo>
                  <a:lnTo>
                    <a:pt x="23070" y="0"/>
                  </a:lnTo>
                  <a:lnTo>
                    <a:pt x="23070" y="153878"/>
                  </a:lnTo>
                  <a:lnTo>
                    <a:pt x="0" y="153878"/>
                  </a:lnTo>
                  <a:close/>
                </a:path>
              </a:pathLst>
            </a:custGeom>
            <a:solidFill>
              <a:schemeClr val="accent1"/>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212" name="Graphic 4">
              <a:extLst>
                <a:ext uri="{FF2B5EF4-FFF2-40B4-BE49-F238E27FC236}">
                  <a16:creationId xmlns:a16="http://schemas.microsoft.com/office/drawing/2014/main" id="{81AB9F41-F24B-4206-A558-4F4F86C4C908}"/>
                </a:ext>
              </a:extLst>
            </p:cNvPr>
            <p:cNvGrpSpPr/>
            <p:nvPr/>
          </p:nvGrpSpPr>
          <p:grpSpPr>
            <a:xfrm>
              <a:off x="7811000" y="2258600"/>
              <a:ext cx="351934" cy="703792"/>
              <a:chOff x="7811000" y="2258600"/>
              <a:chExt cx="351934" cy="703792"/>
            </a:xfrm>
            <a:solidFill>
              <a:srgbClr val="FFFFFF"/>
            </a:solidFill>
          </p:grpSpPr>
          <p:sp>
            <p:nvSpPr>
              <p:cNvPr id="213" name="Freeform: Shape 212">
                <a:extLst>
                  <a:ext uri="{FF2B5EF4-FFF2-40B4-BE49-F238E27FC236}">
                    <a16:creationId xmlns:a16="http://schemas.microsoft.com/office/drawing/2014/main" id="{65C29319-FA08-4198-82A7-DB0963AAE005}"/>
                  </a:ext>
                </a:extLst>
              </p:cNvPr>
              <p:cNvSpPr/>
              <p:nvPr/>
            </p:nvSpPr>
            <p:spPr>
              <a:xfrm>
                <a:off x="7811000" y="2949166"/>
                <a:ext cx="35143" cy="13226"/>
              </a:xfrm>
              <a:custGeom>
                <a:avLst/>
                <a:gdLst>
                  <a:gd name="connsiteX0" fmla="*/ 0 w 35143"/>
                  <a:gd name="connsiteY0" fmla="*/ 13227 h 13226"/>
                  <a:gd name="connsiteX1" fmla="*/ 0 w 35143"/>
                  <a:gd name="connsiteY1" fmla="*/ 1692 h 13226"/>
                  <a:gd name="connsiteX2" fmla="*/ 33990 w 35143"/>
                  <a:gd name="connsiteY2" fmla="*/ 0 h 13226"/>
                  <a:gd name="connsiteX3" fmla="*/ 35144 w 35143"/>
                  <a:gd name="connsiteY3" fmla="*/ 11497 h 13226"/>
                  <a:gd name="connsiteX4" fmla="*/ 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0" y="13227"/>
                    </a:moveTo>
                    <a:lnTo>
                      <a:pt x="0" y="1692"/>
                    </a:lnTo>
                    <a:cubicBezTo>
                      <a:pt x="11343" y="1692"/>
                      <a:pt x="22801" y="1115"/>
                      <a:pt x="33990" y="0"/>
                    </a:cubicBezTo>
                    <a:lnTo>
                      <a:pt x="35144" y="11497"/>
                    </a:lnTo>
                    <a:cubicBezTo>
                      <a:pt x="23570" y="12650"/>
                      <a:pt x="11727" y="13227"/>
                      <a:pt x="0"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14" name="Freeform: Shape 213">
                <a:extLst>
                  <a:ext uri="{FF2B5EF4-FFF2-40B4-BE49-F238E27FC236}">
                    <a16:creationId xmlns:a16="http://schemas.microsoft.com/office/drawing/2014/main" id="{8FB73199-0B2B-46F9-93F7-19B3102F2736}"/>
                  </a:ext>
                </a:extLst>
              </p:cNvPr>
              <p:cNvSpPr/>
              <p:nvPr/>
            </p:nvSpPr>
            <p:spPr>
              <a:xfrm>
                <a:off x="7911970" y="2274365"/>
                <a:ext cx="250964" cy="672262"/>
              </a:xfrm>
              <a:custGeom>
                <a:avLst/>
                <a:gdLst>
                  <a:gd name="connsiteX0" fmla="*/ 3423 w 250964"/>
                  <a:gd name="connsiteY0" fmla="*/ 672263 h 672262"/>
                  <a:gd name="connsiteX1" fmla="*/ 0 w 250964"/>
                  <a:gd name="connsiteY1" fmla="*/ 661228 h 672262"/>
                  <a:gd name="connsiteX2" fmla="*/ 59713 w 250964"/>
                  <a:gd name="connsiteY2" fmla="*/ 636235 h 672262"/>
                  <a:gd name="connsiteX3" fmla="*/ 65173 w 250964"/>
                  <a:gd name="connsiteY3" fmla="*/ 646386 h 672262"/>
                  <a:gd name="connsiteX4" fmla="*/ 3423 w 250964"/>
                  <a:gd name="connsiteY4" fmla="*/ 672263 h 672262"/>
                  <a:gd name="connsiteX5" fmla="*/ 123732 w 250964"/>
                  <a:gd name="connsiteY5" fmla="*/ 606936 h 672262"/>
                  <a:gd name="connsiteX6" fmla="*/ 116350 w 250964"/>
                  <a:gd name="connsiteY6" fmla="*/ 598054 h 672262"/>
                  <a:gd name="connsiteX7" fmla="*/ 162030 w 250964"/>
                  <a:gd name="connsiteY7" fmla="*/ 552183 h 672262"/>
                  <a:gd name="connsiteX8" fmla="*/ 170949 w 250964"/>
                  <a:gd name="connsiteY8" fmla="*/ 559527 h 672262"/>
                  <a:gd name="connsiteX9" fmla="*/ 123732 w 250964"/>
                  <a:gd name="connsiteY9" fmla="*/ 606936 h 672262"/>
                  <a:gd name="connsiteX10" fmla="*/ 210131 w 250964"/>
                  <a:gd name="connsiteY10" fmla="*/ 500775 h 672262"/>
                  <a:gd name="connsiteX11" fmla="*/ 199941 w 250964"/>
                  <a:gd name="connsiteY11" fmla="*/ 495354 h 672262"/>
                  <a:gd name="connsiteX12" fmla="*/ 224664 w 250964"/>
                  <a:gd name="connsiteY12" fmla="*/ 435564 h 672262"/>
                  <a:gd name="connsiteX13" fmla="*/ 235700 w 250964"/>
                  <a:gd name="connsiteY13" fmla="*/ 438947 h 672262"/>
                  <a:gd name="connsiteX14" fmla="*/ 210131 w 250964"/>
                  <a:gd name="connsiteY14" fmla="*/ 500775 h 672262"/>
                  <a:gd name="connsiteX15" fmla="*/ 249350 w 250964"/>
                  <a:gd name="connsiteY15" fmla="*/ 369698 h 672262"/>
                  <a:gd name="connsiteX16" fmla="*/ 237853 w 250964"/>
                  <a:gd name="connsiteY16" fmla="*/ 368622 h 672262"/>
                  <a:gd name="connsiteX17" fmla="*/ 239391 w 250964"/>
                  <a:gd name="connsiteY17" fmla="*/ 336170 h 672262"/>
                  <a:gd name="connsiteX18" fmla="*/ 237892 w 250964"/>
                  <a:gd name="connsiteY18" fmla="*/ 303910 h 672262"/>
                  <a:gd name="connsiteX19" fmla="*/ 249388 w 250964"/>
                  <a:gd name="connsiteY19" fmla="*/ 302834 h 672262"/>
                  <a:gd name="connsiteX20" fmla="*/ 250964 w 250964"/>
                  <a:gd name="connsiteY20" fmla="*/ 336170 h 672262"/>
                  <a:gd name="connsiteX21" fmla="*/ 249350 w 250964"/>
                  <a:gd name="connsiteY21" fmla="*/ 369698 h 672262"/>
                  <a:gd name="connsiteX22" fmla="*/ 224703 w 250964"/>
                  <a:gd name="connsiteY22" fmla="*/ 236815 h 672262"/>
                  <a:gd name="connsiteX23" fmla="*/ 200018 w 250964"/>
                  <a:gd name="connsiteY23" fmla="*/ 176986 h 672262"/>
                  <a:gd name="connsiteX24" fmla="*/ 210207 w 250964"/>
                  <a:gd name="connsiteY24" fmla="*/ 171603 h 672262"/>
                  <a:gd name="connsiteX25" fmla="*/ 235738 w 250964"/>
                  <a:gd name="connsiteY25" fmla="*/ 233469 h 672262"/>
                  <a:gd name="connsiteX26" fmla="*/ 224703 w 250964"/>
                  <a:gd name="connsiteY26" fmla="*/ 236815 h 672262"/>
                  <a:gd name="connsiteX27" fmla="*/ 162106 w 250964"/>
                  <a:gd name="connsiteY27" fmla="*/ 120157 h 672262"/>
                  <a:gd name="connsiteX28" fmla="*/ 116466 w 250964"/>
                  <a:gd name="connsiteY28" fmla="*/ 74247 h 672262"/>
                  <a:gd name="connsiteX29" fmla="*/ 123848 w 250964"/>
                  <a:gd name="connsiteY29" fmla="*/ 65365 h 672262"/>
                  <a:gd name="connsiteX30" fmla="*/ 171026 w 250964"/>
                  <a:gd name="connsiteY30" fmla="*/ 112813 h 672262"/>
                  <a:gd name="connsiteX31" fmla="*/ 162106 w 250964"/>
                  <a:gd name="connsiteY31" fmla="*/ 120157 h 672262"/>
                  <a:gd name="connsiteX32" fmla="*/ 59867 w 250964"/>
                  <a:gd name="connsiteY32" fmla="*/ 36066 h 672262"/>
                  <a:gd name="connsiteX33" fmla="*/ 192 w 250964"/>
                  <a:gd name="connsiteY33" fmla="*/ 11035 h 672262"/>
                  <a:gd name="connsiteX34" fmla="*/ 3614 w 250964"/>
                  <a:gd name="connsiteY34" fmla="*/ 0 h 672262"/>
                  <a:gd name="connsiteX35" fmla="*/ 65327 w 250964"/>
                  <a:gd name="connsiteY35" fmla="*/ 25877 h 672262"/>
                  <a:gd name="connsiteX36" fmla="*/ 59867 w 250964"/>
                  <a:gd name="connsiteY36" fmla="*/ 36066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64" h="672262">
                    <a:moveTo>
                      <a:pt x="3423" y="672263"/>
                    </a:moveTo>
                    <a:lnTo>
                      <a:pt x="0" y="661228"/>
                    </a:lnTo>
                    <a:cubicBezTo>
                      <a:pt x="20571" y="654845"/>
                      <a:pt x="40681" y="646424"/>
                      <a:pt x="59713" y="636235"/>
                    </a:cubicBezTo>
                    <a:lnTo>
                      <a:pt x="65173" y="646386"/>
                    </a:lnTo>
                    <a:cubicBezTo>
                      <a:pt x="45487" y="656960"/>
                      <a:pt x="24723" y="665688"/>
                      <a:pt x="3423" y="672263"/>
                    </a:cubicBezTo>
                    <a:close/>
                    <a:moveTo>
                      <a:pt x="123732" y="606936"/>
                    </a:moveTo>
                    <a:lnTo>
                      <a:pt x="116350" y="598054"/>
                    </a:lnTo>
                    <a:cubicBezTo>
                      <a:pt x="132961" y="584289"/>
                      <a:pt x="148303" y="568832"/>
                      <a:pt x="162030" y="552183"/>
                    </a:cubicBezTo>
                    <a:lnTo>
                      <a:pt x="170949" y="559527"/>
                    </a:lnTo>
                    <a:cubicBezTo>
                      <a:pt x="156761" y="576753"/>
                      <a:pt x="140882" y="592710"/>
                      <a:pt x="123732" y="606936"/>
                    </a:cubicBezTo>
                    <a:close/>
                    <a:moveTo>
                      <a:pt x="210131" y="500775"/>
                    </a:moveTo>
                    <a:lnTo>
                      <a:pt x="199941" y="495354"/>
                    </a:lnTo>
                    <a:cubicBezTo>
                      <a:pt x="210054" y="476282"/>
                      <a:pt x="218359" y="456173"/>
                      <a:pt x="224664" y="435564"/>
                    </a:cubicBezTo>
                    <a:lnTo>
                      <a:pt x="235700" y="438947"/>
                    </a:lnTo>
                    <a:cubicBezTo>
                      <a:pt x="229163" y="460287"/>
                      <a:pt x="220551" y="481050"/>
                      <a:pt x="210131" y="500775"/>
                    </a:cubicBezTo>
                    <a:close/>
                    <a:moveTo>
                      <a:pt x="249350" y="369698"/>
                    </a:moveTo>
                    <a:lnTo>
                      <a:pt x="237853" y="368622"/>
                    </a:lnTo>
                    <a:cubicBezTo>
                      <a:pt x="238853" y="357894"/>
                      <a:pt x="239391" y="346974"/>
                      <a:pt x="239391" y="336170"/>
                    </a:cubicBezTo>
                    <a:cubicBezTo>
                      <a:pt x="239391" y="325404"/>
                      <a:pt x="238891" y="314561"/>
                      <a:pt x="237892" y="303910"/>
                    </a:cubicBezTo>
                    <a:lnTo>
                      <a:pt x="249388" y="302834"/>
                    </a:lnTo>
                    <a:cubicBezTo>
                      <a:pt x="250427" y="313830"/>
                      <a:pt x="250964" y="325058"/>
                      <a:pt x="250964" y="336170"/>
                    </a:cubicBezTo>
                    <a:cubicBezTo>
                      <a:pt x="250926" y="347320"/>
                      <a:pt x="250388" y="358625"/>
                      <a:pt x="249350" y="369698"/>
                    </a:cubicBezTo>
                    <a:close/>
                    <a:moveTo>
                      <a:pt x="224703" y="236815"/>
                    </a:moveTo>
                    <a:cubicBezTo>
                      <a:pt x="218436" y="216205"/>
                      <a:pt x="210131" y="196057"/>
                      <a:pt x="200018" y="176986"/>
                    </a:cubicBezTo>
                    <a:lnTo>
                      <a:pt x="210207" y="171603"/>
                    </a:lnTo>
                    <a:cubicBezTo>
                      <a:pt x="220666" y="191328"/>
                      <a:pt x="229240" y="212130"/>
                      <a:pt x="235738" y="233469"/>
                    </a:cubicBezTo>
                    <a:lnTo>
                      <a:pt x="224703" y="236815"/>
                    </a:lnTo>
                    <a:close/>
                    <a:moveTo>
                      <a:pt x="162106" y="120157"/>
                    </a:moveTo>
                    <a:cubicBezTo>
                      <a:pt x="148418" y="103508"/>
                      <a:pt x="133038" y="88051"/>
                      <a:pt x="116466" y="74247"/>
                    </a:cubicBezTo>
                    <a:lnTo>
                      <a:pt x="123848" y="65365"/>
                    </a:lnTo>
                    <a:cubicBezTo>
                      <a:pt x="140997" y="79630"/>
                      <a:pt x="156877" y="95587"/>
                      <a:pt x="171026" y="112813"/>
                    </a:cubicBezTo>
                    <a:lnTo>
                      <a:pt x="162106" y="120157"/>
                    </a:lnTo>
                    <a:close/>
                    <a:moveTo>
                      <a:pt x="59867" y="36066"/>
                    </a:moveTo>
                    <a:cubicBezTo>
                      <a:pt x="40835" y="25839"/>
                      <a:pt x="20764" y="17418"/>
                      <a:pt x="192" y="11035"/>
                    </a:cubicBezTo>
                    <a:lnTo>
                      <a:pt x="3614" y="0"/>
                    </a:lnTo>
                    <a:cubicBezTo>
                      <a:pt x="24877" y="6613"/>
                      <a:pt x="45641" y="15342"/>
                      <a:pt x="65327" y="25877"/>
                    </a:cubicBezTo>
                    <a:lnTo>
                      <a:pt x="59867" y="36066"/>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15" name="Freeform: Shape 214">
                <a:extLst>
                  <a:ext uri="{FF2B5EF4-FFF2-40B4-BE49-F238E27FC236}">
                    <a16:creationId xmlns:a16="http://schemas.microsoft.com/office/drawing/2014/main" id="{68CAE295-CE92-462C-920B-BCEB7611B091}"/>
                  </a:ext>
                </a:extLst>
              </p:cNvPr>
              <p:cNvSpPr/>
              <p:nvPr/>
            </p:nvSpPr>
            <p:spPr>
              <a:xfrm>
                <a:off x="7811039" y="2258600"/>
                <a:ext cx="35143" cy="13226"/>
              </a:xfrm>
              <a:custGeom>
                <a:avLst/>
                <a:gdLst>
                  <a:gd name="connsiteX0" fmla="*/ 33990 w 35143"/>
                  <a:gd name="connsiteY0" fmla="*/ 13227 h 13226"/>
                  <a:gd name="connsiteX1" fmla="*/ 0 w 35143"/>
                  <a:gd name="connsiteY1" fmla="*/ 11535 h 13226"/>
                  <a:gd name="connsiteX2" fmla="*/ 0 w 35143"/>
                  <a:gd name="connsiteY2" fmla="*/ 0 h 13226"/>
                  <a:gd name="connsiteX3" fmla="*/ 35144 w 35143"/>
                  <a:gd name="connsiteY3" fmla="*/ 1730 h 13226"/>
                  <a:gd name="connsiteX4" fmla="*/ 33990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3990" y="13227"/>
                    </a:moveTo>
                    <a:cubicBezTo>
                      <a:pt x="22763" y="12112"/>
                      <a:pt x="11305" y="11535"/>
                      <a:pt x="0" y="11535"/>
                    </a:cubicBezTo>
                    <a:lnTo>
                      <a:pt x="0" y="0"/>
                    </a:lnTo>
                    <a:cubicBezTo>
                      <a:pt x="11727" y="0"/>
                      <a:pt x="23531" y="577"/>
                      <a:pt x="35144" y="1730"/>
                    </a:cubicBezTo>
                    <a:lnTo>
                      <a:pt x="33990"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216" name="Freeform: Shape 215">
              <a:extLst>
                <a:ext uri="{FF2B5EF4-FFF2-40B4-BE49-F238E27FC236}">
                  <a16:creationId xmlns:a16="http://schemas.microsoft.com/office/drawing/2014/main" id="{4D14223C-C64B-443D-AA26-DB0EA5104319}"/>
                </a:ext>
              </a:extLst>
            </p:cNvPr>
            <p:cNvSpPr/>
            <p:nvPr/>
          </p:nvSpPr>
          <p:spPr>
            <a:xfrm>
              <a:off x="7811000" y="2868190"/>
              <a:ext cx="770580" cy="176870"/>
            </a:xfrm>
            <a:custGeom>
              <a:avLst/>
              <a:gdLst>
                <a:gd name="connsiteX0" fmla="*/ 0 w 770580"/>
                <a:gd name="connsiteY0" fmla="*/ 0 h 176870"/>
                <a:gd name="connsiteX1" fmla="*/ 770580 w 770580"/>
                <a:gd name="connsiteY1" fmla="*/ 0 h 176870"/>
                <a:gd name="connsiteX2" fmla="*/ 770580 w 770580"/>
                <a:gd name="connsiteY2" fmla="*/ 176871 h 176870"/>
                <a:gd name="connsiteX3" fmla="*/ -1 w 770580"/>
                <a:gd name="connsiteY3" fmla="*/ 176871 h 176870"/>
              </a:gdLst>
              <a:ahLst/>
              <a:cxnLst>
                <a:cxn ang="0">
                  <a:pos x="connsiteX0" y="connsiteY0"/>
                </a:cxn>
                <a:cxn ang="0">
                  <a:pos x="connsiteX1" y="connsiteY1"/>
                </a:cxn>
                <a:cxn ang="0">
                  <a:pos x="connsiteX2" y="connsiteY2"/>
                </a:cxn>
                <a:cxn ang="0">
                  <a:pos x="connsiteX3" y="connsiteY3"/>
                </a:cxn>
              </a:cxnLst>
              <a:rect l="l" t="t" r="r" b="b"/>
              <a:pathLst>
                <a:path w="770580" h="176870">
                  <a:moveTo>
                    <a:pt x="0" y="0"/>
                  </a:moveTo>
                  <a:lnTo>
                    <a:pt x="770580" y="0"/>
                  </a:lnTo>
                  <a:lnTo>
                    <a:pt x="770580" y="176871"/>
                  </a:lnTo>
                  <a:lnTo>
                    <a:pt x="-1" y="176871"/>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17" name="Freeform: Shape 216">
              <a:extLst>
                <a:ext uri="{FF2B5EF4-FFF2-40B4-BE49-F238E27FC236}">
                  <a16:creationId xmlns:a16="http://schemas.microsoft.com/office/drawing/2014/main" id="{F768C635-BB1D-4E5C-971E-CC11F69221FA}"/>
                </a:ext>
              </a:extLst>
            </p:cNvPr>
            <p:cNvSpPr/>
            <p:nvPr/>
          </p:nvSpPr>
          <p:spPr>
            <a:xfrm>
              <a:off x="7387971" y="2187621"/>
              <a:ext cx="1208989" cy="845942"/>
            </a:xfrm>
            <a:custGeom>
              <a:avLst/>
              <a:gdLst>
                <a:gd name="connsiteX0" fmla="*/ 434564 w 1208989"/>
                <a:gd name="connsiteY0" fmla="*/ 692103 h 845942"/>
                <a:gd name="connsiteX1" fmla="*/ 434564 w 1208989"/>
                <a:gd name="connsiteY1" fmla="*/ 692065 h 845942"/>
                <a:gd name="connsiteX2" fmla="*/ 411494 w 1208989"/>
                <a:gd name="connsiteY2" fmla="*/ 692065 h 845942"/>
                <a:gd name="connsiteX3" fmla="*/ 411494 w 1208989"/>
                <a:gd name="connsiteY3" fmla="*/ 691873 h 845942"/>
                <a:gd name="connsiteX4" fmla="*/ 153801 w 1208989"/>
                <a:gd name="connsiteY4" fmla="*/ 422914 h 845942"/>
                <a:gd name="connsiteX5" fmla="*/ 411494 w 1208989"/>
                <a:gd name="connsiteY5" fmla="*/ 153916 h 845942"/>
                <a:gd name="connsiteX6" fmla="*/ 411494 w 1208989"/>
                <a:gd name="connsiteY6" fmla="*/ 0 h 845942"/>
                <a:gd name="connsiteX7" fmla="*/ 0 w 1208989"/>
                <a:gd name="connsiteY7" fmla="*/ 422875 h 845942"/>
                <a:gd name="connsiteX8" fmla="*/ 411494 w 1208989"/>
                <a:gd name="connsiteY8" fmla="*/ 845750 h 845942"/>
                <a:gd name="connsiteX9" fmla="*/ 411494 w 1208989"/>
                <a:gd name="connsiteY9" fmla="*/ 845942 h 845942"/>
                <a:gd name="connsiteX10" fmla="*/ 434564 w 1208989"/>
                <a:gd name="connsiteY10" fmla="*/ 845942 h 845942"/>
                <a:gd name="connsiteX11" fmla="*/ 434564 w 1208989"/>
                <a:gd name="connsiteY11" fmla="*/ 845904 h 845942"/>
                <a:gd name="connsiteX12" fmla="*/ 1208990 w 1208989"/>
                <a:gd name="connsiteY12" fmla="*/ 845904 h 845942"/>
                <a:gd name="connsiteX13" fmla="*/ 1208990 w 1208989"/>
                <a:gd name="connsiteY13" fmla="*/ 692103 h 845942"/>
                <a:gd name="connsiteX14" fmla="*/ 434564 w 1208989"/>
                <a:gd name="connsiteY14" fmla="*/ 692103 h 84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989" h="845942">
                  <a:moveTo>
                    <a:pt x="434564" y="692103"/>
                  </a:moveTo>
                  <a:lnTo>
                    <a:pt x="434564" y="692065"/>
                  </a:lnTo>
                  <a:lnTo>
                    <a:pt x="411494" y="692065"/>
                  </a:lnTo>
                  <a:lnTo>
                    <a:pt x="411494" y="691873"/>
                  </a:lnTo>
                  <a:cubicBezTo>
                    <a:pt x="268382" y="685836"/>
                    <a:pt x="153801" y="567486"/>
                    <a:pt x="153801" y="422914"/>
                  </a:cubicBezTo>
                  <a:cubicBezTo>
                    <a:pt x="153801" y="278341"/>
                    <a:pt x="268344" y="159991"/>
                    <a:pt x="411494" y="153916"/>
                  </a:cubicBezTo>
                  <a:lnTo>
                    <a:pt x="411494" y="0"/>
                  </a:lnTo>
                  <a:cubicBezTo>
                    <a:pt x="183562" y="6152"/>
                    <a:pt x="0" y="193481"/>
                    <a:pt x="0" y="422875"/>
                  </a:cubicBezTo>
                  <a:cubicBezTo>
                    <a:pt x="0" y="652269"/>
                    <a:pt x="183562" y="839598"/>
                    <a:pt x="411494" y="845750"/>
                  </a:cubicBezTo>
                  <a:lnTo>
                    <a:pt x="411494" y="845942"/>
                  </a:lnTo>
                  <a:lnTo>
                    <a:pt x="434564" y="845942"/>
                  </a:lnTo>
                  <a:lnTo>
                    <a:pt x="434564" y="845904"/>
                  </a:lnTo>
                  <a:lnTo>
                    <a:pt x="1208990" y="845904"/>
                  </a:lnTo>
                  <a:lnTo>
                    <a:pt x="1208990" y="692103"/>
                  </a:lnTo>
                  <a:lnTo>
                    <a:pt x="434564" y="692103"/>
                  </a:lnTo>
                  <a:close/>
                </a:path>
              </a:pathLst>
            </a:custGeom>
            <a:solidFill>
              <a:schemeClr val="accent1"/>
            </a:solidFill>
            <a:ln w="3845" cap="flat">
              <a:noFill/>
              <a:prstDash val="solid"/>
              <a:miter/>
            </a:ln>
          </p:spPr>
          <p:txBody>
            <a:bodyPr rtlCol="0" anchor="ctr"/>
            <a:lstStyle/>
            <a:p>
              <a:pPr defTabSz="914378">
                <a:defRPr/>
              </a:pPr>
              <a:endParaRPr lang="en-US">
                <a:solidFill>
                  <a:srgbClr val="000000"/>
                </a:solidFill>
                <a:latin typeface="Calibri"/>
              </a:endParaRPr>
            </a:p>
          </p:txBody>
        </p:sp>
        <p:grpSp>
          <p:nvGrpSpPr>
            <p:cNvPr id="218" name="Graphic 4">
              <a:extLst>
                <a:ext uri="{FF2B5EF4-FFF2-40B4-BE49-F238E27FC236}">
                  <a16:creationId xmlns:a16="http://schemas.microsoft.com/office/drawing/2014/main" id="{81AB9F41-F24B-4206-A558-4F4F86C4C908}"/>
                </a:ext>
              </a:extLst>
            </p:cNvPr>
            <p:cNvGrpSpPr/>
            <p:nvPr/>
          </p:nvGrpSpPr>
          <p:grpSpPr>
            <a:xfrm>
              <a:off x="7811000" y="2950857"/>
              <a:ext cx="770580" cy="11535"/>
              <a:chOff x="7811000" y="2950857"/>
              <a:chExt cx="770580" cy="11535"/>
            </a:xfrm>
            <a:solidFill>
              <a:srgbClr val="FFFFFF"/>
            </a:solidFill>
          </p:grpSpPr>
          <p:sp>
            <p:nvSpPr>
              <p:cNvPr id="219" name="Freeform: Shape 218">
                <a:extLst>
                  <a:ext uri="{FF2B5EF4-FFF2-40B4-BE49-F238E27FC236}">
                    <a16:creationId xmlns:a16="http://schemas.microsoft.com/office/drawing/2014/main" id="{11D7048C-0C91-4A2B-B29E-7AE8CB901CF9}"/>
                  </a:ext>
                </a:extLst>
              </p:cNvPr>
              <p:cNvSpPr/>
              <p:nvPr/>
            </p:nvSpPr>
            <p:spPr>
              <a:xfrm>
                <a:off x="7811000" y="2950857"/>
                <a:ext cx="34605" cy="11535"/>
              </a:xfrm>
              <a:custGeom>
                <a:avLst/>
                <a:gdLst>
                  <a:gd name="connsiteX0" fmla="*/ 0 w 34605"/>
                  <a:gd name="connsiteY0" fmla="*/ 0 h 11535"/>
                  <a:gd name="connsiteX1" fmla="*/ 34605 w 34605"/>
                  <a:gd name="connsiteY1" fmla="*/ 0 h 11535"/>
                  <a:gd name="connsiteX2" fmla="*/ 34605 w 34605"/>
                  <a:gd name="connsiteY2" fmla="*/ 11535 h 11535"/>
                  <a:gd name="connsiteX3" fmla="*/ 0 w 34605"/>
                  <a:gd name="connsiteY3" fmla="*/ 11535 h 11535"/>
                </a:gdLst>
                <a:ahLst/>
                <a:cxnLst>
                  <a:cxn ang="0">
                    <a:pos x="connsiteX0" y="connsiteY0"/>
                  </a:cxn>
                  <a:cxn ang="0">
                    <a:pos x="connsiteX1" y="connsiteY1"/>
                  </a:cxn>
                  <a:cxn ang="0">
                    <a:pos x="connsiteX2" y="connsiteY2"/>
                  </a:cxn>
                  <a:cxn ang="0">
                    <a:pos x="connsiteX3" y="connsiteY3"/>
                  </a:cxn>
                </a:cxnLst>
                <a:rect l="l" t="t" r="r" b="b"/>
                <a:pathLst>
                  <a:path w="34605" h="11535">
                    <a:moveTo>
                      <a:pt x="0" y="0"/>
                    </a:moveTo>
                    <a:lnTo>
                      <a:pt x="34605" y="0"/>
                    </a:lnTo>
                    <a:lnTo>
                      <a:pt x="34605" y="11535"/>
                    </a:lnTo>
                    <a:lnTo>
                      <a:pt x="0"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20" name="Freeform: Shape 219">
                <a:extLst>
                  <a:ext uri="{FF2B5EF4-FFF2-40B4-BE49-F238E27FC236}">
                    <a16:creationId xmlns:a16="http://schemas.microsoft.com/office/drawing/2014/main" id="{EF0E7A21-CE8A-4422-B157-7094CE90E009}"/>
                  </a:ext>
                </a:extLst>
              </p:cNvPr>
              <p:cNvSpPr/>
              <p:nvPr/>
            </p:nvSpPr>
            <p:spPr>
              <a:xfrm>
                <a:off x="7921122" y="2950857"/>
                <a:ext cx="365699" cy="11535"/>
              </a:xfrm>
              <a:custGeom>
                <a:avLst/>
                <a:gdLst>
                  <a:gd name="connsiteX0" fmla="*/ 365699 w 365699"/>
                  <a:gd name="connsiteY0" fmla="*/ 11535 h 11535"/>
                  <a:gd name="connsiteX1" fmla="*/ 294144 w 365699"/>
                  <a:gd name="connsiteY1" fmla="*/ 11535 h 11535"/>
                  <a:gd name="connsiteX2" fmla="*/ 294144 w 365699"/>
                  <a:gd name="connsiteY2" fmla="*/ 0 h 11535"/>
                  <a:gd name="connsiteX3" fmla="*/ 365699 w 365699"/>
                  <a:gd name="connsiteY3" fmla="*/ 0 h 11535"/>
                  <a:gd name="connsiteX4" fmla="*/ 365699 w 365699"/>
                  <a:gd name="connsiteY4" fmla="*/ 11535 h 11535"/>
                  <a:gd name="connsiteX5" fmla="*/ 218627 w 365699"/>
                  <a:gd name="connsiteY5" fmla="*/ 11535 h 11535"/>
                  <a:gd name="connsiteX6" fmla="*/ 147072 w 365699"/>
                  <a:gd name="connsiteY6" fmla="*/ 11535 h 11535"/>
                  <a:gd name="connsiteX7" fmla="*/ 147072 w 365699"/>
                  <a:gd name="connsiteY7" fmla="*/ 0 h 11535"/>
                  <a:gd name="connsiteX8" fmla="*/ 218627 w 365699"/>
                  <a:gd name="connsiteY8" fmla="*/ 0 h 11535"/>
                  <a:gd name="connsiteX9" fmla="*/ 218627 w 365699"/>
                  <a:gd name="connsiteY9" fmla="*/ 11535 h 11535"/>
                  <a:gd name="connsiteX10" fmla="*/ 71555 w 365699"/>
                  <a:gd name="connsiteY10" fmla="*/ 11535 h 11535"/>
                  <a:gd name="connsiteX11" fmla="*/ 0 w 365699"/>
                  <a:gd name="connsiteY11" fmla="*/ 11535 h 11535"/>
                  <a:gd name="connsiteX12" fmla="*/ 0 w 365699"/>
                  <a:gd name="connsiteY12" fmla="*/ 0 h 11535"/>
                  <a:gd name="connsiteX13" fmla="*/ 71555 w 365699"/>
                  <a:gd name="connsiteY13" fmla="*/ 0 h 11535"/>
                  <a:gd name="connsiteX14" fmla="*/ 71555 w 365699"/>
                  <a:gd name="connsiteY14"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699" h="11535">
                    <a:moveTo>
                      <a:pt x="365699" y="11535"/>
                    </a:moveTo>
                    <a:lnTo>
                      <a:pt x="294144" y="11535"/>
                    </a:lnTo>
                    <a:lnTo>
                      <a:pt x="294144" y="0"/>
                    </a:lnTo>
                    <a:lnTo>
                      <a:pt x="365699" y="0"/>
                    </a:lnTo>
                    <a:lnTo>
                      <a:pt x="365699" y="11535"/>
                    </a:lnTo>
                    <a:close/>
                    <a:moveTo>
                      <a:pt x="218627" y="11535"/>
                    </a:moveTo>
                    <a:lnTo>
                      <a:pt x="147072" y="11535"/>
                    </a:lnTo>
                    <a:lnTo>
                      <a:pt x="147072" y="0"/>
                    </a:lnTo>
                    <a:lnTo>
                      <a:pt x="218627" y="0"/>
                    </a:lnTo>
                    <a:lnTo>
                      <a:pt x="218627" y="11535"/>
                    </a:lnTo>
                    <a:close/>
                    <a:moveTo>
                      <a:pt x="71555" y="11535"/>
                    </a:moveTo>
                    <a:lnTo>
                      <a:pt x="0" y="11535"/>
                    </a:lnTo>
                    <a:lnTo>
                      <a:pt x="0" y="0"/>
                    </a:lnTo>
                    <a:lnTo>
                      <a:pt x="71555" y="0"/>
                    </a:lnTo>
                    <a:lnTo>
                      <a:pt x="71555"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21" name="Freeform: Shape 220">
                <a:extLst>
                  <a:ext uri="{FF2B5EF4-FFF2-40B4-BE49-F238E27FC236}">
                    <a16:creationId xmlns:a16="http://schemas.microsoft.com/office/drawing/2014/main" id="{667E2E51-DA57-43D2-8D58-4837F24DF5B1}"/>
                  </a:ext>
                </a:extLst>
              </p:cNvPr>
              <p:cNvSpPr/>
              <p:nvPr/>
            </p:nvSpPr>
            <p:spPr>
              <a:xfrm>
                <a:off x="8362991" y="2950857"/>
                <a:ext cx="218589" cy="11535"/>
              </a:xfrm>
              <a:custGeom>
                <a:avLst/>
                <a:gdLst>
                  <a:gd name="connsiteX0" fmla="*/ 218590 w 218589"/>
                  <a:gd name="connsiteY0" fmla="*/ 11535 h 11535"/>
                  <a:gd name="connsiteX1" fmla="*/ 147033 w 218589"/>
                  <a:gd name="connsiteY1" fmla="*/ 11535 h 11535"/>
                  <a:gd name="connsiteX2" fmla="*/ 147033 w 218589"/>
                  <a:gd name="connsiteY2" fmla="*/ 0 h 11535"/>
                  <a:gd name="connsiteX3" fmla="*/ 218590 w 218589"/>
                  <a:gd name="connsiteY3" fmla="*/ 0 h 11535"/>
                  <a:gd name="connsiteX4" fmla="*/ 218590 w 218589"/>
                  <a:gd name="connsiteY4" fmla="*/ 11535 h 11535"/>
                  <a:gd name="connsiteX5" fmla="*/ 71555 w 218589"/>
                  <a:gd name="connsiteY5" fmla="*/ 11535 h 11535"/>
                  <a:gd name="connsiteX6" fmla="*/ 0 w 218589"/>
                  <a:gd name="connsiteY6" fmla="*/ 11535 h 11535"/>
                  <a:gd name="connsiteX7" fmla="*/ 0 w 218589"/>
                  <a:gd name="connsiteY7" fmla="*/ 0 h 11535"/>
                  <a:gd name="connsiteX8" fmla="*/ 71555 w 218589"/>
                  <a:gd name="connsiteY8" fmla="*/ 0 h 11535"/>
                  <a:gd name="connsiteX9" fmla="*/ 71555 w 218589"/>
                  <a:gd name="connsiteY9" fmla="*/ 11535 h 1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89" h="11535">
                    <a:moveTo>
                      <a:pt x="218590" y="11535"/>
                    </a:moveTo>
                    <a:lnTo>
                      <a:pt x="147033" y="11535"/>
                    </a:lnTo>
                    <a:lnTo>
                      <a:pt x="147033" y="0"/>
                    </a:lnTo>
                    <a:lnTo>
                      <a:pt x="218590" y="0"/>
                    </a:lnTo>
                    <a:lnTo>
                      <a:pt x="218590" y="11535"/>
                    </a:lnTo>
                    <a:close/>
                    <a:moveTo>
                      <a:pt x="71555" y="11535"/>
                    </a:moveTo>
                    <a:lnTo>
                      <a:pt x="0" y="11535"/>
                    </a:lnTo>
                    <a:lnTo>
                      <a:pt x="0" y="0"/>
                    </a:lnTo>
                    <a:lnTo>
                      <a:pt x="71555" y="0"/>
                    </a:lnTo>
                    <a:lnTo>
                      <a:pt x="71555" y="11535"/>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nvGrpSpPr>
            <p:cNvPr id="222" name="Graphic 4">
              <a:extLst>
                <a:ext uri="{FF2B5EF4-FFF2-40B4-BE49-F238E27FC236}">
                  <a16:creationId xmlns:a16="http://schemas.microsoft.com/office/drawing/2014/main" id="{81AB9F41-F24B-4206-A558-4F4F86C4C908}"/>
                </a:ext>
              </a:extLst>
            </p:cNvPr>
            <p:cNvGrpSpPr/>
            <p:nvPr/>
          </p:nvGrpSpPr>
          <p:grpSpPr>
            <a:xfrm>
              <a:off x="7459104" y="2258600"/>
              <a:ext cx="351896" cy="703792"/>
              <a:chOff x="7459104" y="2258600"/>
              <a:chExt cx="351896" cy="703792"/>
            </a:xfrm>
            <a:solidFill>
              <a:srgbClr val="FFFFFF"/>
            </a:solidFill>
          </p:grpSpPr>
          <p:sp>
            <p:nvSpPr>
              <p:cNvPr id="223" name="Freeform: Shape 222">
                <a:extLst>
                  <a:ext uri="{FF2B5EF4-FFF2-40B4-BE49-F238E27FC236}">
                    <a16:creationId xmlns:a16="http://schemas.microsoft.com/office/drawing/2014/main" id="{2387D2E7-40B7-4FDB-B8D5-D3E895DFDA82}"/>
                  </a:ext>
                </a:extLst>
              </p:cNvPr>
              <p:cNvSpPr/>
              <p:nvPr/>
            </p:nvSpPr>
            <p:spPr>
              <a:xfrm>
                <a:off x="7775857" y="2258600"/>
                <a:ext cx="35143" cy="13226"/>
              </a:xfrm>
              <a:custGeom>
                <a:avLst/>
                <a:gdLst>
                  <a:gd name="connsiteX0" fmla="*/ 1154 w 35143"/>
                  <a:gd name="connsiteY0" fmla="*/ 13227 h 13226"/>
                  <a:gd name="connsiteX1" fmla="*/ 0 w 35143"/>
                  <a:gd name="connsiteY1" fmla="*/ 1730 h 13226"/>
                  <a:gd name="connsiteX2" fmla="*/ 35144 w 35143"/>
                  <a:gd name="connsiteY2" fmla="*/ 0 h 13226"/>
                  <a:gd name="connsiteX3" fmla="*/ 35144 w 35143"/>
                  <a:gd name="connsiteY3" fmla="*/ 11535 h 13226"/>
                  <a:gd name="connsiteX4" fmla="*/ 1154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1154" y="13227"/>
                    </a:moveTo>
                    <a:lnTo>
                      <a:pt x="0" y="1730"/>
                    </a:lnTo>
                    <a:cubicBezTo>
                      <a:pt x="11612" y="577"/>
                      <a:pt x="23417" y="0"/>
                      <a:pt x="35144" y="0"/>
                    </a:cubicBezTo>
                    <a:lnTo>
                      <a:pt x="35144" y="11535"/>
                    </a:lnTo>
                    <a:cubicBezTo>
                      <a:pt x="23839" y="11535"/>
                      <a:pt x="12381" y="12112"/>
                      <a:pt x="1154" y="13227"/>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24" name="Freeform: Shape 223">
                <a:extLst>
                  <a:ext uri="{FF2B5EF4-FFF2-40B4-BE49-F238E27FC236}">
                    <a16:creationId xmlns:a16="http://schemas.microsoft.com/office/drawing/2014/main" id="{CAA2B7B1-D818-4DFC-A0C6-900B6AA4AE6A}"/>
                  </a:ext>
                </a:extLst>
              </p:cNvPr>
              <p:cNvSpPr/>
              <p:nvPr/>
            </p:nvSpPr>
            <p:spPr>
              <a:xfrm>
                <a:off x="7459104" y="2274327"/>
                <a:ext cx="250964" cy="672262"/>
              </a:xfrm>
              <a:custGeom>
                <a:avLst/>
                <a:gdLst>
                  <a:gd name="connsiteX0" fmla="*/ 247350 w 250964"/>
                  <a:gd name="connsiteY0" fmla="*/ 672263 h 672262"/>
                  <a:gd name="connsiteX1" fmla="*/ 185638 w 250964"/>
                  <a:gd name="connsiteY1" fmla="*/ 646386 h 672262"/>
                  <a:gd name="connsiteX2" fmla="*/ 191098 w 250964"/>
                  <a:gd name="connsiteY2" fmla="*/ 636235 h 672262"/>
                  <a:gd name="connsiteX3" fmla="*/ 250772 w 250964"/>
                  <a:gd name="connsiteY3" fmla="*/ 661266 h 672262"/>
                  <a:gd name="connsiteX4" fmla="*/ 247350 w 250964"/>
                  <a:gd name="connsiteY4" fmla="*/ 672263 h 672262"/>
                  <a:gd name="connsiteX5" fmla="*/ 127117 w 250964"/>
                  <a:gd name="connsiteY5" fmla="*/ 606898 h 672262"/>
                  <a:gd name="connsiteX6" fmla="*/ 79938 w 250964"/>
                  <a:gd name="connsiteY6" fmla="*/ 559450 h 672262"/>
                  <a:gd name="connsiteX7" fmla="*/ 88859 w 250964"/>
                  <a:gd name="connsiteY7" fmla="*/ 552145 h 672262"/>
                  <a:gd name="connsiteX8" fmla="*/ 134499 w 250964"/>
                  <a:gd name="connsiteY8" fmla="*/ 598054 h 672262"/>
                  <a:gd name="connsiteX9" fmla="*/ 127117 w 250964"/>
                  <a:gd name="connsiteY9" fmla="*/ 606898 h 672262"/>
                  <a:gd name="connsiteX10" fmla="*/ 40758 w 250964"/>
                  <a:gd name="connsiteY10" fmla="*/ 500698 h 672262"/>
                  <a:gd name="connsiteX11" fmla="*/ 15227 w 250964"/>
                  <a:gd name="connsiteY11" fmla="*/ 438832 h 672262"/>
                  <a:gd name="connsiteX12" fmla="*/ 26262 w 250964"/>
                  <a:gd name="connsiteY12" fmla="*/ 435487 h 672262"/>
                  <a:gd name="connsiteX13" fmla="*/ 50946 w 250964"/>
                  <a:gd name="connsiteY13" fmla="*/ 495315 h 672262"/>
                  <a:gd name="connsiteX14" fmla="*/ 40758 w 250964"/>
                  <a:gd name="connsiteY14" fmla="*/ 500698 h 672262"/>
                  <a:gd name="connsiteX15" fmla="*/ 1577 w 250964"/>
                  <a:gd name="connsiteY15" fmla="*/ 369506 h 672262"/>
                  <a:gd name="connsiteX16" fmla="*/ 0 w 250964"/>
                  <a:gd name="connsiteY16" fmla="*/ 336170 h 672262"/>
                  <a:gd name="connsiteX17" fmla="*/ 1577 w 250964"/>
                  <a:gd name="connsiteY17" fmla="*/ 302603 h 672262"/>
                  <a:gd name="connsiteX18" fmla="*/ 13073 w 250964"/>
                  <a:gd name="connsiteY18" fmla="*/ 303680 h 672262"/>
                  <a:gd name="connsiteX19" fmla="*/ 11535 w 250964"/>
                  <a:gd name="connsiteY19" fmla="*/ 336170 h 672262"/>
                  <a:gd name="connsiteX20" fmla="*/ 13035 w 250964"/>
                  <a:gd name="connsiteY20" fmla="*/ 368430 h 672262"/>
                  <a:gd name="connsiteX21" fmla="*/ 1577 w 250964"/>
                  <a:gd name="connsiteY21" fmla="*/ 369506 h 672262"/>
                  <a:gd name="connsiteX22" fmla="*/ 26300 w 250964"/>
                  <a:gd name="connsiteY22" fmla="*/ 236699 h 672262"/>
                  <a:gd name="connsiteX23" fmla="*/ 15265 w 250964"/>
                  <a:gd name="connsiteY23" fmla="*/ 233316 h 672262"/>
                  <a:gd name="connsiteX24" fmla="*/ 40835 w 250964"/>
                  <a:gd name="connsiteY24" fmla="*/ 171488 h 672262"/>
                  <a:gd name="connsiteX25" fmla="*/ 51023 w 250964"/>
                  <a:gd name="connsiteY25" fmla="*/ 176909 h 672262"/>
                  <a:gd name="connsiteX26" fmla="*/ 26300 w 250964"/>
                  <a:gd name="connsiteY26" fmla="*/ 236699 h 672262"/>
                  <a:gd name="connsiteX27" fmla="*/ 88935 w 250964"/>
                  <a:gd name="connsiteY27" fmla="*/ 120080 h 672262"/>
                  <a:gd name="connsiteX28" fmla="*/ 80015 w 250964"/>
                  <a:gd name="connsiteY28" fmla="*/ 112736 h 672262"/>
                  <a:gd name="connsiteX29" fmla="*/ 127194 w 250964"/>
                  <a:gd name="connsiteY29" fmla="*/ 65327 h 672262"/>
                  <a:gd name="connsiteX30" fmla="*/ 134576 w 250964"/>
                  <a:gd name="connsiteY30" fmla="*/ 74209 h 672262"/>
                  <a:gd name="connsiteX31" fmla="*/ 88935 w 250964"/>
                  <a:gd name="connsiteY31" fmla="*/ 120080 h 672262"/>
                  <a:gd name="connsiteX32" fmla="*/ 191252 w 250964"/>
                  <a:gd name="connsiteY32" fmla="*/ 36028 h 672262"/>
                  <a:gd name="connsiteX33" fmla="*/ 185792 w 250964"/>
                  <a:gd name="connsiteY33" fmla="*/ 25877 h 672262"/>
                  <a:gd name="connsiteX34" fmla="*/ 247542 w 250964"/>
                  <a:gd name="connsiteY34" fmla="*/ 0 h 672262"/>
                  <a:gd name="connsiteX35" fmla="*/ 250964 w 250964"/>
                  <a:gd name="connsiteY35" fmla="*/ 11035 h 672262"/>
                  <a:gd name="connsiteX36" fmla="*/ 191252 w 250964"/>
                  <a:gd name="connsiteY36" fmla="*/ 36028 h 67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964" h="672262">
                    <a:moveTo>
                      <a:pt x="247350" y="672263"/>
                    </a:moveTo>
                    <a:cubicBezTo>
                      <a:pt x="226087" y="665650"/>
                      <a:pt x="205324" y="656960"/>
                      <a:pt x="185638" y="646386"/>
                    </a:cubicBezTo>
                    <a:lnTo>
                      <a:pt x="191098" y="636235"/>
                    </a:lnTo>
                    <a:cubicBezTo>
                      <a:pt x="210130" y="646463"/>
                      <a:pt x="230202" y="654883"/>
                      <a:pt x="250772" y="661266"/>
                    </a:cubicBezTo>
                    <a:lnTo>
                      <a:pt x="247350" y="672263"/>
                    </a:lnTo>
                    <a:close/>
                    <a:moveTo>
                      <a:pt x="127117" y="606898"/>
                    </a:moveTo>
                    <a:cubicBezTo>
                      <a:pt x="109968" y="592633"/>
                      <a:pt x="94088" y="576676"/>
                      <a:pt x="79938" y="559450"/>
                    </a:cubicBezTo>
                    <a:lnTo>
                      <a:pt x="88859" y="552145"/>
                    </a:lnTo>
                    <a:cubicBezTo>
                      <a:pt x="102547" y="568794"/>
                      <a:pt x="117927" y="584250"/>
                      <a:pt x="134499" y="598054"/>
                    </a:cubicBezTo>
                    <a:lnTo>
                      <a:pt x="127117" y="606898"/>
                    </a:lnTo>
                    <a:close/>
                    <a:moveTo>
                      <a:pt x="40758" y="500698"/>
                    </a:moveTo>
                    <a:cubicBezTo>
                      <a:pt x="30299" y="480973"/>
                      <a:pt x="21724" y="460133"/>
                      <a:pt x="15227" y="438832"/>
                    </a:cubicBezTo>
                    <a:lnTo>
                      <a:pt x="26262" y="435487"/>
                    </a:lnTo>
                    <a:cubicBezTo>
                      <a:pt x="32529" y="456096"/>
                      <a:pt x="40835" y="476244"/>
                      <a:pt x="50946" y="495315"/>
                    </a:cubicBezTo>
                    <a:lnTo>
                      <a:pt x="40758" y="500698"/>
                    </a:lnTo>
                    <a:close/>
                    <a:moveTo>
                      <a:pt x="1577" y="369506"/>
                    </a:moveTo>
                    <a:cubicBezTo>
                      <a:pt x="538" y="358509"/>
                      <a:pt x="0" y="347282"/>
                      <a:pt x="0" y="336170"/>
                    </a:cubicBezTo>
                    <a:cubicBezTo>
                      <a:pt x="0" y="324981"/>
                      <a:pt x="538" y="313677"/>
                      <a:pt x="1577" y="302603"/>
                    </a:cubicBezTo>
                    <a:lnTo>
                      <a:pt x="13073" y="303680"/>
                    </a:lnTo>
                    <a:cubicBezTo>
                      <a:pt x="12073" y="314407"/>
                      <a:pt x="11535" y="325327"/>
                      <a:pt x="11535" y="336170"/>
                    </a:cubicBezTo>
                    <a:cubicBezTo>
                      <a:pt x="11535" y="346936"/>
                      <a:pt x="12035" y="357779"/>
                      <a:pt x="13035" y="368430"/>
                    </a:cubicBezTo>
                    <a:lnTo>
                      <a:pt x="1577" y="369506"/>
                    </a:lnTo>
                    <a:close/>
                    <a:moveTo>
                      <a:pt x="26300" y="236699"/>
                    </a:moveTo>
                    <a:lnTo>
                      <a:pt x="15265" y="233316"/>
                    </a:lnTo>
                    <a:cubicBezTo>
                      <a:pt x="21763" y="212014"/>
                      <a:pt x="30376" y="191213"/>
                      <a:pt x="40835" y="171488"/>
                    </a:cubicBezTo>
                    <a:lnTo>
                      <a:pt x="51023" y="176909"/>
                    </a:lnTo>
                    <a:cubicBezTo>
                      <a:pt x="40911" y="195981"/>
                      <a:pt x="32606" y="216090"/>
                      <a:pt x="26300" y="236699"/>
                    </a:cubicBezTo>
                    <a:close/>
                    <a:moveTo>
                      <a:pt x="88935" y="120080"/>
                    </a:moveTo>
                    <a:lnTo>
                      <a:pt x="80015" y="112736"/>
                    </a:lnTo>
                    <a:cubicBezTo>
                      <a:pt x="94165" y="95510"/>
                      <a:pt x="110045" y="79553"/>
                      <a:pt x="127194" y="65327"/>
                    </a:cubicBezTo>
                    <a:lnTo>
                      <a:pt x="134576" y="74209"/>
                    </a:lnTo>
                    <a:cubicBezTo>
                      <a:pt x="118004" y="88012"/>
                      <a:pt x="102624" y="103431"/>
                      <a:pt x="88935" y="120080"/>
                    </a:cubicBezTo>
                    <a:close/>
                    <a:moveTo>
                      <a:pt x="191252" y="36028"/>
                    </a:moveTo>
                    <a:lnTo>
                      <a:pt x="185792" y="25877"/>
                    </a:lnTo>
                    <a:cubicBezTo>
                      <a:pt x="205478" y="15303"/>
                      <a:pt x="226241" y="6613"/>
                      <a:pt x="247542" y="0"/>
                    </a:cubicBezTo>
                    <a:lnTo>
                      <a:pt x="250964" y="11035"/>
                    </a:lnTo>
                    <a:cubicBezTo>
                      <a:pt x="230355" y="17418"/>
                      <a:pt x="210284" y="25839"/>
                      <a:pt x="191252" y="36028"/>
                    </a:cubicBez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25" name="Freeform: Shape 224">
                <a:extLst>
                  <a:ext uri="{FF2B5EF4-FFF2-40B4-BE49-F238E27FC236}">
                    <a16:creationId xmlns:a16="http://schemas.microsoft.com/office/drawing/2014/main" id="{B523A493-3F1E-4B21-93D2-29FC336543DB}"/>
                  </a:ext>
                </a:extLst>
              </p:cNvPr>
              <p:cNvSpPr/>
              <p:nvPr/>
            </p:nvSpPr>
            <p:spPr>
              <a:xfrm>
                <a:off x="7775857" y="2949166"/>
                <a:ext cx="35143" cy="13226"/>
              </a:xfrm>
              <a:custGeom>
                <a:avLst/>
                <a:gdLst>
                  <a:gd name="connsiteX0" fmla="*/ 35144 w 35143"/>
                  <a:gd name="connsiteY0" fmla="*/ 13227 h 13226"/>
                  <a:gd name="connsiteX1" fmla="*/ 0 w 35143"/>
                  <a:gd name="connsiteY1" fmla="*/ 11497 h 13226"/>
                  <a:gd name="connsiteX2" fmla="*/ 1154 w 35143"/>
                  <a:gd name="connsiteY2" fmla="*/ 0 h 13226"/>
                  <a:gd name="connsiteX3" fmla="*/ 35144 w 35143"/>
                  <a:gd name="connsiteY3" fmla="*/ 1692 h 13226"/>
                  <a:gd name="connsiteX4" fmla="*/ 35144 w 35143"/>
                  <a:gd name="connsiteY4" fmla="*/ 13227 h 1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 h="13226">
                    <a:moveTo>
                      <a:pt x="35144" y="13227"/>
                    </a:moveTo>
                    <a:cubicBezTo>
                      <a:pt x="23417" y="13227"/>
                      <a:pt x="11574" y="12650"/>
                      <a:pt x="0" y="11497"/>
                    </a:cubicBezTo>
                    <a:lnTo>
                      <a:pt x="1154" y="0"/>
                    </a:lnTo>
                    <a:cubicBezTo>
                      <a:pt x="12381" y="1115"/>
                      <a:pt x="23801" y="1692"/>
                      <a:pt x="35144" y="1692"/>
                    </a:cubicBezTo>
                    <a:lnTo>
                      <a:pt x="35144" y="13227"/>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226" name="Graphic 4">
            <a:extLst>
              <a:ext uri="{FF2B5EF4-FFF2-40B4-BE49-F238E27FC236}">
                <a16:creationId xmlns:a16="http://schemas.microsoft.com/office/drawing/2014/main" id="{81AB9F41-F24B-4206-A558-4F4F86C4C908}"/>
              </a:ext>
            </a:extLst>
          </p:cNvPr>
          <p:cNvGrpSpPr/>
          <p:nvPr/>
        </p:nvGrpSpPr>
        <p:grpSpPr>
          <a:xfrm>
            <a:off x="8581581" y="2809977"/>
            <a:ext cx="236968" cy="446791"/>
            <a:chOff x="8581581" y="2809976"/>
            <a:chExt cx="236968" cy="446791"/>
          </a:xfrm>
        </p:grpSpPr>
        <p:grpSp>
          <p:nvGrpSpPr>
            <p:cNvPr id="227" name="Graphic 4">
              <a:extLst>
                <a:ext uri="{FF2B5EF4-FFF2-40B4-BE49-F238E27FC236}">
                  <a16:creationId xmlns:a16="http://schemas.microsoft.com/office/drawing/2014/main" id="{81AB9F41-F24B-4206-A558-4F4F86C4C908}"/>
                </a:ext>
              </a:extLst>
            </p:cNvPr>
            <p:cNvGrpSpPr/>
            <p:nvPr/>
          </p:nvGrpSpPr>
          <p:grpSpPr>
            <a:xfrm>
              <a:off x="8581581" y="2860230"/>
              <a:ext cx="236968" cy="396536"/>
              <a:chOff x="8581581" y="2860230"/>
              <a:chExt cx="236968" cy="396536"/>
            </a:xfrm>
          </p:grpSpPr>
          <p:sp>
            <p:nvSpPr>
              <p:cNvPr id="228" name="Freeform: Shape 227">
                <a:extLst>
                  <a:ext uri="{FF2B5EF4-FFF2-40B4-BE49-F238E27FC236}">
                    <a16:creationId xmlns:a16="http://schemas.microsoft.com/office/drawing/2014/main" id="{B249B7B2-76CC-4D2F-A93B-EB50C2FC4C51}"/>
                  </a:ext>
                </a:extLst>
              </p:cNvPr>
              <p:cNvSpPr/>
              <p:nvPr/>
            </p:nvSpPr>
            <p:spPr>
              <a:xfrm>
                <a:off x="8581581" y="2967891"/>
                <a:ext cx="236968" cy="288876"/>
              </a:xfrm>
              <a:custGeom>
                <a:avLst/>
                <a:gdLst>
                  <a:gd name="connsiteX0" fmla="*/ 0 w 236968"/>
                  <a:gd name="connsiteY0" fmla="*/ 288876 h 288876"/>
                  <a:gd name="connsiteX1" fmla="*/ 0 w 236968"/>
                  <a:gd name="connsiteY1" fmla="*/ 0 h 288876"/>
                  <a:gd name="connsiteX2" fmla="*/ 236968 w 236968"/>
                  <a:gd name="connsiteY2" fmla="*/ 77169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77169"/>
                    </a:lnTo>
                    <a:lnTo>
                      <a:pt x="236968" y="131269"/>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29" name="Freeform: Shape 228">
                <a:extLst>
                  <a:ext uri="{FF2B5EF4-FFF2-40B4-BE49-F238E27FC236}">
                    <a16:creationId xmlns:a16="http://schemas.microsoft.com/office/drawing/2014/main" id="{C0EFB43E-D753-40BC-B171-74308874D48C}"/>
                  </a:ext>
                </a:extLst>
              </p:cNvPr>
              <p:cNvSpPr/>
              <p:nvPr/>
            </p:nvSpPr>
            <p:spPr>
              <a:xfrm>
                <a:off x="8581581" y="2964430"/>
                <a:ext cx="236968" cy="288876"/>
              </a:xfrm>
              <a:custGeom>
                <a:avLst/>
                <a:gdLst>
                  <a:gd name="connsiteX0" fmla="*/ 0 w 236968"/>
                  <a:gd name="connsiteY0" fmla="*/ 288876 h 288876"/>
                  <a:gd name="connsiteX1" fmla="*/ 0 w 236968"/>
                  <a:gd name="connsiteY1" fmla="*/ 0 h 288876"/>
                  <a:gd name="connsiteX2" fmla="*/ 236968 w 236968"/>
                  <a:gd name="connsiteY2" fmla="*/ 78515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78515"/>
                    </a:lnTo>
                    <a:lnTo>
                      <a:pt x="236968" y="131269"/>
                    </a:lnTo>
                    <a:close/>
                  </a:path>
                </a:pathLst>
              </a:custGeom>
              <a:solidFill>
                <a:srgbClr val="FDFDFD"/>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30" name="Freeform: Shape 229">
                <a:extLst>
                  <a:ext uri="{FF2B5EF4-FFF2-40B4-BE49-F238E27FC236}">
                    <a16:creationId xmlns:a16="http://schemas.microsoft.com/office/drawing/2014/main" id="{03782311-207C-459F-A5E7-05EAA88CE15D}"/>
                  </a:ext>
                </a:extLst>
              </p:cNvPr>
              <p:cNvSpPr/>
              <p:nvPr/>
            </p:nvSpPr>
            <p:spPr>
              <a:xfrm>
                <a:off x="8581581" y="2960970"/>
                <a:ext cx="236968" cy="288837"/>
              </a:xfrm>
              <a:custGeom>
                <a:avLst/>
                <a:gdLst>
                  <a:gd name="connsiteX0" fmla="*/ 0 w 236968"/>
                  <a:gd name="connsiteY0" fmla="*/ 288838 h 288837"/>
                  <a:gd name="connsiteX1" fmla="*/ 0 w 236968"/>
                  <a:gd name="connsiteY1" fmla="*/ 0 h 288837"/>
                  <a:gd name="connsiteX2" fmla="*/ 236968 w 236968"/>
                  <a:gd name="connsiteY2" fmla="*/ 79861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79861"/>
                    </a:lnTo>
                    <a:lnTo>
                      <a:pt x="236968" y="131269"/>
                    </a:lnTo>
                    <a:close/>
                  </a:path>
                </a:pathLst>
              </a:custGeom>
              <a:solidFill>
                <a:srgbClr val="FBFBFB"/>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31" name="Freeform: Shape 230">
                <a:extLst>
                  <a:ext uri="{FF2B5EF4-FFF2-40B4-BE49-F238E27FC236}">
                    <a16:creationId xmlns:a16="http://schemas.microsoft.com/office/drawing/2014/main" id="{028D36BB-F0FE-4BF5-BF6E-DF187A64DDE9}"/>
                  </a:ext>
                </a:extLst>
              </p:cNvPr>
              <p:cNvSpPr/>
              <p:nvPr/>
            </p:nvSpPr>
            <p:spPr>
              <a:xfrm>
                <a:off x="8581581" y="2957471"/>
                <a:ext cx="236968" cy="288876"/>
              </a:xfrm>
              <a:custGeom>
                <a:avLst/>
                <a:gdLst>
                  <a:gd name="connsiteX0" fmla="*/ 0 w 236968"/>
                  <a:gd name="connsiteY0" fmla="*/ 288876 h 288876"/>
                  <a:gd name="connsiteX1" fmla="*/ 0 w 236968"/>
                  <a:gd name="connsiteY1" fmla="*/ 0 h 288876"/>
                  <a:gd name="connsiteX2" fmla="*/ 236968 w 236968"/>
                  <a:gd name="connsiteY2" fmla="*/ 81245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81245"/>
                    </a:lnTo>
                    <a:lnTo>
                      <a:pt x="236968" y="131269"/>
                    </a:lnTo>
                    <a:close/>
                  </a:path>
                </a:pathLst>
              </a:custGeom>
              <a:solidFill>
                <a:srgbClr val="F8F9F9"/>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32" name="Freeform: Shape 231">
                <a:extLst>
                  <a:ext uri="{FF2B5EF4-FFF2-40B4-BE49-F238E27FC236}">
                    <a16:creationId xmlns:a16="http://schemas.microsoft.com/office/drawing/2014/main" id="{B6AC07B7-5B9E-421D-BB65-5154DD71FE4C}"/>
                  </a:ext>
                </a:extLst>
              </p:cNvPr>
              <p:cNvSpPr/>
              <p:nvPr/>
            </p:nvSpPr>
            <p:spPr>
              <a:xfrm>
                <a:off x="8581581" y="2954010"/>
                <a:ext cx="236968" cy="288876"/>
              </a:xfrm>
              <a:custGeom>
                <a:avLst/>
                <a:gdLst>
                  <a:gd name="connsiteX0" fmla="*/ 0 w 236968"/>
                  <a:gd name="connsiteY0" fmla="*/ 288876 h 288876"/>
                  <a:gd name="connsiteX1" fmla="*/ 0 w 236968"/>
                  <a:gd name="connsiteY1" fmla="*/ 0 h 288876"/>
                  <a:gd name="connsiteX2" fmla="*/ 236968 w 236968"/>
                  <a:gd name="connsiteY2" fmla="*/ 82591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82591"/>
                    </a:lnTo>
                    <a:lnTo>
                      <a:pt x="236968" y="131269"/>
                    </a:lnTo>
                    <a:close/>
                  </a:path>
                </a:pathLst>
              </a:custGeom>
              <a:solidFill>
                <a:srgbClr val="F6F6F7"/>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33" name="Freeform: Shape 232">
                <a:extLst>
                  <a:ext uri="{FF2B5EF4-FFF2-40B4-BE49-F238E27FC236}">
                    <a16:creationId xmlns:a16="http://schemas.microsoft.com/office/drawing/2014/main" id="{66357266-7683-49E9-99CC-DE32D78A617C}"/>
                  </a:ext>
                </a:extLst>
              </p:cNvPr>
              <p:cNvSpPr/>
              <p:nvPr/>
            </p:nvSpPr>
            <p:spPr>
              <a:xfrm>
                <a:off x="8581581" y="2950550"/>
                <a:ext cx="236968" cy="288837"/>
              </a:xfrm>
              <a:custGeom>
                <a:avLst/>
                <a:gdLst>
                  <a:gd name="connsiteX0" fmla="*/ 0 w 236968"/>
                  <a:gd name="connsiteY0" fmla="*/ 288838 h 288837"/>
                  <a:gd name="connsiteX1" fmla="*/ 0 w 236968"/>
                  <a:gd name="connsiteY1" fmla="*/ 0 h 288837"/>
                  <a:gd name="connsiteX2" fmla="*/ 236968 w 236968"/>
                  <a:gd name="connsiteY2" fmla="*/ 83975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83975"/>
                    </a:lnTo>
                    <a:lnTo>
                      <a:pt x="236968" y="131269"/>
                    </a:lnTo>
                    <a:close/>
                  </a:path>
                </a:pathLst>
              </a:custGeom>
              <a:solidFill>
                <a:srgbClr val="F4F4F5"/>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34" name="Freeform: Shape 233">
                <a:extLst>
                  <a:ext uri="{FF2B5EF4-FFF2-40B4-BE49-F238E27FC236}">
                    <a16:creationId xmlns:a16="http://schemas.microsoft.com/office/drawing/2014/main" id="{FC75B462-3593-4D54-9766-793FD47E194E}"/>
                  </a:ext>
                </a:extLst>
              </p:cNvPr>
              <p:cNvSpPr/>
              <p:nvPr/>
            </p:nvSpPr>
            <p:spPr>
              <a:xfrm>
                <a:off x="8581581" y="2947089"/>
                <a:ext cx="236968" cy="288837"/>
              </a:xfrm>
              <a:custGeom>
                <a:avLst/>
                <a:gdLst>
                  <a:gd name="connsiteX0" fmla="*/ 0 w 236968"/>
                  <a:gd name="connsiteY0" fmla="*/ 288838 h 288837"/>
                  <a:gd name="connsiteX1" fmla="*/ 0 w 236968"/>
                  <a:gd name="connsiteY1" fmla="*/ 0 h 288837"/>
                  <a:gd name="connsiteX2" fmla="*/ 236968 w 236968"/>
                  <a:gd name="connsiteY2" fmla="*/ 85321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85321"/>
                    </a:lnTo>
                    <a:lnTo>
                      <a:pt x="236968" y="131269"/>
                    </a:lnTo>
                    <a:close/>
                  </a:path>
                </a:pathLst>
              </a:custGeom>
              <a:solidFill>
                <a:srgbClr val="F2F2F3"/>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35" name="Freeform: Shape 234">
                <a:extLst>
                  <a:ext uri="{FF2B5EF4-FFF2-40B4-BE49-F238E27FC236}">
                    <a16:creationId xmlns:a16="http://schemas.microsoft.com/office/drawing/2014/main" id="{A9EDCB72-2051-4607-AFAF-AB02E8677202}"/>
                  </a:ext>
                </a:extLst>
              </p:cNvPr>
              <p:cNvSpPr/>
              <p:nvPr/>
            </p:nvSpPr>
            <p:spPr>
              <a:xfrm>
                <a:off x="8581581" y="2943590"/>
                <a:ext cx="236968" cy="288876"/>
              </a:xfrm>
              <a:custGeom>
                <a:avLst/>
                <a:gdLst>
                  <a:gd name="connsiteX0" fmla="*/ 0 w 236968"/>
                  <a:gd name="connsiteY0" fmla="*/ 288876 h 288876"/>
                  <a:gd name="connsiteX1" fmla="*/ 0 w 236968"/>
                  <a:gd name="connsiteY1" fmla="*/ 0 h 288876"/>
                  <a:gd name="connsiteX2" fmla="*/ 236968 w 236968"/>
                  <a:gd name="connsiteY2" fmla="*/ 86705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86705"/>
                    </a:lnTo>
                    <a:lnTo>
                      <a:pt x="236968" y="131269"/>
                    </a:lnTo>
                    <a:close/>
                  </a:path>
                </a:pathLst>
              </a:custGeom>
              <a:solidFill>
                <a:srgbClr val="EFF0F1"/>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36" name="Freeform: Shape 235">
                <a:extLst>
                  <a:ext uri="{FF2B5EF4-FFF2-40B4-BE49-F238E27FC236}">
                    <a16:creationId xmlns:a16="http://schemas.microsoft.com/office/drawing/2014/main" id="{017D918D-4FF9-4D84-AC88-6A1DF0D4A0D1}"/>
                  </a:ext>
                </a:extLst>
              </p:cNvPr>
              <p:cNvSpPr/>
              <p:nvPr/>
            </p:nvSpPr>
            <p:spPr>
              <a:xfrm>
                <a:off x="8581581" y="2940130"/>
                <a:ext cx="236968" cy="288837"/>
              </a:xfrm>
              <a:custGeom>
                <a:avLst/>
                <a:gdLst>
                  <a:gd name="connsiteX0" fmla="*/ 0 w 236968"/>
                  <a:gd name="connsiteY0" fmla="*/ 288838 h 288837"/>
                  <a:gd name="connsiteX1" fmla="*/ 0 w 236968"/>
                  <a:gd name="connsiteY1" fmla="*/ 0 h 288837"/>
                  <a:gd name="connsiteX2" fmla="*/ 236968 w 236968"/>
                  <a:gd name="connsiteY2" fmla="*/ 88051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88051"/>
                    </a:lnTo>
                    <a:lnTo>
                      <a:pt x="236968" y="131269"/>
                    </a:lnTo>
                    <a:close/>
                  </a:path>
                </a:pathLst>
              </a:custGeom>
              <a:solidFill>
                <a:srgbClr val="EDEEEE"/>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37" name="Freeform: Shape 236">
                <a:extLst>
                  <a:ext uri="{FF2B5EF4-FFF2-40B4-BE49-F238E27FC236}">
                    <a16:creationId xmlns:a16="http://schemas.microsoft.com/office/drawing/2014/main" id="{CC3C67BD-B8B5-44BC-B30B-B88368836D7E}"/>
                  </a:ext>
                </a:extLst>
              </p:cNvPr>
              <p:cNvSpPr/>
              <p:nvPr/>
            </p:nvSpPr>
            <p:spPr>
              <a:xfrm>
                <a:off x="8581581" y="2936669"/>
                <a:ext cx="236968" cy="288837"/>
              </a:xfrm>
              <a:custGeom>
                <a:avLst/>
                <a:gdLst>
                  <a:gd name="connsiteX0" fmla="*/ 0 w 236968"/>
                  <a:gd name="connsiteY0" fmla="*/ 288838 h 288837"/>
                  <a:gd name="connsiteX1" fmla="*/ 0 w 236968"/>
                  <a:gd name="connsiteY1" fmla="*/ 0 h 288837"/>
                  <a:gd name="connsiteX2" fmla="*/ 236968 w 236968"/>
                  <a:gd name="connsiteY2" fmla="*/ 89397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89397"/>
                    </a:lnTo>
                    <a:lnTo>
                      <a:pt x="236968" y="131269"/>
                    </a:lnTo>
                    <a:close/>
                  </a:path>
                </a:pathLst>
              </a:custGeom>
              <a:solidFill>
                <a:srgbClr val="EBECEC"/>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38" name="Freeform: Shape 237">
                <a:extLst>
                  <a:ext uri="{FF2B5EF4-FFF2-40B4-BE49-F238E27FC236}">
                    <a16:creationId xmlns:a16="http://schemas.microsoft.com/office/drawing/2014/main" id="{697443B6-DC59-479F-8285-AFD4B152A3FD}"/>
                  </a:ext>
                </a:extLst>
              </p:cNvPr>
              <p:cNvSpPr/>
              <p:nvPr/>
            </p:nvSpPr>
            <p:spPr>
              <a:xfrm>
                <a:off x="8581581" y="2933170"/>
                <a:ext cx="236968" cy="288876"/>
              </a:xfrm>
              <a:custGeom>
                <a:avLst/>
                <a:gdLst>
                  <a:gd name="connsiteX0" fmla="*/ 0 w 236968"/>
                  <a:gd name="connsiteY0" fmla="*/ 288876 h 288876"/>
                  <a:gd name="connsiteX1" fmla="*/ 0 w 236968"/>
                  <a:gd name="connsiteY1" fmla="*/ 0 h 288876"/>
                  <a:gd name="connsiteX2" fmla="*/ 236968 w 236968"/>
                  <a:gd name="connsiteY2" fmla="*/ 90781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90781"/>
                    </a:lnTo>
                    <a:lnTo>
                      <a:pt x="236968" y="131269"/>
                    </a:lnTo>
                    <a:close/>
                  </a:path>
                </a:pathLst>
              </a:custGeom>
              <a:solidFill>
                <a:srgbClr val="E9E9EA"/>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39" name="Freeform: Shape 238">
                <a:extLst>
                  <a:ext uri="{FF2B5EF4-FFF2-40B4-BE49-F238E27FC236}">
                    <a16:creationId xmlns:a16="http://schemas.microsoft.com/office/drawing/2014/main" id="{8B1BA27A-BD66-4B83-B05F-C17713F68077}"/>
                  </a:ext>
                </a:extLst>
              </p:cNvPr>
              <p:cNvSpPr/>
              <p:nvPr/>
            </p:nvSpPr>
            <p:spPr>
              <a:xfrm>
                <a:off x="8581581" y="2929710"/>
                <a:ext cx="236968" cy="288837"/>
              </a:xfrm>
              <a:custGeom>
                <a:avLst/>
                <a:gdLst>
                  <a:gd name="connsiteX0" fmla="*/ 0 w 236968"/>
                  <a:gd name="connsiteY0" fmla="*/ 288838 h 288837"/>
                  <a:gd name="connsiteX1" fmla="*/ 0 w 236968"/>
                  <a:gd name="connsiteY1" fmla="*/ 0 h 288837"/>
                  <a:gd name="connsiteX2" fmla="*/ 236968 w 236968"/>
                  <a:gd name="connsiteY2" fmla="*/ 92127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92127"/>
                    </a:lnTo>
                    <a:lnTo>
                      <a:pt x="236968" y="131269"/>
                    </a:lnTo>
                    <a:close/>
                  </a:path>
                </a:pathLst>
              </a:custGeom>
              <a:solidFill>
                <a:srgbClr val="E7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40" name="Freeform: Shape 239">
                <a:extLst>
                  <a:ext uri="{FF2B5EF4-FFF2-40B4-BE49-F238E27FC236}">
                    <a16:creationId xmlns:a16="http://schemas.microsoft.com/office/drawing/2014/main" id="{9C4761F1-0A96-4571-AD97-62E5690EDE7F}"/>
                  </a:ext>
                </a:extLst>
              </p:cNvPr>
              <p:cNvSpPr/>
              <p:nvPr/>
            </p:nvSpPr>
            <p:spPr>
              <a:xfrm>
                <a:off x="8581581" y="2926249"/>
                <a:ext cx="236968" cy="288837"/>
              </a:xfrm>
              <a:custGeom>
                <a:avLst/>
                <a:gdLst>
                  <a:gd name="connsiteX0" fmla="*/ 0 w 236968"/>
                  <a:gd name="connsiteY0" fmla="*/ 288838 h 288837"/>
                  <a:gd name="connsiteX1" fmla="*/ 0 w 236968"/>
                  <a:gd name="connsiteY1" fmla="*/ 0 h 288837"/>
                  <a:gd name="connsiteX2" fmla="*/ 236968 w 236968"/>
                  <a:gd name="connsiteY2" fmla="*/ 93511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93511"/>
                    </a:lnTo>
                    <a:lnTo>
                      <a:pt x="236968" y="131269"/>
                    </a:lnTo>
                    <a:close/>
                  </a:path>
                </a:pathLst>
              </a:custGeom>
              <a:solidFill>
                <a:srgbClr val="E4E5E6"/>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41" name="Freeform: Shape 240">
                <a:extLst>
                  <a:ext uri="{FF2B5EF4-FFF2-40B4-BE49-F238E27FC236}">
                    <a16:creationId xmlns:a16="http://schemas.microsoft.com/office/drawing/2014/main" id="{B99B7943-8670-4878-B22D-8A59E34EDCDA}"/>
                  </a:ext>
                </a:extLst>
              </p:cNvPr>
              <p:cNvSpPr/>
              <p:nvPr/>
            </p:nvSpPr>
            <p:spPr>
              <a:xfrm>
                <a:off x="8581581" y="2922750"/>
                <a:ext cx="236968" cy="288876"/>
              </a:xfrm>
              <a:custGeom>
                <a:avLst/>
                <a:gdLst>
                  <a:gd name="connsiteX0" fmla="*/ 0 w 236968"/>
                  <a:gd name="connsiteY0" fmla="*/ 288876 h 288876"/>
                  <a:gd name="connsiteX1" fmla="*/ 0 w 236968"/>
                  <a:gd name="connsiteY1" fmla="*/ 0 h 288876"/>
                  <a:gd name="connsiteX2" fmla="*/ 236968 w 236968"/>
                  <a:gd name="connsiteY2" fmla="*/ 94895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94895"/>
                    </a:lnTo>
                    <a:lnTo>
                      <a:pt x="236968" y="131269"/>
                    </a:lnTo>
                    <a:close/>
                  </a:path>
                </a:pathLst>
              </a:custGeom>
              <a:solidFill>
                <a:srgbClr val="E2E3E4"/>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42" name="Freeform: Shape 241">
                <a:extLst>
                  <a:ext uri="{FF2B5EF4-FFF2-40B4-BE49-F238E27FC236}">
                    <a16:creationId xmlns:a16="http://schemas.microsoft.com/office/drawing/2014/main" id="{C1E835BE-89BD-4FD3-B87D-ACE28A5B9033}"/>
                  </a:ext>
                </a:extLst>
              </p:cNvPr>
              <p:cNvSpPr/>
              <p:nvPr/>
            </p:nvSpPr>
            <p:spPr>
              <a:xfrm>
                <a:off x="8581581" y="2919290"/>
                <a:ext cx="236968" cy="288837"/>
              </a:xfrm>
              <a:custGeom>
                <a:avLst/>
                <a:gdLst>
                  <a:gd name="connsiteX0" fmla="*/ 0 w 236968"/>
                  <a:gd name="connsiteY0" fmla="*/ 288838 h 288837"/>
                  <a:gd name="connsiteX1" fmla="*/ 0 w 236968"/>
                  <a:gd name="connsiteY1" fmla="*/ 0 h 288837"/>
                  <a:gd name="connsiteX2" fmla="*/ 236968 w 236968"/>
                  <a:gd name="connsiteY2" fmla="*/ 96241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96241"/>
                    </a:lnTo>
                    <a:lnTo>
                      <a:pt x="236968" y="131269"/>
                    </a:lnTo>
                    <a:close/>
                  </a:path>
                </a:pathLst>
              </a:custGeom>
              <a:solidFill>
                <a:srgbClr val="E0E1E2"/>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43" name="Freeform: Shape 242">
                <a:extLst>
                  <a:ext uri="{FF2B5EF4-FFF2-40B4-BE49-F238E27FC236}">
                    <a16:creationId xmlns:a16="http://schemas.microsoft.com/office/drawing/2014/main" id="{4158F15D-AC5B-40A7-A304-15370285B62F}"/>
                  </a:ext>
                </a:extLst>
              </p:cNvPr>
              <p:cNvSpPr/>
              <p:nvPr/>
            </p:nvSpPr>
            <p:spPr>
              <a:xfrm>
                <a:off x="8581581" y="2915829"/>
                <a:ext cx="236968" cy="288837"/>
              </a:xfrm>
              <a:custGeom>
                <a:avLst/>
                <a:gdLst>
                  <a:gd name="connsiteX0" fmla="*/ 0 w 236968"/>
                  <a:gd name="connsiteY0" fmla="*/ 288838 h 288837"/>
                  <a:gd name="connsiteX1" fmla="*/ 0 w 236968"/>
                  <a:gd name="connsiteY1" fmla="*/ 0 h 288837"/>
                  <a:gd name="connsiteX2" fmla="*/ 236968 w 236968"/>
                  <a:gd name="connsiteY2" fmla="*/ 97587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97587"/>
                    </a:lnTo>
                    <a:lnTo>
                      <a:pt x="236968" y="131269"/>
                    </a:lnTo>
                    <a:close/>
                  </a:path>
                </a:pathLst>
              </a:custGeom>
              <a:solidFill>
                <a:srgbClr val="DEDFE0"/>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44" name="Freeform: Shape 243">
                <a:extLst>
                  <a:ext uri="{FF2B5EF4-FFF2-40B4-BE49-F238E27FC236}">
                    <a16:creationId xmlns:a16="http://schemas.microsoft.com/office/drawing/2014/main" id="{0F3699C1-9211-41E3-B1C2-3FDC6FEF5A5D}"/>
                  </a:ext>
                </a:extLst>
              </p:cNvPr>
              <p:cNvSpPr/>
              <p:nvPr/>
            </p:nvSpPr>
            <p:spPr>
              <a:xfrm>
                <a:off x="8581581" y="2912330"/>
                <a:ext cx="236968" cy="288876"/>
              </a:xfrm>
              <a:custGeom>
                <a:avLst/>
                <a:gdLst>
                  <a:gd name="connsiteX0" fmla="*/ 0 w 236968"/>
                  <a:gd name="connsiteY0" fmla="*/ 288876 h 288876"/>
                  <a:gd name="connsiteX1" fmla="*/ 0 w 236968"/>
                  <a:gd name="connsiteY1" fmla="*/ 0 h 288876"/>
                  <a:gd name="connsiteX2" fmla="*/ 236968 w 236968"/>
                  <a:gd name="connsiteY2" fmla="*/ 98971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98971"/>
                    </a:lnTo>
                    <a:lnTo>
                      <a:pt x="236968" y="131269"/>
                    </a:lnTo>
                    <a:close/>
                  </a:path>
                </a:pathLst>
              </a:custGeom>
              <a:solidFill>
                <a:srgbClr val="DBDCDE"/>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45" name="Freeform: Shape 244">
                <a:extLst>
                  <a:ext uri="{FF2B5EF4-FFF2-40B4-BE49-F238E27FC236}">
                    <a16:creationId xmlns:a16="http://schemas.microsoft.com/office/drawing/2014/main" id="{7DB4B2F3-2EC6-4BB7-9121-C1DEF8C60AFF}"/>
                  </a:ext>
                </a:extLst>
              </p:cNvPr>
              <p:cNvSpPr/>
              <p:nvPr/>
            </p:nvSpPr>
            <p:spPr>
              <a:xfrm>
                <a:off x="8581581" y="2908870"/>
                <a:ext cx="236968" cy="288837"/>
              </a:xfrm>
              <a:custGeom>
                <a:avLst/>
                <a:gdLst>
                  <a:gd name="connsiteX0" fmla="*/ 0 w 236968"/>
                  <a:gd name="connsiteY0" fmla="*/ 288838 h 288837"/>
                  <a:gd name="connsiteX1" fmla="*/ 0 w 236968"/>
                  <a:gd name="connsiteY1" fmla="*/ 0 h 288837"/>
                  <a:gd name="connsiteX2" fmla="*/ 236968 w 236968"/>
                  <a:gd name="connsiteY2" fmla="*/ 100317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100317"/>
                    </a:lnTo>
                    <a:lnTo>
                      <a:pt x="236968" y="131269"/>
                    </a:lnTo>
                    <a:close/>
                  </a:path>
                </a:pathLst>
              </a:custGeom>
              <a:solidFill>
                <a:srgbClr val="D9DADC"/>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46" name="Freeform: Shape 245">
                <a:extLst>
                  <a:ext uri="{FF2B5EF4-FFF2-40B4-BE49-F238E27FC236}">
                    <a16:creationId xmlns:a16="http://schemas.microsoft.com/office/drawing/2014/main" id="{52F486C1-7220-4A96-A05B-C99154FFC05E}"/>
                  </a:ext>
                </a:extLst>
              </p:cNvPr>
              <p:cNvSpPr/>
              <p:nvPr/>
            </p:nvSpPr>
            <p:spPr>
              <a:xfrm>
                <a:off x="8581581" y="2905409"/>
                <a:ext cx="236968" cy="288837"/>
              </a:xfrm>
              <a:custGeom>
                <a:avLst/>
                <a:gdLst>
                  <a:gd name="connsiteX0" fmla="*/ 0 w 236968"/>
                  <a:gd name="connsiteY0" fmla="*/ 288838 h 288837"/>
                  <a:gd name="connsiteX1" fmla="*/ 0 w 236968"/>
                  <a:gd name="connsiteY1" fmla="*/ 0 h 288837"/>
                  <a:gd name="connsiteX2" fmla="*/ 236968 w 236968"/>
                  <a:gd name="connsiteY2" fmla="*/ 101701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101701"/>
                    </a:lnTo>
                    <a:lnTo>
                      <a:pt x="236968" y="131269"/>
                    </a:lnTo>
                    <a:close/>
                  </a:path>
                </a:pathLst>
              </a:custGeom>
              <a:solidFill>
                <a:srgbClr val="D7D8DA"/>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47" name="Freeform: Shape 246">
                <a:extLst>
                  <a:ext uri="{FF2B5EF4-FFF2-40B4-BE49-F238E27FC236}">
                    <a16:creationId xmlns:a16="http://schemas.microsoft.com/office/drawing/2014/main" id="{167BA6ED-992B-4B3C-88E7-1798E9B1DCA3}"/>
                  </a:ext>
                </a:extLst>
              </p:cNvPr>
              <p:cNvSpPr/>
              <p:nvPr/>
            </p:nvSpPr>
            <p:spPr>
              <a:xfrm>
                <a:off x="8581581" y="2901910"/>
                <a:ext cx="236968" cy="288876"/>
              </a:xfrm>
              <a:custGeom>
                <a:avLst/>
                <a:gdLst>
                  <a:gd name="connsiteX0" fmla="*/ 0 w 236968"/>
                  <a:gd name="connsiteY0" fmla="*/ 288876 h 288876"/>
                  <a:gd name="connsiteX1" fmla="*/ 0 w 236968"/>
                  <a:gd name="connsiteY1" fmla="*/ 0 h 288876"/>
                  <a:gd name="connsiteX2" fmla="*/ 236968 w 236968"/>
                  <a:gd name="connsiteY2" fmla="*/ 103085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103085"/>
                    </a:lnTo>
                    <a:lnTo>
                      <a:pt x="236968" y="131269"/>
                    </a:lnTo>
                    <a:close/>
                  </a:path>
                </a:pathLst>
              </a:custGeom>
              <a:solidFill>
                <a:srgbClr val="D5D6D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48" name="Freeform: Shape 247">
                <a:extLst>
                  <a:ext uri="{FF2B5EF4-FFF2-40B4-BE49-F238E27FC236}">
                    <a16:creationId xmlns:a16="http://schemas.microsoft.com/office/drawing/2014/main" id="{52C6AFAE-78C8-4033-99C0-34E834F77797}"/>
                  </a:ext>
                </a:extLst>
              </p:cNvPr>
              <p:cNvSpPr/>
              <p:nvPr/>
            </p:nvSpPr>
            <p:spPr>
              <a:xfrm>
                <a:off x="8581581" y="2898450"/>
                <a:ext cx="236968" cy="288876"/>
              </a:xfrm>
              <a:custGeom>
                <a:avLst/>
                <a:gdLst>
                  <a:gd name="connsiteX0" fmla="*/ 0 w 236968"/>
                  <a:gd name="connsiteY0" fmla="*/ 288876 h 288876"/>
                  <a:gd name="connsiteX1" fmla="*/ 0 w 236968"/>
                  <a:gd name="connsiteY1" fmla="*/ 0 h 288876"/>
                  <a:gd name="connsiteX2" fmla="*/ 236968 w 236968"/>
                  <a:gd name="connsiteY2" fmla="*/ 104431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104431"/>
                    </a:lnTo>
                    <a:lnTo>
                      <a:pt x="236968" y="131269"/>
                    </a:lnTo>
                    <a:close/>
                  </a:path>
                </a:pathLst>
              </a:custGeom>
              <a:solidFill>
                <a:srgbClr val="D2D4D6"/>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49" name="Freeform: Shape 248">
                <a:extLst>
                  <a:ext uri="{FF2B5EF4-FFF2-40B4-BE49-F238E27FC236}">
                    <a16:creationId xmlns:a16="http://schemas.microsoft.com/office/drawing/2014/main" id="{4D61F47C-675A-4194-8A9C-A68FA45D9889}"/>
                  </a:ext>
                </a:extLst>
              </p:cNvPr>
              <p:cNvSpPr/>
              <p:nvPr/>
            </p:nvSpPr>
            <p:spPr>
              <a:xfrm>
                <a:off x="8581581" y="2894989"/>
                <a:ext cx="236968" cy="288837"/>
              </a:xfrm>
              <a:custGeom>
                <a:avLst/>
                <a:gdLst>
                  <a:gd name="connsiteX0" fmla="*/ 0 w 236968"/>
                  <a:gd name="connsiteY0" fmla="*/ 288838 h 288837"/>
                  <a:gd name="connsiteX1" fmla="*/ 0 w 236968"/>
                  <a:gd name="connsiteY1" fmla="*/ 0 h 288837"/>
                  <a:gd name="connsiteX2" fmla="*/ 236968 w 236968"/>
                  <a:gd name="connsiteY2" fmla="*/ 105776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105776"/>
                    </a:lnTo>
                    <a:lnTo>
                      <a:pt x="236968" y="131269"/>
                    </a:lnTo>
                    <a:close/>
                  </a:path>
                </a:pathLst>
              </a:custGeom>
              <a:solidFill>
                <a:srgbClr val="D0D2D4"/>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50" name="Freeform: Shape 249">
                <a:extLst>
                  <a:ext uri="{FF2B5EF4-FFF2-40B4-BE49-F238E27FC236}">
                    <a16:creationId xmlns:a16="http://schemas.microsoft.com/office/drawing/2014/main" id="{C0A82920-E29F-4651-824E-11315663844B}"/>
                  </a:ext>
                </a:extLst>
              </p:cNvPr>
              <p:cNvSpPr/>
              <p:nvPr/>
            </p:nvSpPr>
            <p:spPr>
              <a:xfrm>
                <a:off x="8581581" y="2891490"/>
                <a:ext cx="236968" cy="288876"/>
              </a:xfrm>
              <a:custGeom>
                <a:avLst/>
                <a:gdLst>
                  <a:gd name="connsiteX0" fmla="*/ 0 w 236968"/>
                  <a:gd name="connsiteY0" fmla="*/ 288876 h 288876"/>
                  <a:gd name="connsiteX1" fmla="*/ 0 w 236968"/>
                  <a:gd name="connsiteY1" fmla="*/ 0 h 288876"/>
                  <a:gd name="connsiteX2" fmla="*/ 236968 w 236968"/>
                  <a:gd name="connsiteY2" fmla="*/ 107161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107161"/>
                    </a:lnTo>
                    <a:lnTo>
                      <a:pt x="236968" y="131269"/>
                    </a:lnTo>
                    <a:close/>
                  </a:path>
                </a:pathLst>
              </a:custGeom>
              <a:solidFill>
                <a:srgbClr val="CECFD2"/>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51" name="Freeform: Shape 250">
                <a:extLst>
                  <a:ext uri="{FF2B5EF4-FFF2-40B4-BE49-F238E27FC236}">
                    <a16:creationId xmlns:a16="http://schemas.microsoft.com/office/drawing/2014/main" id="{CE9D7F5B-667F-42EA-ADD5-40DFE3F7931A}"/>
                  </a:ext>
                </a:extLst>
              </p:cNvPr>
              <p:cNvSpPr/>
              <p:nvPr/>
            </p:nvSpPr>
            <p:spPr>
              <a:xfrm>
                <a:off x="8581581" y="2888030"/>
                <a:ext cx="236968" cy="288876"/>
              </a:xfrm>
              <a:custGeom>
                <a:avLst/>
                <a:gdLst>
                  <a:gd name="connsiteX0" fmla="*/ 0 w 236968"/>
                  <a:gd name="connsiteY0" fmla="*/ 288876 h 288876"/>
                  <a:gd name="connsiteX1" fmla="*/ 0 w 236968"/>
                  <a:gd name="connsiteY1" fmla="*/ 0 h 288876"/>
                  <a:gd name="connsiteX2" fmla="*/ 236968 w 236968"/>
                  <a:gd name="connsiteY2" fmla="*/ 108506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108506"/>
                    </a:lnTo>
                    <a:lnTo>
                      <a:pt x="236968" y="131269"/>
                    </a:lnTo>
                    <a:close/>
                  </a:path>
                </a:pathLst>
              </a:custGeom>
              <a:solidFill>
                <a:srgbClr val="CCCDD0"/>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52" name="Freeform: Shape 251">
                <a:extLst>
                  <a:ext uri="{FF2B5EF4-FFF2-40B4-BE49-F238E27FC236}">
                    <a16:creationId xmlns:a16="http://schemas.microsoft.com/office/drawing/2014/main" id="{703FAEFC-BB73-4CD7-9FE3-6E6B65595BE9}"/>
                  </a:ext>
                </a:extLst>
              </p:cNvPr>
              <p:cNvSpPr/>
              <p:nvPr/>
            </p:nvSpPr>
            <p:spPr>
              <a:xfrm>
                <a:off x="8581581" y="2884569"/>
                <a:ext cx="236968" cy="288837"/>
              </a:xfrm>
              <a:custGeom>
                <a:avLst/>
                <a:gdLst>
                  <a:gd name="connsiteX0" fmla="*/ 0 w 236968"/>
                  <a:gd name="connsiteY0" fmla="*/ 288838 h 288837"/>
                  <a:gd name="connsiteX1" fmla="*/ 0 w 236968"/>
                  <a:gd name="connsiteY1" fmla="*/ 0 h 288837"/>
                  <a:gd name="connsiteX2" fmla="*/ 236968 w 236968"/>
                  <a:gd name="connsiteY2" fmla="*/ 109891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109891"/>
                    </a:lnTo>
                    <a:lnTo>
                      <a:pt x="236968" y="131269"/>
                    </a:lnTo>
                    <a:close/>
                  </a:path>
                </a:pathLst>
              </a:custGeom>
              <a:solidFill>
                <a:srgbClr val="CACBCD"/>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53" name="Freeform: Shape 252">
                <a:extLst>
                  <a:ext uri="{FF2B5EF4-FFF2-40B4-BE49-F238E27FC236}">
                    <a16:creationId xmlns:a16="http://schemas.microsoft.com/office/drawing/2014/main" id="{F2934062-EF01-48E9-8A6C-0726518E8F33}"/>
                  </a:ext>
                </a:extLst>
              </p:cNvPr>
              <p:cNvSpPr/>
              <p:nvPr/>
            </p:nvSpPr>
            <p:spPr>
              <a:xfrm>
                <a:off x="8581581" y="2881070"/>
                <a:ext cx="236968" cy="288876"/>
              </a:xfrm>
              <a:custGeom>
                <a:avLst/>
                <a:gdLst>
                  <a:gd name="connsiteX0" fmla="*/ 0 w 236968"/>
                  <a:gd name="connsiteY0" fmla="*/ 288876 h 288876"/>
                  <a:gd name="connsiteX1" fmla="*/ 0 w 236968"/>
                  <a:gd name="connsiteY1" fmla="*/ 0 h 288876"/>
                  <a:gd name="connsiteX2" fmla="*/ 236968 w 236968"/>
                  <a:gd name="connsiteY2" fmla="*/ 111275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111275"/>
                    </a:lnTo>
                    <a:lnTo>
                      <a:pt x="236968" y="131269"/>
                    </a:lnTo>
                    <a:close/>
                  </a:path>
                </a:pathLst>
              </a:custGeom>
              <a:solidFill>
                <a:srgbClr val="C7C9CB"/>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54" name="Freeform: Shape 253">
                <a:extLst>
                  <a:ext uri="{FF2B5EF4-FFF2-40B4-BE49-F238E27FC236}">
                    <a16:creationId xmlns:a16="http://schemas.microsoft.com/office/drawing/2014/main" id="{D5971345-750F-41EC-BD03-E6139B84CC96}"/>
                  </a:ext>
                </a:extLst>
              </p:cNvPr>
              <p:cNvSpPr/>
              <p:nvPr/>
            </p:nvSpPr>
            <p:spPr>
              <a:xfrm>
                <a:off x="8581581" y="2877610"/>
                <a:ext cx="236968" cy="288876"/>
              </a:xfrm>
              <a:custGeom>
                <a:avLst/>
                <a:gdLst>
                  <a:gd name="connsiteX0" fmla="*/ 0 w 236968"/>
                  <a:gd name="connsiteY0" fmla="*/ 288876 h 288876"/>
                  <a:gd name="connsiteX1" fmla="*/ 0 w 236968"/>
                  <a:gd name="connsiteY1" fmla="*/ 0 h 288876"/>
                  <a:gd name="connsiteX2" fmla="*/ 236968 w 236968"/>
                  <a:gd name="connsiteY2" fmla="*/ 112621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112621"/>
                    </a:lnTo>
                    <a:lnTo>
                      <a:pt x="236968" y="131269"/>
                    </a:lnTo>
                    <a:close/>
                  </a:path>
                </a:pathLst>
              </a:custGeom>
              <a:solidFill>
                <a:srgbClr val="C5C7C9"/>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55" name="Freeform: Shape 254">
                <a:extLst>
                  <a:ext uri="{FF2B5EF4-FFF2-40B4-BE49-F238E27FC236}">
                    <a16:creationId xmlns:a16="http://schemas.microsoft.com/office/drawing/2014/main" id="{254B8A12-6825-4BD7-ADC1-41D7A47F5B2E}"/>
                  </a:ext>
                </a:extLst>
              </p:cNvPr>
              <p:cNvSpPr/>
              <p:nvPr/>
            </p:nvSpPr>
            <p:spPr>
              <a:xfrm>
                <a:off x="8581581" y="2874149"/>
                <a:ext cx="236968" cy="288837"/>
              </a:xfrm>
              <a:custGeom>
                <a:avLst/>
                <a:gdLst>
                  <a:gd name="connsiteX0" fmla="*/ 0 w 236968"/>
                  <a:gd name="connsiteY0" fmla="*/ 288838 h 288837"/>
                  <a:gd name="connsiteX1" fmla="*/ 0 w 236968"/>
                  <a:gd name="connsiteY1" fmla="*/ 0 h 288837"/>
                  <a:gd name="connsiteX2" fmla="*/ 236968 w 236968"/>
                  <a:gd name="connsiteY2" fmla="*/ 113966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113966"/>
                    </a:lnTo>
                    <a:lnTo>
                      <a:pt x="236968" y="131269"/>
                    </a:lnTo>
                    <a:close/>
                  </a:path>
                </a:pathLst>
              </a:custGeom>
              <a:solidFill>
                <a:srgbClr val="C3C5C7"/>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56" name="Freeform: Shape 255">
                <a:extLst>
                  <a:ext uri="{FF2B5EF4-FFF2-40B4-BE49-F238E27FC236}">
                    <a16:creationId xmlns:a16="http://schemas.microsoft.com/office/drawing/2014/main" id="{D0EF936E-4F2D-4375-A29B-C60FD62B942D}"/>
                  </a:ext>
                </a:extLst>
              </p:cNvPr>
              <p:cNvSpPr/>
              <p:nvPr/>
            </p:nvSpPr>
            <p:spPr>
              <a:xfrm>
                <a:off x="8581581" y="2870650"/>
                <a:ext cx="236968" cy="288876"/>
              </a:xfrm>
              <a:custGeom>
                <a:avLst/>
                <a:gdLst>
                  <a:gd name="connsiteX0" fmla="*/ 0 w 236968"/>
                  <a:gd name="connsiteY0" fmla="*/ 288876 h 288876"/>
                  <a:gd name="connsiteX1" fmla="*/ 0 w 236968"/>
                  <a:gd name="connsiteY1" fmla="*/ 0 h 288876"/>
                  <a:gd name="connsiteX2" fmla="*/ 236968 w 236968"/>
                  <a:gd name="connsiteY2" fmla="*/ 115351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115351"/>
                    </a:lnTo>
                    <a:lnTo>
                      <a:pt x="236968" y="131269"/>
                    </a:lnTo>
                    <a:close/>
                  </a:path>
                </a:pathLst>
              </a:custGeom>
              <a:solidFill>
                <a:srgbClr val="C1C2C5"/>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57" name="Freeform: Shape 256">
                <a:extLst>
                  <a:ext uri="{FF2B5EF4-FFF2-40B4-BE49-F238E27FC236}">
                    <a16:creationId xmlns:a16="http://schemas.microsoft.com/office/drawing/2014/main" id="{215A9130-10D0-4035-B6FE-2DD99154CE85}"/>
                  </a:ext>
                </a:extLst>
              </p:cNvPr>
              <p:cNvSpPr/>
              <p:nvPr/>
            </p:nvSpPr>
            <p:spPr>
              <a:xfrm>
                <a:off x="8581581" y="2867190"/>
                <a:ext cx="236968" cy="288876"/>
              </a:xfrm>
              <a:custGeom>
                <a:avLst/>
                <a:gdLst>
                  <a:gd name="connsiteX0" fmla="*/ 0 w 236968"/>
                  <a:gd name="connsiteY0" fmla="*/ 288876 h 288876"/>
                  <a:gd name="connsiteX1" fmla="*/ 0 w 236968"/>
                  <a:gd name="connsiteY1" fmla="*/ 0 h 288876"/>
                  <a:gd name="connsiteX2" fmla="*/ 236968 w 236968"/>
                  <a:gd name="connsiteY2" fmla="*/ 116696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116696"/>
                    </a:lnTo>
                    <a:lnTo>
                      <a:pt x="236968" y="131269"/>
                    </a:lnTo>
                    <a:close/>
                  </a:path>
                </a:pathLst>
              </a:custGeom>
              <a:solidFill>
                <a:srgbClr val="BEC0C3"/>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58" name="Freeform: Shape 257">
                <a:extLst>
                  <a:ext uri="{FF2B5EF4-FFF2-40B4-BE49-F238E27FC236}">
                    <a16:creationId xmlns:a16="http://schemas.microsoft.com/office/drawing/2014/main" id="{42FCDC49-8CF7-4F48-ADE1-0BF52ACAA6A6}"/>
                  </a:ext>
                </a:extLst>
              </p:cNvPr>
              <p:cNvSpPr/>
              <p:nvPr/>
            </p:nvSpPr>
            <p:spPr>
              <a:xfrm>
                <a:off x="8581581" y="2863729"/>
                <a:ext cx="236968" cy="288837"/>
              </a:xfrm>
              <a:custGeom>
                <a:avLst/>
                <a:gdLst>
                  <a:gd name="connsiteX0" fmla="*/ 0 w 236968"/>
                  <a:gd name="connsiteY0" fmla="*/ 288838 h 288837"/>
                  <a:gd name="connsiteX1" fmla="*/ 0 w 236968"/>
                  <a:gd name="connsiteY1" fmla="*/ 0 h 288837"/>
                  <a:gd name="connsiteX2" fmla="*/ 236968 w 236968"/>
                  <a:gd name="connsiteY2" fmla="*/ 118080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118080"/>
                    </a:lnTo>
                    <a:lnTo>
                      <a:pt x="236968" y="131269"/>
                    </a:lnTo>
                    <a:close/>
                  </a:path>
                </a:pathLst>
              </a:custGeom>
              <a:solidFill>
                <a:srgbClr val="BCBEC1"/>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59" name="Freeform: Shape 258">
                <a:extLst>
                  <a:ext uri="{FF2B5EF4-FFF2-40B4-BE49-F238E27FC236}">
                    <a16:creationId xmlns:a16="http://schemas.microsoft.com/office/drawing/2014/main" id="{3BF35F5A-CC31-4C84-8C82-1DAB942DB4C2}"/>
                  </a:ext>
                </a:extLst>
              </p:cNvPr>
              <p:cNvSpPr/>
              <p:nvPr/>
            </p:nvSpPr>
            <p:spPr>
              <a:xfrm>
                <a:off x="8581581" y="2860230"/>
                <a:ext cx="236968" cy="288876"/>
              </a:xfrm>
              <a:custGeom>
                <a:avLst/>
                <a:gdLst>
                  <a:gd name="connsiteX0" fmla="*/ 0 w 236968"/>
                  <a:gd name="connsiteY0" fmla="*/ 288876 h 288876"/>
                  <a:gd name="connsiteX1" fmla="*/ 0 w 236968"/>
                  <a:gd name="connsiteY1" fmla="*/ 0 h 288876"/>
                  <a:gd name="connsiteX2" fmla="*/ 236968 w 236968"/>
                  <a:gd name="connsiteY2" fmla="*/ 119465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119465"/>
                    </a:lnTo>
                    <a:lnTo>
                      <a:pt x="236968" y="131269"/>
                    </a:lnTo>
                    <a:close/>
                  </a:path>
                </a:pathLst>
              </a:custGeom>
              <a:solidFill>
                <a:srgbClr val="BABCBF"/>
              </a:solidFill>
              <a:ln w="3845" cap="flat">
                <a:noFill/>
                <a:prstDash val="solid"/>
                <a:miter/>
              </a:ln>
            </p:spPr>
            <p:txBody>
              <a:bodyPr rtlCol="0" anchor="ctr"/>
              <a:lstStyle/>
              <a:p>
                <a:pPr defTabSz="914378">
                  <a:defRPr/>
                </a:pPr>
                <a:endParaRPr lang="en-US">
                  <a:solidFill>
                    <a:srgbClr val="000000"/>
                  </a:solidFill>
                  <a:latin typeface="Calibri"/>
                </a:endParaRPr>
              </a:p>
            </p:txBody>
          </p:sp>
        </p:grpSp>
        <p:sp>
          <p:nvSpPr>
            <p:cNvPr id="260" name="Freeform: Shape 259">
              <a:extLst>
                <a:ext uri="{FF2B5EF4-FFF2-40B4-BE49-F238E27FC236}">
                  <a16:creationId xmlns:a16="http://schemas.microsoft.com/office/drawing/2014/main" id="{CDE817FD-3CB1-429E-904B-09A03EEBA130}"/>
                </a:ext>
              </a:extLst>
            </p:cNvPr>
            <p:cNvSpPr/>
            <p:nvPr/>
          </p:nvSpPr>
          <p:spPr>
            <a:xfrm>
              <a:off x="8581581" y="2882685"/>
              <a:ext cx="236968" cy="288837"/>
            </a:xfrm>
            <a:custGeom>
              <a:avLst/>
              <a:gdLst>
                <a:gd name="connsiteX0" fmla="*/ 0 w 236968"/>
                <a:gd name="connsiteY0" fmla="*/ 288838 h 288837"/>
                <a:gd name="connsiteX1" fmla="*/ 0 w 236968"/>
                <a:gd name="connsiteY1" fmla="*/ 0 h 288837"/>
                <a:gd name="connsiteX2" fmla="*/ 236968 w 236968"/>
                <a:gd name="connsiteY2" fmla="*/ 77131 h 288837"/>
                <a:gd name="connsiteX3" fmla="*/ 236968 w 236968"/>
                <a:gd name="connsiteY3" fmla="*/ 131269 h 288837"/>
              </a:gdLst>
              <a:ahLst/>
              <a:cxnLst>
                <a:cxn ang="0">
                  <a:pos x="connsiteX0" y="connsiteY0"/>
                </a:cxn>
                <a:cxn ang="0">
                  <a:pos x="connsiteX1" y="connsiteY1"/>
                </a:cxn>
                <a:cxn ang="0">
                  <a:pos x="connsiteX2" y="connsiteY2"/>
                </a:cxn>
                <a:cxn ang="0">
                  <a:pos x="connsiteX3" y="connsiteY3"/>
                </a:cxn>
              </a:cxnLst>
              <a:rect l="l" t="t" r="r" b="b"/>
              <a:pathLst>
                <a:path w="236968" h="288837">
                  <a:moveTo>
                    <a:pt x="0" y="288838"/>
                  </a:moveTo>
                  <a:lnTo>
                    <a:pt x="0" y="0"/>
                  </a:lnTo>
                  <a:lnTo>
                    <a:pt x="236968" y="77131"/>
                  </a:lnTo>
                  <a:lnTo>
                    <a:pt x="236968" y="131269"/>
                  </a:lnTo>
                  <a:close/>
                </a:path>
              </a:pathLst>
            </a:custGeom>
            <a:solidFill>
              <a:srgbClr val="58595B"/>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61" name="Freeform: Shape 260">
              <a:extLst>
                <a:ext uri="{FF2B5EF4-FFF2-40B4-BE49-F238E27FC236}">
                  <a16:creationId xmlns:a16="http://schemas.microsoft.com/office/drawing/2014/main" id="{19649D04-0406-4901-BAD8-E11EB588FBF7}"/>
                </a:ext>
              </a:extLst>
            </p:cNvPr>
            <p:cNvSpPr/>
            <p:nvPr/>
          </p:nvSpPr>
          <p:spPr>
            <a:xfrm>
              <a:off x="8581581" y="2879455"/>
              <a:ext cx="236968" cy="288876"/>
            </a:xfrm>
            <a:custGeom>
              <a:avLst/>
              <a:gdLst>
                <a:gd name="connsiteX0" fmla="*/ 0 w 236968"/>
                <a:gd name="connsiteY0" fmla="*/ 288876 h 288876"/>
                <a:gd name="connsiteX1" fmla="*/ 0 w 236968"/>
                <a:gd name="connsiteY1" fmla="*/ 0 h 288876"/>
                <a:gd name="connsiteX2" fmla="*/ 236968 w 236968"/>
                <a:gd name="connsiteY2" fmla="*/ 77169 h 288876"/>
                <a:gd name="connsiteX3" fmla="*/ 236968 w 236968"/>
                <a:gd name="connsiteY3" fmla="*/ 131269 h 288876"/>
              </a:gdLst>
              <a:ahLst/>
              <a:cxnLst>
                <a:cxn ang="0">
                  <a:pos x="connsiteX0" y="connsiteY0"/>
                </a:cxn>
                <a:cxn ang="0">
                  <a:pos x="connsiteX1" y="connsiteY1"/>
                </a:cxn>
                <a:cxn ang="0">
                  <a:pos x="connsiteX2" y="connsiteY2"/>
                </a:cxn>
                <a:cxn ang="0">
                  <a:pos x="connsiteX3" y="connsiteY3"/>
                </a:cxn>
              </a:cxnLst>
              <a:rect l="l" t="t" r="r" b="b"/>
              <a:pathLst>
                <a:path w="236968" h="288876">
                  <a:moveTo>
                    <a:pt x="0" y="288876"/>
                  </a:moveTo>
                  <a:lnTo>
                    <a:pt x="0" y="0"/>
                  </a:lnTo>
                  <a:lnTo>
                    <a:pt x="236968" y="77169"/>
                  </a:lnTo>
                  <a:lnTo>
                    <a:pt x="236968" y="131269"/>
                  </a:lnTo>
                  <a:close/>
                </a:path>
              </a:pathLst>
            </a:custGeom>
            <a:solidFill>
              <a:srgbClr val="E6E7E8"/>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62" name="Freeform: Shape 261">
              <a:extLst>
                <a:ext uri="{FF2B5EF4-FFF2-40B4-BE49-F238E27FC236}">
                  <a16:creationId xmlns:a16="http://schemas.microsoft.com/office/drawing/2014/main" id="{AD9B79F8-17D1-4FC8-9C2E-3ECFDF436531}"/>
                </a:ext>
              </a:extLst>
            </p:cNvPr>
            <p:cNvSpPr/>
            <p:nvPr/>
          </p:nvSpPr>
          <p:spPr>
            <a:xfrm>
              <a:off x="8581581" y="2809976"/>
              <a:ext cx="236968" cy="304217"/>
            </a:xfrm>
            <a:custGeom>
              <a:avLst/>
              <a:gdLst>
                <a:gd name="connsiteX0" fmla="*/ 0 w 236968"/>
                <a:gd name="connsiteY0" fmla="*/ 304218 h 304217"/>
                <a:gd name="connsiteX1" fmla="*/ 0 w 236968"/>
                <a:gd name="connsiteY1" fmla="*/ 0 h 304217"/>
                <a:gd name="connsiteX2" fmla="*/ 236968 w 236968"/>
                <a:gd name="connsiteY2" fmla="*/ 146649 h 304217"/>
              </a:gdLst>
              <a:ahLst/>
              <a:cxnLst>
                <a:cxn ang="0">
                  <a:pos x="connsiteX0" y="connsiteY0"/>
                </a:cxn>
                <a:cxn ang="0">
                  <a:pos x="connsiteX1" y="connsiteY1"/>
                </a:cxn>
                <a:cxn ang="0">
                  <a:pos x="connsiteX2" y="connsiteY2"/>
                </a:cxn>
              </a:cxnLst>
              <a:rect l="l" t="t" r="r" b="b"/>
              <a:pathLst>
                <a:path w="236968" h="304217">
                  <a:moveTo>
                    <a:pt x="0" y="304218"/>
                  </a:moveTo>
                  <a:lnTo>
                    <a:pt x="0" y="0"/>
                  </a:lnTo>
                  <a:lnTo>
                    <a:pt x="236968" y="146649"/>
                  </a:lnTo>
                  <a:close/>
                </a:path>
              </a:pathLst>
            </a:custGeom>
            <a:solidFill>
              <a:srgbClr val="FFFFFF"/>
            </a:solidFill>
            <a:ln w="3845" cap="flat">
              <a:noFill/>
              <a:prstDash val="solid"/>
              <a:miter/>
            </a:ln>
          </p:spPr>
          <p:txBody>
            <a:bodyPr rtlCol="0" anchor="ctr"/>
            <a:lstStyle/>
            <a:p>
              <a:pPr defTabSz="914378">
                <a:defRPr/>
              </a:pPr>
              <a:endParaRPr lang="en-US">
                <a:solidFill>
                  <a:srgbClr val="000000"/>
                </a:solidFill>
                <a:latin typeface="Calibri"/>
              </a:endParaRPr>
            </a:p>
          </p:txBody>
        </p:sp>
        <p:sp>
          <p:nvSpPr>
            <p:cNvPr id="263" name="Freeform: Shape 262">
              <a:extLst>
                <a:ext uri="{FF2B5EF4-FFF2-40B4-BE49-F238E27FC236}">
                  <a16:creationId xmlns:a16="http://schemas.microsoft.com/office/drawing/2014/main" id="{5484D764-4729-45C4-9746-5E2E91755755}"/>
                </a:ext>
              </a:extLst>
            </p:cNvPr>
            <p:cNvSpPr/>
            <p:nvPr/>
          </p:nvSpPr>
          <p:spPr>
            <a:xfrm>
              <a:off x="8581581" y="2829547"/>
              <a:ext cx="214782" cy="263114"/>
            </a:xfrm>
            <a:custGeom>
              <a:avLst/>
              <a:gdLst>
                <a:gd name="connsiteX0" fmla="*/ 11535 w 214782"/>
                <a:gd name="connsiteY0" fmla="*/ 0 h 263114"/>
                <a:gd name="connsiteX1" fmla="*/ 214782 w 214782"/>
                <a:gd name="connsiteY1" fmla="*/ 127962 h 263114"/>
                <a:gd name="connsiteX2" fmla="*/ 11535 w 214782"/>
                <a:gd name="connsiteY2" fmla="*/ 263115 h 263114"/>
                <a:gd name="connsiteX3" fmla="*/ 11535 w 214782"/>
                <a:gd name="connsiteY3" fmla="*/ 203978 h 263114"/>
                <a:gd name="connsiteX4" fmla="*/ 0 w 214782"/>
                <a:gd name="connsiteY4" fmla="*/ 203978 h 263114"/>
                <a:gd name="connsiteX5" fmla="*/ 0 w 214782"/>
                <a:gd name="connsiteY5" fmla="*/ 49908 h 263114"/>
                <a:gd name="connsiteX6" fmla="*/ 11535 w 214782"/>
                <a:gd name="connsiteY6" fmla="*/ 50177 h 26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782" h="263114">
                  <a:moveTo>
                    <a:pt x="11535" y="0"/>
                  </a:moveTo>
                  <a:lnTo>
                    <a:pt x="214782" y="127962"/>
                  </a:lnTo>
                  <a:lnTo>
                    <a:pt x="11535" y="263115"/>
                  </a:lnTo>
                  <a:lnTo>
                    <a:pt x="11535" y="203978"/>
                  </a:lnTo>
                  <a:lnTo>
                    <a:pt x="0" y="203978"/>
                  </a:lnTo>
                  <a:lnTo>
                    <a:pt x="0" y="49908"/>
                  </a:lnTo>
                  <a:lnTo>
                    <a:pt x="11535" y="50177"/>
                  </a:lnTo>
                  <a:close/>
                </a:path>
              </a:pathLst>
            </a:custGeom>
            <a:solidFill>
              <a:schemeClr val="accent1"/>
            </a:solidFill>
            <a:ln w="3845" cap="flat">
              <a:noFill/>
              <a:prstDash val="solid"/>
              <a:miter/>
            </a:ln>
          </p:spPr>
          <p:txBody>
            <a:bodyPr rtlCol="0" anchor="ctr"/>
            <a:lstStyle/>
            <a:p>
              <a:pPr defTabSz="914378">
                <a:defRPr/>
              </a:pPr>
              <a:endParaRPr lang="en-US">
                <a:solidFill>
                  <a:srgbClr val="000000"/>
                </a:solidFill>
                <a:latin typeface="Calibri"/>
              </a:endParaRPr>
            </a:p>
          </p:txBody>
        </p:sp>
      </p:grpSp>
      <p:grpSp>
        <p:nvGrpSpPr>
          <p:cNvPr id="268" name="Graphic 266">
            <a:extLst>
              <a:ext uri="{FF2B5EF4-FFF2-40B4-BE49-F238E27FC236}">
                <a16:creationId xmlns:a16="http://schemas.microsoft.com/office/drawing/2014/main" id="{5CA502EA-BCBA-4B9E-A6B7-84D55AB1DF27}"/>
              </a:ext>
            </a:extLst>
          </p:cNvPr>
          <p:cNvGrpSpPr/>
          <p:nvPr/>
        </p:nvGrpSpPr>
        <p:grpSpPr>
          <a:xfrm>
            <a:off x="843779" y="2398330"/>
            <a:ext cx="389625" cy="406565"/>
            <a:chOff x="843779" y="2398329"/>
            <a:chExt cx="389625" cy="406565"/>
          </a:xfrm>
        </p:grpSpPr>
        <p:sp>
          <p:nvSpPr>
            <p:cNvPr id="269" name="Freeform: Shape 268">
              <a:extLst>
                <a:ext uri="{FF2B5EF4-FFF2-40B4-BE49-F238E27FC236}">
                  <a16:creationId xmlns:a16="http://schemas.microsoft.com/office/drawing/2014/main" id="{CB667A7A-95F4-4058-A39C-CD9493D8BC5A}"/>
                </a:ext>
              </a:extLst>
            </p:cNvPr>
            <p:cNvSpPr/>
            <p:nvPr/>
          </p:nvSpPr>
          <p:spPr>
            <a:xfrm>
              <a:off x="843766" y="2398277"/>
              <a:ext cx="388445" cy="402973"/>
            </a:xfrm>
            <a:custGeom>
              <a:avLst/>
              <a:gdLst>
                <a:gd name="connsiteX0" fmla="*/ 349828 w 388445"/>
                <a:gd name="connsiteY0" fmla="*/ 157680 h 402973"/>
                <a:gd name="connsiteX1" fmla="*/ 348811 w 388445"/>
                <a:gd name="connsiteY1" fmla="*/ 155139 h 402973"/>
                <a:gd name="connsiteX2" fmla="*/ 276307 w 388445"/>
                <a:gd name="connsiteY2" fmla="*/ 32238 h 402973"/>
                <a:gd name="connsiteX3" fmla="*/ 134772 w 388445"/>
                <a:gd name="connsiteY3" fmla="*/ 4456 h 402973"/>
                <a:gd name="connsiteX4" fmla="*/ 10600 w 388445"/>
                <a:gd name="connsiteY4" fmla="*/ 114143 h 402973"/>
                <a:gd name="connsiteX5" fmla="*/ 74295 w 388445"/>
                <a:gd name="connsiteY5" fmla="*/ 317849 h 402973"/>
                <a:gd name="connsiteX6" fmla="*/ 74295 w 388445"/>
                <a:gd name="connsiteY6" fmla="*/ 394504 h 402973"/>
                <a:gd name="connsiteX7" fmla="*/ 82765 w 388445"/>
                <a:gd name="connsiteY7" fmla="*/ 402974 h 402973"/>
                <a:gd name="connsiteX8" fmla="*/ 91235 w 388445"/>
                <a:gd name="connsiteY8" fmla="*/ 394504 h 402973"/>
                <a:gd name="connsiteX9" fmla="*/ 91235 w 388445"/>
                <a:gd name="connsiteY9" fmla="*/ 313445 h 402973"/>
                <a:gd name="connsiteX10" fmla="*/ 87593 w 388445"/>
                <a:gd name="connsiteY10" fmla="*/ 306499 h 402973"/>
                <a:gd name="connsiteX11" fmla="*/ 84459 w 388445"/>
                <a:gd name="connsiteY11" fmla="*/ 304297 h 402973"/>
                <a:gd name="connsiteX12" fmla="*/ 26524 w 388445"/>
                <a:gd name="connsiteY12" fmla="*/ 119903 h 402973"/>
                <a:gd name="connsiteX13" fmla="*/ 138583 w 388445"/>
                <a:gd name="connsiteY13" fmla="*/ 20972 h 402973"/>
                <a:gd name="connsiteX14" fmla="*/ 266482 w 388445"/>
                <a:gd name="connsiteY14" fmla="*/ 46044 h 402973"/>
                <a:gd name="connsiteX15" fmla="*/ 332040 w 388445"/>
                <a:gd name="connsiteY15" fmla="*/ 158188 h 402973"/>
                <a:gd name="connsiteX16" fmla="*/ 332633 w 388445"/>
                <a:gd name="connsiteY16" fmla="*/ 160390 h 402973"/>
                <a:gd name="connsiteX17" fmla="*/ 334158 w 388445"/>
                <a:gd name="connsiteY17" fmla="*/ 164032 h 402973"/>
                <a:gd name="connsiteX18" fmla="*/ 370834 w 388445"/>
                <a:gd name="connsiteY18" fmla="*/ 261947 h 402973"/>
                <a:gd name="connsiteX19" fmla="*/ 371596 w 388445"/>
                <a:gd name="connsiteY19" fmla="*/ 267452 h 402973"/>
                <a:gd name="connsiteX20" fmla="*/ 341019 w 388445"/>
                <a:gd name="connsiteY20" fmla="*/ 267452 h 402973"/>
                <a:gd name="connsiteX21" fmla="*/ 332633 w 388445"/>
                <a:gd name="connsiteY21" fmla="*/ 274906 h 402973"/>
                <a:gd name="connsiteX22" fmla="*/ 332549 w 388445"/>
                <a:gd name="connsiteY22" fmla="*/ 276515 h 402973"/>
                <a:gd name="connsiteX23" fmla="*/ 321622 w 388445"/>
                <a:gd name="connsiteY23" fmla="*/ 348596 h 402973"/>
                <a:gd name="connsiteX24" fmla="*/ 253438 w 388445"/>
                <a:gd name="connsiteY24" fmla="*/ 350121 h 402973"/>
                <a:gd name="connsiteX25" fmla="*/ 252252 w 388445"/>
                <a:gd name="connsiteY25" fmla="*/ 350036 h 402973"/>
                <a:gd name="connsiteX26" fmla="*/ 246154 w 388445"/>
                <a:gd name="connsiteY26" fmla="*/ 352492 h 402973"/>
                <a:gd name="connsiteX27" fmla="*/ 243613 w 388445"/>
                <a:gd name="connsiteY27" fmla="*/ 358506 h 402973"/>
                <a:gd name="connsiteX28" fmla="*/ 243613 w 388445"/>
                <a:gd name="connsiteY28" fmla="*/ 394419 h 402973"/>
                <a:gd name="connsiteX29" fmla="*/ 252083 w 388445"/>
                <a:gd name="connsiteY29" fmla="*/ 402889 h 402973"/>
                <a:gd name="connsiteX30" fmla="*/ 260553 w 388445"/>
                <a:gd name="connsiteY30" fmla="*/ 394419 h 402973"/>
                <a:gd name="connsiteX31" fmla="*/ 260553 w 388445"/>
                <a:gd name="connsiteY31" fmla="*/ 367400 h 402973"/>
                <a:gd name="connsiteX32" fmla="*/ 331871 w 388445"/>
                <a:gd name="connsiteY32" fmla="*/ 362063 h 402973"/>
                <a:gd name="connsiteX33" fmla="*/ 348811 w 388445"/>
                <a:gd name="connsiteY33" fmla="*/ 284308 h 402973"/>
                <a:gd name="connsiteX34" fmla="*/ 371681 w 388445"/>
                <a:gd name="connsiteY34" fmla="*/ 284308 h 402973"/>
                <a:gd name="connsiteX35" fmla="*/ 385487 w 388445"/>
                <a:gd name="connsiteY35" fmla="*/ 279565 h 402973"/>
                <a:gd name="connsiteX36" fmla="*/ 387266 w 388445"/>
                <a:gd name="connsiteY36" fmla="*/ 258559 h 402973"/>
                <a:gd name="connsiteX37" fmla="*/ 349828 w 388445"/>
                <a:gd name="connsiteY37" fmla="*/ 157680 h 40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8445" h="402973">
                  <a:moveTo>
                    <a:pt x="349828" y="157680"/>
                  </a:moveTo>
                  <a:lnTo>
                    <a:pt x="348811" y="155139"/>
                  </a:lnTo>
                  <a:cubicBezTo>
                    <a:pt x="342882" y="105589"/>
                    <a:pt x="316540" y="60782"/>
                    <a:pt x="276307" y="32238"/>
                  </a:cubicBezTo>
                  <a:cubicBezTo>
                    <a:pt x="235651" y="3354"/>
                    <a:pt x="184068" y="-6725"/>
                    <a:pt x="134772" y="4456"/>
                  </a:cubicBezTo>
                  <a:cubicBezTo>
                    <a:pt x="78107" y="17415"/>
                    <a:pt x="30505" y="59427"/>
                    <a:pt x="10600" y="114143"/>
                  </a:cubicBezTo>
                  <a:cubicBezTo>
                    <a:pt x="-16505" y="188765"/>
                    <a:pt x="9668" y="272450"/>
                    <a:pt x="74295" y="317849"/>
                  </a:cubicBezTo>
                  <a:lnTo>
                    <a:pt x="74295" y="394504"/>
                  </a:lnTo>
                  <a:cubicBezTo>
                    <a:pt x="74295" y="399162"/>
                    <a:pt x="78107" y="402974"/>
                    <a:pt x="82765" y="402974"/>
                  </a:cubicBezTo>
                  <a:cubicBezTo>
                    <a:pt x="87424" y="402974"/>
                    <a:pt x="91235" y="399162"/>
                    <a:pt x="91235" y="394504"/>
                  </a:cubicBezTo>
                  <a:lnTo>
                    <a:pt x="91235" y="313445"/>
                  </a:lnTo>
                  <a:cubicBezTo>
                    <a:pt x="91235" y="310650"/>
                    <a:pt x="89880" y="308109"/>
                    <a:pt x="87593" y="306499"/>
                  </a:cubicBezTo>
                  <a:lnTo>
                    <a:pt x="84459" y="304297"/>
                  </a:lnTo>
                  <a:cubicBezTo>
                    <a:pt x="25761" y="263387"/>
                    <a:pt x="1876" y="187579"/>
                    <a:pt x="26524" y="119903"/>
                  </a:cubicBezTo>
                  <a:cubicBezTo>
                    <a:pt x="44480" y="70522"/>
                    <a:pt x="87424" y="32661"/>
                    <a:pt x="138583" y="20972"/>
                  </a:cubicBezTo>
                  <a:cubicBezTo>
                    <a:pt x="183136" y="10808"/>
                    <a:pt x="229806" y="19956"/>
                    <a:pt x="266482" y="46044"/>
                  </a:cubicBezTo>
                  <a:cubicBezTo>
                    <a:pt x="303581" y="72386"/>
                    <a:pt x="326874" y="112195"/>
                    <a:pt x="332040" y="158188"/>
                  </a:cubicBezTo>
                  <a:cubicBezTo>
                    <a:pt x="332125" y="158950"/>
                    <a:pt x="332295" y="159713"/>
                    <a:pt x="332633" y="160390"/>
                  </a:cubicBezTo>
                  <a:lnTo>
                    <a:pt x="334158" y="164032"/>
                  </a:lnTo>
                  <a:cubicBezTo>
                    <a:pt x="363549" y="236452"/>
                    <a:pt x="369732" y="256441"/>
                    <a:pt x="370834" y="261947"/>
                  </a:cubicBezTo>
                  <a:cubicBezTo>
                    <a:pt x="371257" y="264318"/>
                    <a:pt x="371511" y="266182"/>
                    <a:pt x="371596" y="267452"/>
                  </a:cubicBezTo>
                  <a:lnTo>
                    <a:pt x="341019" y="267452"/>
                  </a:lnTo>
                  <a:cubicBezTo>
                    <a:pt x="336784" y="267452"/>
                    <a:pt x="333142" y="270671"/>
                    <a:pt x="332633" y="274906"/>
                  </a:cubicBezTo>
                  <a:cubicBezTo>
                    <a:pt x="332633" y="274906"/>
                    <a:pt x="332549" y="275499"/>
                    <a:pt x="332549" y="276515"/>
                  </a:cubicBezTo>
                  <a:cubicBezTo>
                    <a:pt x="329330" y="325218"/>
                    <a:pt x="324163" y="344615"/>
                    <a:pt x="321622" y="348596"/>
                  </a:cubicBezTo>
                  <a:cubicBezTo>
                    <a:pt x="316286" y="350798"/>
                    <a:pt x="293163" y="352153"/>
                    <a:pt x="253438" y="350121"/>
                  </a:cubicBezTo>
                  <a:cubicBezTo>
                    <a:pt x="253353" y="350121"/>
                    <a:pt x="252421" y="350036"/>
                    <a:pt x="252252" y="350036"/>
                  </a:cubicBezTo>
                  <a:cubicBezTo>
                    <a:pt x="249796" y="349866"/>
                    <a:pt x="247763" y="350883"/>
                    <a:pt x="246154" y="352492"/>
                  </a:cubicBezTo>
                  <a:cubicBezTo>
                    <a:pt x="244544" y="354101"/>
                    <a:pt x="243613" y="356219"/>
                    <a:pt x="243613" y="358506"/>
                  </a:cubicBezTo>
                  <a:lnTo>
                    <a:pt x="243613" y="394419"/>
                  </a:lnTo>
                  <a:cubicBezTo>
                    <a:pt x="243613" y="399078"/>
                    <a:pt x="247424" y="402889"/>
                    <a:pt x="252083" y="402889"/>
                  </a:cubicBezTo>
                  <a:cubicBezTo>
                    <a:pt x="256741" y="402889"/>
                    <a:pt x="260553" y="399078"/>
                    <a:pt x="260553" y="394419"/>
                  </a:cubicBezTo>
                  <a:lnTo>
                    <a:pt x="260553" y="367400"/>
                  </a:lnTo>
                  <a:cubicBezTo>
                    <a:pt x="321199" y="370025"/>
                    <a:pt x="328907" y="364266"/>
                    <a:pt x="331871" y="362063"/>
                  </a:cubicBezTo>
                  <a:cubicBezTo>
                    <a:pt x="335428" y="359353"/>
                    <a:pt x="343729" y="353170"/>
                    <a:pt x="348811" y="284308"/>
                  </a:cubicBezTo>
                  <a:lnTo>
                    <a:pt x="371681" y="284308"/>
                  </a:lnTo>
                  <a:cubicBezTo>
                    <a:pt x="378626" y="284308"/>
                    <a:pt x="382861" y="282868"/>
                    <a:pt x="385487" y="279565"/>
                  </a:cubicBezTo>
                  <a:cubicBezTo>
                    <a:pt x="388705" y="275584"/>
                    <a:pt x="389298" y="268892"/>
                    <a:pt x="387266" y="258559"/>
                  </a:cubicBezTo>
                  <a:cubicBezTo>
                    <a:pt x="385317" y="247971"/>
                    <a:pt x="372697" y="213921"/>
                    <a:pt x="349828" y="157680"/>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grpSp>
          <p:nvGrpSpPr>
            <p:cNvPr id="270" name="Graphic 266">
              <a:extLst>
                <a:ext uri="{FF2B5EF4-FFF2-40B4-BE49-F238E27FC236}">
                  <a16:creationId xmlns:a16="http://schemas.microsoft.com/office/drawing/2014/main" id="{5CA502EA-BCBA-4B9E-A6B7-84D55AB1DF27}"/>
                </a:ext>
              </a:extLst>
            </p:cNvPr>
            <p:cNvGrpSpPr/>
            <p:nvPr/>
          </p:nvGrpSpPr>
          <p:grpSpPr>
            <a:xfrm>
              <a:off x="902916" y="2462611"/>
              <a:ext cx="229608" cy="229291"/>
              <a:chOff x="902916" y="2462611"/>
              <a:chExt cx="229608" cy="229291"/>
            </a:xfrm>
            <a:solidFill>
              <a:srgbClr val="000000"/>
            </a:solidFill>
          </p:grpSpPr>
          <p:sp>
            <p:nvSpPr>
              <p:cNvPr id="271" name="Freeform: Shape 270">
                <a:extLst>
                  <a:ext uri="{FF2B5EF4-FFF2-40B4-BE49-F238E27FC236}">
                    <a16:creationId xmlns:a16="http://schemas.microsoft.com/office/drawing/2014/main" id="{ECE08E83-1F04-4CCE-90A4-53EBE0B0F6AB}"/>
                  </a:ext>
                </a:extLst>
              </p:cNvPr>
              <p:cNvSpPr/>
              <p:nvPr/>
            </p:nvSpPr>
            <p:spPr>
              <a:xfrm>
                <a:off x="976811" y="2462611"/>
                <a:ext cx="33834" cy="20757"/>
              </a:xfrm>
              <a:custGeom>
                <a:avLst/>
                <a:gdLst>
                  <a:gd name="connsiteX0" fmla="*/ 24258 w 33834"/>
                  <a:gd name="connsiteY0" fmla="*/ 90 h 20757"/>
                  <a:gd name="connsiteX1" fmla="*/ 5962 w 33834"/>
                  <a:gd name="connsiteY1" fmla="*/ 4240 h 20757"/>
                  <a:gd name="connsiteX2" fmla="*/ 372 w 33834"/>
                  <a:gd name="connsiteY2" fmla="*/ 14828 h 20757"/>
                  <a:gd name="connsiteX3" fmla="*/ 8419 w 33834"/>
                  <a:gd name="connsiteY3" fmla="*/ 20757 h 20757"/>
                  <a:gd name="connsiteX4" fmla="*/ 10960 w 33834"/>
                  <a:gd name="connsiteY4" fmla="*/ 20334 h 20757"/>
                  <a:gd name="connsiteX5" fmla="*/ 26545 w 33834"/>
                  <a:gd name="connsiteY5" fmla="*/ 16776 h 20757"/>
                  <a:gd name="connsiteX6" fmla="*/ 33744 w 33834"/>
                  <a:gd name="connsiteY6" fmla="*/ 7205 h 20757"/>
                  <a:gd name="connsiteX7" fmla="*/ 24258 w 33834"/>
                  <a:gd name="connsiteY7" fmla="*/ 90 h 2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4" h="20757">
                    <a:moveTo>
                      <a:pt x="24258" y="90"/>
                    </a:moveTo>
                    <a:cubicBezTo>
                      <a:pt x="18075" y="937"/>
                      <a:pt x="11891" y="2377"/>
                      <a:pt x="5962" y="4240"/>
                    </a:cubicBezTo>
                    <a:cubicBezTo>
                      <a:pt x="1473" y="5596"/>
                      <a:pt x="-983" y="10424"/>
                      <a:pt x="372" y="14828"/>
                    </a:cubicBezTo>
                    <a:cubicBezTo>
                      <a:pt x="1473" y="18470"/>
                      <a:pt x="4861" y="20757"/>
                      <a:pt x="8419" y="20757"/>
                    </a:cubicBezTo>
                    <a:cubicBezTo>
                      <a:pt x="9266" y="20757"/>
                      <a:pt x="10113" y="20588"/>
                      <a:pt x="10960" y="20334"/>
                    </a:cubicBezTo>
                    <a:cubicBezTo>
                      <a:pt x="16042" y="18724"/>
                      <a:pt x="21293" y="17539"/>
                      <a:pt x="26545" y="16776"/>
                    </a:cubicBezTo>
                    <a:cubicBezTo>
                      <a:pt x="31203" y="16099"/>
                      <a:pt x="34422" y="11864"/>
                      <a:pt x="33744" y="7205"/>
                    </a:cubicBezTo>
                    <a:cubicBezTo>
                      <a:pt x="33151" y="2631"/>
                      <a:pt x="29001" y="-587"/>
                      <a:pt x="24258" y="90"/>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sp>
            <p:nvSpPr>
              <p:cNvPr id="272" name="Freeform: Shape 271">
                <a:extLst>
                  <a:ext uri="{FF2B5EF4-FFF2-40B4-BE49-F238E27FC236}">
                    <a16:creationId xmlns:a16="http://schemas.microsoft.com/office/drawing/2014/main" id="{0600DFA1-D051-4074-989D-EF7CE105451C}"/>
                  </a:ext>
                </a:extLst>
              </p:cNvPr>
              <p:cNvSpPr/>
              <p:nvPr/>
            </p:nvSpPr>
            <p:spPr>
              <a:xfrm>
                <a:off x="1114200" y="2550930"/>
                <a:ext cx="18325" cy="34419"/>
              </a:xfrm>
              <a:custGeom>
                <a:avLst/>
                <a:gdLst>
                  <a:gd name="connsiteX0" fmla="*/ 18325 w 18325"/>
                  <a:gd name="connsiteY0" fmla="*/ 25779 h 34419"/>
                  <a:gd name="connsiteX1" fmla="*/ 16800 w 18325"/>
                  <a:gd name="connsiteY1" fmla="*/ 7060 h 34419"/>
                  <a:gd name="connsiteX2" fmla="*/ 7060 w 18325"/>
                  <a:gd name="connsiteY2" fmla="*/ 114 h 34419"/>
                  <a:gd name="connsiteX3" fmla="*/ 114 w 18325"/>
                  <a:gd name="connsiteY3" fmla="*/ 9855 h 34419"/>
                  <a:gd name="connsiteX4" fmla="*/ 1385 w 18325"/>
                  <a:gd name="connsiteY4" fmla="*/ 25779 h 34419"/>
                  <a:gd name="connsiteX5" fmla="*/ 1385 w 18325"/>
                  <a:gd name="connsiteY5" fmla="*/ 26202 h 34419"/>
                  <a:gd name="connsiteX6" fmla="*/ 9855 w 18325"/>
                  <a:gd name="connsiteY6" fmla="*/ 34418 h 34419"/>
                  <a:gd name="connsiteX7" fmla="*/ 18325 w 18325"/>
                  <a:gd name="connsiteY7" fmla="*/ 25779 h 3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25" h="34419">
                    <a:moveTo>
                      <a:pt x="18325" y="25779"/>
                    </a:moveTo>
                    <a:cubicBezTo>
                      <a:pt x="18325" y="19511"/>
                      <a:pt x="17817" y="13243"/>
                      <a:pt x="16800" y="7060"/>
                    </a:cubicBezTo>
                    <a:cubicBezTo>
                      <a:pt x="16038" y="2486"/>
                      <a:pt x="11718" y="-648"/>
                      <a:pt x="7060" y="114"/>
                    </a:cubicBezTo>
                    <a:cubicBezTo>
                      <a:pt x="2486" y="877"/>
                      <a:pt x="-648" y="5196"/>
                      <a:pt x="114" y="9855"/>
                    </a:cubicBezTo>
                    <a:cubicBezTo>
                      <a:pt x="961" y="15106"/>
                      <a:pt x="1385" y="20443"/>
                      <a:pt x="1385" y="25779"/>
                    </a:cubicBezTo>
                    <a:lnTo>
                      <a:pt x="1385" y="26202"/>
                    </a:lnTo>
                    <a:cubicBezTo>
                      <a:pt x="1385" y="30861"/>
                      <a:pt x="5196" y="34418"/>
                      <a:pt x="9855" y="34418"/>
                    </a:cubicBezTo>
                    <a:cubicBezTo>
                      <a:pt x="14513" y="34503"/>
                      <a:pt x="18325" y="30437"/>
                      <a:pt x="18325" y="25779"/>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sp>
            <p:nvSpPr>
              <p:cNvPr id="273" name="Freeform: Shape 272">
                <a:extLst>
                  <a:ext uri="{FF2B5EF4-FFF2-40B4-BE49-F238E27FC236}">
                    <a16:creationId xmlns:a16="http://schemas.microsoft.com/office/drawing/2014/main" id="{DFD2766E-A112-4D49-9D4A-0A5186911ABC}"/>
                  </a:ext>
                </a:extLst>
              </p:cNvPr>
              <p:cNvSpPr/>
              <p:nvPr/>
            </p:nvSpPr>
            <p:spPr>
              <a:xfrm>
                <a:off x="1036922" y="2465183"/>
                <a:ext cx="33306" cy="22844"/>
              </a:xfrm>
              <a:custGeom>
                <a:avLst/>
                <a:gdLst>
                  <a:gd name="connsiteX0" fmla="*/ 28350 w 33306"/>
                  <a:gd name="connsiteY0" fmla="*/ 6751 h 22844"/>
                  <a:gd name="connsiteX1" fmla="*/ 10732 w 33306"/>
                  <a:gd name="connsiteY1" fmla="*/ 314 h 22844"/>
                  <a:gd name="connsiteX2" fmla="*/ 314 w 33306"/>
                  <a:gd name="connsiteY2" fmla="*/ 6243 h 22844"/>
                  <a:gd name="connsiteX3" fmla="*/ 6243 w 33306"/>
                  <a:gd name="connsiteY3" fmla="*/ 16661 h 22844"/>
                  <a:gd name="connsiteX4" fmla="*/ 21320 w 33306"/>
                  <a:gd name="connsiteY4" fmla="*/ 22082 h 22844"/>
                  <a:gd name="connsiteX5" fmla="*/ 24877 w 33306"/>
                  <a:gd name="connsiteY5" fmla="*/ 22844 h 22844"/>
                  <a:gd name="connsiteX6" fmla="*/ 32585 w 33306"/>
                  <a:gd name="connsiteY6" fmla="*/ 17932 h 22844"/>
                  <a:gd name="connsiteX7" fmla="*/ 28350 w 33306"/>
                  <a:gd name="connsiteY7" fmla="*/ 6751 h 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6" h="22844">
                    <a:moveTo>
                      <a:pt x="28350" y="6751"/>
                    </a:moveTo>
                    <a:cubicBezTo>
                      <a:pt x="22675" y="4125"/>
                      <a:pt x="16746" y="2008"/>
                      <a:pt x="10732" y="314"/>
                    </a:cubicBezTo>
                    <a:cubicBezTo>
                      <a:pt x="6243" y="-957"/>
                      <a:pt x="1584" y="1754"/>
                      <a:pt x="314" y="6243"/>
                    </a:cubicBezTo>
                    <a:cubicBezTo>
                      <a:pt x="-957" y="10732"/>
                      <a:pt x="1754" y="15390"/>
                      <a:pt x="6243" y="16661"/>
                    </a:cubicBezTo>
                    <a:cubicBezTo>
                      <a:pt x="11410" y="18101"/>
                      <a:pt x="16407" y="19880"/>
                      <a:pt x="21320" y="22082"/>
                    </a:cubicBezTo>
                    <a:cubicBezTo>
                      <a:pt x="22505" y="22590"/>
                      <a:pt x="23691" y="22844"/>
                      <a:pt x="24877" y="22844"/>
                    </a:cubicBezTo>
                    <a:cubicBezTo>
                      <a:pt x="28096" y="22844"/>
                      <a:pt x="31145" y="20981"/>
                      <a:pt x="32585" y="17932"/>
                    </a:cubicBezTo>
                    <a:cubicBezTo>
                      <a:pt x="34448" y="13781"/>
                      <a:pt x="32585" y="8699"/>
                      <a:pt x="28350" y="6751"/>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sp>
            <p:nvSpPr>
              <p:cNvPr id="274" name="Freeform: Shape 273">
                <a:extLst>
                  <a:ext uri="{FF2B5EF4-FFF2-40B4-BE49-F238E27FC236}">
                    <a16:creationId xmlns:a16="http://schemas.microsoft.com/office/drawing/2014/main" id="{F07EEAFC-FBD1-44B9-8157-109B8FC116E2}"/>
                  </a:ext>
                </a:extLst>
              </p:cNvPr>
              <p:cNvSpPr/>
              <p:nvPr/>
            </p:nvSpPr>
            <p:spPr>
              <a:xfrm>
                <a:off x="1052825" y="2657047"/>
                <a:ext cx="32135" cy="25368"/>
              </a:xfrm>
              <a:custGeom>
                <a:avLst/>
                <a:gdLst>
                  <a:gd name="connsiteX0" fmla="*/ 18969 w 32135"/>
                  <a:gd name="connsiteY0" fmla="*/ 1398 h 25368"/>
                  <a:gd name="connsiteX1" fmla="*/ 4993 w 32135"/>
                  <a:gd name="connsiteY1" fmla="*/ 9191 h 25368"/>
                  <a:gd name="connsiteX2" fmla="*/ 758 w 32135"/>
                  <a:gd name="connsiteY2" fmla="*/ 20371 h 25368"/>
                  <a:gd name="connsiteX3" fmla="*/ 8466 w 32135"/>
                  <a:gd name="connsiteY3" fmla="*/ 25369 h 25368"/>
                  <a:gd name="connsiteX4" fmla="*/ 11938 w 32135"/>
                  <a:gd name="connsiteY4" fmla="*/ 24606 h 25368"/>
                  <a:gd name="connsiteX5" fmla="*/ 28370 w 32135"/>
                  <a:gd name="connsiteY5" fmla="*/ 15459 h 25368"/>
                  <a:gd name="connsiteX6" fmla="*/ 30742 w 32135"/>
                  <a:gd name="connsiteY6" fmla="*/ 3685 h 25368"/>
                  <a:gd name="connsiteX7" fmla="*/ 18969 w 32135"/>
                  <a:gd name="connsiteY7" fmla="*/ 1398 h 2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5" h="25368">
                    <a:moveTo>
                      <a:pt x="18969" y="1398"/>
                    </a:moveTo>
                    <a:cubicBezTo>
                      <a:pt x="14479" y="4363"/>
                      <a:pt x="9821" y="6988"/>
                      <a:pt x="4993" y="9191"/>
                    </a:cubicBezTo>
                    <a:cubicBezTo>
                      <a:pt x="758" y="11139"/>
                      <a:pt x="-1190" y="16136"/>
                      <a:pt x="758" y="20371"/>
                    </a:cubicBezTo>
                    <a:cubicBezTo>
                      <a:pt x="2198" y="23505"/>
                      <a:pt x="5247" y="25369"/>
                      <a:pt x="8466" y="25369"/>
                    </a:cubicBezTo>
                    <a:cubicBezTo>
                      <a:pt x="9651" y="25369"/>
                      <a:pt x="10837" y="25114"/>
                      <a:pt x="11938" y="24606"/>
                    </a:cubicBezTo>
                    <a:cubicBezTo>
                      <a:pt x="17613" y="22065"/>
                      <a:pt x="23119" y="18931"/>
                      <a:pt x="28370" y="15459"/>
                    </a:cubicBezTo>
                    <a:cubicBezTo>
                      <a:pt x="32267" y="12833"/>
                      <a:pt x="33283" y="7581"/>
                      <a:pt x="30742" y="3685"/>
                    </a:cubicBezTo>
                    <a:cubicBezTo>
                      <a:pt x="28116" y="-126"/>
                      <a:pt x="22950" y="-1143"/>
                      <a:pt x="18969" y="1398"/>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sp>
            <p:nvSpPr>
              <p:cNvPr id="275" name="Freeform: Shape 274">
                <a:extLst>
                  <a:ext uri="{FF2B5EF4-FFF2-40B4-BE49-F238E27FC236}">
                    <a16:creationId xmlns:a16="http://schemas.microsoft.com/office/drawing/2014/main" id="{498DEFD6-6ED5-4524-BD49-9D03396E4FB5}"/>
                  </a:ext>
                </a:extLst>
              </p:cNvPr>
              <p:cNvSpPr/>
              <p:nvPr/>
            </p:nvSpPr>
            <p:spPr>
              <a:xfrm>
                <a:off x="1098462" y="2610949"/>
                <a:ext cx="25112" cy="32249"/>
              </a:xfrm>
              <a:custGeom>
                <a:avLst/>
                <a:gdLst>
                  <a:gd name="connsiteX0" fmla="*/ 8906 w 25112"/>
                  <a:gd name="connsiteY0" fmla="*/ 5146 h 32249"/>
                  <a:gd name="connsiteX1" fmla="*/ 1368 w 25112"/>
                  <a:gd name="connsiteY1" fmla="*/ 19206 h 32249"/>
                  <a:gd name="connsiteX2" fmla="*/ 3824 w 25112"/>
                  <a:gd name="connsiteY2" fmla="*/ 30895 h 32249"/>
                  <a:gd name="connsiteX3" fmla="*/ 8398 w 25112"/>
                  <a:gd name="connsiteY3" fmla="*/ 32250 h 32249"/>
                  <a:gd name="connsiteX4" fmla="*/ 15513 w 25112"/>
                  <a:gd name="connsiteY4" fmla="*/ 28354 h 32249"/>
                  <a:gd name="connsiteX5" fmla="*/ 24407 w 25112"/>
                  <a:gd name="connsiteY5" fmla="*/ 11837 h 32249"/>
                  <a:gd name="connsiteX6" fmla="*/ 20002 w 25112"/>
                  <a:gd name="connsiteY6" fmla="*/ 656 h 32249"/>
                  <a:gd name="connsiteX7" fmla="*/ 8906 w 25112"/>
                  <a:gd name="connsiteY7" fmla="*/ 5146 h 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12" h="32249">
                    <a:moveTo>
                      <a:pt x="8906" y="5146"/>
                    </a:moveTo>
                    <a:cubicBezTo>
                      <a:pt x="6789" y="9974"/>
                      <a:pt x="4248" y="14717"/>
                      <a:pt x="1368" y="19206"/>
                    </a:cubicBezTo>
                    <a:cubicBezTo>
                      <a:pt x="-1173" y="23102"/>
                      <a:pt x="-72" y="28354"/>
                      <a:pt x="3824" y="30895"/>
                    </a:cubicBezTo>
                    <a:cubicBezTo>
                      <a:pt x="5264" y="31826"/>
                      <a:pt x="6874" y="32250"/>
                      <a:pt x="8398" y="32250"/>
                    </a:cubicBezTo>
                    <a:cubicBezTo>
                      <a:pt x="11193" y="32250"/>
                      <a:pt x="13904" y="30895"/>
                      <a:pt x="15513" y="28354"/>
                    </a:cubicBezTo>
                    <a:cubicBezTo>
                      <a:pt x="18901" y="23102"/>
                      <a:pt x="21950" y="17512"/>
                      <a:pt x="24407" y="11837"/>
                    </a:cubicBezTo>
                    <a:cubicBezTo>
                      <a:pt x="26270" y="7517"/>
                      <a:pt x="24322" y="2520"/>
                      <a:pt x="20002" y="656"/>
                    </a:cubicBezTo>
                    <a:cubicBezTo>
                      <a:pt x="15767" y="-1122"/>
                      <a:pt x="10770" y="826"/>
                      <a:pt x="8906" y="5146"/>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sp>
            <p:nvSpPr>
              <p:cNvPr id="276" name="Freeform: Shape 275">
                <a:extLst>
                  <a:ext uri="{FF2B5EF4-FFF2-40B4-BE49-F238E27FC236}">
                    <a16:creationId xmlns:a16="http://schemas.microsoft.com/office/drawing/2014/main" id="{59CD9C85-A088-4ACC-A847-F88CFBCA4CD6}"/>
                  </a:ext>
                </a:extLst>
              </p:cNvPr>
              <p:cNvSpPr/>
              <p:nvPr/>
            </p:nvSpPr>
            <p:spPr>
              <a:xfrm>
                <a:off x="1088152" y="2496762"/>
                <a:ext cx="27504" cy="30735"/>
              </a:xfrm>
              <a:custGeom>
                <a:avLst/>
                <a:gdLst>
                  <a:gd name="connsiteX0" fmla="*/ 14727 w 27504"/>
                  <a:gd name="connsiteY0" fmla="*/ 2784 h 30735"/>
                  <a:gd name="connsiteX1" fmla="*/ 2784 w 27504"/>
                  <a:gd name="connsiteY1" fmla="*/ 2191 h 30735"/>
                  <a:gd name="connsiteX2" fmla="*/ 2191 w 27504"/>
                  <a:gd name="connsiteY2" fmla="*/ 14134 h 30735"/>
                  <a:gd name="connsiteX3" fmla="*/ 11932 w 27504"/>
                  <a:gd name="connsiteY3" fmla="*/ 26839 h 30735"/>
                  <a:gd name="connsiteX4" fmla="*/ 19047 w 27504"/>
                  <a:gd name="connsiteY4" fmla="*/ 30735 h 30735"/>
                  <a:gd name="connsiteX5" fmla="*/ 23621 w 27504"/>
                  <a:gd name="connsiteY5" fmla="*/ 29380 h 30735"/>
                  <a:gd name="connsiteX6" fmla="*/ 26162 w 27504"/>
                  <a:gd name="connsiteY6" fmla="*/ 17692 h 30735"/>
                  <a:gd name="connsiteX7" fmla="*/ 14727 w 27504"/>
                  <a:gd name="connsiteY7" fmla="*/ 2784 h 3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04" h="30735">
                    <a:moveTo>
                      <a:pt x="14727" y="2784"/>
                    </a:moveTo>
                    <a:cubicBezTo>
                      <a:pt x="11593" y="-689"/>
                      <a:pt x="6257" y="-943"/>
                      <a:pt x="2784" y="2191"/>
                    </a:cubicBezTo>
                    <a:cubicBezTo>
                      <a:pt x="-689" y="5325"/>
                      <a:pt x="-943" y="10661"/>
                      <a:pt x="2191" y="14134"/>
                    </a:cubicBezTo>
                    <a:cubicBezTo>
                      <a:pt x="5749" y="18115"/>
                      <a:pt x="9052" y="22350"/>
                      <a:pt x="11932" y="26839"/>
                    </a:cubicBezTo>
                    <a:cubicBezTo>
                      <a:pt x="13541" y="29380"/>
                      <a:pt x="16252" y="30735"/>
                      <a:pt x="19047" y="30735"/>
                    </a:cubicBezTo>
                    <a:cubicBezTo>
                      <a:pt x="20656" y="30735"/>
                      <a:pt x="22181" y="30312"/>
                      <a:pt x="23621" y="29380"/>
                    </a:cubicBezTo>
                    <a:cubicBezTo>
                      <a:pt x="27517" y="26839"/>
                      <a:pt x="28703" y="21588"/>
                      <a:pt x="26162" y="17692"/>
                    </a:cubicBezTo>
                    <a:cubicBezTo>
                      <a:pt x="22689" y="12440"/>
                      <a:pt x="18877" y="7443"/>
                      <a:pt x="14727" y="2784"/>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sp>
            <p:nvSpPr>
              <p:cNvPr id="277" name="Freeform: Shape 276">
                <a:extLst>
                  <a:ext uri="{FF2B5EF4-FFF2-40B4-BE49-F238E27FC236}">
                    <a16:creationId xmlns:a16="http://schemas.microsoft.com/office/drawing/2014/main" id="{4FEC594B-8AD1-442A-96CF-59F4FE62AFAD}"/>
                  </a:ext>
                </a:extLst>
              </p:cNvPr>
              <p:cNvSpPr/>
              <p:nvPr/>
            </p:nvSpPr>
            <p:spPr>
              <a:xfrm>
                <a:off x="993355" y="2673856"/>
                <a:ext cx="34310" cy="18046"/>
              </a:xfrm>
              <a:custGeom>
                <a:avLst/>
                <a:gdLst>
                  <a:gd name="connsiteX0" fmla="*/ 25670 w 34310"/>
                  <a:gd name="connsiteY0" fmla="*/ 1106 h 18046"/>
                  <a:gd name="connsiteX1" fmla="*/ 23976 w 34310"/>
                  <a:gd name="connsiteY1" fmla="*/ 1106 h 18046"/>
                  <a:gd name="connsiteX2" fmla="*/ 9661 w 34310"/>
                  <a:gd name="connsiteY2" fmla="*/ 90 h 18046"/>
                  <a:gd name="connsiteX3" fmla="*/ 90 w 34310"/>
                  <a:gd name="connsiteY3" fmla="*/ 7290 h 18046"/>
                  <a:gd name="connsiteX4" fmla="*/ 7290 w 34310"/>
                  <a:gd name="connsiteY4" fmla="*/ 16861 h 18046"/>
                  <a:gd name="connsiteX5" fmla="*/ 23976 w 34310"/>
                  <a:gd name="connsiteY5" fmla="*/ 18047 h 18046"/>
                  <a:gd name="connsiteX6" fmla="*/ 26009 w 34310"/>
                  <a:gd name="connsiteY6" fmla="*/ 18047 h 18046"/>
                  <a:gd name="connsiteX7" fmla="*/ 34309 w 34310"/>
                  <a:gd name="connsiteY7" fmla="*/ 9407 h 18046"/>
                  <a:gd name="connsiteX8" fmla="*/ 25839 w 34310"/>
                  <a:gd name="connsiteY8" fmla="*/ 1106 h 18046"/>
                  <a:gd name="connsiteX9" fmla="*/ 25670 w 34310"/>
                  <a:gd name="connsiteY9" fmla="*/ 1106 h 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10" h="18046">
                    <a:moveTo>
                      <a:pt x="25670" y="1106"/>
                    </a:moveTo>
                    <a:lnTo>
                      <a:pt x="23976" y="1106"/>
                    </a:lnTo>
                    <a:cubicBezTo>
                      <a:pt x="19148" y="1106"/>
                      <a:pt x="14405" y="768"/>
                      <a:pt x="9661" y="90"/>
                    </a:cubicBezTo>
                    <a:cubicBezTo>
                      <a:pt x="5003" y="-588"/>
                      <a:pt x="768" y="2631"/>
                      <a:pt x="90" y="7290"/>
                    </a:cubicBezTo>
                    <a:cubicBezTo>
                      <a:pt x="-588" y="11948"/>
                      <a:pt x="2631" y="16183"/>
                      <a:pt x="7290" y="16861"/>
                    </a:cubicBezTo>
                    <a:cubicBezTo>
                      <a:pt x="12795" y="17623"/>
                      <a:pt x="18386" y="18047"/>
                      <a:pt x="23976" y="18047"/>
                    </a:cubicBezTo>
                    <a:lnTo>
                      <a:pt x="26009" y="18047"/>
                    </a:lnTo>
                    <a:cubicBezTo>
                      <a:pt x="30667" y="17962"/>
                      <a:pt x="34394" y="14066"/>
                      <a:pt x="34309" y="9407"/>
                    </a:cubicBezTo>
                    <a:cubicBezTo>
                      <a:pt x="34225" y="4749"/>
                      <a:pt x="30413" y="1106"/>
                      <a:pt x="25839" y="1106"/>
                    </a:cubicBezTo>
                    <a:lnTo>
                      <a:pt x="25670" y="1106"/>
                    </a:ln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sp>
            <p:nvSpPr>
              <p:cNvPr id="278" name="Freeform: Shape 277">
                <a:extLst>
                  <a:ext uri="{FF2B5EF4-FFF2-40B4-BE49-F238E27FC236}">
                    <a16:creationId xmlns:a16="http://schemas.microsoft.com/office/drawing/2014/main" id="{A27287B9-2CFF-45EC-91CF-B8163BB85ED1}"/>
                  </a:ext>
                </a:extLst>
              </p:cNvPr>
              <p:cNvSpPr/>
              <p:nvPr/>
            </p:nvSpPr>
            <p:spPr>
              <a:xfrm>
                <a:off x="906269" y="2598035"/>
                <a:ext cx="23220" cy="33221"/>
              </a:xfrm>
              <a:custGeom>
                <a:avLst/>
                <a:gdLst>
                  <a:gd name="connsiteX0" fmla="*/ 7133 w 23220"/>
                  <a:gd name="connsiteY0" fmla="*/ 28393 h 33221"/>
                  <a:gd name="connsiteX1" fmla="*/ 14756 w 23220"/>
                  <a:gd name="connsiteY1" fmla="*/ 33221 h 33221"/>
                  <a:gd name="connsiteX2" fmla="*/ 18399 w 23220"/>
                  <a:gd name="connsiteY2" fmla="*/ 32374 h 33221"/>
                  <a:gd name="connsiteX3" fmla="*/ 22380 w 23220"/>
                  <a:gd name="connsiteY3" fmla="*/ 21109 h 33221"/>
                  <a:gd name="connsiteX4" fmla="*/ 16620 w 23220"/>
                  <a:gd name="connsiteY4" fmla="*/ 6117 h 33221"/>
                  <a:gd name="connsiteX5" fmla="*/ 6117 w 23220"/>
                  <a:gd name="connsiteY5" fmla="*/ 357 h 33221"/>
                  <a:gd name="connsiteX6" fmla="*/ 357 w 23220"/>
                  <a:gd name="connsiteY6" fmla="*/ 10860 h 33221"/>
                  <a:gd name="connsiteX7" fmla="*/ 7133 w 23220"/>
                  <a:gd name="connsiteY7" fmla="*/ 28393 h 3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20" h="33221">
                    <a:moveTo>
                      <a:pt x="7133" y="28393"/>
                    </a:moveTo>
                    <a:cubicBezTo>
                      <a:pt x="8573" y="31443"/>
                      <a:pt x="11622" y="33221"/>
                      <a:pt x="14756" y="33221"/>
                    </a:cubicBezTo>
                    <a:cubicBezTo>
                      <a:pt x="15942" y="33221"/>
                      <a:pt x="17213" y="32967"/>
                      <a:pt x="18399" y="32374"/>
                    </a:cubicBezTo>
                    <a:cubicBezTo>
                      <a:pt x="22634" y="30341"/>
                      <a:pt x="24412" y="25259"/>
                      <a:pt x="22380" y="21109"/>
                    </a:cubicBezTo>
                    <a:cubicBezTo>
                      <a:pt x="20093" y="16281"/>
                      <a:pt x="18144" y="11284"/>
                      <a:pt x="16620" y="6117"/>
                    </a:cubicBezTo>
                    <a:cubicBezTo>
                      <a:pt x="15349" y="1628"/>
                      <a:pt x="10606" y="-998"/>
                      <a:pt x="6117" y="357"/>
                    </a:cubicBezTo>
                    <a:cubicBezTo>
                      <a:pt x="1628" y="1628"/>
                      <a:pt x="-998" y="6371"/>
                      <a:pt x="357" y="10860"/>
                    </a:cubicBezTo>
                    <a:cubicBezTo>
                      <a:pt x="2136" y="16874"/>
                      <a:pt x="4423" y="22803"/>
                      <a:pt x="7133" y="28393"/>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sp>
            <p:nvSpPr>
              <p:cNvPr id="279" name="Freeform: Shape 278">
                <a:extLst>
                  <a:ext uri="{FF2B5EF4-FFF2-40B4-BE49-F238E27FC236}">
                    <a16:creationId xmlns:a16="http://schemas.microsoft.com/office/drawing/2014/main" id="{29279D47-0AF4-4A37-870F-04A86E2D9BC1}"/>
                  </a:ext>
                </a:extLst>
              </p:cNvPr>
              <p:cNvSpPr/>
              <p:nvPr/>
            </p:nvSpPr>
            <p:spPr>
              <a:xfrm>
                <a:off x="902916" y="2537982"/>
                <a:ext cx="20500" cy="33983"/>
              </a:xfrm>
              <a:custGeom>
                <a:avLst/>
                <a:gdLst>
                  <a:gd name="connsiteX0" fmla="*/ 8539 w 20500"/>
                  <a:gd name="connsiteY0" fmla="*/ 33984 h 33983"/>
                  <a:gd name="connsiteX1" fmla="*/ 16924 w 20500"/>
                  <a:gd name="connsiteY1" fmla="*/ 26530 h 33983"/>
                  <a:gd name="connsiteX2" fmla="*/ 20143 w 20500"/>
                  <a:gd name="connsiteY2" fmla="*/ 10860 h 33983"/>
                  <a:gd name="connsiteX3" fmla="*/ 14383 w 20500"/>
                  <a:gd name="connsiteY3" fmla="*/ 357 h 33983"/>
                  <a:gd name="connsiteX4" fmla="*/ 3880 w 20500"/>
                  <a:gd name="connsiteY4" fmla="*/ 6117 h 33983"/>
                  <a:gd name="connsiteX5" fmla="*/ 69 w 20500"/>
                  <a:gd name="connsiteY5" fmla="*/ 24497 h 33983"/>
                  <a:gd name="connsiteX6" fmla="*/ 7438 w 20500"/>
                  <a:gd name="connsiteY6" fmla="*/ 33984 h 33983"/>
                  <a:gd name="connsiteX7" fmla="*/ 8539 w 20500"/>
                  <a:gd name="connsiteY7" fmla="*/ 33984 h 3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00" h="33983">
                    <a:moveTo>
                      <a:pt x="8539" y="33984"/>
                    </a:moveTo>
                    <a:cubicBezTo>
                      <a:pt x="12774" y="33984"/>
                      <a:pt x="16416" y="30850"/>
                      <a:pt x="16924" y="26530"/>
                    </a:cubicBezTo>
                    <a:cubicBezTo>
                      <a:pt x="17602" y="21194"/>
                      <a:pt x="18703" y="15942"/>
                      <a:pt x="20143" y="10860"/>
                    </a:cubicBezTo>
                    <a:cubicBezTo>
                      <a:pt x="21498" y="6371"/>
                      <a:pt x="18872" y="1628"/>
                      <a:pt x="14383" y="357"/>
                    </a:cubicBezTo>
                    <a:cubicBezTo>
                      <a:pt x="9809" y="-998"/>
                      <a:pt x="5151" y="1628"/>
                      <a:pt x="3880" y="6117"/>
                    </a:cubicBezTo>
                    <a:cubicBezTo>
                      <a:pt x="2102" y="12131"/>
                      <a:pt x="831" y="18314"/>
                      <a:pt x="69" y="24497"/>
                    </a:cubicBezTo>
                    <a:cubicBezTo>
                      <a:pt x="-524" y="29156"/>
                      <a:pt x="2779" y="33391"/>
                      <a:pt x="7438" y="33984"/>
                    </a:cubicBezTo>
                    <a:cubicBezTo>
                      <a:pt x="7777" y="33984"/>
                      <a:pt x="8200" y="33984"/>
                      <a:pt x="8539" y="33984"/>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sp>
            <p:nvSpPr>
              <p:cNvPr id="280" name="Freeform: Shape 279">
                <a:extLst>
                  <a:ext uri="{FF2B5EF4-FFF2-40B4-BE49-F238E27FC236}">
                    <a16:creationId xmlns:a16="http://schemas.microsoft.com/office/drawing/2014/main" id="{0905F9D2-6E83-4D2D-B886-EDFFEB04FD4D}"/>
                  </a:ext>
                </a:extLst>
              </p:cNvPr>
              <p:cNvSpPr/>
              <p:nvPr/>
            </p:nvSpPr>
            <p:spPr>
              <a:xfrm>
                <a:off x="938772" y="2648762"/>
                <a:ext cx="30963" cy="27301"/>
              </a:xfrm>
              <a:custGeom>
                <a:avLst/>
                <a:gdLst>
                  <a:gd name="connsiteX0" fmla="*/ 2074 w 30963"/>
                  <a:gd name="connsiteY0" fmla="*/ 2907 h 27301"/>
                  <a:gd name="connsiteX1" fmla="*/ 2921 w 30963"/>
                  <a:gd name="connsiteY1" fmla="*/ 14850 h 27301"/>
                  <a:gd name="connsiteX2" fmla="*/ 17998 w 30963"/>
                  <a:gd name="connsiteY2" fmla="*/ 26031 h 27301"/>
                  <a:gd name="connsiteX3" fmla="*/ 22487 w 30963"/>
                  <a:gd name="connsiteY3" fmla="*/ 27301 h 27301"/>
                  <a:gd name="connsiteX4" fmla="*/ 29686 w 30963"/>
                  <a:gd name="connsiteY4" fmla="*/ 23320 h 27301"/>
                  <a:gd name="connsiteX5" fmla="*/ 26976 w 30963"/>
                  <a:gd name="connsiteY5" fmla="*/ 11632 h 27301"/>
                  <a:gd name="connsiteX6" fmla="*/ 14101 w 30963"/>
                  <a:gd name="connsiteY6" fmla="*/ 2145 h 27301"/>
                  <a:gd name="connsiteX7" fmla="*/ 2074 w 30963"/>
                  <a:gd name="connsiteY7" fmla="*/ 2907 h 2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963" h="27301">
                    <a:moveTo>
                      <a:pt x="2074" y="2907"/>
                    </a:moveTo>
                    <a:cubicBezTo>
                      <a:pt x="-975" y="6465"/>
                      <a:pt x="-636" y="11801"/>
                      <a:pt x="2921" y="14850"/>
                    </a:cubicBezTo>
                    <a:cubicBezTo>
                      <a:pt x="7664" y="18916"/>
                      <a:pt x="12746" y="22727"/>
                      <a:pt x="17998" y="26031"/>
                    </a:cubicBezTo>
                    <a:cubicBezTo>
                      <a:pt x="19353" y="26878"/>
                      <a:pt x="20962" y="27301"/>
                      <a:pt x="22487" y="27301"/>
                    </a:cubicBezTo>
                    <a:cubicBezTo>
                      <a:pt x="25282" y="27301"/>
                      <a:pt x="28077" y="25861"/>
                      <a:pt x="29686" y="23320"/>
                    </a:cubicBezTo>
                    <a:cubicBezTo>
                      <a:pt x="32143" y="19339"/>
                      <a:pt x="30957" y="14088"/>
                      <a:pt x="26976" y="11632"/>
                    </a:cubicBezTo>
                    <a:cubicBezTo>
                      <a:pt x="22487" y="8836"/>
                      <a:pt x="18082" y="5618"/>
                      <a:pt x="14101" y="2145"/>
                    </a:cubicBezTo>
                    <a:cubicBezTo>
                      <a:pt x="10459" y="-989"/>
                      <a:pt x="5123" y="-650"/>
                      <a:pt x="2074" y="2907"/>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sp>
            <p:nvSpPr>
              <p:cNvPr id="281" name="Freeform: Shape 280">
                <a:extLst>
                  <a:ext uri="{FF2B5EF4-FFF2-40B4-BE49-F238E27FC236}">
                    <a16:creationId xmlns:a16="http://schemas.microsoft.com/office/drawing/2014/main" id="{5D8CB764-C318-4FC6-93D7-CFA44A560B64}"/>
                  </a:ext>
                </a:extLst>
              </p:cNvPr>
              <p:cNvSpPr/>
              <p:nvPr/>
            </p:nvSpPr>
            <p:spPr>
              <a:xfrm>
                <a:off x="926943" y="2487478"/>
                <a:ext cx="29105" cy="29347"/>
              </a:xfrm>
              <a:custGeom>
                <a:avLst/>
                <a:gdLst>
                  <a:gd name="connsiteX0" fmla="*/ 8397 w 29105"/>
                  <a:gd name="connsiteY0" fmla="*/ 29348 h 29347"/>
                  <a:gd name="connsiteX1" fmla="*/ 14919 w 29105"/>
                  <a:gd name="connsiteY1" fmla="*/ 26298 h 29347"/>
                  <a:gd name="connsiteX2" fmla="*/ 26184 w 29105"/>
                  <a:gd name="connsiteY2" fmla="*/ 14864 h 29347"/>
                  <a:gd name="connsiteX3" fmla="*/ 27031 w 29105"/>
                  <a:gd name="connsiteY3" fmla="*/ 2921 h 29347"/>
                  <a:gd name="connsiteX4" fmla="*/ 15089 w 29105"/>
                  <a:gd name="connsiteY4" fmla="*/ 2074 h 29347"/>
                  <a:gd name="connsiteX5" fmla="*/ 1960 w 29105"/>
                  <a:gd name="connsiteY5" fmla="*/ 15457 h 29347"/>
                  <a:gd name="connsiteX6" fmla="*/ 3061 w 29105"/>
                  <a:gd name="connsiteY6" fmla="*/ 27400 h 29347"/>
                  <a:gd name="connsiteX7" fmla="*/ 8397 w 29105"/>
                  <a:gd name="connsiteY7" fmla="*/ 29348 h 2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05" h="29347">
                    <a:moveTo>
                      <a:pt x="8397" y="29348"/>
                    </a:moveTo>
                    <a:cubicBezTo>
                      <a:pt x="10854" y="29348"/>
                      <a:pt x="13225" y="28331"/>
                      <a:pt x="14919" y="26298"/>
                    </a:cubicBezTo>
                    <a:cubicBezTo>
                      <a:pt x="18392" y="22233"/>
                      <a:pt x="22119" y="18337"/>
                      <a:pt x="26184" y="14864"/>
                    </a:cubicBezTo>
                    <a:cubicBezTo>
                      <a:pt x="29742" y="11815"/>
                      <a:pt x="30081" y="6478"/>
                      <a:pt x="27031" y="2921"/>
                    </a:cubicBezTo>
                    <a:cubicBezTo>
                      <a:pt x="23982" y="-636"/>
                      <a:pt x="18646" y="-975"/>
                      <a:pt x="15089" y="2074"/>
                    </a:cubicBezTo>
                    <a:cubicBezTo>
                      <a:pt x="10345" y="6140"/>
                      <a:pt x="5941" y="10629"/>
                      <a:pt x="1960" y="15457"/>
                    </a:cubicBezTo>
                    <a:cubicBezTo>
                      <a:pt x="-1005" y="19014"/>
                      <a:pt x="-581" y="24350"/>
                      <a:pt x="3061" y="27400"/>
                    </a:cubicBezTo>
                    <a:cubicBezTo>
                      <a:pt x="4586" y="28670"/>
                      <a:pt x="6449" y="29348"/>
                      <a:pt x="8397" y="29348"/>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sp>
            <p:nvSpPr>
              <p:cNvPr id="282" name="Freeform: Shape 281">
                <a:extLst>
                  <a:ext uri="{FF2B5EF4-FFF2-40B4-BE49-F238E27FC236}">
                    <a16:creationId xmlns:a16="http://schemas.microsoft.com/office/drawing/2014/main" id="{DB61FB83-A947-490A-B78E-563E69D94765}"/>
                  </a:ext>
                </a:extLst>
              </p:cNvPr>
              <p:cNvSpPr/>
              <p:nvPr/>
            </p:nvSpPr>
            <p:spPr>
              <a:xfrm>
                <a:off x="991921" y="2551299"/>
                <a:ext cx="50820" cy="50820"/>
              </a:xfrm>
              <a:custGeom>
                <a:avLst/>
                <a:gdLst>
                  <a:gd name="connsiteX0" fmla="*/ 25410 w 50820"/>
                  <a:gd name="connsiteY0" fmla="*/ 0 h 50820"/>
                  <a:gd name="connsiteX1" fmla="*/ 0 w 50820"/>
                  <a:gd name="connsiteY1" fmla="*/ 25410 h 50820"/>
                  <a:gd name="connsiteX2" fmla="*/ 25410 w 50820"/>
                  <a:gd name="connsiteY2" fmla="*/ 50821 h 50820"/>
                  <a:gd name="connsiteX3" fmla="*/ 50821 w 50820"/>
                  <a:gd name="connsiteY3" fmla="*/ 25410 h 50820"/>
                  <a:gd name="connsiteX4" fmla="*/ 25410 w 50820"/>
                  <a:gd name="connsiteY4" fmla="*/ 0 h 50820"/>
                  <a:gd name="connsiteX5" fmla="*/ 25410 w 50820"/>
                  <a:gd name="connsiteY5" fmla="*/ 33880 h 50820"/>
                  <a:gd name="connsiteX6" fmla="*/ 16940 w 50820"/>
                  <a:gd name="connsiteY6" fmla="*/ 25410 h 50820"/>
                  <a:gd name="connsiteX7" fmla="*/ 25410 w 50820"/>
                  <a:gd name="connsiteY7" fmla="*/ 16940 h 50820"/>
                  <a:gd name="connsiteX8" fmla="*/ 33880 w 50820"/>
                  <a:gd name="connsiteY8" fmla="*/ 25410 h 50820"/>
                  <a:gd name="connsiteX9" fmla="*/ 25410 w 50820"/>
                  <a:gd name="connsiteY9" fmla="*/ 33880 h 5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20" h="50820">
                    <a:moveTo>
                      <a:pt x="25410" y="0"/>
                    </a:moveTo>
                    <a:cubicBezTo>
                      <a:pt x="11435" y="0"/>
                      <a:pt x="0" y="11435"/>
                      <a:pt x="0" y="25410"/>
                    </a:cubicBezTo>
                    <a:cubicBezTo>
                      <a:pt x="0" y="39386"/>
                      <a:pt x="11435" y="50821"/>
                      <a:pt x="25410" y="50821"/>
                    </a:cubicBezTo>
                    <a:cubicBezTo>
                      <a:pt x="39386" y="50821"/>
                      <a:pt x="50821" y="39386"/>
                      <a:pt x="50821" y="25410"/>
                    </a:cubicBezTo>
                    <a:cubicBezTo>
                      <a:pt x="50821" y="11435"/>
                      <a:pt x="39386" y="0"/>
                      <a:pt x="25410" y="0"/>
                    </a:cubicBezTo>
                    <a:close/>
                    <a:moveTo>
                      <a:pt x="25410" y="33880"/>
                    </a:moveTo>
                    <a:cubicBezTo>
                      <a:pt x="20752" y="33880"/>
                      <a:pt x="16940" y="30069"/>
                      <a:pt x="16940" y="25410"/>
                    </a:cubicBezTo>
                    <a:cubicBezTo>
                      <a:pt x="16940" y="20752"/>
                      <a:pt x="20752" y="16940"/>
                      <a:pt x="25410" y="16940"/>
                    </a:cubicBezTo>
                    <a:cubicBezTo>
                      <a:pt x="30069" y="16940"/>
                      <a:pt x="33880" y="20752"/>
                      <a:pt x="33880" y="25410"/>
                    </a:cubicBezTo>
                    <a:cubicBezTo>
                      <a:pt x="33880" y="30069"/>
                      <a:pt x="30069" y="33880"/>
                      <a:pt x="25410" y="33880"/>
                    </a:cubicBezTo>
                    <a:close/>
                  </a:path>
                </a:pathLst>
              </a:custGeom>
              <a:solidFill>
                <a:srgbClr val="000000"/>
              </a:solidFill>
              <a:ln w="8283" cap="flat">
                <a:solidFill>
                  <a:srgbClr val="50CFDA"/>
                </a:solidFill>
                <a:prstDash val="solid"/>
                <a:miter/>
              </a:ln>
            </p:spPr>
            <p:txBody>
              <a:bodyPr rtlCol="0" anchor="ctr"/>
              <a:lstStyle/>
              <a:p>
                <a:pPr defTabSz="914378">
                  <a:defRPr/>
                </a:pPr>
                <a:endParaRPr lang="en-US">
                  <a:solidFill>
                    <a:srgbClr val="000000"/>
                  </a:solidFill>
                  <a:latin typeface="Calibri"/>
                </a:endParaRPr>
              </a:p>
            </p:txBody>
          </p:sp>
        </p:grpSp>
      </p:grpSp>
      <p:grpSp>
        <p:nvGrpSpPr>
          <p:cNvPr id="284" name="Graphic 282">
            <a:extLst>
              <a:ext uri="{FF2B5EF4-FFF2-40B4-BE49-F238E27FC236}">
                <a16:creationId xmlns:a16="http://schemas.microsoft.com/office/drawing/2014/main" id="{DEEBCAAE-2A6E-4705-86F3-75E736DDE9EA}"/>
              </a:ext>
            </a:extLst>
          </p:cNvPr>
          <p:cNvGrpSpPr/>
          <p:nvPr/>
        </p:nvGrpSpPr>
        <p:grpSpPr>
          <a:xfrm>
            <a:off x="1971584" y="2446823"/>
            <a:ext cx="385323" cy="336651"/>
            <a:chOff x="1940528" y="2396213"/>
            <a:chExt cx="433577" cy="378809"/>
          </a:xfrm>
          <a:noFill/>
        </p:grpSpPr>
        <p:sp>
          <p:nvSpPr>
            <p:cNvPr id="285" name="Freeform: Shape 284">
              <a:extLst>
                <a:ext uri="{FF2B5EF4-FFF2-40B4-BE49-F238E27FC236}">
                  <a16:creationId xmlns:a16="http://schemas.microsoft.com/office/drawing/2014/main" id="{E5241260-91CC-4EDC-B142-7898766FD694}"/>
                </a:ext>
              </a:extLst>
            </p:cNvPr>
            <p:cNvSpPr/>
            <p:nvPr/>
          </p:nvSpPr>
          <p:spPr>
            <a:xfrm>
              <a:off x="1988153" y="2396213"/>
              <a:ext cx="180975" cy="9525"/>
            </a:xfrm>
            <a:custGeom>
              <a:avLst/>
              <a:gdLst>
                <a:gd name="connsiteX0" fmla="*/ 180975 w 180975"/>
                <a:gd name="connsiteY0" fmla="*/ 0 h 9525"/>
                <a:gd name="connsiteX1" fmla="*/ 0 w 180975"/>
                <a:gd name="connsiteY1" fmla="*/ 0 h 9525"/>
              </a:gdLst>
              <a:ahLst/>
              <a:cxnLst>
                <a:cxn ang="0">
                  <a:pos x="connsiteX0" y="connsiteY0"/>
                </a:cxn>
                <a:cxn ang="0">
                  <a:pos x="connsiteX1" y="connsiteY1"/>
                </a:cxn>
              </a:cxnLst>
              <a:rect l="l" t="t" r="r" b="b"/>
              <a:pathLst>
                <a:path w="180975" h="9525">
                  <a:moveTo>
                    <a:pt x="180975" y="0"/>
                  </a:moveTo>
                  <a:lnTo>
                    <a:pt x="0" y="0"/>
                  </a:lnTo>
                </a:path>
              </a:pathLst>
            </a:custGeom>
            <a:ln w="19050" cap="flat">
              <a:solidFill>
                <a:srgbClr val="5EBEA7"/>
              </a:solidFill>
              <a:prstDash val="solid"/>
              <a:miter/>
            </a:ln>
          </p:spPr>
          <p:txBody>
            <a:bodyPr rtlCol="0" anchor="ctr"/>
            <a:lstStyle/>
            <a:p>
              <a:pPr defTabSz="914378">
                <a:defRPr/>
              </a:pPr>
              <a:endParaRPr lang="en-US">
                <a:solidFill>
                  <a:srgbClr val="000000"/>
                </a:solidFill>
                <a:latin typeface="Calibri"/>
              </a:endParaRPr>
            </a:p>
          </p:txBody>
        </p:sp>
        <p:sp>
          <p:nvSpPr>
            <p:cNvPr id="286" name="Freeform: Shape 285">
              <a:extLst>
                <a:ext uri="{FF2B5EF4-FFF2-40B4-BE49-F238E27FC236}">
                  <a16:creationId xmlns:a16="http://schemas.microsoft.com/office/drawing/2014/main" id="{32C8787A-0538-46D2-879A-795622E038DD}"/>
                </a:ext>
              </a:extLst>
            </p:cNvPr>
            <p:cNvSpPr/>
            <p:nvPr/>
          </p:nvSpPr>
          <p:spPr>
            <a:xfrm>
              <a:off x="2057305" y="2443742"/>
              <a:ext cx="316801" cy="331279"/>
            </a:xfrm>
            <a:custGeom>
              <a:avLst/>
              <a:gdLst>
                <a:gd name="connsiteX0" fmla="*/ 50673 w 316801"/>
                <a:gd name="connsiteY0" fmla="*/ 331280 h 331279"/>
                <a:gd name="connsiteX1" fmla="*/ 174593 w 316801"/>
                <a:gd name="connsiteY1" fmla="*/ 291465 h 331279"/>
                <a:gd name="connsiteX2" fmla="*/ 185738 w 316801"/>
                <a:gd name="connsiteY2" fmla="*/ 257365 h 331279"/>
                <a:gd name="connsiteX3" fmla="*/ 137827 w 316801"/>
                <a:gd name="connsiteY3" fmla="*/ 186690 h 331279"/>
                <a:gd name="connsiteX4" fmla="*/ 176022 w 316801"/>
                <a:gd name="connsiteY4" fmla="*/ 148400 h 331279"/>
                <a:gd name="connsiteX5" fmla="*/ 208407 w 316801"/>
                <a:gd name="connsiteY5" fmla="*/ 190595 h 331279"/>
                <a:gd name="connsiteX6" fmla="*/ 268224 w 316801"/>
                <a:gd name="connsiteY6" fmla="*/ 190595 h 331279"/>
                <a:gd name="connsiteX7" fmla="*/ 316801 w 316801"/>
                <a:gd name="connsiteY7" fmla="*/ 156686 h 331279"/>
                <a:gd name="connsiteX8" fmla="*/ 232600 w 316801"/>
                <a:gd name="connsiteY8" fmla="*/ 143256 h 331279"/>
                <a:gd name="connsiteX9" fmla="*/ 187928 w 316801"/>
                <a:gd name="connsiteY9" fmla="*/ 46292 h 331279"/>
                <a:gd name="connsiteX10" fmla="*/ 125063 w 316801"/>
                <a:gd name="connsiteY10" fmla="*/ 0 h 331279"/>
                <a:gd name="connsiteX11" fmla="*/ 0 w 316801"/>
                <a:gd name="connsiteY11" fmla="*/ 0 h 331279"/>
                <a:gd name="connsiteX12" fmla="*/ 43053 w 316801"/>
                <a:gd name="connsiteY12" fmla="*/ 34290 h 331279"/>
                <a:gd name="connsiteX13" fmla="*/ 104299 w 316801"/>
                <a:gd name="connsiteY13" fmla="*/ 41339 h 331279"/>
                <a:gd name="connsiteX14" fmla="*/ 130493 w 316801"/>
                <a:gd name="connsiteY14" fmla="*/ 76200 h 331279"/>
                <a:gd name="connsiteX15" fmla="*/ 76200 w 316801"/>
                <a:gd name="connsiteY15" fmla="*/ 132017 h 331279"/>
                <a:gd name="connsiteX16" fmla="*/ 73247 w 316801"/>
                <a:gd name="connsiteY16" fmla="*/ 135731 h 331279"/>
                <a:gd name="connsiteX17" fmla="*/ 90583 w 316801"/>
                <a:gd name="connsiteY17" fmla="*/ 229076 h 331279"/>
                <a:gd name="connsiteX18" fmla="*/ 121444 w 316801"/>
                <a:gd name="connsiteY18" fmla="*/ 260985 h 331279"/>
                <a:gd name="connsiteX19" fmla="*/ 38005 w 316801"/>
                <a:gd name="connsiteY19" fmla="*/ 309563 h 33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6801" h="331279">
                  <a:moveTo>
                    <a:pt x="50673" y="331280"/>
                  </a:moveTo>
                  <a:lnTo>
                    <a:pt x="174593" y="291465"/>
                  </a:lnTo>
                  <a:cubicBezTo>
                    <a:pt x="188500" y="286417"/>
                    <a:pt x="194024" y="269653"/>
                    <a:pt x="185738" y="257365"/>
                  </a:cubicBezTo>
                  <a:lnTo>
                    <a:pt x="137827" y="186690"/>
                  </a:lnTo>
                  <a:lnTo>
                    <a:pt x="176022" y="148400"/>
                  </a:lnTo>
                  <a:cubicBezTo>
                    <a:pt x="176022" y="148400"/>
                    <a:pt x="197263" y="181070"/>
                    <a:pt x="208407" y="190595"/>
                  </a:cubicBezTo>
                  <a:lnTo>
                    <a:pt x="268224" y="190595"/>
                  </a:lnTo>
                  <a:cubicBezTo>
                    <a:pt x="300419" y="190595"/>
                    <a:pt x="316801" y="156686"/>
                    <a:pt x="316801" y="156686"/>
                  </a:cubicBezTo>
                  <a:lnTo>
                    <a:pt x="232600" y="143256"/>
                  </a:lnTo>
                  <a:lnTo>
                    <a:pt x="187928" y="46292"/>
                  </a:lnTo>
                  <a:cubicBezTo>
                    <a:pt x="187928" y="46292"/>
                    <a:pt x="144590" y="0"/>
                    <a:pt x="125063" y="0"/>
                  </a:cubicBezTo>
                  <a:lnTo>
                    <a:pt x="0" y="0"/>
                  </a:lnTo>
                  <a:cubicBezTo>
                    <a:pt x="4858" y="19050"/>
                    <a:pt x="20479" y="30766"/>
                    <a:pt x="43053" y="34290"/>
                  </a:cubicBezTo>
                  <a:lnTo>
                    <a:pt x="104299" y="41339"/>
                  </a:lnTo>
                  <a:lnTo>
                    <a:pt x="130493" y="76200"/>
                  </a:lnTo>
                  <a:lnTo>
                    <a:pt x="76200" y="132017"/>
                  </a:lnTo>
                  <a:lnTo>
                    <a:pt x="73247" y="135731"/>
                  </a:lnTo>
                  <a:cubicBezTo>
                    <a:pt x="45815" y="170212"/>
                    <a:pt x="63532" y="198787"/>
                    <a:pt x="90583" y="229076"/>
                  </a:cubicBezTo>
                  <a:lnTo>
                    <a:pt x="121444" y="260985"/>
                  </a:lnTo>
                  <a:lnTo>
                    <a:pt x="38005" y="309563"/>
                  </a:lnTo>
                </a:path>
              </a:pathLst>
            </a:custGeom>
            <a:noFill/>
            <a:ln w="19050" cap="flat">
              <a:solidFill>
                <a:srgbClr val="5EBEA7"/>
              </a:solidFill>
              <a:prstDash val="solid"/>
              <a:miter/>
            </a:ln>
          </p:spPr>
          <p:txBody>
            <a:bodyPr rtlCol="0" anchor="ctr"/>
            <a:lstStyle/>
            <a:p>
              <a:pPr defTabSz="914378">
                <a:defRPr/>
              </a:pPr>
              <a:endParaRPr lang="en-US">
                <a:solidFill>
                  <a:srgbClr val="000000"/>
                </a:solidFill>
                <a:latin typeface="Calibri"/>
              </a:endParaRPr>
            </a:p>
          </p:txBody>
        </p:sp>
        <p:sp>
          <p:nvSpPr>
            <p:cNvPr id="287" name="Freeform: Shape 286">
              <a:extLst>
                <a:ext uri="{FF2B5EF4-FFF2-40B4-BE49-F238E27FC236}">
                  <a16:creationId xmlns:a16="http://schemas.microsoft.com/office/drawing/2014/main" id="{D2467FF4-F615-4D5A-A0FE-7BD616DAFDA1}"/>
                </a:ext>
              </a:extLst>
            </p:cNvPr>
            <p:cNvSpPr/>
            <p:nvPr/>
          </p:nvSpPr>
          <p:spPr>
            <a:xfrm>
              <a:off x="2026253" y="2539088"/>
              <a:ext cx="76199" cy="9525"/>
            </a:xfrm>
            <a:custGeom>
              <a:avLst/>
              <a:gdLst>
                <a:gd name="connsiteX0" fmla="*/ 76200 w 76199"/>
                <a:gd name="connsiteY0" fmla="*/ 0 h 9525"/>
                <a:gd name="connsiteX1" fmla="*/ 0 w 76199"/>
                <a:gd name="connsiteY1" fmla="*/ 0 h 9525"/>
              </a:gdLst>
              <a:ahLst/>
              <a:cxnLst>
                <a:cxn ang="0">
                  <a:pos x="connsiteX0" y="connsiteY0"/>
                </a:cxn>
                <a:cxn ang="0">
                  <a:pos x="connsiteX1" y="connsiteY1"/>
                </a:cxn>
              </a:cxnLst>
              <a:rect l="l" t="t" r="r" b="b"/>
              <a:pathLst>
                <a:path w="76199" h="9525">
                  <a:moveTo>
                    <a:pt x="76200" y="0"/>
                  </a:moveTo>
                  <a:lnTo>
                    <a:pt x="0" y="0"/>
                  </a:lnTo>
                </a:path>
              </a:pathLst>
            </a:custGeom>
            <a:ln w="19050" cap="flat">
              <a:solidFill>
                <a:srgbClr val="5EBEA7"/>
              </a:solidFill>
              <a:prstDash val="solid"/>
              <a:miter/>
            </a:ln>
          </p:spPr>
          <p:txBody>
            <a:bodyPr rtlCol="0" anchor="ctr"/>
            <a:lstStyle/>
            <a:p>
              <a:pPr defTabSz="914378">
                <a:defRPr/>
              </a:pPr>
              <a:endParaRPr lang="en-US">
                <a:solidFill>
                  <a:srgbClr val="000000"/>
                </a:solidFill>
                <a:latin typeface="Calibri"/>
              </a:endParaRPr>
            </a:p>
          </p:txBody>
        </p:sp>
        <p:sp>
          <p:nvSpPr>
            <p:cNvPr id="288" name="Freeform: Shape 287">
              <a:extLst>
                <a:ext uri="{FF2B5EF4-FFF2-40B4-BE49-F238E27FC236}">
                  <a16:creationId xmlns:a16="http://schemas.microsoft.com/office/drawing/2014/main" id="{B3630010-D7A0-4290-883A-D806A2BB8789}"/>
                </a:ext>
              </a:extLst>
            </p:cNvPr>
            <p:cNvSpPr/>
            <p:nvPr/>
          </p:nvSpPr>
          <p:spPr>
            <a:xfrm>
              <a:off x="1988153" y="2539088"/>
              <a:ext cx="19050" cy="9525"/>
            </a:xfrm>
            <a:custGeom>
              <a:avLst/>
              <a:gdLst>
                <a:gd name="connsiteX0" fmla="*/ 19050 w 19050"/>
                <a:gd name="connsiteY0" fmla="*/ 0 h 9525"/>
                <a:gd name="connsiteX1" fmla="*/ 0 w 19050"/>
                <a:gd name="connsiteY1" fmla="*/ 0 h 9525"/>
              </a:gdLst>
              <a:ahLst/>
              <a:cxnLst>
                <a:cxn ang="0">
                  <a:pos x="connsiteX0" y="connsiteY0"/>
                </a:cxn>
                <a:cxn ang="0">
                  <a:pos x="connsiteX1" y="connsiteY1"/>
                </a:cxn>
              </a:cxnLst>
              <a:rect l="l" t="t" r="r" b="b"/>
              <a:pathLst>
                <a:path w="19050" h="9525">
                  <a:moveTo>
                    <a:pt x="19050" y="0"/>
                  </a:moveTo>
                  <a:lnTo>
                    <a:pt x="0" y="0"/>
                  </a:lnTo>
                </a:path>
              </a:pathLst>
            </a:custGeom>
            <a:ln w="19050" cap="flat">
              <a:solidFill>
                <a:srgbClr val="5EBEA7"/>
              </a:solidFill>
              <a:prstDash val="solid"/>
              <a:miter/>
            </a:ln>
          </p:spPr>
          <p:txBody>
            <a:bodyPr rtlCol="0" anchor="ctr"/>
            <a:lstStyle/>
            <a:p>
              <a:pPr defTabSz="914378">
                <a:defRPr/>
              </a:pPr>
              <a:endParaRPr lang="en-US">
                <a:solidFill>
                  <a:srgbClr val="000000"/>
                </a:solidFill>
                <a:latin typeface="Calibri"/>
              </a:endParaRPr>
            </a:p>
          </p:txBody>
        </p:sp>
        <p:sp>
          <p:nvSpPr>
            <p:cNvPr id="289" name="Freeform: Shape 288">
              <a:extLst>
                <a:ext uri="{FF2B5EF4-FFF2-40B4-BE49-F238E27FC236}">
                  <a16:creationId xmlns:a16="http://schemas.microsoft.com/office/drawing/2014/main" id="{F39026D8-41D1-4109-87EA-12FDBA787B91}"/>
                </a:ext>
              </a:extLst>
            </p:cNvPr>
            <p:cNvSpPr/>
            <p:nvPr/>
          </p:nvSpPr>
          <p:spPr>
            <a:xfrm>
              <a:off x="1950053" y="2539088"/>
              <a:ext cx="19050" cy="9525"/>
            </a:xfrm>
            <a:custGeom>
              <a:avLst/>
              <a:gdLst>
                <a:gd name="connsiteX0" fmla="*/ 19050 w 19050"/>
                <a:gd name="connsiteY0" fmla="*/ 0 h 9525"/>
                <a:gd name="connsiteX1" fmla="*/ 0 w 19050"/>
                <a:gd name="connsiteY1" fmla="*/ 0 h 9525"/>
              </a:gdLst>
              <a:ahLst/>
              <a:cxnLst>
                <a:cxn ang="0">
                  <a:pos x="connsiteX0" y="connsiteY0"/>
                </a:cxn>
                <a:cxn ang="0">
                  <a:pos x="connsiteX1" y="connsiteY1"/>
                </a:cxn>
              </a:cxnLst>
              <a:rect l="l" t="t" r="r" b="b"/>
              <a:pathLst>
                <a:path w="19050" h="9525">
                  <a:moveTo>
                    <a:pt x="19050" y="0"/>
                  </a:moveTo>
                  <a:lnTo>
                    <a:pt x="0" y="0"/>
                  </a:lnTo>
                </a:path>
              </a:pathLst>
            </a:custGeom>
            <a:ln w="19050" cap="flat">
              <a:solidFill>
                <a:srgbClr val="5EBEA7"/>
              </a:solidFill>
              <a:prstDash val="solid"/>
              <a:miter/>
            </a:ln>
          </p:spPr>
          <p:txBody>
            <a:bodyPr rtlCol="0" anchor="ctr"/>
            <a:lstStyle/>
            <a:p>
              <a:pPr defTabSz="914378">
                <a:defRPr/>
              </a:pPr>
              <a:endParaRPr lang="en-US">
                <a:solidFill>
                  <a:srgbClr val="000000"/>
                </a:solidFill>
                <a:latin typeface="Calibri"/>
              </a:endParaRPr>
            </a:p>
          </p:txBody>
        </p:sp>
        <p:sp>
          <p:nvSpPr>
            <p:cNvPr id="290" name="Freeform: Shape 289">
              <a:extLst>
                <a:ext uri="{FF2B5EF4-FFF2-40B4-BE49-F238E27FC236}">
                  <a16:creationId xmlns:a16="http://schemas.microsoft.com/office/drawing/2014/main" id="{712238E3-F40E-4412-90EF-273945D04AC7}"/>
                </a:ext>
              </a:extLst>
            </p:cNvPr>
            <p:cNvSpPr/>
            <p:nvPr/>
          </p:nvSpPr>
          <p:spPr>
            <a:xfrm>
              <a:off x="1946719" y="2685868"/>
              <a:ext cx="161258" cy="77533"/>
            </a:xfrm>
            <a:custGeom>
              <a:avLst/>
              <a:gdLst>
                <a:gd name="connsiteX0" fmla="*/ 0 w 161258"/>
                <a:gd name="connsiteY0" fmla="*/ 77533 h 77533"/>
                <a:gd name="connsiteX1" fmla="*/ 161258 w 161258"/>
                <a:gd name="connsiteY1" fmla="*/ 0 h 77533"/>
              </a:gdLst>
              <a:ahLst/>
              <a:cxnLst>
                <a:cxn ang="0">
                  <a:pos x="connsiteX0" y="connsiteY0"/>
                </a:cxn>
                <a:cxn ang="0">
                  <a:pos x="connsiteX1" y="connsiteY1"/>
                </a:cxn>
              </a:cxnLst>
              <a:rect l="l" t="t" r="r" b="b"/>
              <a:pathLst>
                <a:path w="161258" h="77533">
                  <a:moveTo>
                    <a:pt x="0" y="77533"/>
                  </a:moveTo>
                  <a:lnTo>
                    <a:pt x="161258" y="0"/>
                  </a:lnTo>
                </a:path>
              </a:pathLst>
            </a:custGeom>
            <a:ln w="19050" cap="flat">
              <a:solidFill>
                <a:srgbClr val="5EBEA7"/>
              </a:solidFill>
              <a:prstDash val="solid"/>
              <a:miter/>
            </a:ln>
          </p:spPr>
          <p:txBody>
            <a:bodyPr rtlCol="0" anchor="ctr"/>
            <a:lstStyle/>
            <a:p>
              <a:pPr defTabSz="914378">
                <a:defRPr/>
              </a:pPr>
              <a:endParaRPr lang="en-US">
                <a:solidFill>
                  <a:srgbClr val="000000"/>
                </a:solidFill>
                <a:latin typeface="Calibri"/>
              </a:endParaRPr>
            </a:p>
          </p:txBody>
        </p:sp>
        <p:sp>
          <p:nvSpPr>
            <p:cNvPr id="291" name="Freeform: Shape 290">
              <a:extLst>
                <a:ext uri="{FF2B5EF4-FFF2-40B4-BE49-F238E27FC236}">
                  <a16:creationId xmlns:a16="http://schemas.microsoft.com/office/drawing/2014/main" id="{925A961C-6FB1-4FBB-904E-B737B20575B0}"/>
                </a:ext>
              </a:extLst>
            </p:cNvPr>
            <p:cNvSpPr/>
            <p:nvPr/>
          </p:nvSpPr>
          <p:spPr>
            <a:xfrm>
              <a:off x="1940528" y="2631766"/>
              <a:ext cx="152304" cy="107346"/>
            </a:xfrm>
            <a:custGeom>
              <a:avLst/>
              <a:gdLst>
                <a:gd name="connsiteX0" fmla="*/ 152305 w 152304"/>
                <a:gd name="connsiteY0" fmla="*/ 0 h 107346"/>
                <a:gd name="connsiteX1" fmla="*/ 0 w 152304"/>
                <a:gd name="connsiteY1" fmla="*/ 107347 h 107346"/>
              </a:gdLst>
              <a:ahLst/>
              <a:cxnLst>
                <a:cxn ang="0">
                  <a:pos x="connsiteX0" y="connsiteY0"/>
                </a:cxn>
                <a:cxn ang="0">
                  <a:pos x="connsiteX1" y="connsiteY1"/>
                </a:cxn>
              </a:cxnLst>
              <a:rect l="l" t="t" r="r" b="b"/>
              <a:pathLst>
                <a:path w="152304" h="107346">
                  <a:moveTo>
                    <a:pt x="152305" y="0"/>
                  </a:moveTo>
                  <a:lnTo>
                    <a:pt x="0" y="107347"/>
                  </a:lnTo>
                </a:path>
              </a:pathLst>
            </a:custGeom>
            <a:ln w="19050" cap="flat">
              <a:solidFill>
                <a:srgbClr val="5EBEA7"/>
              </a:solidFill>
              <a:prstDash val="solid"/>
              <a:miter/>
            </a:ln>
          </p:spPr>
          <p:txBody>
            <a:bodyPr rtlCol="0" anchor="ctr"/>
            <a:lstStyle/>
            <a:p>
              <a:pPr defTabSz="914378">
                <a:defRPr/>
              </a:pPr>
              <a:endParaRPr lang="en-US">
                <a:solidFill>
                  <a:srgbClr val="000000"/>
                </a:solidFill>
                <a:latin typeface="Calibri"/>
              </a:endParaRPr>
            </a:p>
          </p:txBody>
        </p:sp>
        <p:sp>
          <p:nvSpPr>
            <p:cNvPr id="292" name="Freeform: Shape 291">
              <a:extLst>
                <a:ext uri="{FF2B5EF4-FFF2-40B4-BE49-F238E27FC236}">
                  <a16:creationId xmlns:a16="http://schemas.microsoft.com/office/drawing/2014/main" id="{C07E5CE8-5A36-4E18-B017-74E82C76AE5C}"/>
                </a:ext>
              </a:extLst>
            </p:cNvPr>
            <p:cNvSpPr/>
            <p:nvPr/>
          </p:nvSpPr>
          <p:spPr>
            <a:xfrm>
              <a:off x="2283428" y="2434313"/>
              <a:ext cx="85725" cy="85725"/>
            </a:xfrm>
            <a:custGeom>
              <a:avLst/>
              <a:gdLst>
                <a:gd name="connsiteX0" fmla="*/ 85725 w 85725"/>
                <a:gd name="connsiteY0" fmla="*/ 42863 h 85725"/>
                <a:gd name="connsiteX1" fmla="*/ 42863 w 85725"/>
                <a:gd name="connsiteY1" fmla="*/ 85725 h 85725"/>
                <a:gd name="connsiteX2" fmla="*/ 0 w 85725"/>
                <a:gd name="connsiteY2" fmla="*/ 42863 h 85725"/>
                <a:gd name="connsiteX3" fmla="*/ 42863 w 85725"/>
                <a:gd name="connsiteY3" fmla="*/ 0 h 85725"/>
                <a:gd name="connsiteX4" fmla="*/ 85725 w 85725"/>
                <a:gd name="connsiteY4" fmla="*/ 42863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5725" y="42863"/>
                  </a:moveTo>
                  <a:cubicBezTo>
                    <a:pt x="85725" y="66535"/>
                    <a:pt x="66535" y="85725"/>
                    <a:pt x="42863" y="85725"/>
                  </a:cubicBezTo>
                  <a:cubicBezTo>
                    <a:pt x="19190" y="85725"/>
                    <a:pt x="0" y="66535"/>
                    <a:pt x="0" y="42863"/>
                  </a:cubicBezTo>
                  <a:cubicBezTo>
                    <a:pt x="0" y="19190"/>
                    <a:pt x="19190" y="0"/>
                    <a:pt x="42863" y="0"/>
                  </a:cubicBezTo>
                  <a:cubicBezTo>
                    <a:pt x="66535" y="0"/>
                    <a:pt x="85725" y="19190"/>
                    <a:pt x="85725" y="42863"/>
                  </a:cubicBezTo>
                  <a:close/>
                </a:path>
              </a:pathLst>
            </a:custGeom>
            <a:noFill/>
            <a:ln w="19050" cap="flat">
              <a:solidFill>
                <a:srgbClr val="5EBEA7"/>
              </a:solidFill>
              <a:prstDash val="solid"/>
              <a:miter/>
            </a:ln>
          </p:spPr>
          <p:txBody>
            <a:bodyPr rtlCol="0" anchor="ctr"/>
            <a:lstStyle/>
            <a:p>
              <a:pPr defTabSz="914378">
                <a:defRPr/>
              </a:pPr>
              <a:endParaRPr lang="en-US">
                <a:solidFill>
                  <a:srgbClr val="000000"/>
                </a:solidFill>
                <a:latin typeface="Calibri"/>
              </a:endParaRPr>
            </a:p>
          </p:txBody>
        </p:sp>
      </p:grpSp>
      <p:grpSp>
        <p:nvGrpSpPr>
          <p:cNvPr id="294" name="Graphic 292">
            <a:extLst>
              <a:ext uri="{FF2B5EF4-FFF2-40B4-BE49-F238E27FC236}">
                <a16:creationId xmlns:a16="http://schemas.microsoft.com/office/drawing/2014/main" id="{97BA2CAC-898B-4683-9511-4739654C47B3}"/>
              </a:ext>
            </a:extLst>
          </p:cNvPr>
          <p:cNvGrpSpPr/>
          <p:nvPr/>
        </p:nvGrpSpPr>
        <p:grpSpPr>
          <a:xfrm>
            <a:off x="3145046" y="2446782"/>
            <a:ext cx="284003" cy="318706"/>
            <a:chOff x="4324350" y="2295525"/>
            <a:chExt cx="491870" cy="551973"/>
          </a:xfrm>
          <a:solidFill>
            <a:srgbClr val="486AE5"/>
          </a:solidFill>
        </p:grpSpPr>
        <p:sp>
          <p:nvSpPr>
            <p:cNvPr id="295" name="Freeform: Shape 294">
              <a:extLst>
                <a:ext uri="{FF2B5EF4-FFF2-40B4-BE49-F238E27FC236}">
                  <a16:creationId xmlns:a16="http://schemas.microsoft.com/office/drawing/2014/main" id="{60B7CBAF-138C-4088-ADE1-F9386425E8E2}"/>
                </a:ext>
              </a:extLst>
            </p:cNvPr>
            <p:cNvSpPr/>
            <p:nvPr/>
          </p:nvSpPr>
          <p:spPr>
            <a:xfrm>
              <a:off x="4344542" y="2702337"/>
              <a:ext cx="86296" cy="145161"/>
            </a:xfrm>
            <a:custGeom>
              <a:avLst/>
              <a:gdLst>
                <a:gd name="connsiteX0" fmla="*/ 78200 w 86296"/>
                <a:gd name="connsiteY0" fmla="*/ 145161 h 145161"/>
                <a:gd name="connsiteX1" fmla="*/ 8001 w 86296"/>
                <a:gd name="connsiteY1" fmla="*/ 145161 h 145161"/>
                <a:gd name="connsiteX2" fmla="*/ 0 w 86296"/>
                <a:gd name="connsiteY2" fmla="*/ 137160 h 145161"/>
                <a:gd name="connsiteX3" fmla="*/ 0 w 86296"/>
                <a:gd name="connsiteY3" fmla="*/ 8001 h 145161"/>
                <a:gd name="connsiteX4" fmla="*/ 8001 w 86296"/>
                <a:gd name="connsiteY4" fmla="*/ 0 h 145161"/>
                <a:gd name="connsiteX5" fmla="*/ 78296 w 86296"/>
                <a:gd name="connsiteY5" fmla="*/ 0 h 145161"/>
                <a:gd name="connsiteX6" fmla="*/ 86297 w 86296"/>
                <a:gd name="connsiteY6" fmla="*/ 8001 h 145161"/>
                <a:gd name="connsiteX7" fmla="*/ 86297 w 86296"/>
                <a:gd name="connsiteY7" fmla="*/ 137255 h 145161"/>
                <a:gd name="connsiteX8" fmla="*/ 78200 w 86296"/>
                <a:gd name="connsiteY8" fmla="*/ 145161 h 145161"/>
                <a:gd name="connsiteX9" fmla="*/ 15907 w 86296"/>
                <a:gd name="connsiteY9" fmla="*/ 129254 h 145161"/>
                <a:gd name="connsiteX10" fmla="*/ 70199 w 86296"/>
                <a:gd name="connsiteY10" fmla="*/ 129254 h 145161"/>
                <a:gd name="connsiteX11" fmla="*/ 70199 w 86296"/>
                <a:gd name="connsiteY11" fmla="*/ 16002 h 145161"/>
                <a:gd name="connsiteX12" fmla="*/ 15907 w 86296"/>
                <a:gd name="connsiteY12" fmla="*/ 16002 h 145161"/>
                <a:gd name="connsiteX13" fmla="*/ 15907 w 86296"/>
                <a:gd name="connsiteY13" fmla="*/ 129254 h 14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296" h="145161">
                  <a:moveTo>
                    <a:pt x="78200" y="145161"/>
                  </a:moveTo>
                  <a:lnTo>
                    <a:pt x="8001" y="145161"/>
                  </a:lnTo>
                  <a:cubicBezTo>
                    <a:pt x="3620" y="145161"/>
                    <a:pt x="0" y="141637"/>
                    <a:pt x="0" y="137160"/>
                  </a:cubicBezTo>
                  <a:lnTo>
                    <a:pt x="0" y="8001"/>
                  </a:lnTo>
                  <a:cubicBezTo>
                    <a:pt x="0" y="3620"/>
                    <a:pt x="3524" y="0"/>
                    <a:pt x="8001" y="0"/>
                  </a:cubicBezTo>
                  <a:lnTo>
                    <a:pt x="78296" y="0"/>
                  </a:lnTo>
                  <a:cubicBezTo>
                    <a:pt x="82677" y="0"/>
                    <a:pt x="86297" y="3524"/>
                    <a:pt x="86297" y="8001"/>
                  </a:cubicBezTo>
                  <a:lnTo>
                    <a:pt x="86297" y="137255"/>
                  </a:lnTo>
                  <a:cubicBezTo>
                    <a:pt x="86201" y="141637"/>
                    <a:pt x="82582" y="145161"/>
                    <a:pt x="78200" y="145161"/>
                  </a:cubicBezTo>
                  <a:close/>
                  <a:moveTo>
                    <a:pt x="15907" y="129254"/>
                  </a:moveTo>
                  <a:lnTo>
                    <a:pt x="70199" y="129254"/>
                  </a:lnTo>
                  <a:lnTo>
                    <a:pt x="70199" y="16002"/>
                  </a:lnTo>
                  <a:lnTo>
                    <a:pt x="15907" y="16002"/>
                  </a:lnTo>
                  <a:lnTo>
                    <a:pt x="15907" y="129254"/>
                  </a:lnTo>
                  <a:close/>
                </a:path>
              </a:pathLst>
            </a:custGeom>
            <a:grpFill/>
            <a:ln w="6350" cap="flat">
              <a:solidFill>
                <a:srgbClr val="486AE5"/>
              </a:solidFill>
              <a:prstDash val="solid"/>
              <a:miter/>
            </a:ln>
          </p:spPr>
          <p:txBody>
            <a:bodyPr rtlCol="0" anchor="ctr"/>
            <a:lstStyle/>
            <a:p>
              <a:pPr defTabSz="914378">
                <a:defRPr/>
              </a:pPr>
              <a:endParaRPr lang="en-US">
                <a:solidFill>
                  <a:srgbClr val="000000"/>
                </a:solidFill>
                <a:latin typeface="Calibri"/>
              </a:endParaRPr>
            </a:p>
          </p:txBody>
        </p:sp>
        <p:sp>
          <p:nvSpPr>
            <p:cNvPr id="296" name="Freeform: Shape 295">
              <a:extLst>
                <a:ext uri="{FF2B5EF4-FFF2-40B4-BE49-F238E27FC236}">
                  <a16:creationId xmlns:a16="http://schemas.microsoft.com/office/drawing/2014/main" id="{A46E2CB5-0F2F-4DD7-A0FE-F5C73FEA523B}"/>
                </a:ext>
              </a:extLst>
            </p:cNvPr>
            <p:cNvSpPr/>
            <p:nvPr/>
          </p:nvSpPr>
          <p:spPr>
            <a:xfrm>
              <a:off x="4472940" y="2598896"/>
              <a:ext cx="86296" cy="248602"/>
            </a:xfrm>
            <a:custGeom>
              <a:avLst/>
              <a:gdLst>
                <a:gd name="connsiteX0" fmla="*/ 78295 w 86296"/>
                <a:gd name="connsiteY0" fmla="*/ 248603 h 248602"/>
                <a:gd name="connsiteX1" fmla="*/ 8001 w 86296"/>
                <a:gd name="connsiteY1" fmla="*/ 248603 h 248602"/>
                <a:gd name="connsiteX2" fmla="*/ 0 w 86296"/>
                <a:gd name="connsiteY2" fmla="*/ 240602 h 248602"/>
                <a:gd name="connsiteX3" fmla="*/ 0 w 86296"/>
                <a:gd name="connsiteY3" fmla="*/ 8001 h 248602"/>
                <a:gd name="connsiteX4" fmla="*/ 8001 w 86296"/>
                <a:gd name="connsiteY4" fmla="*/ 0 h 248602"/>
                <a:gd name="connsiteX5" fmla="*/ 78295 w 86296"/>
                <a:gd name="connsiteY5" fmla="*/ 0 h 248602"/>
                <a:gd name="connsiteX6" fmla="*/ 86296 w 86296"/>
                <a:gd name="connsiteY6" fmla="*/ 8001 h 248602"/>
                <a:gd name="connsiteX7" fmla="*/ 86296 w 86296"/>
                <a:gd name="connsiteY7" fmla="*/ 240602 h 248602"/>
                <a:gd name="connsiteX8" fmla="*/ 78295 w 86296"/>
                <a:gd name="connsiteY8" fmla="*/ 248603 h 248602"/>
                <a:gd name="connsiteX9" fmla="*/ 16002 w 86296"/>
                <a:gd name="connsiteY9" fmla="*/ 232696 h 248602"/>
                <a:gd name="connsiteX10" fmla="*/ 70294 w 86296"/>
                <a:gd name="connsiteY10" fmla="*/ 232696 h 248602"/>
                <a:gd name="connsiteX11" fmla="*/ 70294 w 86296"/>
                <a:gd name="connsiteY11" fmla="*/ 16002 h 248602"/>
                <a:gd name="connsiteX12" fmla="*/ 16002 w 86296"/>
                <a:gd name="connsiteY12" fmla="*/ 16002 h 248602"/>
                <a:gd name="connsiteX13" fmla="*/ 16002 w 86296"/>
                <a:gd name="connsiteY13" fmla="*/ 232696 h 24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296" h="248602">
                  <a:moveTo>
                    <a:pt x="78295" y="248603"/>
                  </a:moveTo>
                  <a:lnTo>
                    <a:pt x="8001" y="248603"/>
                  </a:lnTo>
                  <a:cubicBezTo>
                    <a:pt x="3619" y="248603"/>
                    <a:pt x="0" y="245078"/>
                    <a:pt x="0" y="240602"/>
                  </a:cubicBezTo>
                  <a:lnTo>
                    <a:pt x="0" y="8001"/>
                  </a:lnTo>
                  <a:cubicBezTo>
                    <a:pt x="0" y="3619"/>
                    <a:pt x="3524" y="0"/>
                    <a:pt x="8001" y="0"/>
                  </a:cubicBezTo>
                  <a:lnTo>
                    <a:pt x="78295" y="0"/>
                  </a:lnTo>
                  <a:cubicBezTo>
                    <a:pt x="82677" y="0"/>
                    <a:pt x="86296" y="3524"/>
                    <a:pt x="86296" y="8001"/>
                  </a:cubicBezTo>
                  <a:lnTo>
                    <a:pt x="86296" y="240602"/>
                  </a:lnTo>
                  <a:cubicBezTo>
                    <a:pt x="86296" y="245078"/>
                    <a:pt x="82677" y="248603"/>
                    <a:pt x="78295" y="248603"/>
                  </a:cubicBezTo>
                  <a:close/>
                  <a:moveTo>
                    <a:pt x="16002" y="232696"/>
                  </a:moveTo>
                  <a:lnTo>
                    <a:pt x="70294" y="232696"/>
                  </a:lnTo>
                  <a:lnTo>
                    <a:pt x="70294" y="16002"/>
                  </a:lnTo>
                  <a:lnTo>
                    <a:pt x="16002" y="16002"/>
                  </a:lnTo>
                  <a:lnTo>
                    <a:pt x="16002" y="232696"/>
                  </a:lnTo>
                  <a:close/>
                </a:path>
              </a:pathLst>
            </a:custGeom>
            <a:grpFill/>
            <a:ln w="6350" cap="flat">
              <a:solidFill>
                <a:srgbClr val="486AE5"/>
              </a:solidFill>
              <a:prstDash val="solid"/>
              <a:miter/>
            </a:ln>
          </p:spPr>
          <p:txBody>
            <a:bodyPr rtlCol="0" anchor="ctr"/>
            <a:lstStyle/>
            <a:p>
              <a:pPr defTabSz="914378">
                <a:defRPr/>
              </a:pPr>
              <a:endParaRPr lang="en-US">
                <a:solidFill>
                  <a:srgbClr val="000000"/>
                </a:solidFill>
                <a:latin typeface="Calibri"/>
              </a:endParaRPr>
            </a:p>
          </p:txBody>
        </p:sp>
        <p:sp>
          <p:nvSpPr>
            <p:cNvPr id="297" name="Freeform: Shape 296">
              <a:extLst>
                <a:ext uri="{FF2B5EF4-FFF2-40B4-BE49-F238E27FC236}">
                  <a16:creationId xmlns:a16="http://schemas.microsoft.com/office/drawing/2014/main" id="{ED25B7C4-9293-43E8-9B85-8794A7FA8BE3}"/>
                </a:ext>
              </a:extLst>
            </p:cNvPr>
            <p:cNvSpPr/>
            <p:nvPr/>
          </p:nvSpPr>
          <p:spPr>
            <a:xfrm>
              <a:off x="4601432" y="2642520"/>
              <a:ext cx="86296" cy="204978"/>
            </a:xfrm>
            <a:custGeom>
              <a:avLst/>
              <a:gdLst>
                <a:gd name="connsiteX0" fmla="*/ 78296 w 86296"/>
                <a:gd name="connsiteY0" fmla="*/ 204978 h 204978"/>
                <a:gd name="connsiteX1" fmla="*/ 8001 w 86296"/>
                <a:gd name="connsiteY1" fmla="*/ 204978 h 204978"/>
                <a:gd name="connsiteX2" fmla="*/ 0 w 86296"/>
                <a:gd name="connsiteY2" fmla="*/ 196977 h 204978"/>
                <a:gd name="connsiteX3" fmla="*/ 0 w 86296"/>
                <a:gd name="connsiteY3" fmla="*/ 8001 h 204978"/>
                <a:gd name="connsiteX4" fmla="*/ 8001 w 86296"/>
                <a:gd name="connsiteY4" fmla="*/ 0 h 204978"/>
                <a:gd name="connsiteX5" fmla="*/ 78296 w 86296"/>
                <a:gd name="connsiteY5" fmla="*/ 0 h 204978"/>
                <a:gd name="connsiteX6" fmla="*/ 86297 w 86296"/>
                <a:gd name="connsiteY6" fmla="*/ 8001 h 204978"/>
                <a:gd name="connsiteX7" fmla="*/ 86297 w 86296"/>
                <a:gd name="connsiteY7" fmla="*/ 196977 h 204978"/>
                <a:gd name="connsiteX8" fmla="*/ 78296 w 86296"/>
                <a:gd name="connsiteY8" fmla="*/ 204978 h 204978"/>
                <a:gd name="connsiteX9" fmla="*/ 16002 w 86296"/>
                <a:gd name="connsiteY9" fmla="*/ 189071 h 204978"/>
                <a:gd name="connsiteX10" fmla="*/ 70295 w 86296"/>
                <a:gd name="connsiteY10" fmla="*/ 189071 h 204978"/>
                <a:gd name="connsiteX11" fmla="*/ 70295 w 86296"/>
                <a:gd name="connsiteY11" fmla="*/ 16002 h 204978"/>
                <a:gd name="connsiteX12" fmla="*/ 16002 w 86296"/>
                <a:gd name="connsiteY12" fmla="*/ 16002 h 204978"/>
                <a:gd name="connsiteX13" fmla="*/ 16002 w 86296"/>
                <a:gd name="connsiteY13" fmla="*/ 189071 h 20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296" h="204978">
                  <a:moveTo>
                    <a:pt x="78296" y="204978"/>
                  </a:moveTo>
                  <a:lnTo>
                    <a:pt x="8001" y="204978"/>
                  </a:lnTo>
                  <a:cubicBezTo>
                    <a:pt x="3619" y="204978"/>
                    <a:pt x="0" y="201454"/>
                    <a:pt x="0" y="196977"/>
                  </a:cubicBezTo>
                  <a:lnTo>
                    <a:pt x="0" y="8001"/>
                  </a:lnTo>
                  <a:cubicBezTo>
                    <a:pt x="0" y="3620"/>
                    <a:pt x="3619" y="0"/>
                    <a:pt x="8001" y="0"/>
                  </a:cubicBezTo>
                  <a:lnTo>
                    <a:pt x="78296" y="0"/>
                  </a:lnTo>
                  <a:cubicBezTo>
                    <a:pt x="82677" y="0"/>
                    <a:pt x="86297" y="3620"/>
                    <a:pt x="86297" y="8001"/>
                  </a:cubicBezTo>
                  <a:lnTo>
                    <a:pt x="86297" y="196977"/>
                  </a:lnTo>
                  <a:cubicBezTo>
                    <a:pt x="86297" y="201454"/>
                    <a:pt x="82677" y="204978"/>
                    <a:pt x="78296" y="204978"/>
                  </a:cubicBezTo>
                  <a:close/>
                  <a:moveTo>
                    <a:pt x="16002" y="189071"/>
                  </a:moveTo>
                  <a:lnTo>
                    <a:pt x="70295" y="189071"/>
                  </a:lnTo>
                  <a:lnTo>
                    <a:pt x="70295" y="16002"/>
                  </a:lnTo>
                  <a:lnTo>
                    <a:pt x="16002" y="16002"/>
                  </a:lnTo>
                  <a:lnTo>
                    <a:pt x="16002" y="189071"/>
                  </a:lnTo>
                  <a:close/>
                </a:path>
              </a:pathLst>
            </a:custGeom>
            <a:grpFill/>
            <a:ln w="6350" cap="flat">
              <a:solidFill>
                <a:srgbClr val="486AE5"/>
              </a:solidFill>
              <a:prstDash val="solid"/>
              <a:miter/>
            </a:ln>
          </p:spPr>
          <p:txBody>
            <a:bodyPr rtlCol="0" anchor="ctr"/>
            <a:lstStyle/>
            <a:p>
              <a:pPr defTabSz="914378">
                <a:defRPr/>
              </a:pPr>
              <a:endParaRPr lang="en-US">
                <a:solidFill>
                  <a:srgbClr val="000000"/>
                </a:solidFill>
                <a:latin typeface="Calibri"/>
              </a:endParaRPr>
            </a:p>
          </p:txBody>
        </p:sp>
        <p:sp>
          <p:nvSpPr>
            <p:cNvPr id="298" name="Freeform: Shape 297">
              <a:extLst>
                <a:ext uri="{FF2B5EF4-FFF2-40B4-BE49-F238E27FC236}">
                  <a16:creationId xmlns:a16="http://schemas.microsoft.com/office/drawing/2014/main" id="{9A21E55A-1856-426F-B10D-A8DE3FEED316}"/>
                </a:ext>
              </a:extLst>
            </p:cNvPr>
            <p:cNvSpPr/>
            <p:nvPr/>
          </p:nvSpPr>
          <p:spPr>
            <a:xfrm>
              <a:off x="4729924" y="2497264"/>
              <a:ext cx="86296" cy="350234"/>
            </a:xfrm>
            <a:custGeom>
              <a:avLst/>
              <a:gdLst>
                <a:gd name="connsiteX0" fmla="*/ 78295 w 86296"/>
                <a:gd name="connsiteY0" fmla="*/ 350234 h 350234"/>
                <a:gd name="connsiteX1" fmla="*/ 8001 w 86296"/>
                <a:gd name="connsiteY1" fmla="*/ 350234 h 350234"/>
                <a:gd name="connsiteX2" fmla="*/ 0 w 86296"/>
                <a:gd name="connsiteY2" fmla="*/ 342233 h 350234"/>
                <a:gd name="connsiteX3" fmla="*/ 0 w 86296"/>
                <a:gd name="connsiteY3" fmla="*/ 8001 h 350234"/>
                <a:gd name="connsiteX4" fmla="*/ 8001 w 86296"/>
                <a:gd name="connsiteY4" fmla="*/ 0 h 350234"/>
                <a:gd name="connsiteX5" fmla="*/ 78295 w 86296"/>
                <a:gd name="connsiteY5" fmla="*/ 0 h 350234"/>
                <a:gd name="connsiteX6" fmla="*/ 86296 w 86296"/>
                <a:gd name="connsiteY6" fmla="*/ 8001 h 350234"/>
                <a:gd name="connsiteX7" fmla="*/ 86296 w 86296"/>
                <a:gd name="connsiteY7" fmla="*/ 342233 h 350234"/>
                <a:gd name="connsiteX8" fmla="*/ 78295 w 86296"/>
                <a:gd name="connsiteY8" fmla="*/ 350234 h 350234"/>
                <a:gd name="connsiteX9" fmla="*/ 15907 w 86296"/>
                <a:gd name="connsiteY9" fmla="*/ 334328 h 350234"/>
                <a:gd name="connsiteX10" fmla="*/ 70199 w 86296"/>
                <a:gd name="connsiteY10" fmla="*/ 334328 h 350234"/>
                <a:gd name="connsiteX11" fmla="*/ 70199 w 86296"/>
                <a:gd name="connsiteY11" fmla="*/ 16002 h 350234"/>
                <a:gd name="connsiteX12" fmla="*/ 15907 w 86296"/>
                <a:gd name="connsiteY12" fmla="*/ 16002 h 350234"/>
                <a:gd name="connsiteX13" fmla="*/ 15907 w 86296"/>
                <a:gd name="connsiteY13" fmla="*/ 334328 h 35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296" h="350234">
                  <a:moveTo>
                    <a:pt x="78295" y="350234"/>
                  </a:moveTo>
                  <a:lnTo>
                    <a:pt x="8001" y="350234"/>
                  </a:lnTo>
                  <a:cubicBezTo>
                    <a:pt x="3619" y="350234"/>
                    <a:pt x="0" y="346710"/>
                    <a:pt x="0" y="342233"/>
                  </a:cubicBezTo>
                  <a:lnTo>
                    <a:pt x="0" y="8001"/>
                  </a:lnTo>
                  <a:cubicBezTo>
                    <a:pt x="0" y="3619"/>
                    <a:pt x="3524" y="0"/>
                    <a:pt x="8001" y="0"/>
                  </a:cubicBezTo>
                  <a:lnTo>
                    <a:pt x="78295" y="0"/>
                  </a:lnTo>
                  <a:cubicBezTo>
                    <a:pt x="82677" y="0"/>
                    <a:pt x="86296" y="3524"/>
                    <a:pt x="86296" y="8001"/>
                  </a:cubicBezTo>
                  <a:lnTo>
                    <a:pt x="86296" y="342233"/>
                  </a:lnTo>
                  <a:cubicBezTo>
                    <a:pt x="86201" y="346710"/>
                    <a:pt x="82677" y="350234"/>
                    <a:pt x="78295" y="350234"/>
                  </a:cubicBezTo>
                  <a:close/>
                  <a:moveTo>
                    <a:pt x="15907" y="334328"/>
                  </a:moveTo>
                  <a:lnTo>
                    <a:pt x="70199" y="334328"/>
                  </a:lnTo>
                  <a:lnTo>
                    <a:pt x="70199" y="16002"/>
                  </a:lnTo>
                  <a:lnTo>
                    <a:pt x="15907" y="16002"/>
                  </a:lnTo>
                  <a:lnTo>
                    <a:pt x="15907" y="334328"/>
                  </a:lnTo>
                  <a:close/>
                </a:path>
              </a:pathLst>
            </a:custGeom>
            <a:grpFill/>
            <a:ln w="6350" cap="flat">
              <a:solidFill>
                <a:srgbClr val="486AE5"/>
              </a:solidFill>
              <a:prstDash val="solid"/>
              <a:miter/>
            </a:ln>
          </p:spPr>
          <p:txBody>
            <a:bodyPr rtlCol="0" anchor="ctr"/>
            <a:lstStyle/>
            <a:p>
              <a:pPr defTabSz="914378">
                <a:defRPr/>
              </a:pPr>
              <a:endParaRPr lang="en-US">
                <a:solidFill>
                  <a:srgbClr val="000000"/>
                </a:solidFill>
                <a:latin typeface="Calibri"/>
              </a:endParaRPr>
            </a:p>
          </p:txBody>
        </p:sp>
        <p:sp>
          <p:nvSpPr>
            <p:cNvPr id="299" name="Freeform: Shape 298">
              <a:extLst>
                <a:ext uri="{FF2B5EF4-FFF2-40B4-BE49-F238E27FC236}">
                  <a16:creationId xmlns:a16="http://schemas.microsoft.com/office/drawing/2014/main" id="{9E98AD7C-E33F-4766-9D41-226A55BCD2C8}"/>
                </a:ext>
              </a:extLst>
            </p:cNvPr>
            <p:cNvSpPr/>
            <p:nvPr/>
          </p:nvSpPr>
          <p:spPr>
            <a:xfrm>
              <a:off x="4324350" y="2295525"/>
              <a:ext cx="480631" cy="272700"/>
            </a:xfrm>
            <a:custGeom>
              <a:avLst/>
              <a:gdLst>
                <a:gd name="connsiteX0" fmla="*/ 50768 w 480631"/>
                <a:gd name="connsiteY0" fmla="*/ 272701 h 272700"/>
                <a:gd name="connsiteX1" fmla="*/ 0 w 480631"/>
                <a:gd name="connsiteY1" fmla="*/ 221933 h 272700"/>
                <a:gd name="connsiteX2" fmla="*/ 50768 w 480631"/>
                <a:gd name="connsiteY2" fmla="*/ 171164 h 272700"/>
                <a:gd name="connsiteX3" fmla="*/ 88202 w 480631"/>
                <a:gd name="connsiteY3" fmla="*/ 187928 h 272700"/>
                <a:gd name="connsiteX4" fmla="*/ 88868 w 480631"/>
                <a:gd name="connsiteY4" fmla="*/ 188690 h 272700"/>
                <a:gd name="connsiteX5" fmla="*/ 90392 w 480631"/>
                <a:gd name="connsiteY5" fmla="*/ 188881 h 272700"/>
                <a:gd name="connsiteX6" fmla="*/ 126111 w 480631"/>
                <a:gd name="connsiteY6" fmla="*/ 167450 h 272700"/>
                <a:gd name="connsiteX7" fmla="*/ 125730 w 480631"/>
                <a:gd name="connsiteY7" fmla="*/ 166497 h 272700"/>
                <a:gd name="connsiteX8" fmla="*/ 122206 w 480631"/>
                <a:gd name="connsiteY8" fmla="*/ 148590 h 272700"/>
                <a:gd name="connsiteX9" fmla="*/ 172974 w 480631"/>
                <a:gd name="connsiteY9" fmla="*/ 97822 h 272700"/>
                <a:gd name="connsiteX10" fmla="*/ 223742 w 480631"/>
                <a:gd name="connsiteY10" fmla="*/ 148209 h 272700"/>
                <a:gd name="connsiteX11" fmla="*/ 223742 w 480631"/>
                <a:gd name="connsiteY11" fmla="*/ 148971 h 272700"/>
                <a:gd name="connsiteX12" fmla="*/ 224409 w 480631"/>
                <a:gd name="connsiteY12" fmla="*/ 150019 h 272700"/>
                <a:gd name="connsiteX13" fmla="*/ 264795 w 480631"/>
                <a:gd name="connsiteY13" fmla="*/ 170212 h 272700"/>
                <a:gd name="connsiteX14" fmla="*/ 265367 w 480631"/>
                <a:gd name="connsiteY14" fmla="*/ 169355 h 272700"/>
                <a:gd name="connsiteX15" fmla="*/ 307562 w 480631"/>
                <a:gd name="connsiteY15" fmla="*/ 146685 h 272700"/>
                <a:gd name="connsiteX16" fmla="*/ 335090 w 480631"/>
                <a:gd name="connsiteY16" fmla="*/ 154972 h 272700"/>
                <a:gd name="connsiteX17" fmla="*/ 335947 w 480631"/>
                <a:gd name="connsiteY17" fmla="*/ 155543 h 272700"/>
                <a:gd name="connsiteX18" fmla="*/ 337566 w 480631"/>
                <a:gd name="connsiteY18" fmla="*/ 155353 h 272700"/>
                <a:gd name="connsiteX19" fmla="*/ 395288 w 480631"/>
                <a:gd name="connsiteY19" fmla="*/ 88011 h 272700"/>
                <a:gd name="connsiteX20" fmla="*/ 394525 w 480631"/>
                <a:gd name="connsiteY20" fmla="*/ 87249 h 272700"/>
                <a:gd name="connsiteX21" fmla="*/ 379095 w 480631"/>
                <a:gd name="connsiteY21" fmla="*/ 50864 h 272700"/>
                <a:gd name="connsiteX22" fmla="*/ 429863 w 480631"/>
                <a:gd name="connsiteY22" fmla="*/ 0 h 272700"/>
                <a:gd name="connsiteX23" fmla="*/ 480632 w 480631"/>
                <a:gd name="connsiteY23" fmla="*/ 50768 h 272700"/>
                <a:gd name="connsiteX24" fmla="*/ 429863 w 480631"/>
                <a:gd name="connsiteY24" fmla="*/ 101537 h 272700"/>
                <a:gd name="connsiteX25" fmla="*/ 410337 w 480631"/>
                <a:gd name="connsiteY25" fmla="*/ 97631 h 272700"/>
                <a:gd name="connsiteX26" fmla="*/ 409480 w 480631"/>
                <a:gd name="connsiteY26" fmla="*/ 97250 h 272700"/>
                <a:gd name="connsiteX27" fmla="*/ 408051 w 480631"/>
                <a:gd name="connsiteY27" fmla="*/ 97536 h 272700"/>
                <a:gd name="connsiteX28" fmla="*/ 348329 w 480631"/>
                <a:gd name="connsiteY28" fmla="*/ 167259 h 272700"/>
                <a:gd name="connsiteX29" fmla="*/ 348901 w 480631"/>
                <a:gd name="connsiteY29" fmla="*/ 168021 h 272700"/>
                <a:gd name="connsiteX30" fmla="*/ 358426 w 480631"/>
                <a:gd name="connsiteY30" fmla="*/ 197453 h 272700"/>
                <a:gd name="connsiteX31" fmla="*/ 307658 w 480631"/>
                <a:gd name="connsiteY31" fmla="*/ 248222 h 272700"/>
                <a:gd name="connsiteX32" fmla="*/ 256889 w 480631"/>
                <a:gd name="connsiteY32" fmla="*/ 197453 h 272700"/>
                <a:gd name="connsiteX33" fmla="*/ 258128 w 480631"/>
                <a:gd name="connsiteY33" fmla="*/ 186690 h 272700"/>
                <a:gd name="connsiteX34" fmla="*/ 258318 w 480631"/>
                <a:gd name="connsiteY34" fmla="*/ 185738 h 272700"/>
                <a:gd name="connsiteX35" fmla="*/ 257651 w 480631"/>
                <a:gd name="connsiteY35" fmla="*/ 184404 h 272700"/>
                <a:gd name="connsiteX36" fmla="*/ 220885 w 480631"/>
                <a:gd name="connsiteY36" fmla="*/ 166021 h 272700"/>
                <a:gd name="connsiteX37" fmla="*/ 219837 w 480631"/>
                <a:gd name="connsiteY37" fmla="*/ 168402 h 272700"/>
                <a:gd name="connsiteX38" fmla="*/ 173165 w 480631"/>
                <a:gd name="connsiteY38" fmla="*/ 199263 h 272700"/>
                <a:gd name="connsiteX39" fmla="*/ 135731 w 480631"/>
                <a:gd name="connsiteY39" fmla="*/ 182499 h 272700"/>
                <a:gd name="connsiteX40" fmla="*/ 135065 w 480631"/>
                <a:gd name="connsiteY40" fmla="*/ 181737 h 272700"/>
                <a:gd name="connsiteX41" fmla="*/ 133541 w 480631"/>
                <a:gd name="connsiteY41" fmla="*/ 181547 h 272700"/>
                <a:gd name="connsiteX42" fmla="*/ 97727 w 480631"/>
                <a:gd name="connsiteY42" fmla="*/ 202978 h 272700"/>
                <a:gd name="connsiteX43" fmla="*/ 98108 w 480631"/>
                <a:gd name="connsiteY43" fmla="*/ 203930 h 272700"/>
                <a:gd name="connsiteX44" fmla="*/ 101632 w 480631"/>
                <a:gd name="connsiteY44" fmla="*/ 221837 h 272700"/>
                <a:gd name="connsiteX45" fmla="*/ 50768 w 480631"/>
                <a:gd name="connsiteY45" fmla="*/ 272701 h 272700"/>
                <a:gd name="connsiteX46" fmla="*/ 50768 w 480631"/>
                <a:gd name="connsiteY46" fmla="*/ 187071 h 272700"/>
                <a:gd name="connsiteX47" fmla="*/ 15907 w 480631"/>
                <a:gd name="connsiteY47" fmla="*/ 221933 h 272700"/>
                <a:gd name="connsiteX48" fmla="*/ 50768 w 480631"/>
                <a:gd name="connsiteY48" fmla="*/ 256794 h 272700"/>
                <a:gd name="connsiteX49" fmla="*/ 85630 w 480631"/>
                <a:gd name="connsiteY49" fmla="*/ 221933 h 272700"/>
                <a:gd name="connsiteX50" fmla="*/ 50768 w 480631"/>
                <a:gd name="connsiteY50" fmla="*/ 187071 h 272700"/>
                <a:gd name="connsiteX51" fmla="*/ 307562 w 480631"/>
                <a:gd name="connsiteY51" fmla="*/ 162592 h 272700"/>
                <a:gd name="connsiteX52" fmla="*/ 272701 w 480631"/>
                <a:gd name="connsiteY52" fmla="*/ 197453 h 272700"/>
                <a:gd name="connsiteX53" fmla="*/ 307562 w 480631"/>
                <a:gd name="connsiteY53" fmla="*/ 232315 h 272700"/>
                <a:gd name="connsiteX54" fmla="*/ 342424 w 480631"/>
                <a:gd name="connsiteY54" fmla="*/ 197453 h 272700"/>
                <a:gd name="connsiteX55" fmla="*/ 307562 w 480631"/>
                <a:gd name="connsiteY55" fmla="*/ 162592 h 272700"/>
                <a:gd name="connsiteX56" fmla="*/ 173069 w 480631"/>
                <a:gd name="connsiteY56" fmla="*/ 113728 h 272700"/>
                <a:gd name="connsiteX57" fmla="*/ 138208 w 480631"/>
                <a:gd name="connsiteY57" fmla="*/ 148590 h 272700"/>
                <a:gd name="connsiteX58" fmla="*/ 173069 w 480631"/>
                <a:gd name="connsiteY58" fmla="*/ 183452 h 272700"/>
                <a:gd name="connsiteX59" fmla="*/ 207931 w 480631"/>
                <a:gd name="connsiteY59" fmla="*/ 148590 h 272700"/>
                <a:gd name="connsiteX60" fmla="*/ 173069 w 480631"/>
                <a:gd name="connsiteY60" fmla="*/ 113728 h 272700"/>
                <a:gd name="connsiteX61" fmla="*/ 429863 w 480631"/>
                <a:gd name="connsiteY61" fmla="*/ 15907 h 272700"/>
                <a:gd name="connsiteX62" fmla="*/ 395002 w 480631"/>
                <a:gd name="connsiteY62" fmla="*/ 50768 h 272700"/>
                <a:gd name="connsiteX63" fmla="*/ 429863 w 480631"/>
                <a:gd name="connsiteY63" fmla="*/ 85630 h 272700"/>
                <a:gd name="connsiteX64" fmla="*/ 464725 w 480631"/>
                <a:gd name="connsiteY64" fmla="*/ 50768 h 272700"/>
                <a:gd name="connsiteX65" fmla="*/ 429863 w 480631"/>
                <a:gd name="connsiteY65" fmla="*/ 15907 h 27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80631" h="272700">
                  <a:moveTo>
                    <a:pt x="50768" y="272701"/>
                  </a:moveTo>
                  <a:cubicBezTo>
                    <a:pt x="22765" y="272701"/>
                    <a:pt x="0" y="249936"/>
                    <a:pt x="0" y="221933"/>
                  </a:cubicBezTo>
                  <a:cubicBezTo>
                    <a:pt x="0" y="193929"/>
                    <a:pt x="22765" y="171164"/>
                    <a:pt x="50768" y="171164"/>
                  </a:cubicBezTo>
                  <a:cubicBezTo>
                    <a:pt x="65056" y="171164"/>
                    <a:pt x="78296" y="177070"/>
                    <a:pt x="88202" y="187928"/>
                  </a:cubicBezTo>
                  <a:lnTo>
                    <a:pt x="88868" y="188690"/>
                  </a:lnTo>
                  <a:lnTo>
                    <a:pt x="90392" y="188881"/>
                  </a:lnTo>
                  <a:lnTo>
                    <a:pt x="126111" y="167450"/>
                  </a:lnTo>
                  <a:lnTo>
                    <a:pt x="125730" y="166497"/>
                  </a:lnTo>
                  <a:cubicBezTo>
                    <a:pt x="123253" y="159639"/>
                    <a:pt x="122206" y="154115"/>
                    <a:pt x="122206" y="148590"/>
                  </a:cubicBezTo>
                  <a:cubicBezTo>
                    <a:pt x="122206" y="120587"/>
                    <a:pt x="144971" y="97822"/>
                    <a:pt x="172974" y="97822"/>
                  </a:cubicBezTo>
                  <a:cubicBezTo>
                    <a:pt x="200787" y="97822"/>
                    <a:pt x="223552" y="120396"/>
                    <a:pt x="223742" y="148209"/>
                  </a:cubicBezTo>
                  <a:lnTo>
                    <a:pt x="223742" y="148971"/>
                  </a:lnTo>
                  <a:lnTo>
                    <a:pt x="224409" y="150019"/>
                  </a:lnTo>
                  <a:lnTo>
                    <a:pt x="264795" y="170212"/>
                  </a:lnTo>
                  <a:lnTo>
                    <a:pt x="265367" y="169355"/>
                  </a:lnTo>
                  <a:cubicBezTo>
                    <a:pt x="275558" y="154877"/>
                    <a:pt x="291084" y="146685"/>
                    <a:pt x="307562" y="146685"/>
                  </a:cubicBezTo>
                  <a:cubicBezTo>
                    <a:pt x="317278" y="146685"/>
                    <a:pt x="326803" y="149543"/>
                    <a:pt x="335090" y="154972"/>
                  </a:cubicBezTo>
                  <a:lnTo>
                    <a:pt x="335947" y="155543"/>
                  </a:lnTo>
                  <a:lnTo>
                    <a:pt x="337566" y="155353"/>
                  </a:lnTo>
                  <a:lnTo>
                    <a:pt x="395288" y="88011"/>
                  </a:lnTo>
                  <a:lnTo>
                    <a:pt x="394525" y="87249"/>
                  </a:lnTo>
                  <a:cubicBezTo>
                    <a:pt x="384239" y="76867"/>
                    <a:pt x="379095" y="64198"/>
                    <a:pt x="379095" y="50864"/>
                  </a:cubicBezTo>
                  <a:cubicBezTo>
                    <a:pt x="379095" y="22765"/>
                    <a:pt x="401860" y="0"/>
                    <a:pt x="429863" y="0"/>
                  </a:cubicBezTo>
                  <a:cubicBezTo>
                    <a:pt x="457867" y="0"/>
                    <a:pt x="480632" y="22765"/>
                    <a:pt x="480632" y="50768"/>
                  </a:cubicBezTo>
                  <a:cubicBezTo>
                    <a:pt x="480632" y="78772"/>
                    <a:pt x="457867" y="101537"/>
                    <a:pt x="429863" y="101537"/>
                  </a:cubicBezTo>
                  <a:cubicBezTo>
                    <a:pt x="423100" y="101537"/>
                    <a:pt x="416528" y="100203"/>
                    <a:pt x="410337" y="97631"/>
                  </a:cubicBezTo>
                  <a:lnTo>
                    <a:pt x="409480" y="97250"/>
                  </a:lnTo>
                  <a:lnTo>
                    <a:pt x="408051" y="97536"/>
                  </a:lnTo>
                  <a:lnTo>
                    <a:pt x="348329" y="167259"/>
                  </a:lnTo>
                  <a:lnTo>
                    <a:pt x="348901" y="168021"/>
                  </a:lnTo>
                  <a:cubicBezTo>
                    <a:pt x="355283" y="177356"/>
                    <a:pt x="358426" y="187262"/>
                    <a:pt x="358426" y="197453"/>
                  </a:cubicBezTo>
                  <a:cubicBezTo>
                    <a:pt x="358426" y="225457"/>
                    <a:pt x="335661" y="248222"/>
                    <a:pt x="307658" y="248222"/>
                  </a:cubicBezTo>
                  <a:cubicBezTo>
                    <a:pt x="279654" y="248222"/>
                    <a:pt x="256889" y="225457"/>
                    <a:pt x="256889" y="197453"/>
                  </a:cubicBezTo>
                  <a:cubicBezTo>
                    <a:pt x="256889" y="193929"/>
                    <a:pt x="257270" y="190405"/>
                    <a:pt x="258128" y="186690"/>
                  </a:cubicBezTo>
                  <a:lnTo>
                    <a:pt x="258318" y="185738"/>
                  </a:lnTo>
                  <a:lnTo>
                    <a:pt x="257651" y="184404"/>
                  </a:lnTo>
                  <a:lnTo>
                    <a:pt x="220885" y="166021"/>
                  </a:lnTo>
                  <a:lnTo>
                    <a:pt x="219837" y="168402"/>
                  </a:lnTo>
                  <a:cubicBezTo>
                    <a:pt x="211836" y="187166"/>
                    <a:pt x="193453" y="199263"/>
                    <a:pt x="173165" y="199263"/>
                  </a:cubicBezTo>
                  <a:cubicBezTo>
                    <a:pt x="158877" y="199263"/>
                    <a:pt x="145637" y="193358"/>
                    <a:pt x="135731" y="182499"/>
                  </a:cubicBezTo>
                  <a:lnTo>
                    <a:pt x="135065" y="181737"/>
                  </a:lnTo>
                  <a:lnTo>
                    <a:pt x="133541" y="181547"/>
                  </a:lnTo>
                  <a:lnTo>
                    <a:pt x="97727" y="202978"/>
                  </a:lnTo>
                  <a:lnTo>
                    <a:pt x="98108" y="203930"/>
                  </a:lnTo>
                  <a:cubicBezTo>
                    <a:pt x="100584" y="210788"/>
                    <a:pt x="101632" y="216313"/>
                    <a:pt x="101632" y="221837"/>
                  </a:cubicBezTo>
                  <a:cubicBezTo>
                    <a:pt x="101537" y="249936"/>
                    <a:pt x="78772" y="272701"/>
                    <a:pt x="50768" y="272701"/>
                  </a:cubicBezTo>
                  <a:close/>
                  <a:moveTo>
                    <a:pt x="50768" y="187071"/>
                  </a:moveTo>
                  <a:cubicBezTo>
                    <a:pt x="31528" y="187071"/>
                    <a:pt x="15907" y="202692"/>
                    <a:pt x="15907" y="221933"/>
                  </a:cubicBezTo>
                  <a:cubicBezTo>
                    <a:pt x="15907" y="241173"/>
                    <a:pt x="31528" y="256794"/>
                    <a:pt x="50768" y="256794"/>
                  </a:cubicBezTo>
                  <a:cubicBezTo>
                    <a:pt x="70009" y="256794"/>
                    <a:pt x="85630" y="241173"/>
                    <a:pt x="85630" y="221933"/>
                  </a:cubicBezTo>
                  <a:cubicBezTo>
                    <a:pt x="85630" y="202692"/>
                    <a:pt x="70009" y="187071"/>
                    <a:pt x="50768" y="187071"/>
                  </a:cubicBezTo>
                  <a:close/>
                  <a:moveTo>
                    <a:pt x="307562" y="162592"/>
                  </a:moveTo>
                  <a:cubicBezTo>
                    <a:pt x="288322" y="162592"/>
                    <a:pt x="272701" y="178213"/>
                    <a:pt x="272701" y="197453"/>
                  </a:cubicBezTo>
                  <a:cubicBezTo>
                    <a:pt x="272701" y="216694"/>
                    <a:pt x="288322" y="232315"/>
                    <a:pt x="307562" y="232315"/>
                  </a:cubicBezTo>
                  <a:cubicBezTo>
                    <a:pt x="326803" y="232315"/>
                    <a:pt x="342424" y="216694"/>
                    <a:pt x="342424" y="197453"/>
                  </a:cubicBezTo>
                  <a:cubicBezTo>
                    <a:pt x="342424" y="178308"/>
                    <a:pt x="326803" y="162592"/>
                    <a:pt x="307562" y="162592"/>
                  </a:cubicBezTo>
                  <a:close/>
                  <a:moveTo>
                    <a:pt x="173069" y="113728"/>
                  </a:moveTo>
                  <a:cubicBezTo>
                    <a:pt x="153829" y="113728"/>
                    <a:pt x="138208" y="129350"/>
                    <a:pt x="138208" y="148590"/>
                  </a:cubicBezTo>
                  <a:cubicBezTo>
                    <a:pt x="138208" y="167831"/>
                    <a:pt x="153829" y="183452"/>
                    <a:pt x="173069" y="183452"/>
                  </a:cubicBezTo>
                  <a:cubicBezTo>
                    <a:pt x="192310" y="183452"/>
                    <a:pt x="207931" y="167831"/>
                    <a:pt x="207931" y="148590"/>
                  </a:cubicBezTo>
                  <a:cubicBezTo>
                    <a:pt x="207931" y="129350"/>
                    <a:pt x="192215" y="113728"/>
                    <a:pt x="173069" y="113728"/>
                  </a:cubicBezTo>
                  <a:close/>
                  <a:moveTo>
                    <a:pt x="429863" y="15907"/>
                  </a:moveTo>
                  <a:cubicBezTo>
                    <a:pt x="410623" y="15907"/>
                    <a:pt x="395002" y="31528"/>
                    <a:pt x="395002" y="50768"/>
                  </a:cubicBezTo>
                  <a:cubicBezTo>
                    <a:pt x="395002" y="70009"/>
                    <a:pt x="410623" y="85630"/>
                    <a:pt x="429863" y="85630"/>
                  </a:cubicBezTo>
                  <a:cubicBezTo>
                    <a:pt x="449104" y="85630"/>
                    <a:pt x="464725" y="70009"/>
                    <a:pt x="464725" y="50768"/>
                  </a:cubicBezTo>
                  <a:cubicBezTo>
                    <a:pt x="464725" y="31528"/>
                    <a:pt x="449009" y="15907"/>
                    <a:pt x="429863" y="15907"/>
                  </a:cubicBezTo>
                  <a:close/>
                </a:path>
              </a:pathLst>
            </a:custGeom>
            <a:grpFill/>
            <a:ln w="6350" cap="flat">
              <a:solidFill>
                <a:srgbClr val="486AE5"/>
              </a:solidFill>
              <a:prstDash val="solid"/>
              <a:miter/>
            </a:ln>
          </p:spPr>
          <p:txBody>
            <a:bodyPr rtlCol="0" anchor="ctr"/>
            <a:lstStyle/>
            <a:p>
              <a:pPr defTabSz="914378">
                <a:defRPr/>
              </a:pPr>
              <a:endParaRPr lang="en-US">
                <a:solidFill>
                  <a:srgbClr val="000000"/>
                </a:solidFill>
                <a:latin typeface="Calibri"/>
              </a:endParaRPr>
            </a:p>
          </p:txBody>
        </p:sp>
      </p:grpSp>
      <p:grpSp>
        <p:nvGrpSpPr>
          <p:cNvPr id="301" name="Graphic 299">
            <a:extLst>
              <a:ext uri="{FF2B5EF4-FFF2-40B4-BE49-F238E27FC236}">
                <a16:creationId xmlns:a16="http://schemas.microsoft.com/office/drawing/2014/main" id="{2D6FE0EF-23F9-4977-9CBD-29922573DB73}"/>
              </a:ext>
            </a:extLst>
          </p:cNvPr>
          <p:cNvGrpSpPr/>
          <p:nvPr/>
        </p:nvGrpSpPr>
        <p:grpSpPr>
          <a:xfrm>
            <a:off x="4250666" y="2465122"/>
            <a:ext cx="318945" cy="318945"/>
            <a:chOff x="4343400" y="2343150"/>
            <a:chExt cx="457200" cy="457200"/>
          </a:xfrm>
        </p:grpSpPr>
        <p:sp>
          <p:nvSpPr>
            <p:cNvPr id="302" name="Freeform: Shape 301">
              <a:extLst>
                <a:ext uri="{FF2B5EF4-FFF2-40B4-BE49-F238E27FC236}">
                  <a16:creationId xmlns:a16="http://schemas.microsoft.com/office/drawing/2014/main" id="{0E81B1AF-05C9-4736-B92D-77A2A44D593D}"/>
                </a:ext>
              </a:extLst>
            </p:cNvPr>
            <p:cNvSpPr/>
            <p:nvPr/>
          </p:nvSpPr>
          <p:spPr>
            <a:xfrm>
              <a:off x="4562475" y="2628900"/>
              <a:ext cx="57150" cy="76200"/>
            </a:xfrm>
            <a:custGeom>
              <a:avLst/>
              <a:gdLst>
                <a:gd name="connsiteX0" fmla="*/ 57150 w 57150"/>
                <a:gd name="connsiteY0" fmla="*/ 47625 h 76200"/>
                <a:gd name="connsiteX1" fmla="*/ 28575 w 57150"/>
                <a:gd name="connsiteY1" fmla="*/ 76200 h 76200"/>
                <a:gd name="connsiteX2" fmla="*/ 0 w 57150"/>
                <a:gd name="connsiteY2" fmla="*/ 47625 h 76200"/>
                <a:gd name="connsiteX3" fmla="*/ 0 w 57150"/>
                <a:gd name="connsiteY3" fmla="*/ 28575 h 76200"/>
                <a:gd name="connsiteX4" fmla="*/ 28575 w 57150"/>
                <a:gd name="connsiteY4" fmla="*/ 0 h 76200"/>
                <a:gd name="connsiteX5" fmla="*/ 57150 w 57150"/>
                <a:gd name="connsiteY5" fmla="*/ 28575 h 76200"/>
                <a:gd name="connsiteX6" fmla="*/ 57150 w 57150"/>
                <a:gd name="connsiteY6" fmla="*/ 47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57150" y="47625"/>
                  </a:moveTo>
                  <a:cubicBezTo>
                    <a:pt x="57150" y="63437"/>
                    <a:pt x="44387" y="76200"/>
                    <a:pt x="28575" y="76200"/>
                  </a:cubicBezTo>
                  <a:cubicBezTo>
                    <a:pt x="12764" y="76200"/>
                    <a:pt x="0" y="63437"/>
                    <a:pt x="0" y="47625"/>
                  </a:cubicBezTo>
                  <a:lnTo>
                    <a:pt x="0" y="28575"/>
                  </a:lnTo>
                  <a:cubicBezTo>
                    <a:pt x="0" y="12764"/>
                    <a:pt x="12764" y="0"/>
                    <a:pt x="28575" y="0"/>
                  </a:cubicBezTo>
                  <a:cubicBezTo>
                    <a:pt x="44387" y="0"/>
                    <a:pt x="57150" y="12764"/>
                    <a:pt x="57150" y="28575"/>
                  </a:cubicBezTo>
                  <a:lnTo>
                    <a:pt x="57150" y="47625"/>
                  </a:lnTo>
                  <a:close/>
                </a:path>
              </a:pathLst>
            </a:custGeom>
            <a:noFill/>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sp>
          <p:nvSpPr>
            <p:cNvPr id="303" name="Freeform: Shape 302">
              <a:extLst>
                <a:ext uri="{FF2B5EF4-FFF2-40B4-BE49-F238E27FC236}">
                  <a16:creationId xmlns:a16="http://schemas.microsoft.com/office/drawing/2014/main" id="{1002D8F9-A928-4883-A448-037EB948E995}"/>
                </a:ext>
              </a:extLst>
            </p:cNvPr>
            <p:cNvSpPr/>
            <p:nvPr/>
          </p:nvSpPr>
          <p:spPr>
            <a:xfrm>
              <a:off x="4524375" y="2743057"/>
              <a:ext cx="133350" cy="57292"/>
            </a:xfrm>
            <a:custGeom>
              <a:avLst/>
              <a:gdLst>
                <a:gd name="connsiteX0" fmla="*/ 0 w 133350"/>
                <a:gd name="connsiteY0" fmla="*/ 57293 h 57292"/>
                <a:gd name="connsiteX1" fmla="*/ 0 w 133350"/>
                <a:gd name="connsiteY1" fmla="*/ 33861 h 57292"/>
                <a:gd name="connsiteX2" fmla="*/ 20765 w 133350"/>
                <a:gd name="connsiteY2" fmla="*/ 6429 h 57292"/>
                <a:gd name="connsiteX3" fmla="*/ 112681 w 133350"/>
                <a:gd name="connsiteY3" fmla="*/ 6429 h 57292"/>
                <a:gd name="connsiteX4" fmla="*/ 133350 w 133350"/>
                <a:gd name="connsiteY4" fmla="*/ 33861 h 57292"/>
                <a:gd name="connsiteX5" fmla="*/ 133350 w 133350"/>
                <a:gd name="connsiteY5" fmla="*/ 57293 h 5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57292">
                  <a:moveTo>
                    <a:pt x="0" y="57293"/>
                  </a:moveTo>
                  <a:lnTo>
                    <a:pt x="0" y="33861"/>
                  </a:lnTo>
                  <a:cubicBezTo>
                    <a:pt x="0" y="21098"/>
                    <a:pt x="8477" y="9858"/>
                    <a:pt x="20765" y="6429"/>
                  </a:cubicBezTo>
                  <a:cubicBezTo>
                    <a:pt x="50768" y="-2143"/>
                    <a:pt x="82677" y="-2143"/>
                    <a:pt x="112681" y="6429"/>
                  </a:cubicBezTo>
                  <a:cubicBezTo>
                    <a:pt x="124873" y="9858"/>
                    <a:pt x="133350" y="21098"/>
                    <a:pt x="133350" y="33861"/>
                  </a:cubicBezTo>
                  <a:lnTo>
                    <a:pt x="133350" y="57293"/>
                  </a:lnTo>
                </a:path>
              </a:pathLst>
            </a:custGeom>
            <a:noFill/>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sp>
          <p:nvSpPr>
            <p:cNvPr id="304" name="Freeform: Shape 303">
              <a:extLst>
                <a:ext uri="{FF2B5EF4-FFF2-40B4-BE49-F238E27FC236}">
                  <a16:creationId xmlns:a16="http://schemas.microsoft.com/office/drawing/2014/main" id="{FBF6D483-0225-4C93-8F59-9C1AA5EC5042}"/>
                </a:ext>
              </a:extLst>
            </p:cNvPr>
            <p:cNvSpPr/>
            <p:nvPr/>
          </p:nvSpPr>
          <p:spPr>
            <a:xfrm>
              <a:off x="4679061" y="2742973"/>
              <a:ext cx="112013" cy="57281"/>
            </a:xfrm>
            <a:custGeom>
              <a:avLst/>
              <a:gdLst>
                <a:gd name="connsiteX0" fmla="*/ 0 w 112013"/>
                <a:gd name="connsiteY0" fmla="*/ 6227 h 57281"/>
                <a:gd name="connsiteX1" fmla="*/ 91249 w 112013"/>
                <a:gd name="connsiteY1" fmla="*/ 6418 h 57281"/>
                <a:gd name="connsiteX2" fmla="*/ 112014 w 112013"/>
                <a:gd name="connsiteY2" fmla="*/ 33945 h 57281"/>
                <a:gd name="connsiteX3" fmla="*/ 112014 w 112013"/>
                <a:gd name="connsiteY3" fmla="*/ 57281 h 57281"/>
              </a:gdLst>
              <a:ahLst/>
              <a:cxnLst>
                <a:cxn ang="0">
                  <a:pos x="connsiteX0" y="connsiteY0"/>
                </a:cxn>
                <a:cxn ang="0">
                  <a:pos x="connsiteX1" y="connsiteY1"/>
                </a:cxn>
                <a:cxn ang="0">
                  <a:pos x="connsiteX2" y="connsiteY2"/>
                </a:cxn>
                <a:cxn ang="0">
                  <a:pos x="connsiteX3" y="connsiteY3"/>
                </a:cxn>
              </a:cxnLst>
              <a:rect l="l" t="t" r="r" b="b"/>
              <a:pathLst>
                <a:path w="112013" h="57281">
                  <a:moveTo>
                    <a:pt x="0" y="6227"/>
                  </a:moveTo>
                  <a:cubicBezTo>
                    <a:pt x="29813" y="-2155"/>
                    <a:pt x="61436" y="-2059"/>
                    <a:pt x="91249" y="6418"/>
                  </a:cubicBezTo>
                  <a:cubicBezTo>
                    <a:pt x="103537" y="9942"/>
                    <a:pt x="112014" y="21182"/>
                    <a:pt x="112014" y="33945"/>
                  </a:cubicBezTo>
                  <a:lnTo>
                    <a:pt x="112014" y="57281"/>
                  </a:lnTo>
                </a:path>
              </a:pathLst>
            </a:custGeom>
            <a:noFill/>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sp>
          <p:nvSpPr>
            <p:cNvPr id="305" name="Freeform: Shape 304">
              <a:extLst>
                <a:ext uri="{FF2B5EF4-FFF2-40B4-BE49-F238E27FC236}">
                  <a16:creationId xmlns:a16="http://schemas.microsoft.com/office/drawing/2014/main" id="{B7D2F9DB-A2B4-4FCE-88F9-48801109484E}"/>
                </a:ext>
              </a:extLst>
            </p:cNvPr>
            <p:cNvSpPr/>
            <p:nvPr/>
          </p:nvSpPr>
          <p:spPr>
            <a:xfrm>
              <a:off x="4657725" y="2800254"/>
              <a:ext cx="9525" cy="95"/>
            </a:xfrm>
            <a:custGeom>
              <a:avLst/>
              <a:gdLst>
                <a:gd name="connsiteX0" fmla="*/ 0 w 9525"/>
                <a:gd name="connsiteY0" fmla="*/ 95 h 95"/>
                <a:gd name="connsiteX1" fmla="*/ 0 w 9525"/>
                <a:gd name="connsiteY1" fmla="*/ 0 h 95"/>
              </a:gdLst>
              <a:ahLst/>
              <a:cxnLst>
                <a:cxn ang="0">
                  <a:pos x="connsiteX0" y="connsiteY0"/>
                </a:cxn>
                <a:cxn ang="0">
                  <a:pos x="connsiteX1" y="connsiteY1"/>
                </a:cxn>
              </a:cxnLst>
              <a:rect l="l" t="t" r="r" b="b"/>
              <a:pathLst>
                <a:path w="9525" h="95">
                  <a:moveTo>
                    <a:pt x="0" y="95"/>
                  </a:moveTo>
                  <a:lnTo>
                    <a:pt x="0" y="0"/>
                  </a:lnTo>
                </a:path>
              </a:pathLst>
            </a:custGeom>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sp>
          <p:nvSpPr>
            <p:cNvPr id="306" name="Freeform: Shape 305">
              <a:extLst>
                <a:ext uri="{FF2B5EF4-FFF2-40B4-BE49-F238E27FC236}">
                  <a16:creationId xmlns:a16="http://schemas.microsoft.com/office/drawing/2014/main" id="{3A651908-16A6-431F-877B-A5140C29FAB7}"/>
                </a:ext>
              </a:extLst>
            </p:cNvPr>
            <p:cNvSpPr/>
            <p:nvPr/>
          </p:nvSpPr>
          <p:spPr>
            <a:xfrm>
              <a:off x="4695825" y="2628900"/>
              <a:ext cx="57150" cy="76200"/>
            </a:xfrm>
            <a:custGeom>
              <a:avLst/>
              <a:gdLst>
                <a:gd name="connsiteX0" fmla="*/ 57150 w 57150"/>
                <a:gd name="connsiteY0" fmla="*/ 47625 h 76200"/>
                <a:gd name="connsiteX1" fmla="*/ 28575 w 57150"/>
                <a:gd name="connsiteY1" fmla="*/ 76200 h 76200"/>
                <a:gd name="connsiteX2" fmla="*/ 0 w 57150"/>
                <a:gd name="connsiteY2" fmla="*/ 47625 h 76200"/>
                <a:gd name="connsiteX3" fmla="*/ 0 w 57150"/>
                <a:gd name="connsiteY3" fmla="*/ 28575 h 76200"/>
                <a:gd name="connsiteX4" fmla="*/ 28575 w 57150"/>
                <a:gd name="connsiteY4" fmla="*/ 0 h 76200"/>
                <a:gd name="connsiteX5" fmla="*/ 57150 w 57150"/>
                <a:gd name="connsiteY5" fmla="*/ 28575 h 76200"/>
                <a:gd name="connsiteX6" fmla="*/ 57150 w 57150"/>
                <a:gd name="connsiteY6" fmla="*/ 47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57150" y="47625"/>
                  </a:moveTo>
                  <a:cubicBezTo>
                    <a:pt x="57150" y="63437"/>
                    <a:pt x="44387" y="76200"/>
                    <a:pt x="28575" y="76200"/>
                  </a:cubicBezTo>
                  <a:cubicBezTo>
                    <a:pt x="12764" y="76200"/>
                    <a:pt x="0" y="63437"/>
                    <a:pt x="0" y="47625"/>
                  </a:cubicBezTo>
                  <a:lnTo>
                    <a:pt x="0" y="28575"/>
                  </a:lnTo>
                  <a:cubicBezTo>
                    <a:pt x="0" y="12764"/>
                    <a:pt x="12764" y="0"/>
                    <a:pt x="28575" y="0"/>
                  </a:cubicBezTo>
                  <a:cubicBezTo>
                    <a:pt x="44387" y="0"/>
                    <a:pt x="57150" y="12764"/>
                    <a:pt x="57150" y="28575"/>
                  </a:cubicBezTo>
                  <a:lnTo>
                    <a:pt x="57150" y="47625"/>
                  </a:lnTo>
                  <a:close/>
                </a:path>
              </a:pathLst>
            </a:custGeom>
            <a:noFill/>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sp>
          <p:nvSpPr>
            <p:cNvPr id="307" name="Freeform: Shape 306">
              <a:extLst>
                <a:ext uri="{FF2B5EF4-FFF2-40B4-BE49-F238E27FC236}">
                  <a16:creationId xmlns:a16="http://schemas.microsoft.com/office/drawing/2014/main" id="{3B805956-A762-4D65-9585-F550E84AA923}"/>
                </a:ext>
              </a:extLst>
            </p:cNvPr>
            <p:cNvSpPr/>
            <p:nvPr/>
          </p:nvSpPr>
          <p:spPr>
            <a:xfrm>
              <a:off x="4410075" y="2352675"/>
              <a:ext cx="57150" cy="76200"/>
            </a:xfrm>
            <a:custGeom>
              <a:avLst/>
              <a:gdLst>
                <a:gd name="connsiteX0" fmla="*/ 57150 w 57150"/>
                <a:gd name="connsiteY0" fmla="*/ 47625 h 76200"/>
                <a:gd name="connsiteX1" fmla="*/ 28575 w 57150"/>
                <a:gd name="connsiteY1" fmla="*/ 76200 h 76200"/>
                <a:gd name="connsiteX2" fmla="*/ 0 w 57150"/>
                <a:gd name="connsiteY2" fmla="*/ 47625 h 76200"/>
                <a:gd name="connsiteX3" fmla="*/ 0 w 57150"/>
                <a:gd name="connsiteY3" fmla="*/ 28575 h 76200"/>
                <a:gd name="connsiteX4" fmla="*/ 28575 w 57150"/>
                <a:gd name="connsiteY4" fmla="*/ 0 h 76200"/>
                <a:gd name="connsiteX5" fmla="*/ 57150 w 57150"/>
                <a:gd name="connsiteY5" fmla="*/ 28575 h 76200"/>
                <a:gd name="connsiteX6" fmla="*/ 57150 w 57150"/>
                <a:gd name="connsiteY6" fmla="*/ 47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76200">
                  <a:moveTo>
                    <a:pt x="57150" y="47625"/>
                  </a:moveTo>
                  <a:cubicBezTo>
                    <a:pt x="57150" y="63437"/>
                    <a:pt x="44387" y="76200"/>
                    <a:pt x="28575" y="76200"/>
                  </a:cubicBezTo>
                  <a:cubicBezTo>
                    <a:pt x="12764" y="76200"/>
                    <a:pt x="0" y="63437"/>
                    <a:pt x="0" y="47625"/>
                  </a:cubicBezTo>
                  <a:lnTo>
                    <a:pt x="0" y="28575"/>
                  </a:lnTo>
                  <a:cubicBezTo>
                    <a:pt x="0" y="12763"/>
                    <a:pt x="12764" y="0"/>
                    <a:pt x="28575" y="0"/>
                  </a:cubicBezTo>
                  <a:cubicBezTo>
                    <a:pt x="44387" y="0"/>
                    <a:pt x="57150" y="12763"/>
                    <a:pt x="57150" y="28575"/>
                  </a:cubicBezTo>
                  <a:lnTo>
                    <a:pt x="57150" y="47625"/>
                  </a:lnTo>
                  <a:close/>
                </a:path>
              </a:pathLst>
            </a:custGeom>
            <a:noFill/>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sp>
          <p:nvSpPr>
            <p:cNvPr id="308" name="Freeform: Shape 307">
              <a:extLst>
                <a:ext uri="{FF2B5EF4-FFF2-40B4-BE49-F238E27FC236}">
                  <a16:creationId xmlns:a16="http://schemas.microsoft.com/office/drawing/2014/main" id="{99647B5D-F9C3-45E8-A7EA-470B8F28ADD1}"/>
                </a:ext>
              </a:extLst>
            </p:cNvPr>
            <p:cNvSpPr/>
            <p:nvPr/>
          </p:nvSpPr>
          <p:spPr>
            <a:xfrm>
              <a:off x="4352925" y="2466975"/>
              <a:ext cx="257175" cy="171450"/>
            </a:xfrm>
            <a:custGeom>
              <a:avLst/>
              <a:gdLst>
                <a:gd name="connsiteX0" fmla="*/ 257175 w 257175"/>
                <a:gd name="connsiteY0" fmla="*/ 0 h 171450"/>
                <a:gd name="connsiteX1" fmla="*/ 38100 w 257175"/>
                <a:gd name="connsiteY1" fmla="*/ 0 h 171450"/>
                <a:gd name="connsiteX2" fmla="*/ 0 w 257175"/>
                <a:gd name="connsiteY2" fmla="*/ 38100 h 171450"/>
                <a:gd name="connsiteX3" fmla="*/ 0 w 257175"/>
                <a:gd name="connsiteY3" fmla="*/ 171450 h 171450"/>
              </a:gdLst>
              <a:ahLst/>
              <a:cxnLst>
                <a:cxn ang="0">
                  <a:pos x="connsiteX0" y="connsiteY0"/>
                </a:cxn>
                <a:cxn ang="0">
                  <a:pos x="connsiteX1" y="connsiteY1"/>
                </a:cxn>
                <a:cxn ang="0">
                  <a:pos x="connsiteX2" y="connsiteY2"/>
                </a:cxn>
                <a:cxn ang="0">
                  <a:pos x="connsiteX3" y="connsiteY3"/>
                </a:cxn>
              </a:cxnLst>
              <a:rect l="l" t="t" r="r" b="b"/>
              <a:pathLst>
                <a:path w="257175" h="171450">
                  <a:moveTo>
                    <a:pt x="257175" y="0"/>
                  </a:moveTo>
                  <a:lnTo>
                    <a:pt x="38100" y="0"/>
                  </a:lnTo>
                  <a:cubicBezTo>
                    <a:pt x="17050" y="0"/>
                    <a:pt x="0" y="17050"/>
                    <a:pt x="0" y="38100"/>
                  </a:cubicBezTo>
                  <a:cubicBezTo>
                    <a:pt x="0" y="64675"/>
                    <a:pt x="0" y="107156"/>
                    <a:pt x="0" y="171450"/>
                  </a:cubicBezTo>
                </a:path>
              </a:pathLst>
            </a:custGeom>
            <a:noFill/>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sp>
          <p:nvSpPr>
            <p:cNvPr id="309" name="Freeform: Shape 308">
              <a:extLst>
                <a:ext uri="{FF2B5EF4-FFF2-40B4-BE49-F238E27FC236}">
                  <a16:creationId xmlns:a16="http://schemas.microsoft.com/office/drawing/2014/main" id="{B6AB8BED-DB78-4554-B859-D3B790A2A011}"/>
                </a:ext>
              </a:extLst>
            </p:cNvPr>
            <p:cNvSpPr/>
            <p:nvPr/>
          </p:nvSpPr>
          <p:spPr>
            <a:xfrm>
              <a:off x="4486275" y="2505075"/>
              <a:ext cx="9525" cy="295275"/>
            </a:xfrm>
            <a:custGeom>
              <a:avLst/>
              <a:gdLst>
                <a:gd name="connsiteX0" fmla="*/ 0 w 9525"/>
                <a:gd name="connsiteY0" fmla="*/ 295275 h 295275"/>
                <a:gd name="connsiteX1" fmla="*/ 0 w 9525"/>
                <a:gd name="connsiteY1" fmla="*/ 0 h 295275"/>
              </a:gdLst>
              <a:ahLst/>
              <a:cxnLst>
                <a:cxn ang="0">
                  <a:pos x="connsiteX0" y="connsiteY0"/>
                </a:cxn>
                <a:cxn ang="0">
                  <a:pos x="connsiteX1" y="connsiteY1"/>
                </a:cxn>
              </a:cxnLst>
              <a:rect l="l" t="t" r="r" b="b"/>
              <a:pathLst>
                <a:path w="9525" h="295275">
                  <a:moveTo>
                    <a:pt x="0" y="295275"/>
                  </a:moveTo>
                  <a:lnTo>
                    <a:pt x="0" y="0"/>
                  </a:lnTo>
                </a:path>
              </a:pathLst>
            </a:custGeom>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sp>
          <p:nvSpPr>
            <p:cNvPr id="310" name="Freeform: Shape 309">
              <a:extLst>
                <a:ext uri="{FF2B5EF4-FFF2-40B4-BE49-F238E27FC236}">
                  <a16:creationId xmlns:a16="http://schemas.microsoft.com/office/drawing/2014/main" id="{CD0D488C-0EE8-468B-934E-6A29363F0369}"/>
                </a:ext>
              </a:extLst>
            </p:cNvPr>
            <p:cNvSpPr/>
            <p:nvPr/>
          </p:nvSpPr>
          <p:spPr>
            <a:xfrm>
              <a:off x="4391025" y="2524125"/>
              <a:ext cx="9525" cy="276225"/>
            </a:xfrm>
            <a:custGeom>
              <a:avLst/>
              <a:gdLst>
                <a:gd name="connsiteX0" fmla="*/ 0 w 9525"/>
                <a:gd name="connsiteY0" fmla="*/ 0 h 276225"/>
                <a:gd name="connsiteX1" fmla="*/ 0 w 9525"/>
                <a:gd name="connsiteY1" fmla="*/ 276225 h 276225"/>
              </a:gdLst>
              <a:ahLst/>
              <a:cxnLst>
                <a:cxn ang="0">
                  <a:pos x="connsiteX0" y="connsiteY0"/>
                </a:cxn>
                <a:cxn ang="0">
                  <a:pos x="connsiteX1" y="connsiteY1"/>
                </a:cxn>
              </a:cxnLst>
              <a:rect l="l" t="t" r="r" b="b"/>
              <a:pathLst>
                <a:path w="9525" h="276225">
                  <a:moveTo>
                    <a:pt x="0" y="0"/>
                  </a:moveTo>
                  <a:lnTo>
                    <a:pt x="0" y="276225"/>
                  </a:lnTo>
                </a:path>
              </a:pathLst>
            </a:custGeom>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sp>
          <p:nvSpPr>
            <p:cNvPr id="311" name="Freeform: Shape 310">
              <a:extLst>
                <a:ext uri="{FF2B5EF4-FFF2-40B4-BE49-F238E27FC236}">
                  <a16:creationId xmlns:a16="http://schemas.microsoft.com/office/drawing/2014/main" id="{A61F8BB3-01DF-4A0B-B82C-D36E279D8EFC}"/>
                </a:ext>
              </a:extLst>
            </p:cNvPr>
            <p:cNvSpPr/>
            <p:nvPr/>
          </p:nvSpPr>
          <p:spPr>
            <a:xfrm>
              <a:off x="4438650" y="2638425"/>
              <a:ext cx="9525" cy="161925"/>
            </a:xfrm>
            <a:custGeom>
              <a:avLst/>
              <a:gdLst>
                <a:gd name="connsiteX0" fmla="*/ 0 w 9525"/>
                <a:gd name="connsiteY0" fmla="*/ 161925 h 161925"/>
                <a:gd name="connsiteX1" fmla="*/ 0 w 9525"/>
                <a:gd name="connsiteY1" fmla="*/ 0 h 161925"/>
              </a:gdLst>
              <a:ahLst/>
              <a:cxnLst>
                <a:cxn ang="0">
                  <a:pos x="connsiteX0" y="connsiteY0"/>
                </a:cxn>
                <a:cxn ang="0">
                  <a:pos x="connsiteX1" y="connsiteY1"/>
                </a:cxn>
              </a:cxnLst>
              <a:rect l="l" t="t" r="r" b="b"/>
              <a:pathLst>
                <a:path w="9525" h="161925">
                  <a:moveTo>
                    <a:pt x="0" y="161925"/>
                  </a:moveTo>
                  <a:lnTo>
                    <a:pt x="0" y="0"/>
                  </a:lnTo>
                </a:path>
              </a:pathLst>
            </a:custGeom>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sp>
          <p:nvSpPr>
            <p:cNvPr id="312" name="Freeform: Shape 311">
              <a:extLst>
                <a:ext uri="{FF2B5EF4-FFF2-40B4-BE49-F238E27FC236}">
                  <a16:creationId xmlns:a16="http://schemas.microsoft.com/office/drawing/2014/main" id="{D754E704-80CC-4BAE-AE7D-A8C126294A65}"/>
                </a:ext>
              </a:extLst>
            </p:cNvPr>
            <p:cNvSpPr/>
            <p:nvPr/>
          </p:nvSpPr>
          <p:spPr>
            <a:xfrm>
              <a:off x="4524375" y="2352675"/>
              <a:ext cx="266700" cy="219075"/>
            </a:xfrm>
            <a:custGeom>
              <a:avLst/>
              <a:gdLst>
                <a:gd name="connsiteX0" fmla="*/ 0 w 266700"/>
                <a:gd name="connsiteY0" fmla="*/ 152400 h 219075"/>
                <a:gd name="connsiteX1" fmla="*/ 0 w 266700"/>
                <a:gd name="connsiteY1" fmla="*/ 219075 h 219075"/>
                <a:gd name="connsiteX2" fmla="*/ 266700 w 266700"/>
                <a:gd name="connsiteY2" fmla="*/ 219075 h 219075"/>
                <a:gd name="connsiteX3" fmla="*/ 266700 w 266700"/>
                <a:gd name="connsiteY3" fmla="*/ 0 h 219075"/>
                <a:gd name="connsiteX4" fmla="*/ 0 w 266700"/>
                <a:gd name="connsiteY4" fmla="*/ 0 h 219075"/>
                <a:gd name="connsiteX5" fmla="*/ 0 w 266700"/>
                <a:gd name="connsiteY5" fmla="*/ 8572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 h="219075">
                  <a:moveTo>
                    <a:pt x="0" y="152400"/>
                  </a:moveTo>
                  <a:lnTo>
                    <a:pt x="0" y="219075"/>
                  </a:lnTo>
                  <a:lnTo>
                    <a:pt x="266700" y="219075"/>
                  </a:lnTo>
                  <a:lnTo>
                    <a:pt x="266700" y="0"/>
                  </a:lnTo>
                  <a:lnTo>
                    <a:pt x="0" y="0"/>
                  </a:lnTo>
                  <a:lnTo>
                    <a:pt x="0" y="85725"/>
                  </a:lnTo>
                </a:path>
              </a:pathLst>
            </a:custGeom>
            <a:noFill/>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sp>
          <p:nvSpPr>
            <p:cNvPr id="313" name="Freeform: Shape 312">
              <a:extLst>
                <a:ext uri="{FF2B5EF4-FFF2-40B4-BE49-F238E27FC236}">
                  <a16:creationId xmlns:a16="http://schemas.microsoft.com/office/drawing/2014/main" id="{68D55B51-D432-42BC-AFC4-1215095AA945}"/>
                </a:ext>
              </a:extLst>
            </p:cNvPr>
            <p:cNvSpPr/>
            <p:nvPr/>
          </p:nvSpPr>
          <p:spPr>
            <a:xfrm>
              <a:off x="4705350" y="2533650"/>
              <a:ext cx="57150" cy="9525"/>
            </a:xfrm>
            <a:custGeom>
              <a:avLst/>
              <a:gdLst>
                <a:gd name="connsiteX0" fmla="*/ 0 w 57150"/>
                <a:gd name="connsiteY0" fmla="*/ 0 h 9525"/>
                <a:gd name="connsiteX1" fmla="*/ 57150 w 57150"/>
                <a:gd name="connsiteY1" fmla="*/ 0 h 9525"/>
              </a:gdLst>
              <a:ahLst/>
              <a:cxnLst>
                <a:cxn ang="0">
                  <a:pos x="connsiteX0" y="connsiteY0"/>
                </a:cxn>
                <a:cxn ang="0">
                  <a:pos x="connsiteX1" y="connsiteY1"/>
                </a:cxn>
              </a:cxnLst>
              <a:rect l="l" t="t" r="r" b="b"/>
              <a:pathLst>
                <a:path w="57150" h="9525">
                  <a:moveTo>
                    <a:pt x="0" y="0"/>
                  </a:moveTo>
                  <a:lnTo>
                    <a:pt x="57150" y="0"/>
                  </a:lnTo>
                </a:path>
              </a:pathLst>
            </a:custGeom>
            <a:ln w="19050" cap="flat">
              <a:solidFill>
                <a:schemeClr val="accent4"/>
              </a:solidFill>
              <a:prstDash val="solid"/>
              <a:miter/>
            </a:ln>
          </p:spPr>
          <p:txBody>
            <a:bodyPr rtlCol="0" anchor="ctr"/>
            <a:lstStyle/>
            <a:p>
              <a:pPr defTabSz="914378">
                <a:defRPr/>
              </a:pPr>
              <a:endParaRPr lang="en-US">
                <a:solidFill>
                  <a:srgbClr val="000000"/>
                </a:solidFill>
                <a:latin typeface="Calibri"/>
              </a:endParaRPr>
            </a:p>
          </p:txBody>
        </p:sp>
      </p:grpSp>
      <p:grpSp>
        <p:nvGrpSpPr>
          <p:cNvPr id="315" name="Graphic 313">
            <a:extLst>
              <a:ext uri="{FF2B5EF4-FFF2-40B4-BE49-F238E27FC236}">
                <a16:creationId xmlns:a16="http://schemas.microsoft.com/office/drawing/2014/main" id="{A202BCDB-7283-405E-AB1C-A8F81631837F}"/>
              </a:ext>
            </a:extLst>
          </p:cNvPr>
          <p:cNvGrpSpPr/>
          <p:nvPr/>
        </p:nvGrpSpPr>
        <p:grpSpPr>
          <a:xfrm>
            <a:off x="5388561" y="2427085"/>
            <a:ext cx="323635" cy="323635"/>
            <a:chOff x="4343400" y="2343150"/>
            <a:chExt cx="457200" cy="457200"/>
          </a:xfrm>
        </p:grpSpPr>
        <p:sp>
          <p:nvSpPr>
            <p:cNvPr id="316" name="Freeform: Shape 315">
              <a:extLst>
                <a:ext uri="{FF2B5EF4-FFF2-40B4-BE49-F238E27FC236}">
                  <a16:creationId xmlns:a16="http://schemas.microsoft.com/office/drawing/2014/main" id="{EBDA3275-B169-429E-8E56-E4C87228ADCC}"/>
                </a:ext>
              </a:extLst>
            </p:cNvPr>
            <p:cNvSpPr/>
            <p:nvPr/>
          </p:nvSpPr>
          <p:spPr>
            <a:xfrm>
              <a:off x="4419600" y="2676501"/>
              <a:ext cx="152495" cy="47648"/>
            </a:xfrm>
            <a:custGeom>
              <a:avLst/>
              <a:gdLst>
                <a:gd name="connsiteX0" fmla="*/ 0 w 152495"/>
                <a:gd name="connsiteY0" fmla="*/ 47649 h 47648"/>
                <a:gd name="connsiteX1" fmla="*/ 0 w 152495"/>
                <a:gd name="connsiteY1" fmla="*/ 32695 h 47648"/>
                <a:gd name="connsiteX2" fmla="*/ 23432 w 152495"/>
                <a:gd name="connsiteY2" fmla="*/ 4501 h 47648"/>
                <a:gd name="connsiteX3" fmla="*/ 129064 w 152495"/>
                <a:gd name="connsiteY3" fmla="*/ 4501 h 47648"/>
                <a:gd name="connsiteX4" fmla="*/ 152495 w 152495"/>
                <a:gd name="connsiteY4" fmla="*/ 32695 h 47648"/>
                <a:gd name="connsiteX5" fmla="*/ 152495 w 152495"/>
                <a:gd name="connsiteY5" fmla="*/ 47649 h 4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95" h="47648">
                  <a:moveTo>
                    <a:pt x="0" y="47649"/>
                  </a:moveTo>
                  <a:lnTo>
                    <a:pt x="0" y="32695"/>
                  </a:lnTo>
                  <a:cubicBezTo>
                    <a:pt x="0" y="18883"/>
                    <a:pt x="9811" y="6787"/>
                    <a:pt x="23432" y="4501"/>
                  </a:cubicBezTo>
                  <a:cubicBezTo>
                    <a:pt x="58388" y="-1500"/>
                    <a:pt x="94107" y="-1500"/>
                    <a:pt x="129064" y="4501"/>
                  </a:cubicBezTo>
                  <a:cubicBezTo>
                    <a:pt x="142685" y="6787"/>
                    <a:pt x="152495" y="18883"/>
                    <a:pt x="152495" y="32695"/>
                  </a:cubicBezTo>
                  <a:lnTo>
                    <a:pt x="152495" y="47649"/>
                  </a:lnTo>
                </a:path>
              </a:pathLst>
            </a:custGeom>
            <a:noFill/>
            <a:ln w="19050" cap="flat">
              <a:solidFill>
                <a:schemeClr val="accent5">
                  <a:lumMod val="75000"/>
                </a:schemeClr>
              </a:solidFill>
              <a:prstDash val="solid"/>
              <a:miter/>
            </a:ln>
          </p:spPr>
          <p:txBody>
            <a:bodyPr rtlCol="0" anchor="ctr"/>
            <a:lstStyle/>
            <a:p>
              <a:pPr defTabSz="914378">
                <a:defRPr/>
              </a:pPr>
              <a:endParaRPr lang="en-US">
                <a:solidFill>
                  <a:srgbClr val="000000"/>
                </a:solidFill>
                <a:latin typeface="Calibri"/>
              </a:endParaRPr>
            </a:p>
          </p:txBody>
        </p:sp>
        <p:sp>
          <p:nvSpPr>
            <p:cNvPr id="317" name="Freeform: Shape 316">
              <a:extLst>
                <a:ext uri="{FF2B5EF4-FFF2-40B4-BE49-F238E27FC236}">
                  <a16:creationId xmlns:a16="http://schemas.microsoft.com/office/drawing/2014/main" id="{284AADE2-EF3C-4073-97B2-C41C10697422}"/>
                </a:ext>
              </a:extLst>
            </p:cNvPr>
            <p:cNvSpPr/>
            <p:nvPr/>
          </p:nvSpPr>
          <p:spPr>
            <a:xfrm>
              <a:off x="4457700" y="2543175"/>
              <a:ext cx="76200" cy="95250"/>
            </a:xfrm>
            <a:custGeom>
              <a:avLst/>
              <a:gdLst>
                <a:gd name="connsiteX0" fmla="*/ 76200 w 76200"/>
                <a:gd name="connsiteY0" fmla="*/ 57150 h 95250"/>
                <a:gd name="connsiteX1" fmla="*/ 38100 w 76200"/>
                <a:gd name="connsiteY1" fmla="*/ 95250 h 95250"/>
                <a:gd name="connsiteX2" fmla="*/ 0 w 76200"/>
                <a:gd name="connsiteY2" fmla="*/ 57150 h 95250"/>
                <a:gd name="connsiteX3" fmla="*/ 0 w 76200"/>
                <a:gd name="connsiteY3" fmla="*/ 38100 h 95250"/>
                <a:gd name="connsiteX4" fmla="*/ 38100 w 76200"/>
                <a:gd name="connsiteY4" fmla="*/ 0 h 95250"/>
                <a:gd name="connsiteX5" fmla="*/ 76200 w 76200"/>
                <a:gd name="connsiteY5" fmla="*/ 38100 h 95250"/>
                <a:gd name="connsiteX6" fmla="*/ 76200 w 76200"/>
                <a:gd name="connsiteY6" fmla="*/ 571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95250">
                  <a:moveTo>
                    <a:pt x="76200" y="57150"/>
                  </a:moveTo>
                  <a:cubicBezTo>
                    <a:pt x="76200" y="78200"/>
                    <a:pt x="59150" y="95250"/>
                    <a:pt x="38100" y="95250"/>
                  </a:cubicBezTo>
                  <a:cubicBezTo>
                    <a:pt x="17050" y="95250"/>
                    <a:pt x="0" y="78200"/>
                    <a:pt x="0" y="57150"/>
                  </a:cubicBezTo>
                  <a:lnTo>
                    <a:pt x="0" y="38100"/>
                  </a:lnTo>
                  <a:cubicBezTo>
                    <a:pt x="0" y="17050"/>
                    <a:pt x="17050" y="0"/>
                    <a:pt x="38100" y="0"/>
                  </a:cubicBezTo>
                  <a:cubicBezTo>
                    <a:pt x="59150" y="0"/>
                    <a:pt x="76200" y="17050"/>
                    <a:pt x="76200" y="38100"/>
                  </a:cubicBezTo>
                  <a:lnTo>
                    <a:pt x="76200" y="57150"/>
                  </a:lnTo>
                  <a:close/>
                </a:path>
              </a:pathLst>
            </a:custGeom>
            <a:noFill/>
            <a:ln w="19050" cap="flat">
              <a:solidFill>
                <a:schemeClr val="accent5">
                  <a:lumMod val="75000"/>
                </a:schemeClr>
              </a:solidFill>
              <a:prstDash val="solid"/>
              <a:miter/>
            </a:ln>
          </p:spPr>
          <p:txBody>
            <a:bodyPr rtlCol="0" anchor="ctr"/>
            <a:lstStyle/>
            <a:p>
              <a:pPr defTabSz="914378">
                <a:defRPr/>
              </a:pPr>
              <a:endParaRPr lang="en-US">
                <a:solidFill>
                  <a:srgbClr val="000000"/>
                </a:solidFill>
                <a:latin typeface="Calibri"/>
              </a:endParaRPr>
            </a:p>
          </p:txBody>
        </p:sp>
        <p:sp>
          <p:nvSpPr>
            <p:cNvPr id="318" name="Freeform: Shape 317">
              <a:extLst>
                <a:ext uri="{FF2B5EF4-FFF2-40B4-BE49-F238E27FC236}">
                  <a16:creationId xmlns:a16="http://schemas.microsoft.com/office/drawing/2014/main" id="{4848E5C2-215F-4D85-BF11-39F33EA7B44E}"/>
                </a:ext>
              </a:extLst>
            </p:cNvPr>
            <p:cNvSpPr/>
            <p:nvPr/>
          </p:nvSpPr>
          <p:spPr>
            <a:xfrm>
              <a:off x="4533900" y="2752725"/>
              <a:ext cx="76200" cy="9525"/>
            </a:xfrm>
            <a:custGeom>
              <a:avLst/>
              <a:gdLst>
                <a:gd name="connsiteX0" fmla="*/ 76200 w 76200"/>
                <a:gd name="connsiteY0" fmla="*/ 0 h 9525"/>
                <a:gd name="connsiteX1" fmla="*/ 0 w 76200"/>
                <a:gd name="connsiteY1" fmla="*/ 0 h 9525"/>
              </a:gdLst>
              <a:ahLst/>
              <a:cxnLst>
                <a:cxn ang="0">
                  <a:pos x="connsiteX0" y="connsiteY0"/>
                </a:cxn>
                <a:cxn ang="0">
                  <a:pos x="connsiteX1" y="connsiteY1"/>
                </a:cxn>
              </a:cxnLst>
              <a:rect l="l" t="t" r="r" b="b"/>
              <a:pathLst>
                <a:path w="76200" h="9525">
                  <a:moveTo>
                    <a:pt x="76200" y="0"/>
                  </a:moveTo>
                  <a:lnTo>
                    <a:pt x="0" y="0"/>
                  </a:lnTo>
                </a:path>
              </a:pathLst>
            </a:custGeom>
            <a:ln w="19050" cap="flat">
              <a:solidFill>
                <a:schemeClr val="accent5">
                  <a:lumMod val="75000"/>
                </a:schemeClr>
              </a:solidFill>
              <a:prstDash val="solid"/>
              <a:miter/>
            </a:ln>
          </p:spPr>
          <p:txBody>
            <a:bodyPr rtlCol="0" anchor="ctr"/>
            <a:lstStyle/>
            <a:p>
              <a:pPr defTabSz="914378">
                <a:defRPr/>
              </a:pPr>
              <a:endParaRPr lang="en-US">
                <a:solidFill>
                  <a:srgbClr val="000000"/>
                </a:solidFill>
                <a:latin typeface="Calibri"/>
              </a:endParaRPr>
            </a:p>
          </p:txBody>
        </p:sp>
        <p:sp>
          <p:nvSpPr>
            <p:cNvPr id="319" name="Freeform: Shape 318">
              <a:extLst>
                <a:ext uri="{FF2B5EF4-FFF2-40B4-BE49-F238E27FC236}">
                  <a16:creationId xmlns:a16="http://schemas.microsoft.com/office/drawing/2014/main" id="{322129F3-F0E6-4F1A-BC82-D886C822E289}"/>
                </a:ext>
              </a:extLst>
            </p:cNvPr>
            <p:cNvSpPr/>
            <p:nvPr/>
          </p:nvSpPr>
          <p:spPr>
            <a:xfrm>
              <a:off x="4352925" y="2752725"/>
              <a:ext cx="438150" cy="38100"/>
            </a:xfrm>
            <a:custGeom>
              <a:avLst/>
              <a:gdLst>
                <a:gd name="connsiteX0" fmla="*/ 161925 w 438150"/>
                <a:gd name="connsiteY0" fmla="*/ 0 h 38100"/>
                <a:gd name="connsiteX1" fmla="*/ 0 w 438150"/>
                <a:gd name="connsiteY1" fmla="*/ 0 h 38100"/>
                <a:gd name="connsiteX2" fmla="*/ 0 w 438150"/>
                <a:gd name="connsiteY2" fmla="*/ 9525 h 38100"/>
                <a:gd name="connsiteX3" fmla="*/ 28575 w 438150"/>
                <a:gd name="connsiteY3" fmla="*/ 38100 h 38100"/>
                <a:gd name="connsiteX4" fmla="*/ 409575 w 438150"/>
                <a:gd name="connsiteY4" fmla="*/ 38100 h 38100"/>
                <a:gd name="connsiteX5" fmla="*/ 438150 w 438150"/>
                <a:gd name="connsiteY5" fmla="*/ 9525 h 38100"/>
                <a:gd name="connsiteX6" fmla="*/ 438150 w 438150"/>
                <a:gd name="connsiteY6" fmla="*/ 0 h 38100"/>
                <a:gd name="connsiteX7" fmla="*/ 276225 w 438150"/>
                <a:gd name="connsiteY7"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150" h="38100">
                  <a:moveTo>
                    <a:pt x="161925" y="0"/>
                  </a:moveTo>
                  <a:lnTo>
                    <a:pt x="0" y="0"/>
                  </a:lnTo>
                  <a:lnTo>
                    <a:pt x="0" y="9525"/>
                  </a:lnTo>
                  <a:cubicBezTo>
                    <a:pt x="0" y="25336"/>
                    <a:pt x="12763" y="38100"/>
                    <a:pt x="28575" y="38100"/>
                  </a:cubicBezTo>
                  <a:lnTo>
                    <a:pt x="409575" y="38100"/>
                  </a:lnTo>
                  <a:cubicBezTo>
                    <a:pt x="425387" y="38100"/>
                    <a:pt x="438150" y="25336"/>
                    <a:pt x="438150" y="9525"/>
                  </a:cubicBezTo>
                  <a:lnTo>
                    <a:pt x="438150" y="0"/>
                  </a:lnTo>
                  <a:lnTo>
                    <a:pt x="276225" y="0"/>
                  </a:lnTo>
                </a:path>
              </a:pathLst>
            </a:custGeom>
            <a:noFill/>
            <a:ln w="19050" cap="flat">
              <a:solidFill>
                <a:schemeClr val="accent5">
                  <a:lumMod val="75000"/>
                </a:schemeClr>
              </a:solidFill>
              <a:prstDash val="solid"/>
              <a:miter/>
            </a:ln>
          </p:spPr>
          <p:txBody>
            <a:bodyPr rtlCol="0" anchor="ctr"/>
            <a:lstStyle/>
            <a:p>
              <a:pPr defTabSz="914378">
                <a:defRPr/>
              </a:pPr>
              <a:endParaRPr lang="en-US">
                <a:solidFill>
                  <a:srgbClr val="000000"/>
                </a:solidFill>
                <a:latin typeface="Calibri"/>
              </a:endParaRPr>
            </a:p>
          </p:txBody>
        </p:sp>
        <p:sp>
          <p:nvSpPr>
            <p:cNvPr id="320" name="Freeform: Shape 319">
              <a:extLst>
                <a:ext uri="{FF2B5EF4-FFF2-40B4-BE49-F238E27FC236}">
                  <a16:creationId xmlns:a16="http://schemas.microsoft.com/office/drawing/2014/main" id="{7B453FF1-FD5A-4724-9231-A1074184B5C1}"/>
                </a:ext>
              </a:extLst>
            </p:cNvPr>
            <p:cNvSpPr/>
            <p:nvPr/>
          </p:nvSpPr>
          <p:spPr>
            <a:xfrm>
              <a:off x="4371975" y="2466975"/>
              <a:ext cx="161925" cy="285750"/>
            </a:xfrm>
            <a:custGeom>
              <a:avLst/>
              <a:gdLst>
                <a:gd name="connsiteX0" fmla="*/ 161925 w 161925"/>
                <a:gd name="connsiteY0" fmla="*/ 0 h 285750"/>
                <a:gd name="connsiteX1" fmla="*/ 28575 w 161925"/>
                <a:gd name="connsiteY1" fmla="*/ 0 h 285750"/>
                <a:gd name="connsiteX2" fmla="*/ 0 w 161925"/>
                <a:gd name="connsiteY2" fmla="*/ 28575 h 285750"/>
                <a:gd name="connsiteX3" fmla="*/ 0 w 161925"/>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161925" h="285750">
                  <a:moveTo>
                    <a:pt x="161925" y="0"/>
                  </a:moveTo>
                  <a:lnTo>
                    <a:pt x="28575" y="0"/>
                  </a:lnTo>
                  <a:cubicBezTo>
                    <a:pt x="12764" y="0"/>
                    <a:pt x="0" y="12764"/>
                    <a:pt x="0" y="28575"/>
                  </a:cubicBezTo>
                  <a:lnTo>
                    <a:pt x="0" y="285750"/>
                  </a:lnTo>
                </a:path>
              </a:pathLst>
            </a:custGeom>
            <a:noFill/>
            <a:ln w="19050" cap="flat">
              <a:solidFill>
                <a:schemeClr val="accent5">
                  <a:lumMod val="75000"/>
                </a:schemeClr>
              </a:solidFill>
              <a:prstDash val="solid"/>
              <a:miter/>
            </a:ln>
          </p:spPr>
          <p:txBody>
            <a:bodyPr rtlCol="0" anchor="ctr"/>
            <a:lstStyle/>
            <a:p>
              <a:pPr defTabSz="914378">
                <a:defRPr/>
              </a:pPr>
              <a:endParaRPr lang="en-US">
                <a:solidFill>
                  <a:srgbClr val="000000"/>
                </a:solidFill>
                <a:latin typeface="Calibri"/>
              </a:endParaRPr>
            </a:p>
          </p:txBody>
        </p:sp>
        <p:sp>
          <p:nvSpPr>
            <p:cNvPr id="321" name="Freeform: Shape 320">
              <a:extLst>
                <a:ext uri="{FF2B5EF4-FFF2-40B4-BE49-F238E27FC236}">
                  <a16:creationId xmlns:a16="http://schemas.microsoft.com/office/drawing/2014/main" id="{FFE2958D-F73F-4B64-8A1D-89E0FA3A1A6E}"/>
                </a:ext>
              </a:extLst>
            </p:cNvPr>
            <p:cNvSpPr/>
            <p:nvPr/>
          </p:nvSpPr>
          <p:spPr>
            <a:xfrm>
              <a:off x="4772025" y="2581275"/>
              <a:ext cx="9525" cy="171450"/>
            </a:xfrm>
            <a:custGeom>
              <a:avLst/>
              <a:gdLst>
                <a:gd name="connsiteX0" fmla="*/ 0 w 9525"/>
                <a:gd name="connsiteY0" fmla="*/ 171450 h 171450"/>
                <a:gd name="connsiteX1" fmla="*/ 0 w 9525"/>
                <a:gd name="connsiteY1" fmla="*/ 0 h 171450"/>
              </a:gdLst>
              <a:ahLst/>
              <a:cxnLst>
                <a:cxn ang="0">
                  <a:pos x="connsiteX0" y="connsiteY0"/>
                </a:cxn>
                <a:cxn ang="0">
                  <a:pos x="connsiteX1" y="connsiteY1"/>
                </a:cxn>
              </a:cxnLst>
              <a:rect l="l" t="t" r="r" b="b"/>
              <a:pathLst>
                <a:path w="9525" h="171450">
                  <a:moveTo>
                    <a:pt x="0" y="171450"/>
                  </a:moveTo>
                  <a:lnTo>
                    <a:pt x="0" y="0"/>
                  </a:lnTo>
                </a:path>
              </a:pathLst>
            </a:custGeom>
            <a:ln w="19050" cap="flat">
              <a:solidFill>
                <a:schemeClr val="accent5">
                  <a:lumMod val="75000"/>
                </a:schemeClr>
              </a:solidFill>
              <a:prstDash val="solid"/>
              <a:miter/>
            </a:ln>
          </p:spPr>
          <p:txBody>
            <a:bodyPr rtlCol="0" anchor="ctr"/>
            <a:lstStyle/>
            <a:p>
              <a:pPr defTabSz="914378">
                <a:defRPr/>
              </a:pPr>
              <a:endParaRPr lang="en-US">
                <a:solidFill>
                  <a:srgbClr val="000000"/>
                </a:solidFill>
                <a:latin typeface="Calibri"/>
              </a:endParaRPr>
            </a:p>
          </p:txBody>
        </p:sp>
        <p:sp>
          <p:nvSpPr>
            <p:cNvPr id="322" name="Freeform: Shape 321">
              <a:extLst>
                <a:ext uri="{FF2B5EF4-FFF2-40B4-BE49-F238E27FC236}">
                  <a16:creationId xmlns:a16="http://schemas.microsoft.com/office/drawing/2014/main" id="{0FC08AF9-E6A3-4E70-9BF2-FF08EAD12A9C}"/>
                </a:ext>
              </a:extLst>
            </p:cNvPr>
            <p:cNvSpPr/>
            <p:nvPr/>
          </p:nvSpPr>
          <p:spPr>
            <a:xfrm>
              <a:off x="4371975" y="2505075"/>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19050" cap="flat">
              <a:solidFill>
                <a:schemeClr val="accent5">
                  <a:lumMod val="75000"/>
                </a:schemeClr>
              </a:solidFill>
              <a:prstDash val="solid"/>
              <a:miter/>
            </a:ln>
          </p:spPr>
          <p:txBody>
            <a:bodyPr rtlCol="0" anchor="ctr"/>
            <a:lstStyle/>
            <a:p>
              <a:pPr defTabSz="914378">
                <a:defRPr/>
              </a:pPr>
              <a:endParaRPr lang="en-US">
                <a:solidFill>
                  <a:srgbClr val="000000"/>
                </a:solidFill>
                <a:latin typeface="Calibri"/>
              </a:endParaRPr>
            </a:p>
          </p:txBody>
        </p:sp>
        <p:sp>
          <p:nvSpPr>
            <p:cNvPr id="323" name="Freeform: Shape 322">
              <a:extLst>
                <a:ext uri="{FF2B5EF4-FFF2-40B4-BE49-F238E27FC236}">
                  <a16:creationId xmlns:a16="http://schemas.microsoft.com/office/drawing/2014/main" id="{1F57CF24-DBC8-4323-B0B3-F1D45F1A01E2}"/>
                </a:ext>
              </a:extLst>
            </p:cNvPr>
            <p:cNvSpPr/>
            <p:nvPr/>
          </p:nvSpPr>
          <p:spPr>
            <a:xfrm>
              <a:off x="4629150" y="2390775"/>
              <a:ext cx="95250" cy="114300"/>
            </a:xfrm>
            <a:custGeom>
              <a:avLst/>
              <a:gdLst>
                <a:gd name="connsiteX0" fmla="*/ 95250 w 95250"/>
                <a:gd name="connsiteY0" fmla="*/ 47625 h 114300"/>
                <a:gd name="connsiteX1" fmla="*/ 47625 w 95250"/>
                <a:gd name="connsiteY1" fmla="*/ 0 h 114300"/>
                <a:gd name="connsiteX2" fmla="*/ 0 w 95250"/>
                <a:gd name="connsiteY2" fmla="*/ 47625 h 114300"/>
                <a:gd name="connsiteX3" fmla="*/ 14764 w 95250"/>
                <a:gd name="connsiteY3" fmla="*/ 82010 h 114300"/>
                <a:gd name="connsiteX4" fmla="*/ 28575 w 95250"/>
                <a:gd name="connsiteY4" fmla="*/ 114300 h 114300"/>
                <a:gd name="connsiteX5" fmla="*/ 66675 w 95250"/>
                <a:gd name="connsiteY5" fmla="*/ 114300 h 114300"/>
                <a:gd name="connsiteX6" fmla="*/ 80486 w 95250"/>
                <a:gd name="connsiteY6" fmla="*/ 82010 h 114300"/>
                <a:gd name="connsiteX7" fmla="*/ 95250 w 95250"/>
                <a:gd name="connsiteY7" fmla="*/ 4762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50" h="114300">
                  <a:moveTo>
                    <a:pt x="95250" y="47625"/>
                  </a:moveTo>
                  <a:cubicBezTo>
                    <a:pt x="95250" y="21336"/>
                    <a:pt x="73914" y="0"/>
                    <a:pt x="47625" y="0"/>
                  </a:cubicBezTo>
                  <a:cubicBezTo>
                    <a:pt x="21336" y="0"/>
                    <a:pt x="0" y="21336"/>
                    <a:pt x="0" y="47625"/>
                  </a:cubicBezTo>
                  <a:cubicBezTo>
                    <a:pt x="0" y="61151"/>
                    <a:pt x="5715" y="73343"/>
                    <a:pt x="14764" y="82010"/>
                  </a:cubicBezTo>
                  <a:cubicBezTo>
                    <a:pt x="23622" y="90488"/>
                    <a:pt x="28575" y="102108"/>
                    <a:pt x="28575" y="114300"/>
                  </a:cubicBezTo>
                  <a:lnTo>
                    <a:pt x="66675" y="114300"/>
                  </a:lnTo>
                  <a:cubicBezTo>
                    <a:pt x="66675" y="102108"/>
                    <a:pt x="71628" y="90488"/>
                    <a:pt x="80486" y="82010"/>
                  </a:cubicBezTo>
                  <a:cubicBezTo>
                    <a:pt x="89535" y="73343"/>
                    <a:pt x="95250" y="61151"/>
                    <a:pt x="95250" y="47625"/>
                  </a:cubicBezTo>
                  <a:close/>
                </a:path>
              </a:pathLst>
            </a:custGeom>
            <a:noFill/>
            <a:ln w="19050" cap="flat">
              <a:solidFill>
                <a:schemeClr val="accent5">
                  <a:lumMod val="75000"/>
                </a:schemeClr>
              </a:solidFill>
              <a:prstDash val="solid"/>
              <a:miter/>
            </a:ln>
          </p:spPr>
          <p:txBody>
            <a:bodyPr rtlCol="0" anchor="ctr"/>
            <a:lstStyle/>
            <a:p>
              <a:pPr defTabSz="914378">
                <a:defRPr/>
              </a:pPr>
              <a:endParaRPr lang="en-US">
                <a:solidFill>
                  <a:srgbClr val="000000"/>
                </a:solidFill>
                <a:latin typeface="Calibri"/>
              </a:endParaRPr>
            </a:p>
          </p:txBody>
        </p:sp>
        <p:sp>
          <p:nvSpPr>
            <p:cNvPr id="324" name="Freeform: Shape 323">
              <a:extLst>
                <a:ext uri="{FF2B5EF4-FFF2-40B4-BE49-F238E27FC236}">
                  <a16:creationId xmlns:a16="http://schemas.microsoft.com/office/drawing/2014/main" id="{7CFFC96C-94B9-4814-ACE6-FBC1D23BF241}"/>
                </a:ext>
              </a:extLst>
            </p:cNvPr>
            <p:cNvSpPr/>
            <p:nvPr/>
          </p:nvSpPr>
          <p:spPr>
            <a:xfrm>
              <a:off x="4657725" y="250507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0 w 38100"/>
                <a:gd name="connsiteY3" fmla="*/ 0 h 38100"/>
                <a:gd name="connsiteX4" fmla="*/ 38100 w 38100"/>
                <a:gd name="connsiteY4" fmla="*/ 0 h 38100"/>
                <a:gd name="connsiteX5" fmla="*/ 38100 w 38100"/>
                <a:gd name="connsiteY5" fmla="*/ 1905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 h="38100">
                  <a:moveTo>
                    <a:pt x="38100" y="19050"/>
                  </a:moveTo>
                  <a:cubicBezTo>
                    <a:pt x="38100" y="29528"/>
                    <a:pt x="29527" y="38100"/>
                    <a:pt x="19050" y="38100"/>
                  </a:cubicBezTo>
                  <a:cubicBezTo>
                    <a:pt x="8573" y="38100"/>
                    <a:pt x="0" y="29528"/>
                    <a:pt x="0" y="19050"/>
                  </a:cubicBezTo>
                  <a:lnTo>
                    <a:pt x="0" y="0"/>
                  </a:lnTo>
                  <a:lnTo>
                    <a:pt x="38100" y="0"/>
                  </a:lnTo>
                  <a:lnTo>
                    <a:pt x="38100" y="19050"/>
                  </a:lnTo>
                  <a:close/>
                </a:path>
              </a:pathLst>
            </a:custGeom>
            <a:noFill/>
            <a:ln w="19050" cap="flat">
              <a:solidFill>
                <a:schemeClr val="accent5">
                  <a:lumMod val="75000"/>
                </a:schemeClr>
              </a:solidFill>
              <a:prstDash val="solid"/>
              <a:miter/>
            </a:ln>
          </p:spPr>
          <p:txBody>
            <a:bodyPr rtlCol="0" anchor="ctr"/>
            <a:lstStyle/>
            <a:p>
              <a:pPr defTabSz="914378">
                <a:defRPr/>
              </a:pPr>
              <a:endParaRPr lang="en-US">
                <a:solidFill>
                  <a:srgbClr val="000000"/>
                </a:solidFill>
                <a:latin typeface="Calibri"/>
              </a:endParaRPr>
            </a:p>
          </p:txBody>
        </p:sp>
        <p:sp>
          <p:nvSpPr>
            <p:cNvPr id="325" name="Freeform: Shape 324">
              <a:extLst>
                <a:ext uri="{FF2B5EF4-FFF2-40B4-BE49-F238E27FC236}">
                  <a16:creationId xmlns:a16="http://schemas.microsoft.com/office/drawing/2014/main" id="{24CF1EBC-B2B5-416E-90E0-C8282E6596AA}"/>
                </a:ext>
              </a:extLst>
            </p:cNvPr>
            <p:cNvSpPr/>
            <p:nvPr/>
          </p:nvSpPr>
          <p:spPr>
            <a:xfrm>
              <a:off x="4562485" y="2393251"/>
              <a:ext cx="188107" cy="222218"/>
            </a:xfrm>
            <a:custGeom>
              <a:avLst/>
              <a:gdLst>
                <a:gd name="connsiteX0" fmla="*/ 188108 w 188107"/>
                <a:gd name="connsiteY0" fmla="*/ 161068 h 222218"/>
                <a:gd name="connsiteX1" fmla="*/ 85905 w 188107"/>
                <a:gd name="connsiteY1" fmla="*/ 184404 h 222218"/>
                <a:gd name="connsiteX2" fmla="*/ 28564 w 188107"/>
                <a:gd name="connsiteY2" fmla="*/ 222218 h 222218"/>
                <a:gd name="connsiteX3" fmla="*/ 32660 w 188107"/>
                <a:gd name="connsiteY3" fmla="*/ 153638 h 222218"/>
                <a:gd name="connsiteX4" fmla="*/ 15324 w 188107"/>
                <a:gd name="connsiteY4" fmla="*/ 16573 h 222218"/>
                <a:gd name="connsiteX5" fmla="*/ 27040 w 188107"/>
                <a:gd name="connsiteY5" fmla="*/ 0 h 2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107" h="222218">
                  <a:moveTo>
                    <a:pt x="188108" y="161068"/>
                  </a:moveTo>
                  <a:cubicBezTo>
                    <a:pt x="160009" y="184690"/>
                    <a:pt x="121814" y="193548"/>
                    <a:pt x="85905" y="184404"/>
                  </a:cubicBezTo>
                  <a:lnTo>
                    <a:pt x="28564" y="222218"/>
                  </a:lnTo>
                  <a:lnTo>
                    <a:pt x="32660" y="153638"/>
                  </a:lnTo>
                  <a:cubicBezTo>
                    <a:pt x="-2297" y="117919"/>
                    <a:pt x="-10965" y="62008"/>
                    <a:pt x="15324" y="16573"/>
                  </a:cubicBezTo>
                  <a:cubicBezTo>
                    <a:pt x="18753" y="10573"/>
                    <a:pt x="22659" y="5048"/>
                    <a:pt x="27040" y="0"/>
                  </a:cubicBezTo>
                </a:path>
              </a:pathLst>
            </a:custGeom>
            <a:noFill/>
            <a:ln w="19050" cap="flat">
              <a:solidFill>
                <a:schemeClr val="accent5">
                  <a:lumMod val="75000"/>
                </a:schemeClr>
              </a:solidFill>
              <a:prstDash val="solid"/>
              <a:miter/>
            </a:ln>
          </p:spPr>
          <p:txBody>
            <a:bodyPr rtlCol="0" anchor="ctr"/>
            <a:lstStyle/>
            <a:p>
              <a:pPr defTabSz="914378">
                <a:defRPr/>
              </a:pPr>
              <a:endParaRPr lang="en-US">
                <a:solidFill>
                  <a:srgbClr val="000000"/>
                </a:solidFill>
                <a:latin typeface="Calibri"/>
              </a:endParaRPr>
            </a:p>
          </p:txBody>
        </p:sp>
        <p:sp>
          <p:nvSpPr>
            <p:cNvPr id="326" name="Freeform: Shape 325">
              <a:extLst>
                <a:ext uri="{FF2B5EF4-FFF2-40B4-BE49-F238E27FC236}">
                  <a16:creationId xmlns:a16="http://schemas.microsoft.com/office/drawing/2014/main" id="{399C7685-E543-4559-9C7B-3F50E9E4C7C1}"/>
                </a:ext>
              </a:extLst>
            </p:cNvPr>
            <p:cNvSpPr/>
            <p:nvPr/>
          </p:nvSpPr>
          <p:spPr>
            <a:xfrm>
              <a:off x="4602956" y="2352673"/>
              <a:ext cx="188106" cy="188025"/>
            </a:xfrm>
            <a:custGeom>
              <a:avLst/>
              <a:gdLst>
                <a:gd name="connsiteX0" fmla="*/ 0 w 188106"/>
                <a:gd name="connsiteY0" fmla="*/ 26958 h 188025"/>
                <a:gd name="connsiteX1" fmla="*/ 130969 w 188106"/>
                <a:gd name="connsiteY1" fmla="*/ 15337 h 188025"/>
                <a:gd name="connsiteX2" fmla="*/ 172784 w 188106"/>
                <a:gd name="connsiteY2" fmla="*/ 171452 h 188025"/>
                <a:gd name="connsiteX3" fmla="*/ 161068 w 188106"/>
                <a:gd name="connsiteY3" fmla="*/ 188025 h 188025"/>
              </a:gdLst>
              <a:ahLst/>
              <a:cxnLst>
                <a:cxn ang="0">
                  <a:pos x="connsiteX0" y="connsiteY0"/>
                </a:cxn>
                <a:cxn ang="0">
                  <a:pos x="connsiteX1" y="connsiteY1"/>
                </a:cxn>
                <a:cxn ang="0">
                  <a:pos x="connsiteX2" y="connsiteY2"/>
                </a:cxn>
                <a:cxn ang="0">
                  <a:pos x="connsiteX3" y="connsiteY3"/>
                </a:cxn>
              </a:cxnLst>
              <a:rect l="l" t="t" r="r" b="b"/>
              <a:pathLst>
                <a:path w="188106" h="188025">
                  <a:moveTo>
                    <a:pt x="0" y="26958"/>
                  </a:moveTo>
                  <a:cubicBezTo>
                    <a:pt x="35719" y="-3237"/>
                    <a:pt x="88011" y="-9428"/>
                    <a:pt x="130969" y="15337"/>
                  </a:cubicBezTo>
                  <a:cubicBezTo>
                    <a:pt x="185642" y="46865"/>
                    <a:pt x="204311" y="116778"/>
                    <a:pt x="172784" y="171452"/>
                  </a:cubicBezTo>
                  <a:cubicBezTo>
                    <a:pt x="169354" y="177453"/>
                    <a:pt x="165449" y="182977"/>
                    <a:pt x="161068" y="188025"/>
                  </a:cubicBezTo>
                </a:path>
              </a:pathLst>
            </a:custGeom>
            <a:noFill/>
            <a:ln w="19050" cap="flat">
              <a:solidFill>
                <a:schemeClr val="accent5">
                  <a:lumMod val="75000"/>
                </a:schemeClr>
              </a:solidFill>
              <a:prstDash val="solid"/>
              <a:miter/>
            </a:ln>
          </p:spPr>
          <p:txBody>
            <a:bodyPr rtlCol="0" anchor="ctr"/>
            <a:lstStyle/>
            <a:p>
              <a:pPr defTabSz="914378">
                <a:defRPr/>
              </a:pPr>
              <a:endParaRPr lang="en-US">
                <a:solidFill>
                  <a:srgbClr val="000000"/>
                </a:solidFill>
                <a:latin typeface="Calibri"/>
              </a:endParaRPr>
            </a:p>
          </p:txBody>
        </p:sp>
      </p:grpSp>
      <p:pic>
        <p:nvPicPr>
          <p:cNvPr id="327" name="Graphic 326">
            <a:extLst>
              <a:ext uri="{FF2B5EF4-FFF2-40B4-BE49-F238E27FC236}">
                <a16:creationId xmlns:a16="http://schemas.microsoft.com/office/drawing/2014/main" id="{C3C10D8E-57DC-4F53-AA3E-0FDA4E9473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39197" y="2487294"/>
            <a:ext cx="377982" cy="281182"/>
          </a:xfrm>
          <a:prstGeom prst="rect">
            <a:avLst/>
          </a:prstGeom>
        </p:spPr>
      </p:pic>
      <p:grpSp>
        <p:nvGrpSpPr>
          <p:cNvPr id="329" name="Graphic 327">
            <a:extLst>
              <a:ext uri="{FF2B5EF4-FFF2-40B4-BE49-F238E27FC236}">
                <a16:creationId xmlns:a16="http://schemas.microsoft.com/office/drawing/2014/main" id="{5D770C79-BDEE-4A08-822A-EA74CBDAD88A}"/>
              </a:ext>
            </a:extLst>
          </p:cNvPr>
          <p:cNvGrpSpPr/>
          <p:nvPr/>
        </p:nvGrpSpPr>
        <p:grpSpPr>
          <a:xfrm>
            <a:off x="6482603" y="2399897"/>
            <a:ext cx="394275" cy="394401"/>
            <a:chOff x="6482602" y="2399897"/>
            <a:chExt cx="394275" cy="394401"/>
          </a:xfrm>
          <a:solidFill>
            <a:schemeClr val="accent6"/>
          </a:solidFill>
        </p:grpSpPr>
        <p:grpSp>
          <p:nvGrpSpPr>
            <p:cNvPr id="330" name="Graphic 327">
              <a:extLst>
                <a:ext uri="{FF2B5EF4-FFF2-40B4-BE49-F238E27FC236}">
                  <a16:creationId xmlns:a16="http://schemas.microsoft.com/office/drawing/2014/main" id="{5D770C79-BDEE-4A08-822A-EA74CBDAD88A}"/>
                </a:ext>
              </a:extLst>
            </p:cNvPr>
            <p:cNvGrpSpPr/>
            <p:nvPr/>
          </p:nvGrpSpPr>
          <p:grpSpPr>
            <a:xfrm>
              <a:off x="6482602" y="2399897"/>
              <a:ext cx="266513" cy="394401"/>
              <a:chOff x="6482602" y="2399897"/>
              <a:chExt cx="266513" cy="394401"/>
            </a:xfrm>
            <a:grpFill/>
          </p:grpSpPr>
          <p:grpSp>
            <p:nvGrpSpPr>
              <p:cNvPr id="331" name="Graphic 327">
                <a:extLst>
                  <a:ext uri="{FF2B5EF4-FFF2-40B4-BE49-F238E27FC236}">
                    <a16:creationId xmlns:a16="http://schemas.microsoft.com/office/drawing/2014/main" id="{5D770C79-BDEE-4A08-822A-EA74CBDAD88A}"/>
                  </a:ext>
                </a:extLst>
              </p:cNvPr>
              <p:cNvGrpSpPr/>
              <p:nvPr/>
            </p:nvGrpSpPr>
            <p:grpSpPr>
              <a:xfrm>
                <a:off x="6596172" y="2399897"/>
                <a:ext cx="152942" cy="394401"/>
                <a:chOff x="6596172" y="2399897"/>
                <a:chExt cx="152942" cy="394401"/>
              </a:xfrm>
              <a:grpFill/>
            </p:grpSpPr>
            <p:sp>
              <p:nvSpPr>
                <p:cNvPr id="332" name="Freeform: Shape 331">
                  <a:extLst>
                    <a:ext uri="{FF2B5EF4-FFF2-40B4-BE49-F238E27FC236}">
                      <a16:creationId xmlns:a16="http://schemas.microsoft.com/office/drawing/2014/main" id="{CB961C49-4209-41F9-9C2F-FE9BD58107FC}"/>
                    </a:ext>
                  </a:extLst>
                </p:cNvPr>
                <p:cNvSpPr/>
                <p:nvPr/>
              </p:nvSpPr>
              <p:spPr>
                <a:xfrm>
                  <a:off x="6626393" y="2698362"/>
                  <a:ext cx="10659" cy="95935"/>
                </a:xfrm>
                <a:custGeom>
                  <a:avLst/>
                  <a:gdLst>
                    <a:gd name="connsiteX0" fmla="*/ 5330 w 10659"/>
                    <a:gd name="connsiteY0" fmla="*/ 95935 h 95935"/>
                    <a:gd name="connsiteX1" fmla="*/ 0 w 10659"/>
                    <a:gd name="connsiteY1" fmla="*/ 90606 h 95935"/>
                    <a:gd name="connsiteX2" fmla="*/ 0 w 10659"/>
                    <a:gd name="connsiteY2" fmla="*/ 5330 h 95935"/>
                    <a:gd name="connsiteX3" fmla="*/ 5330 w 10659"/>
                    <a:gd name="connsiteY3" fmla="*/ 0 h 95935"/>
                    <a:gd name="connsiteX4" fmla="*/ 10659 w 10659"/>
                    <a:gd name="connsiteY4" fmla="*/ 5330 h 95935"/>
                    <a:gd name="connsiteX5" fmla="*/ 10659 w 10659"/>
                    <a:gd name="connsiteY5" fmla="*/ 90606 h 95935"/>
                    <a:gd name="connsiteX6" fmla="*/ 5330 w 10659"/>
                    <a:gd name="connsiteY6" fmla="*/ 95935 h 9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9" h="95935">
                      <a:moveTo>
                        <a:pt x="5330" y="95935"/>
                      </a:moveTo>
                      <a:cubicBezTo>
                        <a:pt x="2398" y="95935"/>
                        <a:pt x="0" y="93537"/>
                        <a:pt x="0" y="90606"/>
                      </a:cubicBezTo>
                      <a:lnTo>
                        <a:pt x="0" y="5330"/>
                      </a:lnTo>
                      <a:cubicBezTo>
                        <a:pt x="0" y="2398"/>
                        <a:pt x="2398" y="0"/>
                        <a:pt x="5330" y="0"/>
                      </a:cubicBezTo>
                      <a:cubicBezTo>
                        <a:pt x="8261" y="0"/>
                        <a:pt x="10659" y="2398"/>
                        <a:pt x="10659" y="5330"/>
                      </a:cubicBezTo>
                      <a:lnTo>
                        <a:pt x="10659" y="90606"/>
                      </a:lnTo>
                      <a:cubicBezTo>
                        <a:pt x="10659" y="93537"/>
                        <a:pt x="8261" y="95935"/>
                        <a:pt x="5330" y="95935"/>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grpSp>
              <p:nvGrpSpPr>
                <p:cNvPr id="333" name="Graphic 327">
                  <a:extLst>
                    <a:ext uri="{FF2B5EF4-FFF2-40B4-BE49-F238E27FC236}">
                      <a16:creationId xmlns:a16="http://schemas.microsoft.com/office/drawing/2014/main" id="{5D770C79-BDEE-4A08-822A-EA74CBDAD88A}"/>
                    </a:ext>
                  </a:extLst>
                </p:cNvPr>
                <p:cNvGrpSpPr/>
                <p:nvPr/>
              </p:nvGrpSpPr>
              <p:grpSpPr>
                <a:xfrm>
                  <a:off x="6596172" y="2399897"/>
                  <a:ext cx="152942" cy="394401"/>
                  <a:chOff x="6596172" y="2399897"/>
                  <a:chExt cx="152942" cy="394401"/>
                </a:xfrm>
                <a:grpFill/>
              </p:grpSpPr>
              <p:sp>
                <p:nvSpPr>
                  <p:cNvPr id="334" name="Freeform: Shape 333">
                    <a:extLst>
                      <a:ext uri="{FF2B5EF4-FFF2-40B4-BE49-F238E27FC236}">
                        <a16:creationId xmlns:a16="http://schemas.microsoft.com/office/drawing/2014/main" id="{2042905E-A9EA-49CD-8AB8-1BAB8E20F864}"/>
                      </a:ext>
                    </a:extLst>
                  </p:cNvPr>
                  <p:cNvSpPr/>
                  <p:nvPr/>
                </p:nvSpPr>
                <p:spPr>
                  <a:xfrm>
                    <a:off x="6722328" y="2698362"/>
                    <a:ext cx="10659" cy="95935"/>
                  </a:xfrm>
                  <a:custGeom>
                    <a:avLst/>
                    <a:gdLst>
                      <a:gd name="connsiteX0" fmla="*/ 5330 w 10659"/>
                      <a:gd name="connsiteY0" fmla="*/ 95935 h 95935"/>
                      <a:gd name="connsiteX1" fmla="*/ 0 w 10659"/>
                      <a:gd name="connsiteY1" fmla="*/ 90606 h 95935"/>
                      <a:gd name="connsiteX2" fmla="*/ 0 w 10659"/>
                      <a:gd name="connsiteY2" fmla="*/ 5330 h 95935"/>
                      <a:gd name="connsiteX3" fmla="*/ 5330 w 10659"/>
                      <a:gd name="connsiteY3" fmla="*/ 0 h 95935"/>
                      <a:gd name="connsiteX4" fmla="*/ 10659 w 10659"/>
                      <a:gd name="connsiteY4" fmla="*/ 5330 h 95935"/>
                      <a:gd name="connsiteX5" fmla="*/ 10659 w 10659"/>
                      <a:gd name="connsiteY5" fmla="*/ 90606 h 95935"/>
                      <a:gd name="connsiteX6" fmla="*/ 5330 w 10659"/>
                      <a:gd name="connsiteY6" fmla="*/ 95935 h 9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9" h="95935">
                        <a:moveTo>
                          <a:pt x="5330" y="95935"/>
                        </a:moveTo>
                        <a:cubicBezTo>
                          <a:pt x="2398" y="95935"/>
                          <a:pt x="0" y="93537"/>
                          <a:pt x="0" y="90606"/>
                        </a:cubicBezTo>
                        <a:lnTo>
                          <a:pt x="0" y="5330"/>
                        </a:lnTo>
                        <a:cubicBezTo>
                          <a:pt x="0" y="2398"/>
                          <a:pt x="2398" y="0"/>
                          <a:pt x="5330" y="0"/>
                        </a:cubicBezTo>
                        <a:cubicBezTo>
                          <a:pt x="8261" y="0"/>
                          <a:pt x="10659" y="2398"/>
                          <a:pt x="10659" y="5330"/>
                        </a:cubicBezTo>
                        <a:lnTo>
                          <a:pt x="10659" y="90606"/>
                        </a:lnTo>
                        <a:cubicBezTo>
                          <a:pt x="10659" y="93537"/>
                          <a:pt x="8261" y="95935"/>
                          <a:pt x="5330" y="95935"/>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35" name="Freeform: Shape 334">
                    <a:extLst>
                      <a:ext uri="{FF2B5EF4-FFF2-40B4-BE49-F238E27FC236}">
                        <a16:creationId xmlns:a16="http://schemas.microsoft.com/office/drawing/2014/main" id="{D78529B5-57F4-46A0-AB5E-377DBAB05DD8}"/>
                      </a:ext>
                    </a:extLst>
                  </p:cNvPr>
                  <p:cNvSpPr/>
                  <p:nvPr/>
                </p:nvSpPr>
                <p:spPr>
                  <a:xfrm>
                    <a:off x="6674361" y="2655724"/>
                    <a:ext cx="10659" cy="138573"/>
                  </a:xfrm>
                  <a:custGeom>
                    <a:avLst/>
                    <a:gdLst>
                      <a:gd name="connsiteX0" fmla="*/ 5330 w 10659"/>
                      <a:gd name="connsiteY0" fmla="*/ 138573 h 138573"/>
                      <a:gd name="connsiteX1" fmla="*/ 0 w 10659"/>
                      <a:gd name="connsiteY1" fmla="*/ 133244 h 138573"/>
                      <a:gd name="connsiteX2" fmla="*/ 0 w 10659"/>
                      <a:gd name="connsiteY2" fmla="*/ 5330 h 138573"/>
                      <a:gd name="connsiteX3" fmla="*/ 5330 w 10659"/>
                      <a:gd name="connsiteY3" fmla="*/ 0 h 138573"/>
                      <a:gd name="connsiteX4" fmla="*/ 10659 w 10659"/>
                      <a:gd name="connsiteY4" fmla="*/ 5330 h 138573"/>
                      <a:gd name="connsiteX5" fmla="*/ 10659 w 10659"/>
                      <a:gd name="connsiteY5" fmla="*/ 133244 h 138573"/>
                      <a:gd name="connsiteX6" fmla="*/ 5330 w 10659"/>
                      <a:gd name="connsiteY6" fmla="*/ 138573 h 13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9" h="138573">
                        <a:moveTo>
                          <a:pt x="5330" y="138573"/>
                        </a:moveTo>
                        <a:cubicBezTo>
                          <a:pt x="2398" y="138573"/>
                          <a:pt x="0" y="136175"/>
                          <a:pt x="0" y="133244"/>
                        </a:cubicBezTo>
                        <a:lnTo>
                          <a:pt x="0" y="5330"/>
                        </a:lnTo>
                        <a:cubicBezTo>
                          <a:pt x="0" y="2398"/>
                          <a:pt x="2398" y="0"/>
                          <a:pt x="5330" y="0"/>
                        </a:cubicBezTo>
                        <a:cubicBezTo>
                          <a:pt x="8261" y="0"/>
                          <a:pt x="10659" y="2398"/>
                          <a:pt x="10659" y="5330"/>
                        </a:cubicBezTo>
                        <a:lnTo>
                          <a:pt x="10659" y="133244"/>
                        </a:lnTo>
                        <a:cubicBezTo>
                          <a:pt x="10659" y="136175"/>
                          <a:pt x="8261" y="138573"/>
                          <a:pt x="5330" y="138573"/>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36" name="Freeform: Shape 335">
                    <a:extLst>
                      <a:ext uri="{FF2B5EF4-FFF2-40B4-BE49-F238E27FC236}">
                        <a16:creationId xmlns:a16="http://schemas.microsoft.com/office/drawing/2014/main" id="{F92EA8EC-5D3D-46D9-9CB6-D9EAB252656F}"/>
                      </a:ext>
                    </a:extLst>
                  </p:cNvPr>
                  <p:cNvSpPr/>
                  <p:nvPr/>
                </p:nvSpPr>
                <p:spPr>
                  <a:xfrm>
                    <a:off x="6596172" y="2495832"/>
                    <a:ext cx="152942" cy="29739"/>
                  </a:xfrm>
                  <a:custGeom>
                    <a:avLst/>
                    <a:gdLst>
                      <a:gd name="connsiteX0" fmla="*/ 147582 w 152942"/>
                      <a:gd name="connsiteY0" fmla="*/ 29740 h 29739"/>
                      <a:gd name="connsiteX1" fmla="*/ 143585 w 152942"/>
                      <a:gd name="connsiteY1" fmla="*/ 27928 h 29739"/>
                      <a:gd name="connsiteX2" fmla="*/ 104837 w 152942"/>
                      <a:gd name="connsiteY2" fmla="*/ 10659 h 29739"/>
                      <a:gd name="connsiteX3" fmla="*/ 51540 w 152942"/>
                      <a:gd name="connsiteY3" fmla="*/ 10659 h 29739"/>
                      <a:gd name="connsiteX4" fmla="*/ 10181 w 152942"/>
                      <a:gd name="connsiteY4" fmla="*/ 22651 h 29739"/>
                      <a:gd name="connsiteX5" fmla="*/ 8369 w 152942"/>
                      <a:gd name="connsiteY5" fmla="*/ 23931 h 29739"/>
                      <a:gd name="connsiteX6" fmla="*/ 961 w 152942"/>
                      <a:gd name="connsiteY6" fmla="*/ 22598 h 29739"/>
                      <a:gd name="connsiteX7" fmla="*/ 2293 w 152942"/>
                      <a:gd name="connsiteY7" fmla="*/ 15190 h 29739"/>
                      <a:gd name="connsiteX8" fmla="*/ 4105 w 152942"/>
                      <a:gd name="connsiteY8" fmla="*/ 13911 h 29739"/>
                      <a:gd name="connsiteX9" fmla="*/ 51593 w 152942"/>
                      <a:gd name="connsiteY9" fmla="*/ 0 h 29739"/>
                      <a:gd name="connsiteX10" fmla="*/ 104891 w 152942"/>
                      <a:gd name="connsiteY10" fmla="*/ 0 h 29739"/>
                      <a:gd name="connsiteX11" fmla="*/ 151632 w 152942"/>
                      <a:gd name="connsiteY11" fmla="*/ 20893 h 29739"/>
                      <a:gd name="connsiteX12" fmla="*/ 151153 w 152942"/>
                      <a:gd name="connsiteY12" fmla="*/ 28408 h 29739"/>
                      <a:gd name="connsiteX13" fmla="*/ 147582 w 152942"/>
                      <a:gd name="connsiteY13" fmla="*/ 29740 h 2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942" h="29739">
                        <a:moveTo>
                          <a:pt x="147582" y="29740"/>
                        </a:moveTo>
                        <a:cubicBezTo>
                          <a:pt x="146090" y="29740"/>
                          <a:pt x="144597" y="29100"/>
                          <a:pt x="143585" y="27928"/>
                        </a:cubicBezTo>
                        <a:cubicBezTo>
                          <a:pt x="133725" y="16629"/>
                          <a:pt x="120347" y="10659"/>
                          <a:pt x="104837" y="10659"/>
                        </a:cubicBezTo>
                        <a:lnTo>
                          <a:pt x="51540" y="10659"/>
                        </a:lnTo>
                        <a:cubicBezTo>
                          <a:pt x="27396" y="10659"/>
                          <a:pt x="22706" y="13911"/>
                          <a:pt x="10181" y="22651"/>
                        </a:cubicBezTo>
                        <a:lnTo>
                          <a:pt x="8369" y="23931"/>
                        </a:lnTo>
                        <a:cubicBezTo>
                          <a:pt x="5971" y="25636"/>
                          <a:pt x="2613" y="24996"/>
                          <a:pt x="961" y="22598"/>
                        </a:cubicBezTo>
                        <a:cubicBezTo>
                          <a:pt x="-745" y="20200"/>
                          <a:pt x="-105" y="16842"/>
                          <a:pt x="2293" y="15190"/>
                        </a:cubicBezTo>
                        <a:lnTo>
                          <a:pt x="4105" y="13911"/>
                        </a:lnTo>
                        <a:cubicBezTo>
                          <a:pt x="17429" y="4637"/>
                          <a:pt x="24092" y="0"/>
                          <a:pt x="51593" y="0"/>
                        </a:cubicBezTo>
                        <a:lnTo>
                          <a:pt x="104891" y="0"/>
                        </a:lnTo>
                        <a:cubicBezTo>
                          <a:pt x="123278" y="0"/>
                          <a:pt x="139854" y="7408"/>
                          <a:pt x="151632" y="20893"/>
                        </a:cubicBezTo>
                        <a:cubicBezTo>
                          <a:pt x="153551" y="23131"/>
                          <a:pt x="153338" y="26489"/>
                          <a:pt x="151153" y="28408"/>
                        </a:cubicBezTo>
                        <a:cubicBezTo>
                          <a:pt x="150087" y="29314"/>
                          <a:pt x="148808" y="29740"/>
                          <a:pt x="147582" y="29740"/>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37" name="Freeform: Shape 336">
                    <a:extLst>
                      <a:ext uri="{FF2B5EF4-FFF2-40B4-BE49-F238E27FC236}">
                        <a16:creationId xmlns:a16="http://schemas.microsoft.com/office/drawing/2014/main" id="{ACAD2517-BB1D-4119-BC4F-D700BCF8778A}"/>
                      </a:ext>
                    </a:extLst>
                  </p:cNvPr>
                  <p:cNvSpPr/>
                  <p:nvPr/>
                </p:nvSpPr>
                <p:spPr>
                  <a:xfrm>
                    <a:off x="6642382" y="2399897"/>
                    <a:ext cx="74616" cy="85275"/>
                  </a:xfrm>
                  <a:custGeom>
                    <a:avLst/>
                    <a:gdLst>
                      <a:gd name="connsiteX0" fmla="*/ 37308 w 74616"/>
                      <a:gd name="connsiteY0" fmla="*/ 85276 h 85275"/>
                      <a:gd name="connsiteX1" fmla="*/ 0 w 74616"/>
                      <a:gd name="connsiteY1" fmla="*/ 42638 h 85275"/>
                      <a:gd name="connsiteX2" fmla="*/ 37308 w 74616"/>
                      <a:gd name="connsiteY2" fmla="*/ 0 h 85275"/>
                      <a:gd name="connsiteX3" fmla="*/ 74616 w 74616"/>
                      <a:gd name="connsiteY3" fmla="*/ 42638 h 85275"/>
                      <a:gd name="connsiteX4" fmla="*/ 37308 w 74616"/>
                      <a:gd name="connsiteY4" fmla="*/ 85276 h 85275"/>
                      <a:gd name="connsiteX5" fmla="*/ 37308 w 74616"/>
                      <a:gd name="connsiteY5" fmla="*/ 10659 h 85275"/>
                      <a:gd name="connsiteX6" fmla="*/ 10659 w 74616"/>
                      <a:gd name="connsiteY6" fmla="*/ 42638 h 85275"/>
                      <a:gd name="connsiteX7" fmla="*/ 37308 w 74616"/>
                      <a:gd name="connsiteY7" fmla="*/ 74616 h 85275"/>
                      <a:gd name="connsiteX8" fmla="*/ 63957 w 74616"/>
                      <a:gd name="connsiteY8" fmla="*/ 42638 h 85275"/>
                      <a:gd name="connsiteX9" fmla="*/ 37308 w 74616"/>
                      <a:gd name="connsiteY9" fmla="*/ 10659 h 8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616" h="85275">
                        <a:moveTo>
                          <a:pt x="37308" y="85276"/>
                        </a:moveTo>
                        <a:cubicBezTo>
                          <a:pt x="14977" y="85276"/>
                          <a:pt x="0" y="68167"/>
                          <a:pt x="0" y="42638"/>
                        </a:cubicBezTo>
                        <a:cubicBezTo>
                          <a:pt x="0" y="17108"/>
                          <a:pt x="14977" y="0"/>
                          <a:pt x="37308" y="0"/>
                        </a:cubicBezTo>
                        <a:cubicBezTo>
                          <a:pt x="59640" y="0"/>
                          <a:pt x="74616" y="17108"/>
                          <a:pt x="74616" y="42638"/>
                        </a:cubicBezTo>
                        <a:cubicBezTo>
                          <a:pt x="74616" y="68167"/>
                          <a:pt x="59640" y="85276"/>
                          <a:pt x="37308" y="85276"/>
                        </a:cubicBezTo>
                        <a:close/>
                        <a:moveTo>
                          <a:pt x="37308" y="10659"/>
                        </a:moveTo>
                        <a:cubicBezTo>
                          <a:pt x="17641" y="10659"/>
                          <a:pt x="10659" y="27875"/>
                          <a:pt x="10659" y="42638"/>
                        </a:cubicBezTo>
                        <a:cubicBezTo>
                          <a:pt x="10659" y="57401"/>
                          <a:pt x="17641" y="74616"/>
                          <a:pt x="37308" y="74616"/>
                        </a:cubicBezTo>
                        <a:cubicBezTo>
                          <a:pt x="56975" y="74616"/>
                          <a:pt x="63957" y="57401"/>
                          <a:pt x="63957" y="42638"/>
                        </a:cubicBezTo>
                        <a:cubicBezTo>
                          <a:pt x="63957" y="27875"/>
                          <a:pt x="56975" y="10659"/>
                          <a:pt x="37308" y="10659"/>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grpSp>
          </p:grpSp>
          <p:sp>
            <p:nvSpPr>
              <p:cNvPr id="338" name="Freeform: Shape 337">
                <a:extLst>
                  <a:ext uri="{FF2B5EF4-FFF2-40B4-BE49-F238E27FC236}">
                    <a16:creationId xmlns:a16="http://schemas.microsoft.com/office/drawing/2014/main" id="{6F3180DA-B2C1-43D6-9FC4-8677E736C714}"/>
                  </a:ext>
                </a:extLst>
              </p:cNvPr>
              <p:cNvSpPr/>
              <p:nvPr/>
            </p:nvSpPr>
            <p:spPr>
              <a:xfrm>
                <a:off x="6529550" y="2522481"/>
                <a:ext cx="107555" cy="165222"/>
              </a:xfrm>
              <a:custGeom>
                <a:avLst/>
                <a:gdLst>
                  <a:gd name="connsiteX0" fmla="*/ 102172 w 107555"/>
                  <a:gd name="connsiteY0" fmla="*/ 165222 h 165222"/>
                  <a:gd name="connsiteX1" fmla="*/ 91513 w 107555"/>
                  <a:gd name="connsiteY1" fmla="*/ 165222 h 165222"/>
                  <a:gd name="connsiteX2" fmla="*/ 86183 w 107555"/>
                  <a:gd name="connsiteY2" fmla="*/ 159892 h 165222"/>
                  <a:gd name="connsiteX3" fmla="*/ 91513 w 107555"/>
                  <a:gd name="connsiteY3" fmla="*/ 154563 h 165222"/>
                  <a:gd name="connsiteX4" fmla="*/ 96843 w 107555"/>
                  <a:gd name="connsiteY4" fmla="*/ 154563 h 165222"/>
                  <a:gd name="connsiteX5" fmla="*/ 96843 w 107555"/>
                  <a:gd name="connsiteY5" fmla="*/ 57028 h 165222"/>
                  <a:gd name="connsiteX6" fmla="*/ 49568 w 107555"/>
                  <a:gd name="connsiteY6" fmla="*/ 10659 h 165222"/>
                  <a:gd name="connsiteX7" fmla="*/ 16204 w 107555"/>
                  <a:gd name="connsiteY7" fmla="*/ 10659 h 165222"/>
                  <a:gd name="connsiteX8" fmla="*/ 6397 w 107555"/>
                  <a:gd name="connsiteY8" fmla="*/ 11672 h 165222"/>
                  <a:gd name="connsiteX9" fmla="*/ 108 w 107555"/>
                  <a:gd name="connsiteY9" fmla="*/ 7515 h 165222"/>
                  <a:gd name="connsiteX10" fmla="*/ 4265 w 107555"/>
                  <a:gd name="connsiteY10" fmla="*/ 1226 h 165222"/>
                  <a:gd name="connsiteX11" fmla="*/ 16257 w 107555"/>
                  <a:gd name="connsiteY11" fmla="*/ 0 h 165222"/>
                  <a:gd name="connsiteX12" fmla="*/ 49621 w 107555"/>
                  <a:gd name="connsiteY12" fmla="*/ 0 h 165222"/>
                  <a:gd name="connsiteX13" fmla="*/ 107555 w 107555"/>
                  <a:gd name="connsiteY13" fmla="*/ 57028 h 165222"/>
                  <a:gd name="connsiteX14" fmla="*/ 107555 w 107555"/>
                  <a:gd name="connsiteY14" fmla="*/ 159892 h 165222"/>
                  <a:gd name="connsiteX15" fmla="*/ 102172 w 107555"/>
                  <a:gd name="connsiteY15" fmla="*/ 165222 h 16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555" h="165222">
                    <a:moveTo>
                      <a:pt x="102172" y="165222"/>
                    </a:moveTo>
                    <a:lnTo>
                      <a:pt x="91513" y="165222"/>
                    </a:lnTo>
                    <a:cubicBezTo>
                      <a:pt x="88581" y="165222"/>
                      <a:pt x="86183" y="162824"/>
                      <a:pt x="86183" y="159892"/>
                    </a:cubicBezTo>
                    <a:cubicBezTo>
                      <a:pt x="86183" y="156961"/>
                      <a:pt x="88581" y="154563"/>
                      <a:pt x="91513" y="154563"/>
                    </a:cubicBezTo>
                    <a:lnTo>
                      <a:pt x="96843" y="154563"/>
                    </a:lnTo>
                    <a:lnTo>
                      <a:pt x="96843" y="57028"/>
                    </a:lnTo>
                    <a:cubicBezTo>
                      <a:pt x="96843" y="31499"/>
                      <a:pt x="75630" y="10659"/>
                      <a:pt x="49568" y="10659"/>
                    </a:cubicBezTo>
                    <a:lnTo>
                      <a:pt x="16204" y="10659"/>
                    </a:lnTo>
                    <a:cubicBezTo>
                      <a:pt x="12899" y="10659"/>
                      <a:pt x="9595" y="10979"/>
                      <a:pt x="6397" y="11672"/>
                    </a:cubicBezTo>
                    <a:cubicBezTo>
                      <a:pt x="3519" y="12205"/>
                      <a:pt x="694" y="10393"/>
                      <a:pt x="108" y="7515"/>
                    </a:cubicBezTo>
                    <a:cubicBezTo>
                      <a:pt x="-479" y="4637"/>
                      <a:pt x="1387" y="1812"/>
                      <a:pt x="4265" y="1226"/>
                    </a:cubicBezTo>
                    <a:cubicBezTo>
                      <a:pt x="8209" y="426"/>
                      <a:pt x="12206" y="0"/>
                      <a:pt x="16257" y="0"/>
                    </a:cubicBezTo>
                    <a:lnTo>
                      <a:pt x="49621" y="0"/>
                    </a:lnTo>
                    <a:cubicBezTo>
                      <a:pt x="81546" y="0"/>
                      <a:pt x="107555" y="25583"/>
                      <a:pt x="107555" y="57028"/>
                    </a:cubicBezTo>
                    <a:lnTo>
                      <a:pt x="107555" y="159892"/>
                    </a:lnTo>
                    <a:cubicBezTo>
                      <a:pt x="107502" y="162824"/>
                      <a:pt x="105104" y="165222"/>
                      <a:pt x="102172" y="165222"/>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39" name="Freeform: Shape 338">
                <a:extLst>
                  <a:ext uri="{FF2B5EF4-FFF2-40B4-BE49-F238E27FC236}">
                    <a16:creationId xmlns:a16="http://schemas.microsoft.com/office/drawing/2014/main" id="{C3E1CD94-A344-4878-8BFC-54D37856CBDC}"/>
                  </a:ext>
                </a:extLst>
              </p:cNvPr>
              <p:cNvSpPr/>
              <p:nvPr/>
            </p:nvSpPr>
            <p:spPr>
              <a:xfrm>
                <a:off x="6487820" y="2568849"/>
                <a:ext cx="21318" cy="118853"/>
              </a:xfrm>
              <a:custGeom>
                <a:avLst/>
                <a:gdLst>
                  <a:gd name="connsiteX0" fmla="*/ 15989 w 21318"/>
                  <a:gd name="connsiteY0" fmla="*/ 118853 h 118853"/>
                  <a:gd name="connsiteX1" fmla="*/ 5330 w 21318"/>
                  <a:gd name="connsiteY1" fmla="*/ 118853 h 118853"/>
                  <a:gd name="connsiteX2" fmla="*/ 0 w 21318"/>
                  <a:gd name="connsiteY2" fmla="*/ 113524 h 118853"/>
                  <a:gd name="connsiteX3" fmla="*/ 0 w 21318"/>
                  <a:gd name="connsiteY3" fmla="*/ 5330 h 118853"/>
                  <a:gd name="connsiteX4" fmla="*/ 5330 w 21318"/>
                  <a:gd name="connsiteY4" fmla="*/ 0 h 118853"/>
                  <a:gd name="connsiteX5" fmla="*/ 10659 w 21318"/>
                  <a:gd name="connsiteY5" fmla="*/ 5330 h 118853"/>
                  <a:gd name="connsiteX6" fmla="*/ 10659 w 21318"/>
                  <a:gd name="connsiteY6" fmla="*/ 108194 h 118853"/>
                  <a:gd name="connsiteX7" fmla="*/ 15989 w 21318"/>
                  <a:gd name="connsiteY7" fmla="*/ 108194 h 118853"/>
                  <a:gd name="connsiteX8" fmla="*/ 21319 w 21318"/>
                  <a:gd name="connsiteY8" fmla="*/ 113524 h 118853"/>
                  <a:gd name="connsiteX9" fmla="*/ 15989 w 21318"/>
                  <a:gd name="connsiteY9" fmla="*/ 118853 h 11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 h="118853">
                    <a:moveTo>
                      <a:pt x="15989" y="118853"/>
                    </a:moveTo>
                    <a:lnTo>
                      <a:pt x="5330" y="118853"/>
                    </a:lnTo>
                    <a:cubicBezTo>
                      <a:pt x="2398" y="118853"/>
                      <a:pt x="0" y="116455"/>
                      <a:pt x="0" y="113524"/>
                    </a:cubicBezTo>
                    <a:lnTo>
                      <a:pt x="0" y="5330"/>
                    </a:lnTo>
                    <a:cubicBezTo>
                      <a:pt x="0" y="2398"/>
                      <a:pt x="2398" y="0"/>
                      <a:pt x="5330" y="0"/>
                    </a:cubicBezTo>
                    <a:cubicBezTo>
                      <a:pt x="8261" y="0"/>
                      <a:pt x="10659" y="2398"/>
                      <a:pt x="10659" y="5330"/>
                    </a:cubicBezTo>
                    <a:lnTo>
                      <a:pt x="10659" y="108194"/>
                    </a:lnTo>
                    <a:lnTo>
                      <a:pt x="15989" y="108194"/>
                    </a:lnTo>
                    <a:cubicBezTo>
                      <a:pt x="18921" y="108194"/>
                      <a:pt x="21319" y="110592"/>
                      <a:pt x="21319" y="113524"/>
                    </a:cubicBezTo>
                    <a:cubicBezTo>
                      <a:pt x="21319" y="116455"/>
                      <a:pt x="18921" y="118853"/>
                      <a:pt x="15989" y="118853"/>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40" name="Freeform: Shape 339">
                <a:extLst>
                  <a:ext uri="{FF2B5EF4-FFF2-40B4-BE49-F238E27FC236}">
                    <a16:creationId xmlns:a16="http://schemas.microsoft.com/office/drawing/2014/main" id="{0FE66E9C-F191-499B-BDB3-4D532D846B44}"/>
                  </a:ext>
                </a:extLst>
              </p:cNvPr>
              <p:cNvSpPr/>
              <p:nvPr/>
            </p:nvSpPr>
            <p:spPr>
              <a:xfrm>
                <a:off x="6509139" y="2591767"/>
                <a:ext cx="15989" cy="202530"/>
              </a:xfrm>
              <a:custGeom>
                <a:avLst/>
                <a:gdLst>
                  <a:gd name="connsiteX0" fmla="*/ 10659 w 15989"/>
                  <a:gd name="connsiteY0" fmla="*/ 202530 h 202530"/>
                  <a:gd name="connsiteX1" fmla="*/ 5330 w 15989"/>
                  <a:gd name="connsiteY1" fmla="*/ 197201 h 202530"/>
                  <a:gd name="connsiteX2" fmla="*/ 5330 w 15989"/>
                  <a:gd name="connsiteY2" fmla="*/ 10659 h 202530"/>
                  <a:gd name="connsiteX3" fmla="*/ 0 w 15989"/>
                  <a:gd name="connsiteY3" fmla="*/ 5330 h 202530"/>
                  <a:gd name="connsiteX4" fmla="*/ 5330 w 15989"/>
                  <a:gd name="connsiteY4" fmla="*/ 0 h 202530"/>
                  <a:gd name="connsiteX5" fmla="*/ 10659 w 15989"/>
                  <a:gd name="connsiteY5" fmla="*/ 0 h 202530"/>
                  <a:gd name="connsiteX6" fmla="*/ 15989 w 15989"/>
                  <a:gd name="connsiteY6" fmla="*/ 5330 h 202530"/>
                  <a:gd name="connsiteX7" fmla="*/ 15989 w 15989"/>
                  <a:gd name="connsiteY7" fmla="*/ 197201 h 202530"/>
                  <a:gd name="connsiteX8" fmla="*/ 10659 w 15989"/>
                  <a:gd name="connsiteY8" fmla="*/ 202530 h 20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9" h="202530">
                    <a:moveTo>
                      <a:pt x="10659" y="202530"/>
                    </a:moveTo>
                    <a:cubicBezTo>
                      <a:pt x="7728" y="202530"/>
                      <a:pt x="5330" y="200132"/>
                      <a:pt x="5330" y="197201"/>
                    </a:cubicBezTo>
                    <a:lnTo>
                      <a:pt x="5330" y="10659"/>
                    </a:lnTo>
                    <a:cubicBezTo>
                      <a:pt x="2398" y="10659"/>
                      <a:pt x="0" y="8261"/>
                      <a:pt x="0" y="5330"/>
                    </a:cubicBezTo>
                    <a:cubicBezTo>
                      <a:pt x="0" y="2398"/>
                      <a:pt x="2398" y="0"/>
                      <a:pt x="5330" y="0"/>
                    </a:cubicBezTo>
                    <a:lnTo>
                      <a:pt x="10659" y="0"/>
                    </a:lnTo>
                    <a:cubicBezTo>
                      <a:pt x="13591" y="0"/>
                      <a:pt x="15989" y="2398"/>
                      <a:pt x="15989" y="5330"/>
                    </a:cubicBezTo>
                    <a:lnTo>
                      <a:pt x="15989" y="197201"/>
                    </a:lnTo>
                    <a:cubicBezTo>
                      <a:pt x="15989" y="200132"/>
                      <a:pt x="13591" y="202530"/>
                      <a:pt x="10659" y="202530"/>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41" name="Freeform: Shape 340">
                <a:extLst>
                  <a:ext uri="{FF2B5EF4-FFF2-40B4-BE49-F238E27FC236}">
                    <a16:creationId xmlns:a16="http://schemas.microsoft.com/office/drawing/2014/main" id="{09F1459B-1919-41F7-A09D-9EBA3D28CFDB}"/>
                  </a:ext>
                </a:extLst>
              </p:cNvPr>
              <p:cNvSpPr/>
              <p:nvPr/>
            </p:nvSpPr>
            <p:spPr>
              <a:xfrm>
                <a:off x="6557106" y="2666384"/>
                <a:ext cx="10659" cy="127913"/>
              </a:xfrm>
              <a:custGeom>
                <a:avLst/>
                <a:gdLst>
                  <a:gd name="connsiteX0" fmla="*/ 5330 w 10659"/>
                  <a:gd name="connsiteY0" fmla="*/ 127914 h 127913"/>
                  <a:gd name="connsiteX1" fmla="*/ 0 w 10659"/>
                  <a:gd name="connsiteY1" fmla="*/ 122584 h 127913"/>
                  <a:gd name="connsiteX2" fmla="*/ 0 w 10659"/>
                  <a:gd name="connsiteY2" fmla="*/ 5330 h 127913"/>
                  <a:gd name="connsiteX3" fmla="*/ 5330 w 10659"/>
                  <a:gd name="connsiteY3" fmla="*/ 0 h 127913"/>
                  <a:gd name="connsiteX4" fmla="*/ 10659 w 10659"/>
                  <a:gd name="connsiteY4" fmla="*/ 5330 h 127913"/>
                  <a:gd name="connsiteX5" fmla="*/ 10659 w 10659"/>
                  <a:gd name="connsiteY5" fmla="*/ 122584 h 127913"/>
                  <a:gd name="connsiteX6" fmla="*/ 5330 w 10659"/>
                  <a:gd name="connsiteY6" fmla="*/ 127914 h 12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9" h="127913">
                    <a:moveTo>
                      <a:pt x="5330" y="127914"/>
                    </a:moveTo>
                    <a:cubicBezTo>
                      <a:pt x="2398" y="127914"/>
                      <a:pt x="0" y="125515"/>
                      <a:pt x="0" y="122584"/>
                    </a:cubicBezTo>
                    <a:lnTo>
                      <a:pt x="0" y="5330"/>
                    </a:lnTo>
                    <a:cubicBezTo>
                      <a:pt x="0" y="2398"/>
                      <a:pt x="2398" y="0"/>
                      <a:pt x="5330" y="0"/>
                    </a:cubicBezTo>
                    <a:cubicBezTo>
                      <a:pt x="8261" y="0"/>
                      <a:pt x="10659" y="2398"/>
                      <a:pt x="10659" y="5330"/>
                    </a:cubicBezTo>
                    <a:lnTo>
                      <a:pt x="10659" y="122584"/>
                    </a:lnTo>
                    <a:cubicBezTo>
                      <a:pt x="10659" y="125515"/>
                      <a:pt x="8261" y="127914"/>
                      <a:pt x="5330" y="127914"/>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42" name="Freeform: Shape 341">
                <a:extLst>
                  <a:ext uri="{FF2B5EF4-FFF2-40B4-BE49-F238E27FC236}">
                    <a16:creationId xmlns:a16="http://schemas.microsoft.com/office/drawing/2014/main" id="{464024EC-F522-4171-8D02-390F1FD76F74}"/>
                  </a:ext>
                </a:extLst>
              </p:cNvPr>
              <p:cNvSpPr/>
              <p:nvPr/>
            </p:nvSpPr>
            <p:spPr>
              <a:xfrm>
                <a:off x="6530458" y="2437205"/>
                <a:ext cx="63956" cy="74616"/>
              </a:xfrm>
              <a:custGeom>
                <a:avLst/>
                <a:gdLst>
                  <a:gd name="connsiteX0" fmla="*/ 31978 w 63956"/>
                  <a:gd name="connsiteY0" fmla="*/ 74616 h 74616"/>
                  <a:gd name="connsiteX1" fmla="*/ 0 w 63956"/>
                  <a:gd name="connsiteY1" fmla="*/ 37308 h 74616"/>
                  <a:gd name="connsiteX2" fmla="*/ 31978 w 63956"/>
                  <a:gd name="connsiteY2" fmla="*/ 0 h 74616"/>
                  <a:gd name="connsiteX3" fmla="*/ 63957 w 63956"/>
                  <a:gd name="connsiteY3" fmla="*/ 37308 h 74616"/>
                  <a:gd name="connsiteX4" fmla="*/ 31978 w 63956"/>
                  <a:gd name="connsiteY4" fmla="*/ 74616 h 74616"/>
                  <a:gd name="connsiteX5" fmla="*/ 31978 w 63956"/>
                  <a:gd name="connsiteY5" fmla="*/ 10659 h 74616"/>
                  <a:gd name="connsiteX6" fmla="*/ 10659 w 63956"/>
                  <a:gd name="connsiteY6" fmla="*/ 37308 h 74616"/>
                  <a:gd name="connsiteX7" fmla="*/ 31978 w 63956"/>
                  <a:gd name="connsiteY7" fmla="*/ 63957 h 74616"/>
                  <a:gd name="connsiteX8" fmla="*/ 53297 w 63956"/>
                  <a:gd name="connsiteY8" fmla="*/ 37308 h 74616"/>
                  <a:gd name="connsiteX9" fmla="*/ 31978 w 63956"/>
                  <a:gd name="connsiteY9" fmla="*/ 10659 h 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56" h="74616">
                    <a:moveTo>
                      <a:pt x="31978" y="74616"/>
                    </a:moveTo>
                    <a:cubicBezTo>
                      <a:pt x="12845" y="74616"/>
                      <a:pt x="0" y="59640"/>
                      <a:pt x="0" y="37308"/>
                    </a:cubicBezTo>
                    <a:cubicBezTo>
                      <a:pt x="0" y="14977"/>
                      <a:pt x="12845" y="0"/>
                      <a:pt x="31978" y="0"/>
                    </a:cubicBezTo>
                    <a:cubicBezTo>
                      <a:pt x="51112" y="0"/>
                      <a:pt x="63957" y="14977"/>
                      <a:pt x="63957" y="37308"/>
                    </a:cubicBezTo>
                    <a:cubicBezTo>
                      <a:pt x="63957" y="59640"/>
                      <a:pt x="51112" y="74616"/>
                      <a:pt x="31978" y="74616"/>
                    </a:cubicBezTo>
                    <a:close/>
                    <a:moveTo>
                      <a:pt x="31978" y="10659"/>
                    </a:moveTo>
                    <a:cubicBezTo>
                      <a:pt x="16256" y="10659"/>
                      <a:pt x="10659" y="24410"/>
                      <a:pt x="10659" y="37308"/>
                    </a:cubicBezTo>
                    <a:cubicBezTo>
                      <a:pt x="10659" y="50206"/>
                      <a:pt x="16256" y="63957"/>
                      <a:pt x="31978" y="63957"/>
                    </a:cubicBezTo>
                    <a:cubicBezTo>
                      <a:pt x="47701" y="63957"/>
                      <a:pt x="53297" y="50206"/>
                      <a:pt x="53297" y="37308"/>
                    </a:cubicBezTo>
                    <a:cubicBezTo>
                      <a:pt x="53297" y="24410"/>
                      <a:pt x="47701" y="10659"/>
                      <a:pt x="31978" y="10659"/>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43" name="Freeform: Shape 342">
                <a:extLst>
                  <a:ext uri="{FF2B5EF4-FFF2-40B4-BE49-F238E27FC236}">
                    <a16:creationId xmlns:a16="http://schemas.microsoft.com/office/drawing/2014/main" id="{A2CCBF49-4487-479E-9925-AB6A95970CA0}"/>
                  </a:ext>
                </a:extLst>
              </p:cNvPr>
              <p:cNvSpPr/>
              <p:nvPr/>
            </p:nvSpPr>
            <p:spPr>
              <a:xfrm>
                <a:off x="6599744" y="2591767"/>
                <a:ext cx="15989" cy="202530"/>
              </a:xfrm>
              <a:custGeom>
                <a:avLst/>
                <a:gdLst>
                  <a:gd name="connsiteX0" fmla="*/ 5330 w 15989"/>
                  <a:gd name="connsiteY0" fmla="*/ 202530 h 202530"/>
                  <a:gd name="connsiteX1" fmla="*/ 0 w 15989"/>
                  <a:gd name="connsiteY1" fmla="*/ 197201 h 202530"/>
                  <a:gd name="connsiteX2" fmla="*/ 0 w 15989"/>
                  <a:gd name="connsiteY2" fmla="*/ 5330 h 202530"/>
                  <a:gd name="connsiteX3" fmla="*/ 5330 w 15989"/>
                  <a:gd name="connsiteY3" fmla="*/ 0 h 202530"/>
                  <a:gd name="connsiteX4" fmla="*/ 10659 w 15989"/>
                  <a:gd name="connsiteY4" fmla="*/ 0 h 202530"/>
                  <a:gd name="connsiteX5" fmla="*/ 15989 w 15989"/>
                  <a:gd name="connsiteY5" fmla="*/ 5330 h 202530"/>
                  <a:gd name="connsiteX6" fmla="*/ 10659 w 15989"/>
                  <a:gd name="connsiteY6" fmla="*/ 10659 h 202530"/>
                  <a:gd name="connsiteX7" fmla="*/ 10659 w 15989"/>
                  <a:gd name="connsiteY7" fmla="*/ 197201 h 202530"/>
                  <a:gd name="connsiteX8" fmla="*/ 5330 w 15989"/>
                  <a:gd name="connsiteY8" fmla="*/ 202530 h 20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9" h="202530">
                    <a:moveTo>
                      <a:pt x="5330" y="202530"/>
                    </a:moveTo>
                    <a:cubicBezTo>
                      <a:pt x="2398" y="202530"/>
                      <a:pt x="0" y="200132"/>
                      <a:pt x="0" y="197201"/>
                    </a:cubicBezTo>
                    <a:lnTo>
                      <a:pt x="0" y="5330"/>
                    </a:lnTo>
                    <a:cubicBezTo>
                      <a:pt x="0" y="2398"/>
                      <a:pt x="2398" y="0"/>
                      <a:pt x="5330" y="0"/>
                    </a:cubicBezTo>
                    <a:lnTo>
                      <a:pt x="10659" y="0"/>
                    </a:lnTo>
                    <a:cubicBezTo>
                      <a:pt x="13591" y="0"/>
                      <a:pt x="15989" y="2398"/>
                      <a:pt x="15989" y="5330"/>
                    </a:cubicBezTo>
                    <a:cubicBezTo>
                      <a:pt x="15989" y="8261"/>
                      <a:pt x="13591" y="10659"/>
                      <a:pt x="10659" y="10659"/>
                    </a:cubicBezTo>
                    <a:lnTo>
                      <a:pt x="10659" y="197201"/>
                    </a:lnTo>
                    <a:cubicBezTo>
                      <a:pt x="10659" y="200132"/>
                      <a:pt x="8261" y="202530"/>
                      <a:pt x="5330" y="202530"/>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44" name="Freeform: Shape 343">
                <a:extLst>
                  <a:ext uri="{FF2B5EF4-FFF2-40B4-BE49-F238E27FC236}">
                    <a16:creationId xmlns:a16="http://schemas.microsoft.com/office/drawing/2014/main" id="{D7D77A59-8053-46A1-B406-D2EF48F7A61B}"/>
                  </a:ext>
                </a:extLst>
              </p:cNvPr>
              <p:cNvSpPr/>
              <p:nvPr/>
            </p:nvSpPr>
            <p:spPr>
              <a:xfrm>
                <a:off x="6482602" y="2521535"/>
                <a:ext cx="44484" cy="43956"/>
              </a:xfrm>
              <a:custGeom>
                <a:avLst/>
                <a:gdLst>
                  <a:gd name="connsiteX0" fmla="*/ 19768 w 44484"/>
                  <a:gd name="connsiteY0" fmla="*/ 43957 h 43956"/>
                  <a:gd name="connsiteX1" fmla="*/ 8469 w 44484"/>
                  <a:gd name="connsiteY1" fmla="*/ 38734 h 43956"/>
                  <a:gd name="connsiteX2" fmla="*/ 3566 w 44484"/>
                  <a:gd name="connsiteY2" fmla="*/ 32924 h 43956"/>
                  <a:gd name="connsiteX3" fmla="*/ 48 w 44484"/>
                  <a:gd name="connsiteY3" fmla="*/ 22105 h 43956"/>
                  <a:gd name="connsiteX4" fmla="*/ 5218 w 44484"/>
                  <a:gd name="connsiteY4" fmla="*/ 11979 h 43956"/>
                  <a:gd name="connsiteX5" fmla="*/ 15078 w 44484"/>
                  <a:gd name="connsiteY5" fmla="*/ 3558 h 43956"/>
                  <a:gd name="connsiteX6" fmla="*/ 15078 w 44484"/>
                  <a:gd name="connsiteY6" fmla="*/ 3558 h 43956"/>
                  <a:gd name="connsiteX7" fmla="*/ 35971 w 44484"/>
                  <a:gd name="connsiteY7" fmla="*/ 5210 h 43956"/>
                  <a:gd name="connsiteX8" fmla="*/ 40927 w 44484"/>
                  <a:gd name="connsiteY8" fmla="*/ 11019 h 43956"/>
                  <a:gd name="connsiteX9" fmla="*/ 39275 w 44484"/>
                  <a:gd name="connsiteY9" fmla="*/ 31912 h 43956"/>
                  <a:gd name="connsiteX10" fmla="*/ 29415 w 44484"/>
                  <a:gd name="connsiteY10" fmla="*/ 40386 h 43956"/>
                  <a:gd name="connsiteX11" fmla="*/ 19768 w 44484"/>
                  <a:gd name="connsiteY11" fmla="*/ 43957 h 43956"/>
                  <a:gd name="connsiteX12" fmla="*/ 22007 w 44484"/>
                  <a:gd name="connsiteY12" fmla="*/ 11712 h 43956"/>
                  <a:gd name="connsiteX13" fmla="*/ 12147 w 44484"/>
                  <a:gd name="connsiteY13" fmla="*/ 20133 h 43956"/>
                  <a:gd name="connsiteX14" fmla="*/ 10654 w 44484"/>
                  <a:gd name="connsiteY14" fmla="*/ 22958 h 43956"/>
                  <a:gd name="connsiteX15" fmla="*/ 11614 w 44484"/>
                  <a:gd name="connsiteY15" fmla="*/ 25996 h 43956"/>
                  <a:gd name="connsiteX16" fmla="*/ 16570 w 44484"/>
                  <a:gd name="connsiteY16" fmla="*/ 31805 h 43956"/>
                  <a:gd name="connsiteX17" fmla="*/ 22433 w 44484"/>
                  <a:gd name="connsiteY17" fmla="*/ 32285 h 43956"/>
                  <a:gd name="connsiteX18" fmla="*/ 32293 w 44484"/>
                  <a:gd name="connsiteY18" fmla="*/ 23864 h 43956"/>
                  <a:gd name="connsiteX19" fmla="*/ 32773 w 44484"/>
                  <a:gd name="connsiteY19" fmla="*/ 18001 h 43956"/>
                  <a:gd name="connsiteX20" fmla="*/ 27816 w 44484"/>
                  <a:gd name="connsiteY20" fmla="*/ 12192 h 43956"/>
                  <a:gd name="connsiteX21" fmla="*/ 22007 w 44484"/>
                  <a:gd name="connsiteY21" fmla="*/ 11712 h 4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484" h="43956">
                    <a:moveTo>
                      <a:pt x="19768" y="43957"/>
                    </a:moveTo>
                    <a:cubicBezTo>
                      <a:pt x="15558" y="43957"/>
                      <a:pt x="11401" y="42198"/>
                      <a:pt x="8469" y="38734"/>
                    </a:cubicBezTo>
                    <a:lnTo>
                      <a:pt x="3566" y="32924"/>
                    </a:lnTo>
                    <a:cubicBezTo>
                      <a:pt x="1008" y="29940"/>
                      <a:pt x="-271" y="26102"/>
                      <a:pt x="48" y="22105"/>
                    </a:cubicBezTo>
                    <a:cubicBezTo>
                      <a:pt x="368" y="18161"/>
                      <a:pt x="2180" y="14590"/>
                      <a:pt x="5218" y="11979"/>
                    </a:cubicBezTo>
                    <a:lnTo>
                      <a:pt x="15078" y="3558"/>
                    </a:lnTo>
                    <a:cubicBezTo>
                      <a:pt x="15078" y="3558"/>
                      <a:pt x="15078" y="3558"/>
                      <a:pt x="15078" y="3558"/>
                    </a:cubicBezTo>
                    <a:cubicBezTo>
                      <a:pt x="21314" y="-1772"/>
                      <a:pt x="30694" y="-1026"/>
                      <a:pt x="35971" y="5210"/>
                    </a:cubicBezTo>
                    <a:lnTo>
                      <a:pt x="40927" y="11019"/>
                    </a:lnTo>
                    <a:cubicBezTo>
                      <a:pt x="46257" y="17255"/>
                      <a:pt x="45511" y="26635"/>
                      <a:pt x="39275" y="31912"/>
                    </a:cubicBezTo>
                    <a:lnTo>
                      <a:pt x="29415" y="40386"/>
                    </a:lnTo>
                    <a:cubicBezTo>
                      <a:pt x="26644" y="42784"/>
                      <a:pt x="23179" y="43957"/>
                      <a:pt x="19768" y="43957"/>
                    </a:cubicBezTo>
                    <a:close/>
                    <a:moveTo>
                      <a:pt x="22007" y="11712"/>
                    </a:moveTo>
                    <a:lnTo>
                      <a:pt x="12147" y="20133"/>
                    </a:lnTo>
                    <a:cubicBezTo>
                      <a:pt x="11294" y="20826"/>
                      <a:pt x="10761" y="21839"/>
                      <a:pt x="10654" y="22958"/>
                    </a:cubicBezTo>
                    <a:cubicBezTo>
                      <a:pt x="10548" y="24077"/>
                      <a:pt x="10921" y="25143"/>
                      <a:pt x="11614" y="25996"/>
                    </a:cubicBezTo>
                    <a:lnTo>
                      <a:pt x="16570" y="31805"/>
                    </a:lnTo>
                    <a:cubicBezTo>
                      <a:pt x="18063" y="33564"/>
                      <a:pt x="20674" y="33777"/>
                      <a:pt x="22433" y="32285"/>
                    </a:cubicBezTo>
                    <a:lnTo>
                      <a:pt x="32293" y="23864"/>
                    </a:lnTo>
                    <a:cubicBezTo>
                      <a:pt x="34052" y="22372"/>
                      <a:pt x="34265" y="19707"/>
                      <a:pt x="32773" y="18001"/>
                    </a:cubicBezTo>
                    <a:lnTo>
                      <a:pt x="27816" y="12192"/>
                    </a:lnTo>
                    <a:cubicBezTo>
                      <a:pt x="26377" y="10433"/>
                      <a:pt x="23766" y="10220"/>
                      <a:pt x="22007" y="11712"/>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grpSp>
        <p:grpSp>
          <p:nvGrpSpPr>
            <p:cNvPr id="345" name="Graphic 327">
              <a:extLst>
                <a:ext uri="{FF2B5EF4-FFF2-40B4-BE49-F238E27FC236}">
                  <a16:creationId xmlns:a16="http://schemas.microsoft.com/office/drawing/2014/main" id="{5D770C79-BDEE-4A08-822A-EA74CBDAD88A}"/>
                </a:ext>
              </a:extLst>
            </p:cNvPr>
            <p:cNvGrpSpPr/>
            <p:nvPr/>
          </p:nvGrpSpPr>
          <p:grpSpPr>
            <a:xfrm>
              <a:off x="6722435" y="2437205"/>
              <a:ext cx="154442" cy="357092"/>
              <a:chOff x="6722435" y="2437205"/>
              <a:chExt cx="154442" cy="357092"/>
            </a:xfrm>
            <a:grpFill/>
          </p:grpSpPr>
          <p:sp>
            <p:nvSpPr>
              <p:cNvPr id="346" name="Freeform: Shape 345">
                <a:extLst>
                  <a:ext uri="{FF2B5EF4-FFF2-40B4-BE49-F238E27FC236}">
                    <a16:creationId xmlns:a16="http://schemas.microsoft.com/office/drawing/2014/main" id="{57FAE496-895B-4840-BDD8-E35FA27FE2CD}"/>
                  </a:ext>
                </a:extLst>
              </p:cNvPr>
              <p:cNvSpPr/>
              <p:nvPr/>
            </p:nvSpPr>
            <p:spPr>
              <a:xfrm>
                <a:off x="6722435" y="2522481"/>
                <a:ext cx="106913" cy="165222"/>
              </a:xfrm>
              <a:custGeom>
                <a:avLst/>
                <a:gdLst>
                  <a:gd name="connsiteX0" fmla="*/ 15989 w 106913"/>
                  <a:gd name="connsiteY0" fmla="*/ 165222 h 165222"/>
                  <a:gd name="connsiteX1" fmla="*/ 5330 w 106913"/>
                  <a:gd name="connsiteY1" fmla="*/ 165222 h 165222"/>
                  <a:gd name="connsiteX2" fmla="*/ 0 w 106913"/>
                  <a:gd name="connsiteY2" fmla="*/ 159892 h 165222"/>
                  <a:gd name="connsiteX3" fmla="*/ 0 w 106913"/>
                  <a:gd name="connsiteY3" fmla="*/ 57028 h 165222"/>
                  <a:gd name="connsiteX4" fmla="*/ 57934 w 106913"/>
                  <a:gd name="connsiteY4" fmla="*/ 0 h 165222"/>
                  <a:gd name="connsiteX5" fmla="*/ 91299 w 106913"/>
                  <a:gd name="connsiteY5" fmla="*/ 0 h 165222"/>
                  <a:gd name="connsiteX6" fmla="*/ 102598 w 106913"/>
                  <a:gd name="connsiteY6" fmla="*/ 1066 h 165222"/>
                  <a:gd name="connsiteX7" fmla="*/ 106808 w 106913"/>
                  <a:gd name="connsiteY7" fmla="*/ 7302 h 165222"/>
                  <a:gd name="connsiteX8" fmla="*/ 100572 w 106913"/>
                  <a:gd name="connsiteY8" fmla="*/ 11512 h 165222"/>
                  <a:gd name="connsiteX9" fmla="*/ 91299 w 106913"/>
                  <a:gd name="connsiteY9" fmla="*/ 10659 h 165222"/>
                  <a:gd name="connsiteX10" fmla="*/ 57934 w 106913"/>
                  <a:gd name="connsiteY10" fmla="*/ 10659 h 165222"/>
                  <a:gd name="connsiteX11" fmla="*/ 10659 w 106913"/>
                  <a:gd name="connsiteY11" fmla="*/ 57028 h 165222"/>
                  <a:gd name="connsiteX12" fmla="*/ 10659 w 106913"/>
                  <a:gd name="connsiteY12" fmla="*/ 154563 h 165222"/>
                  <a:gd name="connsiteX13" fmla="*/ 15989 w 106913"/>
                  <a:gd name="connsiteY13" fmla="*/ 154563 h 165222"/>
                  <a:gd name="connsiteX14" fmla="*/ 21319 w 106913"/>
                  <a:gd name="connsiteY14" fmla="*/ 159892 h 165222"/>
                  <a:gd name="connsiteX15" fmla="*/ 15989 w 106913"/>
                  <a:gd name="connsiteY15" fmla="*/ 165222 h 16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913" h="165222">
                    <a:moveTo>
                      <a:pt x="15989" y="165222"/>
                    </a:moveTo>
                    <a:lnTo>
                      <a:pt x="5330" y="165222"/>
                    </a:lnTo>
                    <a:cubicBezTo>
                      <a:pt x="2398" y="165222"/>
                      <a:pt x="0" y="162824"/>
                      <a:pt x="0" y="159892"/>
                    </a:cubicBezTo>
                    <a:lnTo>
                      <a:pt x="0" y="57028"/>
                    </a:lnTo>
                    <a:cubicBezTo>
                      <a:pt x="0" y="25583"/>
                      <a:pt x="26009" y="0"/>
                      <a:pt x="57934" y="0"/>
                    </a:cubicBezTo>
                    <a:lnTo>
                      <a:pt x="91299" y="0"/>
                    </a:lnTo>
                    <a:cubicBezTo>
                      <a:pt x="95083" y="0"/>
                      <a:pt x="98867" y="373"/>
                      <a:pt x="102598" y="1066"/>
                    </a:cubicBezTo>
                    <a:cubicBezTo>
                      <a:pt x="105476" y="1652"/>
                      <a:pt x="107394" y="4424"/>
                      <a:pt x="106808" y="7302"/>
                    </a:cubicBezTo>
                    <a:cubicBezTo>
                      <a:pt x="106222" y="10180"/>
                      <a:pt x="103450" y="12099"/>
                      <a:pt x="100572" y="11512"/>
                    </a:cubicBezTo>
                    <a:cubicBezTo>
                      <a:pt x="97534" y="10979"/>
                      <a:pt x="94390" y="10659"/>
                      <a:pt x="91299" y="10659"/>
                    </a:cubicBezTo>
                    <a:lnTo>
                      <a:pt x="57934" y="10659"/>
                    </a:lnTo>
                    <a:cubicBezTo>
                      <a:pt x="31872" y="10659"/>
                      <a:pt x="10659" y="31445"/>
                      <a:pt x="10659" y="57028"/>
                    </a:cubicBezTo>
                    <a:lnTo>
                      <a:pt x="10659" y="154563"/>
                    </a:lnTo>
                    <a:lnTo>
                      <a:pt x="15989" y="154563"/>
                    </a:lnTo>
                    <a:cubicBezTo>
                      <a:pt x="18921" y="154563"/>
                      <a:pt x="21319" y="156961"/>
                      <a:pt x="21319" y="159892"/>
                    </a:cubicBezTo>
                    <a:cubicBezTo>
                      <a:pt x="21319" y="162824"/>
                      <a:pt x="18921" y="165222"/>
                      <a:pt x="15989" y="165222"/>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47" name="Freeform: Shape 346">
                <a:extLst>
                  <a:ext uri="{FF2B5EF4-FFF2-40B4-BE49-F238E27FC236}">
                    <a16:creationId xmlns:a16="http://schemas.microsoft.com/office/drawing/2014/main" id="{88D8E9FD-031C-44BD-9922-6862F057E2A7}"/>
                  </a:ext>
                </a:extLst>
              </p:cNvPr>
              <p:cNvSpPr/>
              <p:nvPr/>
            </p:nvSpPr>
            <p:spPr>
              <a:xfrm>
                <a:off x="6850349" y="2568849"/>
                <a:ext cx="21318" cy="118853"/>
              </a:xfrm>
              <a:custGeom>
                <a:avLst/>
                <a:gdLst>
                  <a:gd name="connsiteX0" fmla="*/ 15989 w 21318"/>
                  <a:gd name="connsiteY0" fmla="*/ 118853 h 118853"/>
                  <a:gd name="connsiteX1" fmla="*/ 5330 w 21318"/>
                  <a:gd name="connsiteY1" fmla="*/ 118853 h 118853"/>
                  <a:gd name="connsiteX2" fmla="*/ 0 w 21318"/>
                  <a:gd name="connsiteY2" fmla="*/ 113524 h 118853"/>
                  <a:gd name="connsiteX3" fmla="*/ 5330 w 21318"/>
                  <a:gd name="connsiteY3" fmla="*/ 108194 h 118853"/>
                  <a:gd name="connsiteX4" fmla="*/ 10659 w 21318"/>
                  <a:gd name="connsiteY4" fmla="*/ 108194 h 118853"/>
                  <a:gd name="connsiteX5" fmla="*/ 10659 w 21318"/>
                  <a:gd name="connsiteY5" fmla="*/ 5330 h 118853"/>
                  <a:gd name="connsiteX6" fmla="*/ 15989 w 21318"/>
                  <a:gd name="connsiteY6" fmla="*/ 0 h 118853"/>
                  <a:gd name="connsiteX7" fmla="*/ 21319 w 21318"/>
                  <a:gd name="connsiteY7" fmla="*/ 5330 h 118853"/>
                  <a:gd name="connsiteX8" fmla="*/ 21319 w 21318"/>
                  <a:gd name="connsiteY8" fmla="*/ 113524 h 118853"/>
                  <a:gd name="connsiteX9" fmla="*/ 15989 w 21318"/>
                  <a:gd name="connsiteY9" fmla="*/ 118853 h 11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8" h="118853">
                    <a:moveTo>
                      <a:pt x="15989" y="118853"/>
                    </a:moveTo>
                    <a:lnTo>
                      <a:pt x="5330" y="118853"/>
                    </a:lnTo>
                    <a:cubicBezTo>
                      <a:pt x="2398" y="118853"/>
                      <a:pt x="0" y="116455"/>
                      <a:pt x="0" y="113524"/>
                    </a:cubicBezTo>
                    <a:cubicBezTo>
                      <a:pt x="0" y="110592"/>
                      <a:pt x="2398" y="108194"/>
                      <a:pt x="5330" y="108194"/>
                    </a:cubicBezTo>
                    <a:lnTo>
                      <a:pt x="10659" y="108194"/>
                    </a:lnTo>
                    <a:lnTo>
                      <a:pt x="10659" y="5330"/>
                    </a:lnTo>
                    <a:cubicBezTo>
                      <a:pt x="10659" y="2398"/>
                      <a:pt x="13058" y="0"/>
                      <a:pt x="15989" y="0"/>
                    </a:cubicBezTo>
                    <a:cubicBezTo>
                      <a:pt x="18921" y="0"/>
                      <a:pt x="21319" y="2398"/>
                      <a:pt x="21319" y="5330"/>
                    </a:cubicBezTo>
                    <a:lnTo>
                      <a:pt x="21319" y="113524"/>
                    </a:lnTo>
                    <a:cubicBezTo>
                      <a:pt x="21319" y="116455"/>
                      <a:pt x="18921" y="118853"/>
                      <a:pt x="15989" y="118853"/>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48" name="Freeform: Shape 347">
                <a:extLst>
                  <a:ext uri="{FF2B5EF4-FFF2-40B4-BE49-F238E27FC236}">
                    <a16:creationId xmlns:a16="http://schemas.microsoft.com/office/drawing/2014/main" id="{97D97057-338F-4892-9F1F-5CFD2F40180E}"/>
                  </a:ext>
                </a:extLst>
              </p:cNvPr>
              <p:cNvSpPr/>
              <p:nvPr/>
            </p:nvSpPr>
            <p:spPr>
              <a:xfrm>
                <a:off x="6834360" y="2591767"/>
                <a:ext cx="15989" cy="202530"/>
              </a:xfrm>
              <a:custGeom>
                <a:avLst/>
                <a:gdLst>
                  <a:gd name="connsiteX0" fmla="*/ 5330 w 15989"/>
                  <a:gd name="connsiteY0" fmla="*/ 202530 h 202530"/>
                  <a:gd name="connsiteX1" fmla="*/ 0 w 15989"/>
                  <a:gd name="connsiteY1" fmla="*/ 197201 h 202530"/>
                  <a:gd name="connsiteX2" fmla="*/ 0 w 15989"/>
                  <a:gd name="connsiteY2" fmla="*/ 5330 h 202530"/>
                  <a:gd name="connsiteX3" fmla="*/ 5330 w 15989"/>
                  <a:gd name="connsiteY3" fmla="*/ 0 h 202530"/>
                  <a:gd name="connsiteX4" fmla="*/ 10659 w 15989"/>
                  <a:gd name="connsiteY4" fmla="*/ 0 h 202530"/>
                  <a:gd name="connsiteX5" fmla="*/ 15989 w 15989"/>
                  <a:gd name="connsiteY5" fmla="*/ 5330 h 202530"/>
                  <a:gd name="connsiteX6" fmla="*/ 10659 w 15989"/>
                  <a:gd name="connsiteY6" fmla="*/ 10659 h 202530"/>
                  <a:gd name="connsiteX7" fmla="*/ 10659 w 15989"/>
                  <a:gd name="connsiteY7" fmla="*/ 197201 h 202530"/>
                  <a:gd name="connsiteX8" fmla="*/ 5330 w 15989"/>
                  <a:gd name="connsiteY8" fmla="*/ 202530 h 20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9" h="202530">
                    <a:moveTo>
                      <a:pt x="5330" y="202530"/>
                    </a:moveTo>
                    <a:cubicBezTo>
                      <a:pt x="2398" y="202530"/>
                      <a:pt x="0" y="200132"/>
                      <a:pt x="0" y="197201"/>
                    </a:cubicBezTo>
                    <a:lnTo>
                      <a:pt x="0" y="5330"/>
                    </a:lnTo>
                    <a:cubicBezTo>
                      <a:pt x="0" y="2398"/>
                      <a:pt x="2398" y="0"/>
                      <a:pt x="5330" y="0"/>
                    </a:cubicBezTo>
                    <a:lnTo>
                      <a:pt x="10659" y="0"/>
                    </a:lnTo>
                    <a:cubicBezTo>
                      <a:pt x="13591" y="0"/>
                      <a:pt x="15989" y="2398"/>
                      <a:pt x="15989" y="5330"/>
                    </a:cubicBezTo>
                    <a:cubicBezTo>
                      <a:pt x="15989" y="8261"/>
                      <a:pt x="13591" y="10659"/>
                      <a:pt x="10659" y="10659"/>
                    </a:cubicBezTo>
                    <a:lnTo>
                      <a:pt x="10659" y="197201"/>
                    </a:lnTo>
                    <a:cubicBezTo>
                      <a:pt x="10659" y="200132"/>
                      <a:pt x="8261" y="202530"/>
                      <a:pt x="5330" y="202530"/>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49" name="Freeform: Shape 348">
                <a:extLst>
                  <a:ext uri="{FF2B5EF4-FFF2-40B4-BE49-F238E27FC236}">
                    <a16:creationId xmlns:a16="http://schemas.microsoft.com/office/drawing/2014/main" id="{711B1716-7F75-4D6C-BCE0-F5E076439C18}"/>
                  </a:ext>
                </a:extLst>
              </p:cNvPr>
              <p:cNvSpPr/>
              <p:nvPr/>
            </p:nvSpPr>
            <p:spPr>
              <a:xfrm>
                <a:off x="6791722" y="2666384"/>
                <a:ext cx="10659" cy="127913"/>
              </a:xfrm>
              <a:custGeom>
                <a:avLst/>
                <a:gdLst>
                  <a:gd name="connsiteX0" fmla="*/ 5330 w 10659"/>
                  <a:gd name="connsiteY0" fmla="*/ 127914 h 127913"/>
                  <a:gd name="connsiteX1" fmla="*/ 0 w 10659"/>
                  <a:gd name="connsiteY1" fmla="*/ 122584 h 127913"/>
                  <a:gd name="connsiteX2" fmla="*/ 0 w 10659"/>
                  <a:gd name="connsiteY2" fmla="*/ 5330 h 127913"/>
                  <a:gd name="connsiteX3" fmla="*/ 5330 w 10659"/>
                  <a:gd name="connsiteY3" fmla="*/ 0 h 127913"/>
                  <a:gd name="connsiteX4" fmla="*/ 10659 w 10659"/>
                  <a:gd name="connsiteY4" fmla="*/ 5330 h 127913"/>
                  <a:gd name="connsiteX5" fmla="*/ 10659 w 10659"/>
                  <a:gd name="connsiteY5" fmla="*/ 122584 h 127913"/>
                  <a:gd name="connsiteX6" fmla="*/ 5330 w 10659"/>
                  <a:gd name="connsiteY6" fmla="*/ 127914 h 12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9" h="127913">
                    <a:moveTo>
                      <a:pt x="5330" y="127914"/>
                    </a:moveTo>
                    <a:cubicBezTo>
                      <a:pt x="2398" y="127914"/>
                      <a:pt x="0" y="125515"/>
                      <a:pt x="0" y="122584"/>
                    </a:cubicBezTo>
                    <a:lnTo>
                      <a:pt x="0" y="5330"/>
                    </a:lnTo>
                    <a:cubicBezTo>
                      <a:pt x="0" y="2398"/>
                      <a:pt x="2398" y="0"/>
                      <a:pt x="5330" y="0"/>
                    </a:cubicBezTo>
                    <a:cubicBezTo>
                      <a:pt x="8261" y="0"/>
                      <a:pt x="10659" y="2398"/>
                      <a:pt x="10659" y="5330"/>
                    </a:cubicBezTo>
                    <a:lnTo>
                      <a:pt x="10659" y="122584"/>
                    </a:lnTo>
                    <a:cubicBezTo>
                      <a:pt x="10659" y="125515"/>
                      <a:pt x="8261" y="127914"/>
                      <a:pt x="5330" y="127914"/>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50" name="Freeform: Shape 349">
                <a:extLst>
                  <a:ext uri="{FF2B5EF4-FFF2-40B4-BE49-F238E27FC236}">
                    <a16:creationId xmlns:a16="http://schemas.microsoft.com/office/drawing/2014/main" id="{5AD71BBA-CD1C-474B-A043-5AA868AAE5F9}"/>
                  </a:ext>
                </a:extLst>
              </p:cNvPr>
              <p:cNvSpPr/>
              <p:nvPr/>
            </p:nvSpPr>
            <p:spPr>
              <a:xfrm>
                <a:off x="6765073" y="2437205"/>
                <a:ext cx="63956" cy="74616"/>
              </a:xfrm>
              <a:custGeom>
                <a:avLst/>
                <a:gdLst>
                  <a:gd name="connsiteX0" fmla="*/ 31978 w 63956"/>
                  <a:gd name="connsiteY0" fmla="*/ 74616 h 74616"/>
                  <a:gd name="connsiteX1" fmla="*/ 0 w 63956"/>
                  <a:gd name="connsiteY1" fmla="*/ 37308 h 74616"/>
                  <a:gd name="connsiteX2" fmla="*/ 31978 w 63956"/>
                  <a:gd name="connsiteY2" fmla="*/ 0 h 74616"/>
                  <a:gd name="connsiteX3" fmla="*/ 63957 w 63956"/>
                  <a:gd name="connsiteY3" fmla="*/ 37308 h 74616"/>
                  <a:gd name="connsiteX4" fmla="*/ 31978 w 63956"/>
                  <a:gd name="connsiteY4" fmla="*/ 74616 h 74616"/>
                  <a:gd name="connsiteX5" fmla="*/ 31978 w 63956"/>
                  <a:gd name="connsiteY5" fmla="*/ 10659 h 74616"/>
                  <a:gd name="connsiteX6" fmla="*/ 10659 w 63956"/>
                  <a:gd name="connsiteY6" fmla="*/ 37308 h 74616"/>
                  <a:gd name="connsiteX7" fmla="*/ 31978 w 63956"/>
                  <a:gd name="connsiteY7" fmla="*/ 63957 h 74616"/>
                  <a:gd name="connsiteX8" fmla="*/ 53297 w 63956"/>
                  <a:gd name="connsiteY8" fmla="*/ 37308 h 74616"/>
                  <a:gd name="connsiteX9" fmla="*/ 31978 w 63956"/>
                  <a:gd name="connsiteY9" fmla="*/ 10659 h 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56" h="74616">
                    <a:moveTo>
                      <a:pt x="31978" y="74616"/>
                    </a:moveTo>
                    <a:cubicBezTo>
                      <a:pt x="12845" y="74616"/>
                      <a:pt x="0" y="59640"/>
                      <a:pt x="0" y="37308"/>
                    </a:cubicBezTo>
                    <a:cubicBezTo>
                      <a:pt x="0" y="14977"/>
                      <a:pt x="12845" y="0"/>
                      <a:pt x="31978" y="0"/>
                    </a:cubicBezTo>
                    <a:cubicBezTo>
                      <a:pt x="51112" y="0"/>
                      <a:pt x="63957" y="14977"/>
                      <a:pt x="63957" y="37308"/>
                    </a:cubicBezTo>
                    <a:cubicBezTo>
                      <a:pt x="63957" y="59640"/>
                      <a:pt x="51112" y="74616"/>
                      <a:pt x="31978" y="74616"/>
                    </a:cubicBezTo>
                    <a:close/>
                    <a:moveTo>
                      <a:pt x="31978" y="10659"/>
                    </a:moveTo>
                    <a:cubicBezTo>
                      <a:pt x="16256" y="10659"/>
                      <a:pt x="10659" y="24410"/>
                      <a:pt x="10659" y="37308"/>
                    </a:cubicBezTo>
                    <a:cubicBezTo>
                      <a:pt x="10659" y="50206"/>
                      <a:pt x="16256" y="63957"/>
                      <a:pt x="31978" y="63957"/>
                    </a:cubicBezTo>
                    <a:cubicBezTo>
                      <a:pt x="47701" y="63957"/>
                      <a:pt x="53297" y="50206"/>
                      <a:pt x="53297" y="37308"/>
                    </a:cubicBezTo>
                    <a:cubicBezTo>
                      <a:pt x="53297" y="24410"/>
                      <a:pt x="47701" y="10659"/>
                      <a:pt x="31978" y="10659"/>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51" name="Freeform: Shape 350">
                <a:extLst>
                  <a:ext uri="{FF2B5EF4-FFF2-40B4-BE49-F238E27FC236}">
                    <a16:creationId xmlns:a16="http://schemas.microsoft.com/office/drawing/2014/main" id="{DBB354BD-731F-4063-B351-E54CD087CF33}"/>
                  </a:ext>
                </a:extLst>
              </p:cNvPr>
              <p:cNvSpPr/>
              <p:nvPr/>
            </p:nvSpPr>
            <p:spPr>
              <a:xfrm>
                <a:off x="6743754" y="2591767"/>
                <a:ext cx="15989" cy="202530"/>
              </a:xfrm>
              <a:custGeom>
                <a:avLst/>
                <a:gdLst>
                  <a:gd name="connsiteX0" fmla="*/ 10659 w 15989"/>
                  <a:gd name="connsiteY0" fmla="*/ 202530 h 202530"/>
                  <a:gd name="connsiteX1" fmla="*/ 5330 w 15989"/>
                  <a:gd name="connsiteY1" fmla="*/ 197201 h 202530"/>
                  <a:gd name="connsiteX2" fmla="*/ 5330 w 15989"/>
                  <a:gd name="connsiteY2" fmla="*/ 10659 h 202530"/>
                  <a:gd name="connsiteX3" fmla="*/ 0 w 15989"/>
                  <a:gd name="connsiteY3" fmla="*/ 5330 h 202530"/>
                  <a:gd name="connsiteX4" fmla="*/ 5330 w 15989"/>
                  <a:gd name="connsiteY4" fmla="*/ 0 h 202530"/>
                  <a:gd name="connsiteX5" fmla="*/ 10659 w 15989"/>
                  <a:gd name="connsiteY5" fmla="*/ 0 h 202530"/>
                  <a:gd name="connsiteX6" fmla="*/ 15989 w 15989"/>
                  <a:gd name="connsiteY6" fmla="*/ 5330 h 202530"/>
                  <a:gd name="connsiteX7" fmla="*/ 15989 w 15989"/>
                  <a:gd name="connsiteY7" fmla="*/ 197201 h 202530"/>
                  <a:gd name="connsiteX8" fmla="*/ 10659 w 15989"/>
                  <a:gd name="connsiteY8" fmla="*/ 202530 h 20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9" h="202530">
                    <a:moveTo>
                      <a:pt x="10659" y="202530"/>
                    </a:moveTo>
                    <a:cubicBezTo>
                      <a:pt x="7728" y="202530"/>
                      <a:pt x="5330" y="200132"/>
                      <a:pt x="5330" y="197201"/>
                    </a:cubicBezTo>
                    <a:lnTo>
                      <a:pt x="5330" y="10659"/>
                    </a:lnTo>
                    <a:cubicBezTo>
                      <a:pt x="2398" y="10659"/>
                      <a:pt x="0" y="8261"/>
                      <a:pt x="0" y="5330"/>
                    </a:cubicBezTo>
                    <a:cubicBezTo>
                      <a:pt x="0" y="2398"/>
                      <a:pt x="2398" y="0"/>
                      <a:pt x="5330" y="0"/>
                    </a:cubicBezTo>
                    <a:lnTo>
                      <a:pt x="10659" y="0"/>
                    </a:lnTo>
                    <a:cubicBezTo>
                      <a:pt x="13591" y="0"/>
                      <a:pt x="15989" y="2398"/>
                      <a:pt x="15989" y="5330"/>
                    </a:cubicBezTo>
                    <a:lnTo>
                      <a:pt x="15989" y="197201"/>
                    </a:lnTo>
                    <a:cubicBezTo>
                      <a:pt x="15989" y="200132"/>
                      <a:pt x="13591" y="202530"/>
                      <a:pt x="10659" y="202530"/>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sp>
            <p:nvSpPr>
              <p:cNvPr id="352" name="Freeform: Shape 351">
                <a:extLst>
                  <a:ext uri="{FF2B5EF4-FFF2-40B4-BE49-F238E27FC236}">
                    <a16:creationId xmlns:a16="http://schemas.microsoft.com/office/drawing/2014/main" id="{3F9EDAE5-30E4-4F16-BB8D-0FE686F499AF}"/>
                  </a:ext>
                </a:extLst>
              </p:cNvPr>
              <p:cNvSpPr/>
              <p:nvPr/>
            </p:nvSpPr>
            <p:spPr>
              <a:xfrm>
                <a:off x="6832401" y="2521641"/>
                <a:ext cx="44476" cy="43850"/>
              </a:xfrm>
              <a:custGeom>
                <a:avLst/>
                <a:gdLst>
                  <a:gd name="connsiteX0" fmla="*/ 24663 w 44476"/>
                  <a:gd name="connsiteY0" fmla="*/ 43850 h 43850"/>
                  <a:gd name="connsiteX1" fmla="*/ 15070 w 44476"/>
                  <a:gd name="connsiteY1" fmla="*/ 40333 h 43850"/>
                  <a:gd name="connsiteX2" fmla="*/ 5210 w 44476"/>
                  <a:gd name="connsiteY2" fmla="*/ 31912 h 43850"/>
                  <a:gd name="connsiteX3" fmla="*/ 3558 w 44476"/>
                  <a:gd name="connsiteY3" fmla="*/ 11019 h 43850"/>
                  <a:gd name="connsiteX4" fmla="*/ 8514 w 44476"/>
                  <a:gd name="connsiteY4" fmla="*/ 5210 h 43850"/>
                  <a:gd name="connsiteX5" fmla="*/ 29407 w 44476"/>
                  <a:gd name="connsiteY5" fmla="*/ 3558 h 43850"/>
                  <a:gd name="connsiteX6" fmla="*/ 29407 w 44476"/>
                  <a:gd name="connsiteY6" fmla="*/ 3558 h 43850"/>
                  <a:gd name="connsiteX7" fmla="*/ 39267 w 44476"/>
                  <a:gd name="connsiteY7" fmla="*/ 11925 h 43850"/>
                  <a:gd name="connsiteX8" fmla="*/ 40919 w 44476"/>
                  <a:gd name="connsiteY8" fmla="*/ 32818 h 43850"/>
                  <a:gd name="connsiteX9" fmla="*/ 35962 w 44476"/>
                  <a:gd name="connsiteY9" fmla="*/ 38627 h 43850"/>
                  <a:gd name="connsiteX10" fmla="*/ 24663 w 44476"/>
                  <a:gd name="connsiteY10" fmla="*/ 43850 h 43850"/>
                  <a:gd name="connsiteX11" fmla="*/ 19813 w 44476"/>
                  <a:gd name="connsiteY11" fmla="*/ 10593 h 43850"/>
                  <a:gd name="connsiteX12" fmla="*/ 16615 w 44476"/>
                  <a:gd name="connsiteY12" fmla="*/ 12032 h 43850"/>
                  <a:gd name="connsiteX13" fmla="*/ 11659 w 44476"/>
                  <a:gd name="connsiteY13" fmla="*/ 17841 h 43850"/>
                  <a:gd name="connsiteX14" fmla="*/ 12138 w 44476"/>
                  <a:gd name="connsiteY14" fmla="*/ 23704 h 43850"/>
                  <a:gd name="connsiteX15" fmla="*/ 21998 w 44476"/>
                  <a:gd name="connsiteY15" fmla="*/ 32125 h 43850"/>
                  <a:gd name="connsiteX16" fmla="*/ 27861 w 44476"/>
                  <a:gd name="connsiteY16" fmla="*/ 31645 h 43850"/>
                  <a:gd name="connsiteX17" fmla="*/ 32818 w 44476"/>
                  <a:gd name="connsiteY17" fmla="*/ 25836 h 43850"/>
                  <a:gd name="connsiteX18" fmla="*/ 32338 w 44476"/>
                  <a:gd name="connsiteY18" fmla="*/ 19973 h 43850"/>
                  <a:gd name="connsiteX19" fmla="*/ 22478 w 44476"/>
                  <a:gd name="connsiteY19" fmla="*/ 11552 h 43850"/>
                  <a:gd name="connsiteX20" fmla="*/ 19813 w 44476"/>
                  <a:gd name="connsiteY20" fmla="*/ 10593 h 4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476" h="43850">
                    <a:moveTo>
                      <a:pt x="24663" y="43850"/>
                    </a:moveTo>
                    <a:cubicBezTo>
                      <a:pt x="21252" y="43850"/>
                      <a:pt x="17841" y="42678"/>
                      <a:pt x="15070" y="40333"/>
                    </a:cubicBezTo>
                    <a:lnTo>
                      <a:pt x="5210" y="31912"/>
                    </a:lnTo>
                    <a:cubicBezTo>
                      <a:pt x="-1026" y="26582"/>
                      <a:pt x="-1772" y="17255"/>
                      <a:pt x="3558" y="11019"/>
                    </a:cubicBezTo>
                    <a:lnTo>
                      <a:pt x="8514" y="5210"/>
                    </a:lnTo>
                    <a:cubicBezTo>
                      <a:pt x="13844" y="-1026"/>
                      <a:pt x="23171" y="-1772"/>
                      <a:pt x="29407" y="3558"/>
                    </a:cubicBezTo>
                    <a:cubicBezTo>
                      <a:pt x="29407" y="3558"/>
                      <a:pt x="29407" y="3558"/>
                      <a:pt x="29407" y="3558"/>
                    </a:cubicBezTo>
                    <a:lnTo>
                      <a:pt x="39267" y="11925"/>
                    </a:lnTo>
                    <a:cubicBezTo>
                      <a:pt x="45503" y="17255"/>
                      <a:pt x="46249" y="26582"/>
                      <a:pt x="40919" y="32818"/>
                    </a:cubicBezTo>
                    <a:lnTo>
                      <a:pt x="35962" y="38627"/>
                    </a:lnTo>
                    <a:cubicBezTo>
                      <a:pt x="33031" y="42038"/>
                      <a:pt x="28874" y="43850"/>
                      <a:pt x="24663" y="43850"/>
                    </a:cubicBezTo>
                    <a:close/>
                    <a:moveTo>
                      <a:pt x="19813" y="10593"/>
                    </a:moveTo>
                    <a:cubicBezTo>
                      <a:pt x="18641" y="10593"/>
                      <a:pt x="17468" y="11072"/>
                      <a:pt x="16615" y="12032"/>
                    </a:cubicBezTo>
                    <a:lnTo>
                      <a:pt x="11659" y="17841"/>
                    </a:lnTo>
                    <a:cubicBezTo>
                      <a:pt x="10166" y="19600"/>
                      <a:pt x="10380" y="22212"/>
                      <a:pt x="12138" y="23704"/>
                    </a:cubicBezTo>
                    <a:lnTo>
                      <a:pt x="21998" y="32125"/>
                    </a:lnTo>
                    <a:cubicBezTo>
                      <a:pt x="23757" y="33617"/>
                      <a:pt x="26369" y="33404"/>
                      <a:pt x="27861" y="31645"/>
                    </a:cubicBezTo>
                    <a:lnTo>
                      <a:pt x="32818" y="25836"/>
                    </a:lnTo>
                    <a:cubicBezTo>
                      <a:pt x="34310" y="24077"/>
                      <a:pt x="34097" y="21465"/>
                      <a:pt x="32338" y="19973"/>
                    </a:cubicBezTo>
                    <a:lnTo>
                      <a:pt x="22478" y="11552"/>
                    </a:lnTo>
                    <a:cubicBezTo>
                      <a:pt x="21732" y="10913"/>
                      <a:pt x="20773" y="10593"/>
                      <a:pt x="19813" y="10593"/>
                    </a:cubicBezTo>
                    <a:close/>
                  </a:path>
                </a:pathLst>
              </a:custGeom>
              <a:grpFill/>
              <a:ln w="5277" cap="flat">
                <a:solidFill>
                  <a:schemeClr val="accent6"/>
                </a:solidFill>
                <a:prstDash val="solid"/>
                <a:miter/>
              </a:ln>
            </p:spPr>
            <p:txBody>
              <a:bodyPr rtlCol="0" anchor="ctr"/>
              <a:lstStyle/>
              <a:p>
                <a:pPr defTabSz="914378">
                  <a:defRPr/>
                </a:pPr>
                <a:endParaRPr lang="en-US">
                  <a:solidFill>
                    <a:srgbClr val="000000"/>
                  </a:solidFill>
                  <a:latin typeface="Calibri"/>
                </a:endParaRPr>
              </a:p>
            </p:txBody>
          </p:sp>
        </p:grpSp>
      </p:grpSp>
    </p:spTree>
    <p:extLst>
      <p:ext uri="{BB962C8B-B14F-4D97-AF65-F5344CB8AC3E}">
        <p14:creationId xmlns:p14="http://schemas.microsoft.com/office/powerpoint/2010/main" val="27359978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Picture 2">
            <a:extLst>
              <a:ext uri="{FF2B5EF4-FFF2-40B4-BE49-F238E27FC236}">
                <a16:creationId xmlns:a16="http://schemas.microsoft.com/office/drawing/2014/main" id="{E4D5DF7B-86C0-479F-AB90-614265432B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4135" r="63" b="14998"/>
          <a:stretch/>
        </p:blipFill>
        <p:spPr bwMode="auto">
          <a:xfrm>
            <a:off x="-5324" y="-18770"/>
            <a:ext cx="9143598" cy="4584658"/>
          </a:xfrm>
          <a:prstGeom prst="rect">
            <a:avLst/>
          </a:prstGeom>
          <a:noFill/>
          <a:extLst>
            <a:ext uri="{909E8E84-426E-40DD-AFC4-6F175D3DCCD1}">
              <a14:hiddenFill xmlns:a14="http://schemas.microsoft.com/office/drawing/2010/main">
                <a:solidFill>
                  <a:srgbClr val="FFFFFF"/>
                </a:solidFill>
              </a14:hiddenFill>
            </a:ext>
          </a:extLst>
        </p:spPr>
      </p:pic>
      <p:sp>
        <p:nvSpPr>
          <p:cNvPr id="428" name="Rectangle 427">
            <a:extLst>
              <a:ext uri="{FF2B5EF4-FFF2-40B4-BE49-F238E27FC236}">
                <a16:creationId xmlns:a16="http://schemas.microsoft.com/office/drawing/2014/main" id="{E90CD9AA-6110-4958-8AFC-50E442E9FB88}"/>
              </a:ext>
            </a:extLst>
          </p:cNvPr>
          <p:cNvSpPr/>
          <p:nvPr/>
        </p:nvSpPr>
        <p:spPr>
          <a:xfrm>
            <a:off x="-5327" y="-43316"/>
            <a:ext cx="9154654" cy="3786819"/>
          </a:xfrm>
          <a:prstGeom prst="rect">
            <a:avLst/>
          </a:prstGeom>
          <a:gradFill flip="none" rotWithShape="1">
            <a:gsLst>
              <a:gs pos="77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350">
              <a:solidFill>
                <a:srgbClr val="FFFFFF"/>
              </a:solidFill>
              <a:latin typeface="Calibri"/>
            </a:endParaRPr>
          </a:p>
        </p:txBody>
      </p:sp>
      <p:sp>
        <p:nvSpPr>
          <p:cNvPr id="429" name="Rectangle 428">
            <a:extLst>
              <a:ext uri="{FF2B5EF4-FFF2-40B4-BE49-F238E27FC236}">
                <a16:creationId xmlns:a16="http://schemas.microsoft.com/office/drawing/2014/main" id="{AC508623-C224-4D81-9430-63B5F648DF2C}"/>
              </a:ext>
            </a:extLst>
          </p:cNvPr>
          <p:cNvSpPr/>
          <p:nvPr/>
        </p:nvSpPr>
        <p:spPr>
          <a:xfrm rot="10800000">
            <a:off x="-5327" y="3716674"/>
            <a:ext cx="9143599" cy="1073568"/>
          </a:xfrm>
          <a:prstGeom prst="rect">
            <a:avLst/>
          </a:prstGeom>
          <a:gradFill flip="none" rotWithShape="1">
            <a:gsLst>
              <a:gs pos="51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350">
              <a:solidFill>
                <a:srgbClr val="FFFFFF"/>
              </a:solidFill>
              <a:latin typeface="Calibri"/>
            </a:endParaRPr>
          </a:p>
        </p:txBody>
      </p:sp>
      <p:sp>
        <p:nvSpPr>
          <p:cNvPr id="3" name="Title 2">
            <a:extLst>
              <a:ext uri="{FF2B5EF4-FFF2-40B4-BE49-F238E27FC236}">
                <a16:creationId xmlns:a16="http://schemas.microsoft.com/office/drawing/2014/main" id="{1CE9D667-5E09-4F5F-9393-B05806D27FD3}"/>
              </a:ext>
            </a:extLst>
          </p:cNvPr>
          <p:cNvSpPr>
            <a:spLocks noGrp="1"/>
          </p:cNvSpPr>
          <p:nvPr>
            <p:ph type="title"/>
          </p:nvPr>
        </p:nvSpPr>
        <p:spPr/>
        <p:txBody>
          <a:bodyPr>
            <a:normAutofit/>
          </a:bodyPr>
          <a:lstStyle/>
          <a:p>
            <a:r>
              <a:rPr lang="en-US" dirty="0"/>
              <a:t>Products and technology, especially discovery</a:t>
            </a:r>
          </a:p>
        </p:txBody>
      </p:sp>
      <p:grpSp>
        <p:nvGrpSpPr>
          <p:cNvPr id="433" name="Group 432">
            <a:extLst>
              <a:ext uri="{FF2B5EF4-FFF2-40B4-BE49-F238E27FC236}">
                <a16:creationId xmlns:a16="http://schemas.microsoft.com/office/drawing/2014/main" id="{A48BDE33-C2DE-4341-910E-6F1E5500AC69}"/>
              </a:ext>
            </a:extLst>
          </p:cNvPr>
          <p:cNvGrpSpPr/>
          <p:nvPr/>
        </p:nvGrpSpPr>
        <p:grpSpPr>
          <a:xfrm>
            <a:off x="103877" y="1233660"/>
            <a:ext cx="2785811" cy="2993306"/>
            <a:chOff x="103876" y="1233659"/>
            <a:chExt cx="2785811" cy="2993306"/>
          </a:xfrm>
        </p:grpSpPr>
        <p:sp>
          <p:nvSpPr>
            <p:cNvPr id="424" name="TextBox 423">
              <a:extLst>
                <a:ext uri="{FF2B5EF4-FFF2-40B4-BE49-F238E27FC236}">
                  <a16:creationId xmlns:a16="http://schemas.microsoft.com/office/drawing/2014/main" id="{1524E936-22D6-42A5-8295-B66E4ACF0D35}"/>
                </a:ext>
              </a:extLst>
            </p:cNvPr>
            <p:cNvSpPr txBox="1"/>
            <p:nvPr/>
          </p:nvSpPr>
          <p:spPr>
            <a:xfrm>
              <a:off x="1006299" y="3765300"/>
              <a:ext cx="901603" cy="461665"/>
            </a:xfrm>
            <a:prstGeom prst="rect">
              <a:avLst/>
            </a:prstGeom>
            <a:noFill/>
          </p:spPr>
          <p:txBody>
            <a:bodyPr wrap="square">
              <a:spAutoFit/>
            </a:bodyPr>
            <a:lstStyle/>
            <a:p>
              <a:pPr algn="ctr" defTabSz="914378">
                <a:defRPr/>
              </a:pPr>
              <a:r>
                <a:rPr lang="en-US" sz="2400" b="1" dirty="0">
                  <a:solidFill>
                    <a:srgbClr val="003466"/>
                  </a:solidFill>
                  <a:latin typeface="Calibri Light" panose="020F0302020204030204" pitchFamily="34" charset="0"/>
                  <a:cs typeface="Calibri Light" panose="020F0302020204030204" pitchFamily="34" charset="0"/>
                </a:rPr>
                <a:t>Bias</a:t>
              </a:r>
            </a:p>
          </p:txBody>
        </p:sp>
        <p:sp>
          <p:nvSpPr>
            <p:cNvPr id="430" name="Oval 429">
              <a:extLst>
                <a:ext uri="{FF2B5EF4-FFF2-40B4-BE49-F238E27FC236}">
                  <a16:creationId xmlns:a16="http://schemas.microsoft.com/office/drawing/2014/main" id="{DFDFC7E1-152A-49FC-9725-7BDAAB670606}"/>
                </a:ext>
              </a:extLst>
            </p:cNvPr>
            <p:cNvSpPr/>
            <p:nvPr/>
          </p:nvSpPr>
          <p:spPr>
            <a:xfrm>
              <a:off x="484214" y="3560424"/>
              <a:ext cx="2095765" cy="388529"/>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Calibri"/>
              </a:endParaRPr>
            </a:p>
          </p:txBody>
        </p:sp>
        <p:sp>
          <p:nvSpPr>
            <p:cNvPr id="6" name="Oval 5">
              <a:extLst>
                <a:ext uri="{FF2B5EF4-FFF2-40B4-BE49-F238E27FC236}">
                  <a16:creationId xmlns:a16="http://schemas.microsoft.com/office/drawing/2014/main" id="{FC65BC96-D36D-4D49-AD9B-AF1EAC03D90A}"/>
                </a:ext>
              </a:extLst>
            </p:cNvPr>
            <p:cNvSpPr/>
            <p:nvPr/>
          </p:nvSpPr>
          <p:spPr>
            <a:xfrm>
              <a:off x="323528" y="1233659"/>
              <a:ext cx="2448272" cy="2448272"/>
            </a:xfrm>
            <a:prstGeom prst="ellipse">
              <a:avLst/>
            </a:prstGeom>
            <a:noFill/>
            <a:ln w="98425">
              <a:solidFill>
                <a:srgbClr val="B2E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Calibri"/>
              </a:endParaRPr>
            </a:p>
          </p:txBody>
        </p:sp>
        <p:grpSp>
          <p:nvGrpSpPr>
            <p:cNvPr id="315" name="Graphic 313">
              <a:extLst>
                <a:ext uri="{FF2B5EF4-FFF2-40B4-BE49-F238E27FC236}">
                  <a16:creationId xmlns:a16="http://schemas.microsoft.com/office/drawing/2014/main" id="{F7617812-BBBB-4627-B198-1F68C7197CA7}"/>
                </a:ext>
              </a:extLst>
            </p:cNvPr>
            <p:cNvGrpSpPr/>
            <p:nvPr/>
          </p:nvGrpSpPr>
          <p:grpSpPr>
            <a:xfrm>
              <a:off x="103876" y="1667595"/>
              <a:ext cx="2785811" cy="1879206"/>
              <a:chOff x="291430" y="1981144"/>
              <a:chExt cx="2601885" cy="1755136"/>
            </a:xfrm>
          </p:grpSpPr>
          <p:grpSp>
            <p:nvGrpSpPr>
              <p:cNvPr id="323" name="Graphic 313">
                <a:extLst>
                  <a:ext uri="{FF2B5EF4-FFF2-40B4-BE49-F238E27FC236}">
                    <a16:creationId xmlns:a16="http://schemas.microsoft.com/office/drawing/2014/main" id="{F7617812-BBBB-4627-B198-1F68C7197CA7}"/>
                  </a:ext>
                </a:extLst>
              </p:cNvPr>
              <p:cNvGrpSpPr/>
              <p:nvPr/>
            </p:nvGrpSpPr>
            <p:grpSpPr>
              <a:xfrm>
                <a:off x="1164039" y="2386839"/>
                <a:ext cx="807122" cy="1349441"/>
                <a:chOff x="1164039" y="2386839"/>
                <a:chExt cx="807122" cy="1349441"/>
              </a:xfrm>
            </p:grpSpPr>
            <p:sp>
              <p:nvSpPr>
                <p:cNvPr id="324" name="Freeform: Shape 323">
                  <a:extLst>
                    <a:ext uri="{FF2B5EF4-FFF2-40B4-BE49-F238E27FC236}">
                      <a16:creationId xmlns:a16="http://schemas.microsoft.com/office/drawing/2014/main" id="{02D88CDB-A5DB-4C68-A3F6-B354A3066948}"/>
                    </a:ext>
                  </a:extLst>
                </p:cNvPr>
                <p:cNvSpPr/>
                <p:nvPr/>
              </p:nvSpPr>
              <p:spPr>
                <a:xfrm>
                  <a:off x="1848780" y="2386839"/>
                  <a:ext cx="37483" cy="80389"/>
                </a:xfrm>
                <a:custGeom>
                  <a:avLst/>
                  <a:gdLst>
                    <a:gd name="connsiteX0" fmla="*/ 25069 w 37483"/>
                    <a:gd name="connsiteY0" fmla="*/ 80389 h 80389"/>
                    <a:gd name="connsiteX1" fmla="*/ 16055 w 37483"/>
                    <a:gd name="connsiteY1" fmla="*/ 63420 h 80389"/>
                    <a:gd name="connsiteX2" fmla="*/ 3994 w 37483"/>
                    <a:gd name="connsiteY2" fmla="*/ 55785 h 80389"/>
                    <a:gd name="connsiteX3" fmla="*/ 241 w 37483"/>
                    <a:gd name="connsiteY3" fmla="*/ 49851 h 80389"/>
                    <a:gd name="connsiteX4" fmla="*/ 5180 w 37483"/>
                    <a:gd name="connsiteY4" fmla="*/ 36859 h 80389"/>
                    <a:gd name="connsiteX5" fmla="*/ 7201 w 37483"/>
                    <a:gd name="connsiteY5" fmla="*/ 31053 h 80389"/>
                    <a:gd name="connsiteX6" fmla="*/ 3994 w 37483"/>
                    <a:gd name="connsiteY6" fmla="*/ 8021 h 80389"/>
                    <a:gd name="connsiteX7" fmla="*/ 5630 w 37483"/>
                    <a:gd name="connsiteY7" fmla="*/ 996 h 80389"/>
                    <a:gd name="connsiteX8" fmla="*/ 8805 w 37483"/>
                    <a:gd name="connsiteY8" fmla="*/ 1253 h 80389"/>
                    <a:gd name="connsiteX9" fmla="*/ 16023 w 37483"/>
                    <a:gd name="connsiteY9" fmla="*/ 27845 h 80389"/>
                    <a:gd name="connsiteX10" fmla="*/ 23818 w 37483"/>
                    <a:gd name="connsiteY10" fmla="*/ 31245 h 80389"/>
                    <a:gd name="connsiteX11" fmla="*/ 29560 w 37483"/>
                    <a:gd name="connsiteY11" fmla="*/ 39457 h 80389"/>
                    <a:gd name="connsiteX12" fmla="*/ 29560 w 37483"/>
                    <a:gd name="connsiteY12" fmla="*/ 57261 h 80389"/>
                    <a:gd name="connsiteX13" fmla="*/ 37483 w 37483"/>
                    <a:gd name="connsiteY13" fmla="*/ 75160 h 80389"/>
                    <a:gd name="connsiteX14" fmla="*/ 25069 w 37483"/>
                    <a:gd name="connsiteY14" fmla="*/ 80389 h 8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83" h="80389">
                      <a:moveTo>
                        <a:pt x="25069" y="80389"/>
                      </a:moveTo>
                      <a:lnTo>
                        <a:pt x="16055" y="63420"/>
                      </a:lnTo>
                      <a:cubicBezTo>
                        <a:pt x="16055" y="63420"/>
                        <a:pt x="7747" y="61720"/>
                        <a:pt x="3994" y="55785"/>
                      </a:cubicBezTo>
                      <a:cubicBezTo>
                        <a:pt x="241" y="49851"/>
                        <a:pt x="241" y="49851"/>
                        <a:pt x="241" y="49851"/>
                      </a:cubicBezTo>
                      <a:cubicBezTo>
                        <a:pt x="241" y="49851"/>
                        <a:pt x="-1652" y="43628"/>
                        <a:pt x="5180" y="36859"/>
                      </a:cubicBezTo>
                      <a:cubicBezTo>
                        <a:pt x="6720" y="35319"/>
                        <a:pt x="7522" y="33202"/>
                        <a:pt x="7201" y="31053"/>
                      </a:cubicBezTo>
                      <a:cubicBezTo>
                        <a:pt x="6271" y="24605"/>
                        <a:pt x="4347" y="11389"/>
                        <a:pt x="3994" y="8021"/>
                      </a:cubicBezTo>
                      <a:cubicBezTo>
                        <a:pt x="3737" y="5775"/>
                        <a:pt x="4667" y="3113"/>
                        <a:pt x="5630" y="996"/>
                      </a:cubicBezTo>
                      <a:cubicBezTo>
                        <a:pt x="6303" y="-448"/>
                        <a:pt x="8388" y="-287"/>
                        <a:pt x="8805" y="1253"/>
                      </a:cubicBezTo>
                      <a:lnTo>
                        <a:pt x="16023" y="27845"/>
                      </a:lnTo>
                      <a:cubicBezTo>
                        <a:pt x="16023" y="27845"/>
                        <a:pt x="21829" y="26370"/>
                        <a:pt x="23818" y="31245"/>
                      </a:cubicBezTo>
                      <a:cubicBezTo>
                        <a:pt x="23818" y="31245"/>
                        <a:pt x="28822" y="34229"/>
                        <a:pt x="29560" y="39457"/>
                      </a:cubicBezTo>
                      <a:cubicBezTo>
                        <a:pt x="30298" y="44654"/>
                        <a:pt x="29560" y="57261"/>
                        <a:pt x="29560" y="57261"/>
                      </a:cubicBezTo>
                      <a:lnTo>
                        <a:pt x="37483" y="75160"/>
                      </a:lnTo>
                      <a:lnTo>
                        <a:pt x="25069" y="80389"/>
                      </a:ln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25" name="Freeform: Shape 324">
                  <a:extLst>
                    <a:ext uri="{FF2B5EF4-FFF2-40B4-BE49-F238E27FC236}">
                      <a16:creationId xmlns:a16="http://schemas.microsoft.com/office/drawing/2014/main" id="{B05466B9-0ADD-4B21-A4A2-BCC74CDFF0A5}"/>
                    </a:ext>
                  </a:extLst>
                </p:cNvPr>
                <p:cNvSpPr/>
                <p:nvPr/>
              </p:nvSpPr>
              <p:spPr>
                <a:xfrm>
                  <a:off x="1248839" y="2394602"/>
                  <a:ext cx="37515" cy="80389"/>
                </a:xfrm>
                <a:custGeom>
                  <a:avLst/>
                  <a:gdLst>
                    <a:gd name="connsiteX0" fmla="*/ 12446 w 37515"/>
                    <a:gd name="connsiteY0" fmla="*/ 80389 h 80389"/>
                    <a:gd name="connsiteX1" fmla="*/ 21460 w 37515"/>
                    <a:gd name="connsiteY1" fmla="*/ 63420 h 80389"/>
                    <a:gd name="connsiteX2" fmla="*/ 33522 w 37515"/>
                    <a:gd name="connsiteY2" fmla="*/ 55785 h 80389"/>
                    <a:gd name="connsiteX3" fmla="*/ 37275 w 37515"/>
                    <a:gd name="connsiteY3" fmla="*/ 49851 h 80389"/>
                    <a:gd name="connsiteX4" fmla="*/ 32335 w 37515"/>
                    <a:gd name="connsiteY4" fmla="*/ 36859 h 80389"/>
                    <a:gd name="connsiteX5" fmla="*/ 30314 w 37515"/>
                    <a:gd name="connsiteY5" fmla="*/ 31053 h 80389"/>
                    <a:gd name="connsiteX6" fmla="*/ 33522 w 37515"/>
                    <a:gd name="connsiteY6" fmla="*/ 8021 h 80389"/>
                    <a:gd name="connsiteX7" fmla="*/ 31886 w 37515"/>
                    <a:gd name="connsiteY7" fmla="*/ 996 h 80389"/>
                    <a:gd name="connsiteX8" fmla="*/ 28710 w 37515"/>
                    <a:gd name="connsiteY8" fmla="*/ 1252 h 80389"/>
                    <a:gd name="connsiteX9" fmla="*/ 21492 w 37515"/>
                    <a:gd name="connsiteY9" fmla="*/ 27845 h 80389"/>
                    <a:gd name="connsiteX10" fmla="*/ 13697 w 37515"/>
                    <a:gd name="connsiteY10" fmla="*/ 31246 h 80389"/>
                    <a:gd name="connsiteX11" fmla="*/ 7923 w 37515"/>
                    <a:gd name="connsiteY11" fmla="*/ 39425 h 80389"/>
                    <a:gd name="connsiteX12" fmla="*/ 7923 w 37515"/>
                    <a:gd name="connsiteY12" fmla="*/ 57229 h 80389"/>
                    <a:gd name="connsiteX13" fmla="*/ 0 w 37515"/>
                    <a:gd name="connsiteY13" fmla="*/ 75128 h 80389"/>
                    <a:gd name="connsiteX14" fmla="*/ 12446 w 37515"/>
                    <a:gd name="connsiteY14" fmla="*/ 80389 h 8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15" h="80389">
                      <a:moveTo>
                        <a:pt x="12446" y="80389"/>
                      </a:moveTo>
                      <a:lnTo>
                        <a:pt x="21460" y="63420"/>
                      </a:lnTo>
                      <a:cubicBezTo>
                        <a:pt x="21460" y="63420"/>
                        <a:pt x="29769" y="61720"/>
                        <a:pt x="33522" y="55785"/>
                      </a:cubicBezTo>
                      <a:cubicBezTo>
                        <a:pt x="37275" y="49851"/>
                        <a:pt x="37275" y="49851"/>
                        <a:pt x="37275" y="49851"/>
                      </a:cubicBezTo>
                      <a:cubicBezTo>
                        <a:pt x="37275" y="49851"/>
                        <a:pt x="39167" y="43628"/>
                        <a:pt x="32335" y="36859"/>
                      </a:cubicBezTo>
                      <a:cubicBezTo>
                        <a:pt x="30795" y="35319"/>
                        <a:pt x="29993" y="33202"/>
                        <a:pt x="30314" y="31053"/>
                      </a:cubicBezTo>
                      <a:cubicBezTo>
                        <a:pt x="31244" y="24605"/>
                        <a:pt x="33169" y="11389"/>
                        <a:pt x="33522" y="8021"/>
                      </a:cubicBezTo>
                      <a:cubicBezTo>
                        <a:pt x="33778" y="5775"/>
                        <a:pt x="32848" y="3113"/>
                        <a:pt x="31886" y="996"/>
                      </a:cubicBezTo>
                      <a:cubicBezTo>
                        <a:pt x="31212" y="-448"/>
                        <a:pt x="29127" y="-287"/>
                        <a:pt x="28710" y="1252"/>
                      </a:cubicBezTo>
                      <a:lnTo>
                        <a:pt x="21492" y="27845"/>
                      </a:lnTo>
                      <a:cubicBezTo>
                        <a:pt x="21492" y="27845"/>
                        <a:pt x="15686" y="26370"/>
                        <a:pt x="13697" y="31246"/>
                      </a:cubicBezTo>
                      <a:cubicBezTo>
                        <a:pt x="13697" y="31246"/>
                        <a:pt x="8693" y="34229"/>
                        <a:pt x="7923" y="39425"/>
                      </a:cubicBezTo>
                      <a:cubicBezTo>
                        <a:pt x="7185" y="44622"/>
                        <a:pt x="7923" y="57229"/>
                        <a:pt x="7923" y="57229"/>
                      </a:cubicBezTo>
                      <a:lnTo>
                        <a:pt x="0" y="75128"/>
                      </a:lnTo>
                      <a:lnTo>
                        <a:pt x="12446" y="80389"/>
                      </a:ln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26" name="Freeform: Shape 325">
                  <a:extLst>
                    <a:ext uri="{FF2B5EF4-FFF2-40B4-BE49-F238E27FC236}">
                      <a16:creationId xmlns:a16="http://schemas.microsoft.com/office/drawing/2014/main" id="{FCE53127-8B0B-481E-9375-3FEC82B6DE9D}"/>
                    </a:ext>
                  </a:extLst>
                </p:cNvPr>
                <p:cNvSpPr/>
                <p:nvPr/>
              </p:nvSpPr>
              <p:spPr>
                <a:xfrm>
                  <a:off x="1553923" y="3708875"/>
                  <a:ext cx="64118" cy="26679"/>
                </a:xfrm>
                <a:custGeom>
                  <a:avLst/>
                  <a:gdLst>
                    <a:gd name="connsiteX0" fmla="*/ 3668 w 64118"/>
                    <a:gd name="connsiteY0" fmla="*/ 1156 h 26679"/>
                    <a:gd name="connsiteX1" fmla="*/ 43 w 64118"/>
                    <a:gd name="connsiteY1" fmla="*/ 15880 h 26679"/>
                    <a:gd name="connsiteX2" fmla="*/ 236 w 64118"/>
                    <a:gd name="connsiteY2" fmla="*/ 19697 h 26679"/>
                    <a:gd name="connsiteX3" fmla="*/ 28721 w 64118"/>
                    <a:gd name="connsiteY3" fmla="*/ 25471 h 26679"/>
                    <a:gd name="connsiteX4" fmla="*/ 63783 w 64118"/>
                    <a:gd name="connsiteY4" fmla="*/ 24156 h 26679"/>
                    <a:gd name="connsiteX5" fmla="*/ 60030 w 64118"/>
                    <a:gd name="connsiteY5" fmla="*/ 14340 h 26679"/>
                    <a:gd name="connsiteX6" fmla="*/ 47038 w 64118"/>
                    <a:gd name="connsiteY6" fmla="*/ 8277 h 26679"/>
                    <a:gd name="connsiteX7" fmla="*/ 24070 w 64118"/>
                    <a:gd name="connsiteY7" fmla="*/ 2888 h 26679"/>
                    <a:gd name="connsiteX8" fmla="*/ 3668 w 64118"/>
                    <a:gd name="connsiteY8" fmla="*/ 1156 h 2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18" h="26679">
                      <a:moveTo>
                        <a:pt x="3668" y="1156"/>
                      </a:moveTo>
                      <a:cubicBezTo>
                        <a:pt x="364" y="4171"/>
                        <a:pt x="172" y="11261"/>
                        <a:pt x="43" y="15880"/>
                      </a:cubicBezTo>
                      <a:cubicBezTo>
                        <a:pt x="-21" y="17933"/>
                        <a:pt x="-53" y="18991"/>
                        <a:pt x="236" y="19697"/>
                      </a:cubicBezTo>
                      <a:cubicBezTo>
                        <a:pt x="2225" y="24894"/>
                        <a:pt x="12522" y="24830"/>
                        <a:pt x="28721" y="25471"/>
                      </a:cubicBezTo>
                      <a:cubicBezTo>
                        <a:pt x="54320" y="26530"/>
                        <a:pt x="62018" y="28070"/>
                        <a:pt x="63783" y="24156"/>
                      </a:cubicBezTo>
                      <a:cubicBezTo>
                        <a:pt x="65419" y="20499"/>
                        <a:pt x="60575" y="14950"/>
                        <a:pt x="60030" y="14340"/>
                      </a:cubicBezTo>
                      <a:cubicBezTo>
                        <a:pt x="57078" y="11068"/>
                        <a:pt x="53646" y="10010"/>
                        <a:pt x="47038" y="8277"/>
                      </a:cubicBezTo>
                      <a:cubicBezTo>
                        <a:pt x="34784" y="5070"/>
                        <a:pt x="26540" y="3402"/>
                        <a:pt x="24070" y="2888"/>
                      </a:cubicBezTo>
                      <a:cubicBezTo>
                        <a:pt x="8448" y="-255"/>
                        <a:pt x="5850" y="-833"/>
                        <a:pt x="3668" y="1156"/>
                      </a:cubicBezTo>
                      <a:close/>
                    </a:path>
                  </a:pathLst>
                </a:custGeom>
                <a:solidFill>
                  <a:srgbClr val="444B8C"/>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27" name="Freeform: Shape 326">
                  <a:extLst>
                    <a:ext uri="{FF2B5EF4-FFF2-40B4-BE49-F238E27FC236}">
                      <a16:creationId xmlns:a16="http://schemas.microsoft.com/office/drawing/2014/main" id="{6CEEE4BE-A021-471A-8665-F4D5996BA453}"/>
                    </a:ext>
                  </a:extLst>
                </p:cNvPr>
                <p:cNvSpPr/>
                <p:nvPr/>
              </p:nvSpPr>
              <p:spPr>
                <a:xfrm>
                  <a:off x="1555217" y="3684497"/>
                  <a:ext cx="21331" cy="32058"/>
                </a:xfrm>
                <a:custGeom>
                  <a:avLst/>
                  <a:gdLst>
                    <a:gd name="connsiteX0" fmla="*/ 20338 w 21331"/>
                    <a:gd name="connsiteY0" fmla="*/ 0 h 32058"/>
                    <a:gd name="connsiteX1" fmla="*/ 21332 w 21331"/>
                    <a:gd name="connsiteY1" fmla="*/ 29159 h 32058"/>
                    <a:gd name="connsiteX2" fmla="*/ 5036 w 21331"/>
                    <a:gd name="connsiteY2" fmla="*/ 30282 h 32058"/>
                    <a:gd name="connsiteX3" fmla="*/ 0 w 21331"/>
                    <a:gd name="connsiteY3" fmla="*/ 1411 h 32058"/>
                    <a:gd name="connsiteX4" fmla="*/ 20338 w 21331"/>
                    <a:gd name="connsiteY4" fmla="*/ 0 h 32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1" h="32058">
                      <a:moveTo>
                        <a:pt x="20338" y="0"/>
                      </a:moveTo>
                      <a:lnTo>
                        <a:pt x="21332" y="29159"/>
                      </a:lnTo>
                      <a:cubicBezTo>
                        <a:pt x="20530" y="30506"/>
                        <a:pt x="11676" y="34259"/>
                        <a:pt x="5036" y="30282"/>
                      </a:cubicBezTo>
                      <a:lnTo>
                        <a:pt x="0" y="1411"/>
                      </a:lnTo>
                      <a:lnTo>
                        <a:pt x="20338" y="0"/>
                      </a:ln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28" name="Freeform: Shape 327">
                  <a:extLst>
                    <a:ext uri="{FF2B5EF4-FFF2-40B4-BE49-F238E27FC236}">
                      <a16:creationId xmlns:a16="http://schemas.microsoft.com/office/drawing/2014/main" id="{7DCF9F68-F903-4D6B-9B8F-762A21734226}"/>
                    </a:ext>
                  </a:extLst>
                </p:cNvPr>
                <p:cNvSpPr/>
                <p:nvPr/>
              </p:nvSpPr>
              <p:spPr>
                <a:xfrm>
                  <a:off x="1769390" y="3708999"/>
                  <a:ext cx="72765" cy="27281"/>
                </a:xfrm>
                <a:custGeom>
                  <a:avLst/>
                  <a:gdLst>
                    <a:gd name="connsiteX0" fmla="*/ 4471 w 72765"/>
                    <a:gd name="connsiteY0" fmla="*/ 3663 h 27281"/>
                    <a:gd name="connsiteX1" fmla="*/ 1969 w 72765"/>
                    <a:gd name="connsiteY1" fmla="*/ 20793 h 27281"/>
                    <a:gd name="connsiteX2" fmla="*/ 26926 w 72765"/>
                    <a:gd name="connsiteY2" fmla="*/ 23551 h 27281"/>
                    <a:gd name="connsiteX3" fmla="*/ 59678 w 72765"/>
                    <a:gd name="connsiteY3" fmla="*/ 26502 h 27281"/>
                    <a:gd name="connsiteX4" fmla="*/ 72765 w 72765"/>
                    <a:gd name="connsiteY4" fmla="*/ 19766 h 27281"/>
                    <a:gd name="connsiteX5" fmla="*/ 54994 w 72765"/>
                    <a:gd name="connsiteY5" fmla="*/ 10945 h 27281"/>
                    <a:gd name="connsiteX6" fmla="*/ 31513 w 72765"/>
                    <a:gd name="connsiteY6" fmla="*/ 2348 h 27281"/>
                    <a:gd name="connsiteX7" fmla="*/ 4471 w 72765"/>
                    <a:gd name="connsiteY7" fmla="*/ 3663 h 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65" h="27281">
                      <a:moveTo>
                        <a:pt x="4471" y="3663"/>
                      </a:moveTo>
                      <a:cubicBezTo>
                        <a:pt x="-116" y="8025"/>
                        <a:pt x="-1560" y="16430"/>
                        <a:pt x="1969" y="20793"/>
                      </a:cubicBezTo>
                      <a:cubicBezTo>
                        <a:pt x="5433" y="25091"/>
                        <a:pt x="11176" y="22300"/>
                        <a:pt x="26926" y="23551"/>
                      </a:cubicBezTo>
                      <a:cubicBezTo>
                        <a:pt x="43799" y="24899"/>
                        <a:pt x="48001" y="28973"/>
                        <a:pt x="59678" y="26502"/>
                      </a:cubicBezTo>
                      <a:cubicBezTo>
                        <a:pt x="64393" y="25508"/>
                        <a:pt x="72765" y="22942"/>
                        <a:pt x="72765" y="19766"/>
                      </a:cubicBezTo>
                      <a:cubicBezTo>
                        <a:pt x="72765" y="17521"/>
                        <a:pt x="68659" y="16141"/>
                        <a:pt x="54994" y="10945"/>
                      </a:cubicBezTo>
                      <a:cubicBezTo>
                        <a:pt x="35555" y="3567"/>
                        <a:pt x="35683" y="3214"/>
                        <a:pt x="31513" y="2348"/>
                      </a:cubicBezTo>
                      <a:cubicBezTo>
                        <a:pt x="21056" y="134"/>
                        <a:pt x="10534" y="-2111"/>
                        <a:pt x="4471" y="3663"/>
                      </a:cubicBezTo>
                      <a:close/>
                    </a:path>
                  </a:pathLst>
                </a:custGeom>
                <a:solidFill>
                  <a:srgbClr val="444B8C"/>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29" name="Freeform: Shape 328">
                  <a:extLst>
                    <a:ext uri="{FF2B5EF4-FFF2-40B4-BE49-F238E27FC236}">
                      <a16:creationId xmlns:a16="http://schemas.microsoft.com/office/drawing/2014/main" id="{2601F3C9-B03D-4C93-93C2-E070D73EC447}"/>
                    </a:ext>
                  </a:extLst>
                </p:cNvPr>
                <p:cNvSpPr/>
                <p:nvPr/>
              </p:nvSpPr>
              <p:spPr>
                <a:xfrm>
                  <a:off x="1765168" y="3686743"/>
                  <a:ext cx="27972" cy="31191"/>
                </a:xfrm>
                <a:custGeom>
                  <a:avLst/>
                  <a:gdLst>
                    <a:gd name="connsiteX0" fmla="*/ 21011 w 27972"/>
                    <a:gd name="connsiteY0" fmla="*/ 0 h 31191"/>
                    <a:gd name="connsiteX1" fmla="*/ 27972 w 27972"/>
                    <a:gd name="connsiteY1" fmla="*/ 27523 h 31191"/>
                    <a:gd name="connsiteX2" fmla="*/ 11131 w 27972"/>
                    <a:gd name="connsiteY2" fmla="*/ 29897 h 31191"/>
                    <a:gd name="connsiteX3" fmla="*/ 0 w 27972"/>
                    <a:gd name="connsiteY3" fmla="*/ 2951 h 31191"/>
                    <a:gd name="connsiteX4" fmla="*/ 21011 w 27972"/>
                    <a:gd name="connsiteY4" fmla="*/ 0 h 3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2" h="31191">
                      <a:moveTo>
                        <a:pt x="21011" y="0"/>
                      </a:moveTo>
                      <a:lnTo>
                        <a:pt x="27972" y="27523"/>
                      </a:lnTo>
                      <a:cubicBezTo>
                        <a:pt x="27266" y="28935"/>
                        <a:pt x="18349" y="33361"/>
                        <a:pt x="11131" y="29897"/>
                      </a:cubicBezTo>
                      <a:lnTo>
                        <a:pt x="0" y="2951"/>
                      </a:lnTo>
                      <a:lnTo>
                        <a:pt x="21011" y="0"/>
                      </a:ln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30" name="Freeform: Shape 329">
                  <a:extLst>
                    <a:ext uri="{FF2B5EF4-FFF2-40B4-BE49-F238E27FC236}">
                      <a16:creationId xmlns:a16="http://schemas.microsoft.com/office/drawing/2014/main" id="{3CB545A4-8642-4EB9-9163-35B6354A2F8A}"/>
                    </a:ext>
                  </a:extLst>
                </p:cNvPr>
                <p:cNvSpPr/>
                <p:nvPr/>
              </p:nvSpPr>
              <p:spPr>
                <a:xfrm>
                  <a:off x="1591818" y="3089801"/>
                  <a:ext cx="202060" cy="611954"/>
                </a:xfrm>
                <a:custGeom>
                  <a:avLst/>
                  <a:gdLst>
                    <a:gd name="connsiteX0" fmla="*/ 152018 w 202060"/>
                    <a:gd name="connsiteY0" fmla="*/ 0 h 611954"/>
                    <a:gd name="connsiteX1" fmla="*/ 158274 w 202060"/>
                    <a:gd name="connsiteY1" fmla="*/ 305705 h 611954"/>
                    <a:gd name="connsiteX2" fmla="*/ 202060 w 202060"/>
                    <a:gd name="connsiteY2" fmla="*/ 605250 h 611954"/>
                    <a:gd name="connsiteX3" fmla="*/ 169148 w 202060"/>
                    <a:gd name="connsiteY3" fmla="*/ 611954 h 611954"/>
                    <a:gd name="connsiteX4" fmla="*/ 96940 w 202060"/>
                    <a:gd name="connsiteY4" fmla="*/ 489993 h 611954"/>
                    <a:gd name="connsiteX5" fmla="*/ 88632 w 202060"/>
                    <a:gd name="connsiteY5" fmla="*/ 396229 h 611954"/>
                    <a:gd name="connsiteX6" fmla="*/ 43626 w 202060"/>
                    <a:gd name="connsiteY6" fmla="*/ 238661 h 611954"/>
                    <a:gd name="connsiteX7" fmla="*/ 0 w 202060"/>
                    <a:gd name="connsiteY7" fmla="*/ 22583 h 611954"/>
                    <a:gd name="connsiteX8" fmla="*/ 152018 w 202060"/>
                    <a:gd name="connsiteY8" fmla="*/ 0 h 61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60" h="611954">
                      <a:moveTo>
                        <a:pt x="152018" y="0"/>
                      </a:moveTo>
                      <a:cubicBezTo>
                        <a:pt x="148169" y="91070"/>
                        <a:pt x="148939" y="193720"/>
                        <a:pt x="158274" y="305705"/>
                      </a:cubicBezTo>
                      <a:cubicBezTo>
                        <a:pt x="167512" y="416374"/>
                        <a:pt x="183487" y="516747"/>
                        <a:pt x="202060" y="605250"/>
                      </a:cubicBezTo>
                      <a:cubicBezTo>
                        <a:pt x="191089" y="607496"/>
                        <a:pt x="180119" y="609741"/>
                        <a:pt x="169148" y="611954"/>
                      </a:cubicBezTo>
                      <a:cubicBezTo>
                        <a:pt x="143068" y="585971"/>
                        <a:pt x="110605" y="545521"/>
                        <a:pt x="96940" y="489993"/>
                      </a:cubicBezTo>
                      <a:cubicBezTo>
                        <a:pt x="88471" y="455542"/>
                        <a:pt x="92898" y="438284"/>
                        <a:pt x="88632" y="396229"/>
                      </a:cubicBezTo>
                      <a:cubicBezTo>
                        <a:pt x="81863" y="329250"/>
                        <a:pt x="62584" y="293355"/>
                        <a:pt x="43626" y="238661"/>
                      </a:cubicBezTo>
                      <a:cubicBezTo>
                        <a:pt x="26593" y="189518"/>
                        <a:pt x="7250" y="117663"/>
                        <a:pt x="0" y="22583"/>
                      </a:cubicBezTo>
                      <a:cubicBezTo>
                        <a:pt x="50683" y="15045"/>
                        <a:pt x="101335" y="7506"/>
                        <a:pt x="152018" y="0"/>
                      </a:cubicBez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31" name="Freeform: Shape 330">
                  <a:extLst>
                    <a:ext uri="{FF2B5EF4-FFF2-40B4-BE49-F238E27FC236}">
                      <a16:creationId xmlns:a16="http://schemas.microsoft.com/office/drawing/2014/main" id="{90A932FA-183C-4856-9404-EB870C0F483F}"/>
                    </a:ext>
                  </a:extLst>
                </p:cNvPr>
                <p:cNvSpPr/>
                <p:nvPr/>
              </p:nvSpPr>
              <p:spPr>
                <a:xfrm>
                  <a:off x="1591818" y="3099328"/>
                  <a:ext cx="177520" cy="602395"/>
                </a:xfrm>
                <a:custGeom>
                  <a:avLst/>
                  <a:gdLst>
                    <a:gd name="connsiteX0" fmla="*/ 136845 w 177520"/>
                    <a:gd name="connsiteY0" fmla="*/ 416085 h 602395"/>
                    <a:gd name="connsiteX1" fmla="*/ 100661 w 177520"/>
                    <a:gd name="connsiteY1" fmla="*/ 314622 h 602395"/>
                    <a:gd name="connsiteX2" fmla="*/ 110798 w 177520"/>
                    <a:gd name="connsiteY2" fmla="*/ 252070 h 602395"/>
                    <a:gd name="connsiteX3" fmla="*/ 68808 w 177520"/>
                    <a:gd name="connsiteY3" fmla="*/ 156156 h 602395"/>
                    <a:gd name="connsiteX4" fmla="*/ 87734 w 177520"/>
                    <a:gd name="connsiteY4" fmla="*/ 0 h 602395"/>
                    <a:gd name="connsiteX5" fmla="*/ 0 w 177520"/>
                    <a:gd name="connsiteY5" fmla="*/ 13024 h 602395"/>
                    <a:gd name="connsiteX6" fmla="*/ 43626 w 177520"/>
                    <a:gd name="connsiteY6" fmla="*/ 229102 h 602395"/>
                    <a:gd name="connsiteX7" fmla="*/ 88632 w 177520"/>
                    <a:gd name="connsiteY7" fmla="*/ 386670 h 602395"/>
                    <a:gd name="connsiteX8" fmla="*/ 96940 w 177520"/>
                    <a:gd name="connsiteY8" fmla="*/ 480434 h 602395"/>
                    <a:gd name="connsiteX9" fmla="*/ 169148 w 177520"/>
                    <a:gd name="connsiteY9" fmla="*/ 602395 h 602395"/>
                    <a:gd name="connsiteX10" fmla="*/ 177520 w 177520"/>
                    <a:gd name="connsiteY10" fmla="*/ 600695 h 602395"/>
                    <a:gd name="connsiteX11" fmla="*/ 136845 w 177520"/>
                    <a:gd name="connsiteY11" fmla="*/ 516105 h 602395"/>
                    <a:gd name="connsiteX12" fmla="*/ 136845 w 177520"/>
                    <a:gd name="connsiteY12" fmla="*/ 416085 h 60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20" h="602395">
                      <a:moveTo>
                        <a:pt x="136845" y="416085"/>
                      </a:moveTo>
                      <a:cubicBezTo>
                        <a:pt x="124752" y="370150"/>
                        <a:pt x="101495" y="357992"/>
                        <a:pt x="100661" y="314622"/>
                      </a:cubicBezTo>
                      <a:cubicBezTo>
                        <a:pt x="100084" y="283956"/>
                        <a:pt x="111568" y="281453"/>
                        <a:pt x="110798" y="252070"/>
                      </a:cubicBezTo>
                      <a:cubicBezTo>
                        <a:pt x="109643" y="207545"/>
                        <a:pt x="82473" y="184193"/>
                        <a:pt x="68808" y="156156"/>
                      </a:cubicBezTo>
                      <a:cubicBezTo>
                        <a:pt x="54404" y="126580"/>
                        <a:pt x="48855" y="79040"/>
                        <a:pt x="87734" y="0"/>
                      </a:cubicBezTo>
                      <a:cubicBezTo>
                        <a:pt x="58478" y="4330"/>
                        <a:pt x="29255" y="8693"/>
                        <a:pt x="0" y="13024"/>
                      </a:cubicBezTo>
                      <a:cubicBezTo>
                        <a:pt x="7218" y="108103"/>
                        <a:pt x="26593" y="179958"/>
                        <a:pt x="43626" y="229102"/>
                      </a:cubicBezTo>
                      <a:cubicBezTo>
                        <a:pt x="62584" y="283795"/>
                        <a:pt x="81863" y="319691"/>
                        <a:pt x="88632" y="386670"/>
                      </a:cubicBezTo>
                      <a:cubicBezTo>
                        <a:pt x="92898" y="428724"/>
                        <a:pt x="88471" y="445982"/>
                        <a:pt x="96940" y="480434"/>
                      </a:cubicBezTo>
                      <a:cubicBezTo>
                        <a:pt x="110605" y="535961"/>
                        <a:pt x="143068" y="576412"/>
                        <a:pt x="169148" y="602395"/>
                      </a:cubicBezTo>
                      <a:cubicBezTo>
                        <a:pt x="171939" y="601818"/>
                        <a:pt x="174730" y="601240"/>
                        <a:pt x="177520" y="600695"/>
                      </a:cubicBezTo>
                      <a:cubicBezTo>
                        <a:pt x="149324" y="568392"/>
                        <a:pt x="139379" y="539522"/>
                        <a:pt x="136845" y="516105"/>
                      </a:cubicBezTo>
                      <a:cubicBezTo>
                        <a:pt x="132739" y="478060"/>
                        <a:pt x="149035" y="462406"/>
                        <a:pt x="136845" y="416085"/>
                      </a:cubicBezTo>
                      <a:close/>
                    </a:path>
                  </a:pathLst>
                </a:custGeom>
                <a:solidFill>
                  <a:srgbClr val="311944">
                    <a:alpha val="30000"/>
                  </a:srgbClr>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32" name="Freeform: Shape 331">
                  <a:extLst>
                    <a:ext uri="{FF2B5EF4-FFF2-40B4-BE49-F238E27FC236}">
                      <a16:creationId xmlns:a16="http://schemas.microsoft.com/office/drawing/2014/main" id="{C9EC3344-887D-4901-A6A3-7D9F32A5003B}"/>
                    </a:ext>
                  </a:extLst>
                </p:cNvPr>
                <p:cNvSpPr/>
                <p:nvPr/>
              </p:nvSpPr>
              <p:spPr>
                <a:xfrm>
                  <a:off x="1474447" y="3075663"/>
                  <a:ext cx="164654" cy="623173"/>
                </a:xfrm>
                <a:custGeom>
                  <a:avLst/>
                  <a:gdLst>
                    <a:gd name="connsiteX0" fmla="*/ 164654 w 164654"/>
                    <a:gd name="connsiteY0" fmla="*/ 1788 h 623173"/>
                    <a:gd name="connsiteX1" fmla="*/ 130234 w 164654"/>
                    <a:gd name="connsiteY1" fmla="*/ 354616 h 623173"/>
                    <a:gd name="connsiteX2" fmla="*/ 109383 w 164654"/>
                    <a:gd name="connsiteY2" fmla="*/ 620928 h 623173"/>
                    <a:gd name="connsiteX3" fmla="*/ 77337 w 164654"/>
                    <a:gd name="connsiteY3" fmla="*/ 623174 h 623173"/>
                    <a:gd name="connsiteX4" fmla="*/ 48724 w 164654"/>
                    <a:gd name="connsiteY4" fmla="*/ 535729 h 623173"/>
                    <a:gd name="connsiteX5" fmla="*/ 41442 w 164654"/>
                    <a:gd name="connsiteY5" fmla="*/ 415500 h 623173"/>
                    <a:gd name="connsiteX6" fmla="*/ 20431 w 164654"/>
                    <a:gd name="connsiteY6" fmla="*/ 283081 h 623173"/>
                    <a:gd name="connsiteX7" fmla="*/ 22323 w 164654"/>
                    <a:gd name="connsiteY7" fmla="*/ 37651 h 623173"/>
                    <a:gd name="connsiteX8" fmla="*/ 164654 w 164654"/>
                    <a:gd name="connsiteY8" fmla="*/ 1788 h 62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654" h="623173">
                      <a:moveTo>
                        <a:pt x="164654" y="1788"/>
                      </a:moveTo>
                      <a:cubicBezTo>
                        <a:pt x="152112" y="117205"/>
                        <a:pt x="140595" y="234836"/>
                        <a:pt x="130234" y="354616"/>
                      </a:cubicBezTo>
                      <a:cubicBezTo>
                        <a:pt x="122439" y="444498"/>
                        <a:pt x="115510" y="533291"/>
                        <a:pt x="109383" y="620928"/>
                      </a:cubicBezTo>
                      <a:cubicBezTo>
                        <a:pt x="98701" y="621666"/>
                        <a:pt x="88019" y="622404"/>
                        <a:pt x="77337" y="623174"/>
                      </a:cubicBezTo>
                      <a:cubicBezTo>
                        <a:pt x="68099" y="603542"/>
                        <a:pt x="56037" y="573645"/>
                        <a:pt x="48724" y="535729"/>
                      </a:cubicBezTo>
                      <a:cubicBezTo>
                        <a:pt x="39806" y="489697"/>
                        <a:pt x="43880" y="462847"/>
                        <a:pt x="41442" y="415500"/>
                      </a:cubicBezTo>
                      <a:cubicBezTo>
                        <a:pt x="38683" y="362411"/>
                        <a:pt x="31209" y="350445"/>
                        <a:pt x="20431" y="283081"/>
                      </a:cubicBezTo>
                      <a:cubicBezTo>
                        <a:pt x="-1479" y="146332"/>
                        <a:pt x="-12417" y="77974"/>
                        <a:pt x="22323" y="37651"/>
                      </a:cubicBezTo>
                      <a:cubicBezTo>
                        <a:pt x="33551" y="24532"/>
                        <a:pt x="68420" y="-7932"/>
                        <a:pt x="164654" y="1788"/>
                      </a:cubicBez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33" name="Freeform: Shape 332">
                  <a:extLst>
                    <a:ext uri="{FF2B5EF4-FFF2-40B4-BE49-F238E27FC236}">
                      <a16:creationId xmlns:a16="http://schemas.microsoft.com/office/drawing/2014/main" id="{7CB59427-D2F6-43E2-822A-6919F071EACF}"/>
                    </a:ext>
                  </a:extLst>
                </p:cNvPr>
                <p:cNvSpPr/>
                <p:nvPr/>
              </p:nvSpPr>
              <p:spPr>
                <a:xfrm>
                  <a:off x="1164039" y="2451735"/>
                  <a:ext cx="807122" cy="787296"/>
                </a:xfrm>
                <a:custGeom>
                  <a:avLst/>
                  <a:gdLst>
                    <a:gd name="connsiteX0" fmla="*/ 727934 w 807122"/>
                    <a:gd name="connsiteY0" fmla="*/ 0 h 787296"/>
                    <a:gd name="connsiteX1" fmla="*/ 697941 w 807122"/>
                    <a:gd name="connsiteY1" fmla="*/ 12671 h 787296"/>
                    <a:gd name="connsiteX2" fmla="*/ 698647 w 807122"/>
                    <a:gd name="connsiteY2" fmla="*/ 153045 h 787296"/>
                    <a:gd name="connsiteX3" fmla="*/ 534278 w 807122"/>
                    <a:gd name="connsiteY3" fmla="*/ 238405 h 787296"/>
                    <a:gd name="connsiteX4" fmla="*/ 492769 w 807122"/>
                    <a:gd name="connsiteY4" fmla="*/ 232919 h 787296"/>
                    <a:gd name="connsiteX5" fmla="*/ 472015 w 807122"/>
                    <a:gd name="connsiteY5" fmla="*/ 227209 h 787296"/>
                    <a:gd name="connsiteX6" fmla="*/ 471822 w 807122"/>
                    <a:gd name="connsiteY6" fmla="*/ 231091 h 787296"/>
                    <a:gd name="connsiteX7" fmla="*/ 451870 w 807122"/>
                    <a:gd name="connsiteY7" fmla="*/ 229968 h 787296"/>
                    <a:gd name="connsiteX8" fmla="*/ 335073 w 807122"/>
                    <a:gd name="connsiteY8" fmla="*/ 235133 h 787296"/>
                    <a:gd name="connsiteX9" fmla="*/ 335073 w 807122"/>
                    <a:gd name="connsiteY9" fmla="*/ 234972 h 787296"/>
                    <a:gd name="connsiteX10" fmla="*/ 334111 w 807122"/>
                    <a:gd name="connsiteY10" fmla="*/ 235261 h 787296"/>
                    <a:gd name="connsiteX11" fmla="*/ 272232 w 807122"/>
                    <a:gd name="connsiteY11" fmla="*/ 246168 h 787296"/>
                    <a:gd name="connsiteX12" fmla="*/ 108409 w 807122"/>
                    <a:gd name="connsiteY12" fmla="*/ 160808 h 787296"/>
                    <a:gd name="connsiteX13" fmla="*/ 109115 w 807122"/>
                    <a:gd name="connsiteY13" fmla="*/ 20434 h 787296"/>
                    <a:gd name="connsiteX14" fmla="*/ 79122 w 807122"/>
                    <a:gd name="connsiteY14" fmla="*/ 7763 h 787296"/>
                    <a:gd name="connsiteX15" fmla="*/ 3578 w 807122"/>
                    <a:gd name="connsiteY15" fmla="*/ 235004 h 787296"/>
                    <a:gd name="connsiteX16" fmla="*/ 263346 w 807122"/>
                    <a:gd name="connsiteY16" fmla="*/ 442774 h 787296"/>
                    <a:gd name="connsiteX17" fmla="*/ 263988 w 807122"/>
                    <a:gd name="connsiteY17" fmla="*/ 444860 h 787296"/>
                    <a:gd name="connsiteX18" fmla="*/ 286507 w 807122"/>
                    <a:gd name="connsiteY18" fmla="*/ 581673 h 787296"/>
                    <a:gd name="connsiteX19" fmla="*/ 289265 w 807122"/>
                    <a:gd name="connsiteY19" fmla="*/ 710948 h 787296"/>
                    <a:gd name="connsiteX20" fmla="*/ 307358 w 807122"/>
                    <a:gd name="connsiteY20" fmla="*/ 785978 h 787296"/>
                    <a:gd name="connsiteX21" fmla="*/ 311881 w 807122"/>
                    <a:gd name="connsiteY21" fmla="*/ 787229 h 787296"/>
                    <a:gd name="connsiteX22" fmla="*/ 315826 w 807122"/>
                    <a:gd name="connsiteY22" fmla="*/ 787101 h 787296"/>
                    <a:gd name="connsiteX23" fmla="*/ 371321 w 807122"/>
                    <a:gd name="connsiteY23" fmla="*/ 759546 h 787296"/>
                    <a:gd name="connsiteX24" fmla="*/ 478334 w 807122"/>
                    <a:gd name="connsiteY24" fmla="*/ 758167 h 787296"/>
                    <a:gd name="connsiteX25" fmla="*/ 578610 w 807122"/>
                    <a:gd name="connsiteY25" fmla="*/ 767918 h 787296"/>
                    <a:gd name="connsiteX26" fmla="*/ 595740 w 807122"/>
                    <a:gd name="connsiteY26" fmla="*/ 740139 h 787296"/>
                    <a:gd name="connsiteX27" fmla="*/ 610304 w 807122"/>
                    <a:gd name="connsiteY27" fmla="*/ 604031 h 787296"/>
                    <a:gd name="connsiteX28" fmla="*/ 625765 w 807122"/>
                    <a:gd name="connsiteY28" fmla="*/ 478926 h 787296"/>
                    <a:gd name="connsiteX29" fmla="*/ 628075 w 807122"/>
                    <a:gd name="connsiteY29" fmla="*/ 432734 h 787296"/>
                    <a:gd name="connsiteX30" fmla="*/ 803574 w 807122"/>
                    <a:gd name="connsiteY30" fmla="*/ 227209 h 787296"/>
                    <a:gd name="connsiteX31" fmla="*/ 727934 w 807122"/>
                    <a:gd name="connsiteY31" fmla="*/ 0 h 78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07122" h="787296">
                      <a:moveTo>
                        <a:pt x="727934" y="0"/>
                      </a:moveTo>
                      <a:cubicBezTo>
                        <a:pt x="717926" y="4234"/>
                        <a:pt x="707917" y="8469"/>
                        <a:pt x="697941" y="12671"/>
                      </a:cubicBezTo>
                      <a:cubicBezTo>
                        <a:pt x="702881" y="24155"/>
                        <a:pt x="730468" y="91006"/>
                        <a:pt x="698647" y="153045"/>
                      </a:cubicBezTo>
                      <a:cubicBezTo>
                        <a:pt x="670931" y="207064"/>
                        <a:pt x="606615" y="240971"/>
                        <a:pt x="534278" y="238405"/>
                      </a:cubicBezTo>
                      <a:cubicBezTo>
                        <a:pt x="521030" y="236255"/>
                        <a:pt x="507172" y="234395"/>
                        <a:pt x="492769" y="232919"/>
                      </a:cubicBezTo>
                      <a:cubicBezTo>
                        <a:pt x="485872" y="231347"/>
                        <a:pt x="478944" y="229487"/>
                        <a:pt x="472015" y="227209"/>
                      </a:cubicBezTo>
                      <a:cubicBezTo>
                        <a:pt x="471983" y="227979"/>
                        <a:pt x="471886" y="229294"/>
                        <a:pt x="471822" y="231091"/>
                      </a:cubicBezTo>
                      <a:cubicBezTo>
                        <a:pt x="465278" y="230642"/>
                        <a:pt x="458606" y="230225"/>
                        <a:pt x="451870" y="229968"/>
                      </a:cubicBezTo>
                      <a:cubicBezTo>
                        <a:pt x="409687" y="228236"/>
                        <a:pt x="370584" y="230546"/>
                        <a:pt x="335073" y="235133"/>
                      </a:cubicBezTo>
                      <a:cubicBezTo>
                        <a:pt x="335073" y="235101"/>
                        <a:pt x="335073" y="235004"/>
                        <a:pt x="335073" y="234972"/>
                      </a:cubicBezTo>
                      <a:cubicBezTo>
                        <a:pt x="334752" y="235069"/>
                        <a:pt x="334432" y="235165"/>
                        <a:pt x="334111" y="235261"/>
                      </a:cubicBezTo>
                      <a:cubicBezTo>
                        <a:pt x="312009" y="238148"/>
                        <a:pt x="291319" y="241901"/>
                        <a:pt x="272232" y="246168"/>
                      </a:cubicBezTo>
                      <a:cubicBezTo>
                        <a:pt x="200120" y="248541"/>
                        <a:pt x="136060" y="214667"/>
                        <a:pt x="108409" y="160808"/>
                      </a:cubicBezTo>
                      <a:cubicBezTo>
                        <a:pt x="76587" y="98736"/>
                        <a:pt x="104175" y="31886"/>
                        <a:pt x="109115" y="20434"/>
                      </a:cubicBezTo>
                      <a:cubicBezTo>
                        <a:pt x="99106" y="16199"/>
                        <a:pt x="89098" y="11965"/>
                        <a:pt x="79122" y="7763"/>
                      </a:cubicBezTo>
                      <a:cubicBezTo>
                        <a:pt x="65553" y="22679"/>
                        <a:pt x="-18139" y="117695"/>
                        <a:pt x="3578" y="235004"/>
                      </a:cubicBezTo>
                      <a:cubicBezTo>
                        <a:pt x="28599" y="370246"/>
                        <a:pt x="180039" y="478317"/>
                        <a:pt x="263346" y="442774"/>
                      </a:cubicBezTo>
                      <a:cubicBezTo>
                        <a:pt x="263539" y="443448"/>
                        <a:pt x="263763" y="444154"/>
                        <a:pt x="263988" y="444860"/>
                      </a:cubicBezTo>
                      <a:cubicBezTo>
                        <a:pt x="276980" y="489288"/>
                        <a:pt x="285737" y="531503"/>
                        <a:pt x="286507" y="581673"/>
                      </a:cubicBezTo>
                      <a:cubicBezTo>
                        <a:pt x="286763" y="598033"/>
                        <a:pt x="286571" y="643712"/>
                        <a:pt x="289265" y="710948"/>
                      </a:cubicBezTo>
                      <a:cubicBezTo>
                        <a:pt x="291062" y="754542"/>
                        <a:pt x="292858" y="779499"/>
                        <a:pt x="307358" y="785978"/>
                      </a:cubicBezTo>
                      <a:cubicBezTo>
                        <a:pt x="308897" y="786652"/>
                        <a:pt x="310373" y="787069"/>
                        <a:pt x="311881" y="787229"/>
                      </a:cubicBezTo>
                      <a:cubicBezTo>
                        <a:pt x="313196" y="787358"/>
                        <a:pt x="314511" y="787294"/>
                        <a:pt x="315826" y="787101"/>
                      </a:cubicBezTo>
                      <a:cubicBezTo>
                        <a:pt x="327984" y="785209"/>
                        <a:pt x="341649" y="769587"/>
                        <a:pt x="371321" y="759546"/>
                      </a:cubicBezTo>
                      <a:cubicBezTo>
                        <a:pt x="398203" y="750436"/>
                        <a:pt x="425277" y="752906"/>
                        <a:pt x="478334" y="758167"/>
                      </a:cubicBezTo>
                      <a:cubicBezTo>
                        <a:pt x="557471" y="766026"/>
                        <a:pt x="563085" y="777189"/>
                        <a:pt x="578610" y="767918"/>
                      </a:cubicBezTo>
                      <a:cubicBezTo>
                        <a:pt x="587753" y="762465"/>
                        <a:pt x="592564" y="754542"/>
                        <a:pt x="595740" y="740139"/>
                      </a:cubicBezTo>
                      <a:cubicBezTo>
                        <a:pt x="600937" y="717010"/>
                        <a:pt x="601995" y="677201"/>
                        <a:pt x="610304" y="604031"/>
                      </a:cubicBezTo>
                      <a:cubicBezTo>
                        <a:pt x="618612" y="531278"/>
                        <a:pt x="622140" y="530476"/>
                        <a:pt x="625765" y="478926"/>
                      </a:cubicBezTo>
                      <a:cubicBezTo>
                        <a:pt x="626888" y="462727"/>
                        <a:pt x="627626" y="447297"/>
                        <a:pt x="628075" y="432734"/>
                      </a:cubicBezTo>
                      <a:cubicBezTo>
                        <a:pt x="703843" y="406013"/>
                        <a:pt x="785771" y="323508"/>
                        <a:pt x="803574" y="227209"/>
                      </a:cubicBezTo>
                      <a:cubicBezTo>
                        <a:pt x="825195" y="109900"/>
                        <a:pt x="741503" y="14916"/>
                        <a:pt x="727934" y="0"/>
                      </a:cubicBezTo>
                      <a:close/>
                    </a:path>
                  </a:pathLst>
                </a:custGeom>
                <a:solidFill>
                  <a:srgbClr val="AA80F9"/>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34" name="Freeform: Shape 333">
                  <a:extLst>
                    <a:ext uri="{FF2B5EF4-FFF2-40B4-BE49-F238E27FC236}">
                      <a16:creationId xmlns:a16="http://schemas.microsoft.com/office/drawing/2014/main" id="{7FAB19DA-DC49-4C98-9E60-C800DBA55E7D}"/>
                    </a:ext>
                  </a:extLst>
                </p:cNvPr>
                <p:cNvSpPr/>
                <p:nvPr/>
              </p:nvSpPr>
              <p:spPr>
                <a:xfrm>
                  <a:off x="1427963" y="2892495"/>
                  <a:ext cx="332746" cy="346553"/>
                </a:xfrm>
                <a:custGeom>
                  <a:avLst/>
                  <a:gdLst>
                    <a:gd name="connsiteX0" fmla="*/ 332747 w 332746"/>
                    <a:gd name="connsiteY0" fmla="*/ 299314 h 346553"/>
                    <a:gd name="connsiteX1" fmla="*/ 314622 w 332746"/>
                    <a:gd name="connsiteY1" fmla="*/ 328922 h 346553"/>
                    <a:gd name="connsiteX2" fmla="*/ 214346 w 332746"/>
                    <a:gd name="connsiteY2" fmla="*/ 320068 h 346553"/>
                    <a:gd name="connsiteX3" fmla="*/ 107333 w 332746"/>
                    <a:gd name="connsiteY3" fmla="*/ 321319 h 346553"/>
                    <a:gd name="connsiteX4" fmla="*/ 51838 w 332746"/>
                    <a:gd name="connsiteY4" fmla="*/ 346372 h 346553"/>
                    <a:gd name="connsiteX5" fmla="*/ 47893 w 332746"/>
                    <a:gd name="connsiteY5" fmla="*/ 346501 h 346553"/>
                    <a:gd name="connsiteX6" fmla="*/ 43370 w 332746"/>
                    <a:gd name="connsiteY6" fmla="*/ 345250 h 346553"/>
                    <a:gd name="connsiteX7" fmla="*/ 25278 w 332746"/>
                    <a:gd name="connsiteY7" fmla="*/ 270219 h 346553"/>
                    <a:gd name="connsiteX8" fmla="*/ 22519 w 332746"/>
                    <a:gd name="connsiteY8" fmla="*/ 140944 h 346553"/>
                    <a:gd name="connsiteX9" fmla="*/ 0 w 332746"/>
                    <a:gd name="connsiteY9" fmla="*/ 4131 h 346553"/>
                    <a:gd name="connsiteX10" fmla="*/ 37788 w 332746"/>
                    <a:gd name="connsiteY10" fmla="*/ 3938 h 346553"/>
                    <a:gd name="connsiteX11" fmla="*/ 60018 w 332746"/>
                    <a:gd name="connsiteY11" fmla="*/ 92474 h 346553"/>
                    <a:gd name="connsiteX12" fmla="*/ 140631 w 332746"/>
                    <a:gd name="connsiteY12" fmla="*/ 158234 h 346553"/>
                    <a:gd name="connsiteX13" fmla="*/ 90589 w 332746"/>
                    <a:gd name="connsiteY13" fmla="*/ 246770 h 346553"/>
                    <a:gd name="connsiteX14" fmla="*/ 208732 w 332746"/>
                    <a:gd name="connsiteY14" fmla="*/ 234099 h 346553"/>
                    <a:gd name="connsiteX15" fmla="*/ 283827 w 332746"/>
                    <a:gd name="connsiteY15" fmla="*/ 293508 h 346553"/>
                    <a:gd name="connsiteX16" fmla="*/ 331720 w 332746"/>
                    <a:gd name="connsiteY16" fmla="*/ 299410 h 346553"/>
                    <a:gd name="connsiteX17" fmla="*/ 332747 w 332746"/>
                    <a:gd name="connsiteY17" fmla="*/ 299314 h 346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746" h="346553">
                      <a:moveTo>
                        <a:pt x="332747" y="299314"/>
                      </a:moveTo>
                      <a:cubicBezTo>
                        <a:pt x="329539" y="315193"/>
                        <a:pt x="324727" y="323405"/>
                        <a:pt x="314622" y="328922"/>
                      </a:cubicBezTo>
                      <a:cubicBezTo>
                        <a:pt x="299097" y="337358"/>
                        <a:pt x="293483" y="327190"/>
                        <a:pt x="214346" y="320068"/>
                      </a:cubicBezTo>
                      <a:cubicBezTo>
                        <a:pt x="161289" y="315289"/>
                        <a:pt x="134183" y="313043"/>
                        <a:pt x="107333" y="321319"/>
                      </a:cubicBezTo>
                      <a:cubicBezTo>
                        <a:pt x="77661" y="330494"/>
                        <a:pt x="64028" y="344672"/>
                        <a:pt x="51838" y="346372"/>
                      </a:cubicBezTo>
                      <a:cubicBezTo>
                        <a:pt x="50523" y="346565"/>
                        <a:pt x="49240" y="346597"/>
                        <a:pt x="47893" y="346501"/>
                      </a:cubicBezTo>
                      <a:cubicBezTo>
                        <a:pt x="46417" y="346340"/>
                        <a:pt x="44942" y="345923"/>
                        <a:pt x="43370" y="345250"/>
                      </a:cubicBezTo>
                      <a:cubicBezTo>
                        <a:pt x="28902" y="338770"/>
                        <a:pt x="27074" y="313781"/>
                        <a:pt x="25278" y="270219"/>
                      </a:cubicBezTo>
                      <a:cubicBezTo>
                        <a:pt x="22583" y="202983"/>
                        <a:pt x="22775" y="157304"/>
                        <a:pt x="22519" y="140944"/>
                      </a:cubicBezTo>
                      <a:cubicBezTo>
                        <a:pt x="21749" y="90774"/>
                        <a:pt x="12992" y="48559"/>
                        <a:pt x="0" y="4131"/>
                      </a:cubicBezTo>
                      <a:cubicBezTo>
                        <a:pt x="19856" y="-2317"/>
                        <a:pt x="31084" y="-296"/>
                        <a:pt x="37788" y="3938"/>
                      </a:cubicBezTo>
                      <a:cubicBezTo>
                        <a:pt x="59312" y="17475"/>
                        <a:pt x="35767" y="53499"/>
                        <a:pt x="60018" y="92474"/>
                      </a:cubicBezTo>
                      <a:cubicBezTo>
                        <a:pt x="85649" y="133566"/>
                        <a:pt x="133381" y="128209"/>
                        <a:pt x="140631" y="158234"/>
                      </a:cubicBezTo>
                      <a:cubicBezTo>
                        <a:pt x="149773" y="195990"/>
                        <a:pt x="81286" y="234259"/>
                        <a:pt x="90589" y="246770"/>
                      </a:cubicBezTo>
                      <a:cubicBezTo>
                        <a:pt x="99538" y="258735"/>
                        <a:pt x="156862" y="215494"/>
                        <a:pt x="208732" y="234099"/>
                      </a:cubicBezTo>
                      <a:cubicBezTo>
                        <a:pt x="245109" y="247123"/>
                        <a:pt x="244885" y="278431"/>
                        <a:pt x="283827" y="293508"/>
                      </a:cubicBezTo>
                      <a:cubicBezTo>
                        <a:pt x="299674" y="299699"/>
                        <a:pt x="316162" y="300854"/>
                        <a:pt x="331720" y="299410"/>
                      </a:cubicBezTo>
                      <a:cubicBezTo>
                        <a:pt x="332073" y="299410"/>
                        <a:pt x="332394" y="299378"/>
                        <a:pt x="332747" y="299314"/>
                      </a:cubicBezTo>
                      <a:close/>
                    </a:path>
                  </a:pathLst>
                </a:custGeom>
                <a:solidFill>
                  <a:srgbClr val="AA80F9">
                    <a:alpha val="30000"/>
                  </a:srgbClr>
                </a:solidFill>
                <a:ln w="3206" cap="flat">
                  <a:noFill/>
                  <a:prstDash val="solid"/>
                  <a:miter/>
                </a:ln>
              </p:spPr>
              <p:txBody>
                <a:bodyPr rtlCol="0" anchor="ctr"/>
                <a:lstStyle/>
                <a:p>
                  <a:pPr defTabSz="914378">
                    <a:defRPr/>
                  </a:pPr>
                  <a:endParaRPr lang="en-US">
                    <a:solidFill>
                      <a:srgbClr val="000000"/>
                    </a:solidFill>
                    <a:latin typeface="Calibri"/>
                  </a:endParaRPr>
                </a:p>
              </p:txBody>
            </p:sp>
            <p:grpSp>
              <p:nvGrpSpPr>
                <p:cNvPr id="335" name="Graphic 313">
                  <a:extLst>
                    <a:ext uri="{FF2B5EF4-FFF2-40B4-BE49-F238E27FC236}">
                      <a16:creationId xmlns:a16="http://schemas.microsoft.com/office/drawing/2014/main" id="{F7617812-BBBB-4627-B198-1F68C7197CA7}"/>
                    </a:ext>
                  </a:extLst>
                </p:cNvPr>
                <p:cNvGrpSpPr/>
                <p:nvPr/>
              </p:nvGrpSpPr>
              <p:grpSpPr>
                <a:xfrm>
                  <a:off x="1542603" y="2575697"/>
                  <a:ext cx="127068" cy="138392"/>
                  <a:chOff x="1542603" y="2575697"/>
                  <a:chExt cx="127068" cy="138392"/>
                </a:xfrm>
              </p:grpSpPr>
              <p:sp>
                <p:nvSpPr>
                  <p:cNvPr id="336" name="Freeform: Shape 335">
                    <a:extLst>
                      <a:ext uri="{FF2B5EF4-FFF2-40B4-BE49-F238E27FC236}">
                        <a16:creationId xmlns:a16="http://schemas.microsoft.com/office/drawing/2014/main" id="{53426B2B-8D9C-474C-B9FD-27DA7268B2EF}"/>
                      </a:ext>
                    </a:extLst>
                  </p:cNvPr>
                  <p:cNvSpPr/>
                  <p:nvPr/>
                </p:nvSpPr>
                <p:spPr>
                  <a:xfrm>
                    <a:off x="1542603" y="2607442"/>
                    <a:ext cx="127068" cy="106646"/>
                  </a:xfrm>
                  <a:custGeom>
                    <a:avLst/>
                    <a:gdLst>
                      <a:gd name="connsiteX0" fmla="*/ 66152 w 127068"/>
                      <a:gd name="connsiteY0" fmla="*/ 0 h 106646"/>
                      <a:gd name="connsiteX1" fmla="*/ 59865 w 127068"/>
                      <a:gd name="connsiteY1" fmla="*/ 43851 h 106646"/>
                      <a:gd name="connsiteX2" fmla="*/ 52936 w 127068"/>
                      <a:gd name="connsiteY2" fmla="*/ 60756 h 106646"/>
                      <a:gd name="connsiteX3" fmla="*/ 17265 w 127068"/>
                      <a:gd name="connsiteY3" fmla="*/ 72400 h 106646"/>
                      <a:gd name="connsiteX4" fmla="*/ 71 w 127068"/>
                      <a:gd name="connsiteY4" fmla="*/ 76506 h 106646"/>
                      <a:gd name="connsiteX5" fmla="*/ 78662 w 127068"/>
                      <a:gd name="connsiteY5" fmla="*/ 106307 h 106646"/>
                      <a:gd name="connsiteX6" fmla="*/ 127036 w 127068"/>
                      <a:gd name="connsiteY6" fmla="*/ 83179 h 106646"/>
                      <a:gd name="connsiteX7" fmla="*/ 93675 w 127068"/>
                      <a:gd name="connsiteY7" fmla="*/ 63964 h 106646"/>
                      <a:gd name="connsiteX8" fmla="*/ 103106 w 127068"/>
                      <a:gd name="connsiteY8" fmla="*/ 29769 h 106646"/>
                      <a:gd name="connsiteX9" fmla="*/ 66152 w 127068"/>
                      <a:gd name="connsiteY9" fmla="*/ 0 h 1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68" h="106646">
                        <a:moveTo>
                          <a:pt x="66152" y="0"/>
                        </a:moveTo>
                        <a:cubicBezTo>
                          <a:pt x="65318" y="18862"/>
                          <a:pt x="62399" y="33714"/>
                          <a:pt x="59865" y="43851"/>
                        </a:cubicBezTo>
                        <a:cubicBezTo>
                          <a:pt x="56946" y="55463"/>
                          <a:pt x="55149" y="58414"/>
                          <a:pt x="52936" y="60756"/>
                        </a:cubicBezTo>
                        <a:cubicBezTo>
                          <a:pt x="49568" y="64285"/>
                          <a:pt x="44628" y="67140"/>
                          <a:pt x="17265" y="72400"/>
                        </a:cubicBezTo>
                        <a:cubicBezTo>
                          <a:pt x="2381" y="75255"/>
                          <a:pt x="488" y="75063"/>
                          <a:pt x="71" y="76506"/>
                        </a:cubicBezTo>
                        <a:cubicBezTo>
                          <a:pt x="-1886" y="83531"/>
                          <a:pt x="36897" y="109932"/>
                          <a:pt x="78662" y="106307"/>
                        </a:cubicBezTo>
                        <a:cubicBezTo>
                          <a:pt x="104197" y="104094"/>
                          <a:pt x="128063" y="90845"/>
                          <a:pt x="127036" y="83179"/>
                        </a:cubicBezTo>
                        <a:cubicBezTo>
                          <a:pt x="126010" y="75448"/>
                          <a:pt x="100476" y="78207"/>
                          <a:pt x="93675" y="63964"/>
                        </a:cubicBezTo>
                        <a:cubicBezTo>
                          <a:pt x="88927" y="54052"/>
                          <a:pt x="95568" y="40707"/>
                          <a:pt x="103106" y="29769"/>
                        </a:cubicBezTo>
                        <a:cubicBezTo>
                          <a:pt x="97011" y="16777"/>
                          <a:pt x="72215" y="12960"/>
                          <a:pt x="66152" y="0"/>
                        </a:cubicBez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grpSp>
                <p:nvGrpSpPr>
                  <p:cNvPr id="337" name="Graphic 313">
                    <a:extLst>
                      <a:ext uri="{FF2B5EF4-FFF2-40B4-BE49-F238E27FC236}">
                        <a16:creationId xmlns:a16="http://schemas.microsoft.com/office/drawing/2014/main" id="{F7617812-BBBB-4627-B198-1F68C7197CA7}"/>
                      </a:ext>
                    </a:extLst>
                  </p:cNvPr>
                  <p:cNvGrpSpPr/>
                  <p:nvPr/>
                </p:nvGrpSpPr>
                <p:grpSpPr>
                  <a:xfrm>
                    <a:off x="1589895" y="2575697"/>
                    <a:ext cx="70925" cy="91674"/>
                    <a:chOff x="1589895" y="2575697"/>
                    <a:chExt cx="70925" cy="91674"/>
                  </a:xfrm>
                </p:grpSpPr>
                <p:sp>
                  <p:nvSpPr>
                    <p:cNvPr id="338" name="Freeform: Shape 337">
                      <a:extLst>
                        <a:ext uri="{FF2B5EF4-FFF2-40B4-BE49-F238E27FC236}">
                          <a16:creationId xmlns:a16="http://schemas.microsoft.com/office/drawing/2014/main" id="{9C71867F-C734-46FA-B087-9CDB5A77A914}"/>
                        </a:ext>
                      </a:extLst>
                    </p:cNvPr>
                    <p:cNvSpPr/>
                    <p:nvPr/>
                  </p:nvSpPr>
                  <p:spPr>
                    <a:xfrm>
                      <a:off x="1589895" y="2575697"/>
                      <a:ext cx="70925" cy="78707"/>
                    </a:xfrm>
                    <a:custGeom>
                      <a:avLst/>
                      <a:gdLst>
                        <a:gd name="connsiteX0" fmla="*/ 65534 w 70925"/>
                        <a:gd name="connsiteY0" fmla="*/ 41690 h 78707"/>
                        <a:gd name="connsiteX1" fmla="*/ 66625 w 70925"/>
                        <a:gd name="connsiteY1" fmla="*/ 11055 h 78707"/>
                        <a:gd name="connsiteX2" fmla="*/ 46255 w 70925"/>
                        <a:gd name="connsiteY2" fmla="*/ 662 h 78707"/>
                        <a:gd name="connsiteX3" fmla="*/ 1442 w 70925"/>
                        <a:gd name="connsiteY3" fmla="*/ 18112 h 78707"/>
                        <a:gd name="connsiteX4" fmla="*/ 6125 w 70925"/>
                        <a:gd name="connsiteY4" fmla="*/ 48939 h 78707"/>
                        <a:gd name="connsiteX5" fmla="*/ 12958 w 70925"/>
                        <a:gd name="connsiteY5" fmla="*/ 57151 h 78707"/>
                        <a:gd name="connsiteX6" fmla="*/ 31082 w 70925"/>
                        <a:gd name="connsiteY6" fmla="*/ 78708 h 78707"/>
                        <a:gd name="connsiteX7" fmla="*/ 35349 w 70925"/>
                        <a:gd name="connsiteY7" fmla="*/ 67897 h 78707"/>
                        <a:gd name="connsiteX8" fmla="*/ 43721 w 70925"/>
                        <a:gd name="connsiteY8" fmla="*/ 55387 h 78707"/>
                        <a:gd name="connsiteX9" fmla="*/ 65534 w 70925"/>
                        <a:gd name="connsiteY9" fmla="*/ 41690 h 7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25" h="78707">
                          <a:moveTo>
                            <a:pt x="65534" y="41690"/>
                          </a:moveTo>
                          <a:cubicBezTo>
                            <a:pt x="71950" y="34055"/>
                            <a:pt x="73040" y="20197"/>
                            <a:pt x="66625" y="11055"/>
                          </a:cubicBezTo>
                          <a:cubicBezTo>
                            <a:pt x="61107" y="3196"/>
                            <a:pt x="51805" y="1624"/>
                            <a:pt x="46255" y="662"/>
                          </a:cubicBezTo>
                          <a:cubicBezTo>
                            <a:pt x="30152" y="-2065"/>
                            <a:pt x="9365" y="3613"/>
                            <a:pt x="1442" y="18112"/>
                          </a:cubicBezTo>
                          <a:cubicBezTo>
                            <a:pt x="-3241" y="26709"/>
                            <a:pt x="4874" y="45571"/>
                            <a:pt x="6125" y="48939"/>
                          </a:cubicBezTo>
                          <a:cubicBezTo>
                            <a:pt x="7537" y="52757"/>
                            <a:pt x="10392" y="54200"/>
                            <a:pt x="12958" y="57151"/>
                          </a:cubicBezTo>
                          <a:cubicBezTo>
                            <a:pt x="16519" y="61257"/>
                            <a:pt x="22036" y="67801"/>
                            <a:pt x="31082" y="78708"/>
                          </a:cubicBezTo>
                          <a:cubicBezTo>
                            <a:pt x="31980" y="75692"/>
                            <a:pt x="33328" y="71939"/>
                            <a:pt x="35349" y="67897"/>
                          </a:cubicBezTo>
                          <a:cubicBezTo>
                            <a:pt x="36118" y="66358"/>
                            <a:pt x="39230" y="60295"/>
                            <a:pt x="43721" y="55387"/>
                          </a:cubicBezTo>
                          <a:cubicBezTo>
                            <a:pt x="52767" y="45635"/>
                            <a:pt x="59471" y="48939"/>
                            <a:pt x="65534" y="41690"/>
                          </a:cubicBez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39" name="Freeform: Shape 338">
                      <a:extLst>
                        <a:ext uri="{FF2B5EF4-FFF2-40B4-BE49-F238E27FC236}">
                          <a16:creationId xmlns:a16="http://schemas.microsoft.com/office/drawing/2014/main" id="{C66F57EF-DBEC-406E-9251-005E2E7793F7}"/>
                        </a:ext>
                      </a:extLst>
                    </p:cNvPr>
                    <p:cNvSpPr/>
                    <p:nvPr/>
                  </p:nvSpPr>
                  <p:spPr>
                    <a:xfrm>
                      <a:off x="1595757" y="2606483"/>
                      <a:ext cx="61684" cy="56295"/>
                    </a:xfrm>
                    <a:custGeom>
                      <a:avLst/>
                      <a:gdLst>
                        <a:gd name="connsiteX0" fmla="*/ 12036 w 61684"/>
                        <a:gd name="connsiteY0" fmla="*/ 38490 h 56295"/>
                        <a:gd name="connsiteX1" fmla="*/ 43023 w 61684"/>
                        <a:gd name="connsiteY1" fmla="*/ 56294 h 56295"/>
                        <a:gd name="connsiteX2" fmla="*/ 55470 w 61684"/>
                        <a:gd name="connsiteY2" fmla="*/ 3974 h 56295"/>
                        <a:gd name="connsiteX3" fmla="*/ 36864 w 61684"/>
                        <a:gd name="connsiteY3" fmla="*/ 542 h 56295"/>
                        <a:gd name="connsiteX4" fmla="*/ 25027 w 61684"/>
                        <a:gd name="connsiteY4" fmla="*/ 4295 h 56295"/>
                        <a:gd name="connsiteX5" fmla="*/ 15564 w 61684"/>
                        <a:gd name="connsiteY5" fmla="*/ 6156 h 56295"/>
                        <a:gd name="connsiteX6" fmla="*/ 14410 w 61684"/>
                        <a:gd name="connsiteY6" fmla="*/ 25049 h 56295"/>
                        <a:gd name="connsiteX7" fmla="*/ 3567 w 61684"/>
                        <a:gd name="connsiteY7" fmla="*/ 20847 h 56295"/>
                        <a:gd name="connsiteX8" fmla="*/ 905 w 61684"/>
                        <a:gd name="connsiteY8" fmla="*/ 23189 h 56295"/>
                        <a:gd name="connsiteX9" fmla="*/ 12036 w 61684"/>
                        <a:gd name="connsiteY9" fmla="*/ 38490 h 5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84" h="56295">
                          <a:moveTo>
                            <a:pt x="12036" y="38490"/>
                          </a:moveTo>
                          <a:cubicBezTo>
                            <a:pt x="12036" y="38490"/>
                            <a:pt x="21755" y="56518"/>
                            <a:pt x="43023" y="56294"/>
                          </a:cubicBezTo>
                          <a:cubicBezTo>
                            <a:pt x="62078" y="56069"/>
                            <a:pt x="67114" y="13662"/>
                            <a:pt x="55470" y="3974"/>
                          </a:cubicBezTo>
                          <a:cubicBezTo>
                            <a:pt x="51588" y="734"/>
                            <a:pt x="43537" y="-934"/>
                            <a:pt x="36864" y="542"/>
                          </a:cubicBezTo>
                          <a:cubicBezTo>
                            <a:pt x="32919" y="1440"/>
                            <a:pt x="31507" y="2980"/>
                            <a:pt x="25027" y="4295"/>
                          </a:cubicBezTo>
                          <a:cubicBezTo>
                            <a:pt x="19061" y="5514"/>
                            <a:pt x="17425" y="4776"/>
                            <a:pt x="15564" y="6156"/>
                          </a:cubicBezTo>
                          <a:cubicBezTo>
                            <a:pt x="13255" y="7920"/>
                            <a:pt x="11362" y="12411"/>
                            <a:pt x="14410" y="25049"/>
                          </a:cubicBezTo>
                          <a:cubicBezTo>
                            <a:pt x="10977" y="21200"/>
                            <a:pt x="6711" y="19564"/>
                            <a:pt x="3567" y="20847"/>
                          </a:cubicBezTo>
                          <a:cubicBezTo>
                            <a:pt x="3054" y="21040"/>
                            <a:pt x="1707" y="21874"/>
                            <a:pt x="905" y="23189"/>
                          </a:cubicBezTo>
                          <a:cubicBezTo>
                            <a:pt x="-1982" y="27904"/>
                            <a:pt x="2124" y="34352"/>
                            <a:pt x="12036" y="38490"/>
                          </a:cubicBez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40" name="Freeform: Shape 339">
                      <a:extLst>
                        <a:ext uri="{FF2B5EF4-FFF2-40B4-BE49-F238E27FC236}">
                          <a16:creationId xmlns:a16="http://schemas.microsoft.com/office/drawing/2014/main" id="{D5C6116D-FED9-459D-A202-D3104C81CA9C}"/>
                        </a:ext>
                      </a:extLst>
                    </p:cNvPr>
                    <p:cNvSpPr/>
                    <p:nvPr/>
                  </p:nvSpPr>
                  <p:spPr>
                    <a:xfrm>
                      <a:off x="1597304" y="2609952"/>
                      <a:ext cx="59875" cy="57418"/>
                    </a:xfrm>
                    <a:custGeom>
                      <a:avLst/>
                      <a:gdLst>
                        <a:gd name="connsiteX0" fmla="*/ 13312 w 59875"/>
                        <a:gd name="connsiteY0" fmla="*/ 121 h 57418"/>
                        <a:gd name="connsiteX1" fmla="*/ 10746 w 59875"/>
                        <a:gd name="connsiteY1" fmla="*/ 8942 h 57418"/>
                        <a:gd name="connsiteX2" fmla="*/ 28357 w 59875"/>
                        <a:gd name="connsiteY2" fmla="*/ 31557 h 57418"/>
                        <a:gd name="connsiteX3" fmla="*/ 45326 w 59875"/>
                        <a:gd name="connsiteY3" fmla="*/ 28574 h 57418"/>
                        <a:gd name="connsiteX4" fmla="*/ 59088 w 59875"/>
                        <a:gd name="connsiteY4" fmla="*/ 30114 h 57418"/>
                        <a:gd name="connsiteX5" fmla="*/ 51036 w 59875"/>
                        <a:gd name="connsiteY5" fmla="*/ 55070 h 57418"/>
                        <a:gd name="connsiteX6" fmla="*/ 30186 w 59875"/>
                        <a:gd name="connsiteY6" fmla="*/ 54685 h 57418"/>
                        <a:gd name="connsiteX7" fmla="*/ 15237 w 59875"/>
                        <a:gd name="connsiteY7" fmla="*/ 42432 h 57418"/>
                        <a:gd name="connsiteX8" fmla="*/ 10842 w 59875"/>
                        <a:gd name="connsiteY8" fmla="*/ 23666 h 57418"/>
                        <a:gd name="connsiteX9" fmla="*/ 1732 w 59875"/>
                        <a:gd name="connsiteY9" fmla="*/ 13850 h 57418"/>
                        <a:gd name="connsiteX10" fmla="*/ 0 w 59875"/>
                        <a:gd name="connsiteY10" fmla="*/ 10129 h 57418"/>
                        <a:gd name="connsiteX11" fmla="*/ 13312 w 59875"/>
                        <a:gd name="connsiteY11" fmla="*/ 121 h 5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875" h="57418">
                          <a:moveTo>
                            <a:pt x="13312" y="121"/>
                          </a:moveTo>
                          <a:cubicBezTo>
                            <a:pt x="14178" y="858"/>
                            <a:pt x="11195" y="4130"/>
                            <a:pt x="10746" y="8942"/>
                          </a:cubicBezTo>
                          <a:cubicBezTo>
                            <a:pt x="9848" y="18309"/>
                            <a:pt x="18734" y="30082"/>
                            <a:pt x="28357" y="31557"/>
                          </a:cubicBezTo>
                          <a:cubicBezTo>
                            <a:pt x="34067" y="32423"/>
                            <a:pt x="35799" y="29055"/>
                            <a:pt x="45326" y="28574"/>
                          </a:cubicBezTo>
                          <a:cubicBezTo>
                            <a:pt x="51229" y="28253"/>
                            <a:pt x="56073" y="29280"/>
                            <a:pt x="59088" y="30114"/>
                          </a:cubicBezTo>
                          <a:cubicBezTo>
                            <a:pt x="61526" y="40571"/>
                            <a:pt x="58158" y="50676"/>
                            <a:pt x="51036" y="55070"/>
                          </a:cubicBezTo>
                          <a:cubicBezTo>
                            <a:pt x="43370" y="59786"/>
                            <a:pt x="34067" y="56193"/>
                            <a:pt x="30186" y="54685"/>
                          </a:cubicBezTo>
                          <a:cubicBezTo>
                            <a:pt x="27587" y="53659"/>
                            <a:pt x="19247" y="50451"/>
                            <a:pt x="15237" y="42432"/>
                          </a:cubicBezTo>
                          <a:cubicBezTo>
                            <a:pt x="11067" y="34091"/>
                            <a:pt x="15847" y="29440"/>
                            <a:pt x="10842" y="23666"/>
                          </a:cubicBezTo>
                          <a:cubicBezTo>
                            <a:pt x="8308" y="20747"/>
                            <a:pt x="4876" y="19367"/>
                            <a:pt x="1732" y="13850"/>
                          </a:cubicBezTo>
                          <a:cubicBezTo>
                            <a:pt x="898" y="12342"/>
                            <a:pt x="321" y="11027"/>
                            <a:pt x="0" y="10129"/>
                          </a:cubicBezTo>
                          <a:cubicBezTo>
                            <a:pt x="5229" y="5189"/>
                            <a:pt x="12061" y="-938"/>
                            <a:pt x="13312" y="121"/>
                          </a:cubicBez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41" name="Freeform: Shape 340">
                      <a:extLst>
                        <a:ext uri="{FF2B5EF4-FFF2-40B4-BE49-F238E27FC236}">
                          <a16:creationId xmlns:a16="http://schemas.microsoft.com/office/drawing/2014/main" id="{52811916-B7B2-4D86-9672-A9676ABB67E7}"/>
                        </a:ext>
                      </a:extLst>
                    </p:cNvPr>
                    <p:cNvSpPr/>
                    <p:nvPr/>
                  </p:nvSpPr>
                  <p:spPr>
                    <a:xfrm>
                      <a:off x="1640962" y="2642985"/>
                      <a:ext cx="6159" cy="7827"/>
                    </a:xfrm>
                    <a:custGeom>
                      <a:avLst/>
                      <a:gdLst>
                        <a:gd name="connsiteX0" fmla="*/ 6159 w 6159"/>
                        <a:gd name="connsiteY0" fmla="*/ 3914 h 7827"/>
                        <a:gd name="connsiteX1" fmla="*/ 3080 w 6159"/>
                        <a:gd name="connsiteY1" fmla="*/ 7827 h 7827"/>
                        <a:gd name="connsiteX2" fmla="*/ 0 w 6159"/>
                        <a:gd name="connsiteY2" fmla="*/ 3914 h 7827"/>
                        <a:gd name="connsiteX3" fmla="*/ 3080 w 6159"/>
                        <a:gd name="connsiteY3" fmla="*/ 0 h 7827"/>
                        <a:gd name="connsiteX4" fmla="*/ 6159 w 6159"/>
                        <a:gd name="connsiteY4" fmla="*/ 3914 h 7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7827">
                          <a:moveTo>
                            <a:pt x="6159" y="3914"/>
                          </a:moveTo>
                          <a:cubicBezTo>
                            <a:pt x="6159" y="6063"/>
                            <a:pt x="4780" y="7827"/>
                            <a:pt x="3080" y="7827"/>
                          </a:cubicBezTo>
                          <a:cubicBezTo>
                            <a:pt x="1379" y="7827"/>
                            <a:pt x="0" y="6063"/>
                            <a:pt x="0" y="3914"/>
                          </a:cubicBezTo>
                          <a:cubicBezTo>
                            <a:pt x="0" y="1764"/>
                            <a:pt x="1379" y="0"/>
                            <a:pt x="3080" y="0"/>
                          </a:cubicBezTo>
                          <a:cubicBezTo>
                            <a:pt x="4780" y="32"/>
                            <a:pt x="6159" y="1764"/>
                            <a:pt x="6159" y="3914"/>
                          </a:cubicBez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grpSp>
          <p:grpSp>
            <p:nvGrpSpPr>
              <p:cNvPr id="342" name="Graphic 313">
                <a:extLst>
                  <a:ext uri="{FF2B5EF4-FFF2-40B4-BE49-F238E27FC236}">
                    <a16:creationId xmlns:a16="http://schemas.microsoft.com/office/drawing/2014/main" id="{F7617812-BBBB-4627-B198-1F68C7197CA7}"/>
                  </a:ext>
                </a:extLst>
              </p:cNvPr>
              <p:cNvGrpSpPr/>
              <p:nvPr/>
            </p:nvGrpSpPr>
            <p:grpSpPr>
              <a:xfrm>
                <a:off x="2012506" y="2301104"/>
                <a:ext cx="880809" cy="1404505"/>
                <a:chOff x="2012506" y="2301104"/>
                <a:chExt cx="880809" cy="1404505"/>
              </a:xfrm>
            </p:grpSpPr>
            <p:sp>
              <p:nvSpPr>
                <p:cNvPr id="343" name="Freeform: Shape 342">
                  <a:extLst>
                    <a:ext uri="{FF2B5EF4-FFF2-40B4-BE49-F238E27FC236}">
                      <a16:creationId xmlns:a16="http://schemas.microsoft.com/office/drawing/2014/main" id="{A8771EC2-6448-4EFF-A00C-989A4BF33886}"/>
                    </a:ext>
                  </a:extLst>
                </p:cNvPr>
                <p:cNvSpPr/>
                <p:nvPr/>
              </p:nvSpPr>
              <p:spPr>
                <a:xfrm>
                  <a:off x="2053567" y="2569703"/>
                  <a:ext cx="31257" cy="89353"/>
                </a:xfrm>
                <a:custGeom>
                  <a:avLst/>
                  <a:gdLst>
                    <a:gd name="connsiteX0" fmla="*/ 26577 w 31257"/>
                    <a:gd name="connsiteY0" fmla="*/ 23785 h 89353"/>
                    <a:gd name="connsiteX1" fmla="*/ 19841 w 31257"/>
                    <a:gd name="connsiteY1" fmla="*/ 1395 h 89353"/>
                    <a:gd name="connsiteX2" fmla="*/ 15991 w 31257"/>
                    <a:gd name="connsiteY2" fmla="*/ 21989 h 89353"/>
                    <a:gd name="connsiteX3" fmla="*/ 1203 w 31257"/>
                    <a:gd name="connsiteY3" fmla="*/ 38220 h 89353"/>
                    <a:gd name="connsiteX4" fmla="*/ 6689 w 31257"/>
                    <a:gd name="connsiteY4" fmla="*/ 59520 h 89353"/>
                    <a:gd name="connsiteX5" fmla="*/ 16 w 31257"/>
                    <a:gd name="connsiteY5" fmla="*/ 85087 h 89353"/>
                    <a:gd name="connsiteX6" fmla="*/ 19488 w 31257"/>
                    <a:gd name="connsiteY6" fmla="*/ 89353 h 89353"/>
                    <a:gd name="connsiteX7" fmla="*/ 27988 w 31257"/>
                    <a:gd name="connsiteY7" fmla="*/ 60451 h 89353"/>
                    <a:gd name="connsiteX8" fmla="*/ 26577 w 31257"/>
                    <a:gd name="connsiteY8" fmla="*/ 23785 h 8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57" h="89353">
                      <a:moveTo>
                        <a:pt x="26577" y="23785"/>
                      </a:moveTo>
                      <a:cubicBezTo>
                        <a:pt x="25711" y="14964"/>
                        <a:pt x="23273" y="-5502"/>
                        <a:pt x="19841" y="1395"/>
                      </a:cubicBezTo>
                      <a:cubicBezTo>
                        <a:pt x="17499" y="6078"/>
                        <a:pt x="16472" y="14900"/>
                        <a:pt x="15991" y="21989"/>
                      </a:cubicBezTo>
                      <a:cubicBezTo>
                        <a:pt x="1267" y="22791"/>
                        <a:pt x="-2197" y="22053"/>
                        <a:pt x="1203" y="38220"/>
                      </a:cubicBezTo>
                      <a:cubicBezTo>
                        <a:pt x="4860" y="55575"/>
                        <a:pt x="5758" y="50378"/>
                        <a:pt x="6689" y="59520"/>
                      </a:cubicBezTo>
                      <a:cubicBezTo>
                        <a:pt x="7619" y="68663"/>
                        <a:pt x="16" y="85087"/>
                        <a:pt x="16" y="85087"/>
                      </a:cubicBezTo>
                      <a:lnTo>
                        <a:pt x="19488" y="89353"/>
                      </a:lnTo>
                      <a:cubicBezTo>
                        <a:pt x="19488" y="89353"/>
                        <a:pt x="25583" y="69882"/>
                        <a:pt x="27988" y="60451"/>
                      </a:cubicBezTo>
                      <a:cubicBezTo>
                        <a:pt x="30009" y="52624"/>
                        <a:pt x="34885" y="30554"/>
                        <a:pt x="26577" y="23785"/>
                      </a:cubicBez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44" name="Freeform: Shape 343">
                  <a:extLst>
                    <a:ext uri="{FF2B5EF4-FFF2-40B4-BE49-F238E27FC236}">
                      <a16:creationId xmlns:a16="http://schemas.microsoft.com/office/drawing/2014/main" id="{02DA17B3-0C41-4A3B-BB07-99D561D238A7}"/>
                    </a:ext>
                  </a:extLst>
                </p:cNvPr>
                <p:cNvSpPr/>
                <p:nvPr/>
              </p:nvSpPr>
              <p:spPr>
                <a:xfrm>
                  <a:off x="2434158" y="2808379"/>
                  <a:ext cx="237637" cy="297436"/>
                </a:xfrm>
                <a:custGeom>
                  <a:avLst/>
                  <a:gdLst>
                    <a:gd name="connsiteX0" fmla="*/ 236512 w 237637"/>
                    <a:gd name="connsiteY0" fmla="*/ 209053 h 297436"/>
                    <a:gd name="connsiteX1" fmla="*/ 179830 w 237637"/>
                    <a:gd name="connsiteY1" fmla="*/ 296819 h 297436"/>
                    <a:gd name="connsiteX2" fmla="*/ 144576 w 237637"/>
                    <a:gd name="connsiteY2" fmla="*/ 275615 h 297436"/>
                    <a:gd name="connsiteX3" fmla="*/ 109643 w 237637"/>
                    <a:gd name="connsiteY3" fmla="*/ 167929 h 297436"/>
                    <a:gd name="connsiteX4" fmla="*/ 109643 w 237637"/>
                    <a:gd name="connsiteY4" fmla="*/ 167897 h 297436"/>
                    <a:gd name="connsiteX5" fmla="*/ 107686 w 237637"/>
                    <a:gd name="connsiteY5" fmla="*/ 115898 h 297436"/>
                    <a:gd name="connsiteX6" fmla="*/ 96 w 237637"/>
                    <a:gd name="connsiteY6" fmla="*/ 96 h 297436"/>
                    <a:gd name="connsiteX7" fmla="*/ 0 w 237637"/>
                    <a:gd name="connsiteY7" fmla="*/ 0 h 297436"/>
                    <a:gd name="connsiteX8" fmla="*/ 208091 w 237637"/>
                    <a:gd name="connsiteY8" fmla="*/ 46545 h 297436"/>
                    <a:gd name="connsiteX9" fmla="*/ 236512 w 237637"/>
                    <a:gd name="connsiteY9" fmla="*/ 209053 h 2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637" h="297436">
                      <a:moveTo>
                        <a:pt x="236512" y="209053"/>
                      </a:moveTo>
                      <a:cubicBezTo>
                        <a:pt x="232246" y="260956"/>
                        <a:pt x="215405" y="303074"/>
                        <a:pt x="179830" y="296819"/>
                      </a:cubicBezTo>
                      <a:cubicBezTo>
                        <a:pt x="165363" y="294253"/>
                        <a:pt x="153847" y="286522"/>
                        <a:pt x="144576" y="275615"/>
                      </a:cubicBezTo>
                      <a:cubicBezTo>
                        <a:pt x="121993" y="249055"/>
                        <a:pt x="113108" y="203568"/>
                        <a:pt x="109643" y="167929"/>
                      </a:cubicBezTo>
                      <a:cubicBezTo>
                        <a:pt x="109643" y="167929"/>
                        <a:pt x="109611" y="167929"/>
                        <a:pt x="109643" y="167897"/>
                      </a:cubicBezTo>
                      <a:cubicBezTo>
                        <a:pt x="106788" y="138578"/>
                        <a:pt x="107686" y="115898"/>
                        <a:pt x="107686" y="115898"/>
                      </a:cubicBezTo>
                      <a:lnTo>
                        <a:pt x="96" y="96"/>
                      </a:lnTo>
                      <a:lnTo>
                        <a:pt x="0" y="0"/>
                      </a:lnTo>
                      <a:cubicBezTo>
                        <a:pt x="0" y="0"/>
                        <a:pt x="170656" y="4555"/>
                        <a:pt x="208091" y="46545"/>
                      </a:cubicBezTo>
                      <a:cubicBezTo>
                        <a:pt x="228525" y="69513"/>
                        <a:pt x="241677" y="146373"/>
                        <a:pt x="236512" y="209053"/>
                      </a:cubicBezTo>
                      <a:close/>
                    </a:path>
                  </a:pathLst>
                </a:custGeom>
                <a:solidFill>
                  <a:srgbClr val="FF9085"/>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45" name="Freeform: Shape 344">
                  <a:extLst>
                    <a:ext uri="{FF2B5EF4-FFF2-40B4-BE49-F238E27FC236}">
                      <a16:creationId xmlns:a16="http://schemas.microsoft.com/office/drawing/2014/main" id="{1E0F2634-9157-4ACA-94AC-DFDA13E400FA}"/>
                    </a:ext>
                  </a:extLst>
                </p:cNvPr>
                <p:cNvSpPr/>
                <p:nvPr/>
              </p:nvSpPr>
              <p:spPr>
                <a:xfrm>
                  <a:off x="2012506" y="2634548"/>
                  <a:ext cx="326408" cy="355874"/>
                </a:xfrm>
                <a:custGeom>
                  <a:avLst/>
                  <a:gdLst>
                    <a:gd name="connsiteX0" fmla="*/ 26192 w 326408"/>
                    <a:gd name="connsiteY0" fmla="*/ 0 h 355874"/>
                    <a:gd name="connsiteX1" fmla="*/ 18237 w 326408"/>
                    <a:gd name="connsiteY1" fmla="*/ 254700 h 355874"/>
                    <a:gd name="connsiteX2" fmla="*/ 262833 w 326408"/>
                    <a:gd name="connsiteY2" fmla="*/ 348112 h 355874"/>
                    <a:gd name="connsiteX3" fmla="*/ 322626 w 326408"/>
                    <a:gd name="connsiteY3" fmla="*/ 355875 h 355874"/>
                    <a:gd name="connsiteX4" fmla="*/ 263410 w 326408"/>
                    <a:gd name="connsiteY4" fmla="*/ 169950 h 355874"/>
                    <a:gd name="connsiteX5" fmla="*/ 113926 w 326408"/>
                    <a:gd name="connsiteY5" fmla="*/ 172452 h 355874"/>
                    <a:gd name="connsiteX6" fmla="*/ 71166 w 326408"/>
                    <a:gd name="connsiteY6" fmla="*/ 22294 h 355874"/>
                    <a:gd name="connsiteX7" fmla="*/ 26192 w 326408"/>
                    <a:gd name="connsiteY7" fmla="*/ 0 h 35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408" h="355874">
                      <a:moveTo>
                        <a:pt x="26192" y="0"/>
                      </a:moveTo>
                      <a:cubicBezTo>
                        <a:pt x="17179" y="20145"/>
                        <a:pt x="-22919" y="169373"/>
                        <a:pt x="18237" y="254700"/>
                      </a:cubicBezTo>
                      <a:cubicBezTo>
                        <a:pt x="61831" y="345129"/>
                        <a:pt x="213368" y="334511"/>
                        <a:pt x="262833" y="348112"/>
                      </a:cubicBezTo>
                      <a:cubicBezTo>
                        <a:pt x="290228" y="355650"/>
                        <a:pt x="305272" y="354239"/>
                        <a:pt x="322626" y="355875"/>
                      </a:cubicBezTo>
                      <a:cubicBezTo>
                        <a:pt x="341104" y="240073"/>
                        <a:pt x="287116" y="184834"/>
                        <a:pt x="263410" y="169950"/>
                      </a:cubicBezTo>
                      <a:cubicBezTo>
                        <a:pt x="221869" y="143870"/>
                        <a:pt x="164193" y="197762"/>
                        <a:pt x="113926" y="172452"/>
                      </a:cubicBezTo>
                      <a:cubicBezTo>
                        <a:pt x="68632" y="149677"/>
                        <a:pt x="71968" y="86226"/>
                        <a:pt x="71166" y="22294"/>
                      </a:cubicBezTo>
                      <a:cubicBezTo>
                        <a:pt x="60805" y="17964"/>
                        <a:pt x="36586" y="4395"/>
                        <a:pt x="26192" y="0"/>
                      </a:cubicBezTo>
                      <a:close/>
                    </a:path>
                  </a:pathLst>
                </a:custGeom>
                <a:solidFill>
                  <a:srgbClr val="FF9085"/>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46" name="Freeform: Shape 345">
                  <a:extLst>
                    <a:ext uri="{FF2B5EF4-FFF2-40B4-BE49-F238E27FC236}">
                      <a16:creationId xmlns:a16="http://schemas.microsoft.com/office/drawing/2014/main" id="{599AA40F-5D61-4C09-A141-94283FA8C786}"/>
                    </a:ext>
                  </a:extLst>
                </p:cNvPr>
                <p:cNvSpPr/>
                <p:nvPr/>
              </p:nvSpPr>
              <p:spPr>
                <a:xfrm>
                  <a:off x="2074081" y="3646165"/>
                  <a:ext cx="48790" cy="43977"/>
                </a:xfrm>
                <a:custGeom>
                  <a:avLst/>
                  <a:gdLst>
                    <a:gd name="connsiteX0" fmla="*/ 48791 w 48790"/>
                    <a:gd name="connsiteY0" fmla="*/ 13504 h 43977"/>
                    <a:gd name="connsiteX1" fmla="*/ 17226 w 48790"/>
                    <a:gd name="connsiteY1" fmla="*/ 43978 h 43977"/>
                    <a:gd name="connsiteX2" fmla="*/ 0 w 48790"/>
                    <a:gd name="connsiteY2" fmla="*/ 29158 h 43977"/>
                    <a:gd name="connsiteX3" fmla="*/ 22102 w 48790"/>
                    <a:gd name="connsiteY3" fmla="*/ 7601 h 43977"/>
                    <a:gd name="connsiteX4" fmla="*/ 48791 w 48790"/>
                    <a:gd name="connsiteY4" fmla="*/ 13504 h 43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90" h="43977">
                      <a:moveTo>
                        <a:pt x="48791" y="13504"/>
                      </a:moveTo>
                      <a:cubicBezTo>
                        <a:pt x="47797" y="13889"/>
                        <a:pt x="27395" y="31660"/>
                        <a:pt x="17226" y="43978"/>
                      </a:cubicBezTo>
                      <a:lnTo>
                        <a:pt x="0" y="29158"/>
                      </a:lnTo>
                      <a:cubicBezTo>
                        <a:pt x="0" y="29158"/>
                        <a:pt x="11869" y="27682"/>
                        <a:pt x="22102" y="7601"/>
                      </a:cubicBezTo>
                      <a:cubicBezTo>
                        <a:pt x="32367" y="-12447"/>
                        <a:pt x="48791" y="13504"/>
                        <a:pt x="48791" y="13504"/>
                      </a:cubicBez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47" name="Freeform: Shape 346">
                  <a:extLst>
                    <a:ext uri="{FF2B5EF4-FFF2-40B4-BE49-F238E27FC236}">
                      <a16:creationId xmlns:a16="http://schemas.microsoft.com/office/drawing/2014/main" id="{25147854-1669-4DB4-AF2C-3E0257238346}"/>
                    </a:ext>
                  </a:extLst>
                </p:cNvPr>
                <p:cNvSpPr/>
                <p:nvPr/>
              </p:nvSpPr>
              <p:spPr>
                <a:xfrm>
                  <a:off x="2025211" y="3638590"/>
                  <a:ext cx="70773" cy="67020"/>
                </a:xfrm>
                <a:custGeom>
                  <a:avLst/>
                  <a:gdLst>
                    <a:gd name="connsiteX0" fmla="*/ 35622 w 70773"/>
                    <a:gd name="connsiteY0" fmla="*/ 58161 h 67020"/>
                    <a:gd name="connsiteX1" fmla="*/ 51982 w 70773"/>
                    <a:gd name="connsiteY1" fmla="*/ 66502 h 67020"/>
                    <a:gd name="connsiteX2" fmla="*/ 52495 w 70773"/>
                    <a:gd name="connsiteY2" fmla="*/ 66662 h 67020"/>
                    <a:gd name="connsiteX3" fmla="*/ 60643 w 70773"/>
                    <a:gd name="connsiteY3" fmla="*/ 64930 h 67020"/>
                    <a:gd name="connsiteX4" fmla="*/ 70715 w 70773"/>
                    <a:gd name="connsiteY4" fmla="*/ 54697 h 67020"/>
                    <a:gd name="connsiteX5" fmla="*/ 59745 w 70773"/>
                    <a:gd name="connsiteY5" fmla="*/ 41449 h 67020"/>
                    <a:gd name="connsiteX6" fmla="*/ 43545 w 70773"/>
                    <a:gd name="connsiteY6" fmla="*/ 22394 h 67020"/>
                    <a:gd name="connsiteX7" fmla="*/ 5501 w 70773"/>
                    <a:gd name="connsiteY7" fmla="*/ 1544 h 67020"/>
                    <a:gd name="connsiteX8" fmla="*/ 35622 w 70773"/>
                    <a:gd name="connsiteY8" fmla="*/ 58161 h 6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73" h="67020">
                      <a:moveTo>
                        <a:pt x="35622" y="58161"/>
                      </a:moveTo>
                      <a:cubicBezTo>
                        <a:pt x="35622" y="58161"/>
                        <a:pt x="46945" y="64994"/>
                        <a:pt x="51982" y="66502"/>
                      </a:cubicBezTo>
                      <a:lnTo>
                        <a:pt x="52495" y="66662"/>
                      </a:lnTo>
                      <a:cubicBezTo>
                        <a:pt x="55318" y="67496"/>
                        <a:pt x="58397" y="66855"/>
                        <a:pt x="60643" y="64930"/>
                      </a:cubicBezTo>
                      <a:cubicBezTo>
                        <a:pt x="64556" y="61562"/>
                        <a:pt x="70234" y="56397"/>
                        <a:pt x="70715" y="54697"/>
                      </a:cubicBezTo>
                      <a:cubicBezTo>
                        <a:pt x="71421" y="52099"/>
                        <a:pt x="65551" y="45170"/>
                        <a:pt x="59745" y="41449"/>
                      </a:cubicBezTo>
                      <a:cubicBezTo>
                        <a:pt x="53971" y="37728"/>
                        <a:pt x="53169" y="34295"/>
                        <a:pt x="43545" y="22394"/>
                      </a:cubicBezTo>
                      <a:cubicBezTo>
                        <a:pt x="33922" y="10493"/>
                        <a:pt x="16632" y="-4968"/>
                        <a:pt x="5501" y="1544"/>
                      </a:cubicBezTo>
                      <a:cubicBezTo>
                        <a:pt x="-5663" y="8023"/>
                        <a:pt x="-1813" y="31184"/>
                        <a:pt x="35622" y="58161"/>
                      </a:cubicBezTo>
                      <a:close/>
                    </a:path>
                  </a:pathLst>
                </a:custGeom>
                <a:solidFill>
                  <a:srgbClr val="444B8C"/>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48" name="Freeform: Shape 347">
                  <a:extLst>
                    <a:ext uri="{FF2B5EF4-FFF2-40B4-BE49-F238E27FC236}">
                      <a16:creationId xmlns:a16="http://schemas.microsoft.com/office/drawing/2014/main" id="{64C4BEBD-378C-4736-BD87-2056BC072988}"/>
                    </a:ext>
                  </a:extLst>
                </p:cNvPr>
                <p:cNvSpPr/>
                <p:nvPr/>
              </p:nvSpPr>
              <p:spPr>
                <a:xfrm>
                  <a:off x="2025450" y="3638558"/>
                  <a:ext cx="70533" cy="61754"/>
                </a:xfrm>
                <a:custGeom>
                  <a:avLst/>
                  <a:gdLst>
                    <a:gd name="connsiteX0" fmla="*/ 11708 w 70533"/>
                    <a:gd name="connsiteY0" fmla="*/ 4431 h 61754"/>
                    <a:gd name="connsiteX1" fmla="*/ 36569 w 70533"/>
                    <a:gd name="connsiteY1" fmla="*/ 38273 h 61754"/>
                    <a:gd name="connsiteX2" fmla="*/ 64028 w 70533"/>
                    <a:gd name="connsiteY2" fmla="*/ 61754 h 61754"/>
                    <a:gd name="connsiteX3" fmla="*/ 70476 w 70533"/>
                    <a:gd name="connsiteY3" fmla="*/ 54729 h 61754"/>
                    <a:gd name="connsiteX4" fmla="*/ 59505 w 70533"/>
                    <a:gd name="connsiteY4" fmla="*/ 41481 h 61754"/>
                    <a:gd name="connsiteX5" fmla="*/ 43305 w 70533"/>
                    <a:gd name="connsiteY5" fmla="*/ 22394 h 61754"/>
                    <a:gd name="connsiteX6" fmla="*/ 5261 w 70533"/>
                    <a:gd name="connsiteY6" fmla="*/ 1544 h 61754"/>
                    <a:gd name="connsiteX7" fmla="*/ 0 w 70533"/>
                    <a:gd name="connsiteY7" fmla="*/ 9531 h 61754"/>
                    <a:gd name="connsiteX8" fmla="*/ 11708 w 70533"/>
                    <a:gd name="connsiteY8" fmla="*/ 4431 h 6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33" h="61754">
                      <a:moveTo>
                        <a:pt x="11708" y="4431"/>
                      </a:moveTo>
                      <a:cubicBezTo>
                        <a:pt x="20979" y="10718"/>
                        <a:pt x="21492" y="22811"/>
                        <a:pt x="36569" y="38273"/>
                      </a:cubicBezTo>
                      <a:cubicBezTo>
                        <a:pt x="45102" y="47062"/>
                        <a:pt x="56105" y="55820"/>
                        <a:pt x="64028" y="61754"/>
                      </a:cubicBezTo>
                      <a:cubicBezTo>
                        <a:pt x="67140" y="58931"/>
                        <a:pt x="70155" y="55948"/>
                        <a:pt x="70476" y="54729"/>
                      </a:cubicBezTo>
                      <a:cubicBezTo>
                        <a:pt x="71181" y="52131"/>
                        <a:pt x="65311" y="45202"/>
                        <a:pt x="59505" y="41481"/>
                      </a:cubicBezTo>
                      <a:cubicBezTo>
                        <a:pt x="53731" y="37760"/>
                        <a:pt x="52929" y="34327"/>
                        <a:pt x="43305" y="22394"/>
                      </a:cubicBezTo>
                      <a:cubicBezTo>
                        <a:pt x="33682" y="10493"/>
                        <a:pt x="16392" y="-4968"/>
                        <a:pt x="5261" y="1544"/>
                      </a:cubicBezTo>
                      <a:cubicBezTo>
                        <a:pt x="2438" y="3212"/>
                        <a:pt x="577" y="5938"/>
                        <a:pt x="0" y="9531"/>
                      </a:cubicBezTo>
                      <a:cubicBezTo>
                        <a:pt x="2887" y="5040"/>
                        <a:pt x="6993" y="1223"/>
                        <a:pt x="11708" y="4431"/>
                      </a:cubicBezTo>
                      <a:close/>
                    </a:path>
                  </a:pathLst>
                </a:custGeom>
                <a:solidFill>
                  <a:srgbClr val="444B8C"/>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49" name="Freeform: Shape 348">
                  <a:extLst>
                    <a:ext uri="{FF2B5EF4-FFF2-40B4-BE49-F238E27FC236}">
                      <a16:creationId xmlns:a16="http://schemas.microsoft.com/office/drawing/2014/main" id="{052CFBE1-470D-421E-B1A5-7CDF011CB138}"/>
                    </a:ext>
                  </a:extLst>
                </p:cNvPr>
                <p:cNvSpPr/>
                <p:nvPr/>
              </p:nvSpPr>
              <p:spPr>
                <a:xfrm>
                  <a:off x="2091146" y="3111004"/>
                  <a:ext cx="400976" cy="557678"/>
                </a:xfrm>
                <a:custGeom>
                  <a:avLst/>
                  <a:gdLst>
                    <a:gd name="connsiteX0" fmla="*/ 274717 w 400976"/>
                    <a:gd name="connsiteY0" fmla="*/ 0 h 557678"/>
                    <a:gd name="connsiteX1" fmla="*/ 134825 w 400976"/>
                    <a:gd name="connsiteY1" fmla="*/ 207129 h 557678"/>
                    <a:gd name="connsiteX2" fmla="*/ 0 w 400976"/>
                    <a:gd name="connsiteY2" fmla="*/ 536379 h 557678"/>
                    <a:gd name="connsiteX3" fmla="*/ 30571 w 400976"/>
                    <a:gd name="connsiteY3" fmla="*/ 557678 h 557678"/>
                    <a:gd name="connsiteX4" fmla="*/ 126163 w 400976"/>
                    <a:gd name="connsiteY4" fmla="*/ 496056 h 557678"/>
                    <a:gd name="connsiteX5" fmla="*/ 208732 w 400976"/>
                    <a:gd name="connsiteY5" fmla="*/ 327422 h 557678"/>
                    <a:gd name="connsiteX6" fmla="*/ 347887 w 400976"/>
                    <a:gd name="connsiteY6" fmla="*/ 188972 h 557678"/>
                    <a:gd name="connsiteX7" fmla="*/ 400977 w 400976"/>
                    <a:gd name="connsiteY7" fmla="*/ 70315 h 557678"/>
                    <a:gd name="connsiteX8" fmla="*/ 274717 w 400976"/>
                    <a:gd name="connsiteY8" fmla="*/ 0 h 5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976" h="557678">
                      <a:moveTo>
                        <a:pt x="274717" y="0"/>
                      </a:moveTo>
                      <a:cubicBezTo>
                        <a:pt x="229423" y="56201"/>
                        <a:pt x="180664" y="125041"/>
                        <a:pt x="134825" y="207129"/>
                      </a:cubicBezTo>
                      <a:cubicBezTo>
                        <a:pt x="66530" y="329410"/>
                        <a:pt x="25438" y="443929"/>
                        <a:pt x="0" y="536379"/>
                      </a:cubicBezTo>
                      <a:cubicBezTo>
                        <a:pt x="10201" y="543468"/>
                        <a:pt x="20370" y="550589"/>
                        <a:pt x="30571" y="557678"/>
                      </a:cubicBezTo>
                      <a:cubicBezTo>
                        <a:pt x="55688" y="548504"/>
                        <a:pt x="93476" y="530925"/>
                        <a:pt x="126163" y="496056"/>
                      </a:cubicBezTo>
                      <a:cubicBezTo>
                        <a:pt x="179734" y="438925"/>
                        <a:pt x="159525" y="399501"/>
                        <a:pt x="208732" y="327422"/>
                      </a:cubicBezTo>
                      <a:cubicBezTo>
                        <a:pt x="256433" y="257555"/>
                        <a:pt x="295728" y="264869"/>
                        <a:pt x="347887" y="188972"/>
                      </a:cubicBezTo>
                      <a:cubicBezTo>
                        <a:pt x="379003" y="143678"/>
                        <a:pt x="393599" y="99539"/>
                        <a:pt x="400977" y="70315"/>
                      </a:cubicBezTo>
                      <a:cubicBezTo>
                        <a:pt x="358890" y="46866"/>
                        <a:pt x="316804" y="23449"/>
                        <a:pt x="274717" y="0"/>
                      </a:cubicBezTo>
                      <a:close/>
                    </a:path>
                  </a:pathLst>
                </a:custGeom>
                <a:solidFill>
                  <a:srgbClr val="40447E"/>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50" name="Freeform: Shape 349">
                  <a:extLst>
                    <a:ext uri="{FF2B5EF4-FFF2-40B4-BE49-F238E27FC236}">
                      <a16:creationId xmlns:a16="http://schemas.microsoft.com/office/drawing/2014/main" id="{266A9004-422B-4E96-90AC-8DD52CF76737}"/>
                    </a:ext>
                  </a:extLst>
                </p:cNvPr>
                <p:cNvSpPr/>
                <p:nvPr/>
              </p:nvSpPr>
              <p:spPr>
                <a:xfrm>
                  <a:off x="2141798" y="3143018"/>
                  <a:ext cx="350293" cy="517452"/>
                </a:xfrm>
                <a:custGeom>
                  <a:avLst/>
                  <a:gdLst>
                    <a:gd name="connsiteX0" fmla="*/ 281614 w 350293"/>
                    <a:gd name="connsiteY0" fmla="*/ 0 h 517452"/>
                    <a:gd name="connsiteX1" fmla="*/ 272151 w 350293"/>
                    <a:gd name="connsiteY1" fmla="*/ 73780 h 517452"/>
                    <a:gd name="connsiteX2" fmla="*/ 152082 w 350293"/>
                    <a:gd name="connsiteY2" fmla="*/ 181819 h 517452"/>
                    <a:gd name="connsiteX3" fmla="*/ 132483 w 350293"/>
                    <a:gd name="connsiteY3" fmla="*/ 279946 h 517452"/>
                    <a:gd name="connsiteX4" fmla="*/ 50395 w 350293"/>
                    <a:gd name="connsiteY4" fmla="*/ 361168 h 517452"/>
                    <a:gd name="connsiteX5" fmla="*/ 21492 w 350293"/>
                    <a:gd name="connsiteY5" fmla="*/ 468629 h 517452"/>
                    <a:gd name="connsiteX6" fmla="*/ 0 w 350293"/>
                    <a:gd name="connsiteY6" fmla="*/ 517452 h 517452"/>
                    <a:gd name="connsiteX7" fmla="*/ 75480 w 350293"/>
                    <a:gd name="connsiteY7" fmla="*/ 464042 h 517452"/>
                    <a:gd name="connsiteX8" fmla="*/ 158049 w 350293"/>
                    <a:gd name="connsiteY8" fmla="*/ 295408 h 517452"/>
                    <a:gd name="connsiteX9" fmla="*/ 297204 w 350293"/>
                    <a:gd name="connsiteY9" fmla="*/ 156958 h 517452"/>
                    <a:gd name="connsiteX10" fmla="*/ 350293 w 350293"/>
                    <a:gd name="connsiteY10" fmla="*/ 38301 h 517452"/>
                    <a:gd name="connsiteX11" fmla="*/ 281614 w 350293"/>
                    <a:gd name="connsiteY11" fmla="*/ 0 h 51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293" h="517452">
                      <a:moveTo>
                        <a:pt x="281614" y="0"/>
                      </a:moveTo>
                      <a:cubicBezTo>
                        <a:pt x="286843" y="34099"/>
                        <a:pt x="280652" y="57516"/>
                        <a:pt x="272151" y="73780"/>
                      </a:cubicBezTo>
                      <a:cubicBezTo>
                        <a:pt x="243858" y="127960"/>
                        <a:pt x="180953" y="120614"/>
                        <a:pt x="152082" y="181819"/>
                      </a:cubicBezTo>
                      <a:cubicBezTo>
                        <a:pt x="132707" y="222879"/>
                        <a:pt x="155483" y="237924"/>
                        <a:pt x="132483" y="279946"/>
                      </a:cubicBezTo>
                      <a:cubicBezTo>
                        <a:pt x="108071" y="324535"/>
                        <a:pt x="77982" y="315681"/>
                        <a:pt x="50395" y="361168"/>
                      </a:cubicBezTo>
                      <a:cubicBezTo>
                        <a:pt x="28710" y="396935"/>
                        <a:pt x="39264" y="415668"/>
                        <a:pt x="21492" y="468629"/>
                      </a:cubicBezTo>
                      <a:cubicBezTo>
                        <a:pt x="15333" y="486946"/>
                        <a:pt x="7859" y="503210"/>
                        <a:pt x="0" y="517452"/>
                      </a:cubicBezTo>
                      <a:cubicBezTo>
                        <a:pt x="22936" y="507027"/>
                        <a:pt x="50683" y="490539"/>
                        <a:pt x="75480" y="464042"/>
                      </a:cubicBezTo>
                      <a:cubicBezTo>
                        <a:pt x="129050" y="406911"/>
                        <a:pt x="108841" y="367487"/>
                        <a:pt x="158049" y="295408"/>
                      </a:cubicBezTo>
                      <a:cubicBezTo>
                        <a:pt x="205749" y="225541"/>
                        <a:pt x="245045" y="232855"/>
                        <a:pt x="297204" y="156958"/>
                      </a:cubicBezTo>
                      <a:cubicBezTo>
                        <a:pt x="328320" y="111664"/>
                        <a:pt x="342915" y="67525"/>
                        <a:pt x="350293" y="38301"/>
                      </a:cubicBezTo>
                      <a:cubicBezTo>
                        <a:pt x="327421" y="25534"/>
                        <a:pt x="304518" y="12767"/>
                        <a:pt x="281614" y="0"/>
                      </a:cubicBezTo>
                      <a:close/>
                    </a:path>
                  </a:pathLst>
                </a:custGeom>
                <a:solidFill>
                  <a:srgbClr val="40447E">
                    <a:alpha val="30000"/>
                  </a:srgbClr>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51" name="Freeform: Shape 350">
                  <a:extLst>
                    <a:ext uri="{FF2B5EF4-FFF2-40B4-BE49-F238E27FC236}">
                      <a16:creationId xmlns:a16="http://schemas.microsoft.com/office/drawing/2014/main" id="{2CC441DE-E5EF-4C03-93F5-53EB240FDF4D}"/>
                    </a:ext>
                  </a:extLst>
                </p:cNvPr>
                <p:cNvSpPr/>
                <p:nvPr/>
              </p:nvSpPr>
              <p:spPr>
                <a:xfrm>
                  <a:off x="2858231" y="3535334"/>
                  <a:ext cx="35084" cy="96787"/>
                </a:xfrm>
                <a:custGeom>
                  <a:avLst/>
                  <a:gdLst>
                    <a:gd name="connsiteX0" fmla="*/ 17739 w 35084"/>
                    <a:gd name="connsiteY0" fmla="*/ 0 h 96787"/>
                    <a:gd name="connsiteX1" fmla="*/ 31565 w 35084"/>
                    <a:gd name="connsiteY1" fmla="*/ 13633 h 96787"/>
                    <a:gd name="connsiteX2" fmla="*/ 31790 w 35084"/>
                    <a:gd name="connsiteY2" fmla="*/ 87381 h 96787"/>
                    <a:gd name="connsiteX3" fmla="*/ 6159 w 35084"/>
                    <a:gd name="connsiteY3" fmla="*/ 90172 h 96787"/>
                    <a:gd name="connsiteX4" fmla="*/ 0 w 35084"/>
                    <a:gd name="connsiteY4" fmla="*/ 15847 h 96787"/>
                    <a:gd name="connsiteX5" fmla="*/ 17739 w 35084"/>
                    <a:gd name="connsiteY5" fmla="*/ 0 h 9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4" h="96787">
                      <a:moveTo>
                        <a:pt x="17739" y="0"/>
                      </a:moveTo>
                      <a:cubicBezTo>
                        <a:pt x="17739" y="0"/>
                        <a:pt x="26529" y="2245"/>
                        <a:pt x="31565" y="13633"/>
                      </a:cubicBezTo>
                      <a:cubicBezTo>
                        <a:pt x="36601" y="25021"/>
                        <a:pt x="35831" y="74742"/>
                        <a:pt x="31790" y="87381"/>
                      </a:cubicBezTo>
                      <a:cubicBezTo>
                        <a:pt x="27780" y="100020"/>
                        <a:pt x="11741" y="98865"/>
                        <a:pt x="6159" y="90172"/>
                      </a:cubicBezTo>
                      <a:cubicBezTo>
                        <a:pt x="577" y="81510"/>
                        <a:pt x="0" y="15847"/>
                        <a:pt x="0" y="15847"/>
                      </a:cubicBezTo>
                      <a:lnTo>
                        <a:pt x="17739" y="0"/>
                      </a:lnTo>
                      <a:close/>
                    </a:path>
                  </a:pathLst>
                </a:custGeom>
                <a:solidFill>
                  <a:srgbClr val="444B8C"/>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52" name="Freeform: Shape 351">
                  <a:extLst>
                    <a:ext uri="{FF2B5EF4-FFF2-40B4-BE49-F238E27FC236}">
                      <a16:creationId xmlns:a16="http://schemas.microsoft.com/office/drawing/2014/main" id="{18EE5DDA-C24D-41AB-9D84-F55C1B8596B9}"/>
                    </a:ext>
                  </a:extLst>
                </p:cNvPr>
                <p:cNvSpPr/>
                <p:nvPr/>
              </p:nvSpPr>
              <p:spPr>
                <a:xfrm>
                  <a:off x="2330642" y="3147574"/>
                  <a:ext cx="545905" cy="411081"/>
                </a:xfrm>
                <a:custGeom>
                  <a:avLst/>
                  <a:gdLst>
                    <a:gd name="connsiteX0" fmla="*/ 0 w 545905"/>
                    <a:gd name="connsiteY0" fmla="*/ 0 h 411081"/>
                    <a:gd name="connsiteX1" fmla="*/ 92962 w 545905"/>
                    <a:gd name="connsiteY1" fmla="*/ 115898 h 411081"/>
                    <a:gd name="connsiteX2" fmla="*/ 194073 w 545905"/>
                    <a:gd name="connsiteY2" fmla="*/ 262142 h 411081"/>
                    <a:gd name="connsiteX3" fmla="*/ 276738 w 545905"/>
                    <a:gd name="connsiteY3" fmla="*/ 337173 h 411081"/>
                    <a:gd name="connsiteX4" fmla="*/ 379773 w 545905"/>
                    <a:gd name="connsiteY4" fmla="*/ 373133 h 411081"/>
                    <a:gd name="connsiteX5" fmla="*/ 531759 w 545905"/>
                    <a:gd name="connsiteY5" fmla="*/ 411081 h 411081"/>
                    <a:gd name="connsiteX6" fmla="*/ 545906 w 545905"/>
                    <a:gd name="connsiteY6" fmla="*/ 398282 h 411081"/>
                    <a:gd name="connsiteX7" fmla="*/ 515047 w 545905"/>
                    <a:gd name="connsiteY7" fmla="*/ 323412 h 411081"/>
                    <a:gd name="connsiteX8" fmla="*/ 399533 w 545905"/>
                    <a:gd name="connsiteY8" fmla="*/ 258935 h 411081"/>
                    <a:gd name="connsiteX9" fmla="*/ 326780 w 545905"/>
                    <a:gd name="connsiteY9" fmla="*/ 209181 h 411081"/>
                    <a:gd name="connsiteX10" fmla="*/ 279850 w 545905"/>
                    <a:gd name="connsiteY10" fmla="*/ 118336 h 411081"/>
                    <a:gd name="connsiteX11" fmla="*/ 243954 w 545905"/>
                    <a:gd name="connsiteY11" fmla="*/ 10842 h 411081"/>
                    <a:gd name="connsiteX12" fmla="*/ 0 w 545905"/>
                    <a:gd name="connsiteY12" fmla="*/ 0 h 41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5905" h="411081">
                      <a:moveTo>
                        <a:pt x="0" y="0"/>
                      </a:moveTo>
                      <a:cubicBezTo>
                        <a:pt x="42664" y="46321"/>
                        <a:pt x="73074" y="87188"/>
                        <a:pt x="92962" y="115898"/>
                      </a:cubicBezTo>
                      <a:cubicBezTo>
                        <a:pt x="134953" y="176526"/>
                        <a:pt x="146340" y="206743"/>
                        <a:pt x="194073" y="262142"/>
                      </a:cubicBezTo>
                      <a:cubicBezTo>
                        <a:pt x="238276" y="313435"/>
                        <a:pt x="265639" y="330661"/>
                        <a:pt x="276738" y="337173"/>
                      </a:cubicBezTo>
                      <a:cubicBezTo>
                        <a:pt x="303555" y="352923"/>
                        <a:pt x="324919" y="358986"/>
                        <a:pt x="379773" y="373133"/>
                      </a:cubicBezTo>
                      <a:cubicBezTo>
                        <a:pt x="427698" y="385515"/>
                        <a:pt x="478413" y="398218"/>
                        <a:pt x="531759" y="411081"/>
                      </a:cubicBezTo>
                      <a:cubicBezTo>
                        <a:pt x="540934" y="411113"/>
                        <a:pt x="544334" y="406783"/>
                        <a:pt x="545906" y="398282"/>
                      </a:cubicBezTo>
                      <a:cubicBezTo>
                        <a:pt x="540773" y="359179"/>
                        <a:pt x="526370" y="336532"/>
                        <a:pt x="515047" y="323412"/>
                      </a:cubicBezTo>
                      <a:cubicBezTo>
                        <a:pt x="490860" y="295440"/>
                        <a:pt x="469175" y="297653"/>
                        <a:pt x="399533" y="258935"/>
                      </a:cubicBezTo>
                      <a:cubicBezTo>
                        <a:pt x="362387" y="238276"/>
                        <a:pt x="343493" y="227562"/>
                        <a:pt x="326780" y="209181"/>
                      </a:cubicBezTo>
                      <a:cubicBezTo>
                        <a:pt x="318728" y="200328"/>
                        <a:pt x="305352" y="183743"/>
                        <a:pt x="279850" y="118336"/>
                      </a:cubicBezTo>
                      <a:cubicBezTo>
                        <a:pt x="269392" y="91519"/>
                        <a:pt x="256401" y="55174"/>
                        <a:pt x="243954" y="10842"/>
                      </a:cubicBezTo>
                      <a:cubicBezTo>
                        <a:pt x="162604" y="7218"/>
                        <a:pt x="81286" y="3625"/>
                        <a:pt x="0" y="0"/>
                      </a:cubicBezTo>
                      <a:close/>
                    </a:path>
                  </a:pathLst>
                </a:custGeom>
                <a:solidFill>
                  <a:srgbClr val="40447E"/>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53" name="Freeform: Shape 352">
                  <a:extLst>
                    <a:ext uri="{FF2B5EF4-FFF2-40B4-BE49-F238E27FC236}">
                      <a16:creationId xmlns:a16="http://schemas.microsoft.com/office/drawing/2014/main" id="{1F66E7E2-9EE7-4C2E-BDC1-9C1646418096}"/>
                    </a:ext>
                  </a:extLst>
                </p:cNvPr>
                <p:cNvSpPr/>
                <p:nvPr/>
              </p:nvSpPr>
              <p:spPr>
                <a:xfrm>
                  <a:off x="2252915" y="2797595"/>
                  <a:ext cx="392919" cy="516808"/>
                </a:xfrm>
                <a:custGeom>
                  <a:avLst/>
                  <a:gdLst>
                    <a:gd name="connsiteX0" fmla="*/ 390040 w 392919"/>
                    <a:gd name="connsiteY0" fmla="*/ 514668 h 516808"/>
                    <a:gd name="connsiteX1" fmla="*/ 290533 w 392919"/>
                    <a:gd name="connsiteY1" fmla="*/ 476623 h 516808"/>
                    <a:gd name="connsiteX2" fmla="*/ 225479 w 392919"/>
                    <a:gd name="connsiteY2" fmla="*/ 481210 h 516808"/>
                    <a:gd name="connsiteX3" fmla="*/ 161323 w 392919"/>
                    <a:gd name="connsiteY3" fmla="*/ 454008 h 516808"/>
                    <a:gd name="connsiteX4" fmla="*/ 103358 w 392919"/>
                    <a:gd name="connsiteY4" fmla="*/ 457504 h 516808"/>
                    <a:gd name="connsiteX5" fmla="*/ 72691 w 392919"/>
                    <a:gd name="connsiteY5" fmla="*/ 456959 h 516808"/>
                    <a:gd name="connsiteX6" fmla="*/ 6866 w 392919"/>
                    <a:gd name="connsiteY6" fmla="*/ 454393 h 516808"/>
                    <a:gd name="connsiteX7" fmla="*/ 16362 w 392919"/>
                    <a:gd name="connsiteY7" fmla="*/ 356490 h 516808"/>
                    <a:gd name="connsiteX8" fmla="*/ 23258 w 392919"/>
                    <a:gd name="connsiteY8" fmla="*/ 322680 h 516808"/>
                    <a:gd name="connsiteX9" fmla="*/ 28391 w 392919"/>
                    <a:gd name="connsiteY9" fmla="*/ 279920 h 516808"/>
                    <a:gd name="connsiteX10" fmla="*/ 15271 w 392919"/>
                    <a:gd name="connsiteY10" fmla="*/ 212909 h 516808"/>
                    <a:gd name="connsiteX11" fmla="*/ 7123 w 392919"/>
                    <a:gd name="connsiteY11" fmla="*/ 154462 h 516808"/>
                    <a:gd name="connsiteX12" fmla="*/ 451 w 392919"/>
                    <a:gd name="connsiteY12" fmla="*/ 455 h 516808"/>
                    <a:gd name="connsiteX13" fmla="*/ 114264 w 392919"/>
                    <a:gd name="connsiteY13" fmla="*/ 3310 h 516808"/>
                    <a:gd name="connsiteX14" fmla="*/ 181275 w 392919"/>
                    <a:gd name="connsiteY14" fmla="*/ 10881 h 516808"/>
                    <a:gd name="connsiteX15" fmla="*/ 317287 w 392919"/>
                    <a:gd name="connsiteY15" fmla="*/ 40008 h 516808"/>
                    <a:gd name="connsiteX16" fmla="*/ 310390 w 392919"/>
                    <a:gd name="connsiteY16" fmla="*/ 111895 h 516808"/>
                    <a:gd name="connsiteX17" fmla="*/ 303653 w 392919"/>
                    <a:gd name="connsiteY17" fmla="*/ 162257 h 516808"/>
                    <a:gd name="connsiteX18" fmla="*/ 303525 w 392919"/>
                    <a:gd name="connsiteY18" fmla="*/ 185289 h 516808"/>
                    <a:gd name="connsiteX19" fmla="*/ 303525 w 392919"/>
                    <a:gd name="connsiteY19" fmla="*/ 185803 h 516808"/>
                    <a:gd name="connsiteX20" fmla="*/ 326236 w 392919"/>
                    <a:gd name="connsiteY20" fmla="*/ 286368 h 516808"/>
                    <a:gd name="connsiteX21" fmla="*/ 333294 w 392919"/>
                    <a:gd name="connsiteY21" fmla="*/ 322937 h 516808"/>
                    <a:gd name="connsiteX22" fmla="*/ 349653 w 392919"/>
                    <a:gd name="connsiteY22" fmla="*/ 421032 h 516808"/>
                    <a:gd name="connsiteX23" fmla="*/ 385838 w 392919"/>
                    <a:gd name="connsiteY23" fmla="*/ 474666 h 516808"/>
                    <a:gd name="connsiteX24" fmla="*/ 390040 w 392919"/>
                    <a:gd name="connsiteY24" fmla="*/ 514668 h 51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919" h="516808">
                      <a:moveTo>
                        <a:pt x="390040" y="514668"/>
                      </a:moveTo>
                      <a:cubicBezTo>
                        <a:pt x="378492" y="527210"/>
                        <a:pt x="346574" y="480729"/>
                        <a:pt x="290533" y="476623"/>
                      </a:cubicBezTo>
                      <a:cubicBezTo>
                        <a:pt x="260637" y="474442"/>
                        <a:pt x="256627" y="486728"/>
                        <a:pt x="225479" y="481210"/>
                      </a:cubicBezTo>
                      <a:cubicBezTo>
                        <a:pt x="191476" y="475212"/>
                        <a:pt x="193176" y="460039"/>
                        <a:pt x="161323" y="454008"/>
                      </a:cubicBezTo>
                      <a:cubicBezTo>
                        <a:pt x="137970" y="449549"/>
                        <a:pt x="126967" y="455837"/>
                        <a:pt x="103358" y="457504"/>
                      </a:cubicBezTo>
                      <a:cubicBezTo>
                        <a:pt x="97295" y="457954"/>
                        <a:pt x="99476" y="457472"/>
                        <a:pt x="72691" y="456959"/>
                      </a:cubicBezTo>
                      <a:cubicBezTo>
                        <a:pt x="12705" y="455837"/>
                        <a:pt x="11069" y="458114"/>
                        <a:pt x="6866" y="454393"/>
                      </a:cubicBezTo>
                      <a:cubicBezTo>
                        <a:pt x="-1442" y="446951"/>
                        <a:pt x="675" y="433767"/>
                        <a:pt x="16362" y="356490"/>
                      </a:cubicBezTo>
                      <a:cubicBezTo>
                        <a:pt x="18447" y="346386"/>
                        <a:pt x="20756" y="335126"/>
                        <a:pt x="23258" y="322680"/>
                      </a:cubicBezTo>
                      <a:cubicBezTo>
                        <a:pt x="26498" y="306705"/>
                        <a:pt x="28744" y="295542"/>
                        <a:pt x="28391" y="279920"/>
                      </a:cubicBezTo>
                      <a:cubicBezTo>
                        <a:pt x="27910" y="255156"/>
                        <a:pt x="20724" y="242838"/>
                        <a:pt x="15271" y="212909"/>
                      </a:cubicBezTo>
                      <a:cubicBezTo>
                        <a:pt x="12512" y="197800"/>
                        <a:pt x="9689" y="179163"/>
                        <a:pt x="7123" y="154462"/>
                      </a:cubicBezTo>
                      <a:cubicBezTo>
                        <a:pt x="3659" y="120492"/>
                        <a:pt x="-1570" y="61308"/>
                        <a:pt x="451" y="455"/>
                      </a:cubicBezTo>
                      <a:cubicBezTo>
                        <a:pt x="35384" y="-571"/>
                        <a:pt x="73493" y="38"/>
                        <a:pt x="114264" y="3310"/>
                      </a:cubicBezTo>
                      <a:cubicBezTo>
                        <a:pt x="137489" y="5171"/>
                        <a:pt x="159847" y="7737"/>
                        <a:pt x="181275" y="10881"/>
                      </a:cubicBezTo>
                      <a:cubicBezTo>
                        <a:pt x="231895" y="18259"/>
                        <a:pt x="277478" y="28684"/>
                        <a:pt x="317287" y="40008"/>
                      </a:cubicBezTo>
                      <a:cubicBezTo>
                        <a:pt x="317126" y="71669"/>
                        <a:pt x="313694" y="95503"/>
                        <a:pt x="310390" y="111895"/>
                      </a:cubicBezTo>
                      <a:cubicBezTo>
                        <a:pt x="309010" y="118824"/>
                        <a:pt x="305803" y="137814"/>
                        <a:pt x="303653" y="162257"/>
                      </a:cubicBezTo>
                      <a:cubicBezTo>
                        <a:pt x="303044" y="168833"/>
                        <a:pt x="303525" y="176179"/>
                        <a:pt x="303525" y="185289"/>
                      </a:cubicBezTo>
                      <a:lnTo>
                        <a:pt x="303525" y="185803"/>
                      </a:lnTo>
                      <a:cubicBezTo>
                        <a:pt x="303525" y="231033"/>
                        <a:pt x="315843" y="245051"/>
                        <a:pt x="326236" y="286368"/>
                      </a:cubicBezTo>
                      <a:cubicBezTo>
                        <a:pt x="328803" y="296601"/>
                        <a:pt x="331048" y="308502"/>
                        <a:pt x="333294" y="322937"/>
                      </a:cubicBezTo>
                      <a:cubicBezTo>
                        <a:pt x="342628" y="382987"/>
                        <a:pt x="333422" y="396556"/>
                        <a:pt x="349653" y="421032"/>
                      </a:cubicBezTo>
                      <a:cubicBezTo>
                        <a:pt x="361298" y="438546"/>
                        <a:pt x="376054" y="446887"/>
                        <a:pt x="385838" y="474666"/>
                      </a:cubicBezTo>
                      <a:cubicBezTo>
                        <a:pt x="389174" y="483873"/>
                        <a:pt x="397193" y="506809"/>
                        <a:pt x="390040" y="514668"/>
                      </a:cubicBezTo>
                      <a:close/>
                    </a:path>
                  </a:pathLst>
                </a:custGeom>
                <a:solidFill>
                  <a:srgbClr val="FF9085"/>
                </a:solidFill>
                <a:ln w="3206" cap="flat">
                  <a:noFill/>
                  <a:prstDash val="solid"/>
                  <a:miter/>
                </a:ln>
              </p:spPr>
              <p:txBody>
                <a:bodyPr rtlCol="0" anchor="ctr"/>
                <a:lstStyle/>
                <a:p>
                  <a:pPr defTabSz="914378">
                    <a:defRPr/>
                  </a:pPr>
                  <a:endParaRPr lang="en-US">
                    <a:solidFill>
                      <a:srgbClr val="000000"/>
                    </a:solidFill>
                    <a:latin typeface="Calibri"/>
                  </a:endParaRPr>
                </a:p>
              </p:txBody>
            </p:sp>
            <p:grpSp>
              <p:nvGrpSpPr>
                <p:cNvPr id="354" name="Graphic 313">
                  <a:extLst>
                    <a:ext uri="{FF2B5EF4-FFF2-40B4-BE49-F238E27FC236}">
                      <a16:creationId xmlns:a16="http://schemas.microsoft.com/office/drawing/2014/main" id="{F7617812-BBBB-4627-B198-1F68C7197CA7}"/>
                    </a:ext>
                  </a:extLst>
                </p:cNvPr>
                <p:cNvGrpSpPr/>
                <p:nvPr/>
              </p:nvGrpSpPr>
              <p:grpSpPr>
                <a:xfrm>
                  <a:off x="2324096" y="2694573"/>
                  <a:ext cx="125204" cy="129791"/>
                  <a:chOff x="2324096" y="2694573"/>
                  <a:chExt cx="125204" cy="129791"/>
                </a:xfrm>
              </p:grpSpPr>
              <p:sp>
                <p:nvSpPr>
                  <p:cNvPr id="355" name="Freeform: Shape 354">
                    <a:extLst>
                      <a:ext uri="{FF2B5EF4-FFF2-40B4-BE49-F238E27FC236}">
                        <a16:creationId xmlns:a16="http://schemas.microsoft.com/office/drawing/2014/main" id="{1CC196C6-8FF6-4A47-A185-A5B467BBBAA7}"/>
                      </a:ext>
                    </a:extLst>
                  </p:cNvPr>
                  <p:cNvSpPr/>
                  <p:nvPr/>
                </p:nvSpPr>
                <p:spPr>
                  <a:xfrm>
                    <a:off x="2324096" y="2749773"/>
                    <a:ext cx="125204" cy="74591"/>
                  </a:xfrm>
                  <a:custGeom>
                    <a:avLst/>
                    <a:gdLst>
                      <a:gd name="connsiteX0" fmla="*/ 49884 w 125204"/>
                      <a:gd name="connsiteY0" fmla="*/ 0 h 74591"/>
                      <a:gd name="connsiteX1" fmla="*/ 60213 w 125204"/>
                      <a:gd name="connsiteY1" fmla="*/ 31821 h 74591"/>
                      <a:gd name="connsiteX2" fmla="*/ 77567 w 125204"/>
                      <a:gd name="connsiteY2" fmla="*/ 43915 h 74591"/>
                      <a:gd name="connsiteX3" fmla="*/ 125203 w 125204"/>
                      <a:gd name="connsiteY3" fmla="*/ 65921 h 74591"/>
                      <a:gd name="connsiteX4" fmla="*/ 44463 w 125204"/>
                      <a:gd name="connsiteY4" fmla="*/ 74325 h 74591"/>
                      <a:gd name="connsiteX5" fmla="*/ 2 w 125204"/>
                      <a:gd name="connsiteY5" fmla="*/ 65696 h 74591"/>
                      <a:gd name="connsiteX6" fmla="*/ 33331 w 125204"/>
                      <a:gd name="connsiteY6" fmla="*/ 40130 h 74591"/>
                      <a:gd name="connsiteX7" fmla="*/ 22714 w 125204"/>
                      <a:gd name="connsiteY7" fmla="*/ 11901 h 74591"/>
                      <a:gd name="connsiteX8" fmla="*/ 49884 w 125204"/>
                      <a:gd name="connsiteY8" fmla="*/ 0 h 7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04" h="74591">
                        <a:moveTo>
                          <a:pt x="49884" y="0"/>
                        </a:moveTo>
                        <a:cubicBezTo>
                          <a:pt x="49852" y="7731"/>
                          <a:pt x="51071" y="21075"/>
                          <a:pt x="60213" y="31821"/>
                        </a:cubicBezTo>
                        <a:cubicBezTo>
                          <a:pt x="64960" y="37371"/>
                          <a:pt x="70093" y="40194"/>
                          <a:pt x="77567" y="43915"/>
                        </a:cubicBezTo>
                        <a:cubicBezTo>
                          <a:pt x="110928" y="60435"/>
                          <a:pt x="125364" y="62167"/>
                          <a:pt x="125203" y="65921"/>
                        </a:cubicBezTo>
                        <a:cubicBezTo>
                          <a:pt x="124915" y="72368"/>
                          <a:pt x="81032" y="75576"/>
                          <a:pt x="44463" y="74325"/>
                        </a:cubicBezTo>
                        <a:cubicBezTo>
                          <a:pt x="35288" y="74004"/>
                          <a:pt x="323" y="72593"/>
                          <a:pt x="2" y="65696"/>
                        </a:cubicBezTo>
                        <a:cubicBezTo>
                          <a:pt x="-286" y="58703"/>
                          <a:pt x="27590" y="55527"/>
                          <a:pt x="33331" y="40130"/>
                        </a:cubicBezTo>
                        <a:cubicBezTo>
                          <a:pt x="37021" y="30282"/>
                          <a:pt x="30028" y="19792"/>
                          <a:pt x="22714" y="11901"/>
                        </a:cubicBezTo>
                        <a:cubicBezTo>
                          <a:pt x="28231" y="4812"/>
                          <a:pt x="44398" y="7057"/>
                          <a:pt x="49884" y="0"/>
                        </a:cubicBez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grpSp>
                <p:nvGrpSpPr>
                  <p:cNvPr id="356" name="Graphic 313">
                    <a:extLst>
                      <a:ext uri="{FF2B5EF4-FFF2-40B4-BE49-F238E27FC236}">
                        <a16:creationId xmlns:a16="http://schemas.microsoft.com/office/drawing/2014/main" id="{F7617812-BBBB-4627-B198-1F68C7197CA7}"/>
                      </a:ext>
                    </a:extLst>
                  </p:cNvPr>
                  <p:cNvGrpSpPr/>
                  <p:nvPr/>
                </p:nvGrpSpPr>
                <p:grpSpPr>
                  <a:xfrm>
                    <a:off x="2332977" y="2694573"/>
                    <a:ext cx="84073" cy="86805"/>
                    <a:chOff x="2332977" y="2694573"/>
                    <a:chExt cx="84073" cy="86805"/>
                  </a:xfrm>
                </p:grpSpPr>
                <p:sp>
                  <p:nvSpPr>
                    <p:cNvPr id="357" name="Freeform: Shape 356">
                      <a:extLst>
                        <a:ext uri="{FF2B5EF4-FFF2-40B4-BE49-F238E27FC236}">
                          <a16:creationId xmlns:a16="http://schemas.microsoft.com/office/drawing/2014/main" id="{DDD2B7B8-E8CC-49FC-B00E-ED72A5300CD5}"/>
                        </a:ext>
                      </a:extLst>
                    </p:cNvPr>
                    <p:cNvSpPr/>
                    <p:nvPr/>
                  </p:nvSpPr>
                  <p:spPr>
                    <a:xfrm>
                      <a:off x="2341910" y="2694573"/>
                      <a:ext cx="75140" cy="83139"/>
                    </a:xfrm>
                    <a:custGeom>
                      <a:avLst/>
                      <a:gdLst>
                        <a:gd name="connsiteX0" fmla="*/ 1339 w 75140"/>
                        <a:gd name="connsiteY0" fmla="*/ 32488 h 83139"/>
                        <a:gd name="connsiteX1" fmla="*/ 11508 w 75140"/>
                        <a:gd name="connsiteY1" fmla="*/ 2912 h 83139"/>
                        <a:gd name="connsiteX2" fmla="*/ 35951 w 75140"/>
                        <a:gd name="connsiteY2" fmla="*/ 2110 h 83139"/>
                        <a:gd name="connsiteX3" fmla="*/ 75022 w 75140"/>
                        <a:gd name="connsiteY3" fmla="*/ 38711 h 83139"/>
                        <a:gd name="connsiteX4" fmla="*/ 58887 w 75140"/>
                        <a:gd name="connsiteY4" fmla="*/ 65978 h 83139"/>
                        <a:gd name="connsiteX5" fmla="*/ 48911 w 75140"/>
                        <a:gd name="connsiteY5" fmla="*/ 70757 h 83139"/>
                        <a:gd name="connsiteX6" fmla="*/ 22543 w 75140"/>
                        <a:gd name="connsiteY6" fmla="*/ 83139 h 83139"/>
                        <a:gd name="connsiteX7" fmla="*/ 22190 w 75140"/>
                        <a:gd name="connsiteY7" fmla="*/ 70950 h 83139"/>
                        <a:gd name="connsiteX8" fmla="*/ 18308 w 75140"/>
                        <a:gd name="connsiteY8" fmla="*/ 55296 h 83139"/>
                        <a:gd name="connsiteX9" fmla="*/ 1339 w 75140"/>
                        <a:gd name="connsiteY9" fmla="*/ 32488 h 8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140" h="83139">
                          <a:moveTo>
                            <a:pt x="1339" y="32488"/>
                          </a:moveTo>
                          <a:cubicBezTo>
                            <a:pt x="-2318" y="22384"/>
                            <a:pt x="1660" y="8750"/>
                            <a:pt x="11508" y="2912"/>
                          </a:cubicBezTo>
                          <a:cubicBezTo>
                            <a:pt x="20009" y="-2092"/>
                            <a:pt x="29985" y="538"/>
                            <a:pt x="35951" y="2110"/>
                          </a:cubicBezTo>
                          <a:cubicBezTo>
                            <a:pt x="53306" y="6665"/>
                            <a:pt x="72328" y="21357"/>
                            <a:pt x="75022" y="38711"/>
                          </a:cubicBezTo>
                          <a:cubicBezTo>
                            <a:pt x="76626" y="49008"/>
                            <a:pt x="61389" y="63315"/>
                            <a:pt x="58887" y="65978"/>
                          </a:cubicBezTo>
                          <a:cubicBezTo>
                            <a:pt x="56032" y="68993"/>
                            <a:pt x="52600" y="69057"/>
                            <a:pt x="48911" y="70757"/>
                          </a:cubicBezTo>
                          <a:cubicBezTo>
                            <a:pt x="43778" y="73099"/>
                            <a:pt x="35727" y="76820"/>
                            <a:pt x="22543" y="83139"/>
                          </a:cubicBezTo>
                          <a:cubicBezTo>
                            <a:pt x="22735" y="79835"/>
                            <a:pt x="22767" y="75697"/>
                            <a:pt x="22190" y="70950"/>
                          </a:cubicBezTo>
                          <a:cubicBezTo>
                            <a:pt x="21965" y="69121"/>
                            <a:pt x="21035" y="61968"/>
                            <a:pt x="18308" y="55296"/>
                          </a:cubicBezTo>
                          <a:cubicBezTo>
                            <a:pt x="12823" y="41919"/>
                            <a:pt x="4835" y="42079"/>
                            <a:pt x="1339" y="32488"/>
                          </a:cubicBez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58" name="Freeform: Shape 357">
                      <a:extLst>
                        <a:ext uri="{FF2B5EF4-FFF2-40B4-BE49-F238E27FC236}">
                          <a16:creationId xmlns:a16="http://schemas.microsoft.com/office/drawing/2014/main" id="{AEA7A611-6D25-4E03-ACA6-0AB15F1F10DF}"/>
                        </a:ext>
                      </a:extLst>
                    </p:cNvPr>
                    <p:cNvSpPr/>
                    <p:nvPr/>
                  </p:nvSpPr>
                  <p:spPr>
                    <a:xfrm>
                      <a:off x="2332977" y="2721930"/>
                      <a:ext cx="65469" cy="59448"/>
                    </a:xfrm>
                    <a:custGeom>
                      <a:avLst/>
                      <a:gdLst>
                        <a:gd name="connsiteX0" fmla="*/ 48380 w 65469"/>
                        <a:gd name="connsiteY0" fmla="*/ 52735 h 59448"/>
                        <a:gd name="connsiteX1" fmla="*/ 10368 w 65469"/>
                        <a:gd name="connsiteY1" fmla="*/ 55751 h 59448"/>
                        <a:gd name="connsiteX2" fmla="*/ 17040 w 65469"/>
                        <a:gd name="connsiteY2" fmla="*/ 416 h 59448"/>
                        <a:gd name="connsiteX3" fmla="*/ 37153 w 65469"/>
                        <a:gd name="connsiteY3" fmla="*/ 5484 h 59448"/>
                        <a:gd name="connsiteX4" fmla="*/ 47771 w 65469"/>
                        <a:gd name="connsiteY4" fmla="*/ 14338 h 59448"/>
                        <a:gd name="connsiteX5" fmla="*/ 56689 w 65469"/>
                        <a:gd name="connsiteY5" fmla="*/ 20368 h 59448"/>
                        <a:gd name="connsiteX6" fmla="*/ 50882 w 65469"/>
                        <a:gd name="connsiteY6" fmla="*/ 38878 h 59448"/>
                        <a:gd name="connsiteX7" fmla="*/ 63457 w 65469"/>
                        <a:gd name="connsiteY7" fmla="*/ 39744 h 59448"/>
                        <a:gd name="connsiteX8" fmla="*/ 65318 w 65469"/>
                        <a:gd name="connsiteY8" fmla="*/ 43144 h 59448"/>
                        <a:gd name="connsiteX9" fmla="*/ 48380 w 65469"/>
                        <a:gd name="connsiteY9" fmla="*/ 52735 h 5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469" h="59448">
                          <a:moveTo>
                            <a:pt x="48380" y="52735"/>
                          </a:moveTo>
                          <a:cubicBezTo>
                            <a:pt x="48380" y="52735"/>
                            <a:pt x="31860" y="65566"/>
                            <a:pt x="10368" y="55751"/>
                          </a:cubicBezTo>
                          <a:cubicBezTo>
                            <a:pt x="-8815" y="46993"/>
                            <a:pt x="1707" y="4426"/>
                            <a:pt x="17040" y="416"/>
                          </a:cubicBezTo>
                          <a:cubicBezTo>
                            <a:pt x="22173" y="-931"/>
                            <a:pt x="30930" y="1057"/>
                            <a:pt x="37153" y="5484"/>
                          </a:cubicBezTo>
                          <a:cubicBezTo>
                            <a:pt x="40842" y="8082"/>
                            <a:pt x="41676" y="10200"/>
                            <a:pt x="47771" y="14338"/>
                          </a:cubicBezTo>
                          <a:cubicBezTo>
                            <a:pt x="53385" y="18155"/>
                            <a:pt x="55309" y="18187"/>
                            <a:pt x="56689" y="20368"/>
                          </a:cubicBezTo>
                          <a:cubicBezTo>
                            <a:pt x="58421" y="23095"/>
                            <a:pt x="58645" y="28228"/>
                            <a:pt x="50882" y="38878"/>
                          </a:cubicBezTo>
                          <a:cubicBezTo>
                            <a:pt x="55791" y="36728"/>
                            <a:pt x="60731" y="37081"/>
                            <a:pt x="63457" y="39744"/>
                          </a:cubicBezTo>
                          <a:cubicBezTo>
                            <a:pt x="63906" y="40161"/>
                            <a:pt x="64965" y="41540"/>
                            <a:pt x="65318" y="43144"/>
                          </a:cubicBezTo>
                          <a:cubicBezTo>
                            <a:pt x="66569" y="48950"/>
                            <a:pt x="59993" y="53216"/>
                            <a:pt x="48380" y="52735"/>
                          </a:cubicBez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359" name="Graphic 313">
                  <a:extLst>
                    <a:ext uri="{FF2B5EF4-FFF2-40B4-BE49-F238E27FC236}">
                      <a16:creationId xmlns:a16="http://schemas.microsoft.com/office/drawing/2014/main" id="{F7617812-BBBB-4627-B198-1F68C7197CA7}"/>
                    </a:ext>
                  </a:extLst>
                </p:cNvPr>
                <p:cNvGrpSpPr/>
                <p:nvPr/>
              </p:nvGrpSpPr>
              <p:grpSpPr>
                <a:xfrm>
                  <a:off x="2370451" y="2301104"/>
                  <a:ext cx="510042" cy="615667"/>
                  <a:chOff x="2370451" y="2301104"/>
                  <a:chExt cx="510042" cy="615667"/>
                </a:xfrm>
              </p:grpSpPr>
              <p:sp>
                <p:nvSpPr>
                  <p:cNvPr id="360" name="Freeform: Shape 359">
                    <a:extLst>
                      <a:ext uri="{FF2B5EF4-FFF2-40B4-BE49-F238E27FC236}">
                        <a16:creationId xmlns:a16="http://schemas.microsoft.com/office/drawing/2014/main" id="{911AA964-8FF3-474F-ACA8-ABC6791342C7}"/>
                      </a:ext>
                    </a:extLst>
                  </p:cNvPr>
                  <p:cNvSpPr/>
                  <p:nvPr/>
                </p:nvSpPr>
                <p:spPr>
                  <a:xfrm>
                    <a:off x="2380074" y="2301104"/>
                    <a:ext cx="500418" cy="326686"/>
                  </a:xfrm>
                  <a:custGeom>
                    <a:avLst/>
                    <a:gdLst>
                      <a:gd name="connsiteX0" fmla="*/ 23321 w 500418"/>
                      <a:gd name="connsiteY0" fmla="*/ 17506 h 326686"/>
                      <a:gd name="connsiteX1" fmla="*/ 470779 w 500418"/>
                      <a:gd name="connsiteY1" fmla="*/ 23 h 326686"/>
                      <a:gd name="connsiteX2" fmla="*/ 500419 w 500418"/>
                      <a:gd name="connsiteY2" fmla="*/ 25333 h 326686"/>
                      <a:gd name="connsiteX3" fmla="*/ 500419 w 500418"/>
                      <a:gd name="connsiteY3" fmla="*/ 301045 h 326686"/>
                      <a:gd name="connsiteX4" fmla="*/ 471067 w 500418"/>
                      <a:gd name="connsiteY4" fmla="*/ 326675 h 326686"/>
                      <a:gd name="connsiteX5" fmla="*/ 24059 w 500418"/>
                      <a:gd name="connsiteY5" fmla="*/ 314293 h 326686"/>
                      <a:gd name="connsiteX6" fmla="*/ 0 w 500418"/>
                      <a:gd name="connsiteY6" fmla="*/ 289914 h 326686"/>
                      <a:gd name="connsiteX7" fmla="*/ 0 w 500418"/>
                      <a:gd name="connsiteY7" fmla="*/ 42078 h 326686"/>
                      <a:gd name="connsiteX8" fmla="*/ 23321 w 500418"/>
                      <a:gd name="connsiteY8" fmla="*/ 17506 h 32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418" h="326686">
                        <a:moveTo>
                          <a:pt x="23321" y="17506"/>
                        </a:moveTo>
                        <a:lnTo>
                          <a:pt x="470779" y="23"/>
                        </a:lnTo>
                        <a:cubicBezTo>
                          <a:pt x="486144" y="-586"/>
                          <a:pt x="500419" y="10738"/>
                          <a:pt x="500419" y="25333"/>
                        </a:cubicBezTo>
                        <a:lnTo>
                          <a:pt x="500419" y="301045"/>
                        </a:lnTo>
                        <a:cubicBezTo>
                          <a:pt x="500419" y="315640"/>
                          <a:pt x="486433" y="327092"/>
                          <a:pt x="471067" y="326675"/>
                        </a:cubicBezTo>
                        <a:lnTo>
                          <a:pt x="24059" y="314293"/>
                        </a:lnTo>
                        <a:cubicBezTo>
                          <a:pt x="11452" y="313940"/>
                          <a:pt x="0" y="303034"/>
                          <a:pt x="0" y="289914"/>
                        </a:cubicBezTo>
                        <a:lnTo>
                          <a:pt x="0" y="42078"/>
                        </a:lnTo>
                        <a:cubicBezTo>
                          <a:pt x="0" y="29054"/>
                          <a:pt x="10714" y="18019"/>
                          <a:pt x="23321" y="17506"/>
                        </a:cubicBez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61" name="Freeform: Shape 360">
                    <a:extLst>
                      <a:ext uri="{FF2B5EF4-FFF2-40B4-BE49-F238E27FC236}">
                        <a16:creationId xmlns:a16="http://schemas.microsoft.com/office/drawing/2014/main" id="{FFD07332-E368-43EC-BD42-B2E5C56C946A}"/>
                      </a:ext>
                    </a:extLst>
                  </p:cNvPr>
                  <p:cNvSpPr/>
                  <p:nvPr/>
                </p:nvSpPr>
                <p:spPr>
                  <a:xfrm>
                    <a:off x="2610331" y="2341675"/>
                    <a:ext cx="10970" cy="575096"/>
                  </a:xfrm>
                  <a:custGeom>
                    <a:avLst/>
                    <a:gdLst>
                      <a:gd name="connsiteX0" fmla="*/ 5485 w 10970"/>
                      <a:gd name="connsiteY0" fmla="*/ 575097 h 575096"/>
                      <a:gd name="connsiteX1" fmla="*/ 0 w 10970"/>
                      <a:gd name="connsiteY1" fmla="*/ 569611 h 575096"/>
                      <a:gd name="connsiteX2" fmla="*/ 0 w 10970"/>
                      <a:gd name="connsiteY2" fmla="*/ 5485 h 575096"/>
                      <a:gd name="connsiteX3" fmla="*/ 5485 w 10970"/>
                      <a:gd name="connsiteY3" fmla="*/ 0 h 575096"/>
                      <a:gd name="connsiteX4" fmla="*/ 10971 w 10970"/>
                      <a:gd name="connsiteY4" fmla="*/ 5485 h 575096"/>
                      <a:gd name="connsiteX5" fmla="*/ 10971 w 10970"/>
                      <a:gd name="connsiteY5" fmla="*/ 569579 h 575096"/>
                      <a:gd name="connsiteX6" fmla="*/ 5485 w 10970"/>
                      <a:gd name="connsiteY6" fmla="*/ 575097 h 57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0" h="575096">
                        <a:moveTo>
                          <a:pt x="5485" y="575097"/>
                        </a:moveTo>
                        <a:cubicBezTo>
                          <a:pt x="2438" y="575097"/>
                          <a:pt x="0" y="572627"/>
                          <a:pt x="0" y="569611"/>
                        </a:cubicBezTo>
                        <a:lnTo>
                          <a:pt x="0" y="5485"/>
                        </a:lnTo>
                        <a:cubicBezTo>
                          <a:pt x="0" y="2438"/>
                          <a:pt x="2470" y="0"/>
                          <a:pt x="5485" y="0"/>
                        </a:cubicBezTo>
                        <a:cubicBezTo>
                          <a:pt x="8533" y="0"/>
                          <a:pt x="10971" y="2470"/>
                          <a:pt x="10971" y="5485"/>
                        </a:cubicBezTo>
                        <a:lnTo>
                          <a:pt x="10971" y="569579"/>
                        </a:lnTo>
                        <a:cubicBezTo>
                          <a:pt x="10971" y="572627"/>
                          <a:pt x="8501" y="575097"/>
                          <a:pt x="5485" y="575097"/>
                        </a:cubicBezTo>
                        <a:close/>
                      </a:path>
                    </a:pathLst>
                  </a:custGeom>
                  <a:solidFill>
                    <a:srgbClr val="26264F"/>
                  </a:solidFill>
                  <a:ln w="3206" cap="flat">
                    <a:noFill/>
                    <a:prstDash val="solid"/>
                    <a:miter/>
                  </a:ln>
                </p:spPr>
                <p:txBody>
                  <a:bodyPr rtlCol="0" anchor="ctr"/>
                  <a:lstStyle/>
                  <a:p>
                    <a:pPr defTabSz="914378">
                      <a:defRPr/>
                    </a:pPr>
                    <a:endParaRPr lang="en-US">
                      <a:solidFill>
                        <a:srgbClr val="000000"/>
                      </a:solidFill>
                      <a:latin typeface="Calibri"/>
                    </a:endParaRPr>
                  </a:p>
                </p:txBody>
              </p:sp>
              <p:grpSp>
                <p:nvGrpSpPr>
                  <p:cNvPr id="362" name="Graphic 313">
                    <a:extLst>
                      <a:ext uri="{FF2B5EF4-FFF2-40B4-BE49-F238E27FC236}">
                        <a16:creationId xmlns:a16="http://schemas.microsoft.com/office/drawing/2014/main" id="{F7617812-BBBB-4627-B198-1F68C7197CA7}"/>
                      </a:ext>
                    </a:extLst>
                  </p:cNvPr>
                  <p:cNvGrpSpPr/>
                  <p:nvPr/>
                </p:nvGrpSpPr>
                <p:grpSpPr>
                  <a:xfrm>
                    <a:off x="2370451" y="2301104"/>
                    <a:ext cx="497179" cy="326718"/>
                    <a:chOff x="2370451" y="2301104"/>
                    <a:chExt cx="497179" cy="326718"/>
                  </a:xfrm>
                </p:grpSpPr>
                <p:sp>
                  <p:nvSpPr>
                    <p:cNvPr id="363" name="Freeform: Shape 362">
                      <a:extLst>
                        <a:ext uri="{FF2B5EF4-FFF2-40B4-BE49-F238E27FC236}">
                          <a16:creationId xmlns:a16="http://schemas.microsoft.com/office/drawing/2014/main" id="{06410610-55FB-49EC-BE24-21EF15357551}"/>
                        </a:ext>
                      </a:extLst>
                    </p:cNvPr>
                    <p:cNvSpPr/>
                    <p:nvPr/>
                  </p:nvSpPr>
                  <p:spPr>
                    <a:xfrm>
                      <a:off x="2370451" y="2301104"/>
                      <a:ext cx="497179" cy="326718"/>
                    </a:xfrm>
                    <a:custGeom>
                      <a:avLst/>
                      <a:gdLst>
                        <a:gd name="connsiteX0" fmla="*/ 0 w 497179"/>
                        <a:gd name="connsiteY0" fmla="*/ 42174 h 326718"/>
                        <a:gd name="connsiteX1" fmla="*/ 0 w 497179"/>
                        <a:gd name="connsiteY1" fmla="*/ 289978 h 326718"/>
                        <a:gd name="connsiteX2" fmla="*/ 22679 w 497179"/>
                        <a:gd name="connsiteY2" fmla="*/ 314357 h 326718"/>
                        <a:gd name="connsiteX3" fmla="*/ 445982 w 497179"/>
                        <a:gd name="connsiteY3" fmla="*/ 326098 h 326718"/>
                        <a:gd name="connsiteX4" fmla="*/ 468790 w 497179"/>
                        <a:gd name="connsiteY4" fmla="*/ 326707 h 326718"/>
                        <a:gd name="connsiteX5" fmla="*/ 497179 w 497179"/>
                        <a:gd name="connsiteY5" fmla="*/ 301077 h 326718"/>
                        <a:gd name="connsiteX6" fmla="*/ 497179 w 497179"/>
                        <a:gd name="connsiteY6" fmla="*/ 25333 h 326718"/>
                        <a:gd name="connsiteX7" fmla="*/ 468758 w 497179"/>
                        <a:gd name="connsiteY7" fmla="*/ 23 h 326718"/>
                        <a:gd name="connsiteX8" fmla="*/ 89562 w 497179"/>
                        <a:gd name="connsiteY8" fmla="*/ 14876 h 326718"/>
                        <a:gd name="connsiteX9" fmla="*/ 22808 w 497179"/>
                        <a:gd name="connsiteY9" fmla="*/ 17506 h 326718"/>
                        <a:gd name="connsiteX10" fmla="*/ 0 w 497179"/>
                        <a:gd name="connsiteY10" fmla="*/ 42174 h 32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179" h="326718">
                          <a:moveTo>
                            <a:pt x="0" y="42174"/>
                          </a:moveTo>
                          <a:lnTo>
                            <a:pt x="0" y="289978"/>
                          </a:lnTo>
                          <a:cubicBezTo>
                            <a:pt x="0" y="303098"/>
                            <a:pt x="10040" y="314004"/>
                            <a:pt x="22679" y="314357"/>
                          </a:cubicBezTo>
                          <a:lnTo>
                            <a:pt x="445982" y="326098"/>
                          </a:lnTo>
                          <a:lnTo>
                            <a:pt x="468790" y="326707"/>
                          </a:lnTo>
                          <a:cubicBezTo>
                            <a:pt x="484187" y="327124"/>
                            <a:pt x="497179" y="315640"/>
                            <a:pt x="497179" y="301077"/>
                          </a:cubicBezTo>
                          <a:lnTo>
                            <a:pt x="497179" y="25333"/>
                          </a:lnTo>
                          <a:cubicBezTo>
                            <a:pt x="497179" y="10770"/>
                            <a:pt x="484155" y="-586"/>
                            <a:pt x="468758" y="23"/>
                          </a:cubicBezTo>
                          <a:lnTo>
                            <a:pt x="89562" y="14876"/>
                          </a:lnTo>
                          <a:lnTo>
                            <a:pt x="22808" y="17506"/>
                          </a:lnTo>
                          <a:cubicBezTo>
                            <a:pt x="10169" y="17987"/>
                            <a:pt x="0" y="29022"/>
                            <a:pt x="0" y="42174"/>
                          </a:cubicBezTo>
                          <a:close/>
                        </a:path>
                      </a:pathLst>
                    </a:custGeom>
                    <a:solidFill>
                      <a:srgbClr val="FCB148"/>
                    </a:solidFill>
                    <a:ln w="3206" cap="flat">
                      <a:noFill/>
                      <a:prstDash val="solid"/>
                      <a:miter/>
                    </a:ln>
                  </p:spPr>
                  <p:txBody>
                    <a:bodyPr rtlCol="0" anchor="ctr"/>
                    <a:lstStyle/>
                    <a:p>
                      <a:pPr defTabSz="914378">
                        <a:defRPr/>
                      </a:pPr>
                      <a:endParaRPr lang="en-US">
                        <a:solidFill>
                          <a:srgbClr val="000000"/>
                        </a:solidFill>
                        <a:latin typeface="Calibri"/>
                      </a:endParaRPr>
                    </a:p>
                  </p:txBody>
                </p:sp>
                <p:grpSp>
                  <p:nvGrpSpPr>
                    <p:cNvPr id="364" name="Graphic 313">
                      <a:extLst>
                        <a:ext uri="{FF2B5EF4-FFF2-40B4-BE49-F238E27FC236}">
                          <a16:creationId xmlns:a16="http://schemas.microsoft.com/office/drawing/2014/main" id="{F7617812-BBBB-4627-B198-1F68C7197CA7}"/>
                        </a:ext>
                      </a:extLst>
                    </p:cNvPr>
                    <p:cNvGrpSpPr/>
                    <p:nvPr/>
                  </p:nvGrpSpPr>
                  <p:grpSpPr>
                    <a:xfrm>
                      <a:off x="2588325" y="2341705"/>
                      <a:ext cx="55014" cy="236193"/>
                      <a:chOff x="2588325" y="2341705"/>
                      <a:chExt cx="55014" cy="236193"/>
                    </a:xfrm>
                    <a:solidFill>
                      <a:srgbClr val="FFFFFF"/>
                    </a:solidFill>
                  </p:grpSpPr>
                  <p:sp>
                    <p:nvSpPr>
                      <p:cNvPr id="365" name="Freeform: Shape 364">
                        <a:extLst>
                          <a:ext uri="{FF2B5EF4-FFF2-40B4-BE49-F238E27FC236}">
                            <a16:creationId xmlns:a16="http://schemas.microsoft.com/office/drawing/2014/main" id="{2D88A76B-B731-4518-8E11-7AD2C3AB8793}"/>
                          </a:ext>
                        </a:extLst>
                      </p:cNvPr>
                      <p:cNvSpPr/>
                      <p:nvPr/>
                    </p:nvSpPr>
                    <p:spPr>
                      <a:xfrm>
                        <a:off x="2589431" y="2341705"/>
                        <a:ext cx="53314" cy="155840"/>
                      </a:xfrm>
                      <a:custGeom>
                        <a:avLst/>
                        <a:gdLst>
                          <a:gd name="connsiteX0" fmla="*/ 16858 w 53314"/>
                          <a:gd name="connsiteY0" fmla="*/ 155837 h 155840"/>
                          <a:gd name="connsiteX1" fmla="*/ 36137 w 53314"/>
                          <a:gd name="connsiteY1" fmla="*/ 155388 h 155840"/>
                          <a:gd name="connsiteX2" fmla="*/ 46241 w 53314"/>
                          <a:gd name="connsiteY2" fmla="*/ 145252 h 155840"/>
                          <a:gd name="connsiteX3" fmla="*/ 53299 w 53314"/>
                          <a:gd name="connsiteY3" fmla="*/ 9336 h 155840"/>
                          <a:gd name="connsiteX4" fmla="*/ 50508 w 53314"/>
                          <a:gd name="connsiteY4" fmla="*/ 2343 h 155840"/>
                          <a:gd name="connsiteX5" fmla="*/ 43130 w 53314"/>
                          <a:gd name="connsiteY5" fmla="*/ 34 h 155840"/>
                          <a:gd name="connsiteX6" fmla="*/ 9897 w 53314"/>
                          <a:gd name="connsiteY6" fmla="*/ 2343 h 155840"/>
                          <a:gd name="connsiteX7" fmla="*/ 2711 w 53314"/>
                          <a:gd name="connsiteY7" fmla="*/ 5551 h 155840"/>
                          <a:gd name="connsiteX8" fmla="*/ 17 w 53314"/>
                          <a:gd name="connsiteY8" fmla="*/ 12961 h 155840"/>
                          <a:gd name="connsiteX9" fmla="*/ 6882 w 53314"/>
                          <a:gd name="connsiteY9" fmla="*/ 146406 h 155840"/>
                          <a:gd name="connsiteX10" fmla="*/ 16858 w 53314"/>
                          <a:gd name="connsiteY10" fmla="*/ 155837 h 15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14" h="155840">
                            <a:moveTo>
                              <a:pt x="16858" y="155837"/>
                            </a:moveTo>
                            <a:lnTo>
                              <a:pt x="36137" y="155388"/>
                            </a:lnTo>
                            <a:cubicBezTo>
                              <a:pt x="41526" y="155260"/>
                              <a:pt x="45953" y="150673"/>
                              <a:pt x="46241" y="145252"/>
                            </a:cubicBezTo>
                            <a:lnTo>
                              <a:pt x="53299" y="9336"/>
                            </a:lnTo>
                            <a:cubicBezTo>
                              <a:pt x="53459" y="6546"/>
                              <a:pt x="52432" y="4236"/>
                              <a:pt x="50508" y="2343"/>
                            </a:cubicBezTo>
                            <a:cubicBezTo>
                              <a:pt x="48583" y="451"/>
                              <a:pt x="45921" y="-159"/>
                              <a:pt x="43130" y="34"/>
                            </a:cubicBezTo>
                            <a:lnTo>
                              <a:pt x="9897" y="2343"/>
                            </a:lnTo>
                            <a:cubicBezTo>
                              <a:pt x="7170" y="2536"/>
                              <a:pt x="4572" y="3434"/>
                              <a:pt x="2711" y="5551"/>
                            </a:cubicBezTo>
                            <a:cubicBezTo>
                              <a:pt x="851" y="7668"/>
                              <a:pt x="-144" y="10235"/>
                              <a:pt x="17" y="12961"/>
                            </a:cubicBezTo>
                            <a:lnTo>
                              <a:pt x="6882" y="146406"/>
                            </a:lnTo>
                            <a:cubicBezTo>
                              <a:pt x="7202" y="151731"/>
                              <a:pt x="11533" y="155966"/>
                              <a:pt x="16858" y="155837"/>
                            </a:cubicBezTo>
                            <a:close/>
                          </a:path>
                        </a:pathLst>
                      </a:custGeom>
                      <a:solidFill>
                        <a:srgbClr val="FFFFFF"/>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66" name="Freeform: Shape 365">
                        <a:extLst>
                          <a:ext uri="{FF2B5EF4-FFF2-40B4-BE49-F238E27FC236}">
                            <a16:creationId xmlns:a16="http://schemas.microsoft.com/office/drawing/2014/main" id="{5A7B2F53-CD07-4144-8ECD-6C7006838820}"/>
                          </a:ext>
                        </a:extLst>
                      </p:cNvPr>
                      <p:cNvSpPr/>
                      <p:nvPr/>
                    </p:nvSpPr>
                    <p:spPr>
                      <a:xfrm>
                        <a:off x="2588325" y="2524063"/>
                        <a:ext cx="55014" cy="53835"/>
                      </a:xfrm>
                      <a:custGeom>
                        <a:avLst/>
                        <a:gdLst>
                          <a:gd name="connsiteX0" fmla="*/ 47732 w 55014"/>
                          <a:gd name="connsiteY0" fmla="*/ 6680 h 53835"/>
                          <a:gd name="connsiteX1" fmla="*/ 27427 w 55014"/>
                          <a:gd name="connsiteY1" fmla="*/ 8 h 53835"/>
                          <a:gd name="connsiteX2" fmla="*/ 6961 w 55014"/>
                          <a:gd name="connsiteY2" fmla="*/ 7097 h 53835"/>
                          <a:gd name="connsiteX3" fmla="*/ 0 w 55014"/>
                          <a:gd name="connsiteY3" fmla="*/ 27146 h 53835"/>
                          <a:gd name="connsiteX4" fmla="*/ 7121 w 55014"/>
                          <a:gd name="connsiteY4" fmla="*/ 46842 h 53835"/>
                          <a:gd name="connsiteX5" fmla="*/ 27427 w 55014"/>
                          <a:gd name="connsiteY5" fmla="*/ 53835 h 53835"/>
                          <a:gd name="connsiteX6" fmla="*/ 47668 w 55014"/>
                          <a:gd name="connsiteY6" fmla="*/ 46585 h 53835"/>
                          <a:gd name="connsiteX7" fmla="*/ 55014 w 55014"/>
                          <a:gd name="connsiteY7" fmla="*/ 26697 h 53835"/>
                          <a:gd name="connsiteX8" fmla="*/ 47732 w 55014"/>
                          <a:gd name="connsiteY8" fmla="*/ 6680 h 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14" h="53835">
                            <a:moveTo>
                              <a:pt x="47732" y="6680"/>
                            </a:moveTo>
                            <a:cubicBezTo>
                              <a:pt x="42921" y="2093"/>
                              <a:pt x="36152" y="-152"/>
                              <a:pt x="27427" y="8"/>
                            </a:cubicBezTo>
                            <a:cubicBezTo>
                              <a:pt x="18445" y="136"/>
                              <a:pt x="11644" y="2510"/>
                              <a:pt x="6961" y="7097"/>
                            </a:cubicBezTo>
                            <a:cubicBezTo>
                              <a:pt x="2310" y="11685"/>
                              <a:pt x="0" y="18357"/>
                              <a:pt x="0" y="27146"/>
                            </a:cubicBezTo>
                            <a:cubicBezTo>
                              <a:pt x="0" y="35615"/>
                              <a:pt x="2374" y="42191"/>
                              <a:pt x="7121" y="46842"/>
                            </a:cubicBezTo>
                            <a:cubicBezTo>
                              <a:pt x="11901" y="51525"/>
                              <a:pt x="18637" y="53835"/>
                              <a:pt x="27427" y="53835"/>
                            </a:cubicBezTo>
                            <a:cubicBezTo>
                              <a:pt x="36024" y="53835"/>
                              <a:pt x="42792" y="51429"/>
                              <a:pt x="47668" y="46585"/>
                            </a:cubicBezTo>
                            <a:cubicBezTo>
                              <a:pt x="52544" y="41742"/>
                              <a:pt x="55014" y="35102"/>
                              <a:pt x="55014" y="26697"/>
                            </a:cubicBezTo>
                            <a:cubicBezTo>
                              <a:pt x="54982" y="17972"/>
                              <a:pt x="52576" y="11299"/>
                              <a:pt x="47732" y="6680"/>
                            </a:cubicBezTo>
                            <a:close/>
                          </a:path>
                        </a:pathLst>
                      </a:custGeom>
                      <a:solidFill>
                        <a:srgbClr val="FFFFFF"/>
                      </a:solidFill>
                      <a:ln w="3206" cap="flat">
                        <a:noFill/>
                        <a:prstDash val="solid"/>
                        <a:miter/>
                      </a:ln>
                    </p:spPr>
                    <p:txBody>
                      <a:bodyPr rtlCol="0" anchor="ctr"/>
                      <a:lstStyle/>
                      <a:p>
                        <a:pPr defTabSz="914378">
                          <a:defRPr/>
                        </a:pPr>
                        <a:endParaRPr lang="en-US">
                          <a:solidFill>
                            <a:srgbClr val="000000"/>
                          </a:solidFill>
                          <a:latin typeface="Calibri"/>
                        </a:endParaRPr>
                      </a:p>
                    </p:txBody>
                  </p:sp>
                </p:grpSp>
                <p:sp>
                  <p:nvSpPr>
                    <p:cNvPr id="367" name="Freeform: Shape 366">
                      <a:extLst>
                        <a:ext uri="{FF2B5EF4-FFF2-40B4-BE49-F238E27FC236}">
                          <a16:creationId xmlns:a16="http://schemas.microsoft.com/office/drawing/2014/main" id="{47AE076D-40EC-4A1D-915F-756B6101DF8E}"/>
                        </a:ext>
                      </a:extLst>
                    </p:cNvPr>
                    <p:cNvSpPr/>
                    <p:nvPr/>
                  </p:nvSpPr>
                  <p:spPr>
                    <a:xfrm>
                      <a:off x="2370451" y="2315980"/>
                      <a:ext cx="445982" cy="311222"/>
                    </a:xfrm>
                    <a:custGeom>
                      <a:avLst/>
                      <a:gdLst>
                        <a:gd name="connsiteX0" fmla="*/ 0 w 445982"/>
                        <a:gd name="connsiteY0" fmla="*/ 27299 h 311222"/>
                        <a:gd name="connsiteX1" fmla="*/ 0 w 445982"/>
                        <a:gd name="connsiteY1" fmla="*/ 275102 h 311222"/>
                        <a:gd name="connsiteX2" fmla="*/ 22679 w 445982"/>
                        <a:gd name="connsiteY2" fmla="*/ 299481 h 311222"/>
                        <a:gd name="connsiteX3" fmla="*/ 445982 w 445982"/>
                        <a:gd name="connsiteY3" fmla="*/ 311222 h 311222"/>
                        <a:gd name="connsiteX4" fmla="*/ 312730 w 445982"/>
                        <a:gd name="connsiteY4" fmla="*/ 212133 h 311222"/>
                        <a:gd name="connsiteX5" fmla="*/ 265030 w 445982"/>
                        <a:gd name="connsiteY5" fmla="*/ 172420 h 311222"/>
                        <a:gd name="connsiteX6" fmla="*/ 225413 w 445982"/>
                        <a:gd name="connsiteY6" fmla="*/ 163438 h 311222"/>
                        <a:gd name="connsiteX7" fmla="*/ 145731 w 445982"/>
                        <a:gd name="connsiteY7" fmla="*/ 103612 h 311222"/>
                        <a:gd name="connsiteX8" fmla="*/ 89306 w 445982"/>
                        <a:gd name="connsiteY8" fmla="*/ 0 h 311222"/>
                        <a:gd name="connsiteX9" fmla="*/ 22679 w 445982"/>
                        <a:gd name="connsiteY9" fmla="*/ 2630 h 311222"/>
                        <a:gd name="connsiteX10" fmla="*/ 0 w 445982"/>
                        <a:gd name="connsiteY10" fmla="*/ 27299 h 311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5982" h="311222">
                          <a:moveTo>
                            <a:pt x="0" y="27299"/>
                          </a:moveTo>
                          <a:lnTo>
                            <a:pt x="0" y="275102"/>
                          </a:lnTo>
                          <a:cubicBezTo>
                            <a:pt x="0" y="288222"/>
                            <a:pt x="10040" y="299129"/>
                            <a:pt x="22679" y="299481"/>
                          </a:cubicBezTo>
                          <a:lnTo>
                            <a:pt x="445982" y="311222"/>
                          </a:lnTo>
                          <a:cubicBezTo>
                            <a:pt x="425934" y="275262"/>
                            <a:pt x="364440" y="285528"/>
                            <a:pt x="312730" y="212133"/>
                          </a:cubicBezTo>
                          <a:cubicBezTo>
                            <a:pt x="297974" y="191218"/>
                            <a:pt x="281614" y="179317"/>
                            <a:pt x="265030" y="172420"/>
                          </a:cubicBezTo>
                          <a:cubicBezTo>
                            <a:pt x="251717" y="166870"/>
                            <a:pt x="238277" y="164561"/>
                            <a:pt x="225413" y="163438"/>
                          </a:cubicBezTo>
                          <a:cubicBezTo>
                            <a:pt x="179990" y="159396"/>
                            <a:pt x="142363" y="170078"/>
                            <a:pt x="145731" y="103612"/>
                          </a:cubicBezTo>
                          <a:cubicBezTo>
                            <a:pt x="148682" y="44909"/>
                            <a:pt x="118048" y="15045"/>
                            <a:pt x="89306" y="0"/>
                          </a:cubicBezTo>
                          <a:lnTo>
                            <a:pt x="22679" y="2630"/>
                          </a:lnTo>
                          <a:cubicBezTo>
                            <a:pt x="10040" y="3112"/>
                            <a:pt x="0" y="14146"/>
                            <a:pt x="0" y="27299"/>
                          </a:cubicBezTo>
                          <a:close/>
                        </a:path>
                      </a:pathLst>
                    </a:custGeom>
                    <a:solidFill>
                      <a:srgbClr val="FFC444">
                        <a:alpha val="30000"/>
                      </a:srgbClr>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sp>
              <p:nvSpPr>
                <p:cNvPr id="368" name="Freeform: Shape 367">
                  <a:extLst>
                    <a:ext uri="{FF2B5EF4-FFF2-40B4-BE49-F238E27FC236}">
                      <a16:creationId xmlns:a16="http://schemas.microsoft.com/office/drawing/2014/main" id="{4039D396-0116-42BF-BDAA-FE75170293F1}"/>
                    </a:ext>
                  </a:extLst>
                </p:cNvPr>
                <p:cNvSpPr/>
                <p:nvPr/>
              </p:nvSpPr>
              <p:spPr>
                <a:xfrm>
                  <a:off x="2589884" y="2861789"/>
                  <a:ext cx="51851" cy="54981"/>
                </a:xfrm>
                <a:custGeom>
                  <a:avLst/>
                  <a:gdLst>
                    <a:gd name="connsiteX0" fmla="*/ 44441 w 51851"/>
                    <a:gd name="connsiteY0" fmla="*/ 54982 h 54981"/>
                    <a:gd name="connsiteX1" fmla="*/ 51851 w 51851"/>
                    <a:gd name="connsiteY1" fmla="*/ 14660 h 54981"/>
                    <a:gd name="connsiteX2" fmla="*/ 3702 w 51851"/>
                    <a:gd name="connsiteY2" fmla="*/ 0 h 54981"/>
                    <a:gd name="connsiteX3" fmla="*/ 14801 w 51851"/>
                    <a:gd name="connsiteY3" fmla="*/ 27491 h 54981"/>
                    <a:gd name="connsiteX4" fmla="*/ 25900 w 51851"/>
                    <a:gd name="connsiteY4" fmla="*/ 51325 h 54981"/>
                    <a:gd name="connsiteX5" fmla="*/ 44441 w 51851"/>
                    <a:gd name="connsiteY5" fmla="*/ 54982 h 5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51" h="54981">
                      <a:moveTo>
                        <a:pt x="44441" y="54982"/>
                      </a:moveTo>
                      <a:cubicBezTo>
                        <a:pt x="44441" y="54982"/>
                        <a:pt x="51851" y="29319"/>
                        <a:pt x="51851" y="14660"/>
                      </a:cubicBezTo>
                      <a:cubicBezTo>
                        <a:pt x="51851" y="0"/>
                        <a:pt x="11112" y="0"/>
                        <a:pt x="3702" y="0"/>
                      </a:cubicBezTo>
                      <a:cubicBezTo>
                        <a:pt x="-3708" y="0"/>
                        <a:pt x="13" y="25663"/>
                        <a:pt x="14801" y="27491"/>
                      </a:cubicBezTo>
                      <a:cubicBezTo>
                        <a:pt x="29621" y="29319"/>
                        <a:pt x="25900" y="51325"/>
                        <a:pt x="25900" y="51325"/>
                      </a:cubicBezTo>
                      <a:lnTo>
                        <a:pt x="44441" y="54982"/>
                      </a:lnTo>
                      <a:close/>
                    </a:path>
                  </a:pathLst>
                </a:custGeom>
                <a:solidFill>
                  <a:srgbClr val="FFC4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69" name="Freeform: Shape 368">
                  <a:extLst>
                    <a:ext uri="{FF2B5EF4-FFF2-40B4-BE49-F238E27FC236}">
                      <a16:creationId xmlns:a16="http://schemas.microsoft.com/office/drawing/2014/main" id="{3CF09E7C-9229-41D7-AA4A-5EB1C1029193}"/>
                    </a:ext>
                  </a:extLst>
                </p:cNvPr>
                <p:cNvSpPr/>
                <p:nvPr/>
              </p:nvSpPr>
              <p:spPr>
                <a:xfrm>
                  <a:off x="2254998" y="2924278"/>
                  <a:ext cx="415671" cy="390126"/>
                </a:xfrm>
                <a:custGeom>
                  <a:avLst/>
                  <a:gdLst>
                    <a:gd name="connsiteX0" fmla="*/ 383786 w 415671"/>
                    <a:gd name="connsiteY0" fmla="*/ 348016 h 390126"/>
                    <a:gd name="connsiteX1" fmla="*/ 387956 w 415671"/>
                    <a:gd name="connsiteY1" fmla="*/ 387985 h 390126"/>
                    <a:gd name="connsiteX2" fmla="*/ 288450 w 415671"/>
                    <a:gd name="connsiteY2" fmla="*/ 349940 h 390126"/>
                    <a:gd name="connsiteX3" fmla="*/ 223395 w 415671"/>
                    <a:gd name="connsiteY3" fmla="*/ 354527 h 390126"/>
                    <a:gd name="connsiteX4" fmla="*/ 159239 w 415671"/>
                    <a:gd name="connsiteY4" fmla="*/ 327325 h 390126"/>
                    <a:gd name="connsiteX5" fmla="*/ 101274 w 415671"/>
                    <a:gd name="connsiteY5" fmla="*/ 330822 h 390126"/>
                    <a:gd name="connsiteX6" fmla="*/ 70607 w 415671"/>
                    <a:gd name="connsiteY6" fmla="*/ 330276 h 390126"/>
                    <a:gd name="connsiteX7" fmla="*/ 4783 w 415671"/>
                    <a:gd name="connsiteY7" fmla="*/ 327710 h 390126"/>
                    <a:gd name="connsiteX8" fmla="*/ 14278 w 415671"/>
                    <a:gd name="connsiteY8" fmla="*/ 229808 h 390126"/>
                    <a:gd name="connsiteX9" fmla="*/ 83920 w 415671"/>
                    <a:gd name="connsiteY9" fmla="*/ 273145 h 390126"/>
                    <a:gd name="connsiteX10" fmla="*/ 183971 w 415671"/>
                    <a:gd name="connsiteY10" fmla="*/ 254315 h 390126"/>
                    <a:gd name="connsiteX11" fmla="*/ 274656 w 415671"/>
                    <a:gd name="connsiteY11" fmla="*/ 228140 h 390126"/>
                    <a:gd name="connsiteX12" fmla="*/ 250309 w 415671"/>
                    <a:gd name="connsiteY12" fmla="*/ 122282 h 390126"/>
                    <a:gd name="connsiteX13" fmla="*/ 287423 w 415671"/>
                    <a:gd name="connsiteY13" fmla="*/ 50491 h 390126"/>
                    <a:gd name="connsiteX14" fmla="*/ 288771 w 415671"/>
                    <a:gd name="connsiteY14" fmla="*/ 51999 h 390126"/>
                    <a:gd name="connsiteX15" fmla="*/ 288771 w 415671"/>
                    <a:gd name="connsiteY15" fmla="*/ 52031 h 390126"/>
                    <a:gd name="connsiteX16" fmla="*/ 300479 w 415671"/>
                    <a:gd name="connsiteY16" fmla="*/ 58639 h 390126"/>
                    <a:gd name="connsiteX17" fmla="*/ 343368 w 415671"/>
                    <a:gd name="connsiteY17" fmla="*/ 0 h 390126"/>
                    <a:gd name="connsiteX18" fmla="*/ 339101 w 415671"/>
                    <a:gd name="connsiteY18" fmla="*/ 27715 h 390126"/>
                    <a:gd name="connsiteX19" fmla="*/ 335316 w 415671"/>
                    <a:gd name="connsiteY19" fmla="*/ 99763 h 390126"/>
                    <a:gd name="connsiteX20" fmla="*/ 345389 w 415671"/>
                    <a:gd name="connsiteY20" fmla="*/ 157151 h 390126"/>
                    <a:gd name="connsiteX21" fmla="*/ 392223 w 415671"/>
                    <a:gd name="connsiteY21" fmla="*/ 126356 h 390126"/>
                    <a:gd name="connsiteX22" fmla="*/ 415672 w 415671"/>
                    <a:gd name="connsiteY22" fmla="*/ 93187 h 390126"/>
                    <a:gd name="connsiteX23" fmla="*/ 358990 w 415671"/>
                    <a:gd name="connsiteY23" fmla="*/ 180953 h 390126"/>
                    <a:gd name="connsiteX24" fmla="*/ 323736 w 415671"/>
                    <a:gd name="connsiteY24" fmla="*/ 159749 h 390126"/>
                    <a:gd name="connsiteX25" fmla="*/ 331050 w 415671"/>
                    <a:gd name="connsiteY25" fmla="*/ 196318 h 390126"/>
                    <a:gd name="connsiteX26" fmla="*/ 347538 w 415671"/>
                    <a:gd name="connsiteY26" fmla="*/ 294413 h 390126"/>
                    <a:gd name="connsiteX27" fmla="*/ 383786 w 415671"/>
                    <a:gd name="connsiteY27" fmla="*/ 348016 h 39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5671" h="390126">
                      <a:moveTo>
                        <a:pt x="383786" y="348016"/>
                      </a:moveTo>
                      <a:cubicBezTo>
                        <a:pt x="387026" y="357222"/>
                        <a:pt x="395110" y="380126"/>
                        <a:pt x="387956" y="387985"/>
                      </a:cubicBezTo>
                      <a:cubicBezTo>
                        <a:pt x="376408" y="400528"/>
                        <a:pt x="344490" y="354046"/>
                        <a:pt x="288450" y="349940"/>
                      </a:cubicBezTo>
                      <a:cubicBezTo>
                        <a:pt x="258553" y="347759"/>
                        <a:pt x="254543" y="360045"/>
                        <a:pt x="223395" y="354527"/>
                      </a:cubicBezTo>
                      <a:cubicBezTo>
                        <a:pt x="189393" y="348529"/>
                        <a:pt x="191093" y="333356"/>
                        <a:pt x="159239" y="327325"/>
                      </a:cubicBezTo>
                      <a:cubicBezTo>
                        <a:pt x="135886" y="322866"/>
                        <a:pt x="124883" y="329154"/>
                        <a:pt x="101274" y="330822"/>
                      </a:cubicBezTo>
                      <a:cubicBezTo>
                        <a:pt x="95211" y="331271"/>
                        <a:pt x="97392" y="330790"/>
                        <a:pt x="70607" y="330276"/>
                      </a:cubicBezTo>
                      <a:cubicBezTo>
                        <a:pt x="10621" y="329154"/>
                        <a:pt x="8985" y="331431"/>
                        <a:pt x="4783" y="327710"/>
                      </a:cubicBezTo>
                      <a:cubicBezTo>
                        <a:pt x="-3525" y="320268"/>
                        <a:pt x="-1408" y="307084"/>
                        <a:pt x="14278" y="229808"/>
                      </a:cubicBezTo>
                      <a:cubicBezTo>
                        <a:pt x="33621" y="233400"/>
                        <a:pt x="58450" y="250177"/>
                        <a:pt x="83920" y="273145"/>
                      </a:cubicBezTo>
                      <a:cubicBezTo>
                        <a:pt x="130433" y="315136"/>
                        <a:pt x="150546" y="292007"/>
                        <a:pt x="183971" y="254315"/>
                      </a:cubicBezTo>
                      <a:cubicBezTo>
                        <a:pt x="217461" y="216559"/>
                        <a:pt x="246652" y="247002"/>
                        <a:pt x="274656" y="228140"/>
                      </a:cubicBezTo>
                      <a:cubicBezTo>
                        <a:pt x="302628" y="209278"/>
                        <a:pt x="277672" y="164240"/>
                        <a:pt x="250309" y="122282"/>
                      </a:cubicBezTo>
                      <a:cubicBezTo>
                        <a:pt x="222946" y="80292"/>
                        <a:pt x="261248" y="19439"/>
                        <a:pt x="287423" y="50491"/>
                      </a:cubicBezTo>
                      <a:cubicBezTo>
                        <a:pt x="287872" y="51036"/>
                        <a:pt x="288289" y="51517"/>
                        <a:pt x="288771" y="51999"/>
                      </a:cubicBezTo>
                      <a:cubicBezTo>
                        <a:pt x="288739" y="52031"/>
                        <a:pt x="288771" y="52031"/>
                        <a:pt x="288771" y="52031"/>
                      </a:cubicBezTo>
                      <a:cubicBezTo>
                        <a:pt x="293454" y="57163"/>
                        <a:pt x="297239" y="59088"/>
                        <a:pt x="300479" y="58639"/>
                      </a:cubicBezTo>
                      <a:cubicBezTo>
                        <a:pt x="314594" y="56971"/>
                        <a:pt x="319149" y="12607"/>
                        <a:pt x="343368" y="0"/>
                      </a:cubicBezTo>
                      <a:cubicBezTo>
                        <a:pt x="340737" y="8950"/>
                        <a:pt x="339999" y="18477"/>
                        <a:pt x="339101" y="27715"/>
                      </a:cubicBezTo>
                      <a:cubicBezTo>
                        <a:pt x="336759" y="51710"/>
                        <a:pt x="336022" y="75704"/>
                        <a:pt x="335316" y="99763"/>
                      </a:cubicBezTo>
                      <a:cubicBezTo>
                        <a:pt x="334867" y="114583"/>
                        <a:pt x="327682" y="150286"/>
                        <a:pt x="345389" y="157151"/>
                      </a:cubicBezTo>
                      <a:cubicBezTo>
                        <a:pt x="368453" y="166068"/>
                        <a:pt x="383273" y="143421"/>
                        <a:pt x="392223" y="126356"/>
                      </a:cubicBezTo>
                      <a:cubicBezTo>
                        <a:pt x="398542" y="114359"/>
                        <a:pt x="406658" y="103324"/>
                        <a:pt x="415672" y="93187"/>
                      </a:cubicBezTo>
                      <a:cubicBezTo>
                        <a:pt x="411405" y="145089"/>
                        <a:pt x="394564" y="187208"/>
                        <a:pt x="358990" y="180953"/>
                      </a:cubicBezTo>
                      <a:cubicBezTo>
                        <a:pt x="344523" y="178386"/>
                        <a:pt x="333006" y="170656"/>
                        <a:pt x="323736" y="159749"/>
                      </a:cubicBezTo>
                      <a:cubicBezTo>
                        <a:pt x="326302" y="169982"/>
                        <a:pt x="328804" y="181883"/>
                        <a:pt x="331050" y="196318"/>
                      </a:cubicBezTo>
                      <a:cubicBezTo>
                        <a:pt x="340384" y="256368"/>
                        <a:pt x="331306" y="269937"/>
                        <a:pt x="347538" y="294413"/>
                      </a:cubicBezTo>
                      <a:cubicBezTo>
                        <a:pt x="359182" y="311896"/>
                        <a:pt x="374002" y="320236"/>
                        <a:pt x="383786" y="348016"/>
                      </a:cubicBezTo>
                      <a:close/>
                    </a:path>
                  </a:pathLst>
                </a:custGeom>
                <a:solidFill>
                  <a:srgbClr val="FF9085">
                    <a:alpha val="30000"/>
                  </a:srgbClr>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nvGrpSpPr>
              <p:cNvPr id="370" name="Graphic 313">
                <a:extLst>
                  <a:ext uri="{FF2B5EF4-FFF2-40B4-BE49-F238E27FC236}">
                    <a16:creationId xmlns:a16="http://schemas.microsoft.com/office/drawing/2014/main" id="{F7617812-BBBB-4627-B198-1F68C7197CA7}"/>
                  </a:ext>
                </a:extLst>
              </p:cNvPr>
              <p:cNvGrpSpPr/>
              <p:nvPr/>
            </p:nvGrpSpPr>
            <p:grpSpPr>
              <a:xfrm>
                <a:off x="1064197" y="1981144"/>
                <a:ext cx="1022683" cy="470589"/>
                <a:chOff x="1064197" y="1981144"/>
                <a:chExt cx="1022683" cy="470589"/>
              </a:xfrm>
            </p:grpSpPr>
            <p:grpSp>
              <p:nvGrpSpPr>
                <p:cNvPr id="371" name="Graphic 313">
                  <a:extLst>
                    <a:ext uri="{FF2B5EF4-FFF2-40B4-BE49-F238E27FC236}">
                      <a16:creationId xmlns:a16="http://schemas.microsoft.com/office/drawing/2014/main" id="{F7617812-BBBB-4627-B198-1F68C7197CA7}"/>
                    </a:ext>
                  </a:extLst>
                </p:cNvPr>
                <p:cNvGrpSpPr/>
                <p:nvPr/>
              </p:nvGrpSpPr>
              <p:grpSpPr>
                <a:xfrm>
                  <a:off x="1064197" y="1981144"/>
                  <a:ext cx="1022683" cy="470589"/>
                  <a:chOff x="1064197" y="1981144"/>
                  <a:chExt cx="1022683" cy="470589"/>
                </a:xfrm>
              </p:grpSpPr>
              <p:grpSp>
                <p:nvGrpSpPr>
                  <p:cNvPr id="372" name="Graphic 313">
                    <a:extLst>
                      <a:ext uri="{FF2B5EF4-FFF2-40B4-BE49-F238E27FC236}">
                        <a16:creationId xmlns:a16="http://schemas.microsoft.com/office/drawing/2014/main" id="{F7617812-BBBB-4627-B198-1F68C7197CA7}"/>
                      </a:ext>
                    </a:extLst>
                  </p:cNvPr>
                  <p:cNvGrpSpPr/>
                  <p:nvPr/>
                </p:nvGrpSpPr>
                <p:grpSpPr>
                  <a:xfrm>
                    <a:off x="1064197" y="1981144"/>
                    <a:ext cx="1022683" cy="470589"/>
                    <a:chOff x="1064197" y="1981144"/>
                    <a:chExt cx="1022683" cy="470589"/>
                  </a:xfrm>
                </p:grpSpPr>
                <p:sp>
                  <p:nvSpPr>
                    <p:cNvPr id="373" name="Freeform: Shape 372">
                      <a:extLst>
                        <a:ext uri="{FF2B5EF4-FFF2-40B4-BE49-F238E27FC236}">
                          <a16:creationId xmlns:a16="http://schemas.microsoft.com/office/drawing/2014/main" id="{DB86D2AF-EF18-4053-BC72-1CDC94FE970F}"/>
                        </a:ext>
                      </a:extLst>
                    </p:cNvPr>
                    <p:cNvSpPr/>
                    <p:nvPr/>
                  </p:nvSpPr>
                  <p:spPr>
                    <a:xfrm>
                      <a:off x="1064197" y="1981177"/>
                      <a:ext cx="1014182" cy="470556"/>
                    </a:xfrm>
                    <a:custGeom>
                      <a:avLst/>
                      <a:gdLst>
                        <a:gd name="connsiteX0" fmla="*/ 1014182 w 1014182"/>
                        <a:gd name="connsiteY0" fmla="*/ 101691 h 470556"/>
                        <a:gd name="connsiteX1" fmla="*/ 923465 w 1014182"/>
                        <a:gd name="connsiteY1" fmla="*/ 468023 h 470556"/>
                        <a:gd name="connsiteX2" fmla="*/ 923465 w 1014182"/>
                        <a:gd name="connsiteY2" fmla="*/ 468023 h 470556"/>
                        <a:gd name="connsiteX3" fmla="*/ 539811 w 1014182"/>
                        <a:gd name="connsiteY3" fmla="*/ 415062 h 470556"/>
                        <a:gd name="connsiteX4" fmla="*/ 250274 w 1014182"/>
                        <a:gd name="connsiteY4" fmla="*/ 442232 h 470556"/>
                        <a:gd name="connsiteX5" fmla="*/ 135819 w 1014182"/>
                        <a:gd name="connsiteY5" fmla="*/ 470365 h 470556"/>
                        <a:gd name="connsiteX6" fmla="*/ 127350 w 1014182"/>
                        <a:gd name="connsiteY6" fmla="*/ 470365 h 470556"/>
                        <a:gd name="connsiteX7" fmla="*/ 0 w 1014182"/>
                        <a:gd name="connsiteY7" fmla="*/ 44239 h 470556"/>
                        <a:gd name="connsiteX8" fmla="*/ 421346 w 1014182"/>
                        <a:gd name="connsiteY8" fmla="*/ 3 h 470556"/>
                        <a:gd name="connsiteX9" fmla="*/ 942071 w 1014182"/>
                        <a:gd name="connsiteY9" fmla="*/ 77440 h 470556"/>
                        <a:gd name="connsiteX10" fmla="*/ 1014182 w 1014182"/>
                        <a:gd name="connsiteY10" fmla="*/ 101691 h 47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4182" h="470556">
                          <a:moveTo>
                            <a:pt x="1014182" y="101691"/>
                          </a:moveTo>
                          <a:cubicBezTo>
                            <a:pt x="984061" y="223267"/>
                            <a:pt x="953843" y="345389"/>
                            <a:pt x="923465" y="468023"/>
                          </a:cubicBezTo>
                          <a:cubicBezTo>
                            <a:pt x="923305" y="468793"/>
                            <a:pt x="923690" y="467253"/>
                            <a:pt x="923465" y="468023"/>
                          </a:cubicBezTo>
                          <a:cubicBezTo>
                            <a:pt x="802852" y="431935"/>
                            <a:pt x="673448" y="415447"/>
                            <a:pt x="539811" y="415062"/>
                          </a:cubicBezTo>
                          <a:cubicBezTo>
                            <a:pt x="445277" y="414806"/>
                            <a:pt x="348369" y="423723"/>
                            <a:pt x="250274" y="442232"/>
                          </a:cubicBezTo>
                          <a:cubicBezTo>
                            <a:pt x="212069" y="449450"/>
                            <a:pt x="174313" y="460164"/>
                            <a:pt x="135819" y="470365"/>
                          </a:cubicBezTo>
                          <a:cubicBezTo>
                            <a:pt x="133188" y="471039"/>
                            <a:pt x="129949" y="469659"/>
                            <a:pt x="127350" y="470365"/>
                          </a:cubicBezTo>
                          <a:cubicBezTo>
                            <a:pt x="85617" y="330665"/>
                            <a:pt x="43177" y="188623"/>
                            <a:pt x="0" y="44239"/>
                          </a:cubicBezTo>
                          <a:cubicBezTo>
                            <a:pt x="143389" y="14182"/>
                            <a:pt x="284533" y="-253"/>
                            <a:pt x="421346" y="3"/>
                          </a:cubicBezTo>
                          <a:cubicBezTo>
                            <a:pt x="604256" y="388"/>
                            <a:pt x="779499" y="26981"/>
                            <a:pt x="942071" y="77440"/>
                          </a:cubicBezTo>
                          <a:cubicBezTo>
                            <a:pt x="966386" y="84978"/>
                            <a:pt x="990445" y="93062"/>
                            <a:pt x="1014182" y="101691"/>
                          </a:cubicBez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74" name="Freeform: Shape 373">
                      <a:extLst>
                        <a:ext uri="{FF2B5EF4-FFF2-40B4-BE49-F238E27FC236}">
                          <a16:creationId xmlns:a16="http://schemas.microsoft.com/office/drawing/2014/main" id="{F15E2C48-CF54-4F01-9237-0D642545C1DB}"/>
                        </a:ext>
                      </a:extLst>
                    </p:cNvPr>
                    <p:cNvSpPr/>
                    <p:nvPr/>
                  </p:nvSpPr>
                  <p:spPr>
                    <a:xfrm>
                      <a:off x="1072698" y="1981144"/>
                      <a:ext cx="1014182" cy="470398"/>
                    </a:xfrm>
                    <a:custGeom>
                      <a:avLst/>
                      <a:gdLst>
                        <a:gd name="connsiteX0" fmla="*/ 1014182 w 1014182"/>
                        <a:gd name="connsiteY0" fmla="*/ 101725 h 470398"/>
                        <a:gd name="connsiteX1" fmla="*/ 922920 w 1014182"/>
                        <a:gd name="connsiteY1" fmla="*/ 470399 h 470398"/>
                        <a:gd name="connsiteX2" fmla="*/ 914997 w 1014182"/>
                        <a:gd name="connsiteY2" fmla="*/ 468057 h 470398"/>
                        <a:gd name="connsiteX3" fmla="*/ 531342 w 1014182"/>
                        <a:gd name="connsiteY3" fmla="*/ 415096 h 470398"/>
                        <a:gd name="connsiteX4" fmla="*/ 241548 w 1014182"/>
                        <a:gd name="connsiteY4" fmla="*/ 443966 h 470398"/>
                        <a:gd name="connsiteX5" fmla="*/ 127350 w 1014182"/>
                        <a:gd name="connsiteY5" fmla="*/ 470399 h 470398"/>
                        <a:gd name="connsiteX6" fmla="*/ 126709 w 1014182"/>
                        <a:gd name="connsiteY6" fmla="*/ 468314 h 470398"/>
                        <a:gd name="connsiteX7" fmla="*/ 0 w 1014182"/>
                        <a:gd name="connsiteY7" fmla="*/ 44241 h 470398"/>
                        <a:gd name="connsiteX8" fmla="*/ 412878 w 1014182"/>
                        <a:gd name="connsiteY8" fmla="*/ 5 h 470398"/>
                        <a:gd name="connsiteX9" fmla="*/ 936297 w 1014182"/>
                        <a:gd name="connsiteY9" fmla="*/ 75709 h 470398"/>
                        <a:gd name="connsiteX10" fmla="*/ 1014182 w 1014182"/>
                        <a:gd name="connsiteY10" fmla="*/ 101725 h 47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4182" h="470398">
                          <a:moveTo>
                            <a:pt x="1014182" y="101725"/>
                          </a:moveTo>
                          <a:cubicBezTo>
                            <a:pt x="983869" y="224071"/>
                            <a:pt x="953458" y="346994"/>
                            <a:pt x="922920" y="470399"/>
                          </a:cubicBezTo>
                          <a:cubicBezTo>
                            <a:pt x="920290" y="469597"/>
                            <a:pt x="917627" y="468827"/>
                            <a:pt x="914997" y="468057"/>
                          </a:cubicBezTo>
                          <a:cubicBezTo>
                            <a:pt x="794126" y="432739"/>
                            <a:pt x="665076" y="414711"/>
                            <a:pt x="531342" y="415096"/>
                          </a:cubicBezTo>
                          <a:cubicBezTo>
                            <a:pt x="436680" y="415385"/>
                            <a:pt x="339675" y="424848"/>
                            <a:pt x="241548" y="443966"/>
                          </a:cubicBezTo>
                          <a:cubicBezTo>
                            <a:pt x="203632" y="451312"/>
                            <a:pt x="165523" y="460134"/>
                            <a:pt x="127350" y="470399"/>
                          </a:cubicBezTo>
                          <a:cubicBezTo>
                            <a:pt x="127126" y="469725"/>
                            <a:pt x="126933" y="468987"/>
                            <a:pt x="126709" y="468314"/>
                          </a:cubicBezTo>
                          <a:cubicBezTo>
                            <a:pt x="85200" y="329287"/>
                            <a:pt x="42953" y="187951"/>
                            <a:pt x="0" y="44241"/>
                          </a:cubicBezTo>
                          <a:cubicBezTo>
                            <a:pt x="140438" y="14761"/>
                            <a:pt x="278695" y="358"/>
                            <a:pt x="412878" y="5"/>
                          </a:cubicBezTo>
                          <a:cubicBezTo>
                            <a:pt x="596718" y="-412"/>
                            <a:pt x="772859" y="25571"/>
                            <a:pt x="936297" y="75709"/>
                          </a:cubicBezTo>
                          <a:cubicBezTo>
                            <a:pt x="962569" y="83729"/>
                            <a:pt x="988552" y="92422"/>
                            <a:pt x="1014182" y="101725"/>
                          </a:cubicBezTo>
                          <a:close/>
                        </a:path>
                      </a:pathLst>
                    </a:custGeom>
                    <a:solidFill>
                      <a:srgbClr val="FF9085"/>
                    </a:solidFill>
                    <a:ln w="3206" cap="flat">
                      <a:noFill/>
                      <a:prstDash val="solid"/>
                      <a:miter/>
                    </a:ln>
                  </p:spPr>
                  <p:txBody>
                    <a:bodyPr rtlCol="0" anchor="ctr"/>
                    <a:lstStyle/>
                    <a:p>
                      <a:pPr defTabSz="914378">
                        <a:defRPr/>
                      </a:pPr>
                      <a:endParaRPr lang="en-US">
                        <a:solidFill>
                          <a:srgbClr val="000000"/>
                        </a:solidFill>
                        <a:latin typeface="Calibri"/>
                      </a:endParaRPr>
                    </a:p>
                  </p:txBody>
                </p:sp>
              </p:grpSp>
              <p:sp>
                <p:nvSpPr>
                  <p:cNvPr id="375" name="Freeform: Shape 374">
                    <a:extLst>
                      <a:ext uri="{FF2B5EF4-FFF2-40B4-BE49-F238E27FC236}">
                        <a16:creationId xmlns:a16="http://schemas.microsoft.com/office/drawing/2014/main" id="{6D979BBD-6C2E-4DD2-B27B-09004BFE1CED}"/>
                      </a:ext>
                    </a:extLst>
                  </p:cNvPr>
                  <p:cNvSpPr/>
                  <p:nvPr/>
                </p:nvSpPr>
                <p:spPr>
                  <a:xfrm>
                    <a:off x="1314246" y="2056885"/>
                    <a:ext cx="772633" cy="394657"/>
                  </a:xfrm>
                  <a:custGeom>
                    <a:avLst/>
                    <a:gdLst>
                      <a:gd name="connsiteX0" fmla="*/ 772634 w 772633"/>
                      <a:gd name="connsiteY0" fmla="*/ 25983 h 394657"/>
                      <a:gd name="connsiteX1" fmla="*/ 681372 w 772633"/>
                      <a:gd name="connsiteY1" fmla="*/ 394657 h 394657"/>
                      <a:gd name="connsiteX2" fmla="*/ 673448 w 772633"/>
                      <a:gd name="connsiteY2" fmla="*/ 392316 h 394657"/>
                      <a:gd name="connsiteX3" fmla="*/ 673448 w 772633"/>
                      <a:gd name="connsiteY3" fmla="*/ 392316 h 394657"/>
                      <a:gd name="connsiteX4" fmla="*/ 289794 w 772633"/>
                      <a:gd name="connsiteY4" fmla="*/ 339355 h 394657"/>
                      <a:gd name="connsiteX5" fmla="*/ 0 w 772633"/>
                      <a:gd name="connsiteY5" fmla="*/ 368225 h 394657"/>
                      <a:gd name="connsiteX6" fmla="*/ 257 w 772633"/>
                      <a:gd name="connsiteY6" fmla="*/ 366525 h 394657"/>
                      <a:gd name="connsiteX7" fmla="*/ 3914 w 772633"/>
                      <a:gd name="connsiteY7" fmla="*/ 345417 h 394657"/>
                      <a:gd name="connsiteX8" fmla="*/ 257074 w 772633"/>
                      <a:gd name="connsiteY8" fmla="*/ 214410 h 394657"/>
                      <a:gd name="connsiteX9" fmla="*/ 551006 w 772633"/>
                      <a:gd name="connsiteY9" fmla="*/ 172003 h 394657"/>
                      <a:gd name="connsiteX10" fmla="*/ 677170 w 772633"/>
                      <a:gd name="connsiteY10" fmla="*/ 16135 h 394657"/>
                      <a:gd name="connsiteX11" fmla="*/ 692022 w 772633"/>
                      <a:gd name="connsiteY11" fmla="*/ 1732 h 394657"/>
                      <a:gd name="connsiteX12" fmla="*/ 694748 w 772633"/>
                      <a:gd name="connsiteY12" fmla="*/ 0 h 394657"/>
                      <a:gd name="connsiteX13" fmla="*/ 772634 w 772633"/>
                      <a:gd name="connsiteY13" fmla="*/ 25983 h 39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633" h="394657">
                        <a:moveTo>
                          <a:pt x="772634" y="25983"/>
                        </a:moveTo>
                        <a:cubicBezTo>
                          <a:pt x="742320" y="148329"/>
                          <a:pt x="711910" y="271253"/>
                          <a:pt x="681372" y="394657"/>
                        </a:cubicBezTo>
                        <a:cubicBezTo>
                          <a:pt x="678741" y="393855"/>
                          <a:pt x="676079" y="393085"/>
                          <a:pt x="673448" y="392316"/>
                        </a:cubicBezTo>
                        <a:cubicBezTo>
                          <a:pt x="673288" y="393085"/>
                          <a:pt x="673673" y="391546"/>
                          <a:pt x="673448" y="392316"/>
                        </a:cubicBezTo>
                        <a:cubicBezTo>
                          <a:pt x="552835" y="356228"/>
                          <a:pt x="423431" y="339739"/>
                          <a:pt x="289794" y="339355"/>
                        </a:cubicBezTo>
                        <a:cubicBezTo>
                          <a:pt x="195131" y="339643"/>
                          <a:pt x="98127" y="349106"/>
                          <a:pt x="0" y="368225"/>
                        </a:cubicBezTo>
                        <a:cubicBezTo>
                          <a:pt x="96" y="367680"/>
                          <a:pt x="160" y="367070"/>
                          <a:pt x="257" y="366525"/>
                        </a:cubicBezTo>
                        <a:cubicBezTo>
                          <a:pt x="1411" y="359981"/>
                          <a:pt x="2630" y="352956"/>
                          <a:pt x="3914" y="345417"/>
                        </a:cubicBezTo>
                        <a:cubicBezTo>
                          <a:pt x="17707" y="264356"/>
                          <a:pt x="166133" y="332105"/>
                          <a:pt x="257074" y="214410"/>
                        </a:cubicBezTo>
                        <a:cubicBezTo>
                          <a:pt x="348016" y="96716"/>
                          <a:pt x="492720" y="164593"/>
                          <a:pt x="551006" y="172003"/>
                        </a:cubicBezTo>
                        <a:cubicBezTo>
                          <a:pt x="609324" y="179413"/>
                          <a:pt x="627224" y="82345"/>
                          <a:pt x="677170" y="16135"/>
                        </a:cubicBezTo>
                        <a:cubicBezTo>
                          <a:pt x="681757" y="10073"/>
                          <a:pt x="686761" y="5325"/>
                          <a:pt x="692022" y="1732"/>
                        </a:cubicBezTo>
                        <a:cubicBezTo>
                          <a:pt x="692920" y="1091"/>
                          <a:pt x="693850" y="513"/>
                          <a:pt x="694748" y="0"/>
                        </a:cubicBezTo>
                        <a:cubicBezTo>
                          <a:pt x="721020" y="7987"/>
                          <a:pt x="747004" y="16681"/>
                          <a:pt x="772634" y="25983"/>
                        </a:cubicBezTo>
                        <a:close/>
                      </a:path>
                    </a:pathLst>
                  </a:custGeom>
                  <a:solidFill>
                    <a:srgbClr val="FF9085">
                      <a:alpha val="30000"/>
                    </a:srgbClr>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nvGrpSpPr>
                <p:cNvPr id="376" name="Graphic 313">
                  <a:extLst>
                    <a:ext uri="{FF2B5EF4-FFF2-40B4-BE49-F238E27FC236}">
                      <a16:creationId xmlns:a16="http://schemas.microsoft.com/office/drawing/2014/main" id="{F7617812-BBBB-4627-B198-1F68C7197CA7}"/>
                    </a:ext>
                  </a:extLst>
                </p:cNvPr>
                <p:cNvGrpSpPr/>
                <p:nvPr/>
              </p:nvGrpSpPr>
              <p:grpSpPr>
                <a:xfrm>
                  <a:off x="1425268" y="2014766"/>
                  <a:ext cx="347726" cy="347726"/>
                  <a:chOff x="1425268" y="2014766"/>
                  <a:chExt cx="347726" cy="347726"/>
                </a:xfrm>
              </p:grpSpPr>
              <p:sp>
                <p:nvSpPr>
                  <p:cNvPr id="377" name="Freeform: Shape 376">
                    <a:extLst>
                      <a:ext uri="{FF2B5EF4-FFF2-40B4-BE49-F238E27FC236}">
                        <a16:creationId xmlns:a16="http://schemas.microsoft.com/office/drawing/2014/main" id="{4E6B6CF9-6597-4788-8DD6-FE6B5BB8A5AC}"/>
                      </a:ext>
                    </a:extLst>
                  </p:cNvPr>
                  <p:cNvSpPr/>
                  <p:nvPr/>
                </p:nvSpPr>
                <p:spPr>
                  <a:xfrm rot="2322703">
                    <a:off x="1585970" y="2029043"/>
                    <a:ext cx="26464" cy="319112"/>
                  </a:xfrm>
                  <a:custGeom>
                    <a:avLst/>
                    <a:gdLst>
                      <a:gd name="connsiteX0" fmla="*/ 0 w 26464"/>
                      <a:gd name="connsiteY0" fmla="*/ 0 h 319112"/>
                      <a:gd name="connsiteX1" fmla="*/ 26464 w 26464"/>
                      <a:gd name="connsiteY1" fmla="*/ 0 h 319112"/>
                      <a:gd name="connsiteX2" fmla="*/ 26464 w 26464"/>
                      <a:gd name="connsiteY2" fmla="*/ 319112 h 319112"/>
                      <a:gd name="connsiteX3" fmla="*/ 0 w 26464"/>
                      <a:gd name="connsiteY3" fmla="*/ 319112 h 319112"/>
                    </a:gdLst>
                    <a:ahLst/>
                    <a:cxnLst>
                      <a:cxn ang="0">
                        <a:pos x="connsiteX0" y="connsiteY0"/>
                      </a:cxn>
                      <a:cxn ang="0">
                        <a:pos x="connsiteX1" y="connsiteY1"/>
                      </a:cxn>
                      <a:cxn ang="0">
                        <a:pos x="connsiteX2" y="connsiteY2"/>
                      </a:cxn>
                      <a:cxn ang="0">
                        <a:pos x="connsiteX3" y="connsiteY3"/>
                      </a:cxn>
                    </a:cxnLst>
                    <a:rect l="l" t="t" r="r" b="b"/>
                    <a:pathLst>
                      <a:path w="26464" h="319112">
                        <a:moveTo>
                          <a:pt x="0" y="0"/>
                        </a:moveTo>
                        <a:lnTo>
                          <a:pt x="26464" y="0"/>
                        </a:lnTo>
                        <a:lnTo>
                          <a:pt x="26464" y="319112"/>
                        </a:lnTo>
                        <a:lnTo>
                          <a:pt x="0" y="319112"/>
                        </a:lnTo>
                        <a:close/>
                      </a:path>
                    </a:pathLst>
                  </a:custGeom>
                  <a:solidFill>
                    <a:srgbClr val="FFFFFF"/>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78" name="Freeform: Shape 377">
                    <a:extLst>
                      <a:ext uri="{FF2B5EF4-FFF2-40B4-BE49-F238E27FC236}">
                        <a16:creationId xmlns:a16="http://schemas.microsoft.com/office/drawing/2014/main" id="{59CD854F-CE8D-4B8F-8239-41442D08DE47}"/>
                      </a:ext>
                    </a:extLst>
                  </p:cNvPr>
                  <p:cNvSpPr/>
                  <p:nvPr/>
                </p:nvSpPr>
                <p:spPr>
                  <a:xfrm>
                    <a:off x="1425268" y="2014766"/>
                    <a:ext cx="347726" cy="347726"/>
                  </a:xfrm>
                  <a:custGeom>
                    <a:avLst/>
                    <a:gdLst>
                      <a:gd name="connsiteX0" fmla="*/ 173864 w 347726"/>
                      <a:gd name="connsiteY0" fmla="*/ 0 h 347726"/>
                      <a:gd name="connsiteX1" fmla="*/ 0 w 347726"/>
                      <a:gd name="connsiteY1" fmla="*/ 173863 h 347726"/>
                      <a:gd name="connsiteX2" fmla="*/ 173864 w 347726"/>
                      <a:gd name="connsiteY2" fmla="*/ 347727 h 347726"/>
                      <a:gd name="connsiteX3" fmla="*/ 347727 w 347726"/>
                      <a:gd name="connsiteY3" fmla="*/ 173863 h 347726"/>
                      <a:gd name="connsiteX4" fmla="*/ 173864 w 347726"/>
                      <a:gd name="connsiteY4" fmla="*/ 0 h 347726"/>
                      <a:gd name="connsiteX5" fmla="*/ 173864 w 347726"/>
                      <a:gd name="connsiteY5" fmla="*/ 317894 h 347726"/>
                      <a:gd name="connsiteX6" fmla="*/ 29801 w 347726"/>
                      <a:gd name="connsiteY6" fmla="*/ 173831 h 347726"/>
                      <a:gd name="connsiteX7" fmla="*/ 173864 w 347726"/>
                      <a:gd name="connsiteY7" fmla="*/ 29769 h 347726"/>
                      <a:gd name="connsiteX8" fmla="*/ 317926 w 347726"/>
                      <a:gd name="connsiteY8" fmla="*/ 173831 h 347726"/>
                      <a:gd name="connsiteX9" fmla="*/ 173864 w 347726"/>
                      <a:gd name="connsiteY9" fmla="*/ 317894 h 34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726" h="347726">
                        <a:moveTo>
                          <a:pt x="173864" y="0"/>
                        </a:moveTo>
                        <a:cubicBezTo>
                          <a:pt x="77854" y="0"/>
                          <a:pt x="0" y="77854"/>
                          <a:pt x="0" y="173863"/>
                        </a:cubicBezTo>
                        <a:cubicBezTo>
                          <a:pt x="0" y="269873"/>
                          <a:pt x="77854" y="347727"/>
                          <a:pt x="173864" y="347727"/>
                        </a:cubicBezTo>
                        <a:cubicBezTo>
                          <a:pt x="269873" y="347727"/>
                          <a:pt x="347727" y="269873"/>
                          <a:pt x="347727" y="173863"/>
                        </a:cubicBezTo>
                        <a:cubicBezTo>
                          <a:pt x="347727" y="77822"/>
                          <a:pt x="269873" y="0"/>
                          <a:pt x="173864" y="0"/>
                        </a:cubicBezTo>
                        <a:close/>
                        <a:moveTo>
                          <a:pt x="173864" y="317894"/>
                        </a:moveTo>
                        <a:cubicBezTo>
                          <a:pt x="94310" y="317894"/>
                          <a:pt x="29801" y="253385"/>
                          <a:pt x="29801" y="173831"/>
                        </a:cubicBezTo>
                        <a:cubicBezTo>
                          <a:pt x="29801" y="94278"/>
                          <a:pt x="94310" y="29769"/>
                          <a:pt x="173864" y="29769"/>
                        </a:cubicBezTo>
                        <a:cubicBezTo>
                          <a:pt x="253417" y="29769"/>
                          <a:pt x="317926" y="94278"/>
                          <a:pt x="317926" y="173831"/>
                        </a:cubicBezTo>
                        <a:cubicBezTo>
                          <a:pt x="317926" y="253417"/>
                          <a:pt x="253417" y="317894"/>
                          <a:pt x="173864" y="317894"/>
                        </a:cubicBezTo>
                        <a:close/>
                      </a:path>
                    </a:pathLst>
                  </a:custGeom>
                  <a:solidFill>
                    <a:srgbClr val="FFFFFF"/>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79" name="Freeform: Shape 378">
                    <a:extLst>
                      <a:ext uri="{FF2B5EF4-FFF2-40B4-BE49-F238E27FC236}">
                        <a16:creationId xmlns:a16="http://schemas.microsoft.com/office/drawing/2014/main" id="{03824678-A2FC-4690-9B3E-8697C62713C1}"/>
                      </a:ext>
                    </a:extLst>
                  </p:cNvPr>
                  <p:cNvSpPr/>
                  <p:nvPr/>
                </p:nvSpPr>
                <p:spPr>
                  <a:xfrm>
                    <a:off x="1425268" y="2014766"/>
                    <a:ext cx="347726" cy="347726"/>
                  </a:xfrm>
                  <a:custGeom>
                    <a:avLst/>
                    <a:gdLst>
                      <a:gd name="connsiteX0" fmla="*/ 173864 w 347726"/>
                      <a:gd name="connsiteY0" fmla="*/ 0 h 347726"/>
                      <a:gd name="connsiteX1" fmla="*/ 0 w 347726"/>
                      <a:gd name="connsiteY1" fmla="*/ 173863 h 347726"/>
                      <a:gd name="connsiteX2" fmla="*/ 173864 w 347726"/>
                      <a:gd name="connsiteY2" fmla="*/ 347727 h 347726"/>
                      <a:gd name="connsiteX3" fmla="*/ 347727 w 347726"/>
                      <a:gd name="connsiteY3" fmla="*/ 173863 h 347726"/>
                      <a:gd name="connsiteX4" fmla="*/ 173864 w 347726"/>
                      <a:gd name="connsiteY4" fmla="*/ 0 h 347726"/>
                      <a:gd name="connsiteX5" fmla="*/ 29801 w 347726"/>
                      <a:gd name="connsiteY5" fmla="*/ 173831 h 347726"/>
                      <a:gd name="connsiteX6" fmla="*/ 173864 w 347726"/>
                      <a:gd name="connsiteY6" fmla="*/ 29769 h 347726"/>
                      <a:gd name="connsiteX7" fmla="*/ 253257 w 347726"/>
                      <a:gd name="connsiteY7" fmla="*/ 53603 h 347726"/>
                      <a:gd name="connsiteX8" fmla="*/ 73812 w 347726"/>
                      <a:gd name="connsiteY8" fmla="*/ 277444 h 347726"/>
                      <a:gd name="connsiteX9" fmla="*/ 29801 w 347726"/>
                      <a:gd name="connsiteY9" fmla="*/ 173831 h 347726"/>
                      <a:gd name="connsiteX10" fmla="*/ 173864 w 347726"/>
                      <a:gd name="connsiteY10" fmla="*/ 317894 h 347726"/>
                      <a:gd name="connsiteX11" fmla="*/ 94470 w 347726"/>
                      <a:gd name="connsiteY11" fmla="*/ 294060 h 347726"/>
                      <a:gd name="connsiteX12" fmla="*/ 273915 w 347726"/>
                      <a:gd name="connsiteY12" fmla="*/ 70219 h 347726"/>
                      <a:gd name="connsiteX13" fmla="*/ 317926 w 347726"/>
                      <a:gd name="connsiteY13" fmla="*/ 173863 h 347726"/>
                      <a:gd name="connsiteX14" fmla="*/ 173864 w 347726"/>
                      <a:gd name="connsiteY14" fmla="*/ 317894 h 34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7726" h="347726">
                        <a:moveTo>
                          <a:pt x="173864" y="0"/>
                        </a:moveTo>
                        <a:cubicBezTo>
                          <a:pt x="77854" y="0"/>
                          <a:pt x="0" y="77854"/>
                          <a:pt x="0" y="173863"/>
                        </a:cubicBezTo>
                        <a:cubicBezTo>
                          <a:pt x="0" y="269873"/>
                          <a:pt x="77854" y="347727"/>
                          <a:pt x="173864" y="347727"/>
                        </a:cubicBezTo>
                        <a:cubicBezTo>
                          <a:pt x="269873" y="347727"/>
                          <a:pt x="347727" y="269873"/>
                          <a:pt x="347727" y="173863"/>
                        </a:cubicBezTo>
                        <a:cubicBezTo>
                          <a:pt x="347727" y="77822"/>
                          <a:pt x="269873" y="0"/>
                          <a:pt x="173864" y="0"/>
                        </a:cubicBezTo>
                        <a:close/>
                        <a:moveTo>
                          <a:pt x="29801" y="173831"/>
                        </a:moveTo>
                        <a:cubicBezTo>
                          <a:pt x="29801" y="94278"/>
                          <a:pt x="94310" y="29769"/>
                          <a:pt x="173864" y="29769"/>
                        </a:cubicBezTo>
                        <a:cubicBezTo>
                          <a:pt x="203215" y="29769"/>
                          <a:pt x="230481" y="38558"/>
                          <a:pt x="253257" y="53603"/>
                        </a:cubicBezTo>
                        <a:lnTo>
                          <a:pt x="73812" y="277444"/>
                        </a:lnTo>
                        <a:cubicBezTo>
                          <a:pt x="46706" y="251300"/>
                          <a:pt x="29801" y="214539"/>
                          <a:pt x="29801" y="173831"/>
                        </a:cubicBezTo>
                        <a:close/>
                        <a:moveTo>
                          <a:pt x="173864" y="317894"/>
                        </a:moveTo>
                        <a:cubicBezTo>
                          <a:pt x="144512" y="317894"/>
                          <a:pt x="117246" y="309105"/>
                          <a:pt x="94470" y="294060"/>
                        </a:cubicBezTo>
                        <a:lnTo>
                          <a:pt x="273915" y="70219"/>
                        </a:lnTo>
                        <a:cubicBezTo>
                          <a:pt x="301053" y="96427"/>
                          <a:pt x="317926" y="133156"/>
                          <a:pt x="317926" y="173863"/>
                        </a:cubicBezTo>
                        <a:cubicBezTo>
                          <a:pt x="317926" y="253417"/>
                          <a:pt x="253417" y="317894"/>
                          <a:pt x="173864" y="317894"/>
                        </a:cubicBezTo>
                        <a:close/>
                      </a:path>
                    </a:pathLst>
                  </a:custGeom>
                  <a:solidFill>
                    <a:srgbClr val="FFFFFF">
                      <a:alpha val="30000"/>
                    </a:srgbClr>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380" name="Graphic 313">
                <a:extLst>
                  <a:ext uri="{FF2B5EF4-FFF2-40B4-BE49-F238E27FC236}">
                    <a16:creationId xmlns:a16="http://schemas.microsoft.com/office/drawing/2014/main" id="{F7617812-BBBB-4627-B198-1F68C7197CA7}"/>
                  </a:ext>
                </a:extLst>
              </p:cNvPr>
              <p:cNvGrpSpPr/>
              <p:nvPr/>
            </p:nvGrpSpPr>
            <p:grpSpPr>
              <a:xfrm>
                <a:off x="291430" y="2105172"/>
                <a:ext cx="1159272" cy="1628886"/>
                <a:chOff x="291430" y="2105172"/>
                <a:chExt cx="1159272" cy="1628886"/>
              </a:xfrm>
            </p:grpSpPr>
            <p:grpSp>
              <p:nvGrpSpPr>
                <p:cNvPr id="381" name="Graphic 313">
                  <a:extLst>
                    <a:ext uri="{FF2B5EF4-FFF2-40B4-BE49-F238E27FC236}">
                      <a16:creationId xmlns:a16="http://schemas.microsoft.com/office/drawing/2014/main" id="{F7617812-BBBB-4627-B198-1F68C7197CA7}"/>
                    </a:ext>
                  </a:extLst>
                </p:cNvPr>
                <p:cNvGrpSpPr/>
                <p:nvPr/>
              </p:nvGrpSpPr>
              <p:grpSpPr>
                <a:xfrm>
                  <a:off x="291430" y="2105172"/>
                  <a:ext cx="945066" cy="1628886"/>
                  <a:chOff x="291430" y="2105172"/>
                  <a:chExt cx="945066" cy="1628886"/>
                </a:xfrm>
              </p:grpSpPr>
              <p:sp>
                <p:nvSpPr>
                  <p:cNvPr id="382" name="Freeform: Shape 381">
                    <a:extLst>
                      <a:ext uri="{FF2B5EF4-FFF2-40B4-BE49-F238E27FC236}">
                        <a16:creationId xmlns:a16="http://schemas.microsoft.com/office/drawing/2014/main" id="{D8757462-FA3A-47A3-8AEC-06137AC0B9C7}"/>
                      </a:ext>
                    </a:extLst>
                  </p:cNvPr>
                  <p:cNvSpPr/>
                  <p:nvPr/>
                </p:nvSpPr>
                <p:spPr>
                  <a:xfrm>
                    <a:off x="1171167" y="2694624"/>
                    <a:ext cx="31332" cy="64836"/>
                  </a:xfrm>
                  <a:custGeom>
                    <a:avLst/>
                    <a:gdLst>
                      <a:gd name="connsiteX0" fmla="*/ 10949 w 31332"/>
                      <a:gd name="connsiteY0" fmla="*/ 64836 h 64836"/>
                      <a:gd name="connsiteX1" fmla="*/ 1518 w 31332"/>
                      <a:gd name="connsiteY1" fmla="*/ 22525 h 64836"/>
                      <a:gd name="connsiteX2" fmla="*/ 17333 w 31332"/>
                      <a:gd name="connsiteY2" fmla="*/ 937 h 64836"/>
                      <a:gd name="connsiteX3" fmla="*/ 28271 w 31332"/>
                      <a:gd name="connsiteY3" fmla="*/ 23744 h 64836"/>
                      <a:gd name="connsiteX4" fmla="*/ 20059 w 31332"/>
                      <a:gd name="connsiteY4" fmla="*/ 50209 h 64836"/>
                      <a:gd name="connsiteX5" fmla="*/ 23107 w 31332"/>
                      <a:gd name="connsiteY5" fmla="*/ 62077 h 64836"/>
                      <a:gd name="connsiteX6" fmla="*/ 10949 w 31332"/>
                      <a:gd name="connsiteY6" fmla="*/ 64836 h 6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2" h="64836">
                        <a:moveTo>
                          <a:pt x="10949" y="64836"/>
                        </a:moveTo>
                        <a:cubicBezTo>
                          <a:pt x="10949" y="64836"/>
                          <a:pt x="-4866" y="24642"/>
                          <a:pt x="1518" y="22525"/>
                        </a:cubicBezTo>
                        <a:cubicBezTo>
                          <a:pt x="7902" y="20408"/>
                          <a:pt x="7292" y="-5158"/>
                          <a:pt x="17333" y="937"/>
                        </a:cubicBezTo>
                        <a:cubicBezTo>
                          <a:pt x="27373" y="7031"/>
                          <a:pt x="36194" y="10977"/>
                          <a:pt x="28271" y="23744"/>
                        </a:cubicBezTo>
                        <a:cubicBezTo>
                          <a:pt x="20348" y="36511"/>
                          <a:pt x="17942" y="44114"/>
                          <a:pt x="20059" y="50209"/>
                        </a:cubicBezTo>
                        <a:cubicBezTo>
                          <a:pt x="22176" y="56303"/>
                          <a:pt x="23107" y="62077"/>
                          <a:pt x="23107" y="62077"/>
                        </a:cubicBezTo>
                        <a:lnTo>
                          <a:pt x="10949" y="64836"/>
                        </a:lnTo>
                        <a:close/>
                      </a:path>
                    </a:pathLst>
                  </a:custGeom>
                  <a:solidFill>
                    <a:srgbClr val="893976"/>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83" name="Freeform: Shape 382">
                    <a:extLst>
                      <a:ext uri="{FF2B5EF4-FFF2-40B4-BE49-F238E27FC236}">
                        <a16:creationId xmlns:a16="http://schemas.microsoft.com/office/drawing/2014/main" id="{545E8E70-AF38-4ACF-A857-F8D1475BFC78}"/>
                      </a:ext>
                    </a:extLst>
                  </p:cNvPr>
                  <p:cNvSpPr/>
                  <p:nvPr/>
                </p:nvSpPr>
                <p:spPr>
                  <a:xfrm>
                    <a:off x="291430" y="2708303"/>
                    <a:ext cx="710475" cy="396445"/>
                  </a:xfrm>
                  <a:custGeom>
                    <a:avLst/>
                    <a:gdLst>
                      <a:gd name="connsiteX0" fmla="*/ 605287 w 710475"/>
                      <a:gd name="connsiteY0" fmla="*/ 171739 h 396445"/>
                      <a:gd name="connsiteX1" fmla="*/ 699725 w 710475"/>
                      <a:gd name="connsiteY1" fmla="*/ 114511 h 396445"/>
                      <a:gd name="connsiteX2" fmla="*/ 689364 w 710475"/>
                      <a:gd name="connsiteY2" fmla="*/ 16769 h 396445"/>
                      <a:gd name="connsiteX3" fmla="*/ 640702 w 710475"/>
                      <a:gd name="connsiteY3" fmla="*/ 345 h 396445"/>
                      <a:gd name="connsiteX4" fmla="*/ 551460 w 710475"/>
                      <a:gd name="connsiteY4" fmla="*/ 71912 h 396445"/>
                      <a:gd name="connsiteX5" fmla="*/ 442170 w 710475"/>
                      <a:gd name="connsiteY5" fmla="*/ 68704 h 396445"/>
                      <a:gd name="connsiteX6" fmla="*/ 327715 w 710475"/>
                      <a:gd name="connsiteY6" fmla="*/ 15775 h 396445"/>
                      <a:gd name="connsiteX7" fmla="*/ 234721 w 710475"/>
                      <a:gd name="connsiteY7" fmla="*/ 91608 h 396445"/>
                      <a:gd name="connsiteX8" fmla="*/ 158888 w 710475"/>
                      <a:gd name="connsiteY8" fmla="*/ 58695 h 396445"/>
                      <a:gd name="connsiteX9" fmla="*/ 34393 w 710475"/>
                      <a:gd name="connsiteY9" fmla="*/ 108769 h 396445"/>
                      <a:gd name="connsiteX10" fmla="*/ 28683 w 710475"/>
                      <a:gd name="connsiteY10" fmla="*/ 310509 h 396445"/>
                      <a:gd name="connsiteX11" fmla="*/ 160331 w 710475"/>
                      <a:gd name="connsiteY11" fmla="*/ 394938 h 396445"/>
                      <a:gd name="connsiteX12" fmla="*/ 243318 w 710475"/>
                      <a:gd name="connsiteY12" fmla="*/ 347719 h 396445"/>
                      <a:gd name="connsiteX13" fmla="*/ 294835 w 710475"/>
                      <a:gd name="connsiteY13" fmla="*/ 384930 h 396445"/>
                      <a:gd name="connsiteX14" fmla="*/ 410733 w 710475"/>
                      <a:gd name="connsiteY14" fmla="*/ 357728 h 396445"/>
                      <a:gd name="connsiteX15" fmla="*/ 502894 w 710475"/>
                      <a:gd name="connsiteY15" fmla="*/ 254757 h 396445"/>
                      <a:gd name="connsiteX16" fmla="*/ 605287 w 710475"/>
                      <a:gd name="connsiteY16" fmla="*/ 171739 h 3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0475" h="396445">
                        <a:moveTo>
                          <a:pt x="605287" y="171739"/>
                        </a:moveTo>
                        <a:cubicBezTo>
                          <a:pt x="660237" y="139629"/>
                          <a:pt x="683782" y="143350"/>
                          <a:pt x="699725" y="114511"/>
                        </a:cubicBezTo>
                        <a:cubicBezTo>
                          <a:pt x="715476" y="85994"/>
                          <a:pt x="715444" y="40732"/>
                          <a:pt x="689364" y="16769"/>
                        </a:cubicBezTo>
                        <a:cubicBezTo>
                          <a:pt x="687439" y="15005"/>
                          <a:pt x="667583" y="-2670"/>
                          <a:pt x="640702" y="345"/>
                        </a:cubicBezTo>
                        <a:cubicBezTo>
                          <a:pt x="600059" y="4932"/>
                          <a:pt x="597043" y="50868"/>
                          <a:pt x="551460" y="71912"/>
                        </a:cubicBezTo>
                        <a:cubicBezTo>
                          <a:pt x="512806" y="89747"/>
                          <a:pt x="470687" y="77205"/>
                          <a:pt x="442170" y="68704"/>
                        </a:cubicBezTo>
                        <a:cubicBezTo>
                          <a:pt x="373491" y="48270"/>
                          <a:pt x="363290" y="9616"/>
                          <a:pt x="327715" y="15775"/>
                        </a:cubicBezTo>
                        <a:cubicBezTo>
                          <a:pt x="283094" y="23506"/>
                          <a:pt x="279149" y="87662"/>
                          <a:pt x="234721" y="91608"/>
                        </a:cubicBezTo>
                        <a:cubicBezTo>
                          <a:pt x="205016" y="94238"/>
                          <a:pt x="197927" y="66362"/>
                          <a:pt x="158888" y="58695"/>
                        </a:cubicBezTo>
                        <a:cubicBezTo>
                          <a:pt x="112984" y="49682"/>
                          <a:pt x="62653" y="76338"/>
                          <a:pt x="34393" y="108769"/>
                        </a:cubicBezTo>
                        <a:cubicBezTo>
                          <a:pt x="-17221" y="168050"/>
                          <a:pt x="-3620" y="256521"/>
                          <a:pt x="28683" y="310509"/>
                        </a:cubicBezTo>
                        <a:cubicBezTo>
                          <a:pt x="55211" y="354873"/>
                          <a:pt x="112278" y="405909"/>
                          <a:pt x="160331" y="394938"/>
                        </a:cubicBezTo>
                        <a:cubicBezTo>
                          <a:pt x="198312" y="386277"/>
                          <a:pt x="210662" y="343453"/>
                          <a:pt x="243318" y="347719"/>
                        </a:cubicBezTo>
                        <a:cubicBezTo>
                          <a:pt x="266542" y="350735"/>
                          <a:pt x="267376" y="373318"/>
                          <a:pt x="294835" y="384930"/>
                        </a:cubicBezTo>
                        <a:cubicBezTo>
                          <a:pt x="339905" y="403984"/>
                          <a:pt x="395560" y="367640"/>
                          <a:pt x="410733" y="357728"/>
                        </a:cubicBezTo>
                        <a:cubicBezTo>
                          <a:pt x="454007" y="329467"/>
                          <a:pt x="447110" y="311407"/>
                          <a:pt x="502894" y="254757"/>
                        </a:cubicBezTo>
                        <a:cubicBezTo>
                          <a:pt x="524867" y="232399"/>
                          <a:pt x="556625" y="200160"/>
                          <a:pt x="605287" y="171739"/>
                        </a:cubicBezTo>
                        <a:close/>
                      </a:path>
                    </a:pathLst>
                  </a:custGeom>
                  <a:solidFill>
                    <a:srgbClr val="26264F"/>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84" name="Freeform: Shape 383">
                    <a:extLst>
                      <a:ext uri="{FF2B5EF4-FFF2-40B4-BE49-F238E27FC236}">
                        <a16:creationId xmlns:a16="http://schemas.microsoft.com/office/drawing/2014/main" id="{E2E5C1DA-13AA-4453-99FA-279AD9C5C407}"/>
                      </a:ext>
                    </a:extLst>
                  </p:cNvPr>
                  <p:cNvSpPr/>
                  <p:nvPr/>
                </p:nvSpPr>
                <p:spPr>
                  <a:xfrm>
                    <a:off x="973428" y="2749644"/>
                    <a:ext cx="263068" cy="235033"/>
                  </a:xfrm>
                  <a:custGeom>
                    <a:avLst/>
                    <a:gdLst>
                      <a:gd name="connsiteX0" fmla="*/ 4703 w 263068"/>
                      <a:gd name="connsiteY0" fmla="*/ 64798 h 235033"/>
                      <a:gd name="connsiteX1" fmla="*/ 30623 w 263068"/>
                      <a:gd name="connsiteY1" fmla="*/ 68391 h 235033"/>
                      <a:gd name="connsiteX2" fmla="*/ 56093 w 263068"/>
                      <a:gd name="connsiteY2" fmla="*/ 75159 h 235033"/>
                      <a:gd name="connsiteX3" fmla="*/ 101451 w 263068"/>
                      <a:gd name="connsiteY3" fmla="*/ 97806 h 235033"/>
                      <a:gd name="connsiteX4" fmla="*/ 176418 w 263068"/>
                      <a:gd name="connsiteY4" fmla="*/ 103612 h 235033"/>
                      <a:gd name="connsiteX5" fmla="*/ 194959 w 263068"/>
                      <a:gd name="connsiteY5" fmla="*/ 20883 h 235033"/>
                      <a:gd name="connsiteX6" fmla="*/ 196467 w 263068"/>
                      <a:gd name="connsiteY6" fmla="*/ 0 h 235033"/>
                      <a:gd name="connsiteX7" fmla="*/ 229475 w 263068"/>
                      <a:gd name="connsiteY7" fmla="*/ 4555 h 235033"/>
                      <a:gd name="connsiteX8" fmla="*/ 42876 w 263068"/>
                      <a:gd name="connsiteY8" fmla="*/ 231732 h 235033"/>
                      <a:gd name="connsiteX9" fmla="*/ 4703 w 263068"/>
                      <a:gd name="connsiteY9" fmla="*/ 64798 h 23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068" h="235033">
                        <a:moveTo>
                          <a:pt x="4703" y="64798"/>
                        </a:moveTo>
                        <a:cubicBezTo>
                          <a:pt x="5313" y="63258"/>
                          <a:pt x="28153" y="67909"/>
                          <a:pt x="30623" y="68391"/>
                        </a:cubicBezTo>
                        <a:cubicBezTo>
                          <a:pt x="39252" y="70091"/>
                          <a:pt x="47752" y="72368"/>
                          <a:pt x="56093" y="75159"/>
                        </a:cubicBezTo>
                        <a:cubicBezTo>
                          <a:pt x="72292" y="80612"/>
                          <a:pt x="86952" y="88921"/>
                          <a:pt x="101451" y="97806"/>
                        </a:cubicBezTo>
                        <a:cubicBezTo>
                          <a:pt x="122751" y="110862"/>
                          <a:pt x="155888" y="127222"/>
                          <a:pt x="176418" y="103612"/>
                        </a:cubicBezTo>
                        <a:cubicBezTo>
                          <a:pt x="196178" y="80933"/>
                          <a:pt x="193676" y="48919"/>
                          <a:pt x="194959" y="20883"/>
                        </a:cubicBezTo>
                        <a:cubicBezTo>
                          <a:pt x="195023" y="19247"/>
                          <a:pt x="196563" y="32"/>
                          <a:pt x="196467" y="0"/>
                        </a:cubicBezTo>
                        <a:cubicBezTo>
                          <a:pt x="196467" y="0"/>
                          <a:pt x="229475" y="4555"/>
                          <a:pt x="229475" y="4555"/>
                        </a:cubicBezTo>
                        <a:cubicBezTo>
                          <a:pt x="229475" y="4555"/>
                          <a:pt x="380274" y="267243"/>
                          <a:pt x="42876" y="231732"/>
                        </a:cubicBezTo>
                        <a:cubicBezTo>
                          <a:pt x="42844" y="231765"/>
                          <a:pt x="-16885" y="119972"/>
                          <a:pt x="4703" y="64798"/>
                        </a:cubicBezTo>
                        <a:close/>
                      </a:path>
                    </a:pathLst>
                  </a:custGeom>
                  <a:solidFill>
                    <a:srgbClr val="FCB148"/>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85" name="Freeform: Shape 384">
                    <a:extLst>
                      <a:ext uri="{FF2B5EF4-FFF2-40B4-BE49-F238E27FC236}">
                        <a16:creationId xmlns:a16="http://schemas.microsoft.com/office/drawing/2014/main" id="{8054B89B-97FD-4E04-8C58-255586912144}"/>
                      </a:ext>
                    </a:extLst>
                  </p:cNvPr>
                  <p:cNvSpPr/>
                  <p:nvPr/>
                </p:nvSpPr>
                <p:spPr>
                  <a:xfrm>
                    <a:off x="665789" y="2682789"/>
                    <a:ext cx="27905" cy="76029"/>
                  </a:xfrm>
                  <a:custGeom>
                    <a:avLst/>
                    <a:gdLst>
                      <a:gd name="connsiteX0" fmla="*/ 23350 w 27905"/>
                      <a:gd name="connsiteY0" fmla="*/ 76030 h 76029"/>
                      <a:gd name="connsiteX1" fmla="*/ 27906 w 27905"/>
                      <a:gd name="connsiteY1" fmla="*/ 42412 h 76029"/>
                      <a:gd name="connsiteX2" fmla="*/ 9076 w 27905"/>
                      <a:gd name="connsiteY2" fmla="*/ 582 h 76029"/>
                      <a:gd name="connsiteX3" fmla="*/ 3590 w 27905"/>
                      <a:gd name="connsiteY3" fmla="*/ 30319 h 76029"/>
                      <a:gd name="connsiteX4" fmla="*/ 11482 w 27905"/>
                      <a:gd name="connsiteY4" fmla="*/ 52388 h 76029"/>
                      <a:gd name="connsiteX5" fmla="*/ 9108 w 27905"/>
                      <a:gd name="connsiteY5" fmla="*/ 76030 h 76029"/>
                      <a:gd name="connsiteX6" fmla="*/ 23350 w 27905"/>
                      <a:gd name="connsiteY6" fmla="*/ 76030 h 7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05" h="76029">
                        <a:moveTo>
                          <a:pt x="23350" y="76030"/>
                        </a:moveTo>
                        <a:lnTo>
                          <a:pt x="27906" y="42412"/>
                        </a:lnTo>
                        <a:cubicBezTo>
                          <a:pt x="27906" y="42412"/>
                          <a:pt x="16742" y="-5801"/>
                          <a:pt x="9076" y="582"/>
                        </a:cubicBezTo>
                        <a:cubicBezTo>
                          <a:pt x="1409" y="6966"/>
                          <a:pt x="-3852" y="18001"/>
                          <a:pt x="3590" y="30319"/>
                        </a:cubicBezTo>
                        <a:cubicBezTo>
                          <a:pt x="11032" y="42637"/>
                          <a:pt x="11931" y="41001"/>
                          <a:pt x="11482" y="52388"/>
                        </a:cubicBezTo>
                        <a:cubicBezTo>
                          <a:pt x="11032" y="63808"/>
                          <a:pt x="9108" y="76030"/>
                          <a:pt x="9108" y="76030"/>
                        </a:cubicBezTo>
                        <a:lnTo>
                          <a:pt x="23350" y="76030"/>
                        </a:lnTo>
                        <a:close/>
                      </a:path>
                    </a:pathLst>
                  </a:custGeom>
                  <a:solidFill>
                    <a:srgbClr val="893976"/>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86" name="Freeform: Shape 385">
                    <a:extLst>
                      <a:ext uri="{FF2B5EF4-FFF2-40B4-BE49-F238E27FC236}">
                        <a16:creationId xmlns:a16="http://schemas.microsoft.com/office/drawing/2014/main" id="{5D55DCCC-5102-4229-80D9-6F5D5FBB8BEC}"/>
                      </a:ext>
                    </a:extLst>
                  </p:cNvPr>
                  <p:cNvSpPr/>
                  <p:nvPr/>
                </p:nvSpPr>
                <p:spPr>
                  <a:xfrm>
                    <a:off x="630236" y="2749644"/>
                    <a:ext cx="263081" cy="235033"/>
                  </a:xfrm>
                  <a:custGeom>
                    <a:avLst/>
                    <a:gdLst>
                      <a:gd name="connsiteX0" fmla="*/ 258365 w 263081"/>
                      <a:gd name="connsiteY0" fmla="*/ 64798 h 235033"/>
                      <a:gd name="connsiteX1" fmla="*/ 232446 w 263081"/>
                      <a:gd name="connsiteY1" fmla="*/ 68391 h 235033"/>
                      <a:gd name="connsiteX2" fmla="*/ 206976 w 263081"/>
                      <a:gd name="connsiteY2" fmla="*/ 75159 h 235033"/>
                      <a:gd name="connsiteX3" fmla="*/ 161618 w 263081"/>
                      <a:gd name="connsiteY3" fmla="*/ 97806 h 235033"/>
                      <a:gd name="connsiteX4" fmla="*/ 86651 w 263081"/>
                      <a:gd name="connsiteY4" fmla="*/ 103612 h 235033"/>
                      <a:gd name="connsiteX5" fmla="*/ 68110 w 263081"/>
                      <a:gd name="connsiteY5" fmla="*/ 20883 h 235033"/>
                      <a:gd name="connsiteX6" fmla="*/ 66602 w 263081"/>
                      <a:gd name="connsiteY6" fmla="*/ 0 h 235033"/>
                      <a:gd name="connsiteX7" fmla="*/ 33594 w 263081"/>
                      <a:gd name="connsiteY7" fmla="*/ 4555 h 235033"/>
                      <a:gd name="connsiteX8" fmla="*/ 220193 w 263081"/>
                      <a:gd name="connsiteY8" fmla="*/ 231732 h 235033"/>
                      <a:gd name="connsiteX9" fmla="*/ 258365 w 263081"/>
                      <a:gd name="connsiteY9" fmla="*/ 64798 h 23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081" h="235033">
                        <a:moveTo>
                          <a:pt x="258365" y="64798"/>
                        </a:moveTo>
                        <a:cubicBezTo>
                          <a:pt x="257756" y="63258"/>
                          <a:pt x="234916" y="67909"/>
                          <a:pt x="232446" y="68391"/>
                        </a:cubicBezTo>
                        <a:cubicBezTo>
                          <a:pt x="223817" y="70091"/>
                          <a:pt x="215317" y="72368"/>
                          <a:pt x="206976" y="75159"/>
                        </a:cubicBezTo>
                        <a:cubicBezTo>
                          <a:pt x="190777" y="80612"/>
                          <a:pt x="176117" y="88921"/>
                          <a:pt x="161618" y="97806"/>
                        </a:cubicBezTo>
                        <a:cubicBezTo>
                          <a:pt x="140318" y="110862"/>
                          <a:pt x="107181" y="127222"/>
                          <a:pt x="86651" y="103612"/>
                        </a:cubicBezTo>
                        <a:cubicBezTo>
                          <a:pt x="66891" y="80933"/>
                          <a:pt x="69393" y="48919"/>
                          <a:pt x="68110" y="20883"/>
                        </a:cubicBezTo>
                        <a:cubicBezTo>
                          <a:pt x="68046" y="19247"/>
                          <a:pt x="66506" y="32"/>
                          <a:pt x="66602" y="0"/>
                        </a:cubicBezTo>
                        <a:cubicBezTo>
                          <a:pt x="66602" y="0"/>
                          <a:pt x="33594" y="4555"/>
                          <a:pt x="33594" y="4555"/>
                        </a:cubicBezTo>
                        <a:cubicBezTo>
                          <a:pt x="33594" y="4555"/>
                          <a:pt x="-117205" y="267243"/>
                          <a:pt x="220193" y="231732"/>
                        </a:cubicBezTo>
                        <a:cubicBezTo>
                          <a:pt x="220257" y="231765"/>
                          <a:pt x="279986" y="119972"/>
                          <a:pt x="258365" y="64798"/>
                        </a:cubicBezTo>
                        <a:close/>
                      </a:path>
                    </a:pathLst>
                  </a:custGeom>
                  <a:solidFill>
                    <a:srgbClr val="FCB148"/>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87" name="Freeform: Shape 386">
                    <a:extLst>
                      <a:ext uri="{FF2B5EF4-FFF2-40B4-BE49-F238E27FC236}">
                        <a16:creationId xmlns:a16="http://schemas.microsoft.com/office/drawing/2014/main" id="{0BACA03E-8DFD-4A49-95F4-74F9F6600276}"/>
                      </a:ext>
                    </a:extLst>
                  </p:cNvPr>
                  <p:cNvSpPr/>
                  <p:nvPr/>
                </p:nvSpPr>
                <p:spPr>
                  <a:xfrm>
                    <a:off x="899312" y="3689919"/>
                    <a:ext cx="77938" cy="35251"/>
                  </a:xfrm>
                  <a:custGeom>
                    <a:avLst/>
                    <a:gdLst>
                      <a:gd name="connsiteX0" fmla="*/ 20566 w 77938"/>
                      <a:gd name="connsiteY0" fmla="*/ 3978 h 35251"/>
                      <a:gd name="connsiteX1" fmla="*/ 77921 w 77938"/>
                      <a:gd name="connsiteY1" fmla="*/ 33714 h 35251"/>
                      <a:gd name="connsiteX2" fmla="*/ 26436 w 77938"/>
                      <a:gd name="connsiteY2" fmla="*/ 32944 h 35251"/>
                      <a:gd name="connsiteX3" fmla="*/ 100 w 77938"/>
                      <a:gd name="connsiteY3" fmla="*/ 22615 h 35251"/>
                      <a:gd name="connsiteX4" fmla="*/ 6804 w 77938"/>
                      <a:gd name="connsiteY4" fmla="*/ 0 h 35251"/>
                      <a:gd name="connsiteX5" fmla="*/ 20566 w 77938"/>
                      <a:gd name="connsiteY5" fmla="*/ 3978 h 35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38" h="35251">
                        <a:moveTo>
                          <a:pt x="20566" y="3978"/>
                        </a:moveTo>
                        <a:cubicBezTo>
                          <a:pt x="20566" y="3978"/>
                          <a:pt x="77023" y="29640"/>
                          <a:pt x="77921" y="33714"/>
                        </a:cubicBezTo>
                        <a:cubicBezTo>
                          <a:pt x="78852" y="37820"/>
                          <a:pt x="41609" y="32335"/>
                          <a:pt x="26436" y="32944"/>
                        </a:cubicBezTo>
                        <a:cubicBezTo>
                          <a:pt x="11231" y="33521"/>
                          <a:pt x="-1247" y="29031"/>
                          <a:pt x="100" y="22615"/>
                        </a:cubicBezTo>
                        <a:cubicBezTo>
                          <a:pt x="1479" y="16167"/>
                          <a:pt x="6804" y="0"/>
                          <a:pt x="6804" y="0"/>
                        </a:cubicBezTo>
                        <a:lnTo>
                          <a:pt x="20566" y="3978"/>
                        </a:lnTo>
                        <a:close/>
                      </a:path>
                    </a:pathLst>
                  </a:custGeom>
                  <a:solidFill>
                    <a:srgbClr val="26264F"/>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88" name="Freeform: Shape 387">
                    <a:extLst>
                      <a:ext uri="{FF2B5EF4-FFF2-40B4-BE49-F238E27FC236}">
                        <a16:creationId xmlns:a16="http://schemas.microsoft.com/office/drawing/2014/main" id="{BA0F9A1C-318E-47E6-8715-0F885A48A835}"/>
                      </a:ext>
                    </a:extLst>
                  </p:cNvPr>
                  <p:cNvSpPr/>
                  <p:nvPr/>
                </p:nvSpPr>
                <p:spPr>
                  <a:xfrm>
                    <a:off x="900983" y="3670030"/>
                    <a:ext cx="20947" cy="29708"/>
                  </a:xfrm>
                  <a:custGeom>
                    <a:avLst/>
                    <a:gdLst>
                      <a:gd name="connsiteX0" fmla="*/ 20947 w 20947"/>
                      <a:gd name="connsiteY0" fmla="*/ 3047 h 29708"/>
                      <a:gd name="connsiteX1" fmla="*/ 17515 w 20947"/>
                      <a:gd name="connsiteY1" fmla="*/ 28453 h 29708"/>
                      <a:gd name="connsiteX2" fmla="*/ 2566 w 20947"/>
                      <a:gd name="connsiteY2" fmla="*/ 27876 h 29708"/>
                      <a:gd name="connsiteX3" fmla="*/ 0 w 20947"/>
                      <a:gd name="connsiteY3" fmla="*/ 0 h 29708"/>
                      <a:gd name="connsiteX4" fmla="*/ 20947 w 20947"/>
                      <a:gd name="connsiteY4" fmla="*/ 3047 h 2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7" h="29708">
                        <a:moveTo>
                          <a:pt x="20947" y="3047"/>
                        </a:moveTo>
                        <a:lnTo>
                          <a:pt x="17515" y="28453"/>
                        </a:lnTo>
                        <a:cubicBezTo>
                          <a:pt x="17515" y="28453"/>
                          <a:pt x="8565" y="31629"/>
                          <a:pt x="2566" y="27876"/>
                        </a:cubicBezTo>
                        <a:lnTo>
                          <a:pt x="0" y="0"/>
                        </a:lnTo>
                        <a:lnTo>
                          <a:pt x="20947" y="3047"/>
                        </a:lnTo>
                        <a:close/>
                      </a:path>
                    </a:pathLst>
                  </a:custGeom>
                  <a:solidFill>
                    <a:srgbClr val="893976"/>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89" name="Freeform: Shape 388">
                    <a:extLst>
                      <a:ext uri="{FF2B5EF4-FFF2-40B4-BE49-F238E27FC236}">
                        <a16:creationId xmlns:a16="http://schemas.microsoft.com/office/drawing/2014/main" id="{A363FCC5-4CB3-4E42-87F1-A80CA3975C4A}"/>
                      </a:ext>
                    </a:extLst>
                  </p:cNvPr>
                  <p:cNvSpPr/>
                  <p:nvPr/>
                </p:nvSpPr>
                <p:spPr>
                  <a:xfrm>
                    <a:off x="647613" y="3673687"/>
                    <a:ext cx="49251" cy="60371"/>
                  </a:xfrm>
                  <a:custGeom>
                    <a:avLst/>
                    <a:gdLst>
                      <a:gd name="connsiteX0" fmla="*/ 8486 w 49251"/>
                      <a:gd name="connsiteY0" fmla="*/ 0 h 60371"/>
                      <a:gd name="connsiteX1" fmla="*/ 1910 w 49251"/>
                      <a:gd name="connsiteY1" fmla="*/ 10554 h 60371"/>
                      <a:gd name="connsiteX2" fmla="*/ 402 w 49251"/>
                      <a:gd name="connsiteY2" fmla="*/ 20402 h 60371"/>
                      <a:gd name="connsiteX3" fmla="*/ 9288 w 49251"/>
                      <a:gd name="connsiteY3" fmla="*/ 50716 h 60371"/>
                      <a:gd name="connsiteX4" fmla="*/ 48552 w 49251"/>
                      <a:gd name="connsiteY4" fmla="*/ 60371 h 60371"/>
                      <a:gd name="connsiteX5" fmla="*/ 44221 w 49251"/>
                      <a:gd name="connsiteY5" fmla="*/ 50234 h 60371"/>
                      <a:gd name="connsiteX6" fmla="*/ 29080 w 49251"/>
                      <a:gd name="connsiteY6" fmla="*/ 35671 h 60371"/>
                      <a:gd name="connsiteX7" fmla="*/ 24621 w 49251"/>
                      <a:gd name="connsiteY7" fmla="*/ 4395 h 60371"/>
                      <a:gd name="connsiteX8" fmla="*/ 8486 w 49251"/>
                      <a:gd name="connsiteY8" fmla="*/ 0 h 6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51" h="60371">
                        <a:moveTo>
                          <a:pt x="8486" y="0"/>
                        </a:moveTo>
                        <a:lnTo>
                          <a:pt x="1910" y="10554"/>
                        </a:lnTo>
                        <a:cubicBezTo>
                          <a:pt x="82" y="13505"/>
                          <a:pt x="-464" y="17066"/>
                          <a:pt x="402" y="20402"/>
                        </a:cubicBezTo>
                        <a:cubicBezTo>
                          <a:pt x="2712" y="29159"/>
                          <a:pt x="7299" y="46257"/>
                          <a:pt x="9288" y="50716"/>
                        </a:cubicBezTo>
                        <a:cubicBezTo>
                          <a:pt x="12015" y="56778"/>
                          <a:pt x="48552" y="60371"/>
                          <a:pt x="48552" y="60371"/>
                        </a:cubicBezTo>
                        <a:cubicBezTo>
                          <a:pt x="48552" y="60371"/>
                          <a:pt x="51824" y="55784"/>
                          <a:pt x="44221" y="50234"/>
                        </a:cubicBezTo>
                        <a:cubicBezTo>
                          <a:pt x="36651" y="44685"/>
                          <a:pt x="31775" y="43819"/>
                          <a:pt x="29080" y="35671"/>
                        </a:cubicBezTo>
                        <a:cubicBezTo>
                          <a:pt x="26418" y="27491"/>
                          <a:pt x="24621" y="4395"/>
                          <a:pt x="24621" y="4395"/>
                        </a:cubicBezTo>
                        <a:lnTo>
                          <a:pt x="8486" y="0"/>
                        </a:lnTo>
                        <a:close/>
                      </a:path>
                    </a:pathLst>
                  </a:custGeom>
                  <a:solidFill>
                    <a:srgbClr val="26264F"/>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90" name="Freeform: Shape 389">
                    <a:extLst>
                      <a:ext uri="{FF2B5EF4-FFF2-40B4-BE49-F238E27FC236}">
                        <a16:creationId xmlns:a16="http://schemas.microsoft.com/office/drawing/2014/main" id="{D6A4F0A7-FDBD-4294-A908-9ED09190AA9D}"/>
                      </a:ext>
                    </a:extLst>
                  </p:cNvPr>
                  <p:cNvSpPr/>
                  <p:nvPr/>
                </p:nvSpPr>
                <p:spPr>
                  <a:xfrm>
                    <a:off x="653964" y="3643886"/>
                    <a:ext cx="29465" cy="42149"/>
                  </a:xfrm>
                  <a:custGeom>
                    <a:avLst/>
                    <a:gdLst>
                      <a:gd name="connsiteX0" fmla="*/ 29465 w 29465"/>
                      <a:gd name="connsiteY0" fmla="*/ 3015 h 42149"/>
                      <a:gd name="connsiteX1" fmla="*/ 15351 w 29465"/>
                      <a:gd name="connsiteY1" fmla="*/ 40547 h 42149"/>
                      <a:gd name="connsiteX2" fmla="*/ 4348 w 29465"/>
                      <a:gd name="connsiteY2" fmla="*/ 38237 h 42149"/>
                      <a:gd name="connsiteX3" fmla="*/ 1076 w 29465"/>
                      <a:gd name="connsiteY3" fmla="*/ 35029 h 42149"/>
                      <a:gd name="connsiteX4" fmla="*/ 2424 w 29465"/>
                      <a:gd name="connsiteY4" fmla="*/ 0 h 42149"/>
                      <a:gd name="connsiteX5" fmla="*/ 29465 w 29465"/>
                      <a:gd name="connsiteY5" fmla="*/ 3015 h 4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65" h="42149">
                        <a:moveTo>
                          <a:pt x="29465" y="3015"/>
                        </a:moveTo>
                        <a:cubicBezTo>
                          <a:pt x="27060" y="4940"/>
                          <a:pt x="15351" y="40547"/>
                          <a:pt x="15351" y="40547"/>
                        </a:cubicBezTo>
                        <a:cubicBezTo>
                          <a:pt x="15351" y="40547"/>
                          <a:pt x="11566" y="45391"/>
                          <a:pt x="4348" y="38237"/>
                        </a:cubicBezTo>
                        <a:cubicBezTo>
                          <a:pt x="-2869" y="31084"/>
                          <a:pt x="1076" y="35029"/>
                          <a:pt x="1076" y="35029"/>
                        </a:cubicBezTo>
                        <a:lnTo>
                          <a:pt x="2424" y="0"/>
                        </a:lnTo>
                        <a:lnTo>
                          <a:pt x="29465" y="3015"/>
                        </a:lnTo>
                        <a:close/>
                      </a:path>
                    </a:pathLst>
                  </a:custGeom>
                  <a:solidFill>
                    <a:srgbClr val="893976"/>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91" name="Freeform: Shape 390">
                    <a:extLst>
                      <a:ext uri="{FF2B5EF4-FFF2-40B4-BE49-F238E27FC236}">
                        <a16:creationId xmlns:a16="http://schemas.microsoft.com/office/drawing/2014/main" id="{B55AF26C-C96C-448C-95E8-5A51F1BA7304}"/>
                      </a:ext>
                    </a:extLst>
                  </p:cNvPr>
                  <p:cNvSpPr/>
                  <p:nvPr/>
                </p:nvSpPr>
                <p:spPr>
                  <a:xfrm>
                    <a:off x="818442" y="3127180"/>
                    <a:ext cx="136685" cy="555292"/>
                  </a:xfrm>
                  <a:custGeom>
                    <a:avLst/>
                    <a:gdLst>
                      <a:gd name="connsiteX0" fmla="*/ 134540 w 136685"/>
                      <a:gd name="connsiteY0" fmla="*/ 35310 h 555292"/>
                      <a:gd name="connsiteX1" fmla="*/ 133289 w 136685"/>
                      <a:gd name="connsiteY1" fmla="*/ 281477 h 555292"/>
                      <a:gd name="connsiteX2" fmla="*/ 106055 w 136685"/>
                      <a:gd name="connsiteY2" fmla="*/ 555168 h 555292"/>
                      <a:gd name="connsiteX3" fmla="*/ 91491 w 136685"/>
                      <a:gd name="connsiteY3" fmla="*/ 555200 h 555292"/>
                      <a:gd name="connsiteX4" fmla="*/ 81547 w 136685"/>
                      <a:gd name="connsiteY4" fmla="*/ 554719 h 555292"/>
                      <a:gd name="connsiteX5" fmla="*/ 60632 w 136685"/>
                      <a:gd name="connsiteY5" fmla="*/ 487836 h 555292"/>
                      <a:gd name="connsiteX6" fmla="*/ 46037 w 136685"/>
                      <a:gd name="connsiteY6" fmla="*/ 409501 h 555292"/>
                      <a:gd name="connsiteX7" fmla="*/ 39076 w 136685"/>
                      <a:gd name="connsiteY7" fmla="*/ 252511 h 555292"/>
                      <a:gd name="connsiteX8" fmla="*/ 7094 w 136685"/>
                      <a:gd name="connsiteY8" fmla="*/ 113933 h 555292"/>
                      <a:gd name="connsiteX9" fmla="*/ 8602 w 136685"/>
                      <a:gd name="connsiteY9" fmla="*/ 9391 h 555292"/>
                      <a:gd name="connsiteX10" fmla="*/ 134540 w 136685"/>
                      <a:gd name="connsiteY10" fmla="*/ 35310 h 55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685" h="555292">
                        <a:moveTo>
                          <a:pt x="134540" y="35310"/>
                        </a:moveTo>
                        <a:cubicBezTo>
                          <a:pt x="137524" y="111110"/>
                          <a:pt x="137652" y="193487"/>
                          <a:pt x="133289" y="281477"/>
                        </a:cubicBezTo>
                        <a:cubicBezTo>
                          <a:pt x="128381" y="380567"/>
                          <a:pt x="118501" y="472150"/>
                          <a:pt x="106055" y="555168"/>
                        </a:cubicBezTo>
                        <a:cubicBezTo>
                          <a:pt x="101436" y="555328"/>
                          <a:pt x="96560" y="555328"/>
                          <a:pt x="91491" y="555200"/>
                        </a:cubicBezTo>
                        <a:cubicBezTo>
                          <a:pt x="88059" y="555104"/>
                          <a:pt x="84755" y="554943"/>
                          <a:pt x="81547" y="554719"/>
                        </a:cubicBezTo>
                        <a:cubicBezTo>
                          <a:pt x="75100" y="537493"/>
                          <a:pt x="67465" y="514878"/>
                          <a:pt x="60632" y="487836"/>
                        </a:cubicBezTo>
                        <a:cubicBezTo>
                          <a:pt x="53447" y="459415"/>
                          <a:pt x="49116" y="433913"/>
                          <a:pt x="46037" y="409501"/>
                        </a:cubicBezTo>
                        <a:cubicBezTo>
                          <a:pt x="35162" y="323628"/>
                          <a:pt x="47897" y="316154"/>
                          <a:pt x="39076" y="252511"/>
                        </a:cubicBezTo>
                        <a:cubicBezTo>
                          <a:pt x="31249" y="196150"/>
                          <a:pt x="20150" y="193936"/>
                          <a:pt x="7094" y="113933"/>
                        </a:cubicBezTo>
                        <a:cubicBezTo>
                          <a:pt x="-7053" y="27098"/>
                          <a:pt x="3469" y="14074"/>
                          <a:pt x="8602" y="9391"/>
                        </a:cubicBezTo>
                        <a:cubicBezTo>
                          <a:pt x="30415" y="-10658"/>
                          <a:pt x="81643" y="2975"/>
                          <a:pt x="134540" y="35310"/>
                        </a:cubicBezTo>
                        <a:close/>
                      </a:path>
                    </a:pathLst>
                  </a:custGeom>
                  <a:solidFill>
                    <a:srgbClr val="26264F"/>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92" name="Freeform: Shape 391">
                    <a:extLst>
                      <a:ext uri="{FF2B5EF4-FFF2-40B4-BE49-F238E27FC236}">
                        <a16:creationId xmlns:a16="http://schemas.microsoft.com/office/drawing/2014/main" id="{38AB1D96-9242-4EA3-B4EA-EAF5542E81B0}"/>
                      </a:ext>
                    </a:extLst>
                  </p:cNvPr>
                  <p:cNvSpPr/>
                  <p:nvPr/>
                </p:nvSpPr>
                <p:spPr>
                  <a:xfrm>
                    <a:off x="818466" y="3127167"/>
                    <a:ext cx="127202" cy="555305"/>
                  </a:xfrm>
                  <a:custGeom>
                    <a:avLst/>
                    <a:gdLst>
                      <a:gd name="connsiteX0" fmla="*/ 8577 w 127202"/>
                      <a:gd name="connsiteY0" fmla="*/ 9372 h 555305"/>
                      <a:gd name="connsiteX1" fmla="*/ 127202 w 127202"/>
                      <a:gd name="connsiteY1" fmla="*/ 30993 h 555305"/>
                      <a:gd name="connsiteX2" fmla="*/ 70039 w 127202"/>
                      <a:gd name="connsiteY2" fmla="*/ 160235 h 555305"/>
                      <a:gd name="connsiteX3" fmla="*/ 101604 w 127202"/>
                      <a:gd name="connsiteY3" fmla="*/ 231000 h 555305"/>
                      <a:gd name="connsiteX4" fmla="*/ 66222 w 127202"/>
                      <a:gd name="connsiteY4" fmla="*/ 323738 h 555305"/>
                      <a:gd name="connsiteX5" fmla="*/ 86303 w 127202"/>
                      <a:gd name="connsiteY5" fmla="*/ 385873 h 555305"/>
                      <a:gd name="connsiteX6" fmla="*/ 76743 w 127202"/>
                      <a:gd name="connsiteY6" fmla="*/ 470976 h 555305"/>
                      <a:gd name="connsiteX7" fmla="*/ 111291 w 127202"/>
                      <a:gd name="connsiteY7" fmla="*/ 518452 h 555305"/>
                      <a:gd name="connsiteX8" fmla="*/ 106063 w 127202"/>
                      <a:gd name="connsiteY8" fmla="*/ 555181 h 555305"/>
                      <a:gd name="connsiteX9" fmla="*/ 91499 w 127202"/>
                      <a:gd name="connsiteY9" fmla="*/ 555213 h 555305"/>
                      <a:gd name="connsiteX10" fmla="*/ 81555 w 127202"/>
                      <a:gd name="connsiteY10" fmla="*/ 554732 h 555305"/>
                      <a:gd name="connsiteX11" fmla="*/ 60640 w 127202"/>
                      <a:gd name="connsiteY11" fmla="*/ 487849 h 555305"/>
                      <a:gd name="connsiteX12" fmla="*/ 46045 w 127202"/>
                      <a:gd name="connsiteY12" fmla="*/ 409515 h 555305"/>
                      <a:gd name="connsiteX13" fmla="*/ 39084 w 127202"/>
                      <a:gd name="connsiteY13" fmla="*/ 252524 h 555305"/>
                      <a:gd name="connsiteX14" fmla="*/ 7134 w 127202"/>
                      <a:gd name="connsiteY14" fmla="*/ 113947 h 555305"/>
                      <a:gd name="connsiteX15" fmla="*/ 8577 w 127202"/>
                      <a:gd name="connsiteY15" fmla="*/ 9372 h 55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02" h="555305">
                        <a:moveTo>
                          <a:pt x="8577" y="9372"/>
                        </a:moveTo>
                        <a:cubicBezTo>
                          <a:pt x="29364" y="-9747"/>
                          <a:pt x="76936" y="1834"/>
                          <a:pt x="127202" y="30993"/>
                        </a:cubicBezTo>
                        <a:cubicBezTo>
                          <a:pt x="69397" y="93449"/>
                          <a:pt x="63110" y="133963"/>
                          <a:pt x="70039" y="160235"/>
                        </a:cubicBezTo>
                        <a:cubicBezTo>
                          <a:pt x="77866" y="189940"/>
                          <a:pt x="101668" y="198505"/>
                          <a:pt x="101604" y="231000"/>
                        </a:cubicBezTo>
                        <a:cubicBezTo>
                          <a:pt x="101508" y="270905"/>
                          <a:pt x="65452" y="281491"/>
                          <a:pt x="66222" y="323738"/>
                        </a:cubicBezTo>
                        <a:cubicBezTo>
                          <a:pt x="66735" y="351678"/>
                          <a:pt x="82549" y="351389"/>
                          <a:pt x="86303" y="385873"/>
                        </a:cubicBezTo>
                        <a:cubicBezTo>
                          <a:pt x="90729" y="426708"/>
                          <a:pt x="70039" y="440759"/>
                          <a:pt x="76743" y="470976"/>
                        </a:cubicBezTo>
                        <a:cubicBezTo>
                          <a:pt x="79630" y="483968"/>
                          <a:pt x="87842" y="500937"/>
                          <a:pt x="111291" y="518452"/>
                        </a:cubicBezTo>
                        <a:cubicBezTo>
                          <a:pt x="109591" y="530866"/>
                          <a:pt x="107859" y="543120"/>
                          <a:pt x="106063" y="555181"/>
                        </a:cubicBezTo>
                        <a:cubicBezTo>
                          <a:pt x="101443" y="555342"/>
                          <a:pt x="96568" y="555342"/>
                          <a:pt x="91499" y="555213"/>
                        </a:cubicBezTo>
                        <a:cubicBezTo>
                          <a:pt x="88067" y="555117"/>
                          <a:pt x="84763" y="554957"/>
                          <a:pt x="81555" y="554732"/>
                        </a:cubicBezTo>
                        <a:cubicBezTo>
                          <a:pt x="75107" y="537506"/>
                          <a:pt x="67473" y="514891"/>
                          <a:pt x="60640" y="487849"/>
                        </a:cubicBezTo>
                        <a:cubicBezTo>
                          <a:pt x="53455" y="459428"/>
                          <a:pt x="49124" y="433926"/>
                          <a:pt x="46045" y="409515"/>
                        </a:cubicBezTo>
                        <a:cubicBezTo>
                          <a:pt x="35170" y="323641"/>
                          <a:pt x="47905" y="316167"/>
                          <a:pt x="39084" y="252524"/>
                        </a:cubicBezTo>
                        <a:cubicBezTo>
                          <a:pt x="31256" y="196163"/>
                          <a:pt x="20157" y="193949"/>
                          <a:pt x="7134" y="113947"/>
                        </a:cubicBezTo>
                        <a:cubicBezTo>
                          <a:pt x="-7077" y="27111"/>
                          <a:pt x="3477" y="14087"/>
                          <a:pt x="8577" y="9372"/>
                        </a:cubicBezTo>
                        <a:close/>
                      </a:path>
                    </a:pathLst>
                  </a:custGeom>
                  <a:solidFill>
                    <a:srgbClr val="26264F">
                      <a:alpha val="30000"/>
                    </a:srgbClr>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93" name="Freeform: Shape 392">
                    <a:extLst>
                      <a:ext uri="{FF2B5EF4-FFF2-40B4-BE49-F238E27FC236}">
                        <a16:creationId xmlns:a16="http://schemas.microsoft.com/office/drawing/2014/main" id="{26D6C533-F0EC-4724-8F52-039B55FE1BA4}"/>
                      </a:ext>
                    </a:extLst>
                  </p:cNvPr>
                  <p:cNvSpPr/>
                  <p:nvPr/>
                </p:nvSpPr>
                <p:spPr>
                  <a:xfrm>
                    <a:off x="642050" y="3119184"/>
                    <a:ext cx="275133" cy="544357"/>
                  </a:xfrm>
                  <a:custGeom>
                    <a:avLst/>
                    <a:gdLst>
                      <a:gd name="connsiteX0" fmla="*/ 275133 w 275133"/>
                      <a:gd name="connsiteY0" fmla="*/ 42022 h 544357"/>
                      <a:gd name="connsiteX1" fmla="*/ 123660 w 275133"/>
                      <a:gd name="connsiteY1" fmla="*/ 313949 h 544357"/>
                      <a:gd name="connsiteX2" fmla="*/ 41733 w 275133"/>
                      <a:gd name="connsiteY2" fmla="*/ 541511 h 544357"/>
                      <a:gd name="connsiteX3" fmla="*/ 25084 w 275133"/>
                      <a:gd name="connsiteY3" fmla="*/ 544109 h 544357"/>
                      <a:gd name="connsiteX4" fmla="*/ 6222 w 275133"/>
                      <a:gd name="connsiteY4" fmla="*/ 533908 h 544357"/>
                      <a:gd name="connsiteX5" fmla="*/ 1891 w 275133"/>
                      <a:gd name="connsiteY5" fmla="*/ 413038 h 544357"/>
                      <a:gd name="connsiteX6" fmla="*/ 18893 w 275133"/>
                      <a:gd name="connsiteY6" fmla="*/ 322193 h 544357"/>
                      <a:gd name="connsiteX7" fmla="*/ 60017 w 275133"/>
                      <a:gd name="connsiteY7" fmla="*/ 228493 h 544357"/>
                      <a:gd name="connsiteX8" fmla="*/ 91935 w 275133"/>
                      <a:gd name="connsiteY8" fmla="*/ 106788 h 544357"/>
                      <a:gd name="connsiteX9" fmla="*/ 131712 w 275133"/>
                      <a:gd name="connsiteY9" fmla="*/ 0 h 544357"/>
                      <a:gd name="connsiteX10" fmla="*/ 275133 w 275133"/>
                      <a:gd name="connsiteY10" fmla="*/ 42022 h 54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133" h="544357">
                        <a:moveTo>
                          <a:pt x="275133" y="42022"/>
                        </a:moveTo>
                        <a:cubicBezTo>
                          <a:pt x="225348" y="114840"/>
                          <a:pt x="171681" y="205493"/>
                          <a:pt x="123660" y="313949"/>
                        </a:cubicBezTo>
                        <a:cubicBezTo>
                          <a:pt x="87380" y="395940"/>
                          <a:pt x="61076" y="472896"/>
                          <a:pt x="41733" y="541511"/>
                        </a:cubicBezTo>
                        <a:cubicBezTo>
                          <a:pt x="39134" y="542730"/>
                          <a:pt x="32943" y="545136"/>
                          <a:pt x="25084" y="544109"/>
                        </a:cubicBezTo>
                        <a:cubicBezTo>
                          <a:pt x="14338" y="542698"/>
                          <a:pt x="7890" y="535833"/>
                          <a:pt x="6222" y="533908"/>
                        </a:cubicBezTo>
                        <a:cubicBezTo>
                          <a:pt x="-1637" y="484733"/>
                          <a:pt x="-771" y="443095"/>
                          <a:pt x="1891" y="413038"/>
                        </a:cubicBezTo>
                        <a:cubicBezTo>
                          <a:pt x="3592" y="393791"/>
                          <a:pt x="6639" y="361745"/>
                          <a:pt x="18893" y="322193"/>
                        </a:cubicBezTo>
                        <a:cubicBezTo>
                          <a:pt x="32622" y="277861"/>
                          <a:pt x="42085" y="275391"/>
                          <a:pt x="60017" y="228493"/>
                        </a:cubicBezTo>
                        <a:cubicBezTo>
                          <a:pt x="78622" y="179830"/>
                          <a:pt x="74131" y="167672"/>
                          <a:pt x="91935" y="106788"/>
                        </a:cubicBezTo>
                        <a:cubicBezTo>
                          <a:pt x="99249" y="81767"/>
                          <a:pt x="111503" y="44524"/>
                          <a:pt x="131712" y="0"/>
                        </a:cubicBezTo>
                        <a:cubicBezTo>
                          <a:pt x="179540" y="13986"/>
                          <a:pt x="227337" y="28004"/>
                          <a:pt x="275133" y="42022"/>
                        </a:cubicBezTo>
                        <a:close/>
                      </a:path>
                    </a:pathLst>
                  </a:custGeom>
                  <a:solidFill>
                    <a:srgbClr val="26264F"/>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94" name="Freeform: Shape 393">
                    <a:extLst>
                      <a:ext uri="{FF2B5EF4-FFF2-40B4-BE49-F238E27FC236}">
                        <a16:creationId xmlns:a16="http://schemas.microsoft.com/office/drawing/2014/main" id="{B564BD9B-C5D3-488D-B130-9D633842798E}"/>
                      </a:ext>
                    </a:extLst>
                  </p:cNvPr>
                  <p:cNvSpPr/>
                  <p:nvPr/>
                </p:nvSpPr>
                <p:spPr>
                  <a:xfrm>
                    <a:off x="491174" y="2809889"/>
                    <a:ext cx="586875" cy="486910"/>
                  </a:xfrm>
                  <a:custGeom>
                    <a:avLst/>
                    <a:gdLst>
                      <a:gd name="connsiteX0" fmla="*/ 586720 w 586875"/>
                      <a:gd name="connsiteY0" fmla="*/ 64732 h 486910"/>
                      <a:gd name="connsiteX1" fmla="*/ 524713 w 586875"/>
                      <a:gd name="connsiteY1" fmla="*/ 96746 h 486910"/>
                      <a:gd name="connsiteX2" fmla="*/ 531257 w 586875"/>
                      <a:gd name="connsiteY2" fmla="*/ 142297 h 486910"/>
                      <a:gd name="connsiteX3" fmla="*/ 507327 w 586875"/>
                      <a:gd name="connsiteY3" fmla="*/ 203502 h 486910"/>
                      <a:gd name="connsiteX4" fmla="*/ 491576 w 586875"/>
                      <a:gd name="connsiteY4" fmla="*/ 321549 h 486910"/>
                      <a:gd name="connsiteX5" fmla="*/ 494431 w 586875"/>
                      <a:gd name="connsiteY5" fmla="*/ 448900 h 486910"/>
                      <a:gd name="connsiteX6" fmla="*/ 482306 w 586875"/>
                      <a:gd name="connsiteY6" fmla="*/ 462436 h 486910"/>
                      <a:gd name="connsiteX7" fmla="*/ 401437 w 586875"/>
                      <a:gd name="connsiteY7" fmla="*/ 486784 h 486910"/>
                      <a:gd name="connsiteX8" fmla="*/ 289099 w 586875"/>
                      <a:gd name="connsiteY8" fmla="*/ 461731 h 486910"/>
                      <a:gd name="connsiteX9" fmla="*/ 171789 w 586875"/>
                      <a:gd name="connsiteY9" fmla="*/ 476038 h 486910"/>
                      <a:gd name="connsiteX10" fmla="*/ 84505 w 586875"/>
                      <a:gd name="connsiteY10" fmla="*/ 438827 h 486910"/>
                      <a:gd name="connsiteX11" fmla="*/ 40141 w 586875"/>
                      <a:gd name="connsiteY11" fmla="*/ 456021 h 486910"/>
                      <a:gd name="connsiteX12" fmla="*/ 75 w 586875"/>
                      <a:gd name="connsiteY12" fmla="*/ 420254 h 486910"/>
                      <a:gd name="connsiteX13" fmla="*/ 65899 w 586875"/>
                      <a:gd name="connsiteY13" fmla="*/ 371591 h 486910"/>
                      <a:gd name="connsiteX14" fmla="*/ 139615 w 586875"/>
                      <a:gd name="connsiteY14" fmla="*/ 376596 h 486910"/>
                      <a:gd name="connsiteX15" fmla="*/ 243356 w 586875"/>
                      <a:gd name="connsiteY15" fmla="*/ 275742 h 486910"/>
                      <a:gd name="connsiteX16" fmla="*/ 288778 w 586875"/>
                      <a:gd name="connsiteY16" fmla="*/ 179636 h 486910"/>
                      <a:gd name="connsiteX17" fmla="*/ 299877 w 586875"/>
                      <a:gd name="connsiteY17" fmla="*/ 106177 h 486910"/>
                      <a:gd name="connsiteX18" fmla="*/ 302732 w 586875"/>
                      <a:gd name="connsiteY18" fmla="*/ 47506 h 486910"/>
                      <a:gd name="connsiteX19" fmla="*/ 450773 w 586875"/>
                      <a:gd name="connsiteY19" fmla="*/ 896 h 486910"/>
                      <a:gd name="connsiteX20" fmla="*/ 586720 w 586875"/>
                      <a:gd name="connsiteY20" fmla="*/ 64732 h 4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875" h="486910">
                        <a:moveTo>
                          <a:pt x="586720" y="64732"/>
                        </a:moveTo>
                        <a:cubicBezTo>
                          <a:pt x="583576" y="78782"/>
                          <a:pt x="534785" y="71276"/>
                          <a:pt x="524713" y="96746"/>
                        </a:cubicBezTo>
                        <a:cubicBezTo>
                          <a:pt x="519260" y="110411"/>
                          <a:pt x="530776" y="119072"/>
                          <a:pt x="531257" y="142297"/>
                        </a:cubicBezTo>
                        <a:cubicBezTo>
                          <a:pt x="531802" y="168312"/>
                          <a:pt x="517944" y="183068"/>
                          <a:pt x="507327" y="203502"/>
                        </a:cubicBezTo>
                        <a:cubicBezTo>
                          <a:pt x="491769" y="233463"/>
                          <a:pt x="491705" y="262814"/>
                          <a:pt x="491576" y="321549"/>
                        </a:cubicBezTo>
                        <a:cubicBezTo>
                          <a:pt x="491416" y="405145"/>
                          <a:pt x="512106" y="421954"/>
                          <a:pt x="494431" y="448900"/>
                        </a:cubicBezTo>
                        <a:cubicBezTo>
                          <a:pt x="491031" y="454128"/>
                          <a:pt x="486925" y="458619"/>
                          <a:pt x="482306" y="462436"/>
                        </a:cubicBezTo>
                        <a:cubicBezTo>
                          <a:pt x="455969" y="484570"/>
                          <a:pt x="414107" y="486271"/>
                          <a:pt x="401437" y="486784"/>
                        </a:cubicBezTo>
                        <a:cubicBezTo>
                          <a:pt x="350432" y="488869"/>
                          <a:pt x="344402" y="464650"/>
                          <a:pt x="289099" y="461731"/>
                        </a:cubicBezTo>
                        <a:cubicBezTo>
                          <a:pt x="225937" y="458459"/>
                          <a:pt x="216923" y="489158"/>
                          <a:pt x="171789" y="476038"/>
                        </a:cubicBezTo>
                        <a:cubicBezTo>
                          <a:pt x="130505" y="464072"/>
                          <a:pt x="116615" y="432283"/>
                          <a:pt x="84505" y="438827"/>
                        </a:cubicBezTo>
                        <a:cubicBezTo>
                          <a:pt x="64424" y="442965"/>
                          <a:pt x="59099" y="457593"/>
                          <a:pt x="40141" y="456021"/>
                        </a:cubicBezTo>
                        <a:cubicBezTo>
                          <a:pt x="21086" y="454417"/>
                          <a:pt x="1422" y="437544"/>
                          <a:pt x="75" y="420254"/>
                        </a:cubicBezTo>
                        <a:cubicBezTo>
                          <a:pt x="-1593" y="398729"/>
                          <a:pt x="24711" y="371623"/>
                          <a:pt x="65899" y="371591"/>
                        </a:cubicBezTo>
                        <a:cubicBezTo>
                          <a:pt x="82291" y="377333"/>
                          <a:pt x="109429" y="384006"/>
                          <a:pt x="139615" y="376596"/>
                        </a:cubicBezTo>
                        <a:cubicBezTo>
                          <a:pt x="189047" y="364470"/>
                          <a:pt x="214774" y="322415"/>
                          <a:pt x="243356" y="275742"/>
                        </a:cubicBezTo>
                        <a:cubicBezTo>
                          <a:pt x="256315" y="254570"/>
                          <a:pt x="276396" y="221722"/>
                          <a:pt x="288778" y="179636"/>
                        </a:cubicBezTo>
                        <a:cubicBezTo>
                          <a:pt x="295322" y="157598"/>
                          <a:pt x="299717" y="132994"/>
                          <a:pt x="299877" y="106177"/>
                        </a:cubicBezTo>
                        <a:cubicBezTo>
                          <a:pt x="300070" y="74067"/>
                          <a:pt x="293975" y="64668"/>
                          <a:pt x="302732" y="47506"/>
                        </a:cubicBezTo>
                        <a:cubicBezTo>
                          <a:pt x="331186" y="-8246"/>
                          <a:pt x="441406" y="94"/>
                          <a:pt x="450773" y="896"/>
                        </a:cubicBezTo>
                        <a:cubicBezTo>
                          <a:pt x="525804" y="7440"/>
                          <a:pt x="590473" y="47795"/>
                          <a:pt x="586720" y="64732"/>
                        </a:cubicBezTo>
                        <a:close/>
                      </a:path>
                    </a:pathLst>
                  </a:custGeom>
                  <a:solidFill>
                    <a:srgbClr val="FCB148"/>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95" name="Freeform: Shape 394">
                    <a:extLst>
                      <a:ext uri="{FF2B5EF4-FFF2-40B4-BE49-F238E27FC236}">
                        <a16:creationId xmlns:a16="http://schemas.microsoft.com/office/drawing/2014/main" id="{954BA9FC-CF32-4142-9F75-03B889F58753}"/>
                      </a:ext>
                    </a:extLst>
                  </p:cNvPr>
                  <p:cNvSpPr/>
                  <p:nvPr/>
                </p:nvSpPr>
                <p:spPr>
                  <a:xfrm>
                    <a:off x="491142" y="2989557"/>
                    <a:ext cx="482651" cy="307275"/>
                  </a:xfrm>
                  <a:custGeom>
                    <a:avLst/>
                    <a:gdLst>
                      <a:gd name="connsiteX0" fmla="*/ 482306 w 482651"/>
                      <a:gd name="connsiteY0" fmla="*/ 282801 h 307275"/>
                      <a:gd name="connsiteX1" fmla="*/ 401437 w 482651"/>
                      <a:gd name="connsiteY1" fmla="*/ 307148 h 307275"/>
                      <a:gd name="connsiteX2" fmla="*/ 289099 w 482651"/>
                      <a:gd name="connsiteY2" fmla="*/ 282095 h 307275"/>
                      <a:gd name="connsiteX3" fmla="*/ 171789 w 482651"/>
                      <a:gd name="connsiteY3" fmla="*/ 296402 h 307275"/>
                      <a:gd name="connsiteX4" fmla="*/ 84505 w 482651"/>
                      <a:gd name="connsiteY4" fmla="*/ 259191 h 307275"/>
                      <a:gd name="connsiteX5" fmla="*/ 40141 w 482651"/>
                      <a:gd name="connsiteY5" fmla="*/ 276385 h 307275"/>
                      <a:gd name="connsiteX6" fmla="*/ 75 w 482651"/>
                      <a:gd name="connsiteY6" fmla="*/ 240618 h 307275"/>
                      <a:gd name="connsiteX7" fmla="*/ 65899 w 482651"/>
                      <a:gd name="connsiteY7" fmla="*/ 191955 h 307275"/>
                      <a:gd name="connsiteX8" fmla="*/ 139615 w 482651"/>
                      <a:gd name="connsiteY8" fmla="*/ 196960 h 307275"/>
                      <a:gd name="connsiteX9" fmla="*/ 243356 w 482651"/>
                      <a:gd name="connsiteY9" fmla="*/ 96106 h 307275"/>
                      <a:gd name="connsiteX10" fmla="*/ 288778 w 482651"/>
                      <a:gd name="connsiteY10" fmla="*/ 0 h 307275"/>
                      <a:gd name="connsiteX11" fmla="*/ 297536 w 482651"/>
                      <a:gd name="connsiteY11" fmla="*/ 2438 h 307275"/>
                      <a:gd name="connsiteX12" fmla="*/ 325123 w 482651"/>
                      <a:gd name="connsiteY12" fmla="*/ 21460 h 307275"/>
                      <a:gd name="connsiteX13" fmla="*/ 332982 w 482651"/>
                      <a:gd name="connsiteY13" fmla="*/ 51549 h 307275"/>
                      <a:gd name="connsiteX14" fmla="*/ 362237 w 482651"/>
                      <a:gd name="connsiteY14" fmla="*/ 44877 h 307275"/>
                      <a:gd name="connsiteX15" fmla="*/ 353159 w 482651"/>
                      <a:gd name="connsiteY15" fmla="*/ 82505 h 307275"/>
                      <a:gd name="connsiteX16" fmla="*/ 331731 w 482651"/>
                      <a:gd name="connsiteY16" fmla="*/ 127831 h 307275"/>
                      <a:gd name="connsiteX17" fmla="*/ 375133 w 482651"/>
                      <a:gd name="connsiteY17" fmla="*/ 226728 h 307275"/>
                      <a:gd name="connsiteX18" fmla="*/ 320600 w 482651"/>
                      <a:gd name="connsiteY18" fmla="*/ 265639 h 307275"/>
                      <a:gd name="connsiteX19" fmla="*/ 441919 w 482651"/>
                      <a:gd name="connsiteY19" fmla="*/ 288960 h 307275"/>
                      <a:gd name="connsiteX20" fmla="*/ 481632 w 482651"/>
                      <a:gd name="connsiteY20" fmla="*/ 263811 h 307275"/>
                      <a:gd name="connsiteX21" fmla="*/ 482306 w 482651"/>
                      <a:gd name="connsiteY21" fmla="*/ 282801 h 30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651" h="307275">
                        <a:moveTo>
                          <a:pt x="482306" y="282801"/>
                        </a:moveTo>
                        <a:cubicBezTo>
                          <a:pt x="455969" y="304935"/>
                          <a:pt x="414107" y="306635"/>
                          <a:pt x="401437" y="307148"/>
                        </a:cubicBezTo>
                        <a:cubicBezTo>
                          <a:pt x="350432" y="309233"/>
                          <a:pt x="344402" y="285014"/>
                          <a:pt x="289099" y="282095"/>
                        </a:cubicBezTo>
                        <a:cubicBezTo>
                          <a:pt x="225937" y="278823"/>
                          <a:pt x="216923" y="309522"/>
                          <a:pt x="171789" y="296402"/>
                        </a:cubicBezTo>
                        <a:cubicBezTo>
                          <a:pt x="130505" y="284437"/>
                          <a:pt x="116615" y="252647"/>
                          <a:pt x="84505" y="259191"/>
                        </a:cubicBezTo>
                        <a:cubicBezTo>
                          <a:pt x="64424" y="263329"/>
                          <a:pt x="59099" y="277957"/>
                          <a:pt x="40141" y="276385"/>
                        </a:cubicBezTo>
                        <a:cubicBezTo>
                          <a:pt x="21086" y="274781"/>
                          <a:pt x="1422" y="257908"/>
                          <a:pt x="75" y="240618"/>
                        </a:cubicBezTo>
                        <a:cubicBezTo>
                          <a:pt x="-1593" y="219094"/>
                          <a:pt x="24711" y="191988"/>
                          <a:pt x="65899" y="191955"/>
                        </a:cubicBezTo>
                        <a:cubicBezTo>
                          <a:pt x="82291" y="197698"/>
                          <a:pt x="109429" y="204370"/>
                          <a:pt x="139615" y="196960"/>
                        </a:cubicBezTo>
                        <a:cubicBezTo>
                          <a:pt x="189047" y="184834"/>
                          <a:pt x="214774" y="142780"/>
                          <a:pt x="243356" y="96106"/>
                        </a:cubicBezTo>
                        <a:cubicBezTo>
                          <a:pt x="256315" y="74934"/>
                          <a:pt x="276396" y="42086"/>
                          <a:pt x="288778" y="0"/>
                        </a:cubicBezTo>
                        <a:cubicBezTo>
                          <a:pt x="291505" y="1219"/>
                          <a:pt x="294360" y="2278"/>
                          <a:pt x="297536" y="2438"/>
                        </a:cubicBezTo>
                        <a:cubicBezTo>
                          <a:pt x="316814" y="3497"/>
                          <a:pt x="325828" y="-1219"/>
                          <a:pt x="325123" y="21460"/>
                        </a:cubicBezTo>
                        <a:cubicBezTo>
                          <a:pt x="324802" y="31469"/>
                          <a:pt x="319894" y="47604"/>
                          <a:pt x="332982" y="51549"/>
                        </a:cubicBezTo>
                        <a:cubicBezTo>
                          <a:pt x="343087" y="54565"/>
                          <a:pt x="352614" y="38494"/>
                          <a:pt x="362237" y="44877"/>
                        </a:cubicBezTo>
                        <a:cubicBezTo>
                          <a:pt x="375261" y="53603"/>
                          <a:pt x="359158" y="74485"/>
                          <a:pt x="353159" y="82505"/>
                        </a:cubicBezTo>
                        <a:cubicBezTo>
                          <a:pt x="342766" y="96331"/>
                          <a:pt x="332533" y="109771"/>
                          <a:pt x="331731" y="127831"/>
                        </a:cubicBezTo>
                        <a:cubicBezTo>
                          <a:pt x="329614" y="173639"/>
                          <a:pt x="384820" y="196094"/>
                          <a:pt x="375133" y="226728"/>
                        </a:cubicBezTo>
                        <a:cubicBezTo>
                          <a:pt x="366728" y="253289"/>
                          <a:pt x="320600" y="251396"/>
                          <a:pt x="320600" y="265639"/>
                        </a:cubicBezTo>
                        <a:cubicBezTo>
                          <a:pt x="320600" y="282576"/>
                          <a:pt x="385943" y="309811"/>
                          <a:pt x="441919" y="288960"/>
                        </a:cubicBezTo>
                        <a:cubicBezTo>
                          <a:pt x="458889" y="282640"/>
                          <a:pt x="471944" y="273017"/>
                          <a:pt x="481632" y="263811"/>
                        </a:cubicBezTo>
                        <a:cubicBezTo>
                          <a:pt x="482562" y="270996"/>
                          <a:pt x="483011" y="277091"/>
                          <a:pt x="482306" y="282801"/>
                        </a:cubicBezTo>
                        <a:close/>
                      </a:path>
                    </a:pathLst>
                  </a:custGeom>
                  <a:solidFill>
                    <a:srgbClr val="FFC444">
                      <a:alpha val="30000"/>
                    </a:srgbClr>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96" name="Freeform: Shape 395">
                    <a:extLst>
                      <a:ext uri="{FF2B5EF4-FFF2-40B4-BE49-F238E27FC236}">
                        <a16:creationId xmlns:a16="http://schemas.microsoft.com/office/drawing/2014/main" id="{AF1B8A1C-1D60-49D8-A967-4C1EE14A28B8}"/>
                      </a:ext>
                    </a:extLst>
                  </p:cNvPr>
                  <p:cNvSpPr/>
                  <p:nvPr/>
                </p:nvSpPr>
                <p:spPr>
                  <a:xfrm>
                    <a:off x="881816" y="2759460"/>
                    <a:ext cx="130510" cy="77343"/>
                  </a:xfrm>
                  <a:custGeom>
                    <a:avLst/>
                    <a:gdLst>
                      <a:gd name="connsiteX0" fmla="*/ 71198 w 130510"/>
                      <a:gd name="connsiteY0" fmla="*/ 0 h 77343"/>
                      <a:gd name="connsiteX1" fmla="*/ 43226 w 130510"/>
                      <a:gd name="connsiteY1" fmla="*/ 41862 h 77343"/>
                      <a:gd name="connsiteX2" fmla="*/ 81 w 130510"/>
                      <a:gd name="connsiteY2" fmla="*/ 56490 h 77343"/>
                      <a:gd name="connsiteX3" fmla="*/ 130511 w 130510"/>
                      <a:gd name="connsiteY3" fmla="*/ 74004 h 77343"/>
                      <a:gd name="connsiteX4" fmla="*/ 130511 w 130510"/>
                      <a:gd name="connsiteY4" fmla="*/ 74004 h 77343"/>
                      <a:gd name="connsiteX5" fmla="*/ 113188 w 130510"/>
                      <a:gd name="connsiteY5" fmla="*/ 66113 h 77343"/>
                      <a:gd name="connsiteX6" fmla="*/ 96347 w 130510"/>
                      <a:gd name="connsiteY6" fmla="*/ 54982 h 77343"/>
                      <a:gd name="connsiteX7" fmla="*/ 80084 w 130510"/>
                      <a:gd name="connsiteY7" fmla="*/ 32078 h 77343"/>
                      <a:gd name="connsiteX8" fmla="*/ 84575 w 130510"/>
                      <a:gd name="connsiteY8" fmla="*/ 11516 h 77343"/>
                      <a:gd name="connsiteX9" fmla="*/ 71198 w 130510"/>
                      <a:gd name="connsiteY9" fmla="*/ 0 h 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10" h="77343">
                        <a:moveTo>
                          <a:pt x="71198" y="0"/>
                        </a:moveTo>
                        <a:cubicBezTo>
                          <a:pt x="71198" y="0"/>
                          <a:pt x="58720" y="36248"/>
                          <a:pt x="43226" y="41862"/>
                        </a:cubicBezTo>
                        <a:cubicBezTo>
                          <a:pt x="27700" y="47508"/>
                          <a:pt x="3160" y="53987"/>
                          <a:pt x="81" y="56490"/>
                        </a:cubicBezTo>
                        <a:cubicBezTo>
                          <a:pt x="-2999" y="58992"/>
                          <a:pt x="82554" y="86771"/>
                          <a:pt x="130511" y="74004"/>
                        </a:cubicBezTo>
                        <a:lnTo>
                          <a:pt x="130511" y="74004"/>
                        </a:lnTo>
                        <a:cubicBezTo>
                          <a:pt x="116845" y="68038"/>
                          <a:pt x="113188" y="66113"/>
                          <a:pt x="113188" y="66113"/>
                        </a:cubicBezTo>
                        <a:cubicBezTo>
                          <a:pt x="109532" y="64188"/>
                          <a:pt x="102731" y="60660"/>
                          <a:pt x="96347" y="54982"/>
                        </a:cubicBezTo>
                        <a:cubicBezTo>
                          <a:pt x="91985" y="51133"/>
                          <a:pt x="85184" y="43979"/>
                          <a:pt x="80084" y="32078"/>
                        </a:cubicBezTo>
                        <a:lnTo>
                          <a:pt x="84575" y="11516"/>
                        </a:lnTo>
                        <a:lnTo>
                          <a:pt x="71198" y="0"/>
                        </a:lnTo>
                        <a:close/>
                      </a:path>
                    </a:pathLst>
                  </a:custGeom>
                  <a:solidFill>
                    <a:srgbClr val="893976"/>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397" name="Freeform: Shape 396">
                    <a:extLst>
                      <a:ext uri="{FF2B5EF4-FFF2-40B4-BE49-F238E27FC236}">
                        <a16:creationId xmlns:a16="http://schemas.microsoft.com/office/drawing/2014/main" id="{BE573982-AEDF-4708-9014-A8162ADB6C53}"/>
                      </a:ext>
                    </a:extLst>
                  </p:cNvPr>
                  <p:cNvSpPr/>
                  <p:nvPr/>
                </p:nvSpPr>
                <p:spPr>
                  <a:xfrm>
                    <a:off x="941170" y="2740481"/>
                    <a:ext cx="38854" cy="43939"/>
                  </a:xfrm>
                  <a:custGeom>
                    <a:avLst/>
                    <a:gdLst>
                      <a:gd name="connsiteX0" fmla="*/ 6968 w 38854"/>
                      <a:gd name="connsiteY0" fmla="*/ 31714 h 43939"/>
                      <a:gd name="connsiteX1" fmla="*/ 28461 w 38854"/>
                      <a:gd name="connsiteY1" fmla="*/ 43711 h 43939"/>
                      <a:gd name="connsiteX2" fmla="*/ 32118 w 38854"/>
                      <a:gd name="connsiteY2" fmla="*/ 1913 h 43939"/>
                      <a:gd name="connsiteX3" fmla="*/ 18196 w 38854"/>
                      <a:gd name="connsiteY3" fmla="*/ 951 h 43939"/>
                      <a:gd name="connsiteX4" fmla="*/ 7417 w 38854"/>
                      <a:gd name="connsiteY4" fmla="*/ 21673 h 43939"/>
                      <a:gd name="connsiteX5" fmla="*/ 424 w 38854"/>
                      <a:gd name="connsiteY5" fmla="*/ 21770 h 43939"/>
                      <a:gd name="connsiteX6" fmla="*/ 1708 w 38854"/>
                      <a:gd name="connsiteY6" fmla="*/ 27608 h 43939"/>
                      <a:gd name="connsiteX7" fmla="*/ 6968 w 38854"/>
                      <a:gd name="connsiteY7" fmla="*/ 31714 h 4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54" h="43939">
                        <a:moveTo>
                          <a:pt x="6968" y="31714"/>
                        </a:moveTo>
                        <a:cubicBezTo>
                          <a:pt x="6968" y="31714"/>
                          <a:pt x="13352" y="45892"/>
                          <a:pt x="28461" y="43711"/>
                        </a:cubicBezTo>
                        <a:cubicBezTo>
                          <a:pt x="41998" y="41754"/>
                          <a:pt x="41324" y="7719"/>
                          <a:pt x="32118" y="1913"/>
                        </a:cubicBezTo>
                        <a:cubicBezTo>
                          <a:pt x="29038" y="-11"/>
                          <a:pt x="22815" y="-749"/>
                          <a:pt x="18196" y="951"/>
                        </a:cubicBezTo>
                        <a:cubicBezTo>
                          <a:pt x="14956" y="2138"/>
                          <a:pt x="5268" y="10061"/>
                          <a:pt x="7417" y="21673"/>
                        </a:cubicBezTo>
                        <a:cubicBezTo>
                          <a:pt x="4434" y="20102"/>
                          <a:pt x="1451" y="20326"/>
                          <a:pt x="424" y="21770"/>
                        </a:cubicBezTo>
                        <a:cubicBezTo>
                          <a:pt x="-891" y="23566"/>
                          <a:pt x="1226" y="26870"/>
                          <a:pt x="1708" y="27608"/>
                        </a:cubicBezTo>
                        <a:cubicBezTo>
                          <a:pt x="3408" y="30142"/>
                          <a:pt x="5846" y="31265"/>
                          <a:pt x="6968" y="31714"/>
                        </a:cubicBezTo>
                        <a:close/>
                      </a:path>
                    </a:pathLst>
                  </a:custGeom>
                  <a:solidFill>
                    <a:srgbClr val="893976"/>
                  </a:solidFill>
                  <a:ln w="3206" cap="flat">
                    <a:noFill/>
                    <a:prstDash val="solid"/>
                    <a:miter/>
                  </a:ln>
                </p:spPr>
                <p:txBody>
                  <a:bodyPr rtlCol="0" anchor="ctr"/>
                  <a:lstStyle/>
                  <a:p>
                    <a:pPr defTabSz="914378">
                      <a:defRPr/>
                    </a:pPr>
                    <a:endParaRPr lang="en-US">
                      <a:solidFill>
                        <a:srgbClr val="000000"/>
                      </a:solidFill>
                      <a:latin typeface="Calibri"/>
                    </a:endParaRPr>
                  </a:p>
                </p:txBody>
              </p:sp>
              <p:grpSp>
                <p:nvGrpSpPr>
                  <p:cNvPr id="398" name="Graphic 313">
                    <a:extLst>
                      <a:ext uri="{FF2B5EF4-FFF2-40B4-BE49-F238E27FC236}">
                        <a16:creationId xmlns:a16="http://schemas.microsoft.com/office/drawing/2014/main" id="{F7617812-BBBB-4627-B198-1F68C7197CA7}"/>
                      </a:ext>
                    </a:extLst>
                  </p:cNvPr>
                  <p:cNvGrpSpPr/>
                  <p:nvPr/>
                </p:nvGrpSpPr>
                <p:grpSpPr>
                  <a:xfrm>
                    <a:off x="399249" y="2105172"/>
                    <a:ext cx="510042" cy="636068"/>
                    <a:chOff x="399249" y="2105172"/>
                    <a:chExt cx="510042" cy="636068"/>
                  </a:xfrm>
                </p:grpSpPr>
                <p:sp>
                  <p:nvSpPr>
                    <p:cNvPr id="399" name="Freeform: Shape 398">
                      <a:extLst>
                        <a:ext uri="{FF2B5EF4-FFF2-40B4-BE49-F238E27FC236}">
                          <a16:creationId xmlns:a16="http://schemas.microsoft.com/office/drawing/2014/main" id="{412124DE-7A7F-4842-86B8-A288C4DB9F69}"/>
                        </a:ext>
                      </a:extLst>
                    </p:cNvPr>
                    <p:cNvSpPr/>
                    <p:nvPr/>
                  </p:nvSpPr>
                  <p:spPr>
                    <a:xfrm>
                      <a:off x="673517" y="2166175"/>
                      <a:ext cx="10970" cy="575064"/>
                    </a:xfrm>
                    <a:custGeom>
                      <a:avLst/>
                      <a:gdLst>
                        <a:gd name="connsiteX0" fmla="*/ 5485 w 10970"/>
                        <a:gd name="connsiteY0" fmla="*/ 575065 h 575064"/>
                        <a:gd name="connsiteX1" fmla="*/ 0 w 10970"/>
                        <a:gd name="connsiteY1" fmla="*/ 569579 h 575064"/>
                        <a:gd name="connsiteX2" fmla="*/ 0 w 10970"/>
                        <a:gd name="connsiteY2" fmla="*/ 5485 h 575064"/>
                        <a:gd name="connsiteX3" fmla="*/ 5485 w 10970"/>
                        <a:gd name="connsiteY3" fmla="*/ 0 h 575064"/>
                        <a:gd name="connsiteX4" fmla="*/ 10971 w 10970"/>
                        <a:gd name="connsiteY4" fmla="*/ 5485 h 575064"/>
                        <a:gd name="connsiteX5" fmla="*/ 10971 w 10970"/>
                        <a:gd name="connsiteY5" fmla="*/ 569579 h 575064"/>
                        <a:gd name="connsiteX6" fmla="*/ 5485 w 10970"/>
                        <a:gd name="connsiteY6" fmla="*/ 575065 h 57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0" h="575064">
                          <a:moveTo>
                            <a:pt x="5485" y="575065"/>
                          </a:moveTo>
                          <a:cubicBezTo>
                            <a:pt x="2438" y="575065"/>
                            <a:pt x="0" y="572595"/>
                            <a:pt x="0" y="569579"/>
                          </a:cubicBezTo>
                          <a:lnTo>
                            <a:pt x="0" y="5485"/>
                          </a:lnTo>
                          <a:cubicBezTo>
                            <a:pt x="0" y="2438"/>
                            <a:pt x="2470" y="0"/>
                            <a:pt x="5485" y="0"/>
                          </a:cubicBezTo>
                          <a:cubicBezTo>
                            <a:pt x="8533" y="0"/>
                            <a:pt x="10971" y="2470"/>
                            <a:pt x="10971" y="5485"/>
                          </a:cubicBezTo>
                          <a:lnTo>
                            <a:pt x="10971" y="569579"/>
                          </a:lnTo>
                          <a:cubicBezTo>
                            <a:pt x="10971" y="572627"/>
                            <a:pt x="8533" y="575065"/>
                            <a:pt x="5485" y="575065"/>
                          </a:cubicBezTo>
                          <a:close/>
                        </a:path>
                      </a:pathLst>
                    </a:custGeom>
                    <a:solidFill>
                      <a:srgbClr val="26264F"/>
                    </a:solidFill>
                    <a:ln w="3206" cap="flat">
                      <a:noFill/>
                      <a:prstDash val="solid"/>
                      <a:miter/>
                    </a:ln>
                  </p:spPr>
                  <p:txBody>
                    <a:bodyPr rtlCol="0" anchor="ctr"/>
                    <a:lstStyle/>
                    <a:p>
                      <a:pPr defTabSz="914378">
                        <a:defRPr/>
                      </a:pPr>
                      <a:endParaRPr lang="en-US">
                        <a:solidFill>
                          <a:srgbClr val="000000"/>
                        </a:solidFill>
                        <a:latin typeface="Calibri"/>
                      </a:endParaRPr>
                    </a:p>
                  </p:txBody>
                </p:sp>
                <p:grpSp>
                  <p:nvGrpSpPr>
                    <p:cNvPr id="400" name="Graphic 313">
                      <a:extLst>
                        <a:ext uri="{FF2B5EF4-FFF2-40B4-BE49-F238E27FC236}">
                          <a16:creationId xmlns:a16="http://schemas.microsoft.com/office/drawing/2014/main" id="{F7617812-BBBB-4627-B198-1F68C7197CA7}"/>
                        </a:ext>
                      </a:extLst>
                    </p:cNvPr>
                    <p:cNvGrpSpPr/>
                    <p:nvPr/>
                  </p:nvGrpSpPr>
                  <p:grpSpPr>
                    <a:xfrm>
                      <a:off x="399249" y="2105172"/>
                      <a:ext cx="500418" cy="373386"/>
                      <a:chOff x="399249" y="2105172"/>
                      <a:chExt cx="500418" cy="373386"/>
                    </a:xfrm>
                  </p:grpSpPr>
                  <p:sp>
                    <p:nvSpPr>
                      <p:cNvPr id="401" name="Freeform: Shape 400">
                        <a:extLst>
                          <a:ext uri="{FF2B5EF4-FFF2-40B4-BE49-F238E27FC236}">
                            <a16:creationId xmlns:a16="http://schemas.microsoft.com/office/drawing/2014/main" id="{FD9F1348-EC94-4C63-9F77-5CF89233C2B8}"/>
                          </a:ext>
                        </a:extLst>
                      </p:cNvPr>
                      <p:cNvSpPr/>
                      <p:nvPr/>
                    </p:nvSpPr>
                    <p:spPr>
                      <a:xfrm>
                        <a:off x="399249" y="2105202"/>
                        <a:ext cx="500418" cy="373356"/>
                      </a:xfrm>
                      <a:custGeom>
                        <a:avLst/>
                        <a:gdLst>
                          <a:gd name="connsiteX0" fmla="*/ 0 w 500418"/>
                          <a:gd name="connsiteY0" fmla="*/ 29088 h 373356"/>
                          <a:gd name="connsiteX1" fmla="*/ 0 w 500418"/>
                          <a:gd name="connsiteY1" fmla="*/ 344640 h 373356"/>
                          <a:gd name="connsiteX2" fmla="*/ 29319 w 500418"/>
                          <a:gd name="connsiteY2" fmla="*/ 373318 h 373356"/>
                          <a:gd name="connsiteX3" fmla="*/ 457049 w 500418"/>
                          <a:gd name="connsiteY3" fmla="*/ 350094 h 373356"/>
                          <a:gd name="connsiteX4" fmla="*/ 476713 w 500418"/>
                          <a:gd name="connsiteY4" fmla="*/ 349099 h 373356"/>
                          <a:gd name="connsiteX5" fmla="*/ 500419 w 500418"/>
                          <a:gd name="connsiteY5" fmla="*/ 321480 h 373356"/>
                          <a:gd name="connsiteX6" fmla="*/ 500419 w 500418"/>
                          <a:gd name="connsiteY6" fmla="*/ 45736 h 373356"/>
                          <a:gd name="connsiteX7" fmla="*/ 476874 w 500418"/>
                          <a:gd name="connsiteY7" fmla="*/ 18438 h 373356"/>
                          <a:gd name="connsiteX8" fmla="*/ 110670 w 500418"/>
                          <a:gd name="connsiteY8" fmla="*/ 3329 h 373356"/>
                          <a:gd name="connsiteX9" fmla="*/ 29672 w 500418"/>
                          <a:gd name="connsiteY9" fmla="*/ 25 h 373356"/>
                          <a:gd name="connsiteX10" fmla="*/ 0 w 500418"/>
                          <a:gd name="connsiteY10" fmla="*/ 29088 h 3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418" h="373356">
                            <a:moveTo>
                              <a:pt x="0" y="29088"/>
                            </a:moveTo>
                            <a:lnTo>
                              <a:pt x="0" y="344640"/>
                            </a:lnTo>
                            <a:cubicBezTo>
                              <a:pt x="0" y="361321"/>
                              <a:pt x="13537" y="374152"/>
                              <a:pt x="29319" y="373318"/>
                            </a:cubicBezTo>
                            <a:lnTo>
                              <a:pt x="457049" y="350094"/>
                            </a:lnTo>
                            <a:lnTo>
                              <a:pt x="476713" y="349099"/>
                            </a:lnTo>
                            <a:cubicBezTo>
                              <a:pt x="489031" y="348394"/>
                              <a:pt x="500419" y="336043"/>
                              <a:pt x="500419" y="321480"/>
                            </a:cubicBezTo>
                            <a:lnTo>
                              <a:pt x="500419" y="45736"/>
                            </a:lnTo>
                            <a:cubicBezTo>
                              <a:pt x="500419" y="31173"/>
                              <a:pt x="489192" y="18919"/>
                              <a:pt x="476874" y="18438"/>
                            </a:cubicBezTo>
                            <a:lnTo>
                              <a:pt x="110670" y="3329"/>
                            </a:lnTo>
                            <a:lnTo>
                              <a:pt x="29672" y="25"/>
                            </a:lnTo>
                            <a:cubicBezTo>
                              <a:pt x="13858" y="-649"/>
                              <a:pt x="0" y="12343"/>
                              <a:pt x="0" y="29088"/>
                            </a:cubicBezTo>
                            <a:close/>
                          </a:path>
                        </a:pathLst>
                      </a:custGeom>
                      <a:solidFill>
                        <a:srgbClr val="893976"/>
                      </a:solidFill>
                      <a:ln w="3206" cap="flat">
                        <a:noFill/>
                        <a:prstDash val="solid"/>
                        <a:miter/>
                      </a:ln>
                    </p:spPr>
                    <p:txBody>
                      <a:bodyPr rtlCol="0" anchor="ctr"/>
                      <a:lstStyle/>
                      <a:p>
                        <a:pPr defTabSz="914378">
                          <a:defRPr/>
                        </a:pPr>
                        <a:endParaRPr lang="en-US">
                          <a:solidFill>
                            <a:srgbClr val="000000"/>
                          </a:solidFill>
                          <a:latin typeface="Calibri"/>
                        </a:endParaRPr>
                      </a:p>
                    </p:txBody>
                  </p:sp>
                  <p:grpSp>
                    <p:nvGrpSpPr>
                      <p:cNvPr id="402" name="Graphic 313">
                        <a:extLst>
                          <a:ext uri="{FF2B5EF4-FFF2-40B4-BE49-F238E27FC236}">
                            <a16:creationId xmlns:a16="http://schemas.microsoft.com/office/drawing/2014/main" id="{F7617812-BBBB-4627-B198-1F68C7197CA7}"/>
                          </a:ext>
                        </a:extLst>
                      </p:cNvPr>
                      <p:cNvGrpSpPr/>
                      <p:nvPr/>
                    </p:nvGrpSpPr>
                    <p:grpSpPr>
                      <a:xfrm>
                        <a:off x="648464" y="2152284"/>
                        <a:ext cx="54372" cy="263828"/>
                        <a:chOff x="648464" y="2152284"/>
                        <a:chExt cx="54372" cy="263828"/>
                      </a:xfrm>
                      <a:solidFill>
                        <a:srgbClr val="893976"/>
                      </a:solidFill>
                    </p:grpSpPr>
                    <p:sp>
                      <p:nvSpPr>
                        <p:cNvPr id="403" name="Freeform: Shape 402">
                          <a:extLst>
                            <a:ext uri="{FF2B5EF4-FFF2-40B4-BE49-F238E27FC236}">
                              <a16:creationId xmlns:a16="http://schemas.microsoft.com/office/drawing/2014/main" id="{40A6BB8B-03C3-4C60-9335-84872F4E0DCF}"/>
                            </a:ext>
                          </a:extLst>
                        </p:cNvPr>
                        <p:cNvSpPr/>
                        <p:nvPr/>
                      </p:nvSpPr>
                      <p:spPr>
                        <a:xfrm>
                          <a:off x="649699" y="2152284"/>
                          <a:ext cx="52636" cy="173807"/>
                        </a:xfrm>
                        <a:custGeom>
                          <a:avLst/>
                          <a:gdLst>
                            <a:gd name="connsiteX0" fmla="*/ 16890 w 52636"/>
                            <a:gd name="connsiteY0" fmla="*/ 173800 h 173807"/>
                            <a:gd name="connsiteX1" fmla="*/ 35944 w 52636"/>
                            <a:gd name="connsiteY1" fmla="*/ 172966 h 173807"/>
                            <a:gd name="connsiteX2" fmla="*/ 45792 w 52636"/>
                            <a:gd name="connsiteY2" fmla="*/ 161546 h 173807"/>
                            <a:gd name="connsiteX3" fmla="*/ 52625 w 52636"/>
                            <a:gd name="connsiteY3" fmla="*/ 10972 h 173807"/>
                            <a:gd name="connsiteX4" fmla="*/ 49930 w 52636"/>
                            <a:gd name="connsiteY4" fmla="*/ 3048 h 173807"/>
                            <a:gd name="connsiteX5" fmla="*/ 42809 w 52636"/>
                            <a:gd name="connsiteY5" fmla="*/ 1 h 173807"/>
                            <a:gd name="connsiteX6" fmla="*/ 9993 w 52636"/>
                            <a:gd name="connsiteY6" fmla="*/ 386 h 173807"/>
                            <a:gd name="connsiteX7" fmla="*/ 2743 w 52636"/>
                            <a:gd name="connsiteY7" fmla="*/ 3562 h 173807"/>
                            <a:gd name="connsiteX8" fmla="*/ 17 w 52636"/>
                            <a:gd name="connsiteY8" fmla="*/ 11806 h 173807"/>
                            <a:gd name="connsiteX9" fmla="*/ 6946 w 52636"/>
                            <a:gd name="connsiteY9" fmla="*/ 163343 h 173807"/>
                            <a:gd name="connsiteX10" fmla="*/ 16890 w 52636"/>
                            <a:gd name="connsiteY10" fmla="*/ 173800 h 17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36" h="173807">
                              <a:moveTo>
                                <a:pt x="16890" y="173800"/>
                              </a:moveTo>
                              <a:lnTo>
                                <a:pt x="35944" y="172966"/>
                              </a:lnTo>
                              <a:cubicBezTo>
                                <a:pt x="41205" y="172742"/>
                                <a:pt x="45504" y="167545"/>
                                <a:pt x="45792" y="161546"/>
                              </a:cubicBezTo>
                              <a:lnTo>
                                <a:pt x="52625" y="10972"/>
                              </a:lnTo>
                              <a:cubicBezTo>
                                <a:pt x="52753" y="7892"/>
                                <a:pt x="51791" y="5262"/>
                                <a:pt x="49930" y="3048"/>
                              </a:cubicBezTo>
                              <a:cubicBezTo>
                                <a:pt x="48070" y="835"/>
                                <a:pt x="45504" y="-31"/>
                                <a:pt x="42809" y="1"/>
                              </a:cubicBezTo>
                              <a:lnTo>
                                <a:pt x="9993" y="386"/>
                              </a:lnTo>
                              <a:cubicBezTo>
                                <a:pt x="7266" y="418"/>
                                <a:pt x="4636" y="1252"/>
                                <a:pt x="2743" y="3562"/>
                              </a:cubicBezTo>
                              <a:cubicBezTo>
                                <a:pt x="851" y="5839"/>
                                <a:pt x="-144" y="8694"/>
                                <a:pt x="17" y="11806"/>
                              </a:cubicBezTo>
                              <a:lnTo>
                                <a:pt x="6946" y="163343"/>
                              </a:lnTo>
                              <a:cubicBezTo>
                                <a:pt x="7202" y="169309"/>
                                <a:pt x="11597" y="174025"/>
                                <a:pt x="16890" y="173800"/>
                              </a:cubicBezTo>
                              <a:close/>
                            </a:path>
                          </a:pathLst>
                        </a:custGeom>
                        <a:solidFill>
                          <a:srgbClr val="893976"/>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404" name="Freeform: Shape 403">
                          <a:extLst>
                            <a:ext uri="{FF2B5EF4-FFF2-40B4-BE49-F238E27FC236}">
                              <a16:creationId xmlns:a16="http://schemas.microsoft.com/office/drawing/2014/main" id="{2C04E9F0-3FFF-4B39-BAEA-9160E00C9272}"/>
                            </a:ext>
                          </a:extLst>
                        </p:cNvPr>
                        <p:cNvSpPr/>
                        <p:nvPr/>
                      </p:nvSpPr>
                      <p:spPr>
                        <a:xfrm>
                          <a:off x="648464" y="2355580"/>
                          <a:ext cx="54372" cy="60532"/>
                        </a:xfrm>
                        <a:custGeom>
                          <a:avLst/>
                          <a:gdLst>
                            <a:gd name="connsiteX0" fmla="*/ 47379 w 54372"/>
                            <a:gd name="connsiteY0" fmla="*/ 6849 h 60532"/>
                            <a:gd name="connsiteX1" fmla="*/ 27491 w 54372"/>
                            <a:gd name="connsiteY1" fmla="*/ 48 h 60532"/>
                            <a:gd name="connsiteX2" fmla="*/ 7057 w 54372"/>
                            <a:gd name="connsiteY2" fmla="*/ 8742 h 60532"/>
                            <a:gd name="connsiteX3" fmla="*/ 0 w 54372"/>
                            <a:gd name="connsiteY3" fmla="*/ 31806 h 60532"/>
                            <a:gd name="connsiteX4" fmla="*/ 7218 w 54372"/>
                            <a:gd name="connsiteY4" fmla="*/ 53779 h 60532"/>
                            <a:gd name="connsiteX5" fmla="*/ 27491 w 54372"/>
                            <a:gd name="connsiteY5" fmla="*/ 60452 h 60532"/>
                            <a:gd name="connsiteX6" fmla="*/ 47283 w 54372"/>
                            <a:gd name="connsiteY6" fmla="*/ 51181 h 60532"/>
                            <a:gd name="connsiteX7" fmla="*/ 54372 w 54372"/>
                            <a:gd name="connsiteY7" fmla="*/ 28758 h 60532"/>
                            <a:gd name="connsiteX8" fmla="*/ 47379 w 54372"/>
                            <a:gd name="connsiteY8" fmla="*/ 6849 h 6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72" h="60532">
                              <a:moveTo>
                                <a:pt x="47379" y="6849"/>
                              </a:moveTo>
                              <a:cubicBezTo>
                                <a:pt x="42696" y="1909"/>
                                <a:pt x="36088" y="-369"/>
                                <a:pt x="27491" y="48"/>
                              </a:cubicBezTo>
                              <a:cubicBezTo>
                                <a:pt x="18573" y="498"/>
                                <a:pt x="11773" y="3385"/>
                                <a:pt x="7057" y="8742"/>
                              </a:cubicBezTo>
                              <a:cubicBezTo>
                                <a:pt x="2374" y="14099"/>
                                <a:pt x="0" y="21797"/>
                                <a:pt x="0" y="31806"/>
                              </a:cubicBezTo>
                              <a:cubicBezTo>
                                <a:pt x="0" y="41461"/>
                                <a:pt x="2406" y="48775"/>
                                <a:pt x="7218" y="53779"/>
                              </a:cubicBezTo>
                              <a:cubicBezTo>
                                <a:pt x="11997" y="58784"/>
                                <a:pt x="18766" y="60997"/>
                                <a:pt x="27491" y="60452"/>
                              </a:cubicBezTo>
                              <a:cubicBezTo>
                                <a:pt x="35960" y="59938"/>
                                <a:pt x="42568" y="56827"/>
                                <a:pt x="47283" y="51181"/>
                              </a:cubicBezTo>
                              <a:cubicBezTo>
                                <a:pt x="51999" y="45535"/>
                                <a:pt x="54372" y="38061"/>
                                <a:pt x="54372" y="28758"/>
                              </a:cubicBezTo>
                              <a:cubicBezTo>
                                <a:pt x="54372" y="19103"/>
                                <a:pt x="52063" y="11821"/>
                                <a:pt x="47379" y="6849"/>
                              </a:cubicBezTo>
                              <a:close/>
                            </a:path>
                          </a:pathLst>
                        </a:custGeom>
                        <a:solidFill>
                          <a:srgbClr val="893976"/>
                        </a:solidFill>
                        <a:ln w="3206" cap="flat">
                          <a:noFill/>
                          <a:prstDash val="solid"/>
                          <a:miter/>
                        </a:ln>
                      </p:spPr>
                      <p:txBody>
                        <a:bodyPr rtlCol="0" anchor="ctr"/>
                        <a:lstStyle/>
                        <a:p>
                          <a:pPr defTabSz="914378">
                            <a:defRPr/>
                          </a:pPr>
                          <a:endParaRPr lang="en-US">
                            <a:solidFill>
                              <a:srgbClr val="000000"/>
                            </a:solidFill>
                            <a:latin typeface="Calibri"/>
                          </a:endParaRPr>
                        </a:p>
                      </p:txBody>
                    </p:sp>
                  </p:grpSp>
                  <p:sp>
                    <p:nvSpPr>
                      <p:cNvPr id="405" name="Freeform: Shape 404">
                        <a:extLst>
                          <a:ext uri="{FF2B5EF4-FFF2-40B4-BE49-F238E27FC236}">
                            <a16:creationId xmlns:a16="http://schemas.microsoft.com/office/drawing/2014/main" id="{3A9168EA-97EC-4EB3-BA7A-E01EB835DAA2}"/>
                          </a:ext>
                        </a:extLst>
                      </p:cNvPr>
                      <p:cNvSpPr/>
                      <p:nvPr/>
                    </p:nvSpPr>
                    <p:spPr>
                      <a:xfrm>
                        <a:off x="399249" y="2105172"/>
                        <a:ext cx="457049" cy="373386"/>
                      </a:xfrm>
                      <a:custGeom>
                        <a:avLst/>
                        <a:gdLst>
                          <a:gd name="connsiteX0" fmla="*/ 0 w 457049"/>
                          <a:gd name="connsiteY0" fmla="*/ 29118 h 373386"/>
                          <a:gd name="connsiteX1" fmla="*/ 0 w 457049"/>
                          <a:gd name="connsiteY1" fmla="*/ 344670 h 373386"/>
                          <a:gd name="connsiteX2" fmla="*/ 29319 w 457049"/>
                          <a:gd name="connsiteY2" fmla="*/ 373348 h 373386"/>
                          <a:gd name="connsiteX3" fmla="*/ 457049 w 457049"/>
                          <a:gd name="connsiteY3" fmla="*/ 350124 h 373386"/>
                          <a:gd name="connsiteX4" fmla="*/ 341055 w 457049"/>
                          <a:gd name="connsiteY4" fmla="*/ 252831 h 373386"/>
                          <a:gd name="connsiteX5" fmla="*/ 295953 w 457049"/>
                          <a:gd name="connsiteY5" fmla="*/ 210263 h 373386"/>
                          <a:gd name="connsiteX6" fmla="*/ 256850 w 457049"/>
                          <a:gd name="connsiteY6" fmla="*/ 200575 h 373386"/>
                          <a:gd name="connsiteX7" fmla="*/ 173318 w 457049"/>
                          <a:gd name="connsiteY7" fmla="*/ 130677 h 373386"/>
                          <a:gd name="connsiteX8" fmla="*/ 109932 w 457049"/>
                          <a:gd name="connsiteY8" fmla="*/ 3327 h 373386"/>
                          <a:gd name="connsiteX9" fmla="*/ 29287 w 457049"/>
                          <a:gd name="connsiteY9" fmla="*/ 23 h 373386"/>
                          <a:gd name="connsiteX10" fmla="*/ 0 w 457049"/>
                          <a:gd name="connsiteY10" fmla="*/ 29118 h 3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049" h="373386">
                            <a:moveTo>
                              <a:pt x="0" y="29118"/>
                            </a:moveTo>
                            <a:lnTo>
                              <a:pt x="0" y="344670"/>
                            </a:lnTo>
                            <a:cubicBezTo>
                              <a:pt x="0" y="361351"/>
                              <a:pt x="13537" y="374182"/>
                              <a:pt x="29319" y="373348"/>
                            </a:cubicBezTo>
                            <a:lnTo>
                              <a:pt x="457049" y="350124"/>
                            </a:lnTo>
                            <a:cubicBezTo>
                              <a:pt x="440465" y="314517"/>
                              <a:pt x="387825" y="329048"/>
                              <a:pt x="341055" y="252831"/>
                            </a:cubicBezTo>
                            <a:cubicBezTo>
                              <a:pt x="327293" y="230440"/>
                              <a:pt x="311896" y="217673"/>
                              <a:pt x="295953" y="210263"/>
                            </a:cubicBezTo>
                            <a:cubicBezTo>
                              <a:pt x="282961" y="204232"/>
                              <a:pt x="269713" y="201762"/>
                              <a:pt x="256850" y="200575"/>
                            </a:cubicBezTo>
                            <a:cubicBezTo>
                              <a:pt x="210048" y="196245"/>
                              <a:pt x="169661" y="209076"/>
                              <a:pt x="173318" y="130677"/>
                            </a:cubicBezTo>
                            <a:cubicBezTo>
                              <a:pt x="176526" y="61677"/>
                              <a:pt x="142716" y="24017"/>
                              <a:pt x="109932" y="3327"/>
                            </a:cubicBezTo>
                            <a:lnTo>
                              <a:pt x="29287" y="23"/>
                            </a:lnTo>
                            <a:cubicBezTo>
                              <a:pt x="13537" y="-619"/>
                              <a:pt x="0" y="12373"/>
                              <a:pt x="0" y="29118"/>
                            </a:cubicBezTo>
                            <a:close/>
                          </a:path>
                        </a:pathLst>
                      </a:custGeom>
                      <a:solidFill>
                        <a:srgbClr val="893976">
                          <a:alpha val="30000"/>
                        </a:srgbClr>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nvGrpSpPr>
                    <p:cNvPr id="406" name="Graphic 313">
                      <a:extLst>
                        <a:ext uri="{FF2B5EF4-FFF2-40B4-BE49-F238E27FC236}">
                          <a16:creationId xmlns:a16="http://schemas.microsoft.com/office/drawing/2014/main" id="{F7617812-BBBB-4627-B198-1F68C7197CA7}"/>
                        </a:ext>
                      </a:extLst>
                    </p:cNvPr>
                    <p:cNvGrpSpPr/>
                    <p:nvPr/>
                  </p:nvGrpSpPr>
                  <p:grpSpPr>
                    <a:xfrm>
                      <a:off x="415288" y="2105172"/>
                      <a:ext cx="494003" cy="373386"/>
                      <a:chOff x="415288" y="2105172"/>
                      <a:chExt cx="494003" cy="373386"/>
                    </a:xfrm>
                  </p:grpSpPr>
                  <p:sp>
                    <p:nvSpPr>
                      <p:cNvPr id="407" name="Freeform: Shape 406">
                        <a:extLst>
                          <a:ext uri="{FF2B5EF4-FFF2-40B4-BE49-F238E27FC236}">
                            <a16:creationId xmlns:a16="http://schemas.microsoft.com/office/drawing/2014/main" id="{3BE83A23-48F8-4B21-BF67-9F5DB3D8D913}"/>
                          </a:ext>
                        </a:extLst>
                      </p:cNvPr>
                      <p:cNvSpPr/>
                      <p:nvPr/>
                    </p:nvSpPr>
                    <p:spPr>
                      <a:xfrm>
                        <a:off x="415288" y="2105202"/>
                        <a:ext cx="494003" cy="373356"/>
                      </a:xfrm>
                      <a:custGeom>
                        <a:avLst/>
                        <a:gdLst>
                          <a:gd name="connsiteX0" fmla="*/ 0 w 494003"/>
                          <a:gd name="connsiteY0" fmla="*/ 29088 h 373356"/>
                          <a:gd name="connsiteX1" fmla="*/ 0 w 494003"/>
                          <a:gd name="connsiteY1" fmla="*/ 344640 h 373356"/>
                          <a:gd name="connsiteX2" fmla="*/ 26785 w 494003"/>
                          <a:gd name="connsiteY2" fmla="*/ 373318 h 373356"/>
                          <a:gd name="connsiteX3" fmla="*/ 453264 w 494003"/>
                          <a:gd name="connsiteY3" fmla="*/ 350094 h 373356"/>
                          <a:gd name="connsiteX4" fmla="*/ 471613 w 494003"/>
                          <a:gd name="connsiteY4" fmla="*/ 349099 h 373356"/>
                          <a:gd name="connsiteX5" fmla="*/ 494003 w 494003"/>
                          <a:gd name="connsiteY5" fmla="*/ 321480 h 373356"/>
                          <a:gd name="connsiteX6" fmla="*/ 494003 w 494003"/>
                          <a:gd name="connsiteY6" fmla="*/ 45736 h 373356"/>
                          <a:gd name="connsiteX7" fmla="*/ 471132 w 494003"/>
                          <a:gd name="connsiteY7" fmla="*/ 18438 h 373356"/>
                          <a:gd name="connsiteX8" fmla="*/ 105248 w 494003"/>
                          <a:gd name="connsiteY8" fmla="*/ 3329 h 373356"/>
                          <a:gd name="connsiteX9" fmla="*/ 26978 w 494003"/>
                          <a:gd name="connsiteY9" fmla="*/ 25 h 373356"/>
                          <a:gd name="connsiteX10" fmla="*/ 0 w 494003"/>
                          <a:gd name="connsiteY10" fmla="*/ 29088 h 37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4003" h="373356">
                            <a:moveTo>
                              <a:pt x="0" y="29088"/>
                            </a:moveTo>
                            <a:lnTo>
                              <a:pt x="0" y="344640"/>
                            </a:lnTo>
                            <a:cubicBezTo>
                              <a:pt x="0" y="361321"/>
                              <a:pt x="11003" y="374152"/>
                              <a:pt x="26785" y="373318"/>
                            </a:cubicBezTo>
                            <a:lnTo>
                              <a:pt x="453264" y="350094"/>
                            </a:lnTo>
                            <a:lnTo>
                              <a:pt x="471613" y="349099"/>
                            </a:lnTo>
                            <a:cubicBezTo>
                              <a:pt x="483931" y="348394"/>
                              <a:pt x="494003" y="336043"/>
                              <a:pt x="494003" y="321480"/>
                            </a:cubicBezTo>
                            <a:lnTo>
                              <a:pt x="494003" y="45736"/>
                            </a:lnTo>
                            <a:cubicBezTo>
                              <a:pt x="494003" y="31173"/>
                              <a:pt x="483450" y="18919"/>
                              <a:pt x="471132" y="18438"/>
                            </a:cubicBezTo>
                            <a:lnTo>
                              <a:pt x="105248" y="3329"/>
                            </a:lnTo>
                            <a:lnTo>
                              <a:pt x="26978" y="25"/>
                            </a:lnTo>
                            <a:cubicBezTo>
                              <a:pt x="11163" y="-649"/>
                              <a:pt x="0" y="12343"/>
                              <a:pt x="0" y="29088"/>
                            </a:cubicBezTo>
                            <a:close/>
                          </a:path>
                        </a:pathLst>
                      </a:custGeom>
                      <a:solidFill>
                        <a:srgbClr val="AA80F9"/>
                      </a:solidFill>
                      <a:ln w="3206" cap="flat">
                        <a:noFill/>
                        <a:prstDash val="solid"/>
                        <a:miter/>
                      </a:ln>
                    </p:spPr>
                    <p:txBody>
                      <a:bodyPr rtlCol="0" anchor="ctr"/>
                      <a:lstStyle/>
                      <a:p>
                        <a:pPr defTabSz="914378">
                          <a:defRPr/>
                        </a:pPr>
                        <a:endParaRPr lang="en-US">
                          <a:solidFill>
                            <a:srgbClr val="000000"/>
                          </a:solidFill>
                          <a:latin typeface="Calibri"/>
                        </a:endParaRPr>
                      </a:p>
                    </p:txBody>
                  </p:sp>
                  <p:grpSp>
                    <p:nvGrpSpPr>
                      <p:cNvPr id="408" name="Graphic 313">
                        <a:extLst>
                          <a:ext uri="{FF2B5EF4-FFF2-40B4-BE49-F238E27FC236}">
                            <a16:creationId xmlns:a16="http://schemas.microsoft.com/office/drawing/2014/main" id="{F7617812-BBBB-4627-B198-1F68C7197CA7}"/>
                          </a:ext>
                        </a:extLst>
                      </p:cNvPr>
                      <p:cNvGrpSpPr/>
                      <p:nvPr/>
                    </p:nvGrpSpPr>
                    <p:grpSpPr>
                      <a:xfrm>
                        <a:off x="659435" y="2152284"/>
                        <a:ext cx="54372" cy="263828"/>
                        <a:chOff x="659435" y="2152284"/>
                        <a:chExt cx="54372" cy="263828"/>
                      </a:xfrm>
                      <a:solidFill>
                        <a:srgbClr val="FFFFFF"/>
                      </a:solidFill>
                    </p:grpSpPr>
                    <p:sp>
                      <p:nvSpPr>
                        <p:cNvPr id="409" name="Freeform: Shape 408">
                          <a:extLst>
                            <a:ext uri="{FF2B5EF4-FFF2-40B4-BE49-F238E27FC236}">
                              <a16:creationId xmlns:a16="http://schemas.microsoft.com/office/drawing/2014/main" id="{F7547611-2B02-4F81-BF0F-7A27D1EF0108}"/>
                            </a:ext>
                          </a:extLst>
                        </p:cNvPr>
                        <p:cNvSpPr/>
                        <p:nvPr/>
                      </p:nvSpPr>
                      <p:spPr>
                        <a:xfrm>
                          <a:off x="660637" y="2152284"/>
                          <a:ext cx="52636" cy="173807"/>
                        </a:xfrm>
                        <a:custGeom>
                          <a:avLst/>
                          <a:gdLst>
                            <a:gd name="connsiteX0" fmla="*/ 16890 w 52636"/>
                            <a:gd name="connsiteY0" fmla="*/ 173800 h 173807"/>
                            <a:gd name="connsiteX1" fmla="*/ 35944 w 52636"/>
                            <a:gd name="connsiteY1" fmla="*/ 172966 h 173807"/>
                            <a:gd name="connsiteX2" fmla="*/ 45792 w 52636"/>
                            <a:gd name="connsiteY2" fmla="*/ 161546 h 173807"/>
                            <a:gd name="connsiteX3" fmla="*/ 52625 w 52636"/>
                            <a:gd name="connsiteY3" fmla="*/ 10972 h 173807"/>
                            <a:gd name="connsiteX4" fmla="*/ 49930 w 52636"/>
                            <a:gd name="connsiteY4" fmla="*/ 3048 h 173807"/>
                            <a:gd name="connsiteX5" fmla="*/ 42809 w 52636"/>
                            <a:gd name="connsiteY5" fmla="*/ 1 h 173807"/>
                            <a:gd name="connsiteX6" fmla="*/ 9993 w 52636"/>
                            <a:gd name="connsiteY6" fmla="*/ 386 h 173807"/>
                            <a:gd name="connsiteX7" fmla="*/ 2743 w 52636"/>
                            <a:gd name="connsiteY7" fmla="*/ 3562 h 173807"/>
                            <a:gd name="connsiteX8" fmla="*/ 17 w 52636"/>
                            <a:gd name="connsiteY8" fmla="*/ 11806 h 173807"/>
                            <a:gd name="connsiteX9" fmla="*/ 6946 w 52636"/>
                            <a:gd name="connsiteY9" fmla="*/ 163343 h 173807"/>
                            <a:gd name="connsiteX10" fmla="*/ 16890 w 52636"/>
                            <a:gd name="connsiteY10" fmla="*/ 173800 h 17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636" h="173807">
                              <a:moveTo>
                                <a:pt x="16890" y="173800"/>
                              </a:moveTo>
                              <a:lnTo>
                                <a:pt x="35944" y="172966"/>
                              </a:lnTo>
                              <a:cubicBezTo>
                                <a:pt x="41205" y="172742"/>
                                <a:pt x="45504" y="167545"/>
                                <a:pt x="45792" y="161546"/>
                              </a:cubicBezTo>
                              <a:lnTo>
                                <a:pt x="52625" y="10972"/>
                              </a:lnTo>
                              <a:cubicBezTo>
                                <a:pt x="52753" y="7892"/>
                                <a:pt x="51791" y="5262"/>
                                <a:pt x="49930" y="3048"/>
                              </a:cubicBezTo>
                              <a:cubicBezTo>
                                <a:pt x="48070" y="835"/>
                                <a:pt x="45504" y="-31"/>
                                <a:pt x="42809" y="1"/>
                              </a:cubicBezTo>
                              <a:lnTo>
                                <a:pt x="9993" y="386"/>
                              </a:lnTo>
                              <a:cubicBezTo>
                                <a:pt x="7266" y="418"/>
                                <a:pt x="4636" y="1252"/>
                                <a:pt x="2743" y="3562"/>
                              </a:cubicBezTo>
                              <a:cubicBezTo>
                                <a:pt x="851" y="5839"/>
                                <a:pt x="-144" y="8694"/>
                                <a:pt x="17" y="11806"/>
                              </a:cubicBezTo>
                              <a:lnTo>
                                <a:pt x="6946" y="163343"/>
                              </a:lnTo>
                              <a:cubicBezTo>
                                <a:pt x="7202" y="169309"/>
                                <a:pt x="11597" y="174025"/>
                                <a:pt x="16890" y="173800"/>
                              </a:cubicBezTo>
                              <a:close/>
                            </a:path>
                          </a:pathLst>
                        </a:custGeom>
                        <a:solidFill>
                          <a:srgbClr val="FFFFFF"/>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410" name="Freeform: Shape 409">
                          <a:extLst>
                            <a:ext uri="{FF2B5EF4-FFF2-40B4-BE49-F238E27FC236}">
                              <a16:creationId xmlns:a16="http://schemas.microsoft.com/office/drawing/2014/main" id="{2D854782-547B-4FB1-9B9B-4CD97C24B89B}"/>
                            </a:ext>
                          </a:extLst>
                        </p:cNvPr>
                        <p:cNvSpPr/>
                        <p:nvPr/>
                      </p:nvSpPr>
                      <p:spPr>
                        <a:xfrm>
                          <a:off x="659435" y="2355580"/>
                          <a:ext cx="54372" cy="60532"/>
                        </a:xfrm>
                        <a:custGeom>
                          <a:avLst/>
                          <a:gdLst>
                            <a:gd name="connsiteX0" fmla="*/ 47379 w 54372"/>
                            <a:gd name="connsiteY0" fmla="*/ 6849 h 60532"/>
                            <a:gd name="connsiteX1" fmla="*/ 27491 w 54372"/>
                            <a:gd name="connsiteY1" fmla="*/ 48 h 60532"/>
                            <a:gd name="connsiteX2" fmla="*/ 7057 w 54372"/>
                            <a:gd name="connsiteY2" fmla="*/ 8742 h 60532"/>
                            <a:gd name="connsiteX3" fmla="*/ 0 w 54372"/>
                            <a:gd name="connsiteY3" fmla="*/ 31806 h 60532"/>
                            <a:gd name="connsiteX4" fmla="*/ 7218 w 54372"/>
                            <a:gd name="connsiteY4" fmla="*/ 53779 h 60532"/>
                            <a:gd name="connsiteX5" fmla="*/ 27491 w 54372"/>
                            <a:gd name="connsiteY5" fmla="*/ 60452 h 60532"/>
                            <a:gd name="connsiteX6" fmla="*/ 47283 w 54372"/>
                            <a:gd name="connsiteY6" fmla="*/ 51181 h 60532"/>
                            <a:gd name="connsiteX7" fmla="*/ 54372 w 54372"/>
                            <a:gd name="connsiteY7" fmla="*/ 28758 h 60532"/>
                            <a:gd name="connsiteX8" fmla="*/ 47379 w 54372"/>
                            <a:gd name="connsiteY8" fmla="*/ 6849 h 6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72" h="60532">
                              <a:moveTo>
                                <a:pt x="47379" y="6849"/>
                              </a:moveTo>
                              <a:cubicBezTo>
                                <a:pt x="42696" y="1909"/>
                                <a:pt x="36088" y="-369"/>
                                <a:pt x="27491" y="48"/>
                              </a:cubicBezTo>
                              <a:cubicBezTo>
                                <a:pt x="18573" y="498"/>
                                <a:pt x="11773" y="3385"/>
                                <a:pt x="7057" y="8742"/>
                              </a:cubicBezTo>
                              <a:cubicBezTo>
                                <a:pt x="2374" y="14099"/>
                                <a:pt x="0" y="21797"/>
                                <a:pt x="0" y="31806"/>
                              </a:cubicBezTo>
                              <a:cubicBezTo>
                                <a:pt x="0" y="41461"/>
                                <a:pt x="2406" y="48775"/>
                                <a:pt x="7218" y="53779"/>
                              </a:cubicBezTo>
                              <a:cubicBezTo>
                                <a:pt x="11997" y="58784"/>
                                <a:pt x="18766" y="60997"/>
                                <a:pt x="27491" y="60452"/>
                              </a:cubicBezTo>
                              <a:cubicBezTo>
                                <a:pt x="35960" y="59938"/>
                                <a:pt x="42568" y="56827"/>
                                <a:pt x="47283" y="51181"/>
                              </a:cubicBezTo>
                              <a:cubicBezTo>
                                <a:pt x="51999" y="45535"/>
                                <a:pt x="54372" y="38061"/>
                                <a:pt x="54372" y="28758"/>
                              </a:cubicBezTo>
                              <a:cubicBezTo>
                                <a:pt x="54372" y="19103"/>
                                <a:pt x="52031" y="11821"/>
                                <a:pt x="47379" y="6849"/>
                              </a:cubicBezTo>
                              <a:close/>
                            </a:path>
                          </a:pathLst>
                        </a:custGeom>
                        <a:solidFill>
                          <a:srgbClr val="FFFFFF"/>
                        </a:solidFill>
                        <a:ln w="3206" cap="flat">
                          <a:noFill/>
                          <a:prstDash val="solid"/>
                          <a:miter/>
                        </a:ln>
                      </p:spPr>
                      <p:txBody>
                        <a:bodyPr rtlCol="0" anchor="ctr"/>
                        <a:lstStyle/>
                        <a:p>
                          <a:pPr defTabSz="914378">
                            <a:defRPr/>
                          </a:pPr>
                          <a:endParaRPr lang="en-US">
                            <a:solidFill>
                              <a:srgbClr val="000000"/>
                            </a:solidFill>
                            <a:latin typeface="Calibri"/>
                          </a:endParaRPr>
                        </a:p>
                      </p:txBody>
                    </p:sp>
                  </p:grpSp>
                  <p:sp>
                    <p:nvSpPr>
                      <p:cNvPr id="411" name="Freeform: Shape 410">
                        <a:extLst>
                          <a:ext uri="{FF2B5EF4-FFF2-40B4-BE49-F238E27FC236}">
                            <a16:creationId xmlns:a16="http://schemas.microsoft.com/office/drawing/2014/main" id="{09DF8AB5-3BC5-42D2-ABE7-ED28BB40E796}"/>
                          </a:ext>
                        </a:extLst>
                      </p:cNvPr>
                      <p:cNvSpPr/>
                      <p:nvPr/>
                    </p:nvSpPr>
                    <p:spPr>
                      <a:xfrm>
                        <a:off x="415288" y="2105172"/>
                        <a:ext cx="453264" cy="373386"/>
                      </a:xfrm>
                      <a:custGeom>
                        <a:avLst/>
                        <a:gdLst>
                          <a:gd name="connsiteX0" fmla="*/ 0 w 453264"/>
                          <a:gd name="connsiteY0" fmla="*/ 29118 h 373386"/>
                          <a:gd name="connsiteX1" fmla="*/ 0 w 453264"/>
                          <a:gd name="connsiteY1" fmla="*/ 344670 h 373386"/>
                          <a:gd name="connsiteX2" fmla="*/ 26785 w 453264"/>
                          <a:gd name="connsiteY2" fmla="*/ 373348 h 373386"/>
                          <a:gd name="connsiteX3" fmla="*/ 453264 w 453264"/>
                          <a:gd name="connsiteY3" fmla="*/ 350124 h 373386"/>
                          <a:gd name="connsiteX4" fmla="*/ 336628 w 453264"/>
                          <a:gd name="connsiteY4" fmla="*/ 252831 h 373386"/>
                          <a:gd name="connsiteX5" fmla="*/ 291205 w 453264"/>
                          <a:gd name="connsiteY5" fmla="*/ 210263 h 373386"/>
                          <a:gd name="connsiteX6" fmla="*/ 251942 w 453264"/>
                          <a:gd name="connsiteY6" fmla="*/ 200575 h 373386"/>
                          <a:gd name="connsiteX7" fmla="*/ 168346 w 453264"/>
                          <a:gd name="connsiteY7" fmla="*/ 130677 h 373386"/>
                          <a:gd name="connsiteX8" fmla="*/ 104928 w 453264"/>
                          <a:gd name="connsiteY8" fmla="*/ 3327 h 373386"/>
                          <a:gd name="connsiteX9" fmla="*/ 26785 w 453264"/>
                          <a:gd name="connsiteY9" fmla="*/ 23 h 373386"/>
                          <a:gd name="connsiteX10" fmla="*/ 0 w 453264"/>
                          <a:gd name="connsiteY10" fmla="*/ 29118 h 37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3264" h="373386">
                            <a:moveTo>
                              <a:pt x="0" y="29118"/>
                            </a:moveTo>
                            <a:lnTo>
                              <a:pt x="0" y="344670"/>
                            </a:lnTo>
                            <a:cubicBezTo>
                              <a:pt x="0" y="361351"/>
                              <a:pt x="11003" y="374182"/>
                              <a:pt x="26785" y="373348"/>
                            </a:cubicBezTo>
                            <a:lnTo>
                              <a:pt x="453264" y="350124"/>
                            </a:lnTo>
                            <a:cubicBezTo>
                              <a:pt x="436680" y="314517"/>
                              <a:pt x="383398" y="329048"/>
                              <a:pt x="336628" y="252831"/>
                            </a:cubicBezTo>
                            <a:cubicBezTo>
                              <a:pt x="322866" y="230440"/>
                              <a:pt x="307148" y="217673"/>
                              <a:pt x="291205" y="210263"/>
                            </a:cubicBezTo>
                            <a:cubicBezTo>
                              <a:pt x="278214" y="204232"/>
                              <a:pt x="264805" y="201762"/>
                              <a:pt x="251942" y="200575"/>
                            </a:cubicBezTo>
                            <a:cubicBezTo>
                              <a:pt x="205140" y="196245"/>
                              <a:pt x="164657" y="209076"/>
                              <a:pt x="168346" y="130677"/>
                            </a:cubicBezTo>
                            <a:cubicBezTo>
                              <a:pt x="171554" y="61677"/>
                              <a:pt x="137711" y="24017"/>
                              <a:pt x="104928" y="3327"/>
                            </a:cubicBezTo>
                            <a:lnTo>
                              <a:pt x="26785" y="23"/>
                            </a:lnTo>
                            <a:cubicBezTo>
                              <a:pt x="11003" y="-619"/>
                              <a:pt x="0" y="12373"/>
                              <a:pt x="0" y="29118"/>
                            </a:cubicBezTo>
                            <a:close/>
                          </a:path>
                        </a:pathLst>
                      </a:custGeom>
                      <a:solidFill>
                        <a:srgbClr val="AA80F9">
                          <a:alpha val="20000"/>
                        </a:srgbClr>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sp>
                <p:nvSpPr>
                  <p:cNvPr id="412" name="Freeform: Shape 411">
                    <a:extLst>
                      <a:ext uri="{FF2B5EF4-FFF2-40B4-BE49-F238E27FC236}">
                        <a16:creationId xmlns:a16="http://schemas.microsoft.com/office/drawing/2014/main" id="{9D04C0F9-CA49-44FC-8EE9-C7C33CE52099}"/>
                      </a:ext>
                    </a:extLst>
                  </p:cNvPr>
                  <p:cNvSpPr/>
                  <p:nvPr/>
                </p:nvSpPr>
                <p:spPr>
                  <a:xfrm>
                    <a:off x="674760" y="2695378"/>
                    <a:ext cx="14411" cy="29671"/>
                  </a:xfrm>
                  <a:custGeom>
                    <a:avLst/>
                    <a:gdLst>
                      <a:gd name="connsiteX0" fmla="*/ 14411 w 14411"/>
                      <a:gd name="connsiteY0" fmla="*/ 17473 h 29671"/>
                      <a:gd name="connsiteX1" fmla="*/ 1067 w 14411"/>
                      <a:gd name="connsiteY1" fmla="*/ 1947 h 29671"/>
                      <a:gd name="connsiteX2" fmla="*/ 8380 w 14411"/>
                      <a:gd name="connsiteY2" fmla="*/ 28283 h 29671"/>
                      <a:gd name="connsiteX3" fmla="*/ 14411 w 14411"/>
                      <a:gd name="connsiteY3" fmla="*/ 17473 h 29671"/>
                    </a:gdLst>
                    <a:ahLst/>
                    <a:cxnLst>
                      <a:cxn ang="0">
                        <a:pos x="connsiteX0" y="connsiteY0"/>
                      </a:cxn>
                      <a:cxn ang="0">
                        <a:pos x="connsiteX1" y="connsiteY1"/>
                      </a:cxn>
                      <a:cxn ang="0">
                        <a:pos x="connsiteX2" y="connsiteY2"/>
                      </a:cxn>
                      <a:cxn ang="0">
                        <a:pos x="connsiteX3" y="connsiteY3"/>
                      </a:cxn>
                    </a:cxnLst>
                    <a:rect l="l" t="t" r="r" b="b"/>
                    <a:pathLst>
                      <a:path w="14411" h="29671">
                        <a:moveTo>
                          <a:pt x="14411" y="17473"/>
                        </a:moveTo>
                        <a:cubicBezTo>
                          <a:pt x="14411" y="17473"/>
                          <a:pt x="4242" y="-6939"/>
                          <a:pt x="1067" y="1947"/>
                        </a:cubicBezTo>
                        <a:cubicBezTo>
                          <a:pt x="-2141" y="10833"/>
                          <a:pt x="2350" y="22028"/>
                          <a:pt x="8380" y="28283"/>
                        </a:cubicBezTo>
                        <a:cubicBezTo>
                          <a:pt x="14411" y="34570"/>
                          <a:pt x="14411" y="17473"/>
                          <a:pt x="14411" y="17473"/>
                        </a:cubicBezTo>
                        <a:close/>
                      </a:path>
                    </a:pathLst>
                  </a:custGeom>
                  <a:solidFill>
                    <a:srgbClr val="893976"/>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nvGrpSpPr>
                <p:cNvPr id="413" name="Graphic 313">
                  <a:extLst>
                    <a:ext uri="{FF2B5EF4-FFF2-40B4-BE49-F238E27FC236}">
                      <a16:creationId xmlns:a16="http://schemas.microsoft.com/office/drawing/2014/main" id="{F7617812-BBBB-4627-B198-1F68C7197CA7}"/>
                    </a:ext>
                  </a:extLst>
                </p:cNvPr>
                <p:cNvGrpSpPr/>
                <p:nvPr/>
              </p:nvGrpSpPr>
              <p:grpSpPr>
                <a:xfrm>
                  <a:off x="1125480" y="2430357"/>
                  <a:ext cx="325222" cy="298757"/>
                  <a:chOff x="1125480" y="2430357"/>
                  <a:chExt cx="325222" cy="298757"/>
                </a:xfrm>
              </p:grpSpPr>
              <p:grpSp>
                <p:nvGrpSpPr>
                  <p:cNvPr id="414" name="Graphic 313">
                    <a:extLst>
                      <a:ext uri="{FF2B5EF4-FFF2-40B4-BE49-F238E27FC236}">
                        <a16:creationId xmlns:a16="http://schemas.microsoft.com/office/drawing/2014/main" id="{F7617812-BBBB-4627-B198-1F68C7197CA7}"/>
                      </a:ext>
                    </a:extLst>
                  </p:cNvPr>
                  <p:cNvGrpSpPr/>
                  <p:nvPr/>
                </p:nvGrpSpPr>
                <p:grpSpPr>
                  <a:xfrm>
                    <a:off x="1125480" y="2505634"/>
                    <a:ext cx="227226" cy="223480"/>
                    <a:chOff x="1125480" y="2505634"/>
                    <a:chExt cx="227226" cy="223480"/>
                  </a:xfrm>
                </p:grpSpPr>
                <p:sp>
                  <p:nvSpPr>
                    <p:cNvPr id="415" name="Freeform: Shape 414">
                      <a:extLst>
                        <a:ext uri="{FF2B5EF4-FFF2-40B4-BE49-F238E27FC236}">
                          <a16:creationId xmlns:a16="http://schemas.microsoft.com/office/drawing/2014/main" id="{2D8C10B6-5671-4E12-AAAC-4C3E069D1529}"/>
                        </a:ext>
                      </a:extLst>
                    </p:cNvPr>
                    <p:cNvSpPr/>
                    <p:nvPr/>
                  </p:nvSpPr>
                  <p:spPr>
                    <a:xfrm>
                      <a:off x="1252752" y="2505634"/>
                      <a:ext cx="99953" cy="126572"/>
                    </a:xfrm>
                    <a:custGeom>
                      <a:avLst/>
                      <a:gdLst>
                        <a:gd name="connsiteX0" fmla="*/ 3785 w 99953"/>
                        <a:gd name="connsiteY0" fmla="*/ 24757 h 126572"/>
                        <a:gd name="connsiteX1" fmla="*/ 0 w 99953"/>
                        <a:gd name="connsiteY1" fmla="*/ 12888 h 126572"/>
                        <a:gd name="connsiteX2" fmla="*/ 12286 w 99953"/>
                        <a:gd name="connsiteY2" fmla="*/ 2077 h 126572"/>
                        <a:gd name="connsiteX3" fmla="*/ 22134 w 99953"/>
                        <a:gd name="connsiteY3" fmla="*/ 1211 h 126572"/>
                        <a:gd name="connsiteX4" fmla="*/ 99827 w 99953"/>
                        <a:gd name="connsiteY4" fmla="*/ 112073 h 126572"/>
                        <a:gd name="connsiteX5" fmla="*/ 95753 w 99953"/>
                        <a:gd name="connsiteY5" fmla="*/ 120766 h 126572"/>
                        <a:gd name="connsiteX6" fmla="*/ 83788 w 99953"/>
                        <a:gd name="connsiteY6" fmla="*/ 126573 h 126572"/>
                        <a:gd name="connsiteX7" fmla="*/ 3785 w 99953"/>
                        <a:gd name="connsiteY7" fmla="*/ 24757 h 1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53" h="126572">
                          <a:moveTo>
                            <a:pt x="3785" y="24757"/>
                          </a:moveTo>
                          <a:lnTo>
                            <a:pt x="0" y="12888"/>
                          </a:lnTo>
                          <a:lnTo>
                            <a:pt x="12286" y="2077"/>
                          </a:lnTo>
                          <a:cubicBezTo>
                            <a:pt x="15013" y="-329"/>
                            <a:pt x="18990" y="-681"/>
                            <a:pt x="22134" y="1211"/>
                          </a:cubicBezTo>
                          <a:cubicBezTo>
                            <a:pt x="38654" y="11187"/>
                            <a:pt x="88279" y="46185"/>
                            <a:pt x="99827" y="112073"/>
                          </a:cubicBezTo>
                          <a:cubicBezTo>
                            <a:pt x="100437" y="115538"/>
                            <a:pt x="98801" y="119002"/>
                            <a:pt x="95753" y="120766"/>
                          </a:cubicBezTo>
                          <a:cubicBezTo>
                            <a:pt x="90236" y="123942"/>
                            <a:pt x="83788" y="126573"/>
                            <a:pt x="83788" y="126573"/>
                          </a:cubicBezTo>
                          <a:lnTo>
                            <a:pt x="3785" y="24757"/>
                          </a:ln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416" name="Freeform: Shape 415">
                      <a:extLst>
                        <a:ext uri="{FF2B5EF4-FFF2-40B4-BE49-F238E27FC236}">
                          <a16:creationId xmlns:a16="http://schemas.microsoft.com/office/drawing/2014/main" id="{8C9A74B7-92FA-422F-A0C3-F41B8019BF0D}"/>
                        </a:ext>
                      </a:extLst>
                    </p:cNvPr>
                    <p:cNvSpPr/>
                    <p:nvPr/>
                  </p:nvSpPr>
                  <p:spPr>
                    <a:xfrm>
                      <a:off x="1161714" y="2667556"/>
                      <a:ext cx="34804" cy="61557"/>
                    </a:xfrm>
                    <a:custGeom>
                      <a:avLst/>
                      <a:gdLst>
                        <a:gd name="connsiteX0" fmla="*/ 28870 w 34804"/>
                        <a:gd name="connsiteY0" fmla="*/ 192 h 61557"/>
                        <a:gd name="connsiteX1" fmla="*/ 33554 w 34804"/>
                        <a:gd name="connsiteY1" fmla="*/ 38622 h 61557"/>
                        <a:gd name="connsiteX2" fmla="*/ 34805 w 34804"/>
                        <a:gd name="connsiteY2" fmla="*/ 54020 h 61557"/>
                        <a:gd name="connsiteX3" fmla="*/ 19119 w 34804"/>
                        <a:gd name="connsiteY3" fmla="*/ 61558 h 61557"/>
                        <a:gd name="connsiteX4" fmla="*/ 0 w 34804"/>
                        <a:gd name="connsiteY4" fmla="*/ 17354 h 61557"/>
                        <a:gd name="connsiteX5" fmla="*/ 27587 w 34804"/>
                        <a:gd name="connsiteY5" fmla="*/ 0 h 61557"/>
                        <a:gd name="connsiteX6" fmla="*/ 28870 w 34804"/>
                        <a:gd name="connsiteY6" fmla="*/ 192 h 6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04" h="61557">
                          <a:moveTo>
                            <a:pt x="28870" y="192"/>
                          </a:moveTo>
                          <a:lnTo>
                            <a:pt x="33554" y="38622"/>
                          </a:lnTo>
                          <a:cubicBezTo>
                            <a:pt x="33554" y="38622"/>
                            <a:pt x="33265" y="49657"/>
                            <a:pt x="34805" y="54020"/>
                          </a:cubicBezTo>
                          <a:cubicBezTo>
                            <a:pt x="30121" y="59473"/>
                            <a:pt x="19119" y="61558"/>
                            <a:pt x="19119" y="61558"/>
                          </a:cubicBezTo>
                          <a:lnTo>
                            <a:pt x="0" y="17354"/>
                          </a:lnTo>
                          <a:lnTo>
                            <a:pt x="27587" y="0"/>
                          </a:lnTo>
                          <a:lnTo>
                            <a:pt x="28870" y="192"/>
                          </a:ln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417" name="Freeform: Shape 416">
                      <a:extLst>
                        <a:ext uri="{FF2B5EF4-FFF2-40B4-BE49-F238E27FC236}">
                          <a16:creationId xmlns:a16="http://schemas.microsoft.com/office/drawing/2014/main" id="{DFB91B93-E82E-4674-826B-680DBE09639F}"/>
                        </a:ext>
                      </a:extLst>
                    </p:cNvPr>
                    <p:cNvSpPr/>
                    <p:nvPr/>
                  </p:nvSpPr>
                  <p:spPr>
                    <a:xfrm>
                      <a:off x="1127134" y="2518521"/>
                      <a:ext cx="209373" cy="183326"/>
                    </a:xfrm>
                    <a:custGeom>
                      <a:avLst/>
                      <a:gdLst>
                        <a:gd name="connsiteX0" fmla="*/ 0 w 209373"/>
                        <a:gd name="connsiteY0" fmla="*/ 153205 h 183326"/>
                        <a:gd name="connsiteX1" fmla="*/ 125618 w 209373"/>
                        <a:gd name="connsiteY1" fmla="*/ 0 h 183326"/>
                        <a:gd name="connsiteX2" fmla="*/ 209374 w 209373"/>
                        <a:gd name="connsiteY2" fmla="*/ 113685 h 183326"/>
                        <a:gd name="connsiteX3" fmla="*/ 20883 w 209373"/>
                        <a:gd name="connsiteY3" fmla="*/ 183327 h 183326"/>
                        <a:gd name="connsiteX4" fmla="*/ 0 w 209373"/>
                        <a:gd name="connsiteY4" fmla="*/ 153205 h 183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73" h="183326">
                          <a:moveTo>
                            <a:pt x="0" y="153205"/>
                          </a:moveTo>
                          <a:cubicBezTo>
                            <a:pt x="0" y="153205"/>
                            <a:pt x="102073" y="66273"/>
                            <a:pt x="125618" y="0"/>
                          </a:cubicBezTo>
                          <a:cubicBezTo>
                            <a:pt x="193239" y="23000"/>
                            <a:pt x="209374" y="113685"/>
                            <a:pt x="209374" y="113685"/>
                          </a:cubicBezTo>
                          <a:cubicBezTo>
                            <a:pt x="209374" y="113685"/>
                            <a:pt x="68294" y="150703"/>
                            <a:pt x="20883" y="183327"/>
                          </a:cubicBezTo>
                          <a:cubicBezTo>
                            <a:pt x="4844" y="178804"/>
                            <a:pt x="0" y="153205"/>
                            <a:pt x="0" y="153205"/>
                          </a:cubicBezTo>
                          <a:close/>
                        </a:path>
                      </a:pathLst>
                    </a:custGeom>
                    <a:solidFill>
                      <a:srgbClr val="FF9085"/>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418" name="Freeform: Shape 417">
                      <a:extLst>
                        <a:ext uri="{FF2B5EF4-FFF2-40B4-BE49-F238E27FC236}">
                          <a16:creationId xmlns:a16="http://schemas.microsoft.com/office/drawing/2014/main" id="{7589C316-2B55-4CFA-AAC1-555890BBEF63}"/>
                        </a:ext>
                      </a:extLst>
                    </p:cNvPr>
                    <p:cNvSpPr/>
                    <p:nvPr/>
                  </p:nvSpPr>
                  <p:spPr>
                    <a:xfrm>
                      <a:off x="1125480" y="2671610"/>
                      <a:ext cx="22505" cy="30205"/>
                    </a:xfrm>
                    <a:custGeom>
                      <a:avLst/>
                      <a:gdLst>
                        <a:gd name="connsiteX0" fmla="*/ 15160 w 22505"/>
                        <a:gd name="connsiteY0" fmla="*/ 12819 h 30205"/>
                        <a:gd name="connsiteX1" fmla="*/ 1623 w 22505"/>
                        <a:gd name="connsiteY1" fmla="*/ 84 h 30205"/>
                        <a:gd name="connsiteX2" fmla="*/ 22505 w 22505"/>
                        <a:gd name="connsiteY2" fmla="*/ 30206 h 30205"/>
                        <a:gd name="connsiteX3" fmla="*/ 15160 w 22505"/>
                        <a:gd name="connsiteY3" fmla="*/ 12819 h 30205"/>
                      </a:gdLst>
                      <a:ahLst/>
                      <a:cxnLst>
                        <a:cxn ang="0">
                          <a:pos x="connsiteX0" y="connsiteY0"/>
                        </a:cxn>
                        <a:cxn ang="0">
                          <a:pos x="connsiteX1" y="connsiteY1"/>
                        </a:cxn>
                        <a:cxn ang="0">
                          <a:pos x="connsiteX2" y="connsiteY2"/>
                        </a:cxn>
                        <a:cxn ang="0">
                          <a:pos x="connsiteX3" y="connsiteY3"/>
                        </a:cxn>
                      </a:cxnLst>
                      <a:rect l="l" t="t" r="r" b="b"/>
                      <a:pathLst>
                        <a:path w="22505" h="30205">
                          <a:moveTo>
                            <a:pt x="15160" y="12819"/>
                          </a:moveTo>
                          <a:cubicBezTo>
                            <a:pt x="15160" y="12819"/>
                            <a:pt x="10701" y="3645"/>
                            <a:pt x="1623" y="84"/>
                          </a:cubicBezTo>
                          <a:cubicBezTo>
                            <a:pt x="-2355" y="-1680"/>
                            <a:pt x="-302" y="24752"/>
                            <a:pt x="22505" y="30206"/>
                          </a:cubicBezTo>
                          <a:cubicBezTo>
                            <a:pt x="20067" y="24432"/>
                            <a:pt x="17630" y="18626"/>
                            <a:pt x="15160" y="12819"/>
                          </a:cubicBez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nvGrpSpPr>
                  <p:cNvPr id="419" name="Graphic 313">
                    <a:extLst>
                      <a:ext uri="{FF2B5EF4-FFF2-40B4-BE49-F238E27FC236}">
                        <a16:creationId xmlns:a16="http://schemas.microsoft.com/office/drawing/2014/main" id="{F7617812-BBBB-4627-B198-1F68C7197CA7}"/>
                      </a:ext>
                    </a:extLst>
                  </p:cNvPr>
                  <p:cNvGrpSpPr/>
                  <p:nvPr/>
                </p:nvGrpSpPr>
                <p:grpSpPr>
                  <a:xfrm>
                    <a:off x="1293644" y="2430357"/>
                    <a:ext cx="157058" cy="192256"/>
                    <a:chOff x="1293644" y="2430357"/>
                    <a:chExt cx="157058" cy="192256"/>
                  </a:xfrm>
                  <a:solidFill>
                    <a:srgbClr val="311944"/>
                  </a:solidFill>
                </p:grpSpPr>
                <p:sp>
                  <p:nvSpPr>
                    <p:cNvPr id="420" name="Freeform: Shape 419">
                      <a:extLst>
                        <a:ext uri="{FF2B5EF4-FFF2-40B4-BE49-F238E27FC236}">
                          <a16:creationId xmlns:a16="http://schemas.microsoft.com/office/drawing/2014/main" id="{C4C5DDC0-203E-4701-8AD3-643E604C7BB4}"/>
                        </a:ext>
                      </a:extLst>
                    </p:cNvPr>
                    <p:cNvSpPr/>
                    <p:nvPr/>
                  </p:nvSpPr>
                  <p:spPr>
                    <a:xfrm>
                      <a:off x="1293644" y="2469274"/>
                      <a:ext cx="113061" cy="153339"/>
                    </a:xfrm>
                    <a:custGeom>
                      <a:avLst/>
                      <a:gdLst>
                        <a:gd name="connsiteX0" fmla="*/ 99097 w 113061"/>
                        <a:gd name="connsiteY0" fmla="*/ 152603 h 153339"/>
                        <a:gd name="connsiteX1" fmla="*/ 92842 w 113061"/>
                        <a:gd name="connsiteY1" fmla="*/ 144423 h 153339"/>
                        <a:gd name="connsiteX2" fmla="*/ 7610 w 113061"/>
                        <a:gd name="connsiteY2" fmla="*/ 19960 h 153339"/>
                        <a:gd name="connsiteX3" fmla="*/ 328 w 113061"/>
                        <a:gd name="connsiteY3" fmla="*/ 7610 h 153339"/>
                        <a:gd name="connsiteX4" fmla="*/ 12678 w 113061"/>
                        <a:gd name="connsiteY4" fmla="*/ 328 h 153339"/>
                        <a:gd name="connsiteX5" fmla="*/ 112987 w 113061"/>
                        <a:gd name="connsiteY5" fmla="*/ 141985 h 153339"/>
                        <a:gd name="connsiteX6" fmla="*/ 104133 w 113061"/>
                        <a:gd name="connsiteY6" fmla="*/ 153277 h 153339"/>
                        <a:gd name="connsiteX7" fmla="*/ 99097 w 113061"/>
                        <a:gd name="connsiteY7" fmla="*/ 152603 h 1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61" h="153339">
                          <a:moveTo>
                            <a:pt x="99097" y="152603"/>
                          </a:moveTo>
                          <a:cubicBezTo>
                            <a:pt x="95793" y="151256"/>
                            <a:pt x="93291" y="148208"/>
                            <a:pt x="92842" y="144423"/>
                          </a:cubicBezTo>
                          <a:cubicBezTo>
                            <a:pt x="80107" y="39817"/>
                            <a:pt x="8284" y="20153"/>
                            <a:pt x="7610" y="19960"/>
                          </a:cubicBezTo>
                          <a:cubicBezTo>
                            <a:pt x="2189" y="18581"/>
                            <a:pt x="-1083" y="13031"/>
                            <a:pt x="328" y="7610"/>
                          </a:cubicBezTo>
                          <a:cubicBezTo>
                            <a:pt x="1740" y="2189"/>
                            <a:pt x="7257" y="-1083"/>
                            <a:pt x="12678" y="328"/>
                          </a:cubicBezTo>
                          <a:cubicBezTo>
                            <a:pt x="16207" y="1227"/>
                            <a:pt x="98616" y="23809"/>
                            <a:pt x="112987" y="141985"/>
                          </a:cubicBezTo>
                          <a:cubicBezTo>
                            <a:pt x="113660" y="147535"/>
                            <a:pt x="109715" y="152603"/>
                            <a:pt x="104133" y="153277"/>
                          </a:cubicBezTo>
                          <a:cubicBezTo>
                            <a:pt x="102337" y="153469"/>
                            <a:pt x="100637" y="153213"/>
                            <a:pt x="99097" y="152603"/>
                          </a:cubicBez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sp>
                  <p:nvSpPr>
                    <p:cNvPr id="421" name="Freeform: Shape 420">
                      <a:extLst>
                        <a:ext uri="{FF2B5EF4-FFF2-40B4-BE49-F238E27FC236}">
                          <a16:creationId xmlns:a16="http://schemas.microsoft.com/office/drawing/2014/main" id="{EF3E472C-7670-497D-8DEC-F1155E40FDDC}"/>
                        </a:ext>
                      </a:extLst>
                    </p:cNvPr>
                    <p:cNvSpPr/>
                    <p:nvPr/>
                  </p:nvSpPr>
                  <p:spPr>
                    <a:xfrm>
                      <a:off x="1310094" y="2430357"/>
                      <a:ext cx="140608" cy="190694"/>
                    </a:xfrm>
                    <a:custGeom>
                      <a:avLst/>
                      <a:gdLst>
                        <a:gd name="connsiteX0" fmla="*/ 123290 w 140608"/>
                        <a:gd name="connsiteY0" fmla="*/ 189788 h 190694"/>
                        <a:gd name="connsiteX1" fmla="*/ 115495 w 140608"/>
                        <a:gd name="connsiteY1" fmla="*/ 179619 h 190694"/>
                        <a:gd name="connsiteX2" fmla="*/ 9477 w 140608"/>
                        <a:gd name="connsiteY2" fmla="*/ 24842 h 190694"/>
                        <a:gd name="connsiteX3" fmla="*/ 399 w 140608"/>
                        <a:gd name="connsiteY3" fmla="*/ 9477 h 190694"/>
                        <a:gd name="connsiteX4" fmla="*/ 15764 w 140608"/>
                        <a:gd name="connsiteY4" fmla="*/ 399 h 190694"/>
                        <a:gd name="connsiteX5" fmla="*/ 140516 w 140608"/>
                        <a:gd name="connsiteY5" fmla="*/ 176540 h 190694"/>
                        <a:gd name="connsiteX6" fmla="*/ 129513 w 140608"/>
                        <a:gd name="connsiteY6" fmla="*/ 190590 h 190694"/>
                        <a:gd name="connsiteX7" fmla="*/ 123290 w 140608"/>
                        <a:gd name="connsiteY7" fmla="*/ 189788 h 19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608" h="190694">
                          <a:moveTo>
                            <a:pt x="123290" y="189788"/>
                          </a:moveTo>
                          <a:cubicBezTo>
                            <a:pt x="119184" y="188120"/>
                            <a:pt x="116072" y="184335"/>
                            <a:pt x="115495" y="179619"/>
                          </a:cubicBezTo>
                          <a:cubicBezTo>
                            <a:pt x="99648" y="49542"/>
                            <a:pt x="10375" y="25067"/>
                            <a:pt x="9477" y="24842"/>
                          </a:cubicBezTo>
                          <a:cubicBezTo>
                            <a:pt x="2740" y="23110"/>
                            <a:pt x="-1334" y="16213"/>
                            <a:pt x="399" y="9477"/>
                          </a:cubicBezTo>
                          <a:cubicBezTo>
                            <a:pt x="2131" y="2740"/>
                            <a:pt x="9028" y="-1334"/>
                            <a:pt x="15764" y="399"/>
                          </a:cubicBezTo>
                          <a:cubicBezTo>
                            <a:pt x="20127" y="1521"/>
                            <a:pt x="122616" y="29590"/>
                            <a:pt x="140516" y="176540"/>
                          </a:cubicBezTo>
                          <a:cubicBezTo>
                            <a:pt x="141350" y="183469"/>
                            <a:pt x="136442" y="189756"/>
                            <a:pt x="129513" y="190590"/>
                          </a:cubicBezTo>
                          <a:cubicBezTo>
                            <a:pt x="127364" y="190879"/>
                            <a:pt x="125215" y="190558"/>
                            <a:pt x="123290" y="189788"/>
                          </a:cubicBezTo>
                          <a:close/>
                        </a:path>
                      </a:pathLst>
                    </a:custGeom>
                    <a:solidFill>
                      <a:srgbClr val="311944"/>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sp>
              <p:nvSpPr>
                <p:cNvPr id="422" name="Freeform: Shape 421">
                  <a:extLst>
                    <a:ext uri="{FF2B5EF4-FFF2-40B4-BE49-F238E27FC236}">
                      <a16:creationId xmlns:a16="http://schemas.microsoft.com/office/drawing/2014/main" id="{D48B30FF-6729-4808-916B-EE29CC619AC6}"/>
                    </a:ext>
                  </a:extLst>
                </p:cNvPr>
                <p:cNvSpPr/>
                <p:nvPr/>
              </p:nvSpPr>
              <p:spPr>
                <a:xfrm>
                  <a:off x="1184310" y="2695464"/>
                  <a:ext cx="18250" cy="30271"/>
                </a:xfrm>
                <a:custGeom>
                  <a:avLst/>
                  <a:gdLst>
                    <a:gd name="connsiteX0" fmla="*/ 9675 w 18250"/>
                    <a:gd name="connsiteY0" fmla="*/ 0 h 30271"/>
                    <a:gd name="connsiteX1" fmla="*/ 436 w 18250"/>
                    <a:gd name="connsiteY1" fmla="*/ 18028 h 30271"/>
                    <a:gd name="connsiteX2" fmla="*/ 11503 w 18250"/>
                    <a:gd name="connsiteY2" fmla="*/ 29159 h 30271"/>
                    <a:gd name="connsiteX3" fmla="*/ 18240 w 18250"/>
                    <a:gd name="connsiteY3" fmla="*/ 13794 h 30271"/>
                    <a:gd name="connsiteX4" fmla="*/ 9675 w 18250"/>
                    <a:gd name="connsiteY4" fmla="*/ 0 h 30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0" h="30271">
                      <a:moveTo>
                        <a:pt x="9675" y="0"/>
                      </a:moveTo>
                      <a:cubicBezTo>
                        <a:pt x="9675" y="0"/>
                        <a:pt x="-2419" y="4363"/>
                        <a:pt x="436" y="18028"/>
                      </a:cubicBezTo>
                      <a:cubicBezTo>
                        <a:pt x="3291" y="31694"/>
                        <a:pt x="8327" y="31277"/>
                        <a:pt x="11503" y="29159"/>
                      </a:cubicBezTo>
                      <a:cubicBezTo>
                        <a:pt x="14679" y="27042"/>
                        <a:pt x="17983" y="18413"/>
                        <a:pt x="18240" y="13794"/>
                      </a:cubicBezTo>
                      <a:cubicBezTo>
                        <a:pt x="18464" y="9207"/>
                        <a:pt x="15128" y="-64"/>
                        <a:pt x="9675" y="0"/>
                      </a:cubicBezTo>
                      <a:close/>
                    </a:path>
                  </a:pathLst>
                </a:custGeom>
                <a:solidFill>
                  <a:srgbClr val="893976"/>
                </a:solidFill>
                <a:ln w="3206" cap="flat">
                  <a:noFill/>
                  <a:prstDash val="solid"/>
                  <a:miter/>
                </a:ln>
              </p:spPr>
              <p:txBody>
                <a:bodyPr rtlCol="0" anchor="ctr"/>
                <a:lstStyle/>
                <a:p>
                  <a:pPr defTabSz="914378">
                    <a:defRPr/>
                  </a:pPr>
                  <a:endParaRPr lang="en-US">
                    <a:solidFill>
                      <a:srgbClr val="000000"/>
                    </a:solidFill>
                    <a:latin typeface="Calibri"/>
                  </a:endParaRPr>
                </a:p>
              </p:txBody>
            </p:sp>
          </p:grpSp>
        </p:grpSp>
      </p:grpSp>
      <p:grpSp>
        <p:nvGrpSpPr>
          <p:cNvPr id="441" name="Group 440">
            <a:extLst>
              <a:ext uri="{FF2B5EF4-FFF2-40B4-BE49-F238E27FC236}">
                <a16:creationId xmlns:a16="http://schemas.microsoft.com/office/drawing/2014/main" id="{C059034C-E61E-47F0-8842-AD5D53F792A6}"/>
              </a:ext>
            </a:extLst>
          </p:cNvPr>
          <p:cNvGrpSpPr/>
          <p:nvPr/>
        </p:nvGrpSpPr>
        <p:grpSpPr>
          <a:xfrm>
            <a:off x="3174587" y="1103435"/>
            <a:ext cx="2979690" cy="3492863"/>
            <a:chOff x="3174587" y="1103434"/>
            <a:chExt cx="2979690" cy="3492863"/>
          </a:xfrm>
        </p:grpSpPr>
        <p:sp>
          <p:nvSpPr>
            <p:cNvPr id="425" name="TextBox 424">
              <a:extLst>
                <a:ext uri="{FF2B5EF4-FFF2-40B4-BE49-F238E27FC236}">
                  <a16:creationId xmlns:a16="http://schemas.microsoft.com/office/drawing/2014/main" id="{1C4C999A-9C1D-4404-805F-4B7523B36A9E}"/>
                </a:ext>
              </a:extLst>
            </p:cNvPr>
            <p:cNvSpPr txBox="1"/>
            <p:nvPr/>
          </p:nvSpPr>
          <p:spPr>
            <a:xfrm>
              <a:off x="3560999" y="3765300"/>
              <a:ext cx="1935825" cy="830997"/>
            </a:xfrm>
            <a:prstGeom prst="rect">
              <a:avLst/>
            </a:prstGeom>
            <a:noFill/>
          </p:spPr>
          <p:txBody>
            <a:bodyPr wrap="square">
              <a:spAutoFit/>
            </a:bodyPr>
            <a:lstStyle/>
            <a:p>
              <a:pPr algn="ctr" defTabSz="914378">
                <a:defRPr/>
              </a:pPr>
              <a:r>
                <a:rPr lang="en-US" sz="2400" b="1" dirty="0">
                  <a:solidFill>
                    <a:srgbClr val="003466"/>
                  </a:solidFill>
                  <a:latin typeface="Calibri Light" panose="020F0302020204030204" pitchFamily="34" charset="0"/>
                  <a:cs typeface="Calibri Light" panose="020F0302020204030204" pitchFamily="34" charset="0"/>
                </a:rPr>
                <a:t>Systematic Bias</a:t>
              </a:r>
            </a:p>
          </p:txBody>
        </p:sp>
        <p:sp>
          <p:nvSpPr>
            <p:cNvPr id="431" name="Oval 430">
              <a:extLst>
                <a:ext uri="{FF2B5EF4-FFF2-40B4-BE49-F238E27FC236}">
                  <a16:creationId xmlns:a16="http://schemas.microsoft.com/office/drawing/2014/main" id="{DF74D83F-0FD3-4B4F-8EE4-DF3D672BFC48}"/>
                </a:ext>
              </a:extLst>
            </p:cNvPr>
            <p:cNvSpPr/>
            <p:nvPr/>
          </p:nvSpPr>
          <p:spPr>
            <a:xfrm>
              <a:off x="3555331" y="3560424"/>
              <a:ext cx="2095765" cy="388529"/>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Calibri"/>
              </a:endParaRPr>
            </a:p>
          </p:txBody>
        </p:sp>
        <p:sp>
          <p:nvSpPr>
            <p:cNvPr id="7" name="Oval 6">
              <a:extLst>
                <a:ext uri="{FF2B5EF4-FFF2-40B4-BE49-F238E27FC236}">
                  <a16:creationId xmlns:a16="http://schemas.microsoft.com/office/drawing/2014/main" id="{3B3036C9-78DF-427D-A148-CA25FE85298C}"/>
                </a:ext>
              </a:extLst>
            </p:cNvPr>
            <p:cNvSpPr/>
            <p:nvPr/>
          </p:nvSpPr>
          <p:spPr>
            <a:xfrm>
              <a:off x="3337206" y="1233659"/>
              <a:ext cx="2448272" cy="2448272"/>
            </a:xfrm>
            <a:prstGeom prst="ellipse">
              <a:avLst/>
            </a:prstGeom>
            <a:noFill/>
            <a:ln w="98425">
              <a:solidFill>
                <a:srgbClr val="B2E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Calibri"/>
              </a:endParaRPr>
            </a:p>
          </p:txBody>
        </p:sp>
        <p:grpSp>
          <p:nvGrpSpPr>
            <p:cNvPr id="177" name="Group 176">
              <a:extLst>
                <a:ext uri="{FF2B5EF4-FFF2-40B4-BE49-F238E27FC236}">
                  <a16:creationId xmlns:a16="http://schemas.microsoft.com/office/drawing/2014/main" id="{ACA835F9-CD1A-4240-9394-34D9CAFA252A}"/>
                </a:ext>
              </a:extLst>
            </p:cNvPr>
            <p:cNvGrpSpPr/>
            <p:nvPr/>
          </p:nvGrpSpPr>
          <p:grpSpPr>
            <a:xfrm>
              <a:off x="3174587" y="1103434"/>
              <a:ext cx="2979690" cy="2648600"/>
              <a:chOff x="4563116" y="296977"/>
              <a:chExt cx="4189436" cy="3723924"/>
            </a:xfrm>
          </p:grpSpPr>
          <p:sp>
            <p:nvSpPr>
              <p:cNvPr id="12" name="Freeform: Shape 11">
                <a:extLst>
                  <a:ext uri="{FF2B5EF4-FFF2-40B4-BE49-F238E27FC236}">
                    <a16:creationId xmlns:a16="http://schemas.microsoft.com/office/drawing/2014/main" id="{E47ACF01-FC11-4959-9128-F3A00ED425E0}"/>
                  </a:ext>
                </a:extLst>
              </p:cNvPr>
              <p:cNvSpPr/>
              <p:nvPr/>
            </p:nvSpPr>
            <p:spPr>
              <a:xfrm>
                <a:off x="4756634" y="1302069"/>
                <a:ext cx="837224" cy="1036122"/>
              </a:xfrm>
              <a:custGeom>
                <a:avLst/>
                <a:gdLst>
                  <a:gd name="connsiteX0" fmla="*/ 837225 w 837224"/>
                  <a:gd name="connsiteY0" fmla="*/ 552761 h 1036122"/>
                  <a:gd name="connsiteX1" fmla="*/ 0 w 837224"/>
                  <a:gd name="connsiteY1" fmla="*/ 1036123 h 1036122"/>
                  <a:gd name="connsiteX2" fmla="*/ 0 w 837224"/>
                  <a:gd name="connsiteY2" fmla="*/ 483362 h 1036122"/>
                  <a:gd name="connsiteX3" fmla="*/ 837225 w 837224"/>
                  <a:gd name="connsiteY3" fmla="*/ 0 h 1036122"/>
                </a:gdLst>
                <a:ahLst/>
                <a:cxnLst>
                  <a:cxn ang="0">
                    <a:pos x="connsiteX0" y="connsiteY0"/>
                  </a:cxn>
                  <a:cxn ang="0">
                    <a:pos x="connsiteX1" y="connsiteY1"/>
                  </a:cxn>
                  <a:cxn ang="0">
                    <a:pos x="connsiteX2" y="connsiteY2"/>
                  </a:cxn>
                  <a:cxn ang="0">
                    <a:pos x="connsiteX3" y="connsiteY3"/>
                  </a:cxn>
                </a:cxnLst>
                <a:rect l="l" t="t" r="r" b="b"/>
                <a:pathLst>
                  <a:path w="837224" h="1036122">
                    <a:moveTo>
                      <a:pt x="837225" y="552761"/>
                    </a:moveTo>
                    <a:lnTo>
                      <a:pt x="0" y="1036123"/>
                    </a:lnTo>
                    <a:lnTo>
                      <a:pt x="0" y="483362"/>
                    </a:lnTo>
                    <a:lnTo>
                      <a:pt x="837225" y="0"/>
                    </a:lnTo>
                    <a:close/>
                  </a:path>
                </a:pathLst>
              </a:custGeom>
              <a:gradFill flip="none" rotWithShape="1">
                <a:gsLst>
                  <a:gs pos="0">
                    <a:srgbClr val="486AE5">
                      <a:shade val="30000"/>
                      <a:satMod val="115000"/>
                    </a:srgbClr>
                  </a:gs>
                  <a:gs pos="50000">
                    <a:srgbClr val="50CFDA"/>
                  </a:gs>
                  <a:gs pos="100000">
                    <a:schemeClr val="accent1">
                      <a:lumMod val="20000"/>
                      <a:lumOff val="80000"/>
                      <a:alpha val="6000"/>
                    </a:schemeClr>
                  </a:gs>
                </a:gsLst>
                <a:lin ang="18900000" scaled="1"/>
                <a:tileRect/>
              </a:gra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3" name="Freeform: Shape 12">
                <a:extLst>
                  <a:ext uri="{FF2B5EF4-FFF2-40B4-BE49-F238E27FC236}">
                    <a16:creationId xmlns:a16="http://schemas.microsoft.com/office/drawing/2014/main" id="{E0614F07-44D3-4890-98DB-ABAD25E612A3}"/>
                  </a:ext>
                </a:extLst>
              </p:cNvPr>
              <p:cNvSpPr/>
              <p:nvPr/>
            </p:nvSpPr>
            <p:spPr>
              <a:xfrm>
                <a:off x="5425595" y="322311"/>
                <a:ext cx="552274" cy="867833"/>
              </a:xfrm>
              <a:custGeom>
                <a:avLst/>
                <a:gdLst>
                  <a:gd name="connsiteX0" fmla="*/ 552274 w 552274"/>
                  <a:gd name="connsiteY0" fmla="*/ 552761 h 867833"/>
                  <a:gd name="connsiteX1" fmla="*/ 0 w 552274"/>
                  <a:gd name="connsiteY1" fmla="*/ 867833 h 867833"/>
                  <a:gd name="connsiteX2" fmla="*/ 0 w 552274"/>
                  <a:gd name="connsiteY2" fmla="*/ 315059 h 867833"/>
                  <a:gd name="connsiteX3" fmla="*/ 552274 w 552274"/>
                  <a:gd name="connsiteY3" fmla="*/ 0 h 867833"/>
                </a:gdLst>
                <a:ahLst/>
                <a:cxnLst>
                  <a:cxn ang="0">
                    <a:pos x="connsiteX0" y="connsiteY0"/>
                  </a:cxn>
                  <a:cxn ang="0">
                    <a:pos x="connsiteX1" y="connsiteY1"/>
                  </a:cxn>
                  <a:cxn ang="0">
                    <a:pos x="connsiteX2" y="connsiteY2"/>
                  </a:cxn>
                  <a:cxn ang="0">
                    <a:pos x="connsiteX3" y="connsiteY3"/>
                  </a:cxn>
                </a:cxnLst>
                <a:rect l="l" t="t" r="r" b="b"/>
                <a:pathLst>
                  <a:path w="552274" h="867833">
                    <a:moveTo>
                      <a:pt x="552274" y="552761"/>
                    </a:moveTo>
                    <a:lnTo>
                      <a:pt x="0" y="867833"/>
                    </a:lnTo>
                    <a:lnTo>
                      <a:pt x="0" y="315059"/>
                    </a:lnTo>
                    <a:lnTo>
                      <a:pt x="552274" y="0"/>
                    </a:lnTo>
                    <a:close/>
                  </a:path>
                </a:pathLst>
              </a:custGeom>
              <a:gradFill flip="none" rotWithShape="1">
                <a:gsLst>
                  <a:gs pos="0">
                    <a:srgbClr val="486AE5">
                      <a:shade val="30000"/>
                      <a:satMod val="115000"/>
                    </a:srgbClr>
                  </a:gs>
                  <a:gs pos="50000">
                    <a:srgbClr val="50CFDA"/>
                  </a:gs>
                  <a:gs pos="100000">
                    <a:schemeClr val="accent1">
                      <a:lumMod val="20000"/>
                      <a:lumOff val="80000"/>
                      <a:alpha val="6000"/>
                    </a:schemeClr>
                  </a:gs>
                </a:gsLst>
                <a:lin ang="18900000" scaled="1"/>
                <a:tileRect/>
              </a:gra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4" name="Freeform: Shape 13">
                <a:extLst>
                  <a:ext uri="{FF2B5EF4-FFF2-40B4-BE49-F238E27FC236}">
                    <a16:creationId xmlns:a16="http://schemas.microsoft.com/office/drawing/2014/main" id="{21F2661F-FE3E-47D1-A39A-D1A072BA8DB9}"/>
                  </a:ext>
                </a:extLst>
              </p:cNvPr>
              <p:cNvSpPr/>
              <p:nvPr/>
            </p:nvSpPr>
            <p:spPr>
              <a:xfrm>
                <a:off x="4563116" y="2413524"/>
                <a:ext cx="837224" cy="1036135"/>
              </a:xfrm>
              <a:custGeom>
                <a:avLst/>
                <a:gdLst>
                  <a:gd name="connsiteX0" fmla="*/ 837225 w 837224"/>
                  <a:gd name="connsiteY0" fmla="*/ 552761 h 1036135"/>
                  <a:gd name="connsiteX1" fmla="*/ 0 w 837224"/>
                  <a:gd name="connsiteY1" fmla="*/ 1036136 h 1036135"/>
                  <a:gd name="connsiteX2" fmla="*/ 0 w 837224"/>
                  <a:gd name="connsiteY2" fmla="*/ 483375 h 1036135"/>
                  <a:gd name="connsiteX3" fmla="*/ 837225 w 837224"/>
                  <a:gd name="connsiteY3" fmla="*/ 0 h 1036135"/>
                </a:gdLst>
                <a:ahLst/>
                <a:cxnLst>
                  <a:cxn ang="0">
                    <a:pos x="connsiteX0" y="connsiteY0"/>
                  </a:cxn>
                  <a:cxn ang="0">
                    <a:pos x="connsiteX1" y="connsiteY1"/>
                  </a:cxn>
                  <a:cxn ang="0">
                    <a:pos x="connsiteX2" y="connsiteY2"/>
                  </a:cxn>
                  <a:cxn ang="0">
                    <a:pos x="connsiteX3" y="connsiteY3"/>
                  </a:cxn>
                </a:cxnLst>
                <a:rect l="l" t="t" r="r" b="b"/>
                <a:pathLst>
                  <a:path w="837224" h="1036135">
                    <a:moveTo>
                      <a:pt x="837225" y="552761"/>
                    </a:moveTo>
                    <a:lnTo>
                      <a:pt x="0" y="1036136"/>
                    </a:lnTo>
                    <a:lnTo>
                      <a:pt x="0" y="483375"/>
                    </a:lnTo>
                    <a:lnTo>
                      <a:pt x="837225" y="0"/>
                    </a:lnTo>
                    <a:close/>
                  </a:path>
                </a:pathLst>
              </a:custGeom>
              <a:gradFill flip="none" rotWithShape="1">
                <a:gsLst>
                  <a:gs pos="0">
                    <a:srgbClr val="486AE5">
                      <a:shade val="30000"/>
                      <a:satMod val="115000"/>
                    </a:srgbClr>
                  </a:gs>
                  <a:gs pos="50000">
                    <a:srgbClr val="50CFDA"/>
                  </a:gs>
                  <a:gs pos="100000">
                    <a:schemeClr val="accent1">
                      <a:lumMod val="20000"/>
                      <a:lumOff val="80000"/>
                      <a:alpha val="6000"/>
                    </a:schemeClr>
                  </a:gs>
                </a:gsLst>
                <a:lin ang="18900000" scaled="1"/>
                <a:tileRect/>
              </a:gra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5" name="Freeform: Shape 14">
                <a:extLst>
                  <a:ext uri="{FF2B5EF4-FFF2-40B4-BE49-F238E27FC236}">
                    <a16:creationId xmlns:a16="http://schemas.microsoft.com/office/drawing/2014/main" id="{DF956CCD-6236-48CC-B457-DE5E07F5A7BD}"/>
                  </a:ext>
                </a:extLst>
              </p:cNvPr>
              <p:cNvSpPr/>
              <p:nvPr/>
            </p:nvSpPr>
            <p:spPr>
              <a:xfrm>
                <a:off x="7915328" y="1611499"/>
                <a:ext cx="837224" cy="1036135"/>
              </a:xfrm>
              <a:custGeom>
                <a:avLst/>
                <a:gdLst>
                  <a:gd name="connsiteX0" fmla="*/ 837225 w 837224"/>
                  <a:gd name="connsiteY0" fmla="*/ 552761 h 1036135"/>
                  <a:gd name="connsiteX1" fmla="*/ 0 w 837224"/>
                  <a:gd name="connsiteY1" fmla="*/ 1036136 h 1036135"/>
                  <a:gd name="connsiteX2" fmla="*/ 0 w 837224"/>
                  <a:gd name="connsiteY2" fmla="*/ 483375 h 1036135"/>
                  <a:gd name="connsiteX3" fmla="*/ 837225 w 837224"/>
                  <a:gd name="connsiteY3" fmla="*/ 0 h 1036135"/>
                </a:gdLst>
                <a:ahLst/>
                <a:cxnLst>
                  <a:cxn ang="0">
                    <a:pos x="connsiteX0" y="connsiteY0"/>
                  </a:cxn>
                  <a:cxn ang="0">
                    <a:pos x="connsiteX1" y="connsiteY1"/>
                  </a:cxn>
                  <a:cxn ang="0">
                    <a:pos x="connsiteX2" y="connsiteY2"/>
                  </a:cxn>
                  <a:cxn ang="0">
                    <a:pos x="connsiteX3" y="connsiteY3"/>
                  </a:cxn>
                </a:cxnLst>
                <a:rect l="l" t="t" r="r" b="b"/>
                <a:pathLst>
                  <a:path w="837224" h="1036135">
                    <a:moveTo>
                      <a:pt x="837225" y="552761"/>
                    </a:moveTo>
                    <a:lnTo>
                      <a:pt x="0" y="1036136"/>
                    </a:lnTo>
                    <a:lnTo>
                      <a:pt x="0" y="483375"/>
                    </a:lnTo>
                    <a:lnTo>
                      <a:pt x="837225" y="0"/>
                    </a:lnTo>
                    <a:close/>
                  </a:path>
                </a:pathLst>
              </a:custGeom>
              <a:gradFill flip="none" rotWithShape="1">
                <a:gsLst>
                  <a:gs pos="0">
                    <a:srgbClr val="50CFDA"/>
                  </a:gs>
                  <a:gs pos="100000">
                    <a:schemeClr val="accent1">
                      <a:lumMod val="20000"/>
                      <a:lumOff val="80000"/>
                      <a:alpha val="6000"/>
                    </a:schemeClr>
                  </a:gs>
                </a:gsLst>
                <a:lin ang="18900000" scaled="1"/>
                <a:tileRect/>
              </a:gra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6" name="Freeform: Shape 15">
                <a:extLst>
                  <a:ext uri="{FF2B5EF4-FFF2-40B4-BE49-F238E27FC236}">
                    <a16:creationId xmlns:a16="http://schemas.microsoft.com/office/drawing/2014/main" id="{2DA8E2D0-3249-4AAD-94B7-416F68A28B7E}"/>
                  </a:ext>
                </a:extLst>
              </p:cNvPr>
              <p:cNvSpPr/>
              <p:nvPr/>
            </p:nvSpPr>
            <p:spPr>
              <a:xfrm>
                <a:off x="7642664" y="1152274"/>
                <a:ext cx="536634" cy="752185"/>
              </a:xfrm>
              <a:custGeom>
                <a:avLst/>
                <a:gdLst>
                  <a:gd name="connsiteX0" fmla="*/ 536635 w 536634"/>
                  <a:gd name="connsiteY0" fmla="*/ 439126 h 752185"/>
                  <a:gd name="connsiteX1" fmla="*/ 0 w 536634"/>
                  <a:gd name="connsiteY1" fmla="*/ 752185 h 752185"/>
                  <a:gd name="connsiteX2" fmla="*/ 0 w 536634"/>
                  <a:gd name="connsiteY2" fmla="*/ 313060 h 752185"/>
                  <a:gd name="connsiteX3" fmla="*/ 536635 w 536634"/>
                  <a:gd name="connsiteY3" fmla="*/ 0 h 752185"/>
                </a:gdLst>
                <a:ahLst/>
                <a:cxnLst>
                  <a:cxn ang="0">
                    <a:pos x="connsiteX0" y="connsiteY0"/>
                  </a:cxn>
                  <a:cxn ang="0">
                    <a:pos x="connsiteX1" y="connsiteY1"/>
                  </a:cxn>
                  <a:cxn ang="0">
                    <a:pos x="connsiteX2" y="connsiteY2"/>
                  </a:cxn>
                  <a:cxn ang="0">
                    <a:pos x="connsiteX3" y="connsiteY3"/>
                  </a:cxn>
                </a:cxnLst>
                <a:rect l="l" t="t" r="r" b="b"/>
                <a:pathLst>
                  <a:path w="536634" h="752185">
                    <a:moveTo>
                      <a:pt x="536635" y="439126"/>
                    </a:moveTo>
                    <a:lnTo>
                      <a:pt x="0" y="752185"/>
                    </a:lnTo>
                    <a:lnTo>
                      <a:pt x="0" y="313060"/>
                    </a:lnTo>
                    <a:lnTo>
                      <a:pt x="536635" y="0"/>
                    </a:lnTo>
                    <a:close/>
                  </a:path>
                </a:pathLst>
              </a:custGeom>
              <a:gradFill flip="none" rotWithShape="1">
                <a:gsLst>
                  <a:gs pos="0">
                    <a:srgbClr val="486AE5">
                      <a:shade val="30000"/>
                      <a:satMod val="115000"/>
                    </a:srgbClr>
                  </a:gs>
                  <a:gs pos="50000">
                    <a:srgbClr val="50CFDA"/>
                  </a:gs>
                  <a:gs pos="100000">
                    <a:schemeClr val="accent1">
                      <a:lumMod val="20000"/>
                      <a:lumOff val="80000"/>
                      <a:alpha val="6000"/>
                    </a:schemeClr>
                  </a:gs>
                </a:gsLst>
                <a:lin ang="18900000" scaled="1"/>
                <a:tileRect/>
              </a:gra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7" name="Freeform: Shape 16">
                <a:extLst>
                  <a:ext uri="{FF2B5EF4-FFF2-40B4-BE49-F238E27FC236}">
                    <a16:creationId xmlns:a16="http://schemas.microsoft.com/office/drawing/2014/main" id="{11835A84-30A1-4D3A-85FC-235DCE33855A}"/>
                  </a:ext>
                </a:extLst>
              </p:cNvPr>
              <p:cNvSpPr/>
              <p:nvPr/>
            </p:nvSpPr>
            <p:spPr>
              <a:xfrm>
                <a:off x="4842410" y="1808634"/>
                <a:ext cx="10812" cy="384313"/>
              </a:xfrm>
              <a:custGeom>
                <a:avLst/>
                <a:gdLst>
                  <a:gd name="connsiteX0" fmla="*/ 10812 w 10812"/>
                  <a:gd name="connsiteY0" fmla="*/ 378079 h 384313"/>
                  <a:gd name="connsiteX1" fmla="*/ 0 w 10812"/>
                  <a:gd name="connsiteY1" fmla="*/ 384314 h 384313"/>
                  <a:gd name="connsiteX2" fmla="*/ 0 w 10812"/>
                  <a:gd name="connsiteY2" fmla="*/ 6235 h 384313"/>
                  <a:gd name="connsiteX3" fmla="*/ 10812 w 10812"/>
                  <a:gd name="connsiteY3" fmla="*/ 0 h 384313"/>
                </a:gdLst>
                <a:ahLst/>
                <a:cxnLst>
                  <a:cxn ang="0">
                    <a:pos x="connsiteX0" y="connsiteY0"/>
                  </a:cxn>
                  <a:cxn ang="0">
                    <a:pos x="connsiteX1" y="connsiteY1"/>
                  </a:cxn>
                  <a:cxn ang="0">
                    <a:pos x="connsiteX2" y="connsiteY2"/>
                  </a:cxn>
                  <a:cxn ang="0">
                    <a:pos x="connsiteX3" y="connsiteY3"/>
                  </a:cxn>
                </a:cxnLst>
                <a:rect l="l" t="t" r="r" b="b"/>
                <a:pathLst>
                  <a:path w="10812" h="384313">
                    <a:moveTo>
                      <a:pt x="10812" y="378079"/>
                    </a:moveTo>
                    <a:lnTo>
                      <a:pt x="0" y="384314"/>
                    </a:lnTo>
                    <a:lnTo>
                      <a:pt x="0" y="6235"/>
                    </a:lnTo>
                    <a:lnTo>
                      <a:pt x="1081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8" name="Freeform: Shape 17">
                <a:extLst>
                  <a:ext uri="{FF2B5EF4-FFF2-40B4-BE49-F238E27FC236}">
                    <a16:creationId xmlns:a16="http://schemas.microsoft.com/office/drawing/2014/main" id="{58F861DD-905A-4E18-947F-22FD30ED03B3}"/>
                  </a:ext>
                </a:extLst>
              </p:cNvPr>
              <p:cNvSpPr/>
              <p:nvPr/>
            </p:nvSpPr>
            <p:spPr>
              <a:xfrm>
                <a:off x="4814668" y="1756453"/>
                <a:ext cx="698373" cy="415685"/>
              </a:xfrm>
              <a:custGeom>
                <a:avLst/>
                <a:gdLst>
                  <a:gd name="connsiteX0" fmla="*/ 698373 w 698373"/>
                  <a:gd name="connsiteY0" fmla="*/ 12483 h 415685"/>
                  <a:gd name="connsiteX1" fmla="*/ 0 w 698373"/>
                  <a:gd name="connsiteY1" fmla="*/ 415685 h 415685"/>
                  <a:gd name="connsiteX2" fmla="*/ 0 w 698373"/>
                  <a:gd name="connsiteY2" fmla="*/ 403202 h 415685"/>
                  <a:gd name="connsiteX3" fmla="*/ 698373 w 698373"/>
                  <a:gd name="connsiteY3" fmla="*/ 0 h 415685"/>
                </a:gdLst>
                <a:ahLst/>
                <a:cxnLst>
                  <a:cxn ang="0">
                    <a:pos x="connsiteX0" y="connsiteY0"/>
                  </a:cxn>
                  <a:cxn ang="0">
                    <a:pos x="connsiteX1" y="connsiteY1"/>
                  </a:cxn>
                  <a:cxn ang="0">
                    <a:pos x="connsiteX2" y="connsiteY2"/>
                  </a:cxn>
                  <a:cxn ang="0">
                    <a:pos x="connsiteX3" y="connsiteY3"/>
                  </a:cxn>
                </a:cxnLst>
                <a:rect l="l" t="t" r="r" b="b"/>
                <a:pathLst>
                  <a:path w="698373" h="415685">
                    <a:moveTo>
                      <a:pt x="698373" y="12483"/>
                    </a:moveTo>
                    <a:lnTo>
                      <a:pt x="0" y="415685"/>
                    </a:lnTo>
                    <a:lnTo>
                      <a:pt x="0" y="403202"/>
                    </a:lnTo>
                    <a:lnTo>
                      <a:pt x="698373"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nvGrpSpPr>
              <p:cNvPr id="19" name="Graphic 3">
                <a:extLst>
                  <a:ext uri="{FF2B5EF4-FFF2-40B4-BE49-F238E27FC236}">
                    <a16:creationId xmlns:a16="http://schemas.microsoft.com/office/drawing/2014/main" id="{10CA2EF9-5C62-4089-A9FD-BF9EAC9ADE8A}"/>
                  </a:ext>
                </a:extLst>
              </p:cNvPr>
              <p:cNvGrpSpPr/>
              <p:nvPr/>
            </p:nvGrpSpPr>
            <p:grpSpPr>
              <a:xfrm>
                <a:off x="4891342" y="1736512"/>
                <a:ext cx="89682" cy="122159"/>
                <a:chOff x="4891342" y="1736512"/>
                <a:chExt cx="89682" cy="122159"/>
              </a:xfrm>
              <a:solidFill>
                <a:srgbClr val="FFFFFF"/>
              </a:solidFill>
            </p:grpSpPr>
            <p:sp>
              <p:nvSpPr>
                <p:cNvPr id="20" name="Freeform: Shape 19">
                  <a:extLst>
                    <a:ext uri="{FF2B5EF4-FFF2-40B4-BE49-F238E27FC236}">
                      <a16:creationId xmlns:a16="http://schemas.microsoft.com/office/drawing/2014/main" id="{D17EE409-3D80-44CA-BC41-ACC15CE30CE6}"/>
                    </a:ext>
                  </a:extLst>
                </p:cNvPr>
                <p:cNvSpPr/>
                <p:nvPr/>
              </p:nvSpPr>
              <p:spPr>
                <a:xfrm>
                  <a:off x="4891342" y="1736512"/>
                  <a:ext cx="89682" cy="77515"/>
                </a:xfrm>
                <a:custGeom>
                  <a:avLst/>
                  <a:gdLst>
                    <a:gd name="connsiteX0" fmla="*/ 89682 w 89682"/>
                    <a:gd name="connsiteY0" fmla="*/ 25742 h 77515"/>
                    <a:gd name="connsiteX1" fmla="*/ 0 w 89682"/>
                    <a:gd name="connsiteY1" fmla="*/ 77515 h 77515"/>
                    <a:gd name="connsiteX2" fmla="*/ 0 w 89682"/>
                    <a:gd name="connsiteY2" fmla="*/ 51773 h 77515"/>
                    <a:gd name="connsiteX3" fmla="*/ 89682 w 89682"/>
                    <a:gd name="connsiteY3" fmla="*/ 0 h 77515"/>
                  </a:gdLst>
                  <a:ahLst/>
                  <a:cxnLst>
                    <a:cxn ang="0">
                      <a:pos x="connsiteX0" y="connsiteY0"/>
                    </a:cxn>
                    <a:cxn ang="0">
                      <a:pos x="connsiteX1" y="connsiteY1"/>
                    </a:cxn>
                    <a:cxn ang="0">
                      <a:pos x="connsiteX2" y="connsiteY2"/>
                    </a:cxn>
                    <a:cxn ang="0">
                      <a:pos x="connsiteX3" y="connsiteY3"/>
                    </a:cxn>
                  </a:cxnLst>
                  <a:rect l="l" t="t" r="r" b="b"/>
                  <a:pathLst>
                    <a:path w="89682" h="77515">
                      <a:moveTo>
                        <a:pt x="89682" y="25742"/>
                      </a:moveTo>
                      <a:lnTo>
                        <a:pt x="0" y="77515"/>
                      </a:lnTo>
                      <a:lnTo>
                        <a:pt x="0" y="51773"/>
                      </a:lnTo>
                      <a:lnTo>
                        <a:pt x="8968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21" name="Freeform: Shape 20">
                  <a:extLst>
                    <a:ext uri="{FF2B5EF4-FFF2-40B4-BE49-F238E27FC236}">
                      <a16:creationId xmlns:a16="http://schemas.microsoft.com/office/drawing/2014/main" id="{1372E703-C2CE-4793-8655-05733B6BC7E0}"/>
                    </a:ext>
                  </a:extLst>
                </p:cNvPr>
                <p:cNvSpPr/>
                <p:nvPr/>
              </p:nvSpPr>
              <p:spPr>
                <a:xfrm>
                  <a:off x="4891342" y="1770370"/>
                  <a:ext cx="89682" cy="64650"/>
                </a:xfrm>
                <a:custGeom>
                  <a:avLst/>
                  <a:gdLst>
                    <a:gd name="connsiteX0" fmla="*/ 89682 w 89682"/>
                    <a:gd name="connsiteY0" fmla="*/ 12878 h 64650"/>
                    <a:gd name="connsiteX1" fmla="*/ 0 w 89682"/>
                    <a:gd name="connsiteY1" fmla="*/ 64651 h 64650"/>
                    <a:gd name="connsiteX2" fmla="*/ 0 w 89682"/>
                    <a:gd name="connsiteY2" fmla="*/ 51773 h 64650"/>
                    <a:gd name="connsiteX3" fmla="*/ 89682 w 89682"/>
                    <a:gd name="connsiteY3" fmla="*/ 0 h 64650"/>
                  </a:gdLst>
                  <a:ahLst/>
                  <a:cxnLst>
                    <a:cxn ang="0">
                      <a:pos x="connsiteX0" y="connsiteY0"/>
                    </a:cxn>
                    <a:cxn ang="0">
                      <a:pos x="connsiteX1" y="connsiteY1"/>
                    </a:cxn>
                    <a:cxn ang="0">
                      <a:pos x="connsiteX2" y="connsiteY2"/>
                    </a:cxn>
                    <a:cxn ang="0">
                      <a:pos x="connsiteX3" y="connsiteY3"/>
                    </a:cxn>
                  </a:cxnLst>
                  <a:rect l="l" t="t" r="r" b="b"/>
                  <a:pathLst>
                    <a:path w="89682" h="64650">
                      <a:moveTo>
                        <a:pt x="89682" y="12878"/>
                      </a:moveTo>
                      <a:lnTo>
                        <a:pt x="0" y="64651"/>
                      </a:lnTo>
                      <a:lnTo>
                        <a:pt x="0" y="51773"/>
                      </a:lnTo>
                      <a:lnTo>
                        <a:pt x="8968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22" name="Freeform: Shape 21">
                  <a:extLst>
                    <a:ext uri="{FF2B5EF4-FFF2-40B4-BE49-F238E27FC236}">
                      <a16:creationId xmlns:a16="http://schemas.microsoft.com/office/drawing/2014/main" id="{744D99D1-B504-4010-A2C3-00030F1B33A0}"/>
                    </a:ext>
                  </a:extLst>
                </p:cNvPr>
                <p:cNvSpPr/>
                <p:nvPr/>
              </p:nvSpPr>
              <p:spPr>
                <a:xfrm>
                  <a:off x="4891342" y="1794020"/>
                  <a:ext cx="89682" cy="64650"/>
                </a:xfrm>
                <a:custGeom>
                  <a:avLst/>
                  <a:gdLst>
                    <a:gd name="connsiteX0" fmla="*/ 89682 w 89682"/>
                    <a:gd name="connsiteY0" fmla="*/ 12878 h 64650"/>
                    <a:gd name="connsiteX1" fmla="*/ 0 w 89682"/>
                    <a:gd name="connsiteY1" fmla="*/ 64651 h 64650"/>
                    <a:gd name="connsiteX2" fmla="*/ 0 w 89682"/>
                    <a:gd name="connsiteY2" fmla="*/ 51786 h 64650"/>
                    <a:gd name="connsiteX3" fmla="*/ 89682 w 89682"/>
                    <a:gd name="connsiteY3" fmla="*/ 0 h 64650"/>
                  </a:gdLst>
                  <a:ahLst/>
                  <a:cxnLst>
                    <a:cxn ang="0">
                      <a:pos x="connsiteX0" y="connsiteY0"/>
                    </a:cxn>
                    <a:cxn ang="0">
                      <a:pos x="connsiteX1" y="connsiteY1"/>
                    </a:cxn>
                    <a:cxn ang="0">
                      <a:pos x="connsiteX2" y="connsiteY2"/>
                    </a:cxn>
                    <a:cxn ang="0">
                      <a:pos x="connsiteX3" y="connsiteY3"/>
                    </a:cxn>
                  </a:cxnLst>
                  <a:rect l="l" t="t" r="r" b="b"/>
                  <a:pathLst>
                    <a:path w="89682" h="64650">
                      <a:moveTo>
                        <a:pt x="89682" y="12878"/>
                      </a:moveTo>
                      <a:lnTo>
                        <a:pt x="0" y="64651"/>
                      </a:lnTo>
                      <a:lnTo>
                        <a:pt x="0" y="51786"/>
                      </a:lnTo>
                      <a:lnTo>
                        <a:pt x="8968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sp>
            <p:nvSpPr>
              <p:cNvPr id="23" name="Freeform: Shape 22">
                <a:extLst>
                  <a:ext uri="{FF2B5EF4-FFF2-40B4-BE49-F238E27FC236}">
                    <a16:creationId xmlns:a16="http://schemas.microsoft.com/office/drawing/2014/main" id="{96A725C4-128C-405A-8752-8B88005848F7}"/>
                  </a:ext>
                </a:extLst>
              </p:cNvPr>
              <p:cNvSpPr/>
              <p:nvPr/>
            </p:nvSpPr>
            <p:spPr>
              <a:xfrm>
                <a:off x="4891342" y="1949011"/>
                <a:ext cx="89682" cy="142718"/>
              </a:xfrm>
              <a:custGeom>
                <a:avLst/>
                <a:gdLst>
                  <a:gd name="connsiteX0" fmla="*/ 89682 w 89682"/>
                  <a:gd name="connsiteY0" fmla="*/ 90932 h 142718"/>
                  <a:gd name="connsiteX1" fmla="*/ 0 w 89682"/>
                  <a:gd name="connsiteY1" fmla="*/ 142718 h 142718"/>
                  <a:gd name="connsiteX2" fmla="*/ 0 w 89682"/>
                  <a:gd name="connsiteY2" fmla="*/ 51787 h 142718"/>
                  <a:gd name="connsiteX3" fmla="*/ 89682 w 89682"/>
                  <a:gd name="connsiteY3" fmla="*/ 0 h 142718"/>
                </a:gdLst>
                <a:ahLst/>
                <a:cxnLst>
                  <a:cxn ang="0">
                    <a:pos x="connsiteX0" y="connsiteY0"/>
                  </a:cxn>
                  <a:cxn ang="0">
                    <a:pos x="connsiteX1" y="connsiteY1"/>
                  </a:cxn>
                  <a:cxn ang="0">
                    <a:pos x="connsiteX2" y="connsiteY2"/>
                  </a:cxn>
                  <a:cxn ang="0">
                    <a:pos x="connsiteX3" y="connsiteY3"/>
                  </a:cxn>
                </a:cxnLst>
                <a:rect l="l" t="t" r="r" b="b"/>
                <a:pathLst>
                  <a:path w="89682" h="142718">
                    <a:moveTo>
                      <a:pt x="89682" y="90932"/>
                    </a:moveTo>
                    <a:lnTo>
                      <a:pt x="0" y="142718"/>
                    </a:lnTo>
                    <a:lnTo>
                      <a:pt x="0" y="51787"/>
                    </a:lnTo>
                    <a:lnTo>
                      <a:pt x="8968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24" name="Freeform: Shape 23">
                <a:extLst>
                  <a:ext uri="{FF2B5EF4-FFF2-40B4-BE49-F238E27FC236}">
                    <a16:creationId xmlns:a16="http://schemas.microsoft.com/office/drawing/2014/main" id="{00F5AA95-A460-481C-87C3-53DF66D47486}"/>
                  </a:ext>
                </a:extLst>
              </p:cNvPr>
              <p:cNvSpPr/>
              <p:nvPr/>
            </p:nvSpPr>
            <p:spPr>
              <a:xfrm>
                <a:off x="5024997" y="1789285"/>
                <a:ext cx="89682" cy="225271"/>
              </a:xfrm>
              <a:custGeom>
                <a:avLst/>
                <a:gdLst>
                  <a:gd name="connsiteX0" fmla="*/ 89682 w 89682"/>
                  <a:gd name="connsiteY0" fmla="*/ 173485 h 225271"/>
                  <a:gd name="connsiteX1" fmla="*/ 0 w 89682"/>
                  <a:gd name="connsiteY1" fmla="*/ 225272 h 225271"/>
                  <a:gd name="connsiteX2" fmla="*/ 0 w 89682"/>
                  <a:gd name="connsiteY2" fmla="*/ 51786 h 225271"/>
                  <a:gd name="connsiteX3" fmla="*/ 89682 w 89682"/>
                  <a:gd name="connsiteY3" fmla="*/ 0 h 225271"/>
                </a:gdLst>
                <a:ahLst/>
                <a:cxnLst>
                  <a:cxn ang="0">
                    <a:pos x="connsiteX0" y="connsiteY0"/>
                  </a:cxn>
                  <a:cxn ang="0">
                    <a:pos x="connsiteX1" y="connsiteY1"/>
                  </a:cxn>
                  <a:cxn ang="0">
                    <a:pos x="connsiteX2" y="connsiteY2"/>
                  </a:cxn>
                  <a:cxn ang="0">
                    <a:pos x="connsiteX3" y="connsiteY3"/>
                  </a:cxn>
                </a:cxnLst>
                <a:rect l="l" t="t" r="r" b="b"/>
                <a:pathLst>
                  <a:path w="89682" h="225271">
                    <a:moveTo>
                      <a:pt x="89682" y="173485"/>
                    </a:moveTo>
                    <a:lnTo>
                      <a:pt x="0" y="225272"/>
                    </a:lnTo>
                    <a:lnTo>
                      <a:pt x="0" y="51786"/>
                    </a:lnTo>
                    <a:lnTo>
                      <a:pt x="8968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25" name="Freeform: Shape 24">
                <a:extLst>
                  <a:ext uri="{FF2B5EF4-FFF2-40B4-BE49-F238E27FC236}">
                    <a16:creationId xmlns:a16="http://schemas.microsoft.com/office/drawing/2014/main" id="{465DBFAF-9BDE-467C-B71D-D6E0E31A2AF9}"/>
                  </a:ext>
                </a:extLst>
              </p:cNvPr>
              <p:cNvSpPr/>
              <p:nvPr/>
            </p:nvSpPr>
            <p:spPr>
              <a:xfrm>
                <a:off x="5158666" y="1652552"/>
                <a:ext cx="89682" cy="284831"/>
              </a:xfrm>
              <a:custGeom>
                <a:avLst/>
                <a:gdLst>
                  <a:gd name="connsiteX0" fmla="*/ 89682 w 89682"/>
                  <a:gd name="connsiteY0" fmla="*/ 233058 h 284831"/>
                  <a:gd name="connsiteX1" fmla="*/ 0 w 89682"/>
                  <a:gd name="connsiteY1" fmla="*/ 284832 h 284831"/>
                  <a:gd name="connsiteX2" fmla="*/ 0 w 89682"/>
                  <a:gd name="connsiteY2" fmla="*/ 51773 h 284831"/>
                  <a:gd name="connsiteX3" fmla="*/ 89682 w 89682"/>
                  <a:gd name="connsiteY3" fmla="*/ 0 h 284831"/>
                </a:gdLst>
                <a:ahLst/>
                <a:cxnLst>
                  <a:cxn ang="0">
                    <a:pos x="connsiteX0" y="connsiteY0"/>
                  </a:cxn>
                  <a:cxn ang="0">
                    <a:pos x="connsiteX1" y="connsiteY1"/>
                  </a:cxn>
                  <a:cxn ang="0">
                    <a:pos x="connsiteX2" y="connsiteY2"/>
                  </a:cxn>
                  <a:cxn ang="0">
                    <a:pos x="connsiteX3" y="connsiteY3"/>
                  </a:cxn>
                </a:cxnLst>
                <a:rect l="l" t="t" r="r" b="b"/>
                <a:pathLst>
                  <a:path w="89682" h="284831">
                    <a:moveTo>
                      <a:pt x="89682" y="233058"/>
                    </a:moveTo>
                    <a:lnTo>
                      <a:pt x="0" y="284832"/>
                    </a:lnTo>
                    <a:lnTo>
                      <a:pt x="0" y="51773"/>
                    </a:lnTo>
                    <a:lnTo>
                      <a:pt x="8968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26" name="Freeform: Shape 25">
                <a:extLst>
                  <a:ext uri="{FF2B5EF4-FFF2-40B4-BE49-F238E27FC236}">
                    <a16:creationId xmlns:a16="http://schemas.microsoft.com/office/drawing/2014/main" id="{83A490EB-92FC-4732-ACB5-9465E1A8AB72}"/>
                  </a:ext>
                </a:extLst>
              </p:cNvPr>
              <p:cNvSpPr/>
              <p:nvPr/>
            </p:nvSpPr>
            <p:spPr>
              <a:xfrm>
                <a:off x="5292334" y="1545296"/>
                <a:ext cx="89682" cy="314914"/>
              </a:xfrm>
              <a:custGeom>
                <a:avLst/>
                <a:gdLst>
                  <a:gd name="connsiteX0" fmla="*/ 89682 w 89682"/>
                  <a:gd name="connsiteY0" fmla="*/ 263141 h 314914"/>
                  <a:gd name="connsiteX1" fmla="*/ 0 w 89682"/>
                  <a:gd name="connsiteY1" fmla="*/ 314915 h 314914"/>
                  <a:gd name="connsiteX2" fmla="*/ 0 w 89682"/>
                  <a:gd name="connsiteY2" fmla="*/ 51773 h 314914"/>
                  <a:gd name="connsiteX3" fmla="*/ 89682 w 89682"/>
                  <a:gd name="connsiteY3" fmla="*/ 0 h 314914"/>
                </a:gdLst>
                <a:ahLst/>
                <a:cxnLst>
                  <a:cxn ang="0">
                    <a:pos x="connsiteX0" y="connsiteY0"/>
                  </a:cxn>
                  <a:cxn ang="0">
                    <a:pos x="connsiteX1" y="connsiteY1"/>
                  </a:cxn>
                  <a:cxn ang="0">
                    <a:pos x="connsiteX2" y="connsiteY2"/>
                  </a:cxn>
                  <a:cxn ang="0">
                    <a:pos x="connsiteX3" y="connsiteY3"/>
                  </a:cxn>
                </a:cxnLst>
                <a:rect l="l" t="t" r="r" b="b"/>
                <a:pathLst>
                  <a:path w="89682" h="314914">
                    <a:moveTo>
                      <a:pt x="89682" y="263141"/>
                    </a:moveTo>
                    <a:lnTo>
                      <a:pt x="0" y="314915"/>
                    </a:lnTo>
                    <a:lnTo>
                      <a:pt x="0" y="51773"/>
                    </a:lnTo>
                    <a:lnTo>
                      <a:pt x="8968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27" name="Freeform: Shape 26">
                <a:extLst>
                  <a:ext uri="{FF2B5EF4-FFF2-40B4-BE49-F238E27FC236}">
                    <a16:creationId xmlns:a16="http://schemas.microsoft.com/office/drawing/2014/main" id="{37F25393-3D33-4967-A5E5-346E2E8A87B4}"/>
                  </a:ext>
                </a:extLst>
              </p:cNvPr>
              <p:cNvSpPr/>
              <p:nvPr/>
            </p:nvSpPr>
            <p:spPr>
              <a:xfrm>
                <a:off x="5426003" y="1397447"/>
                <a:ext cx="89682" cy="385589"/>
              </a:xfrm>
              <a:custGeom>
                <a:avLst/>
                <a:gdLst>
                  <a:gd name="connsiteX0" fmla="*/ 89682 w 89682"/>
                  <a:gd name="connsiteY0" fmla="*/ 333816 h 385589"/>
                  <a:gd name="connsiteX1" fmla="*/ 0 w 89682"/>
                  <a:gd name="connsiteY1" fmla="*/ 385590 h 385589"/>
                  <a:gd name="connsiteX2" fmla="*/ 0 w 89682"/>
                  <a:gd name="connsiteY2" fmla="*/ 51786 h 385589"/>
                  <a:gd name="connsiteX3" fmla="*/ 89682 w 89682"/>
                  <a:gd name="connsiteY3" fmla="*/ 0 h 385589"/>
                </a:gdLst>
                <a:ahLst/>
                <a:cxnLst>
                  <a:cxn ang="0">
                    <a:pos x="connsiteX0" y="connsiteY0"/>
                  </a:cxn>
                  <a:cxn ang="0">
                    <a:pos x="connsiteX1" y="connsiteY1"/>
                  </a:cxn>
                  <a:cxn ang="0">
                    <a:pos x="connsiteX2" y="connsiteY2"/>
                  </a:cxn>
                  <a:cxn ang="0">
                    <a:pos x="connsiteX3" y="connsiteY3"/>
                  </a:cxn>
                </a:cxnLst>
                <a:rect l="l" t="t" r="r" b="b"/>
                <a:pathLst>
                  <a:path w="89682" h="385589">
                    <a:moveTo>
                      <a:pt x="89682" y="333816"/>
                    </a:moveTo>
                    <a:lnTo>
                      <a:pt x="0" y="385590"/>
                    </a:lnTo>
                    <a:lnTo>
                      <a:pt x="0" y="51786"/>
                    </a:lnTo>
                    <a:lnTo>
                      <a:pt x="8968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nvGrpSpPr>
              <p:cNvPr id="28" name="Graphic 3">
                <a:extLst>
                  <a:ext uri="{FF2B5EF4-FFF2-40B4-BE49-F238E27FC236}">
                    <a16:creationId xmlns:a16="http://schemas.microsoft.com/office/drawing/2014/main" id="{CEDB0137-013F-490E-AB34-25BFB937A56F}"/>
                  </a:ext>
                </a:extLst>
              </p:cNvPr>
              <p:cNvGrpSpPr/>
              <p:nvPr/>
            </p:nvGrpSpPr>
            <p:grpSpPr>
              <a:xfrm>
                <a:off x="7609753" y="296977"/>
                <a:ext cx="801564" cy="992004"/>
                <a:chOff x="7609753" y="296977"/>
                <a:chExt cx="801564" cy="992004"/>
              </a:xfrm>
            </p:grpSpPr>
            <p:sp>
              <p:nvSpPr>
                <p:cNvPr id="29" name="Freeform: Shape 28">
                  <a:extLst>
                    <a:ext uri="{FF2B5EF4-FFF2-40B4-BE49-F238E27FC236}">
                      <a16:creationId xmlns:a16="http://schemas.microsoft.com/office/drawing/2014/main" id="{17E00008-83E8-4081-AF06-31CF4A737AC6}"/>
                    </a:ext>
                  </a:extLst>
                </p:cNvPr>
                <p:cNvSpPr/>
                <p:nvPr/>
              </p:nvSpPr>
              <p:spPr>
                <a:xfrm>
                  <a:off x="7609753" y="296977"/>
                  <a:ext cx="801564" cy="992004"/>
                </a:xfrm>
                <a:custGeom>
                  <a:avLst/>
                  <a:gdLst>
                    <a:gd name="connsiteX0" fmla="*/ 801565 w 801564"/>
                    <a:gd name="connsiteY0" fmla="*/ 529229 h 992004"/>
                    <a:gd name="connsiteX1" fmla="*/ 0 w 801564"/>
                    <a:gd name="connsiteY1" fmla="*/ 992005 h 992004"/>
                    <a:gd name="connsiteX2" fmla="*/ 0 w 801564"/>
                    <a:gd name="connsiteY2" fmla="*/ 462789 h 992004"/>
                    <a:gd name="connsiteX3" fmla="*/ 801565 w 801564"/>
                    <a:gd name="connsiteY3" fmla="*/ 0 h 992004"/>
                  </a:gdLst>
                  <a:ahLst/>
                  <a:cxnLst>
                    <a:cxn ang="0">
                      <a:pos x="connsiteX0" y="connsiteY0"/>
                    </a:cxn>
                    <a:cxn ang="0">
                      <a:pos x="connsiteX1" y="connsiteY1"/>
                    </a:cxn>
                    <a:cxn ang="0">
                      <a:pos x="connsiteX2" y="connsiteY2"/>
                    </a:cxn>
                    <a:cxn ang="0">
                      <a:pos x="connsiteX3" y="connsiteY3"/>
                    </a:cxn>
                  </a:cxnLst>
                  <a:rect l="l" t="t" r="r" b="b"/>
                  <a:pathLst>
                    <a:path w="801564" h="992004">
                      <a:moveTo>
                        <a:pt x="801565" y="529229"/>
                      </a:moveTo>
                      <a:lnTo>
                        <a:pt x="0" y="992005"/>
                      </a:lnTo>
                      <a:lnTo>
                        <a:pt x="0" y="462789"/>
                      </a:lnTo>
                      <a:lnTo>
                        <a:pt x="801565" y="0"/>
                      </a:lnTo>
                      <a:close/>
                    </a:path>
                  </a:pathLst>
                </a:custGeom>
                <a:gradFill flip="none" rotWithShape="1">
                  <a:gsLst>
                    <a:gs pos="0">
                      <a:srgbClr val="486AE5">
                        <a:shade val="30000"/>
                        <a:satMod val="115000"/>
                      </a:srgbClr>
                    </a:gs>
                    <a:gs pos="50000">
                      <a:srgbClr val="50CFDA"/>
                    </a:gs>
                    <a:gs pos="100000">
                      <a:schemeClr val="accent1">
                        <a:lumMod val="20000"/>
                        <a:lumOff val="80000"/>
                        <a:alpha val="6000"/>
                      </a:schemeClr>
                    </a:gs>
                  </a:gsLst>
                  <a:lin ang="18900000" scaled="1"/>
                  <a:tileRect/>
                </a:gra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30" name="Freeform: Shape 29">
                  <a:extLst>
                    <a:ext uri="{FF2B5EF4-FFF2-40B4-BE49-F238E27FC236}">
                      <a16:creationId xmlns:a16="http://schemas.microsoft.com/office/drawing/2014/main" id="{F445BB03-010A-42F1-8190-41860772E8BE}"/>
                    </a:ext>
                  </a:extLst>
                </p:cNvPr>
                <p:cNvSpPr/>
                <p:nvPr/>
              </p:nvSpPr>
              <p:spPr>
                <a:xfrm>
                  <a:off x="7689110" y="780378"/>
                  <a:ext cx="15876" cy="371146"/>
                </a:xfrm>
                <a:custGeom>
                  <a:avLst/>
                  <a:gdLst>
                    <a:gd name="connsiteX0" fmla="*/ 15877 w 15876"/>
                    <a:gd name="connsiteY0" fmla="*/ 361992 h 371146"/>
                    <a:gd name="connsiteX1" fmla="*/ 0 w 15876"/>
                    <a:gd name="connsiteY1" fmla="*/ 371147 h 371146"/>
                    <a:gd name="connsiteX2" fmla="*/ 0 w 15876"/>
                    <a:gd name="connsiteY2" fmla="*/ 9168 h 371146"/>
                    <a:gd name="connsiteX3" fmla="*/ 15877 w 15876"/>
                    <a:gd name="connsiteY3" fmla="*/ 0 h 371146"/>
                  </a:gdLst>
                  <a:ahLst/>
                  <a:cxnLst>
                    <a:cxn ang="0">
                      <a:pos x="connsiteX0" y="connsiteY0"/>
                    </a:cxn>
                    <a:cxn ang="0">
                      <a:pos x="connsiteX1" y="connsiteY1"/>
                    </a:cxn>
                    <a:cxn ang="0">
                      <a:pos x="connsiteX2" y="connsiteY2"/>
                    </a:cxn>
                    <a:cxn ang="0">
                      <a:pos x="connsiteX3" y="connsiteY3"/>
                    </a:cxn>
                  </a:cxnLst>
                  <a:rect l="l" t="t" r="r" b="b"/>
                  <a:pathLst>
                    <a:path w="15876" h="371146">
                      <a:moveTo>
                        <a:pt x="15877" y="361992"/>
                      </a:moveTo>
                      <a:lnTo>
                        <a:pt x="0" y="371147"/>
                      </a:lnTo>
                      <a:lnTo>
                        <a:pt x="0" y="9168"/>
                      </a:lnTo>
                      <a:lnTo>
                        <a:pt x="15877"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31" name="Freeform: Shape 30">
                  <a:extLst>
                    <a:ext uri="{FF2B5EF4-FFF2-40B4-BE49-F238E27FC236}">
                      <a16:creationId xmlns:a16="http://schemas.microsoft.com/office/drawing/2014/main" id="{9AF623BA-F23C-4B62-BAA5-63F06EEF359B}"/>
                    </a:ext>
                  </a:extLst>
                </p:cNvPr>
                <p:cNvSpPr/>
                <p:nvPr/>
              </p:nvSpPr>
              <p:spPr>
                <a:xfrm>
                  <a:off x="7665301" y="728828"/>
                  <a:ext cx="668632" cy="404373"/>
                </a:xfrm>
                <a:custGeom>
                  <a:avLst/>
                  <a:gdLst>
                    <a:gd name="connsiteX0" fmla="*/ 668633 w 668632"/>
                    <a:gd name="connsiteY0" fmla="*/ 18336 h 404373"/>
                    <a:gd name="connsiteX1" fmla="*/ 0 w 668632"/>
                    <a:gd name="connsiteY1" fmla="*/ 404373 h 404373"/>
                    <a:gd name="connsiteX2" fmla="*/ 0 w 668632"/>
                    <a:gd name="connsiteY2" fmla="*/ 386050 h 404373"/>
                    <a:gd name="connsiteX3" fmla="*/ 668633 w 668632"/>
                    <a:gd name="connsiteY3" fmla="*/ 0 h 404373"/>
                  </a:gdLst>
                  <a:ahLst/>
                  <a:cxnLst>
                    <a:cxn ang="0">
                      <a:pos x="connsiteX0" y="connsiteY0"/>
                    </a:cxn>
                    <a:cxn ang="0">
                      <a:pos x="connsiteX1" y="connsiteY1"/>
                    </a:cxn>
                    <a:cxn ang="0">
                      <a:pos x="connsiteX2" y="connsiteY2"/>
                    </a:cxn>
                    <a:cxn ang="0">
                      <a:pos x="connsiteX3" y="connsiteY3"/>
                    </a:cxn>
                  </a:cxnLst>
                  <a:rect l="l" t="t" r="r" b="b"/>
                  <a:pathLst>
                    <a:path w="668632" h="404373">
                      <a:moveTo>
                        <a:pt x="668633" y="18336"/>
                      </a:moveTo>
                      <a:lnTo>
                        <a:pt x="0" y="404373"/>
                      </a:lnTo>
                      <a:lnTo>
                        <a:pt x="0" y="386050"/>
                      </a:lnTo>
                      <a:lnTo>
                        <a:pt x="668633"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32" name="Freeform: Shape 31">
                  <a:extLst>
                    <a:ext uri="{FF2B5EF4-FFF2-40B4-BE49-F238E27FC236}">
                      <a16:creationId xmlns:a16="http://schemas.microsoft.com/office/drawing/2014/main" id="{6EC6EEA1-1667-4AD7-844A-00EEAA2BF0A4}"/>
                    </a:ext>
                  </a:extLst>
                </p:cNvPr>
                <p:cNvSpPr/>
                <p:nvPr/>
              </p:nvSpPr>
              <p:spPr>
                <a:xfrm>
                  <a:off x="7732649" y="427080"/>
                  <a:ext cx="607730" cy="604284"/>
                </a:xfrm>
                <a:custGeom>
                  <a:avLst/>
                  <a:gdLst>
                    <a:gd name="connsiteX0" fmla="*/ 12128 w 607730"/>
                    <a:gd name="connsiteY0" fmla="*/ 604284 h 604284"/>
                    <a:gd name="connsiteX1" fmla="*/ 0 w 607730"/>
                    <a:gd name="connsiteY1" fmla="*/ 599470 h 604284"/>
                    <a:gd name="connsiteX2" fmla="*/ 112820 w 607730"/>
                    <a:gd name="connsiteY2" fmla="*/ 379934 h 604284"/>
                    <a:gd name="connsiteX3" fmla="*/ 163804 w 607730"/>
                    <a:gd name="connsiteY3" fmla="*/ 411713 h 604284"/>
                    <a:gd name="connsiteX4" fmla="*/ 280543 w 607730"/>
                    <a:gd name="connsiteY4" fmla="*/ 249014 h 604284"/>
                    <a:gd name="connsiteX5" fmla="*/ 343603 w 607730"/>
                    <a:gd name="connsiteY5" fmla="*/ 344576 h 604284"/>
                    <a:gd name="connsiteX6" fmla="*/ 398099 w 607730"/>
                    <a:gd name="connsiteY6" fmla="*/ 258866 h 604284"/>
                    <a:gd name="connsiteX7" fmla="*/ 472142 w 607730"/>
                    <a:gd name="connsiteY7" fmla="*/ 267863 h 604284"/>
                    <a:gd name="connsiteX8" fmla="*/ 594853 w 607730"/>
                    <a:gd name="connsiteY8" fmla="*/ 0 h 604284"/>
                    <a:gd name="connsiteX9" fmla="*/ 607731 w 607730"/>
                    <a:gd name="connsiteY9" fmla="*/ 3262 h 604284"/>
                    <a:gd name="connsiteX10" fmla="*/ 476469 w 607730"/>
                    <a:gd name="connsiteY10" fmla="*/ 289817 h 604284"/>
                    <a:gd name="connsiteX11" fmla="*/ 399730 w 607730"/>
                    <a:gd name="connsiteY11" fmla="*/ 280491 h 604284"/>
                    <a:gd name="connsiteX12" fmla="*/ 339157 w 607730"/>
                    <a:gd name="connsiteY12" fmla="*/ 375777 h 604284"/>
                    <a:gd name="connsiteX13" fmla="*/ 275216 w 607730"/>
                    <a:gd name="connsiteY13" fmla="*/ 278886 h 604284"/>
                    <a:gd name="connsiteX14" fmla="*/ 161818 w 607730"/>
                    <a:gd name="connsiteY14" fmla="*/ 436929 h 604284"/>
                    <a:gd name="connsiteX15" fmla="*/ 113596 w 607730"/>
                    <a:gd name="connsiteY15" fmla="*/ 406859 h 60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7730" h="604284">
                      <a:moveTo>
                        <a:pt x="12128" y="604284"/>
                      </a:moveTo>
                      <a:lnTo>
                        <a:pt x="0" y="599470"/>
                      </a:lnTo>
                      <a:lnTo>
                        <a:pt x="112820" y="379934"/>
                      </a:lnTo>
                      <a:lnTo>
                        <a:pt x="163804" y="411713"/>
                      </a:lnTo>
                      <a:lnTo>
                        <a:pt x="280543" y="249014"/>
                      </a:lnTo>
                      <a:lnTo>
                        <a:pt x="343603" y="344576"/>
                      </a:lnTo>
                      <a:lnTo>
                        <a:pt x="398099" y="258866"/>
                      </a:lnTo>
                      <a:lnTo>
                        <a:pt x="472142" y="267863"/>
                      </a:lnTo>
                      <a:lnTo>
                        <a:pt x="594853" y="0"/>
                      </a:lnTo>
                      <a:lnTo>
                        <a:pt x="607731" y="3262"/>
                      </a:lnTo>
                      <a:lnTo>
                        <a:pt x="476469" y="289817"/>
                      </a:lnTo>
                      <a:lnTo>
                        <a:pt x="399730" y="280491"/>
                      </a:lnTo>
                      <a:lnTo>
                        <a:pt x="339157" y="375777"/>
                      </a:lnTo>
                      <a:lnTo>
                        <a:pt x="275216" y="278886"/>
                      </a:lnTo>
                      <a:lnTo>
                        <a:pt x="161818" y="436929"/>
                      </a:lnTo>
                      <a:lnTo>
                        <a:pt x="113596" y="406859"/>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33" name="Freeform: Shape 32">
                  <a:extLst>
                    <a:ext uri="{FF2B5EF4-FFF2-40B4-BE49-F238E27FC236}">
                      <a16:creationId xmlns:a16="http://schemas.microsoft.com/office/drawing/2014/main" id="{CF7E3E47-1FF0-4984-875B-60BEC49BB51A}"/>
                    </a:ext>
                  </a:extLst>
                </p:cNvPr>
                <p:cNvSpPr/>
                <p:nvPr/>
              </p:nvSpPr>
              <p:spPr>
                <a:xfrm>
                  <a:off x="7738713" y="477972"/>
                  <a:ext cx="595221" cy="600246"/>
                </a:xfrm>
                <a:custGeom>
                  <a:avLst/>
                  <a:gdLst>
                    <a:gd name="connsiteX0" fmla="*/ 595221 w 595221"/>
                    <a:gd name="connsiteY0" fmla="*/ 0 h 600246"/>
                    <a:gd name="connsiteX1" fmla="*/ 468248 w 595221"/>
                    <a:gd name="connsiteY1" fmla="*/ 277203 h 600246"/>
                    <a:gd name="connsiteX2" fmla="*/ 392851 w 595221"/>
                    <a:gd name="connsiteY2" fmla="*/ 268048 h 600246"/>
                    <a:gd name="connsiteX3" fmla="*/ 335316 w 595221"/>
                    <a:gd name="connsiteY3" fmla="*/ 358546 h 600246"/>
                    <a:gd name="connsiteX4" fmla="*/ 271823 w 595221"/>
                    <a:gd name="connsiteY4" fmla="*/ 262313 h 600246"/>
                    <a:gd name="connsiteX5" fmla="*/ 156741 w 595221"/>
                    <a:gd name="connsiteY5" fmla="*/ 422683 h 600246"/>
                    <a:gd name="connsiteX6" fmla="*/ 107137 w 595221"/>
                    <a:gd name="connsiteY6" fmla="*/ 391759 h 600246"/>
                    <a:gd name="connsiteX7" fmla="*/ 0 w 595221"/>
                    <a:gd name="connsiteY7" fmla="*/ 600246 h 600246"/>
                    <a:gd name="connsiteX8" fmla="*/ 595221 w 595221"/>
                    <a:gd name="connsiteY8" fmla="*/ 256591 h 60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221" h="600246">
                      <a:moveTo>
                        <a:pt x="595221" y="0"/>
                      </a:moveTo>
                      <a:lnTo>
                        <a:pt x="468248" y="277203"/>
                      </a:lnTo>
                      <a:lnTo>
                        <a:pt x="392851" y="268048"/>
                      </a:lnTo>
                      <a:lnTo>
                        <a:pt x="335316" y="358546"/>
                      </a:lnTo>
                      <a:lnTo>
                        <a:pt x="271823" y="262313"/>
                      </a:lnTo>
                      <a:lnTo>
                        <a:pt x="156741" y="422683"/>
                      </a:lnTo>
                      <a:lnTo>
                        <a:pt x="107137" y="391759"/>
                      </a:lnTo>
                      <a:lnTo>
                        <a:pt x="0" y="600246"/>
                      </a:lnTo>
                      <a:lnTo>
                        <a:pt x="595221" y="256591"/>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nvGrpSpPr>
                <p:cNvPr id="34" name="Graphic 3">
                  <a:extLst>
                    <a:ext uri="{FF2B5EF4-FFF2-40B4-BE49-F238E27FC236}">
                      <a16:creationId xmlns:a16="http://schemas.microsoft.com/office/drawing/2014/main" id="{01BAFBB2-7B06-43D1-A4B4-8D09F091617D}"/>
                    </a:ext>
                  </a:extLst>
                </p:cNvPr>
                <p:cNvGrpSpPr/>
                <p:nvPr/>
              </p:nvGrpSpPr>
              <p:grpSpPr>
                <a:xfrm>
                  <a:off x="7738713" y="712925"/>
                  <a:ext cx="85867" cy="116963"/>
                  <a:chOff x="7738713" y="712925"/>
                  <a:chExt cx="85867" cy="116963"/>
                </a:xfrm>
                <a:solidFill>
                  <a:srgbClr val="FFFFFF"/>
                </a:solidFill>
              </p:grpSpPr>
              <p:sp>
                <p:nvSpPr>
                  <p:cNvPr id="35" name="Freeform: Shape 34">
                    <a:extLst>
                      <a:ext uri="{FF2B5EF4-FFF2-40B4-BE49-F238E27FC236}">
                        <a16:creationId xmlns:a16="http://schemas.microsoft.com/office/drawing/2014/main" id="{D0694A14-78CA-47EE-B7A9-B32E1FF962BA}"/>
                      </a:ext>
                    </a:extLst>
                  </p:cNvPr>
                  <p:cNvSpPr/>
                  <p:nvPr/>
                </p:nvSpPr>
                <p:spPr>
                  <a:xfrm>
                    <a:off x="7738713" y="712925"/>
                    <a:ext cx="85867" cy="74226"/>
                  </a:xfrm>
                  <a:custGeom>
                    <a:avLst/>
                    <a:gdLst>
                      <a:gd name="connsiteX0" fmla="*/ 85868 w 85867"/>
                      <a:gd name="connsiteY0" fmla="*/ 24650 h 74226"/>
                      <a:gd name="connsiteX1" fmla="*/ 0 w 85867"/>
                      <a:gd name="connsiteY1" fmla="*/ 74227 h 74226"/>
                      <a:gd name="connsiteX2" fmla="*/ 0 w 85867"/>
                      <a:gd name="connsiteY2" fmla="*/ 49577 h 74226"/>
                      <a:gd name="connsiteX3" fmla="*/ 85868 w 85867"/>
                      <a:gd name="connsiteY3" fmla="*/ 0 h 74226"/>
                    </a:gdLst>
                    <a:ahLst/>
                    <a:cxnLst>
                      <a:cxn ang="0">
                        <a:pos x="connsiteX0" y="connsiteY0"/>
                      </a:cxn>
                      <a:cxn ang="0">
                        <a:pos x="connsiteX1" y="connsiteY1"/>
                      </a:cxn>
                      <a:cxn ang="0">
                        <a:pos x="connsiteX2" y="connsiteY2"/>
                      </a:cxn>
                      <a:cxn ang="0">
                        <a:pos x="connsiteX3" y="connsiteY3"/>
                      </a:cxn>
                    </a:cxnLst>
                    <a:rect l="l" t="t" r="r" b="b"/>
                    <a:pathLst>
                      <a:path w="85867" h="74226">
                        <a:moveTo>
                          <a:pt x="85868" y="24650"/>
                        </a:moveTo>
                        <a:lnTo>
                          <a:pt x="0" y="74227"/>
                        </a:lnTo>
                        <a:lnTo>
                          <a:pt x="0" y="49577"/>
                        </a:lnTo>
                        <a:lnTo>
                          <a:pt x="8586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36" name="Freeform: Shape 35">
                    <a:extLst>
                      <a:ext uri="{FF2B5EF4-FFF2-40B4-BE49-F238E27FC236}">
                        <a16:creationId xmlns:a16="http://schemas.microsoft.com/office/drawing/2014/main" id="{34546135-6FD0-4AB2-9F20-101209B3D918}"/>
                      </a:ext>
                    </a:extLst>
                  </p:cNvPr>
                  <p:cNvSpPr/>
                  <p:nvPr/>
                </p:nvSpPr>
                <p:spPr>
                  <a:xfrm>
                    <a:off x="7738713" y="745349"/>
                    <a:ext cx="85867" cy="61888"/>
                  </a:xfrm>
                  <a:custGeom>
                    <a:avLst/>
                    <a:gdLst>
                      <a:gd name="connsiteX0" fmla="*/ 85868 w 85867"/>
                      <a:gd name="connsiteY0" fmla="*/ 12312 h 61888"/>
                      <a:gd name="connsiteX1" fmla="*/ 0 w 85867"/>
                      <a:gd name="connsiteY1" fmla="*/ 61889 h 61888"/>
                      <a:gd name="connsiteX2" fmla="*/ 0 w 85867"/>
                      <a:gd name="connsiteY2" fmla="*/ 49563 h 61888"/>
                      <a:gd name="connsiteX3" fmla="*/ 85868 w 85867"/>
                      <a:gd name="connsiteY3" fmla="*/ 0 h 61888"/>
                    </a:gdLst>
                    <a:ahLst/>
                    <a:cxnLst>
                      <a:cxn ang="0">
                        <a:pos x="connsiteX0" y="connsiteY0"/>
                      </a:cxn>
                      <a:cxn ang="0">
                        <a:pos x="connsiteX1" y="connsiteY1"/>
                      </a:cxn>
                      <a:cxn ang="0">
                        <a:pos x="connsiteX2" y="connsiteY2"/>
                      </a:cxn>
                      <a:cxn ang="0">
                        <a:pos x="connsiteX3" y="connsiteY3"/>
                      </a:cxn>
                    </a:cxnLst>
                    <a:rect l="l" t="t" r="r" b="b"/>
                    <a:pathLst>
                      <a:path w="85867" h="61888">
                        <a:moveTo>
                          <a:pt x="85868" y="12312"/>
                        </a:moveTo>
                        <a:lnTo>
                          <a:pt x="0" y="61889"/>
                        </a:lnTo>
                        <a:lnTo>
                          <a:pt x="0" y="49563"/>
                        </a:lnTo>
                        <a:lnTo>
                          <a:pt x="8586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37" name="Freeform: Shape 36">
                    <a:extLst>
                      <a:ext uri="{FF2B5EF4-FFF2-40B4-BE49-F238E27FC236}">
                        <a16:creationId xmlns:a16="http://schemas.microsoft.com/office/drawing/2014/main" id="{5DA141A2-9EBE-4D78-B3CF-514991AA38AE}"/>
                      </a:ext>
                    </a:extLst>
                  </p:cNvPr>
                  <p:cNvSpPr/>
                  <p:nvPr/>
                </p:nvSpPr>
                <p:spPr>
                  <a:xfrm>
                    <a:off x="7738713" y="767987"/>
                    <a:ext cx="85867" cy="61901"/>
                  </a:xfrm>
                  <a:custGeom>
                    <a:avLst/>
                    <a:gdLst>
                      <a:gd name="connsiteX0" fmla="*/ 85868 w 85867"/>
                      <a:gd name="connsiteY0" fmla="*/ 12325 h 61901"/>
                      <a:gd name="connsiteX1" fmla="*/ 0 w 85867"/>
                      <a:gd name="connsiteY1" fmla="*/ 61902 h 61901"/>
                      <a:gd name="connsiteX2" fmla="*/ 0 w 85867"/>
                      <a:gd name="connsiteY2" fmla="*/ 49577 h 61901"/>
                      <a:gd name="connsiteX3" fmla="*/ 85868 w 85867"/>
                      <a:gd name="connsiteY3" fmla="*/ 0 h 61901"/>
                    </a:gdLst>
                    <a:ahLst/>
                    <a:cxnLst>
                      <a:cxn ang="0">
                        <a:pos x="connsiteX0" y="connsiteY0"/>
                      </a:cxn>
                      <a:cxn ang="0">
                        <a:pos x="connsiteX1" y="connsiteY1"/>
                      </a:cxn>
                      <a:cxn ang="0">
                        <a:pos x="connsiteX2" y="connsiteY2"/>
                      </a:cxn>
                      <a:cxn ang="0">
                        <a:pos x="connsiteX3" y="connsiteY3"/>
                      </a:cxn>
                    </a:cxnLst>
                    <a:rect l="l" t="t" r="r" b="b"/>
                    <a:pathLst>
                      <a:path w="85867" h="61901">
                        <a:moveTo>
                          <a:pt x="85868" y="12325"/>
                        </a:moveTo>
                        <a:lnTo>
                          <a:pt x="0" y="61902"/>
                        </a:lnTo>
                        <a:lnTo>
                          <a:pt x="0" y="49577"/>
                        </a:lnTo>
                        <a:lnTo>
                          <a:pt x="8586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38" name="Graphic 3">
                <a:extLst>
                  <a:ext uri="{FF2B5EF4-FFF2-40B4-BE49-F238E27FC236}">
                    <a16:creationId xmlns:a16="http://schemas.microsoft.com/office/drawing/2014/main" id="{B36B933B-B131-4303-837D-EF523B859AB4}"/>
                  </a:ext>
                </a:extLst>
              </p:cNvPr>
              <p:cNvGrpSpPr/>
              <p:nvPr/>
            </p:nvGrpSpPr>
            <p:grpSpPr>
              <a:xfrm>
                <a:off x="5837243" y="407139"/>
                <a:ext cx="1497557" cy="1907612"/>
                <a:chOff x="5837243" y="407139"/>
                <a:chExt cx="1497557" cy="1907612"/>
              </a:xfrm>
            </p:grpSpPr>
            <p:sp>
              <p:nvSpPr>
                <p:cNvPr id="39" name="Freeform: Shape 38">
                  <a:extLst>
                    <a:ext uri="{FF2B5EF4-FFF2-40B4-BE49-F238E27FC236}">
                      <a16:creationId xmlns:a16="http://schemas.microsoft.com/office/drawing/2014/main" id="{BB0C3A66-5CF5-48FD-A1AF-40C564FA0158}"/>
                    </a:ext>
                  </a:extLst>
                </p:cNvPr>
                <p:cNvSpPr/>
                <p:nvPr/>
              </p:nvSpPr>
              <p:spPr>
                <a:xfrm>
                  <a:off x="5837243" y="407139"/>
                  <a:ext cx="1497557" cy="1907612"/>
                </a:xfrm>
                <a:custGeom>
                  <a:avLst/>
                  <a:gdLst>
                    <a:gd name="connsiteX0" fmla="*/ 1497557 w 1497557"/>
                    <a:gd name="connsiteY0" fmla="*/ 1042371 h 1907612"/>
                    <a:gd name="connsiteX1" fmla="*/ 0 w 1497557"/>
                    <a:gd name="connsiteY1" fmla="*/ 1907613 h 1907612"/>
                    <a:gd name="connsiteX2" fmla="*/ 0 w 1497557"/>
                    <a:gd name="connsiteY2" fmla="*/ 865242 h 1907612"/>
                    <a:gd name="connsiteX3" fmla="*/ 1497557 w 1497557"/>
                    <a:gd name="connsiteY3" fmla="*/ 0 h 1907612"/>
                  </a:gdLst>
                  <a:ahLst/>
                  <a:cxnLst>
                    <a:cxn ang="0">
                      <a:pos x="connsiteX0" y="connsiteY0"/>
                    </a:cxn>
                    <a:cxn ang="0">
                      <a:pos x="connsiteX1" y="connsiteY1"/>
                    </a:cxn>
                    <a:cxn ang="0">
                      <a:pos x="connsiteX2" y="connsiteY2"/>
                    </a:cxn>
                    <a:cxn ang="0">
                      <a:pos x="connsiteX3" y="connsiteY3"/>
                    </a:cxn>
                  </a:cxnLst>
                  <a:rect l="l" t="t" r="r" b="b"/>
                  <a:pathLst>
                    <a:path w="1497557" h="1907612">
                      <a:moveTo>
                        <a:pt x="1497557" y="1042371"/>
                      </a:moveTo>
                      <a:lnTo>
                        <a:pt x="0" y="1907613"/>
                      </a:lnTo>
                      <a:lnTo>
                        <a:pt x="0" y="865242"/>
                      </a:lnTo>
                      <a:lnTo>
                        <a:pt x="1497557" y="0"/>
                      </a:lnTo>
                      <a:close/>
                    </a:path>
                  </a:pathLst>
                </a:custGeom>
                <a:gradFill flip="none" rotWithShape="1">
                  <a:gsLst>
                    <a:gs pos="21000">
                      <a:schemeClr val="accent6"/>
                    </a:gs>
                    <a:gs pos="100000">
                      <a:schemeClr val="accent1">
                        <a:lumMod val="20000"/>
                        <a:lumOff val="80000"/>
                        <a:alpha val="6000"/>
                      </a:schemeClr>
                    </a:gs>
                  </a:gsLst>
                  <a:lin ang="18900000" scaled="1"/>
                  <a:tileRect/>
                </a:gradFill>
                <a:ln w="1313" cap="flat">
                  <a:noFill/>
                  <a:prstDash val="solid"/>
                  <a:miter/>
                </a:ln>
              </p:spPr>
              <p:txBody>
                <a:bodyPr rtlCol="0" anchor="ctr"/>
                <a:lstStyle/>
                <a:p>
                  <a:pPr defTabSz="914378">
                    <a:defRPr/>
                  </a:pPr>
                  <a:endParaRPr lang="en-US">
                    <a:solidFill>
                      <a:srgbClr val="000000"/>
                    </a:solidFill>
                    <a:latin typeface="Calibri"/>
                  </a:endParaRPr>
                </a:p>
              </p:txBody>
            </p:sp>
            <p:grpSp>
              <p:nvGrpSpPr>
                <p:cNvPr id="40" name="Graphic 3">
                  <a:extLst>
                    <a:ext uri="{FF2B5EF4-FFF2-40B4-BE49-F238E27FC236}">
                      <a16:creationId xmlns:a16="http://schemas.microsoft.com/office/drawing/2014/main" id="{B88822F7-27BA-4A5B-BFEA-44B238CC0ACE}"/>
                    </a:ext>
                  </a:extLst>
                </p:cNvPr>
                <p:cNvGrpSpPr/>
                <p:nvPr/>
              </p:nvGrpSpPr>
              <p:grpSpPr>
                <a:xfrm>
                  <a:off x="5985354" y="988852"/>
                  <a:ext cx="761379" cy="636287"/>
                  <a:chOff x="5985354" y="988852"/>
                  <a:chExt cx="761379" cy="636287"/>
                </a:xfrm>
                <a:solidFill>
                  <a:srgbClr val="FFFFFF"/>
                </a:solidFill>
              </p:grpSpPr>
              <p:sp>
                <p:nvSpPr>
                  <p:cNvPr id="76" name="Freeform: Shape 75">
                    <a:extLst>
                      <a:ext uri="{FF2B5EF4-FFF2-40B4-BE49-F238E27FC236}">
                        <a16:creationId xmlns:a16="http://schemas.microsoft.com/office/drawing/2014/main" id="{53C68953-AF49-403E-B8FC-AAD33DD2D093}"/>
                      </a:ext>
                    </a:extLst>
                  </p:cNvPr>
                  <p:cNvSpPr/>
                  <p:nvPr/>
                </p:nvSpPr>
                <p:spPr>
                  <a:xfrm>
                    <a:off x="5985354" y="1011805"/>
                    <a:ext cx="761379" cy="613334"/>
                  </a:xfrm>
                  <a:custGeom>
                    <a:avLst/>
                    <a:gdLst>
                      <a:gd name="connsiteX0" fmla="*/ 0 w 761379"/>
                      <a:gd name="connsiteY0" fmla="*/ 613334 h 613334"/>
                      <a:gd name="connsiteX1" fmla="*/ 84763 w 761379"/>
                      <a:gd name="connsiteY1" fmla="*/ 466512 h 613334"/>
                      <a:gd name="connsiteX2" fmla="*/ 140430 w 761379"/>
                      <a:gd name="connsiteY2" fmla="*/ 483309 h 613334"/>
                      <a:gd name="connsiteX3" fmla="*/ 220694 w 761379"/>
                      <a:gd name="connsiteY3" fmla="*/ 355020 h 613334"/>
                      <a:gd name="connsiteX4" fmla="*/ 297933 w 761379"/>
                      <a:gd name="connsiteY4" fmla="*/ 375869 h 613334"/>
                      <a:gd name="connsiteX5" fmla="*/ 456436 w 761379"/>
                      <a:gd name="connsiteY5" fmla="*/ 154057 h 613334"/>
                      <a:gd name="connsiteX6" fmla="*/ 585830 w 761379"/>
                      <a:gd name="connsiteY6" fmla="*/ 190546 h 613334"/>
                      <a:gd name="connsiteX7" fmla="*/ 761380 w 761379"/>
                      <a:gd name="connsiteY7" fmla="*/ 0 h 613334"/>
                      <a:gd name="connsiteX8" fmla="*/ 761380 w 761379"/>
                      <a:gd name="connsiteY8" fmla="*/ 173748 h 6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379" h="613334">
                        <a:moveTo>
                          <a:pt x="0" y="613334"/>
                        </a:moveTo>
                        <a:lnTo>
                          <a:pt x="84763" y="466512"/>
                        </a:lnTo>
                        <a:lnTo>
                          <a:pt x="140430" y="483309"/>
                        </a:lnTo>
                        <a:lnTo>
                          <a:pt x="220694" y="355020"/>
                        </a:lnTo>
                        <a:lnTo>
                          <a:pt x="297933" y="375869"/>
                        </a:lnTo>
                        <a:lnTo>
                          <a:pt x="456436" y="154057"/>
                        </a:lnTo>
                        <a:lnTo>
                          <a:pt x="585830" y="190546"/>
                        </a:lnTo>
                        <a:lnTo>
                          <a:pt x="761380" y="0"/>
                        </a:lnTo>
                        <a:lnTo>
                          <a:pt x="761380" y="173748"/>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77" name="Freeform: Shape 76">
                    <a:extLst>
                      <a:ext uri="{FF2B5EF4-FFF2-40B4-BE49-F238E27FC236}">
                        <a16:creationId xmlns:a16="http://schemas.microsoft.com/office/drawing/2014/main" id="{E0C4E5C2-7910-4AD1-80FF-D3FD7E60E96F}"/>
                      </a:ext>
                    </a:extLst>
                  </p:cNvPr>
                  <p:cNvSpPr/>
                  <p:nvPr/>
                </p:nvSpPr>
                <p:spPr>
                  <a:xfrm>
                    <a:off x="6102212" y="1401288"/>
                    <a:ext cx="76370" cy="88616"/>
                  </a:xfrm>
                  <a:custGeom>
                    <a:avLst/>
                    <a:gdLst>
                      <a:gd name="connsiteX0" fmla="*/ 32358 w 76370"/>
                      <a:gd name="connsiteY0" fmla="*/ 0 h 88616"/>
                      <a:gd name="connsiteX1" fmla="*/ 0 w 76370"/>
                      <a:gd name="connsiteY1" fmla="*/ 80791 h 88616"/>
                      <a:gd name="connsiteX2" fmla="*/ 24085 w 76370"/>
                      <a:gd name="connsiteY2" fmla="*/ 88617 h 88616"/>
                      <a:gd name="connsiteX3" fmla="*/ 76371 w 76370"/>
                      <a:gd name="connsiteY3" fmla="*/ 4564 h 88616"/>
                    </a:gdLst>
                    <a:ahLst/>
                    <a:cxnLst>
                      <a:cxn ang="0">
                        <a:pos x="connsiteX0" y="connsiteY0"/>
                      </a:cxn>
                      <a:cxn ang="0">
                        <a:pos x="connsiteX1" y="connsiteY1"/>
                      </a:cxn>
                      <a:cxn ang="0">
                        <a:pos x="connsiteX2" y="connsiteY2"/>
                      </a:cxn>
                      <a:cxn ang="0">
                        <a:pos x="connsiteX3" y="connsiteY3"/>
                      </a:cxn>
                    </a:cxnLst>
                    <a:rect l="l" t="t" r="r" b="b"/>
                    <a:pathLst>
                      <a:path w="76370" h="88616">
                        <a:moveTo>
                          <a:pt x="32358" y="0"/>
                        </a:moveTo>
                        <a:lnTo>
                          <a:pt x="0" y="80791"/>
                        </a:lnTo>
                        <a:lnTo>
                          <a:pt x="24085" y="88617"/>
                        </a:lnTo>
                        <a:lnTo>
                          <a:pt x="76371" y="4564"/>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78" name="Freeform: Shape 77">
                    <a:extLst>
                      <a:ext uri="{FF2B5EF4-FFF2-40B4-BE49-F238E27FC236}">
                        <a16:creationId xmlns:a16="http://schemas.microsoft.com/office/drawing/2014/main" id="{06193576-C99C-45BE-9412-661860AF4353}"/>
                      </a:ext>
                    </a:extLst>
                  </p:cNvPr>
                  <p:cNvSpPr/>
                  <p:nvPr/>
                </p:nvSpPr>
                <p:spPr>
                  <a:xfrm>
                    <a:off x="6241406" y="1289876"/>
                    <a:ext cx="75239" cy="90629"/>
                  </a:xfrm>
                  <a:custGeom>
                    <a:avLst/>
                    <a:gdLst>
                      <a:gd name="connsiteX0" fmla="*/ 0 w 75239"/>
                      <a:gd name="connsiteY0" fmla="*/ 80580 h 90629"/>
                      <a:gd name="connsiteX1" fmla="*/ 46262 w 75239"/>
                      <a:gd name="connsiteY1" fmla="*/ 0 h 90629"/>
                      <a:gd name="connsiteX2" fmla="*/ 75240 w 75239"/>
                      <a:gd name="connsiteY2" fmla="*/ 13680 h 90629"/>
                      <a:gd name="connsiteX3" fmla="*/ 35305 w 75239"/>
                      <a:gd name="connsiteY3" fmla="*/ 90629 h 90629"/>
                    </a:gdLst>
                    <a:ahLst/>
                    <a:cxnLst>
                      <a:cxn ang="0">
                        <a:pos x="connsiteX0" y="connsiteY0"/>
                      </a:cxn>
                      <a:cxn ang="0">
                        <a:pos x="connsiteX1" y="connsiteY1"/>
                      </a:cxn>
                      <a:cxn ang="0">
                        <a:pos x="connsiteX2" y="connsiteY2"/>
                      </a:cxn>
                      <a:cxn ang="0">
                        <a:pos x="connsiteX3" y="connsiteY3"/>
                      </a:cxn>
                    </a:cxnLst>
                    <a:rect l="l" t="t" r="r" b="b"/>
                    <a:pathLst>
                      <a:path w="75239" h="90629">
                        <a:moveTo>
                          <a:pt x="0" y="80580"/>
                        </a:moveTo>
                        <a:lnTo>
                          <a:pt x="46262" y="0"/>
                        </a:lnTo>
                        <a:lnTo>
                          <a:pt x="75240" y="13680"/>
                        </a:lnTo>
                        <a:lnTo>
                          <a:pt x="35305" y="90629"/>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79" name="Freeform: Shape 78">
                    <a:extLst>
                      <a:ext uri="{FF2B5EF4-FFF2-40B4-BE49-F238E27FC236}">
                        <a16:creationId xmlns:a16="http://schemas.microsoft.com/office/drawing/2014/main" id="{456103D4-AA74-4612-BAD8-0C51B10768FB}"/>
                      </a:ext>
                    </a:extLst>
                  </p:cNvPr>
                  <p:cNvSpPr/>
                  <p:nvPr/>
                </p:nvSpPr>
                <p:spPr>
                  <a:xfrm>
                    <a:off x="6299716" y="1185409"/>
                    <a:ext cx="118489" cy="175260"/>
                  </a:xfrm>
                  <a:custGeom>
                    <a:avLst/>
                    <a:gdLst>
                      <a:gd name="connsiteX0" fmla="*/ 0 w 118489"/>
                      <a:gd name="connsiteY0" fmla="*/ 175261 h 175260"/>
                      <a:gd name="connsiteX1" fmla="*/ 88406 w 118489"/>
                      <a:gd name="connsiteY1" fmla="*/ 0 h 175260"/>
                      <a:gd name="connsiteX2" fmla="*/ 118489 w 118489"/>
                      <a:gd name="connsiteY2" fmla="*/ 6511 h 175260"/>
                    </a:gdLst>
                    <a:ahLst/>
                    <a:cxnLst>
                      <a:cxn ang="0">
                        <a:pos x="connsiteX0" y="connsiteY0"/>
                      </a:cxn>
                      <a:cxn ang="0">
                        <a:pos x="connsiteX1" y="connsiteY1"/>
                      </a:cxn>
                      <a:cxn ang="0">
                        <a:pos x="connsiteX2" y="connsiteY2"/>
                      </a:cxn>
                    </a:cxnLst>
                    <a:rect l="l" t="t" r="r" b="b"/>
                    <a:pathLst>
                      <a:path w="118489" h="175260">
                        <a:moveTo>
                          <a:pt x="0" y="175261"/>
                        </a:moveTo>
                        <a:lnTo>
                          <a:pt x="88406" y="0"/>
                        </a:lnTo>
                        <a:lnTo>
                          <a:pt x="118489" y="6511"/>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80" name="Freeform: Shape 79">
                    <a:extLst>
                      <a:ext uri="{FF2B5EF4-FFF2-40B4-BE49-F238E27FC236}">
                        <a16:creationId xmlns:a16="http://schemas.microsoft.com/office/drawing/2014/main" id="{871D1A21-84B5-42CB-98D6-8ABFB5963732}"/>
                      </a:ext>
                    </a:extLst>
                  </p:cNvPr>
                  <p:cNvSpPr/>
                  <p:nvPr/>
                </p:nvSpPr>
                <p:spPr>
                  <a:xfrm>
                    <a:off x="6466743" y="988852"/>
                    <a:ext cx="132037" cy="189387"/>
                  </a:xfrm>
                  <a:custGeom>
                    <a:avLst/>
                    <a:gdLst>
                      <a:gd name="connsiteX0" fmla="*/ 86512 w 132037"/>
                      <a:gd name="connsiteY0" fmla="*/ 0 h 189387"/>
                      <a:gd name="connsiteX1" fmla="*/ 132038 w 132037"/>
                      <a:gd name="connsiteY1" fmla="*/ 39317 h 189387"/>
                      <a:gd name="connsiteX2" fmla="*/ 36857 w 132037"/>
                      <a:gd name="connsiteY2" fmla="*/ 189388 h 189387"/>
                      <a:gd name="connsiteX3" fmla="*/ 0 w 132037"/>
                      <a:gd name="connsiteY3" fmla="*/ 177655 h 189387"/>
                    </a:gdLst>
                    <a:ahLst/>
                    <a:cxnLst>
                      <a:cxn ang="0">
                        <a:pos x="connsiteX0" y="connsiteY0"/>
                      </a:cxn>
                      <a:cxn ang="0">
                        <a:pos x="connsiteX1" y="connsiteY1"/>
                      </a:cxn>
                      <a:cxn ang="0">
                        <a:pos x="connsiteX2" y="connsiteY2"/>
                      </a:cxn>
                      <a:cxn ang="0">
                        <a:pos x="connsiteX3" y="connsiteY3"/>
                      </a:cxn>
                    </a:cxnLst>
                    <a:rect l="l" t="t" r="r" b="b"/>
                    <a:pathLst>
                      <a:path w="132037" h="189387">
                        <a:moveTo>
                          <a:pt x="86512" y="0"/>
                        </a:moveTo>
                        <a:lnTo>
                          <a:pt x="132038" y="39317"/>
                        </a:lnTo>
                        <a:lnTo>
                          <a:pt x="36857" y="189388"/>
                        </a:lnTo>
                        <a:lnTo>
                          <a:pt x="0" y="177655"/>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81" name="Freeform: Shape 80">
                    <a:extLst>
                      <a:ext uri="{FF2B5EF4-FFF2-40B4-BE49-F238E27FC236}">
                        <a16:creationId xmlns:a16="http://schemas.microsoft.com/office/drawing/2014/main" id="{10B9481F-538A-4777-8AE3-3136ACAA4D66}"/>
                      </a:ext>
                    </a:extLst>
                  </p:cNvPr>
                  <p:cNvSpPr/>
                  <p:nvPr/>
                </p:nvSpPr>
                <p:spPr>
                  <a:xfrm>
                    <a:off x="6516017" y="1006228"/>
                    <a:ext cx="188835" cy="191124"/>
                  </a:xfrm>
                  <a:custGeom>
                    <a:avLst/>
                    <a:gdLst>
                      <a:gd name="connsiteX0" fmla="*/ 0 w 188835"/>
                      <a:gd name="connsiteY0" fmla="*/ 175708 h 191124"/>
                      <a:gd name="connsiteX1" fmla="*/ 108716 w 188835"/>
                      <a:gd name="connsiteY1" fmla="*/ 0 h 191124"/>
                      <a:gd name="connsiteX2" fmla="*/ 188836 w 188835"/>
                      <a:gd name="connsiteY2" fmla="*/ 46262 h 191124"/>
                      <a:gd name="connsiteX3" fmla="*/ 55298 w 188835"/>
                      <a:gd name="connsiteY3" fmla="*/ 191124 h 191124"/>
                    </a:gdLst>
                    <a:ahLst/>
                    <a:cxnLst>
                      <a:cxn ang="0">
                        <a:pos x="connsiteX0" y="connsiteY0"/>
                      </a:cxn>
                      <a:cxn ang="0">
                        <a:pos x="connsiteX1" y="connsiteY1"/>
                      </a:cxn>
                      <a:cxn ang="0">
                        <a:pos x="connsiteX2" y="connsiteY2"/>
                      </a:cxn>
                      <a:cxn ang="0">
                        <a:pos x="connsiteX3" y="connsiteY3"/>
                      </a:cxn>
                    </a:cxnLst>
                    <a:rect l="l" t="t" r="r" b="b"/>
                    <a:pathLst>
                      <a:path w="188835" h="191124">
                        <a:moveTo>
                          <a:pt x="0" y="175708"/>
                        </a:moveTo>
                        <a:lnTo>
                          <a:pt x="108716" y="0"/>
                        </a:lnTo>
                        <a:lnTo>
                          <a:pt x="188836" y="46262"/>
                        </a:lnTo>
                        <a:lnTo>
                          <a:pt x="55298" y="191124"/>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grpSp>
              <p:nvGrpSpPr>
                <p:cNvPr id="41" name="Graphic 3">
                  <a:extLst>
                    <a:ext uri="{FF2B5EF4-FFF2-40B4-BE49-F238E27FC236}">
                      <a16:creationId xmlns:a16="http://schemas.microsoft.com/office/drawing/2014/main" id="{01BCE60C-903A-420A-AC5B-336E20DADCBA}"/>
                    </a:ext>
                  </a:extLst>
                </p:cNvPr>
                <p:cNvGrpSpPr/>
                <p:nvPr/>
              </p:nvGrpSpPr>
              <p:grpSpPr>
                <a:xfrm>
                  <a:off x="6822697" y="768947"/>
                  <a:ext cx="392679" cy="440888"/>
                  <a:chOff x="6822697" y="768947"/>
                  <a:chExt cx="392679" cy="440888"/>
                </a:xfrm>
                <a:solidFill>
                  <a:srgbClr val="FFFFFF"/>
                </a:solidFill>
              </p:grpSpPr>
              <p:sp>
                <p:nvSpPr>
                  <p:cNvPr id="70" name="Freeform: Shape 69">
                    <a:extLst>
                      <a:ext uri="{FF2B5EF4-FFF2-40B4-BE49-F238E27FC236}">
                        <a16:creationId xmlns:a16="http://schemas.microsoft.com/office/drawing/2014/main" id="{8EABF14A-099D-4A3C-BB6B-B4BB74509D23}"/>
                      </a:ext>
                    </a:extLst>
                  </p:cNvPr>
                  <p:cNvSpPr/>
                  <p:nvPr/>
                </p:nvSpPr>
                <p:spPr>
                  <a:xfrm>
                    <a:off x="6822697" y="962413"/>
                    <a:ext cx="44367" cy="75200"/>
                  </a:xfrm>
                  <a:custGeom>
                    <a:avLst/>
                    <a:gdLst>
                      <a:gd name="connsiteX0" fmla="*/ 44368 w 44367"/>
                      <a:gd name="connsiteY0" fmla="*/ 49590 h 75200"/>
                      <a:gd name="connsiteX1" fmla="*/ 0 w 44367"/>
                      <a:gd name="connsiteY1" fmla="*/ 75200 h 75200"/>
                      <a:gd name="connsiteX2" fmla="*/ 0 w 44367"/>
                      <a:gd name="connsiteY2" fmla="*/ 25610 h 75200"/>
                      <a:gd name="connsiteX3" fmla="*/ 44368 w 44367"/>
                      <a:gd name="connsiteY3" fmla="*/ 0 h 75200"/>
                    </a:gdLst>
                    <a:ahLst/>
                    <a:cxnLst>
                      <a:cxn ang="0">
                        <a:pos x="connsiteX0" y="connsiteY0"/>
                      </a:cxn>
                      <a:cxn ang="0">
                        <a:pos x="connsiteX1" y="connsiteY1"/>
                      </a:cxn>
                      <a:cxn ang="0">
                        <a:pos x="connsiteX2" y="connsiteY2"/>
                      </a:cxn>
                      <a:cxn ang="0">
                        <a:pos x="connsiteX3" y="connsiteY3"/>
                      </a:cxn>
                    </a:cxnLst>
                    <a:rect l="l" t="t" r="r" b="b"/>
                    <a:pathLst>
                      <a:path w="44367" h="75200">
                        <a:moveTo>
                          <a:pt x="44368" y="49590"/>
                        </a:moveTo>
                        <a:lnTo>
                          <a:pt x="0" y="75200"/>
                        </a:lnTo>
                        <a:lnTo>
                          <a:pt x="0" y="25610"/>
                        </a:lnTo>
                        <a:lnTo>
                          <a:pt x="4436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71" name="Freeform: Shape 70">
                    <a:extLst>
                      <a:ext uri="{FF2B5EF4-FFF2-40B4-BE49-F238E27FC236}">
                        <a16:creationId xmlns:a16="http://schemas.microsoft.com/office/drawing/2014/main" id="{30A8BBB3-54AE-4775-B9DF-48B6CFF1D642}"/>
                      </a:ext>
                    </a:extLst>
                  </p:cNvPr>
                  <p:cNvSpPr/>
                  <p:nvPr/>
                </p:nvSpPr>
                <p:spPr>
                  <a:xfrm>
                    <a:off x="6822697" y="1048517"/>
                    <a:ext cx="44367" cy="75213"/>
                  </a:xfrm>
                  <a:custGeom>
                    <a:avLst/>
                    <a:gdLst>
                      <a:gd name="connsiteX0" fmla="*/ 44368 w 44367"/>
                      <a:gd name="connsiteY0" fmla="*/ 49590 h 75213"/>
                      <a:gd name="connsiteX1" fmla="*/ 0 w 44367"/>
                      <a:gd name="connsiteY1" fmla="*/ 75213 h 75213"/>
                      <a:gd name="connsiteX2" fmla="*/ 0 w 44367"/>
                      <a:gd name="connsiteY2" fmla="*/ 25610 h 75213"/>
                      <a:gd name="connsiteX3" fmla="*/ 44368 w 44367"/>
                      <a:gd name="connsiteY3" fmla="*/ 0 h 75213"/>
                    </a:gdLst>
                    <a:ahLst/>
                    <a:cxnLst>
                      <a:cxn ang="0">
                        <a:pos x="connsiteX0" y="connsiteY0"/>
                      </a:cxn>
                      <a:cxn ang="0">
                        <a:pos x="connsiteX1" y="connsiteY1"/>
                      </a:cxn>
                      <a:cxn ang="0">
                        <a:pos x="connsiteX2" y="connsiteY2"/>
                      </a:cxn>
                      <a:cxn ang="0">
                        <a:pos x="connsiteX3" y="connsiteY3"/>
                      </a:cxn>
                    </a:cxnLst>
                    <a:rect l="l" t="t" r="r" b="b"/>
                    <a:pathLst>
                      <a:path w="44367" h="75213">
                        <a:moveTo>
                          <a:pt x="44368" y="49590"/>
                        </a:moveTo>
                        <a:lnTo>
                          <a:pt x="0" y="75213"/>
                        </a:lnTo>
                        <a:lnTo>
                          <a:pt x="0" y="25610"/>
                        </a:lnTo>
                        <a:lnTo>
                          <a:pt x="4436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72" name="Freeform: Shape 71">
                    <a:extLst>
                      <a:ext uri="{FF2B5EF4-FFF2-40B4-BE49-F238E27FC236}">
                        <a16:creationId xmlns:a16="http://schemas.microsoft.com/office/drawing/2014/main" id="{A6029467-FD2E-473A-8DA2-1A34568645B7}"/>
                      </a:ext>
                    </a:extLst>
                  </p:cNvPr>
                  <p:cNvSpPr/>
                  <p:nvPr/>
                </p:nvSpPr>
                <p:spPr>
                  <a:xfrm>
                    <a:off x="6822697" y="1134622"/>
                    <a:ext cx="44367" cy="75213"/>
                  </a:xfrm>
                  <a:custGeom>
                    <a:avLst/>
                    <a:gdLst>
                      <a:gd name="connsiteX0" fmla="*/ 44368 w 44367"/>
                      <a:gd name="connsiteY0" fmla="*/ 49590 h 75213"/>
                      <a:gd name="connsiteX1" fmla="*/ 0 w 44367"/>
                      <a:gd name="connsiteY1" fmla="*/ 75213 h 75213"/>
                      <a:gd name="connsiteX2" fmla="*/ 0 w 44367"/>
                      <a:gd name="connsiteY2" fmla="*/ 25624 h 75213"/>
                      <a:gd name="connsiteX3" fmla="*/ 44368 w 44367"/>
                      <a:gd name="connsiteY3" fmla="*/ 0 h 75213"/>
                    </a:gdLst>
                    <a:ahLst/>
                    <a:cxnLst>
                      <a:cxn ang="0">
                        <a:pos x="connsiteX0" y="connsiteY0"/>
                      </a:cxn>
                      <a:cxn ang="0">
                        <a:pos x="connsiteX1" y="connsiteY1"/>
                      </a:cxn>
                      <a:cxn ang="0">
                        <a:pos x="connsiteX2" y="connsiteY2"/>
                      </a:cxn>
                      <a:cxn ang="0">
                        <a:pos x="connsiteX3" y="connsiteY3"/>
                      </a:cxn>
                    </a:cxnLst>
                    <a:rect l="l" t="t" r="r" b="b"/>
                    <a:pathLst>
                      <a:path w="44367" h="75213">
                        <a:moveTo>
                          <a:pt x="44368" y="49590"/>
                        </a:moveTo>
                        <a:lnTo>
                          <a:pt x="0" y="75213"/>
                        </a:lnTo>
                        <a:lnTo>
                          <a:pt x="0" y="25624"/>
                        </a:lnTo>
                        <a:lnTo>
                          <a:pt x="4436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73" name="Freeform: Shape 72">
                    <a:extLst>
                      <a:ext uri="{FF2B5EF4-FFF2-40B4-BE49-F238E27FC236}">
                        <a16:creationId xmlns:a16="http://schemas.microsoft.com/office/drawing/2014/main" id="{749C6308-BD2C-44AF-BB96-0245F7DAA490}"/>
                      </a:ext>
                    </a:extLst>
                  </p:cNvPr>
                  <p:cNvSpPr/>
                  <p:nvPr/>
                </p:nvSpPr>
                <p:spPr>
                  <a:xfrm>
                    <a:off x="6909551" y="768947"/>
                    <a:ext cx="305825" cy="208184"/>
                  </a:xfrm>
                  <a:custGeom>
                    <a:avLst/>
                    <a:gdLst>
                      <a:gd name="connsiteX0" fmla="*/ 305825 w 305825"/>
                      <a:gd name="connsiteY0" fmla="*/ 31609 h 208184"/>
                      <a:gd name="connsiteX1" fmla="*/ 0 w 305825"/>
                      <a:gd name="connsiteY1" fmla="*/ 208185 h 208184"/>
                      <a:gd name="connsiteX2" fmla="*/ 0 w 305825"/>
                      <a:gd name="connsiteY2" fmla="*/ 176576 h 208184"/>
                      <a:gd name="connsiteX3" fmla="*/ 305825 w 305825"/>
                      <a:gd name="connsiteY3" fmla="*/ 0 h 208184"/>
                    </a:gdLst>
                    <a:ahLst/>
                    <a:cxnLst>
                      <a:cxn ang="0">
                        <a:pos x="connsiteX0" y="connsiteY0"/>
                      </a:cxn>
                      <a:cxn ang="0">
                        <a:pos x="connsiteX1" y="connsiteY1"/>
                      </a:cxn>
                      <a:cxn ang="0">
                        <a:pos x="connsiteX2" y="connsiteY2"/>
                      </a:cxn>
                      <a:cxn ang="0">
                        <a:pos x="connsiteX3" y="connsiteY3"/>
                      </a:cxn>
                    </a:cxnLst>
                    <a:rect l="l" t="t" r="r" b="b"/>
                    <a:pathLst>
                      <a:path w="305825" h="208184">
                        <a:moveTo>
                          <a:pt x="305825" y="31609"/>
                        </a:moveTo>
                        <a:lnTo>
                          <a:pt x="0" y="208185"/>
                        </a:lnTo>
                        <a:lnTo>
                          <a:pt x="0" y="176576"/>
                        </a:lnTo>
                        <a:lnTo>
                          <a:pt x="305825"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74" name="Freeform: Shape 73">
                    <a:extLst>
                      <a:ext uri="{FF2B5EF4-FFF2-40B4-BE49-F238E27FC236}">
                        <a16:creationId xmlns:a16="http://schemas.microsoft.com/office/drawing/2014/main" id="{C12F57EA-5C9A-4BD1-B431-3B5EDA3CA349}"/>
                      </a:ext>
                    </a:extLst>
                  </p:cNvPr>
                  <p:cNvSpPr/>
                  <p:nvPr/>
                </p:nvSpPr>
                <p:spPr>
                  <a:xfrm>
                    <a:off x="6909551" y="958598"/>
                    <a:ext cx="128841" cy="105993"/>
                  </a:xfrm>
                  <a:custGeom>
                    <a:avLst/>
                    <a:gdLst>
                      <a:gd name="connsiteX0" fmla="*/ 128841 w 128841"/>
                      <a:gd name="connsiteY0" fmla="*/ 31609 h 105993"/>
                      <a:gd name="connsiteX1" fmla="*/ 0 w 128841"/>
                      <a:gd name="connsiteY1" fmla="*/ 105993 h 105993"/>
                      <a:gd name="connsiteX2" fmla="*/ 0 w 128841"/>
                      <a:gd name="connsiteY2" fmla="*/ 74385 h 105993"/>
                      <a:gd name="connsiteX3" fmla="*/ 128841 w 128841"/>
                      <a:gd name="connsiteY3" fmla="*/ 0 h 105993"/>
                    </a:gdLst>
                    <a:ahLst/>
                    <a:cxnLst>
                      <a:cxn ang="0">
                        <a:pos x="connsiteX0" y="connsiteY0"/>
                      </a:cxn>
                      <a:cxn ang="0">
                        <a:pos x="connsiteX1" y="connsiteY1"/>
                      </a:cxn>
                      <a:cxn ang="0">
                        <a:pos x="connsiteX2" y="connsiteY2"/>
                      </a:cxn>
                      <a:cxn ang="0">
                        <a:pos x="connsiteX3" y="connsiteY3"/>
                      </a:cxn>
                    </a:cxnLst>
                    <a:rect l="l" t="t" r="r" b="b"/>
                    <a:pathLst>
                      <a:path w="128841" h="105993">
                        <a:moveTo>
                          <a:pt x="128841" y="31609"/>
                        </a:moveTo>
                        <a:lnTo>
                          <a:pt x="0" y="105993"/>
                        </a:lnTo>
                        <a:lnTo>
                          <a:pt x="0" y="74385"/>
                        </a:lnTo>
                        <a:lnTo>
                          <a:pt x="12884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75" name="Freeform: Shape 74">
                    <a:extLst>
                      <a:ext uri="{FF2B5EF4-FFF2-40B4-BE49-F238E27FC236}">
                        <a16:creationId xmlns:a16="http://schemas.microsoft.com/office/drawing/2014/main" id="{C1FD85EE-30E9-4D5E-93AD-0FC9FC34CA95}"/>
                      </a:ext>
                    </a:extLst>
                  </p:cNvPr>
                  <p:cNvSpPr/>
                  <p:nvPr/>
                </p:nvSpPr>
                <p:spPr>
                  <a:xfrm>
                    <a:off x="6909551" y="966767"/>
                    <a:ext cx="263825" cy="183929"/>
                  </a:xfrm>
                  <a:custGeom>
                    <a:avLst/>
                    <a:gdLst>
                      <a:gd name="connsiteX0" fmla="*/ 263825 w 263825"/>
                      <a:gd name="connsiteY0" fmla="*/ 31608 h 183929"/>
                      <a:gd name="connsiteX1" fmla="*/ 0 w 263825"/>
                      <a:gd name="connsiteY1" fmla="*/ 183929 h 183929"/>
                      <a:gd name="connsiteX2" fmla="*/ 0 w 263825"/>
                      <a:gd name="connsiteY2" fmla="*/ 152321 h 183929"/>
                      <a:gd name="connsiteX3" fmla="*/ 263825 w 263825"/>
                      <a:gd name="connsiteY3" fmla="*/ 0 h 183929"/>
                    </a:gdLst>
                    <a:ahLst/>
                    <a:cxnLst>
                      <a:cxn ang="0">
                        <a:pos x="connsiteX0" y="connsiteY0"/>
                      </a:cxn>
                      <a:cxn ang="0">
                        <a:pos x="connsiteX1" y="connsiteY1"/>
                      </a:cxn>
                      <a:cxn ang="0">
                        <a:pos x="connsiteX2" y="connsiteY2"/>
                      </a:cxn>
                      <a:cxn ang="0">
                        <a:pos x="connsiteX3" y="connsiteY3"/>
                      </a:cxn>
                    </a:cxnLst>
                    <a:rect l="l" t="t" r="r" b="b"/>
                    <a:pathLst>
                      <a:path w="263825" h="183929">
                        <a:moveTo>
                          <a:pt x="263825" y="31608"/>
                        </a:moveTo>
                        <a:lnTo>
                          <a:pt x="0" y="183929"/>
                        </a:lnTo>
                        <a:lnTo>
                          <a:pt x="0" y="152321"/>
                        </a:lnTo>
                        <a:lnTo>
                          <a:pt x="263825"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grpSp>
              <p:nvGrpSpPr>
                <p:cNvPr id="42" name="Graphic 3">
                  <a:extLst>
                    <a:ext uri="{FF2B5EF4-FFF2-40B4-BE49-F238E27FC236}">
                      <a16:creationId xmlns:a16="http://schemas.microsoft.com/office/drawing/2014/main" id="{A91303C8-B1F5-4C43-A3CF-F745D7AFEA87}"/>
                    </a:ext>
                  </a:extLst>
                </p:cNvPr>
                <p:cNvGrpSpPr/>
                <p:nvPr/>
              </p:nvGrpSpPr>
              <p:grpSpPr>
                <a:xfrm>
                  <a:off x="6844598" y="1166498"/>
                  <a:ext cx="314796" cy="406357"/>
                  <a:chOff x="6844598" y="1166498"/>
                  <a:chExt cx="314796" cy="406357"/>
                </a:xfrm>
                <a:solidFill>
                  <a:srgbClr val="FFFFFF"/>
                </a:solidFill>
              </p:grpSpPr>
              <p:sp>
                <p:nvSpPr>
                  <p:cNvPr id="64" name="Freeform: Shape 63">
                    <a:extLst>
                      <a:ext uri="{FF2B5EF4-FFF2-40B4-BE49-F238E27FC236}">
                        <a16:creationId xmlns:a16="http://schemas.microsoft.com/office/drawing/2014/main" id="{A3EA13A0-27E4-409C-8494-240A5AAEFAFF}"/>
                      </a:ext>
                    </a:extLst>
                  </p:cNvPr>
                  <p:cNvSpPr/>
                  <p:nvPr/>
                </p:nvSpPr>
                <p:spPr>
                  <a:xfrm>
                    <a:off x="7005613" y="1166498"/>
                    <a:ext cx="153780" cy="190080"/>
                  </a:xfrm>
                  <a:custGeom>
                    <a:avLst/>
                    <a:gdLst>
                      <a:gd name="connsiteX0" fmla="*/ 63322 w 153780"/>
                      <a:gd name="connsiteY0" fmla="*/ 164536 h 190080"/>
                      <a:gd name="connsiteX1" fmla="*/ 60100 w 153780"/>
                      <a:gd name="connsiteY1" fmla="*/ 190081 h 190080"/>
                      <a:gd name="connsiteX2" fmla="*/ 144665 w 153780"/>
                      <a:gd name="connsiteY2" fmla="*/ 178611 h 190080"/>
                      <a:gd name="connsiteX3" fmla="*/ 153781 w 153780"/>
                      <a:gd name="connsiteY3" fmla="*/ 112316 h 190080"/>
                      <a:gd name="connsiteX4" fmla="*/ 0 w 153780"/>
                      <a:gd name="connsiteY4" fmla="*/ 19463 h 190080"/>
                      <a:gd name="connsiteX5" fmla="*/ 0 w 153780"/>
                      <a:gd name="connsiteY5" fmla="*/ 124023 h 190080"/>
                      <a:gd name="connsiteX6" fmla="*/ 63322 w 153780"/>
                      <a:gd name="connsiteY6" fmla="*/ 164536 h 19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780" h="190080">
                        <a:moveTo>
                          <a:pt x="63322" y="164536"/>
                        </a:moveTo>
                        <a:cubicBezTo>
                          <a:pt x="63322" y="172797"/>
                          <a:pt x="62178" y="181413"/>
                          <a:pt x="60100" y="190081"/>
                        </a:cubicBezTo>
                        <a:lnTo>
                          <a:pt x="144665" y="178611"/>
                        </a:lnTo>
                        <a:cubicBezTo>
                          <a:pt x="150558" y="156131"/>
                          <a:pt x="153781" y="133730"/>
                          <a:pt x="153781" y="112316"/>
                        </a:cubicBezTo>
                        <a:cubicBezTo>
                          <a:pt x="153781" y="13347"/>
                          <a:pt x="85250" y="-27535"/>
                          <a:pt x="0" y="19463"/>
                        </a:cubicBezTo>
                        <a:lnTo>
                          <a:pt x="0" y="124023"/>
                        </a:lnTo>
                        <a:cubicBezTo>
                          <a:pt x="35278" y="105831"/>
                          <a:pt x="63322" y="123260"/>
                          <a:pt x="63322" y="164536"/>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65" name="Freeform: Shape 64">
                    <a:extLst>
                      <a:ext uri="{FF2B5EF4-FFF2-40B4-BE49-F238E27FC236}">
                        <a16:creationId xmlns:a16="http://schemas.microsoft.com/office/drawing/2014/main" id="{87C526B1-D57A-499A-B96E-F0F8A7ED4F26}"/>
                      </a:ext>
                    </a:extLst>
                  </p:cNvPr>
                  <p:cNvSpPr/>
                  <p:nvPr/>
                </p:nvSpPr>
                <p:spPr>
                  <a:xfrm>
                    <a:off x="6926783" y="1190131"/>
                    <a:ext cx="71596" cy="127973"/>
                  </a:xfrm>
                  <a:custGeom>
                    <a:avLst/>
                    <a:gdLst>
                      <a:gd name="connsiteX0" fmla="*/ 71596 w 71596"/>
                      <a:gd name="connsiteY0" fmla="*/ 104559 h 127973"/>
                      <a:gd name="connsiteX1" fmla="*/ 71596 w 71596"/>
                      <a:gd name="connsiteY1" fmla="*/ 0 h 127973"/>
                      <a:gd name="connsiteX2" fmla="*/ 0 w 71596"/>
                      <a:gd name="connsiteY2" fmla="*/ 63296 h 127973"/>
                      <a:gd name="connsiteX3" fmla="*/ 45104 w 71596"/>
                      <a:gd name="connsiteY3" fmla="*/ 127973 h 127973"/>
                      <a:gd name="connsiteX4" fmla="*/ 71596 w 71596"/>
                      <a:gd name="connsiteY4" fmla="*/ 104559 h 12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96" h="127973">
                        <a:moveTo>
                          <a:pt x="71596" y="104559"/>
                        </a:moveTo>
                        <a:lnTo>
                          <a:pt x="71596" y="0"/>
                        </a:lnTo>
                        <a:cubicBezTo>
                          <a:pt x="45709" y="15627"/>
                          <a:pt x="21349" y="37528"/>
                          <a:pt x="0" y="63296"/>
                        </a:cubicBezTo>
                        <a:lnTo>
                          <a:pt x="45104" y="127973"/>
                        </a:lnTo>
                        <a:cubicBezTo>
                          <a:pt x="53141" y="118647"/>
                          <a:pt x="62099" y="110623"/>
                          <a:pt x="71596" y="104559"/>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66" name="Freeform: Shape 65">
                    <a:extLst>
                      <a:ext uri="{FF2B5EF4-FFF2-40B4-BE49-F238E27FC236}">
                        <a16:creationId xmlns:a16="http://schemas.microsoft.com/office/drawing/2014/main" id="{E2B56042-C7C2-4066-9A47-665C216F8925}"/>
                      </a:ext>
                    </a:extLst>
                  </p:cNvPr>
                  <p:cNvSpPr/>
                  <p:nvPr/>
                </p:nvSpPr>
                <p:spPr>
                  <a:xfrm>
                    <a:off x="6923231" y="1437001"/>
                    <a:ext cx="116871" cy="135854"/>
                  </a:xfrm>
                  <a:custGeom>
                    <a:avLst/>
                    <a:gdLst>
                      <a:gd name="connsiteX0" fmla="*/ 78765 w 116871"/>
                      <a:gd name="connsiteY0" fmla="*/ 9971 h 135854"/>
                      <a:gd name="connsiteX1" fmla="*/ 47077 w 116871"/>
                      <a:gd name="connsiteY1" fmla="*/ 19060 h 135854"/>
                      <a:gd name="connsiteX2" fmla="*/ 0 w 116871"/>
                      <a:gd name="connsiteY2" fmla="*/ 135471 h 135854"/>
                      <a:gd name="connsiteX3" fmla="*/ 78765 w 116871"/>
                      <a:gd name="connsiteY3" fmla="*/ 114411 h 135854"/>
                      <a:gd name="connsiteX4" fmla="*/ 116871 w 116871"/>
                      <a:gd name="connsiteY4" fmla="*/ 87012 h 135854"/>
                      <a:gd name="connsiteX5" fmla="*/ 92931 w 116871"/>
                      <a:gd name="connsiteY5" fmla="*/ 0 h 135854"/>
                      <a:gd name="connsiteX6" fmla="*/ 78765 w 116871"/>
                      <a:gd name="connsiteY6" fmla="*/ 9971 h 13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871" h="135854">
                        <a:moveTo>
                          <a:pt x="78765" y="9971"/>
                        </a:moveTo>
                        <a:cubicBezTo>
                          <a:pt x="67295" y="16587"/>
                          <a:pt x="56509" y="19481"/>
                          <a:pt x="47077" y="19060"/>
                        </a:cubicBezTo>
                        <a:lnTo>
                          <a:pt x="0" y="135471"/>
                        </a:lnTo>
                        <a:cubicBezTo>
                          <a:pt x="23177" y="137588"/>
                          <a:pt x="50063" y="130985"/>
                          <a:pt x="78765" y="114411"/>
                        </a:cubicBezTo>
                        <a:cubicBezTo>
                          <a:pt x="91905" y="106822"/>
                          <a:pt x="104665" y="97562"/>
                          <a:pt x="116871" y="87012"/>
                        </a:cubicBezTo>
                        <a:lnTo>
                          <a:pt x="92931" y="0"/>
                        </a:lnTo>
                        <a:cubicBezTo>
                          <a:pt x="88367" y="3788"/>
                          <a:pt x="83632" y="7169"/>
                          <a:pt x="78765" y="9971"/>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67" name="Freeform: Shape 66">
                    <a:extLst>
                      <a:ext uri="{FF2B5EF4-FFF2-40B4-BE49-F238E27FC236}">
                        <a16:creationId xmlns:a16="http://schemas.microsoft.com/office/drawing/2014/main" id="{5A64891A-7320-4F70-BAF5-B45A45DEE875}"/>
                      </a:ext>
                    </a:extLst>
                  </p:cNvPr>
                  <p:cNvSpPr/>
                  <p:nvPr/>
                </p:nvSpPr>
                <p:spPr>
                  <a:xfrm>
                    <a:off x="7023147" y="1354421"/>
                    <a:ext cx="124526" cy="163369"/>
                  </a:xfrm>
                  <a:custGeom>
                    <a:avLst/>
                    <a:gdLst>
                      <a:gd name="connsiteX0" fmla="*/ 0 w 124526"/>
                      <a:gd name="connsiteY0" fmla="*/ 76345 h 163369"/>
                      <a:gd name="connsiteX1" fmla="*/ 23940 w 124526"/>
                      <a:gd name="connsiteY1" fmla="*/ 163370 h 163369"/>
                      <a:gd name="connsiteX2" fmla="*/ 124527 w 124526"/>
                      <a:gd name="connsiteY2" fmla="*/ 0 h 163369"/>
                      <a:gd name="connsiteX3" fmla="*/ 39948 w 124526"/>
                      <a:gd name="connsiteY3" fmla="*/ 11470 h 163369"/>
                      <a:gd name="connsiteX4" fmla="*/ 0 w 124526"/>
                      <a:gd name="connsiteY4" fmla="*/ 76345 h 16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26" h="163369">
                        <a:moveTo>
                          <a:pt x="0" y="76345"/>
                        </a:moveTo>
                        <a:lnTo>
                          <a:pt x="23940" y="163370"/>
                        </a:lnTo>
                        <a:cubicBezTo>
                          <a:pt x="69649" y="121225"/>
                          <a:pt x="106625" y="60797"/>
                          <a:pt x="124527" y="0"/>
                        </a:cubicBezTo>
                        <a:lnTo>
                          <a:pt x="39948" y="11470"/>
                        </a:lnTo>
                        <a:cubicBezTo>
                          <a:pt x="32345" y="35502"/>
                          <a:pt x="17863" y="59166"/>
                          <a:pt x="0" y="76345"/>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68" name="Freeform: Shape 67">
                    <a:extLst>
                      <a:ext uri="{FF2B5EF4-FFF2-40B4-BE49-F238E27FC236}">
                        <a16:creationId xmlns:a16="http://schemas.microsoft.com/office/drawing/2014/main" id="{CE09E107-CDAC-4434-BA12-114726F403B1}"/>
                      </a:ext>
                    </a:extLst>
                  </p:cNvPr>
                  <p:cNvSpPr/>
                  <p:nvPr/>
                </p:nvSpPr>
                <p:spPr>
                  <a:xfrm>
                    <a:off x="6844598" y="1392528"/>
                    <a:ext cx="119528" cy="179167"/>
                  </a:xfrm>
                  <a:custGeom>
                    <a:avLst/>
                    <a:gdLst>
                      <a:gd name="connsiteX0" fmla="*/ 90459 w 119528"/>
                      <a:gd name="connsiteY0" fmla="*/ 15798 h 179167"/>
                      <a:gd name="connsiteX1" fmla="*/ 91748 w 119528"/>
                      <a:gd name="connsiteY1" fmla="*/ 0 h 179167"/>
                      <a:gd name="connsiteX2" fmla="*/ 4051 w 119528"/>
                      <a:gd name="connsiteY2" fmla="*/ 24755 h 179167"/>
                      <a:gd name="connsiteX3" fmla="*/ 0 w 119528"/>
                      <a:gd name="connsiteY3" fmla="*/ 68031 h 179167"/>
                      <a:gd name="connsiteX4" fmla="*/ 72451 w 119528"/>
                      <a:gd name="connsiteY4" fmla="*/ 179168 h 179167"/>
                      <a:gd name="connsiteX5" fmla="*/ 119528 w 119528"/>
                      <a:gd name="connsiteY5" fmla="*/ 62744 h 179167"/>
                      <a:gd name="connsiteX6" fmla="*/ 90459 w 119528"/>
                      <a:gd name="connsiteY6" fmla="*/ 15798 h 17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528" h="179167">
                        <a:moveTo>
                          <a:pt x="90459" y="15798"/>
                        </a:moveTo>
                        <a:cubicBezTo>
                          <a:pt x="90459" y="10641"/>
                          <a:pt x="90919" y="5354"/>
                          <a:pt x="91748" y="0"/>
                        </a:cubicBezTo>
                        <a:lnTo>
                          <a:pt x="4051" y="24755"/>
                        </a:lnTo>
                        <a:cubicBezTo>
                          <a:pt x="1421" y="39435"/>
                          <a:pt x="0" y="53944"/>
                          <a:pt x="0" y="68031"/>
                        </a:cubicBezTo>
                        <a:cubicBezTo>
                          <a:pt x="0" y="132261"/>
                          <a:pt x="28886" y="171999"/>
                          <a:pt x="72451" y="179168"/>
                        </a:cubicBezTo>
                        <a:lnTo>
                          <a:pt x="119528" y="62744"/>
                        </a:lnTo>
                        <a:cubicBezTo>
                          <a:pt x="101994" y="58929"/>
                          <a:pt x="90459" y="42263"/>
                          <a:pt x="90459" y="15798"/>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69" name="Freeform: Shape 68">
                    <a:extLst>
                      <a:ext uri="{FF2B5EF4-FFF2-40B4-BE49-F238E27FC236}">
                        <a16:creationId xmlns:a16="http://schemas.microsoft.com/office/drawing/2014/main" id="{6C0C83B3-4E31-4B1E-AC05-80E1F5857929}"/>
                      </a:ext>
                    </a:extLst>
                  </p:cNvPr>
                  <p:cNvSpPr/>
                  <p:nvPr/>
                </p:nvSpPr>
                <p:spPr>
                  <a:xfrm>
                    <a:off x="6850452" y="1261214"/>
                    <a:ext cx="115148" cy="146940"/>
                  </a:xfrm>
                  <a:custGeom>
                    <a:avLst/>
                    <a:gdLst>
                      <a:gd name="connsiteX0" fmla="*/ 115148 w 115148"/>
                      <a:gd name="connsiteY0" fmla="*/ 64664 h 146940"/>
                      <a:gd name="connsiteX1" fmla="*/ 70057 w 115148"/>
                      <a:gd name="connsiteY1" fmla="*/ 0 h 146940"/>
                      <a:gd name="connsiteX2" fmla="*/ 0 w 115148"/>
                      <a:gd name="connsiteY2" fmla="*/ 146941 h 146940"/>
                      <a:gd name="connsiteX3" fmla="*/ 87683 w 115148"/>
                      <a:gd name="connsiteY3" fmla="*/ 122185 h 146940"/>
                      <a:gd name="connsiteX4" fmla="*/ 115148 w 115148"/>
                      <a:gd name="connsiteY4" fmla="*/ 64664 h 14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48" h="146940">
                        <a:moveTo>
                          <a:pt x="115148" y="64664"/>
                        </a:moveTo>
                        <a:lnTo>
                          <a:pt x="70057" y="0"/>
                        </a:lnTo>
                        <a:cubicBezTo>
                          <a:pt x="36278" y="43144"/>
                          <a:pt x="10878" y="95733"/>
                          <a:pt x="0" y="146941"/>
                        </a:cubicBezTo>
                        <a:lnTo>
                          <a:pt x="87683" y="122185"/>
                        </a:lnTo>
                        <a:cubicBezTo>
                          <a:pt x="92379" y="102152"/>
                          <a:pt x="102231" y="81816"/>
                          <a:pt x="115148" y="64664"/>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grpSp>
              <p:nvGrpSpPr>
                <p:cNvPr id="43" name="Graphic 3">
                  <a:extLst>
                    <a:ext uri="{FF2B5EF4-FFF2-40B4-BE49-F238E27FC236}">
                      <a16:creationId xmlns:a16="http://schemas.microsoft.com/office/drawing/2014/main" id="{5D4F9C93-3614-4007-8ACE-613A3A5402E1}"/>
                    </a:ext>
                  </a:extLst>
                </p:cNvPr>
                <p:cNvGrpSpPr/>
                <p:nvPr/>
              </p:nvGrpSpPr>
              <p:grpSpPr>
                <a:xfrm>
                  <a:off x="5985354" y="1240128"/>
                  <a:ext cx="761379" cy="783530"/>
                  <a:chOff x="5985354" y="1240128"/>
                  <a:chExt cx="761379" cy="783530"/>
                </a:xfrm>
              </p:grpSpPr>
              <p:sp>
                <p:nvSpPr>
                  <p:cNvPr id="44" name="Freeform: Shape 43">
                    <a:extLst>
                      <a:ext uri="{FF2B5EF4-FFF2-40B4-BE49-F238E27FC236}">
                        <a16:creationId xmlns:a16="http://schemas.microsoft.com/office/drawing/2014/main" id="{86621725-9788-4320-AA2F-31B7BB8A0FFB}"/>
                      </a:ext>
                    </a:extLst>
                  </p:cNvPr>
                  <p:cNvSpPr/>
                  <p:nvPr/>
                </p:nvSpPr>
                <p:spPr>
                  <a:xfrm>
                    <a:off x="5985354" y="1447182"/>
                    <a:ext cx="761379" cy="472957"/>
                  </a:xfrm>
                  <a:custGeom>
                    <a:avLst/>
                    <a:gdLst>
                      <a:gd name="connsiteX0" fmla="*/ 761380 w 761379"/>
                      <a:gd name="connsiteY0" fmla="*/ 33371 h 472957"/>
                      <a:gd name="connsiteX1" fmla="*/ 0 w 761379"/>
                      <a:gd name="connsiteY1" fmla="*/ 472957 h 472957"/>
                      <a:gd name="connsiteX2" fmla="*/ 0 w 761379"/>
                      <a:gd name="connsiteY2" fmla="*/ 439586 h 472957"/>
                      <a:gd name="connsiteX3" fmla="*/ 761380 w 761379"/>
                      <a:gd name="connsiteY3" fmla="*/ 0 h 472957"/>
                    </a:gdLst>
                    <a:ahLst/>
                    <a:cxnLst>
                      <a:cxn ang="0">
                        <a:pos x="connsiteX0" y="connsiteY0"/>
                      </a:cxn>
                      <a:cxn ang="0">
                        <a:pos x="connsiteX1" y="connsiteY1"/>
                      </a:cxn>
                      <a:cxn ang="0">
                        <a:pos x="connsiteX2" y="connsiteY2"/>
                      </a:cxn>
                      <a:cxn ang="0">
                        <a:pos x="connsiteX3" y="connsiteY3"/>
                      </a:cxn>
                    </a:cxnLst>
                    <a:rect l="l" t="t" r="r" b="b"/>
                    <a:pathLst>
                      <a:path w="761379" h="472957">
                        <a:moveTo>
                          <a:pt x="761380" y="33371"/>
                        </a:moveTo>
                        <a:lnTo>
                          <a:pt x="0" y="472957"/>
                        </a:lnTo>
                        <a:lnTo>
                          <a:pt x="0" y="439586"/>
                        </a:lnTo>
                        <a:lnTo>
                          <a:pt x="761380"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45" name="Freeform: Shape 44">
                    <a:extLst>
                      <a:ext uri="{FF2B5EF4-FFF2-40B4-BE49-F238E27FC236}">
                        <a16:creationId xmlns:a16="http://schemas.microsoft.com/office/drawing/2014/main" id="{26C336DF-1091-4D01-A761-CC136EC7CF6B}"/>
                      </a:ext>
                    </a:extLst>
                  </p:cNvPr>
                  <p:cNvSpPr/>
                  <p:nvPr/>
                </p:nvSpPr>
                <p:spPr>
                  <a:xfrm>
                    <a:off x="5985354" y="1498942"/>
                    <a:ext cx="761379" cy="472956"/>
                  </a:xfrm>
                  <a:custGeom>
                    <a:avLst/>
                    <a:gdLst>
                      <a:gd name="connsiteX0" fmla="*/ 761380 w 761379"/>
                      <a:gd name="connsiteY0" fmla="*/ 33371 h 472956"/>
                      <a:gd name="connsiteX1" fmla="*/ 0 w 761379"/>
                      <a:gd name="connsiteY1" fmla="*/ 472957 h 472956"/>
                      <a:gd name="connsiteX2" fmla="*/ 0 w 761379"/>
                      <a:gd name="connsiteY2" fmla="*/ 439586 h 472956"/>
                      <a:gd name="connsiteX3" fmla="*/ 761380 w 761379"/>
                      <a:gd name="connsiteY3" fmla="*/ 0 h 472956"/>
                    </a:gdLst>
                    <a:ahLst/>
                    <a:cxnLst>
                      <a:cxn ang="0">
                        <a:pos x="connsiteX0" y="connsiteY0"/>
                      </a:cxn>
                      <a:cxn ang="0">
                        <a:pos x="connsiteX1" y="connsiteY1"/>
                      </a:cxn>
                      <a:cxn ang="0">
                        <a:pos x="connsiteX2" y="connsiteY2"/>
                      </a:cxn>
                      <a:cxn ang="0">
                        <a:pos x="connsiteX3" y="connsiteY3"/>
                      </a:cxn>
                    </a:cxnLst>
                    <a:rect l="l" t="t" r="r" b="b"/>
                    <a:pathLst>
                      <a:path w="761379" h="472956">
                        <a:moveTo>
                          <a:pt x="761380" y="33371"/>
                        </a:moveTo>
                        <a:lnTo>
                          <a:pt x="0" y="472957"/>
                        </a:lnTo>
                        <a:lnTo>
                          <a:pt x="0" y="439586"/>
                        </a:lnTo>
                        <a:lnTo>
                          <a:pt x="761380"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46" name="Freeform: Shape 45">
                    <a:extLst>
                      <a:ext uri="{FF2B5EF4-FFF2-40B4-BE49-F238E27FC236}">
                        <a16:creationId xmlns:a16="http://schemas.microsoft.com/office/drawing/2014/main" id="{8F13A775-8C69-4C0F-9206-1EE916B8C8AD}"/>
                      </a:ext>
                    </a:extLst>
                  </p:cNvPr>
                  <p:cNvSpPr/>
                  <p:nvPr/>
                </p:nvSpPr>
                <p:spPr>
                  <a:xfrm>
                    <a:off x="5985354" y="1550702"/>
                    <a:ext cx="761379" cy="472956"/>
                  </a:xfrm>
                  <a:custGeom>
                    <a:avLst/>
                    <a:gdLst>
                      <a:gd name="connsiteX0" fmla="*/ 761380 w 761379"/>
                      <a:gd name="connsiteY0" fmla="*/ 33371 h 472956"/>
                      <a:gd name="connsiteX1" fmla="*/ 0 w 761379"/>
                      <a:gd name="connsiteY1" fmla="*/ 472957 h 472956"/>
                      <a:gd name="connsiteX2" fmla="*/ 0 w 761379"/>
                      <a:gd name="connsiteY2" fmla="*/ 439586 h 472956"/>
                      <a:gd name="connsiteX3" fmla="*/ 761380 w 761379"/>
                      <a:gd name="connsiteY3" fmla="*/ 0 h 472956"/>
                    </a:gdLst>
                    <a:ahLst/>
                    <a:cxnLst>
                      <a:cxn ang="0">
                        <a:pos x="connsiteX0" y="connsiteY0"/>
                      </a:cxn>
                      <a:cxn ang="0">
                        <a:pos x="connsiteX1" y="connsiteY1"/>
                      </a:cxn>
                      <a:cxn ang="0">
                        <a:pos x="connsiteX2" y="connsiteY2"/>
                      </a:cxn>
                      <a:cxn ang="0">
                        <a:pos x="connsiteX3" y="connsiteY3"/>
                      </a:cxn>
                    </a:cxnLst>
                    <a:rect l="l" t="t" r="r" b="b"/>
                    <a:pathLst>
                      <a:path w="761379" h="472956">
                        <a:moveTo>
                          <a:pt x="761380" y="33371"/>
                        </a:moveTo>
                        <a:lnTo>
                          <a:pt x="0" y="472957"/>
                        </a:lnTo>
                        <a:lnTo>
                          <a:pt x="0" y="439586"/>
                        </a:lnTo>
                        <a:lnTo>
                          <a:pt x="761380"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47" name="Freeform: Shape 46">
                    <a:extLst>
                      <a:ext uri="{FF2B5EF4-FFF2-40B4-BE49-F238E27FC236}">
                        <a16:creationId xmlns:a16="http://schemas.microsoft.com/office/drawing/2014/main" id="{933DDF0C-8C0F-4C51-828D-455682FE7FC1}"/>
                      </a:ext>
                    </a:extLst>
                  </p:cNvPr>
                  <p:cNvSpPr/>
                  <p:nvPr/>
                </p:nvSpPr>
                <p:spPr>
                  <a:xfrm>
                    <a:off x="5985354" y="1240128"/>
                    <a:ext cx="761379" cy="472956"/>
                  </a:xfrm>
                  <a:custGeom>
                    <a:avLst/>
                    <a:gdLst>
                      <a:gd name="connsiteX0" fmla="*/ 761380 w 761379"/>
                      <a:gd name="connsiteY0" fmla="*/ 33358 h 472956"/>
                      <a:gd name="connsiteX1" fmla="*/ 0 w 761379"/>
                      <a:gd name="connsiteY1" fmla="*/ 472957 h 472956"/>
                      <a:gd name="connsiteX2" fmla="*/ 0 w 761379"/>
                      <a:gd name="connsiteY2" fmla="*/ 439586 h 472956"/>
                      <a:gd name="connsiteX3" fmla="*/ 761380 w 761379"/>
                      <a:gd name="connsiteY3" fmla="*/ 0 h 472956"/>
                    </a:gdLst>
                    <a:ahLst/>
                    <a:cxnLst>
                      <a:cxn ang="0">
                        <a:pos x="connsiteX0" y="connsiteY0"/>
                      </a:cxn>
                      <a:cxn ang="0">
                        <a:pos x="connsiteX1" y="connsiteY1"/>
                      </a:cxn>
                      <a:cxn ang="0">
                        <a:pos x="connsiteX2" y="connsiteY2"/>
                      </a:cxn>
                      <a:cxn ang="0">
                        <a:pos x="connsiteX3" y="connsiteY3"/>
                      </a:cxn>
                    </a:cxnLst>
                    <a:rect l="l" t="t" r="r" b="b"/>
                    <a:pathLst>
                      <a:path w="761379" h="472956">
                        <a:moveTo>
                          <a:pt x="761380" y="33358"/>
                        </a:moveTo>
                        <a:lnTo>
                          <a:pt x="0" y="472957"/>
                        </a:lnTo>
                        <a:lnTo>
                          <a:pt x="0" y="439586"/>
                        </a:lnTo>
                        <a:lnTo>
                          <a:pt x="761380"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48" name="Freeform: Shape 47">
                    <a:extLst>
                      <a:ext uri="{FF2B5EF4-FFF2-40B4-BE49-F238E27FC236}">
                        <a16:creationId xmlns:a16="http://schemas.microsoft.com/office/drawing/2014/main" id="{C7557D2D-94B9-4294-8C57-D12B1F1A75E6}"/>
                      </a:ext>
                    </a:extLst>
                  </p:cNvPr>
                  <p:cNvSpPr/>
                  <p:nvPr/>
                </p:nvSpPr>
                <p:spPr>
                  <a:xfrm>
                    <a:off x="5985354" y="1539035"/>
                    <a:ext cx="243660" cy="174050"/>
                  </a:xfrm>
                  <a:custGeom>
                    <a:avLst/>
                    <a:gdLst>
                      <a:gd name="connsiteX0" fmla="*/ 243661 w 243660"/>
                      <a:gd name="connsiteY0" fmla="*/ 33371 h 174050"/>
                      <a:gd name="connsiteX1" fmla="*/ 0 w 243660"/>
                      <a:gd name="connsiteY1" fmla="*/ 174051 h 174050"/>
                      <a:gd name="connsiteX2" fmla="*/ 0 w 243660"/>
                      <a:gd name="connsiteY2" fmla="*/ 140680 h 174050"/>
                      <a:gd name="connsiteX3" fmla="*/ 243661 w 243660"/>
                      <a:gd name="connsiteY3" fmla="*/ 0 h 174050"/>
                    </a:gdLst>
                    <a:ahLst/>
                    <a:cxnLst>
                      <a:cxn ang="0">
                        <a:pos x="connsiteX0" y="connsiteY0"/>
                      </a:cxn>
                      <a:cxn ang="0">
                        <a:pos x="connsiteX1" y="connsiteY1"/>
                      </a:cxn>
                      <a:cxn ang="0">
                        <a:pos x="connsiteX2" y="connsiteY2"/>
                      </a:cxn>
                      <a:cxn ang="0">
                        <a:pos x="connsiteX3" y="connsiteY3"/>
                      </a:cxn>
                    </a:cxnLst>
                    <a:rect l="l" t="t" r="r" b="b"/>
                    <a:pathLst>
                      <a:path w="243660" h="174050">
                        <a:moveTo>
                          <a:pt x="243661" y="33371"/>
                        </a:moveTo>
                        <a:lnTo>
                          <a:pt x="0" y="174051"/>
                        </a:lnTo>
                        <a:lnTo>
                          <a:pt x="0" y="140680"/>
                        </a:lnTo>
                        <a:lnTo>
                          <a:pt x="243661" y="0"/>
                        </a:lnTo>
                        <a:close/>
                      </a:path>
                    </a:pathLst>
                  </a:custGeom>
                  <a:solidFill>
                    <a:srgbClr val="3791D3">
                      <a:alpha val="55000"/>
                    </a:srgbClr>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49" name="Freeform: Shape 48">
                    <a:extLst>
                      <a:ext uri="{FF2B5EF4-FFF2-40B4-BE49-F238E27FC236}">
                        <a16:creationId xmlns:a16="http://schemas.microsoft.com/office/drawing/2014/main" id="{62B54A45-B8A9-4441-8B20-39B0C3D42DB0}"/>
                      </a:ext>
                    </a:extLst>
                  </p:cNvPr>
                  <p:cNvSpPr/>
                  <p:nvPr/>
                </p:nvSpPr>
                <p:spPr>
                  <a:xfrm>
                    <a:off x="5985354" y="1291888"/>
                    <a:ext cx="761379" cy="472957"/>
                  </a:xfrm>
                  <a:custGeom>
                    <a:avLst/>
                    <a:gdLst>
                      <a:gd name="connsiteX0" fmla="*/ 761380 w 761379"/>
                      <a:gd name="connsiteY0" fmla="*/ 33371 h 472957"/>
                      <a:gd name="connsiteX1" fmla="*/ 0 w 761379"/>
                      <a:gd name="connsiteY1" fmla="*/ 472957 h 472957"/>
                      <a:gd name="connsiteX2" fmla="*/ 0 w 761379"/>
                      <a:gd name="connsiteY2" fmla="*/ 439586 h 472957"/>
                      <a:gd name="connsiteX3" fmla="*/ 761380 w 761379"/>
                      <a:gd name="connsiteY3" fmla="*/ 0 h 472957"/>
                    </a:gdLst>
                    <a:ahLst/>
                    <a:cxnLst>
                      <a:cxn ang="0">
                        <a:pos x="connsiteX0" y="connsiteY0"/>
                      </a:cxn>
                      <a:cxn ang="0">
                        <a:pos x="connsiteX1" y="connsiteY1"/>
                      </a:cxn>
                      <a:cxn ang="0">
                        <a:pos x="connsiteX2" y="connsiteY2"/>
                      </a:cxn>
                      <a:cxn ang="0">
                        <a:pos x="connsiteX3" y="connsiteY3"/>
                      </a:cxn>
                    </a:cxnLst>
                    <a:rect l="l" t="t" r="r" b="b"/>
                    <a:pathLst>
                      <a:path w="761379" h="472957">
                        <a:moveTo>
                          <a:pt x="761380" y="33371"/>
                        </a:moveTo>
                        <a:lnTo>
                          <a:pt x="0" y="472957"/>
                        </a:lnTo>
                        <a:lnTo>
                          <a:pt x="0" y="439586"/>
                        </a:lnTo>
                        <a:lnTo>
                          <a:pt x="761380"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50" name="Freeform: Shape 49">
                    <a:extLst>
                      <a:ext uri="{FF2B5EF4-FFF2-40B4-BE49-F238E27FC236}">
                        <a16:creationId xmlns:a16="http://schemas.microsoft.com/office/drawing/2014/main" id="{FFC2CE79-5473-4533-B08E-D7BBD8893539}"/>
                      </a:ext>
                    </a:extLst>
                  </p:cNvPr>
                  <p:cNvSpPr/>
                  <p:nvPr/>
                </p:nvSpPr>
                <p:spPr>
                  <a:xfrm>
                    <a:off x="6617182" y="1291888"/>
                    <a:ext cx="129551" cy="108163"/>
                  </a:xfrm>
                  <a:custGeom>
                    <a:avLst/>
                    <a:gdLst>
                      <a:gd name="connsiteX0" fmla="*/ 129552 w 129551"/>
                      <a:gd name="connsiteY0" fmla="*/ 33371 h 108163"/>
                      <a:gd name="connsiteX1" fmla="*/ 0 w 129551"/>
                      <a:gd name="connsiteY1" fmla="*/ 108163 h 108163"/>
                      <a:gd name="connsiteX2" fmla="*/ 0 w 129551"/>
                      <a:gd name="connsiteY2" fmla="*/ 74792 h 108163"/>
                      <a:gd name="connsiteX3" fmla="*/ 129552 w 129551"/>
                      <a:gd name="connsiteY3" fmla="*/ 0 h 108163"/>
                    </a:gdLst>
                    <a:ahLst/>
                    <a:cxnLst>
                      <a:cxn ang="0">
                        <a:pos x="connsiteX0" y="connsiteY0"/>
                      </a:cxn>
                      <a:cxn ang="0">
                        <a:pos x="connsiteX1" y="connsiteY1"/>
                      </a:cxn>
                      <a:cxn ang="0">
                        <a:pos x="connsiteX2" y="connsiteY2"/>
                      </a:cxn>
                      <a:cxn ang="0">
                        <a:pos x="connsiteX3" y="connsiteY3"/>
                      </a:cxn>
                    </a:cxnLst>
                    <a:rect l="l" t="t" r="r" b="b"/>
                    <a:pathLst>
                      <a:path w="129551" h="108163">
                        <a:moveTo>
                          <a:pt x="129552" y="33371"/>
                        </a:moveTo>
                        <a:lnTo>
                          <a:pt x="0" y="108163"/>
                        </a:lnTo>
                        <a:lnTo>
                          <a:pt x="0" y="74792"/>
                        </a:lnTo>
                        <a:lnTo>
                          <a:pt x="12955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51" name="Freeform: Shape 50">
                    <a:extLst>
                      <a:ext uri="{FF2B5EF4-FFF2-40B4-BE49-F238E27FC236}">
                        <a16:creationId xmlns:a16="http://schemas.microsoft.com/office/drawing/2014/main" id="{C2AEA4F0-68B7-40E1-BF8F-A93ECBDAB14C}"/>
                      </a:ext>
                    </a:extLst>
                  </p:cNvPr>
                  <p:cNvSpPr/>
                  <p:nvPr/>
                </p:nvSpPr>
                <p:spPr>
                  <a:xfrm>
                    <a:off x="5985354" y="1590795"/>
                    <a:ext cx="243660" cy="174050"/>
                  </a:xfrm>
                  <a:custGeom>
                    <a:avLst/>
                    <a:gdLst>
                      <a:gd name="connsiteX0" fmla="*/ 243661 w 243660"/>
                      <a:gd name="connsiteY0" fmla="*/ 33371 h 174050"/>
                      <a:gd name="connsiteX1" fmla="*/ 0 w 243660"/>
                      <a:gd name="connsiteY1" fmla="*/ 174051 h 174050"/>
                      <a:gd name="connsiteX2" fmla="*/ 0 w 243660"/>
                      <a:gd name="connsiteY2" fmla="*/ 140680 h 174050"/>
                      <a:gd name="connsiteX3" fmla="*/ 243661 w 243660"/>
                      <a:gd name="connsiteY3" fmla="*/ 0 h 174050"/>
                    </a:gdLst>
                    <a:ahLst/>
                    <a:cxnLst>
                      <a:cxn ang="0">
                        <a:pos x="connsiteX0" y="connsiteY0"/>
                      </a:cxn>
                      <a:cxn ang="0">
                        <a:pos x="connsiteX1" y="connsiteY1"/>
                      </a:cxn>
                      <a:cxn ang="0">
                        <a:pos x="connsiteX2" y="connsiteY2"/>
                      </a:cxn>
                      <a:cxn ang="0">
                        <a:pos x="connsiteX3" y="connsiteY3"/>
                      </a:cxn>
                    </a:cxnLst>
                    <a:rect l="l" t="t" r="r" b="b"/>
                    <a:pathLst>
                      <a:path w="243660" h="174050">
                        <a:moveTo>
                          <a:pt x="243661" y="33371"/>
                        </a:moveTo>
                        <a:lnTo>
                          <a:pt x="0" y="174051"/>
                        </a:lnTo>
                        <a:lnTo>
                          <a:pt x="0" y="140680"/>
                        </a:lnTo>
                        <a:lnTo>
                          <a:pt x="24366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52" name="Freeform: Shape 51">
                    <a:extLst>
                      <a:ext uri="{FF2B5EF4-FFF2-40B4-BE49-F238E27FC236}">
                        <a16:creationId xmlns:a16="http://schemas.microsoft.com/office/drawing/2014/main" id="{3BDBEFFD-6D3D-4E27-84F5-ADF681FBBB78}"/>
                      </a:ext>
                    </a:extLst>
                  </p:cNvPr>
                  <p:cNvSpPr/>
                  <p:nvPr/>
                </p:nvSpPr>
                <p:spPr>
                  <a:xfrm>
                    <a:off x="5985354" y="1343648"/>
                    <a:ext cx="761379" cy="472957"/>
                  </a:xfrm>
                  <a:custGeom>
                    <a:avLst/>
                    <a:gdLst>
                      <a:gd name="connsiteX0" fmla="*/ 761380 w 761379"/>
                      <a:gd name="connsiteY0" fmla="*/ 33371 h 472957"/>
                      <a:gd name="connsiteX1" fmla="*/ 0 w 761379"/>
                      <a:gd name="connsiteY1" fmla="*/ 472957 h 472957"/>
                      <a:gd name="connsiteX2" fmla="*/ 0 w 761379"/>
                      <a:gd name="connsiteY2" fmla="*/ 439586 h 472957"/>
                      <a:gd name="connsiteX3" fmla="*/ 761380 w 761379"/>
                      <a:gd name="connsiteY3" fmla="*/ 0 h 472957"/>
                    </a:gdLst>
                    <a:ahLst/>
                    <a:cxnLst>
                      <a:cxn ang="0">
                        <a:pos x="connsiteX0" y="connsiteY0"/>
                      </a:cxn>
                      <a:cxn ang="0">
                        <a:pos x="connsiteX1" y="connsiteY1"/>
                      </a:cxn>
                      <a:cxn ang="0">
                        <a:pos x="connsiteX2" y="connsiteY2"/>
                      </a:cxn>
                      <a:cxn ang="0">
                        <a:pos x="connsiteX3" y="connsiteY3"/>
                      </a:cxn>
                    </a:cxnLst>
                    <a:rect l="l" t="t" r="r" b="b"/>
                    <a:pathLst>
                      <a:path w="761379" h="472957">
                        <a:moveTo>
                          <a:pt x="761380" y="33371"/>
                        </a:moveTo>
                        <a:lnTo>
                          <a:pt x="0" y="472957"/>
                        </a:lnTo>
                        <a:lnTo>
                          <a:pt x="0" y="439586"/>
                        </a:lnTo>
                        <a:lnTo>
                          <a:pt x="761380"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53" name="Freeform: Shape 52">
                    <a:extLst>
                      <a:ext uri="{FF2B5EF4-FFF2-40B4-BE49-F238E27FC236}">
                        <a16:creationId xmlns:a16="http://schemas.microsoft.com/office/drawing/2014/main" id="{8C02C1FA-3587-43F6-80A3-B2F7AAD3A138}"/>
                      </a:ext>
                    </a:extLst>
                  </p:cNvPr>
                  <p:cNvSpPr/>
                  <p:nvPr/>
                </p:nvSpPr>
                <p:spPr>
                  <a:xfrm>
                    <a:off x="6473675" y="1343648"/>
                    <a:ext cx="273059" cy="191032"/>
                  </a:xfrm>
                  <a:custGeom>
                    <a:avLst/>
                    <a:gdLst>
                      <a:gd name="connsiteX0" fmla="*/ 273059 w 273059"/>
                      <a:gd name="connsiteY0" fmla="*/ 33371 h 191032"/>
                      <a:gd name="connsiteX1" fmla="*/ 0 w 273059"/>
                      <a:gd name="connsiteY1" fmla="*/ 191032 h 191032"/>
                      <a:gd name="connsiteX2" fmla="*/ 0 w 273059"/>
                      <a:gd name="connsiteY2" fmla="*/ 157648 h 191032"/>
                      <a:gd name="connsiteX3" fmla="*/ 273059 w 273059"/>
                      <a:gd name="connsiteY3" fmla="*/ 0 h 191032"/>
                    </a:gdLst>
                    <a:ahLst/>
                    <a:cxnLst>
                      <a:cxn ang="0">
                        <a:pos x="connsiteX0" y="connsiteY0"/>
                      </a:cxn>
                      <a:cxn ang="0">
                        <a:pos x="connsiteX1" y="connsiteY1"/>
                      </a:cxn>
                      <a:cxn ang="0">
                        <a:pos x="connsiteX2" y="connsiteY2"/>
                      </a:cxn>
                      <a:cxn ang="0">
                        <a:pos x="connsiteX3" y="connsiteY3"/>
                      </a:cxn>
                    </a:cxnLst>
                    <a:rect l="l" t="t" r="r" b="b"/>
                    <a:pathLst>
                      <a:path w="273059" h="191032">
                        <a:moveTo>
                          <a:pt x="273059" y="33371"/>
                        </a:moveTo>
                        <a:lnTo>
                          <a:pt x="0" y="191032"/>
                        </a:lnTo>
                        <a:lnTo>
                          <a:pt x="0" y="157648"/>
                        </a:lnTo>
                        <a:lnTo>
                          <a:pt x="273059" y="0"/>
                        </a:lnTo>
                        <a:close/>
                      </a:path>
                    </a:pathLst>
                  </a:custGeom>
                  <a:solidFill>
                    <a:srgbClr val="3791D3"/>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54" name="Freeform: Shape 53">
                    <a:extLst>
                      <a:ext uri="{FF2B5EF4-FFF2-40B4-BE49-F238E27FC236}">
                        <a16:creationId xmlns:a16="http://schemas.microsoft.com/office/drawing/2014/main" id="{B858D46F-AB85-41B5-B99E-30D686CC4DA3}"/>
                      </a:ext>
                    </a:extLst>
                  </p:cNvPr>
                  <p:cNvSpPr/>
                  <p:nvPr/>
                </p:nvSpPr>
                <p:spPr>
                  <a:xfrm>
                    <a:off x="5985354" y="1642555"/>
                    <a:ext cx="243660" cy="174050"/>
                  </a:xfrm>
                  <a:custGeom>
                    <a:avLst/>
                    <a:gdLst>
                      <a:gd name="connsiteX0" fmla="*/ 243661 w 243660"/>
                      <a:gd name="connsiteY0" fmla="*/ 33371 h 174050"/>
                      <a:gd name="connsiteX1" fmla="*/ 0 w 243660"/>
                      <a:gd name="connsiteY1" fmla="*/ 174051 h 174050"/>
                      <a:gd name="connsiteX2" fmla="*/ 0 w 243660"/>
                      <a:gd name="connsiteY2" fmla="*/ 140680 h 174050"/>
                      <a:gd name="connsiteX3" fmla="*/ 243661 w 243660"/>
                      <a:gd name="connsiteY3" fmla="*/ 0 h 174050"/>
                    </a:gdLst>
                    <a:ahLst/>
                    <a:cxnLst>
                      <a:cxn ang="0">
                        <a:pos x="connsiteX0" y="connsiteY0"/>
                      </a:cxn>
                      <a:cxn ang="0">
                        <a:pos x="connsiteX1" y="connsiteY1"/>
                      </a:cxn>
                      <a:cxn ang="0">
                        <a:pos x="connsiteX2" y="connsiteY2"/>
                      </a:cxn>
                      <a:cxn ang="0">
                        <a:pos x="connsiteX3" y="connsiteY3"/>
                      </a:cxn>
                    </a:cxnLst>
                    <a:rect l="l" t="t" r="r" b="b"/>
                    <a:pathLst>
                      <a:path w="243660" h="174050">
                        <a:moveTo>
                          <a:pt x="243661" y="33371"/>
                        </a:moveTo>
                        <a:lnTo>
                          <a:pt x="0" y="174051"/>
                        </a:lnTo>
                        <a:lnTo>
                          <a:pt x="0" y="140680"/>
                        </a:lnTo>
                        <a:lnTo>
                          <a:pt x="24366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55" name="Freeform: Shape 54">
                    <a:extLst>
                      <a:ext uri="{FF2B5EF4-FFF2-40B4-BE49-F238E27FC236}">
                        <a16:creationId xmlns:a16="http://schemas.microsoft.com/office/drawing/2014/main" id="{E2A9EF1E-C539-40BE-9C30-09636C8BEAA8}"/>
                      </a:ext>
                    </a:extLst>
                  </p:cNvPr>
                  <p:cNvSpPr/>
                  <p:nvPr/>
                </p:nvSpPr>
                <p:spPr>
                  <a:xfrm>
                    <a:off x="5985354" y="1395409"/>
                    <a:ext cx="761379" cy="472957"/>
                  </a:xfrm>
                  <a:custGeom>
                    <a:avLst/>
                    <a:gdLst>
                      <a:gd name="connsiteX0" fmla="*/ 761380 w 761379"/>
                      <a:gd name="connsiteY0" fmla="*/ 33371 h 472957"/>
                      <a:gd name="connsiteX1" fmla="*/ 0 w 761379"/>
                      <a:gd name="connsiteY1" fmla="*/ 472957 h 472957"/>
                      <a:gd name="connsiteX2" fmla="*/ 0 w 761379"/>
                      <a:gd name="connsiteY2" fmla="*/ 439586 h 472957"/>
                      <a:gd name="connsiteX3" fmla="*/ 761380 w 761379"/>
                      <a:gd name="connsiteY3" fmla="*/ 0 h 472957"/>
                    </a:gdLst>
                    <a:ahLst/>
                    <a:cxnLst>
                      <a:cxn ang="0">
                        <a:pos x="connsiteX0" y="connsiteY0"/>
                      </a:cxn>
                      <a:cxn ang="0">
                        <a:pos x="connsiteX1" y="connsiteY1"/>
                      </a:cxn>
                      <a:cxn ang="0">
                        <a:pos x="connsiteX2" y="connsiteY2"/>
                      </a:cxn>
                      <a:cxn ang="0">
                        <a:pos x="connsiteX3" y="connsiteY3"/>
                      </a:cxn>
                    </a:cxnLst>
                    <a:rect l="l" t="t" r="r" b="b"/>
                    <a:pathLst>
                      <a:path w="761379" h="472957">
                        <a:moveTo>
                          <a:pt x="761380" y="33371"/>
                        </a:moveTo>
                        <a:lnTo>
                          <a:pt x="0" y="472957"/>
                        </a:lnTo>
                        <a:lnTo>
                          <a:pt x="0" y="439586"/>
                        </a:lnTo>
                        <a:lnTo>
                          <a:pt x="761380"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56" name="Freeform: Shape 55">
                    <a:extLst>
                      <a:ext uri="{FF2B5EF4-FFF2-40B4-BE49-F238E27FC236}">
                        <a16:creationId xmlns:a16="http://schemas.microsoft.com/office/drawing/2014/main" id="{8634FA50-1DD0-4B24-BF46-3F676C0A42F3}"/>
                      </a:ext>
                    </a:extLst>
                  </p:cNvPr>
                  <p:cNvSpPr/>
                  <p:nvPr/>
                </p:nvSpPr>
                <p:spPr>
                  <a:xfrm>
                    <a:off x="6442777" y="1395409"/>
                    <a:ext cx="303957" cy="208868"/>
                  </a:xfrm>
                  <a:custGeom>
                    <a:avLst/>
                    <a:gdLst>
                      <a:gd name="connsiteX0" fmla="*/ 303957 w 303957"/>
                      <a:gd name="connsiteY0" fmla="*/ 33371 h 208868"/>
                      <a:gd name="connsiteX1" fmla="*/ 0 w 303957"/>
                      <a:gd name="connsiteY1" fmla="*/ 208869 h 208868"/>
                      <a:gd name="connsiteX2" fmla="*/ 0 w 303957"/>
                      <a:gd name="connsiteY2" fmla="*/ 175498 h 208868"/>
                      <a:gd name="connsiteX3" fmla="*/ 303957 w 303957"/>
                      <a:gd name="connsiteY3" fmla="*/ 0 h 208868"/>
                    </a:gdLst>
                    <a:ahLst/>
                    <a:cxnLst>
                      <a:cxn ang="0">
                        <a:pos x="connsiteX0" y="connsiteY0"/>
                      </a:cxn>
                      <a:cxn ang="0">
                        <a:pos x="connsiteX1" y="connsiteY1"/>
                      </a:cxn>
                      <a:cxn ang="0">
                        <a:pos x="connsiteX2" y="connsiteY2"/>
                      </a:cxn>
                      <a:cxn ang="0">
                        <a:pos x="connsiteX3" y="connsiteY3"/>
                      </a:cxn>
                    </a:cxnLst>
                    <a:rect l="l" t="t" r="r" b="b"/>
                    <a:pathLst>
                      <a:path w="303957" h="208868">
                        <a:moveTo>
                          <a:pt x="303957" y="33371"/>
                        </a:moveTo>
                        <a:lnTo>
                          <a:pt x="0" y="208869"/>
                        </a:lnTo>
                        <a:lnTo>
                          <a:pt x="0" y="175498"/>
                        </a:lnTo>
                        <a:lnTo>
                          <a:pt x="303957" y="0"/>
                        </a:lnTo>
                        <a:close/>
                      </a:path>
                    </a:pathLst>
                  </a:custGeom>
                  <a:solidFill>
                    <a:srgbClr val="3791D3"/>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57" name="Freeform: Shape 56">
                    <a:extLst>
                      <a:ext uri="{FF2B5EF4-FFF2-40B4-BE49-F238E27FC236}">
                        <a16:creationId xmlns:a16="http://schemas.microsoft.com/office/drawing/2014/main" id="{D9F31B72-1D91-4E2A-B419-EC4A934067E8}"/>
                      </a:ext>
                    </a:extLst>
                  </p:cNvPr>
                  <p:cNvSpPr/>
                  <p:nvPr/>
                </p:nvSpPr>
                <p:spPr>
                  <a:xfrm>
                    <a:off x="6366038" y="1447182"/>
                    <a:ext cx="380696" cy="253157"/>
                  </a:xfrm>
                  <a:custGeom>
                    <a:avLst/>
                    <a:gdLst>
                      <a:gd name="connsiteX0" fmla="*/ 380696 w 380696"/>
                      <a:gd name="connsiteY0" fmla="*/ 33371 h 253157"/>
                      <a:gd name="connsiteX1" fmla="*/ 13 w 380696"/>
                      <a:gd name="connsiteY1" fmla="*/ 253158 h 253157"/>
                      <a:gd name="connsiteX2" fmla="*/ 0 w 380696"/>
                      <a:gd name="connsiteY2" fmla="*/ 219786 h 253157"/>
                      <a:gd name="connsiteX3" fmla="*/ 380696 w 380696"/>
                      <a:gd name="connsiteY3" fmla="*/ 0 h 253157"/>
                    </a:gdLst>
                    <a:ahLst/>
                    <a:cxnLst>
                      <a:cxn ang="0">
                        <a:pos x="connsiteX0" y="connsiteY0"/>
                      </a:cxn>
                      <a:cxn ang="0">
                        <a:pos x="connsiteX1" y="connsiteY1"/>
                      </a:cxn>
                      <a:cxn ang="0">
                        <a:pos x="connsiteX2" y="connsiteY2"/>
                      </a:cxn>
                      <a:cxn ang="0">
                        <a:pos x="connsiteX3" y="connsiteY3"/>
                      </a:cxn>
                    </a:cxnLst>
                    <a:rect l="l" t="t" r="r" b="b"/>
                    <a:pathLst>
                      <a:path w="380696" h="253157">
                        <a:moveTo>
                          <a:pt x="380696" y="33371"/>
                        </a:moveTo>
                        <a:lnTo>
                          <a:pt x="13" y="253158"/>
                        </a:lnTo>
                        <a:lnTo>
                          <a:pt x="0" y="219786"/>
                        </a:lnTo>
                        <a:lnTo>
                          <a:pt x="380696" y="0"/>
                        </a:lnTo>
                        <a:close/>
                      </a:path>
                    </a:pathLst>
                  </a:custGeom>
                  <a:solidFill>
                    <a:srgbClr val="3791D3"/>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58" name="Freeform: Shape 57">
                    <a:extLst>
                      <a:ext uri="{FF2B5EF4-FFF2-40B4-BE49-F238E27FC236}">
                        <a16:creationId xmlns:a16="http://schemas.microsoft.com/office/drawing/2014/main" id="{046EFFCF-1832-49DA-B617-D438E8E2A64C}"/>
                      </a:ext>
                    </a:extLst>
                  </p:cNvPr>
                  <p:cNvSpPr/>
                  <p:nvPr/>
                </p:nvSpPr>
                <p:spPr>
                  <a:xfrm>
                    <a:off x="6291298" y="1498942"/>
                    <a:ext cx="455436" cy="296315"/>
                  </a:xfrm>
                  <a:custGeom>
                    <a:avLst/>
                    <a:gdLst>
                      <a:gd name="connsiteX0" fmla="*/ 455436 w 455436"/>
                      <a:gd name="connsiteY0" fmla="*/ 33371 h 296315"/>
                      <a:gd name="connsiteX1" fmla="*/ 0 w 455436"/>
                      <a:gd name="connsiteY1" fmla="*/ 296315 h 296315"/>
                      <a:gd name="connsiteX2" fmla="*/ 0 w 455436"/>
                      <a:gd name="connsiteY2" fmla="*/ 262944 h 296315"/>
                      <a:gd name="connsiteX3" fmla="*/ 455436 w 455436"/>
                      <a:gd name="connsiteY3" fmla="*/ 0 h 296315"/>
                    </a:gdLst>
                    <a:ahLst/>
                    <a:cxnLst>
                      <a:cxn ang="0">
                        <a:pos x="connsiteX0" y="connsiteY0"/>
                      </a:cxn>
                      <a:cxn ang="0">
                        <a:pos x="connsiteX1" y="connsiteY1"/>
                      </a:cxn>
                      <a:cxn ang="0">
                        <a:pos x="connsiteX2" y="connsiteY2"/>
                      </a:cxn>
                      <a:cxn ang="0">
                        <a:pos x="connsiteX3" y="connsiteY3"/>
                      </a:cxn>
                    </a:cxnLst>
                    <a:rect l="l" t="t" r="r" b="b"/>
                    <a:pathLst>
                      <a:path w="455436" h="296315">
                        <a:moveTo>
                          <a:pt x="455436" y="33371"/>
                        </a:moveTo>
                        <a:lnTo>
                          <a:pt x="0" y="296315"/>
                        </a:lnTo>
                        <a:lnTo>
                          <a:pt x="0" y="262944"/>
                        </a:lnTo>
                        <a:lnTo>
                          <a:pt x="455436" y="0"/>
                        </a:lnTo>
                        <a:close/>
                      </a:path>
                    </a:pathLst>
                  </a:custGeom>
                  <a:solidFill>
                    <a:srgbClr val="3791D3"/>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59" name="Freeform: Shape 58">
                    <a:extLst>
                      <a:ext uri="{FF2B5EF4-FFF2-40B4-BE49-F238E27FC236}">
                        <a16:creationId xmlns:a16="http://schemas.microsoft.com/office/drawing/2014/main" id="{26A2498E-C7A0-49EE-8DA3-58E2D763182F}"/>
                      </a:ext>
                    </a:extLst>
                  </p:cNvPr>
                  <p:cNvSpPr/>
                  <p:nvPr/>
                </p:nvSpPr>
                <p:spPr>
                  <a:xfrm>
                    <a:off x="6442777" y="1550702"/>
                    <a:ext cx="303957" cy="208868"/>
                  </a:xfrm>
                  <a:custGeom>
                    <a:avLst/>
                    <a:gdLst>
                      <a:gd name="connsiteX0" fmla="*/ 303957 w 303957"/>
                      <a:gd name="connsiteY0" fmla="*/ 33371 h 208868"/>
                      <a:gd name="connsiteX1" fmla="*/ 0 w 303957"/>
                      <a:gd name="connsiteY1" fmla="*/ 208869 h 208868"/>
                      <a:gd name="connsiteX2" fmla="*/ 0 w 303957"/>
                      <a:gd name="connsiteY2" fmla="*/ 175498 h 208868"/>
                      <a:gd name="connsiteX3" fmla="*/ 303957 w 303957"/>
                      <a:gd name="connsiteY3" fmla="*/ 0 h 208868"/>
                    </a:gdLst>
                    <a:ahLst/>
                    <a:cxnLst>
                      <a:cxn ang="0">
                        <a:pos x="connsiteX0" y="connsiteY0"/>
                      </a:cxn>
                      <a:cxn ang="0">
                        <a:pos x="connsiteX1" y="connsiteY1"/>
                      </a:cxn>
                      <a:cxn ang="0">
                        <a:pos x="connsiteX2" y="connsiteY2"/>
                      </a:cxn>
                      <a:cxn ang="0">
                        <a:pos x="connsiteX3" y="connsiteY3"/>
                      </a:cxn>
                    </a:cxnLst>
                    <a:rect l="l" t="t" r="r" b="b"/>
                    <a:pathLst>
                      <a:path w="303957" h="208868">
                        <a:moveTo>
                          <a:pt x="303957" y="33371"/>
                        </a:moveTo>
                        <a:lnTo>
                          <a:pt x="0" y="208869"/>
                        </a:lnTo>
                        <a:lnTo>
                          <a:pt x="0" y="175498"/>
                        </a:lnTo>
                        <a:lnTo>
                          <a:pt x="303957" y="0"/>
                        </a:lnTo>
                        <a:close/>
                      </a:path>
                    </a:pathLst>
                  </a:custGeom>
                  <a:solidFill>
                    <a:srgbClr val="3791D3">
                      <a:alpha val="27000"/>
                    </a:srgbClr>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60" name="Freeform: Shape 59">
                    <a:extLst>
                      <a:ext uri="{FF2B5EF4-FFF2-40B4-BE49-F238E27FC236}">
                        <a16:creationId xmlns:a16="http://schemas.microsoft.com/office/drawing/2014/main" id="{A03FA099-ED90-4B6C-B40B-4EC133E2CA37}"/>
                      </a:ext>
                    </a:extLst>
                  </p:cNvPr>
                  <p:cNvSpPr/>
                  <p:nvPr/>
                </p:nvSpPr>
                <p:spPr>
                  <a:xfrm>
                    <a:off x="5985354" y="1694315"/>
                    <a:ext cx="243660" cy="174050"/>
                  </a:xfrm>
                  <a:custGeom>
                    <a:avLst/>
                    <a:gdLst>
                      <a:gd name="connsiteX0" fmla="*/ 243661 w 243660"/>
                      <a:gd name="connsiteY0" fmla="*/ 33371 h 174050"/>
                      <a:gd name="connsiteX1" fmla="*/ 0 w 243660"/>
                      <a:gd name="connsiteY1" fmla="*/ 174051 h 174050"/>
                      <a:gd name="connsiteX2" fmla="*/ 0 w 243660"/>
                      <a:gd name="connsiteY2" fmla="*/ 140680 h 174050"/>
                      <a:gd name="connsiteX3" fmla="*/ 243661 w 243660"/>
                      <a:gd name="connsiteY3" fmla="*/ 0 h 174050"/>
                    </a:gdLst>
                    <a:ahLst/>
                    <a:cxnLst>
                      <a:cxn ang="0">
                        <a:pos x="connsiteX0" y="connsiteY0"/>
                      </a:cxn>
                      <a:cxn ang="0">
                        <a:pos x="connsiteX1" y="connsiteY1"/>
                      </a:cxn>
                      <a:cxn ang="0">
                        <a:pos x="connsiteX2" y="connsiteY2"/>
                      </a:cxn>
                      <a:cxn ang="0">
                        <a:pos x="connsiteX3" y="connsiteY3"/>
                      </a:cxn>
                    </a:cxnLst>
                    <a:rect l="l" t="t" r="r" b="b"/>
                    <a:pathLst>
                      <a:path w="243660" h="174050">
                        <a:moveTo>
                          <a:pt x="243661" y="33371"/>
                        </a:moveTo>
                        <a:lnTo>
                          <a:pt x="0" y="174051"/>
                        </a:lnTo>
                        <a:lnTo>
                          <a:pt x="0" y="140680"/>
                        </a:lnTo>
                        <a:lnTo>
                          <a:pt x="24366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61" name="Freeform: Shape 60">
                    <a:extLst>
                      <a:ext uri="{FF2B5EF4-FFF2-40B4-BE49-F238E27FC236}">
                        <a16:creationId xmlns:a16="http://schemas.microsoft.com/office/drawing/2014/main" id="{C2C3D2D9-8E5C-41A7-B054-A61E23FA8250}"/>
                      </a:ext>
                    </a:extLst>
                  </p:cNvPr>
                  <p:cNvSpPr/>
                  <p:nvPr/>
                </p:nvSpPr>
                <p:spPr>
                  <a:xfrm>
                    <a:off x="5985354" y="1746088"/>
                    <a:ext cx="243660" cy="174050"/>
                  </a:xfrm>
                  <a:custGeom>
                    <a:avLst/>
                    <a:gdLst>
                      <a:gd name="connsiteX0" fmla="*/ 243661 w 243660"/>
                      <a:gd name="connsiteY0" fmla="*/ 33371 h 174050"/>
                      <a:gd name="connsiteX1" fmla="*/ 0 w 243660"/>
                      <a:gd name="connsiteY1" fmla="*/ 174051 h 174050"/>
                      <a:gd name="connsiteX2" fmla="*/ 0 w 243660"/>
                      <a:gd name="connsiteY2" fmla="*/ 140680 h 174050"/>
                      <a:gd name="connsiteX3" fmla="*/ 243661 w 243660"/>
                      <a:gd name="connsiteY3" fmla="*/ 0 h 174050"/>
                    </a:gdLst>
                    <a:ahLst/>
                    <a:cxnLst>
                      <a:cxn ang="0">
                        <a:pos x="connsiteX0" y="connsiteY0"/>
                      </a:cxn>
                      <a:cxn ang="0">
                        <a:pos x="connsiteX1" y="connsiteY1"/>
                      </a:cxn>
                      <a:cxn ang="0">
                        <a:pos x="connsiteX2" y="connsiteY2"/>
                      </a:cxn>
                      <a:cxn ang="0">
                        <a:pos x="connsiteX3" y="connsiteY3"/>
                      </a:cxn>
                    </a:cxnLst>
                    <a:rect l="l" t="t" r="r" b="b"/>
                    <a:pathLst>
                      <a:path w="243660" h="174050">
                        <a:moveTo>
                          <a:pt x="243661" y="33371"/>
                        </a:moveTo>
                        <a:lnTo>
                          <a:pt x="0" y="174051"/>
                        </a:lnTo>
                        <a:lnTo>
                          <a:pt x="0" y="140680"/>
                        </a:lnTo>
                        <a:lnTo>
                          <a:pt x="24366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62" name="Freeform: Shape 61">
                    <a:extLst>
                      <a:ext uri="{FF2B5EF4-FFF2-40B4-BE49-F238E27FC236}">
                        <a16:creationId xmlns:a16="http://schemas.microsoft.com/office/drawing/2014/main" id="{054264D1-0661-4F5B-BCDA-7644E2A0E7FD}"/>
                      </a:ext>
                    </a:extLst>
                  </p:cNvPr>
                  <p:cNvSpPr/>
                  <p:nvPr/>
                </p:nvSpPr>
                <p:spPr>
                  <a:xfrm>
                    <a:off x="5985354" y="1797848"/>
                    <a:ext cx="243660" cy="174050"/>
                  </a:xfrm>
                  <a:custGeom>
                    <a:avLst/>
                    <a:gdLst>
                      <a:gd name="connsiteX0" fmla="*/ 243661 w 243660"/>
                      <a:gd name="connsiteY0" fmla="*/ 33371 h 174050"/>
                      <a:gd name="connsiteX1" fmla="*/ 0 w 243660"/>
                      <a:gd name="connsiteY1" fmla="*/ 174051 h 174050"/>
                      <a:gd name="connsiteX2" fmla="*/ 0 w 243660"/>
                      <a:gd name="connsiteY2" fmla="*/ 140680 h 174050"/>
                      <a:gd name="connsiteX3" fmla="*/ 243661 w 243660"/>
                      <a:gd name="connsiteY3" fmla="*/ 0 h 174050"/>
                    </a:gdLst>
                    <a:ahLst/>
                    <a:cxnLst>
                      <a:cxn ang="0">
                        <a:pos x="connsiteX0" y="connsiteY0"/>
                      </a:cxn>
                      <a:cxn ang="0">
                        <a:pos x="connsiteX1" y="connsiteY1"/>
                      </a:cxn>
                      <a:cxn ang="0">
                        <a:pos x="connsiteX2" y="connsiteY2"/>
                      </a:cxn>
                      <a:cxn ang="0">
                        <a:pos x="connsiteX3" y="connsiteY3"/>
                      </a:cxn>
                    </a:cxnLst>
                    <a:rect l="l" t="t" r="r" b="b"/>
                    <a:pathLst>
                      <a:path w="243660" h="174050">
                        <a:moveTo>
                          <a:pt x="243661" y="33371"/>
                        </a:moveTo>
                        <a:lnTo>
                          <a:pt x="0" y="174051"/>
                        </a:lnTo>
                        <a:lnTo>
                          <a:pt x="0" y="140680"/>
                        </a:lnTo>
                        <a:lnTo>
                          <a:pt x="24366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63" name="Freeform: Shape 62">
                    <a:extLst>
                      <a:ext uri="{FF2B5EF4-FFF2-40B4-BE49-F238E27FC236}">
                        <a16:creationId xmlns:a16="http://schemas.microsoft.com/office/drawing/2014/main" id="{CE958A0F-FF02-46B6-927C-F55B6B9B744C}"/>
                      </a:ext>
                    </a:extLst>
                  </p:cNvPr>
                  <p:cNvSpPr/>
                  <p:nvPr/>
                </p:nvSpPr>
                <p:spPr>
                  <a:xfrm>
                    <a:off x="5985354" y="1849608"/>
                    <a:ext cx="243660" cy="174050"/>
                  </a:xfrm>
                  <a:custGeom>
                    <a:avLst/>
                    <a:gdLst>
                      <a:gd name="connsiteX0" fmla="*/ 243661 w 243660"/>
                      <a:gd name="connsiteY0" fmla="*/ 33371 h 174050"/>
                      <a:gd name="connsiteX1" fmla="*/ 0 w 243660"/>
                      <a:gd name="connsiteY1" fmla="*/ 174051 h 174050"/>
                      <a:gd name="connsiteX2" fmla="*/ 0 w 243660"/>
                      <a:gd name="connsiteY2" fmla="*/ 140680 h 174050"/>
                      <a:gd name="connsiteX3" fmla="*/ 243661 w 243660"/>
                      <a:gd name="connsiteY3" fmla="*/ 0 h 174050"/>
                    </a:gdLst>
                    <a:ahLst/>
                    <a:cxnLst>
                      <a:cxn ang="0">
                        <a:pos x="connsiteX0" y="connsiteY0"/>
                      </a:cxn>
                      <a:cxn ang="0">
                        <a:pos x="connsiteX1" y="connsiteY1"/>
                      </a:cxn>
                      <a:cxn ang="0">
                        <a:pos x="connsiteX2" y="connsiteY2"/>
                      </a:cxn>
                      <a:cxn ang="0">
                        <a:pos x="connsiteX3" y="connsiteY3"/>
                      </a:cxn>
                    </a:cxnLst>
                    <a:rect l="l" t="t" r="r" b="b"/>
                    <a:pathLst>
                      <a:path w="243660" h="174050">
                        <a:moveTo>
                          <a:pt x="243661" y="33371"/>
                        </a:moveTo>
                        <a:lnTo>
                          <a:pt x="0" y="174051"/>
                        </a:lnTo>
                        <a:lnTo>
                          <a:pt x="0" y="140680"/>
                        </a:lnTo>
                        <a:lnTo>
                          <a:pt x="24366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82" name="Graphic 3">
                <a:extLst>
                  <a:ext uri="{FF2B5EF4-FFF2-40B4-BE49-F238E27FC236}">
                    <a16:creationId xmlns:a16="http://schemas.microsoft.com/office/drawing/2014/main" id="{C08890C0-5660-453F-85AB-6F19AEA48284}"/>
                  </a:ext>
                </a:extLst>
              </p:cNvPr>
              <p:cNvGrpSpPr/>
              <p:nvPr/>
            </p:nvGrpSpPr>
            <p:grpSpPr>
              <a:xfrm>
                <a:off x="6595182" y="1367511"/>
                <a:ext cx="934555" cy="1956976"/>
                <a:chOff x="6595182" y="1367511"/>
                <a:chExt cx="934555" cy="1956976"/>
              </a:xfrm>
            </p:grpSpPr>
            <p:sp>
              <p:nvSpPr>
                <p:cNvPr id="83" name="Freeform: Shape 82">
                  <a:extLst>
                    <a:ext uri="{FF2B5EF4-FFF2-40B4-BE49-F238E27FC236}">
                      <a16:creationId xmlns:a16="http://schemas.microsoft.com/office/drawing/2014/main" id="{B2267152-44CC-447B-A838-6DD98134CB93}"/>
                    </a:ext>
                  </a:extLst>
                </p:cNvPr>
                <p:cNvSpPr/>
                <p:nvPr/>
              </p:nvSpPr>
              <p:spPr>
                <a:xfrm>
                  <a:off x="7100834" y="3184243"/>
                  <a:ext cx="394258" cy="131774"/>
                </a:xfrm>
                <a:custGeom>
                  <a:avLst/>
                  <a:gdLst>
                    <a:gd name="connsiteX0" fmla="*/ 0 w 394258"/>
                    <a:gd name="connsiteY0" fmla="*/ 110637 h 131774"/>
                    <a:gd name="connsiteX1" fmla="*/ 57482 w 394258"/>
                    <a:gd name="connsiteY1" fmla="*/ 54693 h 131774"/>
                    <a:gd name="connsiteX2" fmla="*/ 58679 w 394258"/>
                    <a:gd name="connsiteY2" fmla="*/ 54693 h 131774"/>
                    <a:gd name="connsiteX3" fmla="*/ 175853 w 394258"/>
                    <a:gd name="connsiteY3" fmla="*/ 3736 h 131774"/>
                    <a:gd name="connsiteX4" fmla="*/ 287200 w 394258"/>
                    <a:gd name="connsiteY4" fmla="*/ 0 h 131774"/>
                    <a:gd name="connsiteX5" fmla="*/ 394258 w 394258"/>
                    <a:gd name="connsiteY5" fmla="*/ 51103 h 131774"/>
                    <a:gd name="connsiteX6" fmla="*/ 298946 w 394258"/>
                    <a:gd name="connsiteY6" fmla="*/ 99377 h 131774"/>
                    <a:gd name="connsiteX7" fmla="*/ 264102 w 394258"/>
                    <a:gd name="connsiteY7" fmla="*/ 98456 h 131774"/>
                    <a:gd name="connsiteX8" fmla="*/ 103941 w 394258"/>
                    <a:gd name="connsiteY8" fmla="*/ 131774 h 131774"/>
                    <a:gd name="connsiteX9" fmla="*/ 36699 w 394258"/>
                    <a:gd name="connsiteY9" fmla="*/ 128052 h 131774"/>
                    <a:gd name="connsiteX10" fmla="*/ 0 w 394258"/>
                    <a:gd name="connsiteY10" fmla="*/ 110637 h 13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4258" h="131774">
                      <a:moveTo>
                        <a:pt x="0" y="110637"/>
                      </a:moveTo>
                      <a:cubicBezTo>
                        <a:pt x="13009" y="87104"/>
                        <a:pt x="28478" y="54693"/>
                        <a:pt x="57482" y="54693"/>
                      </a:cubicBezTo>
                      <a:cubicBezTo>
                        <a:pt x="57640" y="54693"/>
                        <a:pt x="58219" y="54693"/>
                        <a:pt x="58679" y="54693"/>
                      </a:cubicBezTo>
                      <a:cubicBezTo>
                        <a:pt x="116108" y="54693"/>
                        <a:pt x="160765" y="3736"/>
                        <a:pt x="175853" y="3736"/>
                      </a:cubicBezTo>
                      <a:cubicBezTo>
                        <a:pt x="212973" y="3736"/>
                        <a:pt x="250264" y="0"/>
                        <a:pt x="287200" y="0"/>
                      </a:cubicBezTo>
                      <a:cubicBezTo>
                        <a:pt x="367661" y="0"/>
                        <a:pt x="394258" y="10628"/>
                        <a:pt x="394258" y="51103"/>
                      </a:cubicBezTo>
                      <a:cubicBezTo>
                        <a:pt x="394258" y="91721"/>
                        <a:pt x="339683" y="99377"/>
                        <a:pt x="298946" y="99377"/>
                      </a:cubicBezTo>
                      <a:cubicBezTo>
                        <a:pt x="287226" y="99377"/>
                        <a:pt x="275493" y="98456"/>
                        <a:pt x="264102" y="98456"/>
                      </a:cubicBezTo>
                      <a:cubicBezTo>
                        <a:pt x="210276" y="98456"/>
                        <a:pt x="208408" y="131774"/>
                        <a:pt x="103941" y="131774"/>
                      </a:cubicBezTo>
                      <a:cubicBezTo>
                        <a:pt x="81501" y="131774"/>
                        <a:pt x="58995" y="130064"/>
                        <a:pt x="36699" y="128052"/>
                      </a:cubicBezTo>
                      <a:cubicBezTo>
                        <a:pt x="23611" y="126868"/>
                        <a:pt x="13048" y="114990"/>
                        <a:pt x="0" y="110637"/>
                      </a:cubicBezTo>
                      <a:close/>
                    </a:path>
                  </a:pathLst>
                </a:custGeom>
                <a:solidFill>
                  <a:srgbClr val="2B3043">
                    <a:alpha val="36000"/>
                  </a:srgbClr>
                </a:solidFill>
                <a:ln w="1313" cap="flat">
                  <a:noFill/>
                  <a:prstDash val="solid"/>
                  <a:miter/>
                </a:ln>
              </p:spPr>
              <p:txBody>
                <a:bodyPr rtlCol="0" anchor="ctr"/>
                <a:lstStyle/>
                <a:p>
                  <a:pPr defTabSz="914378">
                    <a:defRPr/>
                  </a:pPr>
                  <a:endParaRPr lang="en-US">
                    <a:solidFill>
                      <a:srgbClr val="000000"/>
                    </a:solidFill>
                    <a:latin typeface="Calibri"/>
                  </a:endParaRPr>
                </a:p>
              </p:txBody>
            </p:sp>
            <p:grpSp>
              <p:nvGrpSpPr>
                <p:cNvPr id="84" name="Graphic 3">
                  <a:extLst>
                    <a:ext uri="{FF2B5EF4-FFF2-40B4-BE49-F238E27FC236}">
                      <a16:creationId xmlns:a16="http://schemas.microsoft.com/office/drawing/2014/main" id="{52B0F14E-B2A2-406A-AEAA-0D5F16AF1E85}"/>
                    </a:ext>
                  </a:extLst>
                </p:cNvPr>
                <p:cNvGrpSpPr/>
                <p:nvPr/>
              </p:nvGrpSpPr>
              <p:grpSpPr>
                <a:xfrm>
                  <a:off x="6595182" y="1367511"/>
                  <a:ext cx="934555" cy="1956976"/>
                  <a:chOff x="6595182" y="1367511"/>
                  <a:chExt cx="934555" cy="1956976"/>
                </a:xfrm>
              </p:grpSpPr>
              <p:grpSp>
                <p:nvGrpSpPr>
                  <p:cNvPr id="85" name="Graphic 3">
                    <a:extLst>
                      <a:ext uri="{FF2B5EF4-FFF2-40B4-BE49-F238E27FC236}">
                        <a16:creationId xmlns:a16="http://schemas.microsoft.com/office/drawing/2014/main" id="{6FE54FC6-79E8-4044-82F3-F8F23D4566E9}"/>
                      </a:ext>
                    </a:extLst>
                  </p:cNvPr>
                  <p:cNvGrpSpPr/>
                  <p:nvPr/>
                </p:nvGrpSpPr>
                <p:grpSpPr>
                  <a:xfrm>
                    <a:off x="6595182" y="1502699"/>
                    <a:ext cx="122968" cy="130464"/>
                    <a:chOff x="6595182" y="1502699"/>
                    <a:chExt cx="122968" cy="130464"/>
                  </a:xfrm>
                  <a:solidFill>
                    <a:srgbClr val="956134"/>
                  </a:solidFill>
                </p:grpSpPr>
                <p:sp>
                  <p:nvSpPr>
                    <p:cNvPr id="98" name="Freeform: Shape 97">
                      <a:extLst>
                        <a:ext uri="{FF2B5EF4-FFF2-40B4-BE49-F238E27FC236}">
                          <a16:creationId xmlns:a16="http://schemas.microsoft.com/office/drawing/2014/main" id="{90F5433C-977C-4BE3-945E-4D87AD1CB385}"/>
                        </a:ext>
                      </a:extLst>
                    </p:cNvPr>
                    <p:cNvSpPr/>
                    <p:nvPr/>
                  </p:nvSpPr>
                  <p:spPr>
                    <a:xfrm>
                      <a:off x="6595182" y="1502699"/>
                      <a:ext cx="122968" cy="130464"/>
                    </a:xfrm>
                    <a:custGeom>
                      <a:avLst/>
                      <a:gdLst>
                        <a:gd name="connsiteX0" fmla="*/ 87625 w 122968"/>
                        <a:gd name="connsiteY0" fmla="*/ 69102 h 130464"/>
                        <a:gd name="connsiteX1" fmla="*/ 14608 w 122968"/>
                        <a:gd name="connsiteY1" fmla="*/ 5937 h 130464"/>
                        <a:gd name="connsiteX2" fmla="*/ 11123 w 122968"/>
                        <a:gd name="connsiteY2" fmla="*/ 29114 h 130464"/>
                        <a:gd name="connsiteX3" fmla="*/ 47637 w 122968"/>
                        <a:gd name="connsiteY3" fmla="*/ 69102 h 130464"/>
                        <a:gd name="connsiteX4" fmla="*/ 37996 w 122968"/>
                        <a:gd name="connsiteY4" fmla="*/ 87649 h 130464"/>
                        <a:gd name="connsiteX5" fmla="*/ 31050 w 122968"/>
                        <a:gd name="connsiteY5" fmla="*/ 82874 h 130464"/>
                        <a:gd name="connsiteX6" fmla="*/ 17581 w 122968"/>
                        <a:gd name="connsiteY6" fmla="*/ 93739 h 130464"/>
                        <a:gd name="connsiteX7" fmla="*/ 64514 w 122968"/>
                        <a:gd name="connsiteY7" fmla="*/ 118731 h 130464"/>
                        <a:gd name="connsiteX8" fmla="*/ 84073 w 122968"/>
                        <a:gd name="connsiteY8" fmla="*/ 130464 h 130464"/>
                        <a:gd name="connsiteX9" fmla="*/ 122969 w 122968"/>
                        <a:gd name="connsiteY9" fmla="*/ 103946 h 130464"/>
                        <a:gd name="connsiteX10" fmla="*/ 87625 w 122968"/>
                        <a:gd name="connsiteY10" fmla="*/ 69102 h 13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968" h="130464">
                          <a:moveTo>
                            <a:pt x="87625" y="69102"/>
                          </a:moveTo>
                          <a:cubicBezTo>
                            <a:pt x="87625" y="69102"/>
                            <a:pt x="33142" y="23905"/>
                            <a:pt x="14608" y="5937"/>
                          </a:cubicBezTo>
                          <a:cubicBezTo>
                            <a:pt x="-3939" y="-12031"/>
                            <a:pt x="-4517" y="15211"/>
                            <a:pt x="11123" y="29114"/>
                          </a:cubicBezTo>
                          <a:cubicBezTo>
                            <a:pt x="26775" y="43018"/>
                            <a:pt x="47637" y="69102"/>
                            <a:pt x="47637" y="69102"/>
                          </a:cubicBezTo>
                          <a:cubicBezTo>
                            <a:pt x="47637" y="69102"/>
                            <a:pt x="43073" y="86386"/>
                            <a:pt x="37996" y="87649"/>
                          </a:cubicBezTo>
                          <a:cubicBezTo>
                            <a:pt x="35944" y="88161"/>
                            <a:pt x="31050" y="82874"/>
                            <a:pt x="31050" y="82874"/>
                          </a:cubicBezTo>
                          <a:cubicBezTo>
                            <a:pt x="31050" y="82874"/>
                            <a:pt x="14542" y="86359"/>
                            <a:pt x="17581" y="93739"/>
                          </a:cubicBezTo>
                          <a:cubicBezTo>
                            <a:pt x="20620" y="101131"/>
                            <a:pt x="64514" y="118731"/>
                            <a:pt x="64514" y="118731"/>
                          </a:cubicBezTo>
                          <a:lnTo>
                            <a:pt x="84073" y="130464"/>
                          </a:lnTo>
                          <a:lnTo>
                            <a:pt x="122969" y="103946"/>
                          </a:lnTo>
                          <a:lnTo>
                            <a:pt x="87625" y="69102"/>
                          </a:lnTo>
                          <a:close/>
                        </a:path>
                      </a:pathLst>
                    </a:custGeom>
                    <a:solidFill>
                      <a:srgbClr val="956134"/>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99" name="Freeform: Shape 98">
                      <a:extLst>
                        <a:ext uri="{FF2B5EF4-FFF2-40B4-BE49-F238E27FC236}">
                          <a16:creationId xmlns:a16="http://schemas.microsoft.com/office/drawing/2014/main" id="{8E751657-82AC-41C1-B55A-C55CB424637D}"/>
                        </a:ext>
                      </a:extLst>
                    </p:cNvPr>
                    <p:cNvSpPr/>
                    <p:nvPr/>
                  </p:nvSpPr>
                  <p:spPr>
                    <a:xfrm>
                      <a:off x="6617048" y="1558410"/>
                      <a:ext cx="44028" cy="41066"/>
                    </a:xfrm>
                    <a:custGeom>
                      <a:avLst/>
                      <a:gdLst>
                        <a:gd name="connsiteX0" fmla="*/ 25692 w 44028"/>
                        <a:gd name="connsiteY0" fmla="*/ 0 h 41066"/>
                        <a:gd name="connsiteX1" fmla="*/ 858 w 44028"/>
                        <a:gd name="connsiteY1" fmla="*/ 13680 h 41066"/>
                        <a:gd name="connsiteX2" fmla="*/ 7658 w 44028"/>
                        <a:gd name="connsiteY2" fmla="*/ 41066 h 41066"/>
                        <a:gd name="connsiteX3" fmla="*/ 44028 w 44028"/>
                        <a:gd name="connsiteY3" fmla="*/ 34266 h 41066"/>
                        <a:gd name="connsiteX4" fmla="*/ 25692 w 44028"/>
                        <a:gd name="connsiteY4" fmla="*/ 0 h 4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8" h="41066">
                          <a:moveTo>
                            <a:pt x="25692" y="0"/>
                          </a:moveTo>
                          <a:cubicBezTo>
                            <a:pt x="25692" y="0"/>
                            <a:pt x="4449" y="6432"/>
                            <a:pt x="858" y="13680"/>
                          </a:cubicBezTo>
                          <a:cubicBezTo>
                            <a:pt x="-3049" y="21572"/>
                            <a:pt x="7658" y="41066"/>
                            <a:pt x="7658" y="41066"/>
                          </a:cubicBezTo>
                          <a:lnTo>
                            <a:pt x="44028" y="34266"/>
                          </a:lnTo>
                          <a:lnTo>
                            <a:pt x="25692" y="0"/>
                          </a:lnTo>
                          <a:close/>
                        </a:path>
                      </a:pathLst>
                    </a:custGeom>
                    <a:solidFill>
                      <a:srgbClr val="956134"/>
                    </a:solidFill>
                    <a:ln w="1313" cap="flat">
                      <a:noFill/>
                      <a:prstDash val="solid"/>
                      <a:miter/>
                    </a:ln>
                  </p:spPr>
                  <p:txBody>
                    <a:bodyPr rtlCol="0" anchor="ctr"/>
                    <a:lstStyle/>
                    <a:p>
                      <a:pPr defTabSz="914378">
                        <a:defRPr/>
                      </a:pPr>
                      <a:endParaRPr lang="en-US">
                        <a:solidFill>
                          <a:srgbClr val="000000"/>
                        </a:solidFill>
                        <a:latin typeface="Calibri"/>
                      </a:endParaRPr>
                    </a:p>
                  </p:txBody>
                </p:sp>
              </p:grpSp>
              <p:sp>
                <p:nvSpPr>
                  <p:cNvPr id="86" name="Freeform: Shape 85">
                    <a:extLst>
                      <a:ext uri="{FF2B5EF4-FFF2-40B4-BE49-F238E27FC236}">
                        <a16:creationId xmlns:a16="http://schemas.microsoft.com/office/drawing/2014/main" id="{CB005FD5-B9C4-429D-A2F7-3026550BB228}"/>
                      </a:ext>
                    </a:extLst>
                  </p:cNvPr>
                  <p:cNvSpPr/>
                  <p:nvPr/>
                </p:nvSpPr>
                <p:spPr>
                  <a:xfrm>
                    <a:off x="7182663" y="1512346"/>
                    <a:ext cx="124197" cy="146375"/>
                  </a:xfrm>
                  <a:custGeom>
                    <a:avLst/>
                    <a:gdLst>
                      <a:gd name="connsiteX0" fmla="*/ 124198 w 124197"/>
                      <a:gd name="connsiteY0" fmla="*/ 94655 h 146375"/>
                      <a:gd name="connsiteX1" fmla="*/ 118081 w 124197"/>
                      <a:gd name="connsiteY1" fmla="*/ 52207 h 146375"/>
                      <a:gd name="connsiteX2" fmla="*/ 41671 w 124197"/>
                      <a:gd name="connsiteY2" fmla="*/ 0 h 146375"/>
                      <a:gd name="connsiteX3" fmla="*/ 0 w 124197"/>
                      <a:gd name="connsiteY3" fmla="*/ 55667 h 146375"/>
                      <a:gd name="connsiteX4" fmla="*/ 13851 w 124197"/>
                      <a:gd name="connsiteY4" fmla="*/ 119173 h 146375"/>
                      <a:gd name="connsiteX5" fmla="*/ 43710 w 124197"/>
                      <a:gd name="connsiteY5" fmla="*/ 146375 h 146375"/>
                      <a:gd name="connsiteX6" fmla="*/ 117134 w 124197"/>
                      <a:gd name="connsiteY6" fmla="*/ 138536 h 14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97" h="146375">
                        <a:moveTo>
                          <a:pt x="124198" y="94655"/>
                        </a:moveTo>
                        <a:lnTo>
                          <a:pt x="118081" y="52207"/>
                        </a:lnTo>
                        <a:lnTo>
                          <a:pt x="41671" y="0"/>
                        </a:lnTo>
                        <a:lnTo>
                          <a:pt x="0" y="55667"/>
                        </a:lnTo>
                        <a:lnTo>
                          <a:pt x="13851" y="119173"/>
                        </a:lnTo>
                        <a:lnTo>
                          <a:pt x="43710" y="146375"/>
                        </a:lnTo>
                        <a:lnTo>
                          <a:pt x="117134" y="138536"/>
                        </a:lnTo>
                        <a:close/>
                      </a:path>
                    </a:pathLst>
                  </a:custGeom>
                  <a:solidFill>
                    <a:srgbClr val="956134"/>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87" name="Freeform: Shape 86">
                    <a:extLst>
                      <a:ext uri="{FF2B5EF4-FFF2-40B4-BE49-F238E27FC236}">
                        <a16:creationId xmlns:a16="http://schemas.microsoft.com/office/drawing/2014/main" id="{2D3E74BE-B93A-40DD-B4FC-B216E80A8B53}"/>
                      </a:ext>
                    </a:extLst>
                  </p:cNvPr>
                  <p:cNvSpPr/>
                  <p:nvPr/>
                </p:nvSpPr>
                <p:spPr>
                  <a:xfrm>
                    <a:off x="7153776" y="1417201"/>
                    <a:ext cx="102987" cy="180457"/>
                  </a:xfrm>
                  <a:custGeom>
                    <a:avLst/>
                    <a:gdLst>
                      <a:gd name="connsiteX0" fmla="*/ 18825 w 102987"/>
                      <a:gd name="connsiteY0" fmla="*/ 6909 h 180457"/>
                      <a:gd name="connsiteX1" fmla="*/ 515 w 102987"/>
                      <a:gd name="connsiteY1" fmla="*/ 47949 h 180457"/>
                      <a:gd name="connsiteX2" fmla="*/ 1449 w 102987"/>
                      <a:gd name="connsiteY2" fmla="*/ 168779 h 180457"/>
                      <a:gd name="connsiteX3" fmla="*/ 13406 w 102987"/>
                      <a:gd name="connsiteY3" fmla="*/ 179723 h 180457"/>
                      <a:gd name="connsiteX4" fmla="*/ 91368 w 102987"/>
                      <a:gd name="connsiteY4" fmla="*/ 109364 h 180457"/>
                      <a:gd name="connsiteX5" fmla="*/ 18825 w 102987"/>
                      <a:gd name="connsiteY5" fmla="*/ 6909 h 18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87" h="180457">
                        <a:moveTo>
                          <a:pt x="18825" y="6909"/>
                        </a:moveTo>
                        <a:cubicBezTo>
                          <a:pt x="18825" y="6909"/>
                          <a:pt x="1975" y="44713"/>
                          <a:pt x="515" y="47949"/>
                        </a:cubicBezTo>
                        <a:cubicBezTo>
                          <a:pt x="-919" y="51184"/>
                          <a:pt x="1054" y="163873"/>
                          <a:pt x="1449" y="168779"/>
                        </a:cubicBezTo>
                        <a:cubicBezTo>
                          <a:pt x="1844" y="173699"/>
                          <a:pt x="13406" y="179723"/>
                          <a:pt x="13406" y="179723"/>
                        </a:cubicBezTo>
                        <a:cubicBezTo>
                          <a:pt x="13406" y="179723"/>
                          <a:pt x="53301" y="192719"/>
                          <a:pt x="91368" y="109364"/>
                        </a:cubicBezTo>
                        <a:cubicBezTo>
                          <a:pt x="129435" y="26021"/>
                          <a:pt x="65731" y="-17926"/>
                          <a:pt x="18825" y="6909"/>
                        </a:cubicBezTo>
                        <a:close/>
                      </a:path>
                    </a:pathLst>
                  </a:custGeom>
                  <a:solidFill>
                    <a:srgbClr val="956134"/>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88" name="Freeform: Shape 87">
                    <a:extLst>
                      <a:ext uri="{FF2B5EF4-FFF2-40B4-BE49-F238E27FC236}">
                        <a16:creationId xmlns:a16="http://schemas.microsoft.com/office/drawing/2014/main" id="{DF347FAB-E24E-47A6-8EE8-E28AB784D077}"/>
                      </a:ext>
                    </a:extLst>
                  </p:cNvPr>
                  <p:cNvSpPr/>
                  <p:nvPr/>
                </p:nvSpPr>
                <p:spPr>
                  <a:xfrm>
                    <a:off x="7156391" y="1367511"/>
                    <a:ext cx="196178" cy="209262"/>
                  </a:xfrm>
                  <a:custGeom>
                    <a:avLst/>
                    <a:gdLst>
                      <a:gd name="connsiteX0" fmla="*/ 145840 w 196178"/>
                      <a:gd name="connsiteY0" fmla="*/ 207341 h 209262"/>
                      <a:gd name="connsiteX1" fmla="*/ 92712 w 196178"/>
                      <a:gd name="connsiteY1" fmla="*/ 206381 h 209262"/>
                      <a:gd name="connsiteX2" fmla="*/ 71232 w 196178"/>
                      <a:gd name="connsiteY2" fmla="*/ 167446 h 209262"/>
                      <a:gd name="connsiteX3" fmla="*/ 59301 w 196178"/>
                      <a:gd name="connsiteY3" fmla="*/ 140980 h 209262"/>
                      <a:gd name="connsiteX4" fmla="*/ 40412 w 196178"/>
                      <a:gd name="connsiteY4" fmla="*/ 168814 h 209262"/>
                      <a:gd name="connsiteX5" fmla="*/ 29929 w 196178"/>
                      <a:gd name="connsiteY5" fmla="*/ 167156 h 209262"/>
                      <a:gd name="connsiteX6" fmla="*/ 28955 w 196178"/>
                      <a:gd name="connsiteY6" fmla="*/ 117080 h 209262"/>
                      <a:gd name="connsiteX7" fmla="*/ 11250 w 196178"/>
                      <a:gd name="connsiteY7" fmla="*/ 67753 h 209262"/>
                      <a:gd name="connsiteX8" fmla="*/ 3292 w 196178"/>
                      <a:gd name="connsiteY8" fmla="*/ 31409 h 209262"/>
                      <a:gd name="connsiteX9" fmla="*/ 135606 w 196178"/>
                      <a:gd name="connsiteY9" fmla="*/ 14441 h 209262"/>
                      <a:gd name="connsiteX10" fmla="*/ 191615 w 196178"/>
                      <a:gd name="connsiteY10" fmla="*/ 127919 h 209262"/>
                      <a:gd name="connsiteX11" fmla="*/ 145840 w 196178"/>
                      <a:gd name="connsiteY11" fmla="*/ 207341 h 2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178" h="209262">
                        <a:moveTo>
                          <a:pt x="145840" y="207341"/>
                        </a:moveTo>
                        <a:cubicBezTo>
                          <a:pt x="145840" y="207341"/>
                          <a:pt x="107786" y="212248"/>
                          <a:pt x="92712" y="206381"/>
                        </a:cubicBezTo>
                        <a:cubicBezTo>
                          <a:pt x="77624" y="200514"/>
                          <a:pt x="71587" y="175378"/>
                          <a:pt x="71232" y="167446"/>
                        </a:cubicBezTo>
                        <a:cubicBezTo>
                          <a:pt x="70876" y="159514"/>
                          <a:pt x="77019" y="146715"/>
                          <a:pt x="59301" y="140980"/>
                        </a:cubicBezTo>
                        <a:cubicBezTo>
                          <a:pt x="41570" y="135232"/>
                          <a:pt x="40412" y="168814"/>
                          <a:pt x="40412" y="168814"/>
                        </a:cubicBezTo>
                        <a:lnTo>
                          <a:pt x="29929" y="167156"/>
                        </a:lnTo>
                        <a:cubicBezTo>
                          <a:pt x="29929" y="167156"/>
                          <a:pt x="32586" y="123446"/>
                          <a:pt x="28955" y="117080"/>
                        </a:cubicBezTo>
                        <a:cubicBezTo>
                          <a:pt x="25312" y="110714"/>
                          <a:pt x="13999" y="78040"/>
                          <a:pt x="11250" y="67753"/>
                        </a:cubicBezTo>
                        <a:cubicBezTo>
                          <a:pt x="8501" y="57467"/>
                          <a:pt x="-6534" y="44721"/>
                          <a:pt x="3292" y="31409"/>
                        </a:cubicBezTo>
                        <a:cubicBezTo>
                          <a:pt x="13118" y="18085"/>
                          <a:pt x="68930" y="-20903"/>
                          <a:pt x="135606" y="14441"/>
                        </a:cubicBezTo>
                        <a:cubicBezTo>
                          <a:pt x="187642" y="41972"/>
                          <a:pt x="205584" y="96586"/>
                          <a:pt x="191615" y="127919"/>
                        </a:cubicBezTo>
                        <a:cubicBezTo>
                          <a:pt x="177619" y="159225"/>
                          <a:pt x="147602" y="191872"/>
                          <a:pt x="145840" y="207341"/>
                        </a:cubicBezTo>
                        <a:close/>
                      </a:path>
                    </a:pathLst>
                  </a:custGeom>
                  <a:solidFill>
                    <a:srgbClr val="251302"/>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89" name="Freeform: Shape 88">
                    <a:extLst>
                      <a:ext uri="{FF2B5EF4-FFF2-40B4-BE49-F238E27FC236}">
                        <a16:creationId xmlns:a16="http://schemas.microsoft.com/office/drawing/2014/main" id="{48F8FAC5-F572-45A9-A59E-CEAE5973E3D8}"/>
                      </a:ext>
                    </a:extLst>
                  </p:cNvPr>
                  <p:cNvSpPr/>
                  <p:nvPr/>
                </p:nvSpPr>
                <p:spPr>
                  <a:xfrm>
                    <a:off x="7293471" y="2156775"/>
                    <a:ext cx="236266" cy="1087751"/>
                  </a:xfrm>
                  <a:custGeom>
                    <a:avLst/>
                    <a:gdLst>
                      <a:gd name="connsiteX0" fmla="*/ 227113 w 236266"/>
                      <a:gd name="connsiteY0" fmla="*/ 0 h 1087751"/>
                      <a:gd name="connsiteX1" fmla="*/ 218511 w 236266"/>
                      <a:gd name="connsiteY1" fmla="*/ 183442 h 1087751"/>
                      <a:gd name="connsiteX2" fmla="*/ 198451 w 236266"/>
                      <a:gd name="connsiteY2" fmla="*/ 243634 h 1087751"/>
                      <a:gd name="connsiteX3" fmla="*/ 198451 w 236266"/>
                      <a:gd name="connsiteY3" fmla="*/ 1087751 h 1087751"/>
                      <a:gd name="connsiteX4" fmla="*/ 116766 w 236266"/>
                      <a:gd name="connsiteY4" fmla="*/ 1087751 h 1087751"/>
                      <a:gd name="connsiteX5" fmla="*/ 42237 w 236266"/>
                      <a:gd name="connsiteY5" fmla="*/ 550328 h 1087751"/>
                      <a:gd name="connsiteX6" fmla="*/ 0 w 236266"/>
                      <a:gd name="connsiteY6" fmla="*/ 92826 h 1087751"/>
                      <a:gd name="connsiteX7" fmla="*/ 227113 w 236266"/>
                      <a:gd name="connsiteY7" fmla="*/ 0 h 108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66" h="1087751">
                        <a:moveTo>
                          <a:pt x="227113" y="0"/>
                        </a:moveTo>
                        <a:cubicBezTo>
                          <a:pt x="242885" y="40132"/>
                          <a:pt x="237149" y="136155"/>
                          <a:pt x="218511" y="183442"/>
                        </a:cubicBezTo>
                        <a:cubicBezTo>
                          <a:pt x="199885" y="230730"/>
                          <a:pt x="198451" y="243634"/>
                          <a:pt x="198451" y="243634"/>
                        </a:cubicBezTo>
                        <a:lnTo>
                          <a:pt x="198451" y="1087751"/>
                        </a:lnTo>
                        <a:lnTo>
                          <a:pt x="116766" y="1087751"/>
                        </a:lnTo>
                        <a:cubicBezTo>
                          <a:pt x="116766" y="1087751"/>
                          <a:pt x="49406" y="637747"/>
                          <a:pt x="42237" y="550328"/>
                        </a:cubicBezTo>
                        <a:cubicBezTo>
                          <a:pt x="35068" y="462908"/>
                          <a:pt x="0" y="92826"/>
                          <a:pt x="0" y="92826"/>
                        </a:cubicBezTo>
                        <a:lnTo>
                          <a:pt x="227113" y="0"/>
                        </a:lnTo>
                        <a:close/>
                      </a:path>
                    </a:pathLst>
                  </a:custGeom>
                  <a:solidFill>
                    <a:srgbClr val="1A2444"/>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90" name="Freeform: Shape 89">
                    <a:extLst>
                      <a:ext uri="{FF2B5EF4-FFF2-40B4-BE49-F238E27FC236}">
                        <a16:creationId xmlns:a16="http://schemas.microsoft.com/office/drawing/2014/main" id="{15529B06-B9E5-4D51-B2F0-CB4352501818}"/>
                      </a:ext>
                    </a:extLst>
                  </p:cNvPr>
                  <p:cNvSpPr/>
                  <p:nvPr/>
                </p:nvSpPr>
                <p:spPr>
                  <a:xfrm>
                    <a:off x="7075147" y="2235540"/>
                    <a:ext cx="236673" cy="1065916"/>
                  </a:xfrm>
                  <a:custGeom>
                    <a:avLst/>
                    <a:gdLst>
                      <a:gd name="connsiteX0" fmla="*/ 5036 w 236673"/>
                      <a:gd name="connsiteY0" fmla="*/ 41369 h 1065916"/>
                      <a:gd name="connsiteX1" fmla="*/ 33421 w 236673"/>
                      <a:gd name="connsiteY1" fmla="*/ 579779 h 1065916"/>
                      <a:gd name="connsiteX2" fmla="*/ 70857 w 236673"/>
                      <a:gd name="connsiteY2" fmla="*/ 1065916 h 1065916"/>
                      <a:gd name="connsiteX3" fmla="*/ 143953 w 236673"/>
                      <a:gd name="connsiteY3" fmla="*/ 1055169 h 1065916"/>
                      <a:gd name="connsiteX4" fmla="*/ 185571 w 236673"/>
                      <a:gd name="connsiteY4" fmla="*/ 571466 h 1065916"/>
                      <a:gd name="connsiteX5" fmla="*/ 236673 w 236673"/>
                      <a:gd name="connsiteY5" fmla="*/ 185771 h 1065916"/>
                      <a:gd name="connsiteX6" fmla="*/ 218337 w 236673"/>
                      <a:gd name="connsiteY6" fmla="*/ 0 h 1065916"/>
                      <a:gd name="connsiteX7" fmla="*/ 5036 w 236673"/>
                      <a:gd name="connsiteY7" fmla="*/ 41369 h 106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673" h="1065916">
                        <a:moveTo>
                          <a:pt x="5036" y="41369"/>
                        </a:moveTo>
                        <a:cubicBezTo>
                          <a:pt x="-13590" y="108006"/>
                          <a:pt x="24819" y="517430"/>
                          <a:pt x="33421" y="579779"/>
                        </a:cubicBezTo>
                        <a:cubicBezTo>
                          <a:pt x="42024" y="642115"/>
                          <a:pt x="70857" y="1065916"/>
                          <a:pt x="70857" y="1065916"/>
                        </a:cubicBezTo>
                        <a:lnTo>
                          <a:pt x="143953" y="1055169"/>
                        </a:lnTo>
                        <a:cubicBezTo>
                          <a:pt x="143953" y="1055169"/>
                          <a:pt x="185624" y="663910"/>
                          <a:pt x="185571" y="571466"/>
                        </a:cubicBezTo>
                        <a:cubicBezTo>
                          <a:pt x="185532" y="479034"/>
                          <a:pt x="236673" y="185771"/>
                          <a:pt x="236673" y="185771"/>
                        </a:cubicBezTo>
                        <a:lnTo>
                          <a:pt x="218337" y="0"/>
                        </a:lnTo>
                        <a:lnTo>
                          <a:pt x="5036" y="41369"/>
                        </a:lnTo>
                        <a:close/>
                      </a:path>
                    </a:pathLst>
                  </a:custGeom>
                  <a:solidFill>
                    <a:srgbClr val="1A2444"/>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91" name="Freeform: Shape 90">
                    <a:extLst>
                      <a:ext uri="{FF2B5EF4-FFF2-40B4-BE49-F238E27FC236}">
                        <a16:creationId xmlns:a16="http://schemas.microsoft.com/office/drawing/2014/main" id="{85ADA496-0D94-4473-9D32-9B68A2A0CDFE}"/>
                      </a:ext>
                    </a:extLst>
                  </p:cNvPr>
                  <p:cNvSpPr/>
                  <p:nvPr/>
                </p:nvSpPr>
                <p:spPr>
                  <a:xfrm>
                    <a:off x="7049199" y="1611499"/>
                    <a:ext cx="474489" cy="671360"/>
                  </a:xfrm>
                  <a:custGeom>
                    <a:avLst/>
                    <a:gdLst>
                      <a:gd name="connsiteX0" fmla="*/ 103145 w 474489"/>
                      <a:gd name="connsiteY0" fmla="*/ 32424 h 671360"/>
                      <a:gd name="connsiteX1" fmla="*/ 326273 w 474489"/>
                      <a:gd name="connsiteY1" fmla="*/ 0 h 671360"/>
                      <a:gd name="connsiteX2" fmla="*/ 434120 w 474489"/>
                      <a:gd name="connsiteY2" fmla="*/ 65914 h 671360"/>
                      <a:gd name="connsiteX3" fmla="*/ 432936 w 474489"/>
                      <a:gd name="connsiteY3" fmla="*/ 379171 h 671360"/>
                      <a:gd name="connsiteX4" fmla="*/ 474489 w 474489"/>
                      <a:gd name="connsiteY4" fmla="*/ 566309 h 671360"/>
                      <a:gd name="connsiteX5" fmla="*/ 30970 w 474489"/>
                      <a:gd name="connsiteY5" fmla="*/ 665397 h 671360"/>
                      <a:gd name="connsiteX6" fmla="*/ 47281 w 474489"/>
                      <a:gd name="connsiteY6" fmla="*/ 443769 h 671360"/>
                      <a:gd name="connsiteX7" fmla="*/ 269 w 474489"/>
                      <a:gd name="connsiteY7" fmla="*/ 142337 h 671360"/>
                      <a:gd name="connsiteX8" fmla="*/ 103145 w 474489"/>
                      <a:gd name="connsiteY8" fmla="*/ 32424 h 67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489" h="671360">
                        <a:moveTo>
                          <a:pt x="103145" y="32424"/>
                        </a:moveTo>
                        <a:cubicBezTo>
                          <a:pt x="103145" y="32424"/>
                          <a:pt x="247139" y="13338"/>
                          <a:pt x="326273" y="0"/>
                        </a:cubicBezTo>
                        <a:cubicBezTo>
                          <a:pt x="370443" y="1171"/>
                          <a:pt x="415337" y="38093"/>
                          <a:pt x="434120" y="65914"/>
                        </a:cubicBezTo>
                        <a:cubicBezTo>
                          <a:pt x="452917" y="93747"/>
                          <a:pt x="432936" y="379171"/>
                          <a:pt x="432936" y="379171"/>
                        </a:cubicBezTo>
                        <a:lnTo>
                          <a:pt x="474489" y="566309"/>
                        </a:lnTo>
                        <a:cubicBezTo>
                          <a:pt x="474489" y="566309"/>
                          <a:pt x="267936" y="700899"/>
                          <a:pt x="30970" y="665397"/>
                        </a:cubicBezTo>
                        <a:cubicBezTo>
                          <a:pt x="30970" y="665397"/>
                          <a:pt x="43243" y="483691"/>
                          <a:pt x="47281" y="443769"/>
                        </a:cubicBezTo>
                        <a:cubicBezTo>
                          <a:pt x="51332" y="403847"/>
                          <a:pt x="-4321" y="173564"/>
                          <a:pt x="269" y="142337"/>
                        </a:cubicBezTo>
                        <a:cubicBezTo>
                          <a:pt x="4886" y="111136"/>
                          <a:pt x="68801" y="48932"/>
                          <a:pt x="103145" y="32424"/>
                        </a:cubicBez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92" name="Freeform: Shape 91">
                    <a:extLst>
                      <a:ext uri="{FF2B5EF4-FFF2-40B4-BE49-F238E27FC236}">
                        <a16:creationId xmlns:a16="http://schemas.microsoft.com/office/drawing/2014/main" id="{C694C3A1-9AF2-4221-A15C-609EA3AF63E2}"/>
                      </a:ext>
                    </a:extLst>
                  </p:cNvPr>
                  <p:cNvSpPr/>
                  <p:nvPr/>
                </p:nvSpPr>
                <p:spPr>
                  <a:xfrm>
                    <a:off x="7310097" y="2393188"/>
                    <a:ext cx="96601" cy="827622"/>
                  </a:xfrm>
                  <a:custGeom>
                    <a:avLst/>
                    <a:gdLst>
                      <a:gd name="connsiteX0" fmla="*/ 42907 w 96601"/>
                      <a:gd name="connsiteY0" fmla="*/ 53023 h 827622"/>
                      <a:gd name="connsiteX1" fmla="*/ 73003 w 96601"/>
                      <a:gd name="connsiteY1" fmla="*/ 0 h 827622"/>
                      <a:gd name="connsiteX2" fmla="*/ 0 w 96601"/>
                      <a:gd name="connsiteY2" fmla="*/ 32950 h 827622"/>
                      <a:gd name="connsiteX3" fmla="*/ 25624 w 96601"/>
                      <a:gd name="connsiteY3" fmla="*/ 313915 h 827622"/>
                      <a:gd name="connsiteX4" fmla="*/ 96601 w 96601"/>
                      <a:gd name="connsiteY4" fmla="*/ 827622 h 827622"/>
                      <a:gd name="connsiteX5" fmla="*/ 42907 w 96601"/>
                      <a:gd name="connsiteY5" fmla="*/ 53023 h 8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01" h="827622">
                        <a:moveTo>
                          <a:pt x="42907" y="53023"/>
                        </a:moveTo>
                        <a:cubicBezTo>
                          <a:pt x="62980" y="35831"/>
                          <a:pt x="73003" y="0"/>
                          <a:pt x="73003" y="0"/>
                        </a:cubicBezTo>
                        <a:cubicBezTo>
                          <a:pt x="52931" y="20060"/>
                          <a:pt x="0" y="32950"/>
                          <a:pt x="0" y="32950"/>
                        </a:cubicBezTo>
                        <a:cubicBezTo>
                          <a:pt x="10115" y="141114"/>
                          <a:pt x="21809" y="267442"/>
                          <a:pt x="25624" y="313915"/>
                        </a:cubicBezTo>
                        <a:cubicBezTo>
                          <a:pt x="31793" y="389233"/>
                          <a:pt x="82658" y="733744"/>
                          <a:pt x="96601" y="827622"/>
                        </a:cubicBezTo>
                        <a:cubicBezTo>
                          <a:pt x="77436" y="589355"/>
                          <a:pt x="42907" y="53023"/>
                          <a:pt x="42907" y="53023"/>
                        </a:cubicBezTo>
                        <a:close/>
                      </a:path>
                    </a:pathLst>
                  </a:custGeom>
                  <a:solidFill>
                    <a:srgbClr val="121B30"/>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93" name="Freeform: Shape 92">
                    <a:extLst>
                      <a:ext uri="{FF2B5EF4-FFF2-40B4-BE49-F238E27FC236}">
                        <a16:creationId xmlns:a16="http://schemas.microsoft.com/office/drawing/2014/main" id="{13469B23-784D-472F-824D-5506C4921BFC}"/>
                      </a:ext>
                    </a:extLst>
                  </p:cNvPr>
                  <p:cNvSpPr/>
                  <p:nvPr/>
                </p:nvSpPr>
                <p:spPr>
                  <a:xfrm>
                    <a:off x="7291379" y="2413537"/>
                    <a:ext cx="57140" cy="47366"/>
                  </a:xfrm>
                  <a:custGeom>
                    <a:avLst/>
                    <a:gdLst>
                      <a:gd name="connsiteX0" fmla="*/ 31530 w 57140"/>
                      <a:gd name="connsiteY0" fmla="*/ 47367 h 47366"/>
                      <a:gd name="connsiteX1" fmla="*/ 0 w 57140"/>
                      <a:gd name="connsiteY1" fmla="*/ 10826 h 47366"/>
                      <a:gd name="connsiteX2" fmla="*/ 57140 w 57140"/>
                      <a:gd name="connsiteY2" fmla="*/ 0 h 47366"/>
                      <a:gd name="connsiteX3" fmla="*/ 31530 w 57140"/>
                      <a:gd name="connsiteY3" fmla="*/ 47367 h 47366"/>
                    </a:gdLst>
                    <a:ahLst/>
                    <a:cxnLst>
                      <a:cxn ang="0">
                        <a:pos x="connsiteX0" y="connsiteY0"/>
                      </a:cxn>
                      <a:cxn ang="0">
                        <a:pos x="connsiteX1" y="connsiteY1"/>
                      </a:cxn>
                      <a:cxn ang="0">
                        <a:pos x="connsiteX2" y="connsiteY2"/>
                      </a:cxn>
                      <a:cxn ang="0">
                        <a:pos x="connsiteX3" y="connsiteY3"/>
                      </a:cxn>
                    </a:cxnLst>
                    <a:rect l="l" t="t" r="r" b="b"/>
                    <a:pathLst>
                      <a:path w="57140" h="47366">
                        <a:moveTo>
                          <a:pt x="31530" y="47367"/>
                        </a:moveTo>
                        <a:lnTo>
                          <a:pt x="0" y="10826"/>
                        </a:lnTo>
                        <a:cubicBezTo>
                          <a:pt x="0" y="10826"/>
                          <a:pt x="12536" y="16403"/>
                          <a:pt x="57140" y="0"/>
                        </a:cubicBezTo>
                        <a:lnTo>
                          <a:pt x="31530" y="47367"/>
                        </a:lnTo>
                        <a:close/>
                      </a:path>
                    </a:pathLst>
                  </a:custGeom>
                  <a:solidFill>
                    <a:srgbClr val="121B30"/>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94" name="Freeform: Shape 93">
                    <a:extLst>
                      <a:ext uri="{FF2B5EF4-FFF2-40B4-BE49-F238E27FC236}">
                        <a16:creationId xmlns:a16="http://schemas.microsoft.com/office/drawing/2014/main" id="{7D281E43-98C8-4B64-97E5-8DED6E31DB38}"/>
                      </a:ext>
                    </a:extLst>
                  </p:cNvPr>
                  <p:cNvSpPr/>
                  <p:nvPr/>
                </p:nvSpPr>
                <p:spPr>
                  <a:xfrm>
                    <a:off x="7152344" y="1593925"/>
                    <a:ext cx="169223" cy="49997"/>
                  </a:xfrm>
                  <a:custGeom>
                    <a:avLst/>
                    <a:gdLst>
                      <a:gd name="connsiteX0" fmla="*/ 0 w 169223"/>
                      <a:gd name="connsiteY0" fmla="*/ 49998 h 49997"/>
                      <a:gd name="connsiteX1" fmla="*/ 40198 w 169223"/>
                      <a:gd name="connsiteY1" fmla="*/ 19375 h 49997"/>
                      <a:gd name="connsiteX2" fmla="*/ 155833 w 169223"/>
                      <a:gd name="connsiteY2" fmla="*/ 0 h 49997"/>
                      <a:gd name="connsiteX3" fmla="*/ 169223 w 169223"/>
                      <a:gd name="connsiteY3" fmla="*/ 26110 h 49997"/>
                      <a:gd name="connsiteX4" fmla="*/ 0 w 169223"/>
                      <a:gd name="connsiteY4" fmla="*/ 49998 h 49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23" h="49997">
                        <a:moveTo>
                          <a:pt x="0" y="49998"/>
                        </a:moveTo>
                        <a:cubicBezTo>
                          <a:pt x="0" y="49998"/>
                          <a:pt x="33187" y="22874"/>
                          <a:pt x="40198" y="19375"/>
                        </a:cubicBezTo>
                        <a:lnTo>
                          <a:pt x="155833" y="0"/>
                        </a:lnTo>
                        <a:lnTo>
                          <a:pt x="169223" y="26110"/>
                        </a:lnTo>
                        <a:lnTo>
                          <a:pt x="0" y="49998"/>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95" name="Freeform: Shape 94">
                    <a:extLst>
                      <a:ext uri="{FF2B5EF4-FFF2-40B4-BE49-F238E27FC236}">
                        <a16:creationId xmlns:a16="http://schemas.microsoft.com/office/drawing/2014/main" id="{ECD40F38-0E11-4E9B-86E5-ABF0B05B177A}"/>
                      </a:ext>
                    </a:extLst>
                  </p:cNvPr>
                  <p:cNvSpPr/>
                  <p:nvPr/>
                </p:nvSpPr>
                <p:spPr>
                  <a:xfrm>
                    <a:off x="7051205" y="3247705"/>
                    <a:ext cx="169302" cy="76782"/>
                  </a:xfrm>
                  <a:custGeom>
                    <a:avLst/>
                    <a:gdLst>
                      <a:gd name="connsiteX0" fmla="*/ 169302 w 169302"/>
                      <a:gd name="connsiteY0" fmla="*/ 31297 h 76782"/>
                      <a:gd name="connsiteX1" fmla="*/ 169302 w 169302"/>
                      <a:gd name="connsiteY1" fmla="*/ 67746 h 76782"/>
                      <a:gd name="connsiteX2" fmla="*/ 138575 w 169302"/>
                      <a:gd name="connsiteY2" fmla="*/ 76783 h 76782"/>
                      <a:gd name="connsiteX3" fmla="*/ 111465 w 169302"/>
                      <a:gd name="connsiteY3" fmla="*/ 62630 h 76782"/>
                      <a:gd name="connsiteX4" fmla="*/ 43381 w 169302"/>
                      <a:gd name="connsiteY4" fmla="*/ 54053 h 76782"/>
                      <a:gd name="connsiteX5" fmla="*/ 0 w 169302"/>
                      <a:gd name="connsiteY5" fmla="*/ 11119 h 76782"/>
                      <a:gd name="connsiteX6" fmla="*/ 7826 w 169302"/>
                      <a:gd name="connsiteY6" fmla="*/ 267 h 76782"/>
                      <a:gd name="connsiteX7" fmla="*/ 90971 w 169302"/>
                      <a:gd name="connsiteY7" fmla="*/ 9304 h 76782"/>
                      <a:gd name="connsiteX8" fmla="*/ 169302 w 169302"/>
                      <a:gd name="connsiteY8" fmla="*/ 31297 h 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02" h="76782">
                        <a:moveTo>
                          <a:pt x="169302" y="31297"/>
                        </a:moveTo>
                        <a:lnTo>
                          <a:pt x="169302" y="67746"/>
                        </a:lnTo>
                        <a:lnTo>
                          <a:pt x="138575" y="76783"/>
                        </a:lnTo>
                        <a:lnTo>
                          <a:pt x="111465" y="62630"/>
                        </a:lnTo>
                        <a:lnTo>
                          <a:pt x="43381" y="54053"/>
                        </a:lnTo>
                        <a:lnTo>
                          <a:pt x="0" y="11119"/>
                        </a:lnTo>
                        <a:cubicBezTo>
                          <a:pt x="0" y="11119"/>
                          <a:pt x="3315" y="2385"/>
                          <a:pt x="7826" y="267"/>
                        </a:cubicBezTo>
                        <a:cubicBezTo>
                          <a:pt x="12351" y="-1850"/>
                          <a:pt x="90971" y="9304"/>
                          <a:pt x="90971" y="9304"/>
                        </a:cubicBezTo>
                        <a:lnTo>
                          <a:pt x="169302" y="31297"/>
                        </a:lnTo>
                        <a:close/>
                      </a:path>
                    </a:pathLst>
                  </a:custGeom>
                  <a:solidFill>
                    <a:srgbClr val="1A2444"/>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96" name="Freeform: Shape 95">
                    <a:extLst>
                      <a:ext uri="{FF2B5EF4-FFF2-40B4-BE49-F238E27FC236}">
                        <a16:creationId xmlns:a16="http://schemas.microsoft.com/office/drawing/2014/main" id="{560E8646-587F-499E-8294-CCFE1DD956A6}"/>
                      </a:ext>
                    </a:extLst>
                  </p:cNvPr>
                  <p:cNvSpPr/>
                  <p:nvPr/>
                </p:nvSpPr>
                <p:spPr>
                  <a:xfrm>
                    <a:off x="7322054" y="3193580"/>
                    <a:ext cx="169315" cy="76793"/>
                  </a:xfrm>
                  <a:custGeom>
                    <a:avLst/>
                    <a:gdLst>
                      <a:gd name="connsiteX0" fmla="*/ 169315 w 169315"/>
                      <a:gd name="connsiteY0" fmla="*/ 31307 h 76793"/>
                      <a:gd name="connsiteX1" fmla="*/ 169315 w 169315"/>
                      <a:gd name="connsiteY1" fmla="*/ 67757 h 76793"/>
                      <a:gd name="connsiteX2" fmla="*/ 138575 w 169315"/>
                      <a:gd name="connsiteY2" fmla="*/ 76793 h 76793"/>
                      <a:gd name="connsiteX3" fmla="*/ 111465 w 169315"/>
                      <a:gd name="connsiteY3" fmla="*/ 62640 h 76793"/>
                      <a:gd name="connsiteX4" fmla="*/ 43381 w 169315"/>
                      <a:gd name="connsiteY4" fmla="*/ 54050 h 76793"/>
                      <a:gd name="connsiteX5" fmla="*/ 0 w 169315"/>
                      <a:gd name="connsiteY5" fmla="*/ 11116 h 76793"/>
                      <a:gd name="connsiteX6" fmla="*/ 7826 w 169315"/>
                      <a:gd name="connsiteY6" fmla="*/ 265 h 76793"/>
                      <a:gd name="connsiteX7" fmla="*/ 90985 w 169315"/>
                      <a:gd name="connsiteY7" fmla="*/ 9301 h 76793"/>
                      <a:gd name="connsiteX8" fmla="*/ 169315 w 169315"/>
                      <a:gd name="connsiteY8" fmla="*/ 31307 h 7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315" h="76793">
                        <a:moveTo>
                          <a:pt x="169315" y="31307"/>
                        </a:moveTo>
                        <a:lnTo>
                          <a:pt x="169315" y="67757"/>
                        </a:lnTo>
                        <a:lnTo>
                          <a:pt x="138575" y="76793"/>
                        </a:lnTo>
                        <a:lnTo>
                          <a:pt x="111465" y="62640"/>
                        </a:lnTo>
                        <a:lnTo>
                          <a:pt x="43381" y="54050"/>
                        </a:lnTo>
                        <a:lnTo>
                          <a:pt x="0" y="11116"/>
                        </a:lnTo>
                        <a:cubicBezTo>
                          <a:pt x="0" y="11116"/>
                          <a:pt x="3315" y="2382"/>
                          <a:pt x="7826" y="265"/>
                        </a:cubicBezTo>
                        <a:cubicBezTo>
                          <a:pt x="12352" y="-1840"/>
                          <a:pt x="90985" y="9301"/>
                          <a:pt x="90985" y="9301"/>
                        </a:cubicBezTo>
                        <a:lnTo>
                          <a:pt x="169315" y="31307"/>
                        </a:lnTo>
                        <a:close/>
                      </a:path>
                    </a:pathLst>
                  </a:custGeom>
                  <a:solidFill>
                    <a:srgbClr val="1A2444"/>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97" name="Freeform: Shape 96">
                    <a:extLst>
                      <a:ext uri="{FF2B5EF4-FFF2-40B4-BE49-F238E27FC236}">
                        <a16:creationId xmlns:a16="http://schemas.microsoft.com/office/drawing/2014/main" id="{33908E72-0746-4FFE-98AC-0436E35A07F3}"/>
                      </a:ext>
                    </a:extLst>
                  </p:cNvPr>
                  <p:cNvSpPr/>
                  <p:nvPr/>
                </p:nvSpPr>
                <p:spPr>
                  <a:xfrm>
                    <a:off x="6667785" y="1593912"/>
                    <a:ext cx="523454" cy="319145"/>
                  </a:xfrm>
                  <a:custGeom>
                    <a:avLst/>
                    <a:gdLst>
                      <a:gd name="connsiteX0" fmla="*/ 479231 w 523454"/>
                      <a:gd name="connsiteY0" fmla="*/ 52799 h 319145"/>
                      <a:gd name="connsiteX1" fmla="*/ 397336 w 523454"/>
                      <a:gd name="connsiteY1" fmla="*/ 89012 h 319145"/>
                      <a:gd name="connsiteX2" fmla="*/ 223890 w 523454"/>
                      <a:gd name="connsiteY2" fmla="*/ 183719 h 319145"/>
                      <a:gd name="connsiteX3" fmla="*/ 39027 w 523454"/>
                      <a:gd name="connsiteY3" fmla="*/ 0 h 319145"/>
                      <a:gd name="connsiteX4" fmla="*/ 0 w 523454"/>
                      <a:gd name="connsiteY4" fmla="*/ 39251 h 319145"/>
                      <a:gd name="connsiteX5" fmla="*/ 188822 w 523454"/>
                      <a:gd name="connsiteY5" fmla="*/ 313441 h 319145"/>
                      <a:gd name="connsiteX6" fmla="*/ 523454 w 523454"/>
                      <a:gd name="connsiteY6" fmla="*/ 208119 h 319145"/>
                      <a:gd name="connsiteX7" fmla="*/ 479231 w 523454"/>
                      <a:gd name="connsiteY7" fmla="*/ 52799 h 31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454" h="319145">
                        <a:moveTo>
                          <a:pt x="479231" y="52799"/>
                        </a:moveTo>
                        <a:cubicBezTo>
                          <a:pt x="479231" y="52799"/>
                          <a:pt x="408740" y="77594"/>
                          <a:pt x="397336" y="89012"/>
                        </a:cubicBezTo>
                        <a:cubicBezTo>
                          <a:pt x="385932" y="100416"/>
                          <a:pt x="223890" y="183719"/>
                          <a:pt x="223890" y="183719"/>
                        </a:cubicBezTo>
                        <a:lnTo>
                          <a:pt x="39027" y="0"/>
                        </a:lnTo>
                        <a:lnTo>
                          <a:pt x="0" y="39251"/>
                        </a:lnTo>
                        <a:cubicBezTo>
                          <a:pt x="0" y="39251"/>
                          <a:pt x="129473" y="278058"/>
                          <a:pt x="188822" y="313441"/>
                        </a:cubicBezTo>
                        <a:cubicBezTo>
                          <a:pt x="248172" y="348812"/>
                          <a:pt x="523454" y="208119"/>
                          <a:pt x="523454" y="208119"/>
                        </a:cubicBezTo>
                        <a:lnTo>
                          <a:pt x="479231" y="52799"/>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400000" scaled="0"/>
                    <a:tileRect/>
                  </a:gradFill>
                  <a:ln w="1313"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100" name="Graphic 3">
                <a:extLst>
                  <a:ext uri="{FF2B5EF4-FFF2-40B4-BE49-F238E27FC236}">
                    <a16:creationId xmlns:a16="http://schemas.microsoft.com/office/drawing/2014/main" id="{412DED97-74F4-4412-8414-76135DE3C767}"/>
                  </a:ext>
                </a:extLst>
              </p:cNvPr>
              <p:cNvGrpSpPr/>
              <p:nvPr/>
            </p:nvGrpSpPr>
            <p:grpSpPr>
              <a:xfrm>
                <a:off x="7725598" y="1278327"/>
                <a:ext cx="371146" cy="489833"/>
                <a:chOff x="7725598" y="1278327"/>
                <a:chExt cx="371146" cy="489833"/>
              </a:xfrm>
              <a:solidFill>
                <a:srgbClr val="FFFFFF"/>
              </a:solidFill>
            </p:grpSpPr>
            <p:sp>
              <p:nvSpPr>
                <p:cNvPr id="101" name="Freeform: Shape 100">
                  <a:extLst>
                    <a:ext uri="{FF2B5EF4-FFF2-40B4-BE49-F238E27FC236}">
                      <a16:creationId xmlns:a16="http://schemas.microsoft.com/office/drawing/2014/main" id="{9687F9AE-BBC2-4E83-9BEF-AC6348F68024}"/>
                    </a:ext>
                  </a:extLst>
                </p:cNvPr>
                <p:cNvSpPr/>
                <p:nvPr/>
              </p:nvSpPr>
              <p:spPr>
                <a:xfrm>
                  <a:off x="7725598" y="1613340"/>
                  <a:ext cx="10917" cy="78698"/>
                </a:xfrm>
                <a:custGeom>
                  <a:avLst/>
                  <a:gdLst>
                    <a:gd name="connsiteX0" fmla="*/ 10918 w 10917"/>
                    <a:gd name="connsiteY0" fmla="*/ 72398 h 78698"/>
                    <a:gd name="connsiteX1" fmla="*/ 0 w 10917"/>
                    <a:gd name="connsiteY1" fmla="*/ 78699 h 78698"/>
                    <a:gd name="connsiteX2" fmla="*/ 0 w 10917"/>
                    <a:gd name="connsiteY2" fmla="*/ 6301 h 78698"/>
                    <a:gd name="connsiteX3" fmla="*/ 10918 w 10917"/>
                    <a:gd name="connsiteY3" fmla="*/ 0 h 78698"/>
                  </a:gdLst>
                  <a:ahLst/>
                  <a:cxnLst>
                    <a:cxn ang="0">
                      <a:pos x="connsiteX0" y="connsiteY0"/>
                    </a:cxn>
                    <a:cxn ang="0">
                      <a:pos x="connsiteX1" y="connsiteY1"/>
                    </a:cxn>
                    <a:cxn ang="0">
                      <a:pos x="connsiteX2" y="connsiteY2"/>
                    </a:cxn>
                    <a:cxn ang="0">
                      <a:pos x="connsiteX3" y="connsiteY3"/>
                    </a:cxn>
                  </a:cxnLst>
                  <a:rect l="l" t="t" r="r" b="b"/>
                  <a:pathLst>
                    <a:path w="10917" h="78698">
                      <a:moveTo>
                        <a:pt x="10918" y="72398"/>
                      </a:moveTo>
                      <a:lnTo>
                        <a:pt x="0" y="78699"/>
                      </a:lnTo>
                      <a:lnTo>
                        <a:pt x="0" y="6301"/>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02" name="Freeform: Shape 101">
                  <a:extLst>
                    <a:ext uri="{FF2B5EF4-FFF2-40B4-BE49-F238E27FC236}">
                      <a16:creationId xmlns:a16="http://schemas.microsoft.com/office/drawing/2014/main" id="{6BA75559-2A46-414A-AF58-7A5856C06DAD}"/>
                    </a:ext>
                  </a:extLst>
                </p:cNvPr>
                <p:cNvSpPr/>
                <p:nvPr/>
              </p:nvSpPr>
              <p:spPr>
                <a:xfrm>
                  <a:off x="7742159" y="1628993"/>
                  <a:ext cx="10917" cy="53483"/>
                </a:xfrm>
                <a:custGeom>
                  <a:avLst/>
                  <a:gdLst>
                    <a:gd name="connsiteX0" fmla="*/ 10917 w 10917"/>
                    <a:gd name="connsiteY0" fmla="*/ 47183 h 53483"/>
                    <a:gd name="connsiteX1" fmla="*/ 0 w 10917"/>
                    <a:gd name="connsiteY1" fmla="*/ 53483 h 53483"/>
                    <a:gd name="connsiteX2" fmla="*/ 0 w 10917"/>
                    <a:gd name="connsiteY2" fmla="*/ 6301 h 53483"/>
                    <a:gd name="connsiteX3" fmla="*/ 10917 w 10917"/>
                    <a:gd name="connsiteY3" fmla="*/ 0 h 53483"/>
                  </a:gdLst>
                  <a:ahLst/>
                  <a:cxnLst>
                    <a:cxn ang="0">
                      <a:pos x="connsiteX0" y="connsiteY0"/>
                    </a:cxn>
                    <a:cxn ang="0">
                      <a:pos x="connsiteX1" y="connsiteY1"/>
                    </a:cxn>
                    <a:cxn ang="0">
                      <a:pos x="connsiteX2" y="connsiteY2"/>
                    </a:cxn>
                    <a:cxn ang="0">
                      <a:pos x="connsiteX3" y="connsiteY3"/>
                    </a:cxn>
                  </a:cxnLst>
                  <a:rect l="l" t="t" r="r" b="b"/>
                  <a:pathLst>
                    <a:path w="10917" h="53483">
                      <a:moveTo>
                        <a:pt x="10917" y="47183"/>
                      </a:moveTo>
                      <a:lnTo>
                        <a:pt x="0" y="53483"/>
                      </a:lnTo>
                      <a:lnTo>
                        <a:pt x="0" y="6301"/>
                      </a:lnTo>
                      <a:lnTo>
                        <a:pt x="10917"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03" name="Freeform: Shape 102">
                  <a:extLst>
                    <a:ext uri="{FF2B5EF4-FFF2-40B4-BE49-F238E27FC236}">
                      <a16:creationId xmlns:a16="http://schemas.microsoft.com/office/drawing/2014/main" id="{DACBB6A3-4241-4561-8353-F290F0A22843}"/>
                    </a:ext>
                  </a:extLst>
                </p:cNvPr>
                <p:cNvSpPr/>
                <p:nvPr/>
              </p:nvSpPr>
              <p:spPr>
                <a:xfrm>
                  <a:off x="7758706" y="1527722"/>
                  <a:ext cx="10917" cy="145204"/>
                </a:xfrm>
                <a:custGeom>
                  <a:avLst/>
                  <a:gdLst>
                    <a:gd name="connsiteX0" fmla="*/ 10918 w 10917"/>
                    <a:gd name="connsiteY0" fmla="*/ 138891 h 145204"/>
                    <a:gd name="connsiteX1" fmla="*/ 0 w 10917"/>
                    <a:gd name="connsiteY1" fmla="*/ 145205 h 145204"/>
                    <a:gd name="connsiteX2" fmla="*/ 0 w 10917"/>
                    <a:gd name="connsiteY2" fmla="*/ 6301 h 145204"/>
                    <a:gd name="connsiteX3" fmla="*/ 10918 w 10917"/>
                    <a:gd name="connsiteY3" fmla="*/ 0 h 145204"/>
                  </a:gdLst>
                  <a:ahLst/>
                  <a:cxnLst>
                    <a:cxn ang="0">
                      <a:pos x="connsiteX0" y="connsiteY0"/>
                    </a:cxn>
                    <a:cxn ang="0">
                      <a:pos x="connsiteX1" y="connsiteY1"/>
                    </a:cxn>
                    <a:cxn ang="0">
                      <a:pos x="connsiteX2" y="connsiteY2"/>
                    </a:cxn>
                    <a:cxn ang="0">
                      <a:pos x="connsiteX3" y="connsiteY3"/>
                    </a:cxn>
                  </a:cxnLst>
                  <a:rect l="l" t="t" r="r" b="b"/>
                  <a:pathLst>
                    <a:path w="10917" h="145204">
                      <a:moveTo>
                        <a:pt x="10918" y="138891"/>
                      </a:moveTo>
                      <a:lnTo>
                        <a:pt x="0" y="145205"/>
                      </a:lnTo>
                      <a:lnTo>
                        <a:pt x="0" y="6301"/>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04" name="Freeform: Shape 103">
                  <a:extLst>
                    <a:ext uri="{FF2B5EF4-FFF2-40B4-BE49-F238E27FC236}">
                      <a16:creationId xmlns:a16="http://schemas.microsoft.com/office/drawing/2014/main" id="{A050AA00-9C0C-4551-8E2E-FAA61789E55A}"/>
                    </a:ext>
                  </a:extLst>
                </p:cNvPr>
                <p:cNvSpPr/>
                <p:nvPr/>
              </p:nvSpPr>
              <p:spPr>
                <a:xfrm>
                  <a:off x="7791643" y="1529445"/>
                  <a:ext cx="10917" cy="124460"/>
                </a:xfrm>
                <a:custGeom>
                  <a:avLst/>
                  <a:gdLst>
                    <a:gd name="connsiteX0" fmla="*/ 10918 w 10917"/>
                    <a:gd name="connsiteY0" fmla="*/ 118160 h 124460"/>
                    <a:gd name="connsiteX1" fmla="*/ 0 w 10917"/>
                    <a:gd name="connsiteY1" fmla="*/ 124461 h 124460"/>
                    <a:gd name="connsiteX2" fmla="*/ 0 w 10917"/>
                    <a:gd name="connsiteY2" fmla="*/ 6314 h 124460"/>
                    <a:gd name="connsiteX3" fmla="*/ 10918 w 10917"/>
                    <a:gd name="connsiteY3" fmla="*/ 0 h 124460"/>
                  </a:gdLst>
                  <a:ahLst/>
                  <a:cxnLst>
                    <a:cxn ang="0">
                      <a:pos x="connsiteX0" y="connsiteY0"/>
                    </a:cxn>
                    <a:cxn ang="0">
                      <a:pos x="connsiteX1" y="connsiteY1"/>
                    </a:cxn>
                    <a:cxn ang="0">
                      <a:pos x="connsiteX2" y="connsiteY2"/>
                    </a:cxn>
                    <a:cxn ang="0">
                      <a:pos x="connsiteX3" y="connsiteY3"/>
                    </a:cxn>
                  </a:cxnLst>
                  <a:rect l="l" t="t" r="r" b="b"/>
                  <a:pathLst>
                    <a:path w="10917" h="124460">
                      <a:moveTo>
                        <a:pt x="10918" y="118160"/>
                      </a:moveTo>
                      <a:lnTo>
                        <a:pt x="0" y="124461"/>
                      </a:lnTo>
                      <a:lnTo>
                        <a:pt x="0" y="6314"/>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05" name="Freeform: Shape 104">
                  <a:extLst>
                    <a:ext uri="{FF2B5EF4-FFF2-40B4-BE49-F238E27FC236}">
                      <a16:creationId xmlns:a16="http://schemas.microsoft.com/office/drawing/2014/main" id="{83FE1248-D24A-4CDF-B284-14829D218FE8}"/>
                    </a:ext>
                  </a:extLst>
                </p:cNvPr>
                <p:cNvSpPr/>
                <p:nvPr/>
              </p:nvSpPr>
              <p:spPr>
                <a:xfrm>
                  <a:off x="7808191" y="1530458"/>
                  <a:ext cx="10930" cy="113885"/>
                </a:xfrm>
                <a:custGeom>
                  <a:avLst/>
                  <a:gdLst>
                    <a:gd name="connsiteX0" fmla="*/ 10931 w 10930"/>
                    <a:gd name="connsiteY0" fmla="*/ 107585 h 113885"/>
                    <a:gd name="connsiteX1" fmla="*/ 0 w 10930"/>
                    <a:gd name="connsiteY1" fmla="*/ 113885 h 113885"/>
                    <a:gd name="connsiteX2" fmla="*/ 0 w 10930"/>
                    <a:gd name="connsiteY2" fmla="*/ 6314 h 113885"/>
                    <a:gd name="connsiteX3" fmla="*/ 10931 w 10930"/>
                    <a:gd name="connsiteY3" fmla="*/ 0 h 113885"/>
                  </a:gdLst>
                  <a:ahLst/>
                  <a:cxnLst>
                    <a:cxn ang="0">
                      <a:pos x="connsiteX0" y="connsiteY0"/>
                    </a:cxn>
                    <a:cxn ang="0">
                      <a:pos x="connsiteX1" y="connsiteY1"/>
                    </a:cxn>
                    <a:cxn ang="0">
                      <a:pos x="connsiteX2" y="connsiteY2"/>
                    </a:cxn>
                    <a:cxn ang="0">
                      <a:pos x="connsiteX3" y="connsiteY3"/>
                    </a:cxn>
                  </a:cxnLst>
                  <a:rect l="l" t="t" r="r" b="b"/>
                  <a:pathLst>
                    <a:path w="10930" h="113885">
                      <a:moveTo>
                        <a:pt x="10931" y="107585"/>
                      </a:moveTo>
                      <a:lnTo>
                        <a:pt x="0" y="113885"/>
                      </a:lnTo>
                      <a:lnTo>
                        <a:pt x="0" y="6314"/>
                      </a:lnTo>
                      <a:lnTo>
                        <a:pt x="1093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06" name="Freeform: Shape 105">
                  <a:extLst>
                    <a:ext uri="{FF2B5EF4-FFF2-40B4-BE49-F238E27FC236}">
                      <a16:creationId xmlns:a16="http://schemas.microsoft.com/office/drawing/2014/main" id="{E552C99C-720A-4EDB-A7F9-5EC4F014C8FC}"/>
                    </a:ext>
                  </a:extLst>
                </p:cNvPr>
                <p:cNvSpPr/>
                <p:nvPr/>
              </p:nvSpPr>
              <p:spPr>
                <a:xfrm>
                  <a:off x="7824752" y="1489590"/>
                  <a:ext cx="10917" cy="145204"/>
                </a:xfrm>
                <a:custGeom>
                  <a:avLst/>
                  <a:gdLst>
                    <a:gd name="connsiteX0" fmla="*/ 10917 w 10917"/>
                    <a:gd name="connsiteY0" fmla="*/ 138904 h 145204"/>
                    <a:gd name="connsiteX1" fmla="*/ 0 w 10917"/>
                    <a:gd name="connsiteY1" fmla="*/ 145205 h 145204"/>
                    <a:gd name="connsiteX2" fmla="*/ 0 w 10917"/>
                    <a:gd name="connsiteY2" fmla="*/ 6301 h 145204"/>
                    <a:gd name="connsiteX3" fmla="*/ 10917 w 10917"/>
                    <a:gd name="connsiteY3" fmla="*/ 0 h 145204"/>
                  </a:gdLst>
                  <a:ahLst/>
                  <a:cxnLst>
                    <a:cxn ang="0">
                      <a:pos x="connsiteX0" y="connsiteY0"/>
                    </a:cxn>
                    <a:cxn ang="0">
                      <a:pos x="connsiteX1" y="connsiteY1"/>
                    </a:cxn>
                    <a:cxn ang="0">
                      <a:pos x="connsiteX2" y="connsiteY2"/>
                    </a:cxn>
                    <a:cxn ang="0">
                      <a:pos x="connsiteX3" y="connsiteY3"/>
                    </a:cxn>
                  </a:cxnLst>
                  <a:rect l="l" t="t" r="r" b="b"/>
                  <a:pathLst>
                    <a:path w="10917" h="145204">
                      <a:moveTo>
                        <a:pt x="10917" y="138904"/>
                      </a:moveTo>
                      <a:lnTo>
                        <a:pt x="0" y="145205"/>
                      </a:lnTo>
                      <a:lnTo>
                        <a:pt x="0" y="6301"/>
                      </a:lnTo>
                      <a:lnTo>
                        <a:pt x="10917"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07" name="Freeform: Shape 106">
                  <a:extLst>
                    <a:ext uri="{FF2B5EF4-FFF2-40B4-BE49-F238E27FC236}">
                      <a16:creationId xmlns:a16="http://schemas.microsoft.com/office/drawing/2014/main" id="{5953B14D-E369-4DFE-84AF-0360F73900A2}"/>
                    </a:ext>
                  </a:extLst>
                </p:cNvPr>
                <p:cNvSpPr/>
                <p:nvPr/>
              </p:nvSpPr>
              <p:spPr>
                <a:xfrm>
                  <a:off x="7858215" y="1491010"/>
                  <a:ext cx="10917" cy="124460"/>
                </a:xfrm>
                <a:custGeom>
                  <a:avLst/>
                  <a:gdLst>
                    <a:gd name="connsiteX0" fmla="*/ 10918 w 10917"/>
                    <a:gd name="connsiteY0" fmla="*/ 118160 h 124460"/>
                    <a:gd name="connsiteX1" fmla="*/ 0 w 10917"/>
                    <a:gd name="connsiteY1" fmla="*/ 124461 h 124460"/>
                    <a:gd name="connsiteX2" fmla="*/ 0 w 10917"/>
                    <a:gd name="connsiteY2" fmla="*/ 6314 h 124460"/>
                    <a:gd name="connsiteX3" fmla="*/ 10918 w 10917"/>
                    <a:gd name="connsiteY3" fmla="*/ 0 h 124460"/>
                  </a:gdLst>
                  <a:ahLst/>
                  <a:cxnLst>
                    <a:cxn ang="0">
                      <a:pos x="connsiteX0" y="connsiteY0"/>
                    </a:cxn>
                    <a:cxn ang="0">
                      <a:pos x="connsiteX1" y="connsiteY1"/>
                    </a:cxn>
                    <a:cxn ang="0">
                      <a:pos x="connsiteX2" y="connsiteY2"/>
                    </a:cxn>
                    <a:cxn ang="0">
                      <a:pos x="connsiteX3" y="connsiteY3"/>
                    </a:cxn>
                  </a:cxnLst>
                  <a:rect l="l" t="t" r="r" b="b"/>
                  <a:pathLst>
                    <a:path w="10917" h="124460">
                      <a:moveTo>
                        <a:pt x="10918" y="118160"/>
                      </a:moveTo>
                      <a:lnTo>
                        <a:pt x="0" y="124461"/>
                      </a:lnTo>
                      <a:lnTo>
                        <a:pt x="0" y="6314"/>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08" name="Freeform: Shape 107">
                  <a:extLst>
                    <a:ext uri="{FF2B5EF4-FFF2-40B4-BE49-F238E27FC236}">
                      <a16:creationId xmlns:a16="http://schemas.microsoft.com/office/drawing/2014/main" id="{72F9D0CB-A60A-4E47-A39F-CBFC18AEAC1E}"/>
                    </a:ext>
                  </a:extLst>
                </p:cNvPr>
                <p:cNvSpPr/>
                <p:nvPr/>
              </p:nvSpPr>
              <p:spPr>
                <a:xfrm>
                  <a:off x="7874775" y="1497719"/>
                  <a:ext cx="10917" cy="108189"/>
                </a:xfrm>
                <a:custGeom>
                  <a:avLst/>
                  <a:gdLst>
                    <a:gd name="connsiteX0" fmla="*/ 10918 w 10917"/>
                    <a:gd name="connsiteY0" fmla="*/ 101889 h 108189"/>
                    <a:gd name="connsiteX1" fmla="*/ 0 w 10917"/>
                    <a:gd name="connsiteY1" fmla="*/ 108190 h 108189"/>
                    <a:gd name="connsiteX2" fmla="*/ 0 w 10917"/>
                    <a:gd name="connsiteY2" fmla="*/ 6301 h 108189"/>
                    <a:gd name="connsiteX3" fmla="*/ 10918 w 10917"/>
                    <a:gd name="connsiteY3" fmla="*/ 0 h 108189"/>
                  </a:gdLst>
                  <a:ahLst/>
                  <a:cxnLst>
                    <a:cxn ang="0">
                      <a:pos x="connsiteX0" y="connsiteY0"/>
                    </a:cxn>
                    <a:cxn ang="0">
                      <a:pos x="connsiteX1" y="connsiteY1"/>
                    </a:cxn>
                    <a:cxn ang="0">
                      <a:pos x="connsiteX2" y="connsiteY2"/>
                    </a:cxn>
                    <a:cxn ang="0">
                      <a:pos x="connsiteX3" y="connsiteY3"/>
                    </a:cxn>
                  </a:cxnLst>
                  <a:rect l="l" t="t" r="r" b="b"/>
                  <a:pathLst>
                    <a:path w="10917" h="108189">
                      <a:moveTo>
                        <a:pt x="10918" y="101889"/>
                      </a:moveTo>
                      <a:lnTo>
                        <a:pt x="0" y="108190"/>
                      </a:lnTo>
                      <a:lnTo>
                        <a:pt x="0" y="6301"/>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09" name="Freeform: Shape 108">
                  <a:extLst>
                    <a:ext uri="{FF2B5EF4-FFF2-40B4-BE49-F238E27FC236}">
                      <a16:creationId xmlns:a16="http://schemas.microsoft.com/office/drawing/2014/main" id="{F4B61444-1F5D-4C01-873E-E06A0B33D159}"/>
                    </a:ext>
                  </a:extLst>
                </p:cNvPr>
                <p:cNvSpPr/>
                <p:nvPr/>
              </p:nvSpPr>
              <p:spPr>
                <a:xfrm>
                  <a:off x="7891323" y="1536259"/>
                  <a:ext cx="10917" cy="60099"/>
                </a:xfrm>
                <a:custGeom>
                  <a:avLst/>
                  <a:gdLst>
                    <a:gd name="connsiteX0" fmla="*/ 10918 w 10917"/>
                    <a:gd name="connsiteY0" fmla="*/ 53786 h 60099"/>
                    <a:gd name="connsiteX1" fmla="*/ 0 w 10917"/>
                    <a:gd name="connsiteY1" fmla="*/ 60100 h 60099"/>
                    <a:gd name="connsiteX2" fmla="*/ 0 w 10917"/>
                    <a:gd name="connsiteY2" fmla="*/ 6314 h 60099"/>
                    <a:gd name="connsiteX3" fmla="*/ 10918 w 10917"/>
                    <a:gd name="connsiteY3" fmla="*/ 0 h 60099"/>
                  </a:gdLst>
                  <a:ahLst/>
                  <a:cxnLst>
                    <a:cxn ang="0">
                      <a:pos x="connsiteX0" y="connsiteY0"/>
                    </a:cxn>
                    <a:cxn ang="0">
                      <a:pos x="connsiteX1" y="connsiteY1"/>
                    </a:cxn>
                    <a:cxn ang="0">
                      <a:pos x="connsiteX2" y="connsiteY2"/>
                    </a:cxn>
                    <a:cxn ang="0">
                      <a:pos x="connsiteX3" y="connsiteY3"/>
                    </a:cxn>
                  </a:cxnLst>
                  <a:rect l="l" t="t" r="r" b="b"/>
                  <a:pathLst>
                    <a:path w="10917" h="60099">
                      <a:moveTo>
                        <a:pt x="10918" y="53786"/>
                      </a:moveTo>
                      <a:lnTo>
                        <a:pt x="0" y="60100"/>
                      </a:lnTo>
                      <a:lnTo>
                        <a:pt x="0" y="6314"/>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10" name="Freeform: Shape 109">
                  <a:extLst>
                    <a:ext uri="{FF2B5EF4-FFF2-40B4-BE49-F238E27FC236}">
                      <a16:creationId xmlns:a16="http://schemas.microsoft.com/office/drawing/2014/main" id="{FD11F8D5-8F3A-4A05-8C24-DB3AA5658B12}"/>
                    </a:ext>
                  </a:extLst>
                </p:cNvPr>
                <p:cNvSpPr/>
                <p:nvPr/>
              </p:nvSpPr>
              <p:spPr>
                <a:xfrm>
                  <a:off x="7924615" y="1412614"/>
                  <a:ext cx="10917" cy="164527"/>
                </a:xfrm>
                <a:custGeom>
                  <a:avLst/>
                  <a:gdLst>
                    <a:gd name="connsiteX0" fmla="*/ 10918 w 10917"/>
                    <a:gd name="connsiteY0" fmla="*/ 158214 h 164527"/>
                    <a:gd name="connsiteX1" fmla="*/ 0 w 10917"/>
                    <a:gd name="connsiteY1" fmla="*/ 164527 h 164527"/>
                    <a:gd name="connsiteX2" fmla="*/ 0 w 10917"/>
                    <a:gd name="connsiteY2" fmla="*/ 6301 h 164527"/>
                    <a:gd name="connsiteX3" fmla="*/ 10918 w 10917"/>
                    <a:gd name="connsiteY3" fmla="*/ 0 h 164527"/>
                  </a:gdLst>
                  <a:ahLst/>
                  <a:cxnLst>
                    <a:cxn ang="0">
                      <a:pos x="connsiteX0" y="connsiteY0"/>
                    </a:cxn>
                    <a:cxn ang="0">
                      <a:pos x="connsiteX1" y="connsiteY1"/>
                    </a:cxn>
                    <a:cxn ang="0">
                      <a:pos x="connsiteX2" y="connsiteY2"/>
                    </a:cxn>
                    <a:cxn ang="0">
                      <a:pos x="connsiteX3" y="connsiteY3"/>
                    </a:cxn>
                  </a:cxnLst>
                  <a:rect l="l" t="t" r="r" b="b"/>
                  <a:pathLst>
                    <a:path w="10917" h="164527">
                      <a:moveTo>
                        <a:pt x="10918" y="158214"/>
                      </a:moveTo>
                      <a:lnTo>
                        <a:pt x="0" y="164527"/>
                      </a:lnTo>
                      <a:lnTo>
                        <a:pt x="0" y="6301"/>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11" name="Freeform: Shape 110">
                  <a:extLst>
                    <a:ext uri="{FF2B5EF4-FFF2-40B4-BE49-F238E27FC236}">
                      <a16:creationId xmlns:a16="http://schemas.microsoft.com/office/drawing/2014/main" id="{09EC7E63-B0AE-4ADE-B1D1-ABCA1C8A30AD}"/>
                    </a:ext>
                  </a:extLst>
                </p:cNvPr>
                <p:cNvSpPr/>
                <p:nvPr/>
              </p:nvSpPr>
              <p:spPr>
                <a:xfrm>
                  <a:off x="7941163" y="1459389"/>
                  <a:ext cx="10930" cy="108189"/>
                </a:xfrm>
                <a:custGeom>
                  <a:avLst/>
                  <a:gdLst>
                    <a:gd name="connsiteX0" fmla="*/ 10931 w 10930"/>
                    <a:gd name="connsiteY0" fmla="*/ 101889 h 108189"/>
                    <a:gd name="connsiteX1" fmla="*/ 0 w 10930"/>
                    <a:gd name="connsiteY1" fmla="*/ 108190 h 108189"/>
                    <a:gd name="connsiteX2" fmla="*/ 0 w 10930"/>
                    <a:gd name="connsiteY2" fmla="*/ 6301 h 108189"/>
                    <a:gd name="connsiteX3" fmla="*/ 10931 w 10930"/>
                    <a:gd name="connsiteY3" fmla="*/ 0 h 108189"/>
                  </a:gdLst>
                  <a:ahLst/>
                  <a:cxnLst>
                    <a:cxn ang="0">
                      <a:pos x="connsiteX0" y="connsiteY0"/>
                    </a:cxn>
                    <a:cxn ang="0">
                      <a:pos x="connsiteX1" y="connsiteY1"/>
                    </a:cxn>
                    <a:cxn ang="0">
                      <a:pos x="connsiteX2" y="connsiteY2"/>
                    </a:cxn>
                    <a:cxn ang="0">
                      <a:pos x="connsiteX3" y="connsiteY3"/>
                    </a:cxn>
                  </a:cxnLst>
                  <a:rect l="l" t="t" r="r" b="b"/>
                  <a:pathLst>
                    <a:path w="10930" h="108189">
                      <a:moveTo>
                        <a:pt x="10931" y="101889"/>
                      </a:moveTo>
                      <a:lnTo>
                        <a:pt x="0" y="108190"/>
                      </a:lnTo>
                      <a:lnTo>
                        <a:pt x="0" y="6301"/>
                      </a:lnTo>
                      <a:lnTo>
                        <a:pt x="1093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12" name="Freeform: Shape 111">
                  <a:extLst>
                    <a:ext uri="{FF2B5EF4-FFF2-40B4-BE49-F238E27FC236}">
                      <a16:creationId xmlns:a16="http://schemas.microsoft.com/office/drawing/2014/main" id="{945CC649-1ACC-4CDB-B7F0-F79F18C706B7}"/>
                    </a:ext>
                  </a:extLst>
                </p:cNvPr>
                <p:cNvSpPr/>
                <p:nvPr/>
              </p:nvSpPr>
              <p:spPr>
                <a:xfrm>
                  <a:off x="7957723" y="1352290"/>
                  <a:ext cx="10917" cy="205725"/>
                </a:xfrm>
                <a:custGeom>
                  <a:avLst/>
                  <a:gdLst>
                    <a:gd name="connsiteX0" fmla="*/ 10918 w 10917"/>
                    <a:gd name="connsiteY0" fmla="*/ 199424 h 205725"/>
                    <a:gd name="connsiteX1" fmla="*/ 0 w 10917"/>
                    <a:gd name="connsiteY1" fmla="*/ 205725 h 205725"/>
                    <a:gd name="connsiteX2" fmla="*/ 0 w 10917"/>
                    <a:gd name="connsiteY2" fmla="*/ 6301 h 205725"/>
                    <a:gd name="connsiteX3" fmla="*/ 10918 w 10917"/>
                    <a:gd name="connsiteY3" fmla="*/ 0 h 205725"/>
                  </a:gdLst>
                  <a:ahLst/>
                  <a:cxnLst>
                    <a:cxn ang="0">
                      <a:pos x="connsiteX0" y="connsiteY0"/>
                    </a:cxn>
                    <a:cxn ang="0">
                      <a:pos x="connsiteX1" y="connsiteY1"/>
                    </a:cxn>
                    <a:cxn ang="0">
                      <a:pos x="connsiteX2" y="connsiteY2"/>
                    </a:cxn>
                    <a:cxn ang="0">
                      <a:pos x="connsiteX3" y="connsiteY3"/>
                    </a:cxn>
                  </a:cxnLst>
                  <a:rect l="l" t="t" r="r" b="b"/>
                  <a:pathLst>
                    <a:path w="10917" h="205725">
                      <a:moveTo>
                        <a:pt x="10918" y="199424"/>
                      </a:moveTo>
                      <a:lnTo>
                        <a:pt x="0" y="205725"/>
                      </a:lnTo>
                      <a:lnTo>
                        <a:pt x="0" y="6301"/>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13" name="Freeform: Shape 112">
                  <a:extLst>
                    <a:ext uri="{FF2B5EF4-FFF2-40B4-BE49-F238E27FC236}">
                      <a16:creationId xmlns:a16="http://schemas.microsoft.com/office/drawing/2014/main" id="{00163DB1-3C05-4CEB-887C-BC71BC482B38}"/>
                    </a:ext>
                  </a:extLst>
                </p:cNvPr>
                <p:cNvSpPr/>
                <p:nvPr/>
              </p:nvSpPr>
              <p:spPr>
                <a:xfrm>
                  <a:off x="7991186" y="1422203"/>
                  <a:ext cx="10917" cy="116502"/>
                </a:xfrm>
                <a:custGeom>
                  <a:avLst/>
                  <a:gdLst>
                    <a:gd name="connsiteX0" fmla="*/ 10918 w 10917"/>
                    <a:gd name="connsiteY0" fmla="*/ 110189 h 116502"/>
                    <a:gd name="connsiteX1" fmla="*/ 0 w 10917"/>
                    <a:gd name="connsiteY1" fmla="*/ 116503 h 116502"/>
                    <a:gd name="connsiteX2" fmla="*/ 0 w 10917"/>
                    <a:gd name="connsiteY2" fmla="*/ 6314 h 116502"/>
                    <a:gd name="connsiteX3" fmla="*/ 10918 w 10917"/>
                    <a:gd name="connsiteY3" fmla="*/ 0 h 116502"/>
                  </a:gdLst>
                  <a:ahLst/>
                  <a:cxnLst>
                    <a:cxn ang="0">
                      <a:pos x="connsiteX0" y="connsiteY0"/>
                    </a:cxn>
                    <a:cxn ang="0">
                      <a:pos x="connsiteX1" y="connsiteY1"/>
                    </a:cxn>
                    <a:cxn ang="0">
                      <a:pos x="connsiteX2" y="connsiteY2"/>
                    </a:cxn>
                    <a:cxn ang="0">
                      <a:pos x="connsiteX3" y="connsiteY3"/>
                    </a:cxn>
                  </a:cxnLst>
                  <a:rect l="l" t="t" r="r" b="b"/>
                  <a:pathLst>
                    <a:path w="10917" h="116502">
                      <a:moveTo>
                        <a:pt x="10918" y="110189"/>
                      </a:moveTo>
                      <a:lnTo>
                        <a:pt x="0" y="116503"/>
                      </a:lnTo>
                      <a:lnTo>
                        <a:pt x="0" y="6314"/>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14" name="Freeform: Shape 113">
                  <a:extLst>
                    <a:ext uri="{FF2B5EF4-FFF2-40B4-BE49-F238E27FC236}">
                      <a16:creationId xmlns:a16="http://schemas.microsoft.com/office/drawing/2014/main" id="{D358F533-5A1A-403E-ACBF-9015CC497113}"/>
                    </a:ext>
                  </a:extLst>
                </p:cNvPr>
                <p:cNvSpPr/>
                <p:nvPr/>
              </p:nvSpPr>
              <p:spPr>
                <a:xfrm>
                  <a:off x="8007747" y="1451878"/>
                  <a:ext cx="10917" cy="77265"/>
                </a:xfrm>
                <a:custGeom>
                  <a:avLst/>
                  <a:gdLst>
                    <a:gd name="connsiteX0" fmla="*/ 10918 w 10917"/>
                    <a:gd name="connsiteY0" fmla="*/ 70965 h 77265"/>
                    <a:gd name="connsiteX1" fmla="*/ 0 w 10917"/>
                    <a:gd name="connsiteY1" fmla="*/ 77265 h 77265"/>
                    <a:gd name="connsiteX2" fmla="*/ 0 w 10917"/>
                    <a:gd name="connsiteY2" fmla="*/ 6301 h 77265"/>
                    <a:gd name="connsiteX3" fmla="*/ 10918 w 10917"/>
                    <a:gd name="connsiteY3" fmla="*/ 0 h 77265"/>
                  </a:gdLst>
                  <a:ahLst/>
                  <a:cxnLst>
                    <a:cxn ang="0">
                      <a:pos x="connsiteX0" y="connsiteY0"/>
                    </a:cxn>
                    <a:cxn ang="0">
                      <a:pos x="connsiteX1" y="connsiteY1"/>
                    </a:cxn>
                    <a:cxn ang="0">
                      <a:pos x="connsiteX2" y="connsiteY2"/>
                    </a:cxn>
                    <a:cxn ang="0">
                      <a:pos x="connsiteX3" y="connsiteY3"/>
                    </a:cxn>
                  </a:cxnLst>
                  <a:rect l="l" t="t" r="r" b="b"/>
                  <a:pathLst>
                    <a:path w="10917" h="77265">
                      <a:moveTo>
                        <a:pt x="10918" y="70965"/>
                      </a:moveTo>
                      <a:lnTo>
                        <a:pt x="0" y="77265"/>
                      </a:lnTo>
                      <a:lnTo>
                        <a:pt x="0" y="6301"/>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15" name="Freeform: Shape 114">
                  <a:extLst>
                    <a:ext uri="{FF2B5EF4-FFF2-40B4-BE49-F238E27FC236}">
                      <a16:creationId xmlns:a16="http://schemas.microsoft.com/office/drawing/2014/main" id="{A96306C0-8B87-4079-9DB7-7F60F2970D8D}"/>
                    </a:ext>
                  </a:extLst>
                </p:cNvPr>
                <p:cNvSpPr/>
                <p:nvPr/>
              </p:nvSpPr>
              <p:spPr>
                <a:xfrm>
                  <a:off x="8024294" y="1374389"/>
                  <a:ext cx="10917" cy="145191"/>
                </a:xfrm>
                <a:custGeom>
                  <a:avLst/>
                  <a:gdLst>
                    <a:gd name="connsiteX0" fmla="*/ 10918 w 10917"/>
                    <a:gd name="connsiteY0" fmla="*/ 138891 h 145191"/>
                    <a:gd name="connsiteX1" fmla="*/ 0 w 10917"/>
                    <a:gd name="connsiteY1" fmla="*/ 145191 h 145191"/>
                    <a:gd name="connsiteX2" fmla="*/ 0 w 10917"/>
                    <a:gd name="connsiteY2" fmla="*/ 6301 h 145191"/>
                    <a:gd name="connsiteX3" fmla="*/ 10918 w 10917"/>
                    <a:gd name="connsiteY3" fmla="*/ 0 h 145191"/>
                  </a:gdLst>
                  <a:ahLst/>
                  <a:cxnLst>
                    <a:cxn ang="0">
                      <a:pos x="connsiteX0" y="connsiteY0"/>
                    </a:cxn>
                    <a:cxn ang="0">
                      <a:pos x="connsiteX1" y="connsiteY1"/>
                    </a:cxn>
                    <a:cxn ang="0">
                      <a:pos x="connsiteX2" y="connsiteY2"/>
                    </a:cxn>
                    <a:cxn ang="0">
                      <a:pos x="connsiteX3" y="connsiteY3"/>
                    </a:cxn>
                  </a:cxnLst>
                  <a:rect l="l" t="t" r="r" b="b"/>
                  <a:pathLst>
                    <a:path w="10917" h="145191">
                      <a:moveTo>
                        <a:pt x="10918" y="138891"/>
                      </a:moveTo>
                      <a:lnTo>
                        <a:pt x="0" y="145191"/>
                      </a:lnTo>
                      <a:lnTo>
                        <a:pt x="0" y="6301"/>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16" name="Freeform: Shape 115">
                  <a:extLst>
                    <a:ext uri="{FF2B5EF4-FFF2-40B4-BE49-F238E27FC236}">
                      <a16:creationId xmlns:a16="http://schemas.microsoft.com/office/drawing/2014/main" id="{84A4802B-0326-48D2-BC34-7AF392605A85}"/>
                    </a:ext>
                  </a:extLst>
                </p:cNvPr>
                <p:cNvSpPr/>
                <p:nvPr/>
              </p:nvSpPr>
              <p:spPr>
                <a:xfrm>
                  <a:off x="8052706" y="1338663"/>
                  <a:ext cx="10917" cy="164514"/>
                </a:xfrm>
                <a:custGeom>
                  <a:avLst/>
                  <a:gdLst>
                    <a:gd name="connsiteX0" fmla="*/ 10918 w 10917"/>
                    <a:gd name="connsiteY0" fmla="*/ 158214 h 164514"/>
                    <a:gd name="connsiteX1" fmla="*/ 0 w 10917"/>
                    <a:gd name="connsiteY1" fmla="*/ 164514 h 164514"/>
                    <a:gd name="connsiteX2" fmla="*/ 0 w 10917"/>
                    <a:gd name="connsiteY2" fmla="*/ 6301 h 164514"/>
                    <a:gd name="connsiteX3" fmla="*/ 10918 w 10917"/>
                    <a:gd name="connsiteY3" fmla="*/ 0 h 164514"/>
                  </a:gdLst>
                  <a:ahLst/>
                  <a:cxnLst>
                    <a:cxn ang="0">
                      <a:pos x="connsiteX0" y="connsiteY0"/>
                    </a:cxn>
                    <a:cxn ang="0">
                      <a:pos x="connsiteX1" y="connsiteY1"/>
                    </a:cxn>
                    <a:cxn ang="0">
                      <a:pos x="connsiteX2" y="connsiteY2"/>
                    </a:cxn>
                    <a:cxn ang="0">
                      <a:pos x="connsiteX3" y="connsiteY3"/>
                    </a:cxn>
                  </a:cxnLst>
                  <a:rect l="l" t="t" r="r" b="b"/>
                  <a:pathLst>
                    <a:path w="10917" h="164514">
                      <a:moveTo>
                        <a:pt x="10918" y="158214"/>
                      </a:moveTo>
                      <a:lnTo>
                        <a:pt x="0" y="164514"/>
                      </a:lnTo>
                      <a:lnTo>
                        <a:pt x="0" y="6301"/>
                      </a:lnTo>
                      <a:lnTo>
                        <a:pt x="1091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17" name="Freeform: Shape 116">
                  <a:extLst>
                    <a:ext uri="{FF2B5EF4-FFF2-40B4-BE49-F238E27FC236}">
                      <a16:creationId xmlns:a16="http://schemas.microsoft.com/office/drawing/2014/main" id="{8108541E-3F11-4D27-9343-A474CF8D8C20}"/>
                    </a:ext>
                  </a:extLst>
                </p:cNvPr>
                <p:cNvSpPr/>
                <p:nvPr/>
              </p:nvSpPr>
              <p:spPr>
                <a:xfrm>
                  <a:off x="8069267" y="1282904"/>
                  <a:ext cx="5458" cy="210710"/>
                </a:xfrm>
                <a:custGeom>
                  <a:avLst/>
                  <a:gdLst>
                    <a:gd name="connsiteX0" fmla="*/ 5459 w 5458"/>
                    <a:gd name="connsiteY0" fmla="*/ 207567 h 210710"/>
                    <a:gd name="connsiteX1" fmla="*/ 0 w 5458"/>
                    <a:gd name="connsiteY1" fmla="*/ 210710 h 210710"/>
                    <a:gd name="connsiteX2" fmla="*/ 0 w 5458"/>
                    <a:gd name="connsiteY2" fmla="*/ 3144 h 210710"/>
                    <a:gd name="connsiteX3" fmla="*/ 5459 w 5458"/>
                    <a:gd name="connsiteY3" fmla="*/ 0 h 210710"/>
                  </a:gdLst>
                  <a:ahLst/>
                  <a:cxnLst>
                    <a:cxn ang="0">
                      <a:pos x="connsiteX0" y="connsiteY0"/>
                    </a:cxn>
                    <a:cxn ang="0">
                      <a:pos x="connsiteX1" y="connsiteY1"/>
                    </a:cxn>
                    <a:cxn ang="0">
                      <a:pos x="connsiteX2" y="connsiteY2"/>
                    </a:cxn>
                    <a:cxn ang="0">
                      <a:pos x="connsiteX3" y="connsiteY3"/>
                    </a:cxn>
                  </a:cxnLst>
                  <a:rect l="l" t="t" r="r" b="b"/>
                  <a:pathLst>
                    <a:path w="5458" h="210710">
                      <a:moveTo>
                        <a:pt x="5459" y="207567"/>
                      </a:moveTo>
                      <a:lnTo>
                        <a:pt x="0" y="210710"/>
                      </a:lnTo>
                      <a:lnTo>
                        <a:pt x="0" y="3144"/>
                      </a:lnTo>
                      <a:lnTo>
                        <a:pt x="5459"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18" name="Freeform: Shape 117">
                  <a:extLst>
                    <a:ext uri="{FF2B5EF4-FFF2-40B4-BE49-F238E27FC236}">
                      <a16:creationId xmlns:a16="http://schemas.microsoft.com/office/drawing/2014/main" id="{45824310-C138-4844-94EF-8B2C49A001BD}"/>
                    </a:ext>
                  </a:extLst>
                </p:cNvPr>
                <p:cNvSpPr/>
                <p:nvPr/>
              </p:nvSpPr>
              <p:spPr>
                <a:xfrm>
                  <a:off x="8085815" y="1278327"/>
                  <a:ext cx="10930" cy="205738"/>
                </a:xfrm>
                <a:custGeom>
                  <a:avLst/>
                  <a:gdLst>
                    <a:gd name="connsiteX0" fmla="*/ 10931 w 10930"/>
                    <a:gd name="connsiteY0" fmla="*/ 199438 h 205738"/>
                    <a:gd name="connsiteX1" fmla="*/ 0 w 10930"/>
                    <a:gd name="connsiteY1" fmla="*/ 205738 h 205738"/>
                    <a:gd name="connsiteX2" fmla="*/ 0 w 10930"/>
                    <a:gd name="connsiteY2" fmla="*/ 6301 h 205738"/>
                    <a:gd name="connsiteX3" fmla="*/ 10931 w 10930"/>
                    <a:gd name="connsiteY3" fmla="*/ 0 h 205738"/>
                  </a:gdLst>
                  <a:ahLst/>
                  <a:cxnLst>
                    <a:cxn ang="0">
                      <a:pos x="connsiteX0" y="connsiteY0"/>
                    </a:cxn>
                    <a:cxn ang="0">
                      <a:pos x="connsiteX1" y="connsiteY1"/>
                    </a:cxn>
                    <a:cxn ang="0">
                      <a:pos x="connsiteX2" y="connsiteY2"/>
                    </a:cxn>
                    <a:cxn ang="0">
                      <a:pos x="connsiteX3" y="connsiteY3"/>
                    </a:cxn>
                  </a:cxnLst>
                  <a:rect l="l" t="t" r="r" b="b"/>
                  <a:pathLst>
                    <a:path w="10930" h="205738">
                      <a:moveTo>
                        <a:pt x="10931" y="199438"/>
                      </a:moveTo>
                      <a:lnTo>
                        <a:pt x="0" y="205738"/>
                      </a:lnTo>
                      <a:lnTo>
                        <a:pt x="0" y="6301"/>
                      </a:lnTo>
                      <a:lnTo>
                        <a:pt x="1093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19" name="Freeform: Shape 118">
                  <a:extLst>
                    <a:ext uri="{FF2B5EF4-FFF2-40B4-BE49-F238E27FC236}">
                      <a16:creationId xmlns:a16="http://schemas.microsoft.com/office/drawing/2014/main" id="{D8D40EBA-22A7-4A16-986D-6F4F714EA04D}"/>
                    </a:ext>
                  </a:extLst>
                </p:cNvPr>
                <p:cNvSpPr/>
                <p:nvPr/>
              </p:nvSpPr>
              <p:spPr>
                <a:xfrm>
                  <a:off x="7725598" y="1502770"/>
                  <a:ext cx="371146" cy="225666"/>
                </a:xfrm>
                <a:custGeom>
                  <a:avLst/>
                  <a:gdLst>
                    <a:gd name="connsiteX0" fmla="*/ 371147 w 371146"/>
                    <a:gd name="connsiteY0" fmla="*/ 11391 h 225666"/>
                    <a:gd name="connsiteX1" fmla="*/ 0 w 371146"/>
                    <a:gd name="connsiteY1" fmla="*/ 225666 h 225666"/>
                    <a:gd name="connsiteX2" fmla="*/ 0 w 371146"/>
                    <a:gd name="connsiteY2" fmla="*/ 214275 h 225666"/>
                    <a:gd name="connsiteX3" fmla="*/ 371147 w 371146"/>
                    <a:gd name="connsiteY3" fmla="*/ 0 h 225666"/>
                  </a:gdLst>
                  <a:ahLst/>
                  <a:cxnLst>
                    <a:cxn ang="0">
                      <a:pos x="connsiteX0" y="connsiteY0"/>
                    </a:cxn>
                    <a:cxn ang="0">
                      <a:pos x="connsiteX1" y="connsiteY1"/>
                    </a:cxn>
                    <a:cxn ang="0">
                      <a:pos x="connsiteX2" y="connsiteY2"/>
                    </a:cxn>
                    <a:cxn ang="0">
                      <a:pos x="connsiteX3" y="connsiteY3"/>
                    </a:cxn>
                  </a:cxnLst>
                  <a:rect l="l" t="t" r="r" b="b"/>
                  <a:pathLst>
                    <a:path w="371146" h="225666">
                      <a:moveTo>
                        <a:pt x="371147" y="11391"/>
                      </a:moveTo>
                      <a:lnTo>
                        <a:pt x="0" y="225666"/>
                      </a:lnTo>
                      <a:lnTo>
                        <a:pt x="0" y="214275"/>
                      </a:lnTo>
                      <a:lnTo>
                        <a:pt x="371147"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20" name="Freeform: Shape 119">
                  <a:extLst>
                    <a:ext uri="{FF2B5EF4-FFF2-40B4-BE49-F238E27FC236}">
                      <a16:creationId xmlns:a16="http://schemas.microsoft.com/office/drawing/2014/main" id="{77ED2B03-E23D-49D3-8BD0-A34C9BE7FE7B}"/>
                    </a:ext>
                  </a:extLst>
                </p:cNvPr>
                <p:cNvSpPr/>
                <p:nvPr/>
              </p:nvSpPr>
              <p:spPr>
                <a:xfrm>
                  <a:off x="7725598" y="1521882"/>
                  <a:ext cx="371146" cy="219983"/>
                </a:xfrm>
                <a:custGeom>
                  <a:avLst/>
                  <a:gdLst>
                    <a:gd name="connsiteX0" fmla="*/ 371147 w 371146"/>
                    <a:gd name="connsiteY0" fmla="*/ 5696 h 219983"/>
                    <a:gd name="connsiteX1" fmla="*/ 0 w 371146"/>
                    <a:gd name="connsiteY1" fmla="*/ 219984 h 219983"/>
                    <a:gd name="connsiteX2" fmla="*/ 0 w 371146"/>
                    <a:gd name="connsiteY2" fmla="*/ 214288 h 219983"/>
                    <a:gd name="connsiteX3" fmla="*/ 371147 w 371146"/>
                    <a:gd name="connsiteY3" fmla="*/ 0 h 219983"/>
                  </a:gdLst>
                  <a:ahLst/>
                  <a:cxnLst>
                    <a:cxn ang="0">
                      <a:pos x="connsiteX0" y="connsiteY0"/>
                    </a:cxn>
                    <a:cxn ang="0">
                      <a:pos x="connsiteX1" y="connsiteY1"/>
                    </a:cxn>
                    <a:cxn ang="0">
                      <a:pos x="connsiteX2" y="connsiteY2"/>
                    </a:cxn>
                    <a:cxn ang="0">
                      <a:pos x="connsiteX3" y="connsiteY3"/>
                    </a:cxn>
                  </a:cxnLst>
                  <a:rect l="l" t="t" r="r" b="b"/>
                  <a:pathLst>
                    <a:path w="371146" h="219983">
                      <a:moveTo>
                        <a:pt x="371147" y="5696"/>
                      </a:moveTo>
                      <a:lnTo>
                        <a:pt x="0" y="219984"/>
                      </a:lnTo>
                      <a:lnTo>
                        <a:pt x="0" y="214288"/>
                      </a:lnTo>
                      <a:lnTo>
                        <a:pt x="371147"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21" name="Freeform: Shape 120">
                  <a:extLst>
                    <a:ext uri="{FF2B5EF4-FFF2-40B4-BE49-F238E27FC236}">
                      <a16:creationId xmlns:a16="http://schemas.microsoft.com/office/drawing/2014/main" id="{618E8CF6-C7EF-4A2B-983B-3393803F264A}"/>
                    </a:ext>
                  </a:extLst>
                </p:cNvPr>
                <p:cNvSpPr/>
                <p:nvPr/>
              </p:nvSpPr>
              <p:spPr>
                <a:xfrm>
                  <a:off x="7725598" y="1535036"/>
                  <a:ext cx="371146" cy="219970"/>
                </a:xfrm>
                <a:custGeom>
                  <a:avLst/>
                  <a:gdLst>
                    <a:gd name="connsiteX0" fmla="*/ 371147 w 371146"/>
                    <a:gd name="connsiteY0" fmla="*/ 5696 h 219970"/>
                    <a:gd name="connsiteX1" fmla="*/ 0 w 371146"/>
                    <a:gd name="connsiteY1" fmla="*/ 219971 h 219970"/>
                    <a:gd name="connsiteX2" fmla="*/ 0 w 371146"/>
                    <a:gd name="connsiteY2" fmla="*/ 214288 h 219970"/>
                    <a:gd name="connsiteX3" fmla="*/ 371147 w 371146"/>
                    <a:gd name="connsiteY3" fmla="*/ 0 h 219970"/>
                  </a:gdLst>
                  <a:ahLst/>
                  <a:cxnLst>
                    <a:cxn ang="0">
                      <a:pos x="connsiteX0" y="connsiteY0"/>
                    </a:cxn>
                    <a:cxn ang="0">
                      <a:pos x="connsiteX1" y="connsiteY1"/>
                    </a:cxn>
                    <a:cxn ang="0">
                      <a:pos x="connsiteX2" y="connsiteY2"/>
                    </a:cxn>
                    <a:cxn ang="0">
                      <a:pos x="connsiteX3" y="connsiteY3"/>
                    </a:cxn>
                  </a:cxnLst>
                  <a:rect l="l" t="t" r="r" b="b"/>
                  <a:pathLst>
                    <a:path w="371146" h="219970">
                      <a:moveTo>
                        <a:pt x="371147" y="5696"/>
                      </a:moveTo>
                      <a:lnTo>
                        <a:pt x="0" y="219971"/>
                      </a:lnTo>
                      <a:lnTo>
                        <a:pt x="0" y="214288"/>
                      </a:lnTo>
                      <a:lnTo>
                        <a:pt x="371147"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22" name="Freeform: Shape 121">
                  <a:extLst>
                    <a:ext uri="{FF2B5EF4-FFF2-40B4-BE49-F238E27FC236}">
                      <a16:creationId xmlns:a16="http://schemas.microsoft.com/office/drawing/2014/main" id="{8F4529E6-92B4-4C59-B00C-D823F320F318}"/>
                    </a:ext>
                  </a:extLst>
                </p:cNvPr>
                <p:cNvSpPr/>
                <p:nvPr/>
              </p:nvSpPr>
              <p:spPr>
                <a:xfrm>
                  <a:off x="7725598" y="1657774"/>
                  <a:ext cx="181338" cy="110386"/>
                </a:xfrm>
                <a:custGeom>
                  <a:avLst/>
                  <a:gdLst>
                    <a:gd name="connsiteX0" fmla="*/ 181338 w 181338"/>
                    <a:gd name="connsiteY0" fmla="*/ 5696 h 110386"/>
                    <a:gd name="connsiteX1" fmla="*/ 0 w 181338"/>
                    <a:gd name="connsiteY1" fmla="*/ 110386 h 110386"/>
                    <a:gd name="connsiteX2" fmla="*/ 0 w 181338"/>
                    <a:gd name="connsiteY2" fmla="*/ 104691 h 110386"/>
                    <a:gd name="connsiteX3" fmla="*/ 181338 w 181338"/>
                    <a:gd name="connsiteY3" fmla="*/ 0 h 110386"/>
                  </a:gdLst>
                  <a:ahLst/>
                  <a:cxnLst>
                    <a:cxn ang="0">
                      <a:pos x="connsiteX0" y="connsiteY0"/>
                    </a:cxn>
                    <a:cxn ang="0">
                      <a:pos x="connsiteX1" y="connsiteY1"/>
                    </a:cxn>
                    <a:cxn ang="0">
                      <a:pos x="connsiteX2" y="connsiteY2"/>
                    </a:cxn>
                    <a:cxn ang="0">
                      <a:pos x="connsiteX3" y="connsiteY3"/>
                    </a:cxn>
                  </a:cxnLst>
                  <a:rect l="l" t="t" r="r" b="b"/>
                  <a:pathLst>
                    <a:path w="181338" h="110386">
                      <a:moveTo>
                        <a:pt x="181338" y="5696"/>
                      </a:moveTo>
                      <a:lnTo>
                        <a:pt x="0" y="110386"/>
                      </a:lnTo>
                      <a:lnTo>
                        <a:pt x="0" y="104691"/>
                      </a:lnTo>
                      <a:lnTo>
                        <a:pt x="181338"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sp>
            <p:nvSpPr>
              <p:cNvPr id="123" name="Freeform: Shape 122">
                <a:extLst>
                  <a:ext uri="{FF2B5EF4-FFF2-40B4-BE49-F238E27FC236}">
                    <a16:creationId xmlns:a16="http://schemas.microsoft.com/office/drawing/2014/main" id="{D1558740-A4ED-45AA-BFD7-54145C8E1970}"/>
                  </a:ext>
                </a:extLst>
              </p:cNvPr>
              <p:cNvSpPr/>
              <p:nvPr/>
            </p:nvSpPr>
            <p:spPr>
              <a:xfrm>
                <a:off x="5910693" y="2209180"/>
                <a:ext cx="536621" cy="752185"/>
              </a:xfrm>
              <a:custGeom>
                <a:avLst/>
                <a:gdLst>
                  <a:gd name="connsiteX0" fmla="*/ 536621 w 536621"/>
                  <a:gd name="connsiteY0" fmla="*/ 439139 h 752185"/>
                  <a:gd name="connsiteX1" fmla="*/ 0 w 536621"/>
                  <a:gd name="connsiteY1" fmla="*/ 752185 h 752185"/>
                  <a:gd name="connsiteX2" fmla="*/ 0 w 536621"/>
                  <a:gd name="connsiteY2" fmla="*/ 313060 h 752185"/>
                  <a:gd name="connsiteX3" fmla="*/ 536621 w 536621"/>
                  <a:gd name="connsiteY3" fmla="*/ 0 h 752185"/>
                </a:gdLst>
                <a:ahLst/>
                <a:cxnLst>
                  <a:cxn ang="0">
                    <a:pos x="connsiteX0" y="connsiteY0"/>
                  </a:cxn>
                  <a:cxn ang="0">
                    <a:pos x="connsiteX1" y="connsiteY1"/>
                  </a:cxn>
                  <a:cxn ang="0">
                    <a:pos x="connsiteX2" y="connsiteY2"/>
                  </a:cxn>
                  <a:cxn ang="0">
                    <a:pos x="connsiteX3" y="connsiteY3"/>
                  </a:cxn>
                </a:cxnLst>
                <a:rect l="l" t="t" r="r" b="b"/>
                <a:pathLst>
                  <a:path w="536621" h="752185">
                    <a:moveTo>
                      <a:pt x="536621" y="439139"/>
                    </a:moveTo>
                    <a:lnTo>
                      <a:pt x="0" y="752185"/>
                    </a:lnTo>
                    <a:lnTo>
                      <a:pt x="0" y="313060"/>
                    </a:lnTo>
                    <a:lnTo>
                      <a:pt x="536621" y="0"/>
                    </a:lnTo>
                    <a:close/>
                  </a:path>
                </a:pathLst>
              </a:custGeom>
              <a:gradFill flip="none" rotWithShape="1">
                <a:gsLst>
                  <a:gs pos="0">
                    <a:srgbClr val="486AE5">
                      <a:shade val="30000"/>
                      <a:satMod val="115000"/>
                    </a:srgbClr>
                  </a:gs>
                  <a:gs pos="50000">
                    <a:srgbClr val="50CFDA"/>
                  </a:gs>
                  <a:gs pos="100000">
                    <a:schemeClr val="accent1">
                      <a:lumMod val="20000"/>
                      <a:lumOff val="80000"/>
                      <a:alpha val="6000"/>
                    </a:schemeClr>
                  </a:gs>
                </a:gsLst>
                <a:lin ang="18900000" scaled="1"/>
                <a:tileRect/>
              </a:gradFill>
              <a:ln w="1313" cap="flat">
                <a:noFill/>
                <a:prstDash val="solid"/>
                <a:miter/>
              </a:ln>
            </p:spPr>
            <p:txBody>
              <a:bodyPr rtlCol="0" anchor="ctr"/>
              <a:lstStyle/>
              <a:p>
                <a:pPr defTabSz="914378">
                  <a:defRPr/>
                </a:pPr>
                <a:endParaRPr lang="en-US">
                  <a:solidFill>
                    <a:srgbClr val="000000"/>
                  </a:solidFill>
                  <a:latin typeface="Calibri"/>
                </a:endParaRPr>
              </a:p>
            </p:txBody>
          </p:sp>
          <p:grpSp>
            <p:nvGrpSpPr>
              <p:cNvPr id="124" name="Graphic 3">
                <a:extLst>
                  <a:ext uri="{FF2B5EF4-FFF2-40B4-BE49-F238E27FC236}">
                    <a16:creationId xmlns:a16="http://schemas.microsoft.com/office/drawing/2014/main" id="{EECCF311-45E6-4AC7-9D6D-DBDFCE037C07}"/>
                  </a:ext>
                </a:extLst>
              </p:cNvPr>
              <p:cNvGrpSpPr/>
              <p:nvPr/>
            </p:nvGrpSpPr>
            <p:grpSpPr>
              <a:xfrm>
                <a:off x="4819272" y="2618144"/>
                <a:ext cx="319584" cy="575438"/>
                <a:chOff x="4819272" y="2618144"/>
                <a:chExt cx="319584" cy="575438"/>
              </a:xfrm>
              <a:solidFill>
                <a:srgbClr val="FFFFFF"/>
              </a:solidFill>
            </p:grpSpPr>
            <p:grpSp>
              <p:nvGrpSpPr>
                <p:cNvPr id="125" name="Graphic 3">
                  <a:extLst>
                    <a:ext uri="{FF2B5EF4-FFF2-40B4-BE49-F238E27FC236}">
                      <a16:creationId xmlns:a16="http://schemas.microsoft.com/office/drawing/2014/main" id="{0DFDD166-377F-4173-97EA-384E8A7EBD88}"/>
                    </a:ext>
                  </a:extLst>
                </p:cNvPr>
                <p:cNvGrpSpPr/>
                <p:nvPr/>
              </p:nvGrpSpPr>
              <p:grpSpPr>
                <a:xfrm>
                  <a:off x="4819272" y="2647910"/>
                  <a:ext cx="319584" cy="545672"/>
                  <a:chOff x="4819272" y="2647910"/>
                  <a:chExt cx="319584" cy="545672"/>
                </a:xfrm>
                <a:solidFill>
                  <a:srgbClr val="FFFFFF"/>
                </a:solidFill>
              </p:grpSpPr>
              <p:sp>
                <p:nvSpPr>
                  <p:cNvPr id="128" name="Freeform: Shape 127">
                    <a:extLst>
                      <a:ext uri="{FF2B5EF4-FFF2-40B4-BE49-F238E27FC236}">
                        <a16:creationId xmlns:a16="http://schemas.microsoft.com/office/drawing/2014/main" id="{4EC1805D-8223-481E-8B87-6A45124F6E63}"/>
                      </a:ext>
                    </a:extLst>
                  </p:cNvPr>
                  <p:cNvSpPr/>
                  <p:nvPr/>
                </p:nvSpPr>
                <p:spPr>
                  <a:xfrm>
                    <a:off x="4819272" y="3050344"/>
                    <a:ext cx="44170" cy="143238"/>
                  </a:xfrm>
                  <a:custGeom>
                    <a:avLst/>
                    <a:gdLst>
                      <a:gd name="connsiteX0" fmla="*/ 36567 w 44170"/>
                      <a:gd name="connsiteY0" fmla="*/ 125494 h 143238"/>
                      <a:gd name="connsiteX1" fmla="*/ 7603 w 44170"/>
                      <a:gd name="connsiteY1" fmla="*/ 142212 h 143238"/>
                      <a:gd name="connsiteX2" fmla="*/ 0 w 44170"/>
                      <a:gd name="connsiteY2" fmla="*/ 137832 h 143238"/>
                      <a:gd name="connsiteX3" fmla="*/ 0 w 44170"/>
                      <a:gd name="connsiteY3" fmla="*/ 30918 h 143238"/>
                      <a:gd name="connsiteX4" fmla="*/ 7603 w 44170"/>
                      <a:gd name="connsiteY4" fmla="*/ 17751 h 143238"/>
                      <a:gd name="connsiteX5" fmla="*/ 36567 w 44170"/>
                      <a:gd name="connsiteY5" fmla="*/ 1032 h 143238"/>
                      <a:gd name="connsiteX6" fmla="*/ 44170 w 44170"/>
                      <a:gd name="connsiteY6" fmla="*/ 5413 h 143238"/>
                      <a:gd name="connsiteX7" fmla="*/ 44170 w 44170"/>
                      <a:gd name="connsiteY7" fmla="*/ 112340 h 143238"/>
                      <a:gd name="connsiteX8" fmla="*/ 36567 w 44170"/>
                      <a:gd name="connsiteY8" fmla="*/ 125494 h 14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70" h="143238">
                        <a:moveTo>
                          <a:pt x="36567" y="125494"/>
                        </a:moveTo>
                        <a:lnTo>
                          <a:pt x="7603" y="142212"/>
                        </a:lnTo>
                        <a:cubicBezTo>
                          <a:pt x="3420" y="144619"/>
                          <a:pt x="0" y="142646"/>
                          <a:pt x="0" y="137832"/>
                        </a:cubicBezTo>
                        <a:lnTo>
                          <a:pt x="0" y="30918"/>
                        </a:lnTo>
                        <a:cubicBezTo>
                          <a:pt x="0" y="26090"/>
                          <a:pt x="3420" y="20171"/>
                          <a:pt x="7603" y="17751"/>
                        </a:cubicBezTo>
                        <a:lnTo>
                          <a:pt x="36567" y="1032"/>
                        </a:lnTo>
                        <a:cubicBezTo>
                          <a:pt x="40750" y="-1388"/>
                          <a:pt x="44170" y="598"/>
                          <a:pt x="44170" y="5413"/>
                        </a:cubicBezTo>
                        <a:lnTo>
                          <a:pt x="44170" y="112340"/>
                        </a:lnTo>
                        <a:cubicBezTo>
                          <a:pt x="44170" y="117154"/>
                          <a:pt x="40750" y="123086"/>
                          <a:pt x="36567" y="125494"/>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29" name="Freeform: Shape 128">
                    <a:extLst>
                      <a:ext uri="{FF2B5EF4-FFF2-40B4-BE49-F238E27FC236}">
                        <a16:creationId xmlns:a16="http://schemas.microsoft.com/office/drawing/2014/main" id="{4C8A2349-6AE8-4162-B251-6BB2F4D0443E}"/>
                      </a:ext>
                    </a:extLst>
                  </p:cNvPr>
                  <p:cNvSpPr/>
                  <p:nvPr/>
                </p:nvSpPr>
                <p:spPr>
                  <a:xfrm>
                    <a:off x="4888132" y="2956879"/>
                    <a:ext cx="44144" cy="196952"/>
                  </a:xfrm>
                  <a:custGeom>
                    <a:avLst/>
                    <a:gdLst>
                      <a:gd name="connsiteX0" fmla="*/ 36568 w 44144"/>
                      <a:gd name="connsiteY0" fmla="*/ 179208 h 196952"/>
                      <a:gd name="connsiteX1" fmla="*/ 7603 w 44144"/>
                      <a:gd name="connsiteY1" fmla="*/ 195926 h 196952"/>
                      <a:gd name="connsiteX2" fmla="*/ 0 w 44144"/>
                      <a:gd name="connsiteY2" fmla="*/ 191546 h 196952"/>
                      <a:gd name="connsiteX3" fmla="*/ 0 w 44144"/>
                      <a:gd name="connsiteY3" fmla="*/ 30899 h 196952"/>
                      <a:gd name="connsiteX4" fmla="*/ 7590 w 44144"/>
                      <a:gd name="connsiteY4" fmla="*/ 17745 h 196952"/>
                      <a:gd name="connsiteX5" fmla="*/ 36554 w 44144"/>
                      <a:gd name="connsiteY5" fmla="*/ 1027 h 196952"/>
                      <a:gd name="connsiteX6" fmla="*/ 44144 w 44144"/>
                      <a:gd name="connsiteY6" fmla="*/ 5407 h 196952"/>
                      <a:gd name="connsiteX7" fmla="*/ 44144 w 44144"/>
                      <a:gd name="connsiteY7" fmla="*/ 166054 h 196952"/>
                      <a:gd name="connsiteX8" fmla="*/ 36568 w 44144"/>
                      <a:gd name="connsiteY8" fmla="*/ 179208 h 19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44" h="196952">
                        <a:moveTo>
                          <a:pt x="36568" y="179208"/>
                        </a:moveTo>
                        <a:lnTo>
                          <a:pt x="7603" y="195926"/>
                        </a:lnTo>
                        <a:cubicBezTo>
                          <a:pt x="3420" y="198333"/>
                          <a:pt x="0" y="196360"/>
                          <a:pt x="0" y="191546"/>
                        </a:cubicBezTo>
                        <a:lnTo>
                          <a:pt x="0" y="30899"/>
                        </a:lnTo>
                        <a:cubicBezTo>
                          <a:pt x="0" y="26071"/>
                          <a:pt x="3420" y="20152"/>
                          <a:pt x="7590" y="17745"/>
                        </a:cubicBezTo>
                        <a:lnTo>
                          <a:pt x="36554" y="1027"/>
                        </a:lnTo>
                        <a:cubicBezTo>
                          <a:pt x="40737" y="-1380"/>
                          <a:pt x="44144" y="593"/>
                          <a:pt x="44144" y="5407"/>
                        </a:cubicBezTo>
                        <a:lnTo>
                          <a:pt x="44144" y="166054"/>
                        </a:lnTo>
                        <a:cubicBezTo>
                          <a:pt x="44157" y="170868"/>
                          <a:pt x="40750" y="176801"/>
                          <a:pt x="36568" y="179208"/>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30" name="Freeform: Shape 129">
                    <a:extLst>
                      <a:ext uri="{FF2B5EF4-FFF2-40B4-BE49-F238E27FC236}">
                        <a16:creationId xmlns:a16="http://schemas.microsoft.com/office/drawing/2014/main" id="{CFA2C4DA-17EE-4E12-8DA1-5488FEF2FC50}"/>
                      </a:ext>
                    </a:extLst>
                  </p:cNvPr>
                  <p:cNvSpPr/>
                  <p:nvPr/>
                </p:nvSpPr>
                <p:spPr>
                  <a:xfrm>
                    <a:off x="4956979" y="2850597"/>
                    <a:ext cx="44170" cy="263484"/>
                  </a:xfrm>
                  <a:custGeom>
                    <a:avLst/>
                    <a:gdLst>
                      <a:gd name="connsiteX0" fmla="*/ 36568 w 44170"/>
                      <a:gd name="connsiteY0" fmla="*/ 245739 h 263484"/>
                      <a:gd name="connsiteX1" fmla="*/ 7603 w 44170"/>
                      <a:gd name="connsiteY1" fmla="*/ 262458 h 263484"/>
                      <a:gd name="connsiteX2" fmla="*/ 0 w 44170"/>
                      <a:gd name="connsiteY2" fmla="*/ 258078 h 263484"/>
                      <a:gd name="connsiteX3" fmla="*/ 0 w 44170"/>
                      <a:gd name="connsiteY3" fmla="*/ 30899 h 263484"/>
                      <a:gd name="connsiteX4" fmla="*/ 7603 w 44170"/>
                      <a:gd name="connsiteY4" fmla="*/ 17745 h 263484"/>
                      <a:gd name="connsiteX5" fmla="*/ 36568 w 44170"/>
                      <a:gd name="connsiteY5" fmla="*/ 1027 h 263484"/>
                      <a:gd name="connsiteX6" fmla="*/ 44170 w 44170"/>
                      <a:gd name="connsiteY6" fmla="*/ 5407 h 263484"/>
                      <a:gd name="connsiteX7" fmla="*/ 44170 w 44170"/>
                      <a:gd name="connsiteY7" fmla="*/ 232585 h 263484"/>
                      <a:gd name="connsiteX8" fmla="*/ 36568 w 44170"/>
                      <a:gd name="connsiteY8" fmla="*/ 245739 h 2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70" h="263484">
                        <a:moveTo>
                          <a:pt x="36568" y="245739"/>
                        </a:moveTo>
                        <a:lnTo>
                          <a:pt x="7603" y="262458"/>
                        </a:lnTo>
                        <a:cubicBezTo>
                          <a:pt x="3420" y="264865"/>
                          <a:pt x="0" y="262892"/>
                          <a:pt x="0" y="258078"/>
                        </a:cubicBezTo>
                        <a:lnTo>
                          <a:pt x="0" y="30899"/>
                        </a:lnTo>
                        <a:cubicBezTo>
                          <a:pt x="0" y="26071"/>
                          <a:pt x="3420" y="20152"/>
                          <a:pt x="7603" y="17745"/>
                        </a:cubicBezTo>
                        <a:lnTo>
                          <a:pt x="36568" y="1027"/>
                        </a:lnTo>
                        <a:cubicBezTo>
                          <a:pt x="40750" y="-1380"/>
                          <a:pt x="44170" y="593"/>
                          <a:pt x="44170" y="5407"/>
                        </a:cubicBezTo>
                        <a:lnTo>
                          <a:pt x="44170" y="232585"/>
                        </a:lnTo>
                        <a:cubicBezTo>
                          <a:pt x="44170" y="237400"/>
                          <a:pt x="40750" y="243332"/>
                          <a:pt x="36568" y="245739"/>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31" name="Freeform: Shape 130">
                    <a:extLst>
                      <a:ext uri="{FF2B5EF4-FFF2-40B4-BE49-F238E27FC236}">
                        <a16:creationId xmlns:a16="http://schemas.microsoft.com/office/drawing/2014/main" id="{1105B42F-6217-44B2-8A4C-6D0766B7267A}"/>
                      </a:ext>
                    </a:extLst>
                  </p:cNvPr>
                  <p:cNvSpPr/>
                  <p:nvPr/>
                </p:nvSpPr>
                <p:spPr>
                  <a:xfrm>
                    <a:off x="5025852" y="2746853"/>
                    <a:ext cx="44157" cy="327476"/>
                  </a:xfrm>
                  <a:custGeom>
                    <a:avLst/>
                    <a:gdLst>
                      <a:gd name="connsiteX0" fmla="*/ 36554 w 44157"/>
                      <a:gd name="connsiteY0" fmla="*/ 309732 h 327476"/>
                      <a:gd name="connsiteX1" fmla="*/ 7590 w 44157"/>
                      <a:gd name="connsiteY1" fmla="*/ 326451 h 327476"/>
                      <a:gd name="connsiteX2" fmla="*/ 0 w 44157"/>
                      <a:gd name="connsiteY2" fmla="*/ 322057 h 327476"/>
                      <a:gd name="connsiteX3" fmla="*/ 0 w 44157"/>
                      <a:gd name="connsiteY3" fmla="*/ 30912 h 327476"/>
                      <a:gd name="connsiteX4" fmla="*/ 7590 w 44157"/>
                      <a:gd name="connsiteY4" fmla="*/ 17758 h 327476"/>
                      <a:gd name="connsiteX5" fmla="*/ 36554 w 44157"/>
                      <a:gd name="connsiteY5" fmla="*/ 1026 h 327476"/>
                      <a:gd name="connsiteX6" fmla="*/ 44157 w 44157"/>
                      <a:gd name="connsiteY6" fmla="*/ 5420 h 327476"/>
                      <a:gd name="connsiteX7" fmla="*/ 44157 w 44157"/>
                      <a:gd name="connsiteY7" fmla="*/ 296565 h 327476"/>
                      <a:gd name="connsiteX8" fmla="*/ 36554 w 44157"/>
                      <a:gd name="connsiteY8" fmla="*/ 309732 h 32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57" h="327476">
                        <a:moveTo>
                          <a:pt x="36554" y="309732"/>
                        </a:moveTo>
                        <a:lnTo>
                          <a:pt x="7590" y="326451"/>
                        </a:lnTo>
                        <a:cubicBezTo>
                          <a:pt x="3420" y="328858"/>
                          <a:pt x="0" y="326885"/>
                          <a:pt x="0" y="322057"/>
                        </a:cubicBezTo>
                        <a:lnTo>
                          <a:pt x="0" y="30912"/>
                        </a:lnTo>
                        <a:cubicBezTo>
                          <a:pt x="0" y="26084"/>
                          <a:pt x="3420" y="20165"/>
                          <a:pt x="7590" y="17758"/>
                        </a:cubicBezTo>
                        <a:lnTo>
                          <a:pt x="36554" y="1026"/>
                        </a:lnTo>
                        <a:cubicBezTo>
                          <a:pt x="40737" y="-1381"/>
                          <a:pt x="44157" y="592"/>
                          <a:pt x="44157" y="5420"/>
                        </a:cubicBezTo>
                        <a:lnTo>
                          <a:pt x="44157" y="296565"/>
                        </a:lnTo>
                        <a:cubicBezTo>
                          <a:pt x="44144" y="301393"/>
                          <a:pt x="40724" y="307312"/>
                          <a:pt x="36554" y="309732"/>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32" name="Freeform: Shape 131">
                    <a:extLst>
                      <a:ext uri="{FF2B5EF4-FFF2-40B4-BE49-F238E27FC236}">
                        <a16:creationId xmlns:a16="http://schemas.microsoft.com/office/drawing/2014/main" id="{0A934D1D-6504-4C61-BF03-DC0874FECB70}"/>
                      </a:ext>
                    </a:extLst>
                  </p:cNvPr>
                  <p:cNvSpPr/>
                  <p:nvPr/>
                </p:nvSpPr>
                <p:spPr>
                  <a:xfrm>
                    <a:off x="5094686" y="2647910"/>
                    <a:ext cx="44170" cy="386669"/>
                  </a:xfrm>
                  <a:custGeom>
                    <a:avLst/>
                    <a:gdLst>
                      <a:gd name="connsiteX0" fmla="*/ 36568 w 44170"/>
                      <a:gd name="connsiteY0" fmla="*/ 368924 h 386669"/>
                      <a:gd name="connsiteX1" fmla="*/ 7603 w 44170"/>
                      <a:gd name="connsiteY1" fmla="*/ 385643 h 386669"/>
                      <a:gd name="connsiteX2" fmla="*/ 0 w 44170"/>
                      <a:gd name="connsiteY2" fmla="*/ 381263 h 386669"/>
                      <a:gd name="connsiteX3" fmla="*/ 0 w 44170"/>
                      <a:gd name="connsiteY3" fmla="*/ 30899 h 386669"/>
                      <a:gd name="connsiteX4" fmla="*/ 7603 w 44170"/>
                      <a:gd name="connsiteY4" fmla="*/ 17745 h 386669"/>
                      <a:gd name="connsiteX5" fmla="*/ 36568 w 44170"/>
                      <a:gd name="connsiteY5" fmla="*/ 1027 h 386669"/>
                      <a:gd name="connsiteX6" fmla="*/ 44170 w 44170"/>
                      <a:gd name="connsiteY6" fmla="*/ 5407 h 386669"/>
                      <a:gd name="connsiteX7" fmla="*/ 44170 w 44170"/>
                      <a:gd name="connsiteY7" fmla="*/ 355771 h 386669"/>
                      <a:gd name="connsiteX8" fmla="*/ 36568 w 44170"/>
                      <a:gd name="connsiteY8" fmla="*/ 368924 h 38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70" h="386669">
                        <a:moveTo>
                          <a:pt x="36568" y="368924"/>
                        </a:moveTo>
                        <a:lnTo>
                          <a:pt x="7603" y="385643"/>
                        </a:lnTo>
                        <a:cubicBezTo>
                          <a:pt x="3420" y="388050"/>
                          <a:pt x="0" y="386077"/>
                          <a:pt x="0" y="381263"/>
                        </a:cubicBezTo>
                        <a:lnTo>
                          <a:pt x="0" y="30899"/>
                        </a:lnTo>
                        <a:cubicBezTo>
                          <a:pt x="0" y="26071"/>
                          <a:pt x="3420" y="20152"/>
                          <a:pt x="7603" y="17745"/>
                        </a:cubicBezTo>
                        <a:lnTo>
                          <a:pt x="36568" y="1027"/>
                        </a:lnTo>
                        <a:cubicBezTo>
                          <a:pt x="40750" y="-1381"/>
                          <a:pt x="44170" y="593"/>
                          <a:pt x="44170" y="5407"/>
                        </a:cubicBezTo>
                        <a:lnTo>
                          <a:pt x="44170" y="355771"/>
                        </a:lnTo>
                        <a:cubicBezTo>
                          <a:pt x="44170" y="360585"/>
                          <a:pt x="40750" y="366504"/>
                          <a:pt x="36568" y="368924"/>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sp>
              <p:nvSpPr>
                <p:cNvPr id="126" name="Freeform: Shape 125">
                  <a:extLst>
                    <a:ext uri="{FF2B5EF4-FFF2-40B4-BE49-F238E27FC236}">
                      <a16:creationId xmlns:a16="http://schemas.microsoft.com/office/drawing/2014/main" id="{6B13EE13-8173-4B30-A01C-8CB81DB36387}"/>
                    </a:ext>
                  </a:extLst>
                </p:cNvPr>
                <p:cNvSpPr/>
                <p:nvPr/>
              </p:nvSpPr>
              <p:spPr>
                <a:xfrm>
                  <a:off x="4824560" y="2648055"/>
                  <a:ext cx="249053" cy="394179"/>
                </a:xfrm>
                <a:custGeom>
                  <a:avLst/>
                  <a:gdLst>
                    <a:gd name="connsiteX0" fmla="*/ 7379 w 249053"/>
                    <a:gd name="connsiteY0" fmla="*/ 394179 h 394179"/>
                    <a:gd name="connsiteX1" fmla="*/ 0 w 249053"/>
                    <a:gd name="connsiteY1" fmla="*/ 392088 h 394179"/>
                    <a:gd name="connsiteX2" fmla="*/ 47433 w 249053"/>
                    <a:gd name="connsiteY2" fmla="*/ 291119 h 394179"/>
                    <a:gd name="connsiteX3" fmla="*/ 97338 w 249053"/>
                    <a:gd name="connsiteY3" fmla="*/ 262313 h 394179"/>
                    <a:gd name="connsiteX4" fmla="*/ 134379 w 249053"/>
                    <a:gd name="connsiteY4" fmla="*/ 151689 h 394179"/>
                    <a:gd name="connsiteX5" fmla="*/ 180812 w 249053"/>
                    <a:gd name="connsiteY5" fmla="*/ 124882 h 394179"/>
                    <a:gd name="connsiteX6" fmla="*/ 241819 w 249053"/>
                    <a:gd name="connsiteY6" fmla="*/ 0 h 394179"/>
                    <a:gd name="connsiteX7" fmla="*/ 249054 w 249053"/>
                    <a:gd name="connsiteY7" fmla="*/ 2381 h 394179"/>
                    <a:gd name="connsiteX8" fmla="*/ 185284 w 249053"/>
                    <a:gd name="connsiteY8" fmla="*/ 132932 h 394179"/>
                    <a:gd name="connsiteX9" fmla="*/ 140180 w 249053"/>
                    <a:gd name="connsiteY9" fmla="*/ 158976 h 394179"/>
                    <a:gd name="connsiteX10" fmla="*/ 103126 w 249053"/>
                    <a:gd name="connsiteY10" fmla="*/ 269587 h 394179"/>
                    <a:gd name="connsiteX11" fmla="*/ 52063 w 249053"/>
                    <a:gd name="connsiteY11" fmla="*/ 299077 h 39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053" h="394179">
                      <a:moveTo>
                        <a:pt x="7379" y="394179"/>
                      </a:moveTo>
                      <a:lnTo>
                        <a:pt x="0" y="392088"/>
                      </a:lnTo>
                      <a:lnTo>
                        <a:pt x="47433" y="291119"/>
                      </a:lnTo>
                      <a:lnTo>
                        <a:pt x="97338" y="262313"/>
                      </a:lnTo>
                      <a:lnTo>
                        <a:pt x="134379" y="151689"/>
                      </a:lnTo>
                      <a:lnTo>
                        <a:pt x="180812" y="124882"/>
                      </a:lnTo>
                      <a:lnTo>
                        <a:pt x="241819" y="0"/>
                      </a:lnTo>
                      <a:lnTo>
                        <a:pt x="249054" y="2381"/>
                      </a:lnTo>
                      <a:lnTo>
                        <a:pt x="185284" y="132932"/>
                      </a:lnTo>
                      <a:lnTo>
                        <a:pt x="140180" y="158976"/>
                      </a:lnTo>
                      <a:lnTo>
                        <a:pt x="103126" y="269587"/>
                      </a:lnTo>
                      <a:lnTo>
                        <a:pt x="52063" y="299077"/>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27" name="Freeform: Shape 126">
                  <a:extLst>
                    <a:ext uri="{FF2B5EF4-FFF2-40B4-BE49-F238E27FC236}">
                      <a16:creationId xmlns:a16="http://schemas.microsoft.com/office/drawing/2014/main" id="{300F3840-9D71-44B1-877F-C54B9193D307}"/>
                    </a:ext>
                  </a:extLst>
                </p:cNvPr>
                <p:cNvSpPr/>
                <p:nvPr/>
              </p:nvSpPr>
              <p:spPr>
                <a:xfrm>
                  <a:off x="5054356" y="2618144"/>
                  <a:ext cx="28569" cy="37830"/>
                </a:xfrm>
                <a:custGeom>
                  <a:avLst/>
                  <a:gdLst>
                    <a:gd name="connsiteX0" fmla="*/ 0 w 28569"/>
                    <a:gd name="connsiteY0" fmla="*/ 31701 h 37830"/>
                    <a:gd name="connsiteX1" fmla="*/ 28570 w 28569"/>
                    <a:gd name="connsiteY1" fmla="*/ 0 h 37830"/>
                    <a:gd name="connsiteX2" fmla="*/ 25689 w 28569"/>
                    <a:gd name="connsiteY2" fmla="*/ 37830 h 37830"/>
                  </a:gdLst>
                  <a:ahLst/>
                  <a:cxnLst>
                    <a:cxn ang="0">
                      <a:pos x="connsiteX0" y="connsiteY0"/>
                    </a:cxn>
                    <a:cxn ang="0">
                      <a:pos x="connsiteX1" y="connsiteY1"/>
                    </a:cxn>
                    <a:cxn ang="0">
                      <a:pos x="connsiteX2" y="connsiteY2"/>
                    </a:cxn>
                  </a:cxnLst>
                  <a:rect l="l" t="t" r="r" b="b"/>
                  <a:pathLst>
                    <a:path w="28569" h="37830">
                      <a:moveTo>
                        <a:pt x="0" y="31701"/>
                      </a:moveTo>
                      <a:lnTo>
                        <a:pt x="28570" y="0"/>
                      </a:lnTo>
                      <a:lnTo>
                        <a:pt x="25689" y="3783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grpSp>
            <p:nvGrpSpPr>
              <p:cNvPr id="133" name="Graphic 3">
                <a:extLst>
                  <a:ext uri="{FF2B5EF4-FFF2-40B4-BE49-F238E27FC236}">
                    <a16:creationId xmlns:a16="http://schemas.microsoft.com/office/drawing/2014/main" id="{05042606-F88C-4498-A973-C4AD4F6718AF}"/>
                  </a:ext>
                </a:extLst>
              </p:cNvPr>
              <p:cNvGrpSpPr/>
              <p:nvPr/>
            </p:nvGrpSpPr>
            <p:grpSpPr>
              <a:xfrm>
                <a:off x="8039474" y="1922362"/>
                <a:ext cx="593813" cy="468828"/>
                <a:chOff x="8039474" y="1922362"/>
                <a:chExt cx="593813" cy="468828"/>
              </a:xfrm>
              <a:solidFill>
                <a:srgbClr val="FFFFFF"/>
              </a:solidFill>
            </p:grpSpPr>
            <p:grpSp>
              <p:nvGrpSpPr>
                <p:cNvPr id="134" name="Graphic 3">
                  <a:extLst>
                    <a:ext uri="{FF2B5EF4-FFF2-40B4-BE49-F238E27FC236}">
                      <a16:creationId xmlns:a16="http://schemas.microsoft.com/office/drawing/2014/main" id="{63178E9C-7587-4ADF-8B58-5E8B8E70B99C}"/>
                    </a:ext>
                  </a:extLst>
                </p:cNvPr>
                <p:cNvGrpSpPr/>
                <p:nvPr/>
              </p:nvGrpSpPr>
              <p:grpSpPr>
                <a:xfrm>
                  <a:off x="8039474" y="2049132"/>
                  <a:ext cx="257537" cy="342057"/>
                  <a:chOff x="8039474" y="2049132"/>
                  <a:chExt cx="257537" cy="342057"/>
                </a:xfrm>
                <a:solidFill>
                  <a:srgbClr val="FFFFFF"/>
                </a:solidFill>
              </p:grpSpPr>
              <p:sp>
                <p:nvSpPr>
                  <p:cNvPr id="140" name="Freeform: Shape 139">
                    <a:extLst>
                      <a:ext uri="{FF2B5EF4-FFF2-40B4-BE49-F238E27FC236}">
                        <a16:creationId xmlns:a16="http://schemas.microsoft.com/office/drawing/2014/main" id="{5FF4B0A5-0440-42C5-AEF3-C8F2A615AD0A}"/>
                      </a:ext>
                    </a:extLst>
                  </p:cNvPr>
                  <p:cNvSpPr/>
                  <p:nvPr/>
                </p:nvSpPr>
                <p:spPr>
                  <a:xfrm>
                    <a:off x="8039474" y="2098543"/>
                    <a:ext cx="239293" cy="292646"/>
                  </a:xfrm>
                  <a:custGeom>
                    <a:avLst/>
                    <a:gdLst>
                      <a:gd name="connsiteX0" fmla="*/ 119647 w 239293"/>
                      <a:gd name="connsiteY0" fmla="*/ 0 h 292646"/>
                      <a:gd name="connsiteX1" fmla="*/ 0 w 239293"/>
                      <a:gd name="connsiteY1" fmla="*/ 207238 h 292646"/>
                      <a:gd name="connsiteX2" fmla="*/ 119647 w 239293"/>
                      <a:gd name="connsiteY2" fmla="*/ 276308 h 292646"/>
                      <a:gd name="connsiteX3" fmla="*/ 239293 w 239293"/>
                      <a:gd name="connsiteY3" fmla="*/ 69084 h 292646"/>
                      <a:gd name="connsiteX4" fmla="*/ 119647 w 239293"/>
                      <a:gd name="connsiteY4" fmla="*/ 138154 h 292646"/>
                      <a:gd name="connsiteX5" fmla="*/ 119647 w 239293"/>
                      <a:gd name="connsiteY5" fmla="*/ 0 h 29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93" h="292646">
                        <a:moveTo>
                          <a:pt x="119647" y="0"/>
                        </a:moveTo>
                        <a:cubicBezTo>
                          <a:pt x="53562" y="38146"/>
                          <a:pt x="0" y="130933"/>
                          <a:pt x="0" y="207238"/>
                        </a:cubicBezTo>
                        <a:cubicBezTo>
                          <a:pt x="0" y="283530"/>
                          <a:pt x="53575" y="314454"/>
                          <a:pt x="119647" y="276308"/>
                        </a:cubicBezTo>
                        <a:cubicBezTo>
                          <a:pt x="185718" y="238162"/>
                          <a:pt x="239293" y="145376"/>
                          <a:pt x="239293" y="69084"/>
                        </a:cubicBezTo>
                        <a:lnTo>
                          <a:pt x="119647" y="138154"/>
                        </a:lnTo>
                        <a:lnTo>
                          <a:pt x="119647"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41" name="Freeform: Shape 140">
                    <a:extLst>
                      <a:ext uri="{FF2B5EF4-FFF2-40B4-BE49-F238E27FC236}">
                        <a16:creationId xmlns:a16="http://schemas.microsoft.com/office/drawing/2014/main" id="{2493701C-B796-4B08-ABA5-8D7DE5B1379D}"/>
                      </a:ext>
                    </a:extLst>
                  </p:cNvPr>
                  <p:cNvSpPr/>
                  <p:nvPr/>
                </p:nvSpPr>
                <p:spPr>
                  <a:xfrm>
                    <a:off x="8179298" y="2049132"/>
                    <a:ext cx="117713" cy="151997"/>
                  </a:xfrm>
                  <a:custGeom>
                    <a:avLst/>
                    <a:gdLst>
                      <a:gd name="connsiteX0" fmla="*/ 0 w 117713"/>
                      <a:gd name="connsiteY0" fmla="*/ 16079 h 151997"/>
                      <a:gd name="connsiteX1" fmla="*/ 0 w 117713"/>
                      <a:gd name="connsiteY1" fmla="*/ 151997 h 151997"/>
                      <a:gd name="connsiteX2" fmla="*/ 117713 w 117713"/>
                      <a:gd name="connsiteY2" fmla="*/ 84032 h 151997"/>
                      <a:gd name="connsiteX3" fmla="*/ 0 w 117713"/>
                      <a:gd name="connsiteY3" fmla="*/ 16079 h 151997"/>
                    </a:gdLst>
                    <a:ahLst/>
                    <a:cxnLst>
                      <a:cxn ang="0">
                        <a:pos x="connsiteX0" y="connsiteY0"/>
                      </a:cxn>
                      <a:cxn ang="0">
                        <a:pos x="connsiteX1" y="connsiteY1"/>
                      </a:cxn>
                      <a:cxn ang="0">
                        <a:pos x="connsiteX2" y="connsiteY2"/>
                      </a:cxn>
                      <a:cxn ang="0">
                        <a:pos x="connsiteX3" y="connsiteY3"/>
                      </a:cxn>
                    </a:cxnLst>
                    <a:rect l="l" t="t" r="r" b="b"/>
                    <a:pathLst>
                      <a:path w="117713" h="151997">
                        <a:moveTo>
                          <a:pt x="0" y="16079"/>
                        </a:moveTo>
                        <a:lnTo>
                          <a:pt x="0" y="151997"/>
                        </a:lnTo>
                        <a:lnTo>
                          <a:pt x="117713" y="84032"/>
                        </a:lnTo>
                        <a:cubicBezTo>
                          <a:pt x="117700" y="8976"/>
                          <a:pt x="65006" y="-21462"/>
                          <a:pt x="0" y="16079"/>
                        </a:cubicBezTo>
                        <a:close/>
                      </a:path>
                    </a:pathLst>
                  </a:custGeom>
                  <a:solidFill>
                    <a:srgbClr val="0070C0"/>
                  </a:solidFill>
                  <a:ln w="1313" cap="flat">
                    <a:noFill/>
                    <a:prstDash val="solid"/>
                    <a:miter/>
                  </a:ln>
                </p:spPr>
                <p:txBody>
                  <a:bodyPr rtlCol="0" anchor="ctr"/>
                  <a:lstStyle/>
                  <a:p>
                    <a:pPr defTabSz="914378">
                      <a:defRPr/>
                    </a:pPr>
                    <a:endParaRPr lang="en-US">
                      <a:solidFill>
                        <a:srgbClr val="000000"/>
                      </a:solidFill>
                      <a:latin typeface="Calibri"/>
                    </a:endParaRPr>
                  </a:p>
                </p:txBody>
              </p:sp>
            </p:grpSp>
            <p:grpSp>
              <p:nvGrpSpPr>
                <p:cNvPr id="135" name="Graphic 3">
                  <a:extLst>
                    <a:ext uri="{FF2B5EF4-FFF2-40B4-BE49-F238E27FC236}">
                      <a16:creationId xmlns:a16="http://schemas.microsoft.com/office/drawing/2014/main" id="{1E89031B-0825-4526-A812-7463DC06D3A9}"/>
                    </a:ext>
                  </a:extLst>
                </p:cNvPr>
                <p:cNvGrpSpPr/>
                <p:nvPr/>
              </p:nvGrpSpPr>
              <p:grpSpPr>
                <a:xfrm>
                  <a:off x="8332369" y="1922362"/>
                  <a:ext cx="300918" cy="281543"/>
                  <a:chOff x="8332369" y="1922362"/>
                  <a:chExt cx="300918" cy="281543"/>
                </a:xfrm>
                <a:solidFill>
                  <a:srgbClr val="FFFFFF"/>
                </a:solidFill>
              </p:grpSpPr>
              <p:sp>
                <p:nvSpPr>
                  <p:cNvPr id="136" name="Freeform: Shape 135">
                    <a:extLst>
                      <a:ext uri="{FF2B5EF4-FFF2-40B4-BE49-F238E27FC236}">
                        <a16:creationId xmlns:a16="http://schemas.microsoft.com/office/drawing/2014/main" id="{12305F81-2C4D-46F3-B3FF-54AA736D8C3B}"/>
                      </a:ext>
                    </a:extLst>
                  </p:cNvPr>
                  <p:cNvSpPr/>
                  <p:nvPr/>
                </p:nvSpPr>
                <p:spPr>
                  <a:xfrm>
                    <a:off x="8332369" y="1922362"/>
                    <a:ext cx="217194" cy="149479"/>
                  </a:xfrm>
                  <a:custGeom>
                    <a:avLst/>
                    <a:gdLst>
                      <a:gd name="connsiteX0" fmla="*/ 217195 w 217194"/>
                      <a:gd name="connsiteY0" fmla="*/ 24084 h 149479"/>
                      <a:gd name="connsiteX1" fmla="*/ 0 w 217194"/>
                      <a:gd name="connsiteY1" fmla="*/ 149479 h 149479"/>
                      <a:gd name="connsiteX2" fmla="*/ 0 w 217194"/>
                      <a:gd name="connsiteY2" fmla="*/ 125395 h 149479"/>
                      <a:gd name="connsiteX3" fmla="*/ 217182 w 217194"/>
                      <a:gd name="connsiteY3" fmla="*/ 0 h 149479"/>
                    </a:gdLst>
                    <a:ahLst/>
                    <a:cxnLst>
                      <a:cxn ang="0">
                        <a:pos x="connsiteX0" y="connsiteY0"/>
                      </a:cxn>
                      <a:cxn ang="0">
                        <a:pos x="connsiteX1" y="connsiteY1"/>
                      </a:cxn>
                      <a:cxn ang="0">
                        <a:pos x="connsiteX2" y="connsiteY2"/>
                      </a:cxn>
                      <a:cxn ang="0">
                        <a:pos x="connsiteX3" y="connsiteY3"/>
                      </a:cxn>
                    </a:cxnLst>
                    <a:rect l="l" t="t" r="r" b="b"/>
                    <a:pathLst>
                      <a:path w="217194" h="149479">
                        <a:moveTo>
                          <a:pt x="217195" y="24084"/>
                        </a:moveTo>
                        <a:lnTo>
                          <a:pt x="0" y="149479"/>
                        </a:lnTo>
                        <a:lnTo>
                          <a:pt x="0" y="125395"/>
                        </a:lnTo>
                        <a:lnTo>
                          <a:pt x="21718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37" name="Freeform: Shape 136">
                    <a:extLst>
                      <a:ext uri="{FF2B5EF4-FFF2-40B4-BE49-F238E27FC236}">
                        <a16:creationId xmlns:a16="http://schemas.microsoft.com/office/drawing/2014/main" id="{6376EDF1-E185-4FD3-AFE6-A4ED9E6DED0B}"/>
                      </a:ext>
                    </a:extLst>
                  </p:cNvPr>
                  <p:cNvSpPr/>
                  <p:nvPr/>
                </p:nvSpPr>
                <p:spPr>
                  <a:xfrm>
                    <a:off x="8332369" y="1935279"/>
                    <a:ext cx="300918" cy="189045"/>
                  </a:xfrm>
                  <a:custGeom>
                    <a:avLst/>
                    <a:gdLst>
                      <a:gd name="connsiteX0" fmla="*/ 300919 w 300918"/>
                      <a:gd name="connsiteY0" fmla="*/ 15311 h 189045"/>
                      <a:gd name="connsiteX1" fmla="*/ 0 w 300918"/>
                      <a:gd name="connsiteY1" fmla="*/ 189046 h 189045"/>
                      <a:gd name="connsiteX2" fmla="*/ 0 w 300918"/>
                      <a:gd name="connsiteY2" fmla="*/ 173735 h 189045"/>
                      <a:gd name="connsiteX3" fmla="*/ 300919 w 300918"/>
                      <a:gd name="connsiteY3" fmla="*/ 0 h 189045"/>
                    </a:gdLst>
                    <a:ahLst/>
                    <a:cxnLst>
                      <a:cxn ang="0">
                        <a:pos x="connsiteX0" y="connsiteY0"/>
                      </a:cxn>
                      <a:cxn ang="0">
                        <a:pos x="connsiteX1" y="connsiteY1"/>
                      </a:cxn>
                      <a:cxn ang="0">
                        <a:pos x="connsiteX2" y="connsiteY2"/>
                      </a:cxn>
                      <a:cxn ang="0">
                        <a:pos x="connsiteX3" y="connsiteY3"/>
                      </a:cxn>
                    </a:cxnLst>
                    <a:rect l="l" t="t" r="r" b="b"/>
                    <a:pathLst>
                      <a:path w="300918" h="189045">
                        <a:moveTo>
                          <a:pt x="300919" y="15311"/>
                        </a:moveTo>
                        <a:lnTo>
                          <a:pt x="0" y="189046"/>
                        </a:lnTo>
                        <a:lnTo>
                          <a:pt x="0" y="173735"/>
                        </a:lnTo>
                        <a:lnTo>
                          <a:pt x="300919"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38" name="Freeform: Shape 137">
                    <a:extLst>
                      <a:ext uri="{FF2B5EF4-FFF2-40B4-BE49-F238E27FC236}">
                        <a16:creationId xmlns:a16="http://schemas.microsoft.com/office/drawing/2014/main" id="{45489D6B-275F-4554-9FE5-F657221FAAD2}"/>
                      </a:ext>
                    </a:extLst>
                  </p:cNvPr>
                  <p:cNvSpPr/>
                  <p:nvPr/>
                </p:nvSpPr>
                <p:spPr>
                  <a:xfrm>
                    <a:off x="8332369" y="1975069"/>
                    <a:ext cx="300918" cy="189045"/>
                  </a:xfrm>
                  <a:custGeom>
                    <a:avLst/>
                    <a:gdLst>
                      <a:gd name="connsiteX0" fmla="*/ 300919 w 300918"/>
                      <a:gd name="connsiteY0" fmla="*/ 15311 h 189045"/>
                      <a:gd name="connsiteX1" fmla="*/ 0 w 300918"/>
                      <a:gd name="connsiteY1" fmla="*/ 189046 h 189045"/>
                      <a:gd name="connsiteX2" fmla="*/ 0 w 300918"/>
                      <a:gd name="connsiteY2" fmla="*/ 173722 h 189045"/>
                      <a:gd name="connsiteX3" fmla="*/ 300919 w 300918"/>
                      <a:gd name="connsiteY3" fmla="*/ 0 h 189045"/>
                    </a:gdLst>
                    <a:ahLst/>
                    <a:cxnLst>
                      <a:cxn ang="0">
                        <a:pos x="connsiteX0" y="connsiteY0"/>
                      </a:cxn>
                      <a:cxn ang="0">
                        <a:pos x="connsiteX1" y="connsiteY1"/>
                      </a:cxn>
                      <a:cxn ang="0">
                        <a:pos x="connsiteX2" y="connsiteY2"/>
                      </a:cxn>
                      <a:cxn ang="0">
                        <a:pos x="connsiteX3" y="connsiteY3"/>
                      </a:cxn>
                    </a:cxnLst>
                    <a:rect l="l" t="t" r="r" b="b"/>
                    <a:pathLst>
                      <a:path w="300918" h="189045">
                        <a:moveTo>
                          <a:pt x="300919" y="15311"/>
                        </a:moveTo>
                        <a:lnTo>
                          <a:pt x="0" y="189046"/>
                        </a:lnTo>
                        <a:lnTo>
                          <a:pt x="0" y="173722"/>
                        </a:lnTo>
                        <a:lnTo>
                          <a:pt x="300919"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39" name="Freeform: Shape 138">
                    <a:extLst>
                      <a:ext uri="{FF2B5EF4-FFF2-40B4-BE49-F238E27FC236}">
                        <a16:creationId xmlns:a16="http://schemas.microsoft.com/office/drawing/2014/main" id="{D03A6BF3-0462-4731-8C09-6F2174A58EF7}"/>
                      </a:ext>
                    </a:extLst>
                  </p:cNvPr>
                  <p:cNvSpPr/>
                  <p:nvPr/>
                </p:nvSpPr>
                <p:spPr>
                  <a:xfrm>
                    <a:off x="8332369" y="2014859"/>
                    <a:ext cx="300918" cy="189045"/>
                  </a:xfrm>
                  <a:custGeom>
                    <a:avLst/>
                    <a:gdLst>
                      <a:gd name="connsiteX0" fmla="*/ 300919 w 300918"/>
                      <a:gd name="connsiteY0" fmla="*/ 15311 h 189045"/>
                      <a:gd name="connsiteX1" fmla="*/ 0 w 300918"/>
                      <a:gd name="connsiteY1" fmla="*/ 189046 h 189045"/>
                      <a:gd name="connsiteX2" fmla="*/ 0 w 300918"/>
                      <a:gd name="connsiteY2" fmla="*/ 173722 h 189045"/>
                      <a:gd name="connsiteX3" fmla="*/ 300919 w 300918"/>
                      <a:gd name="connsiteY3" fmla="*/ 0 h 189045"/>
                    </a:gdLst>
                    <a:ahLst/>
                    <a:cxnLst>
                      <a:cxn ang="0">
                        <a:pos x="connsiteX0" y="connsiteY0"/>
                      </a:cxn>
                      <a:cxn ang="0">
                        <a:pos x="connsiteX1" y="connsiteY1"/>
                      </a:cxn>
                      <a:cxn ang="0">
                        <a:pos x="connsiteX2" y="connsiteY2"/>
                      </a:cxn>
                      <a:cxn ang="0">
                        <a:pos x="connsiteX3" y="connsiteY3"/>
                      </a:cxn>
                    </a:cxnLst>
                    <a:rect l="l" t="t" r="r" b="b"/>
                    <a:pathLst>
                      <a:path w="300918" h="189045">
                        <a:moveTo>
                          <a:pt x="300919" y="15311"/>
                        </a:moveTo>
                        <a:lnTo>
                          <a:pt x="0" y="189046"/>
                        </a:lnTo>
                        <a:lnTo>
                          <a:pt x="0" y="173722"/>
                        </a:lnTo>
                        <a:lnTo>
                          <a:pt x="300919"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grpSp>
          <p:grpSp>
            <p:nvGrpSpPr>
              <p:cNvPr id="142" name="Graphic 3">
                <a:extLst>
                  <a:ext uri="{FF2B5EF4-FFF2-40B4-BE49-F238E27FC236}">
                    <a16:creationId xmlns:a16="http://schemas.microsoft.com/office/drawing/2014/main" id="{B20478D1-3E07-4BC5-84FF-46C93A1927FB}"/>
                  </a:ext>
                </a:extLst>
              </p:cNvPr>
              <p:cNvGrpSpPr/>
              <p:nvPr/>
            </p:nvGrpSpPr>
            <p:grpSpPr>
              <a:xfrm>
                <a:off x="6008544" y="2353279"/>
                <a:ext cx="357914" cy="381756"/>
                <a:chOff x="6008544" y="2353279"/>
                <a:chExt cx="357914" cy="381756"/>
              </a:xfrm>
              <a:solidFill>
                <a:srgbClr val="FFFFFF"/>
              </a:solidFill>
            </p:grpSpPr>
            <p:sp>
              <p:nvSpPr>
                <p:cNvPr id="143" name="Freeform: Shape 142">
                  <a:extLst>
                    <a:ext uri="{FF2B5EF4-FFF2-40B4-BE49-F238E27FC236}">
                      <a16:creationId xmlns:a16="http://schemas.microsoft.com/office/drawing/2014/main" id="{9F6D1BDB-FDC9-4528-8608-5A4D8DA451E2}"/>
                    </a:ext>
                  </a:extLst>
                </p:cNvPr>
                <p:cNvSpPr/>
                <p:nvPr/>
              </p:nvSpPr>
              <p:spPr>
                <a:xfrm>
                  <a:off x="6310042" y="2353279"/>
                  <a:ext cx="38658" cy="31569"/>
                </a:xfrm>
                <a:custGeom>
                  <a:avLst/>
                  <a:gdLst>
                    <a:gd name="connsiteX0" fmla="*/ 38659 w 38658"/>
                    <a:gd name="connsiteY0" fmla="*/ 9247 h 31569"/>
                    <a:gd name="connsiteX1" fmla="*/ 0 w 38658"/>
                    <a:gd name="connsiteY1" fmla="*/ 31569 h 31569"/>
                    <a:gd name="connsiteX2" fmla="*/ 0 w 38658"/>
                    <a:gd name="connsiteY2" fmla="*/ 22309 h 31569"/>
                    <a:gd name="connsiteX3" fmla="*/ 38659 w 38658"/>
                    <a:gd name="connsiteY3" fmla="*/ 0 h 31569"/>
                  </a:gdLst>
                  <a:ahLst/>
                  <a:cxnLst>
                    <a:cxn ang="0">
                      <a:pos x="connsiteX0" y="connsiteY0"/>
                    </a:cxn>
                    <a:cxn ang="0">
                      <a:pos x="connsiteX1" y="connsiteY1"/>
                    </a:cxn>
                    <a:cxn ang="0">
                      <a:pos x="connsiteX2" y="connsiteY2"/>
                    </a:cxn>
                    <a:cxn ang="0">
                      <a:pos x="connsiteX3" y="connsiteY3"/>
                    </a:cxn>
                  </a:cxnLst>
                  <a:rect l="l" t="t" r="r" b="b"/>
                  <a:pathLst>
                    <a:path w="38658" h="31569">
                      <a:moveTo>
                        <a:pt x="38659" y="9247"/>
                      </a:moveTo>
                      <a:lnTo>
                        <a:pt x="0" y="31569"/>
                      </a:lnTo>
                      <a:lnTo>
                        <a:pt x="0" y="22309"/>
                      </a:lnTo>
                      <a:lnTo>
                        <a:pt x="38659"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44" name="Freeform: Shape 143">
                  <a:extLst>
                    <a:ext uri="{FF2B5EF4-FFF2-40B4-BE49-F238E27FC236}">
                      <a16:creationId xmlns:a16="http://schemas.microsoft.com/office/drawing/2014/main" id="{2A0D9590-4CB6-4068-BCAA-A180A1CD13B8}"/>
                    </a:ext>
                  </a:extLst>
                </p:cNvPr>
                <p:cNvSpPr/>
                <p:nvPr/>
              </p:nvSpPr>
              <p:spPr>
                <a:xfrm>
                  <a:off x="6310042" y="2379311"/>
                  <a:ext cx="19336" cy="20414"/>
                </a:xfrm>
                <a:custGeom>
                  <a:avLst/>
                  <a:gdLst>
                    <a:gd name="connsiteX0" fmla="*/ 19336 w 19336"/>
                    <a:gd name="connsiteY0" fmla="*/ 9247 h 20414"/>
                    <a:gd name="connsiteX1" fmla="*/ 0 w 19336"/>
                    <a:gd name="connsiteY1" fmla="*/ 20415 h 20414"/>
                    <a:gd name="connsiteX2" fmla="*/ 0 w 19336"/>
                    <a:gd name="connsiteY2" fmla="*/ 11168 h 20414"/>
                    <a:gd name="connsiteX3" fmla="*/ 19336 w 19336"/>
                    <a:gd name="connsiteY3" fmla="*/ 0 h 20414"/>
                  </a:gdLst>
                  <a:ahLst/>
                  <a:cxnLst>
                    <a:cxn ang="0">
                      <a:pos x="connsiteX0" y="connsiteY0"/>
                    </a:cxn>
                    <a:cxn ang="0">
                      <a:pos x="connsiteX1" y="connsiteY1"/>
                    </a:cxn>
                    <a:cxn ang="0">
                      <a:pos x="connsiteX2" y="connsiteY2"/>
                    </a:cxn>
                    <a:cxn ang="0">
                      <a:pos x="connsiteX3" y="connsiteY3"/>
                    </a:cxn>
                  </a:cxnLst>
                  <a:rect l="l" t="t" r="r" b="b"/>
                  <a:pathLst>
                    <a:path w="19336" h="20414">
                      <a:moveTo>
                        <a:pt x="19336" y="9247"/>
                      </a:moveTo>
                      <a:lnTo>
                        <a:pt x="0" y="20415"/>
                      </a:lnTo>
                      <a:lnTo>
                        <a:pt x="0" y="11168"/>
                      </a:lnTo>
                      <a:lnTo>
                        <a:pt x="19336"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45" name="Freeform: Shape 144">
                  <a:extLst>
                    <a:ext uri="{FF2B5EF4-FFF2-40B4-BE49-F238E27FC236}">
                      <a16:creationId xmlns:a16="http://schemas.microsoft.com/office/drawing/2014/main" id="{CA8C50A7-9DA1-471D-8BA8-F734D9739C4F}"/>
                    </a:ext>
                  </a:extLst>
                </p:cNvPr>
                <p:cNvSpPr/>
                <p:nvPr/>
              </p:nvSpPr>
              <p:spPr>
                <a:xfrm>
                  <a:off x="6031274" y="2513124"/>
                  <a:ext cx="45446" cy="35488"/>
                </a:xfrm>
                <a:custGeom>
                  <a:avLst/>
                  <a:gdLst>
                    <a:gd name="connsiteX0" fmla="*/ 45446 w 45446"/>
                    <a:gd name="connsiteY0" fmla="*/ 9247 h 35488"/>
                    <a:gd name="connsiteX1" fmla="*/ 0 w 45446"/>
                    <a:gd name="connsiteY1" fmla="*/ 35489 h 35488"/>
                    <a:gd name="connsiteX2" fmla="*/ 0 w 45446"/>
                    <a:gd name="connsiteY2" fmla="*/ 26242 h 35488"/>
                    <a:gd name="connsiteX3" fmla="*/ 45446 w 45446"/>
                    <a:gd name="connsiteY3" fmla="*/ 0 h 35488"/>
                  </a:gdLst>
                  <a:ahLst/>
                  <a:cxnLst>
                    <a:cxn ang="0">
                      <a:pos x="connsiteX0" y="connsiteY0"/>
                    </a:cxn>
                    <a:cxn ang="0">
                      <a:pos x="connsiteX1" y="connsiteY1"/>
                    </a:cxn>
                    <a:cxn ang="0">
                      <a:pos x="connsiteX2" y="connsiteY2"/>
                    </a:cxn>
                    <a:cxn ang="0">
                      <a:pos x="connsiteX3" y="connsiteY3"/>
                    </a:cxn>
                  </a:cxnLst>
                  <a:rect l="l" t="t" r="r" b="b"/>
                  <a:pathLst>
                    <a:path w="45446" h="35488">
                      <a:moveTo>
                        <a:pt x="45446" y="9247"/>
                      </a:moveTo>
                      <a:lnTo>
                        <a:pt x="0" y="35489"/>
                      </a:lnTo>
                      <a:lnTo>
                        <a:pt x="0" y="26242"/>
                      </a:lnTo>
                      <a:lnTo>
                        <a:pt x="45446"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46" name="Freeform: Shape 145">
                  <a:extLst>
                    <a:ext uri="{FF2B5EF4-FFF2-40B4-BE49-F238E27FC236}">
                      <a16:creationId xmlns:a16="http://schemas.microsoft.com/office/drawing/2014/main" id="{826341E5-8538-406C-88AB-696B629FD3A5}"/>
                    </a:ext>
                  </a:extLst>
                </p:cNvPr>
                <p:cNvSpPr/>
                <p:nvPr/>
              </p:nvSpPr>
              <p:spPr>
                <a:xfrm>
                  <a:off x="6031274" y="2541115"/>
                  <a:ext cx="22716" cy="22374"/>
                </a:xfrm>
                <a:custGeom>
                  <a:avLst/>
                  <a:gdLst>
                    <a:gd name="connsiteX0" fmla="*/ 22717 w 22716"/>
                    <a:gd name="connsiteY0" fmla="*/ 9260 h 22374"/>
                    <a:gd name="connsiteX1" fmla="*/ 0 w 22716"/>
                    <a:gd name="connsiteY1" fmla="*/ 22375 h 22374"/>
                    <a:gd name="connsiteX2" fmla="*/ 0 w 22716"/>
                    <a:gd name="connsiteY2" fmla="*/ 13128 h 22374"/>
                    <a:gd name="connsiteX3" fmla="*/ 22717 w 22716"/>
                    <a:gd name="connsiteY3" fmla="*/ 0 h 22374"/>
                  </a:gdLst>
                  <a:ahLst/>
                  <a:cxnLst>
                    <a:cxn ang="0">
                      <a:pos x="connsiteX0" y="connsiteY0"/>
                    </a:cxn>
                    <a:cxn ang="0">
                      <a:pos x="connsiteX1" y="connsiteY1"/>
                    </a:cxn>
                    <a:cxn ang="0">
                      <a:pos x="connsiteX2" y="connsiteY2"/>
                    </a:cxn>
                    <a:cxn ang="0">
                      <a:pos x="connsiteX3" y="connsiteY3"/>
                    </a:cxn>
                  </a:cxnLst>
                  <a:rect l="l" t="t" r="r" b="b"/>
                  <a:pathLst>
                    <a:path w="22716" h="22374">
                      <a:moveTo>
                        <a:pt x="22717" y="9260"/>
                      </a:moveTo>
                      <a:lnTo>
                        <a:pt x="0" y="22375"/>
                      </a:lnTo>
                      <a:lnTo>
                        <a:pt x="0" y="13128"/>
                      </a:lnTo>
                      <a:lnTo>
                        <a:pt x="22717"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47" name="Freeform: Shape 146">
                  <a:extLst>
                    <a:ext uri="{FF2B5EF4-FFF2-40B4-BE49-F238E27FC236}">
                      <a16:creationId xmlns:a16="http://schemas.microsoft.com/office/drawing/2014/main" id="{CEFEC7CD-7BE9-4291-95ED-8812AAC5BBDA}"/>
                    </a:ext>
                  </a:extLst>
                </p:cNvPr>
                <p:cNvSpPr/>
                <p:nvPr/>
              </p:nvSpPr>
              <p:spPr>
                <a:xfrm>
                  <a:off x="6008544" y="2601965"/>
                  <a:ext cx="34081" cy="28925"/>
                </a:xfrm>
                <a:custGeom>
                  <a:avLst/>
                  <a:gdLst>
                    <a:gd name="connsiteX0" fmla="*/ 34081 w 34081"/>
                    <a:gd name="connsiteY0" fmla="*/ 9247 h 28925"/>
                    <a:gd name="connsiteX1" fmla="*/ 0 w 34081"/>
                    <a:gd name="connsiteY1" fmla="*/ 28925 h 28925"/>
                    <a:gd name="connsiteX2" fmla="*/ 0 w 34081"/>
                    <a:gd name="connsiteY2" fmla="*/ 19678 h 28925"/>
                    <a:gd name="connsiteX3" fmla="*/ 34081 w 34081"/>
                    <a:gd name="connsiteY3" fmla="*/ 0 h 28925"/>
                  </a:gdLst>
                  <a:ahLst/>
                  <a:cxnLst>
                    <a:cxn ang="0">
                      <a:pos x="connsiteX0" y="connsiteY0"/>
                    </a:cxn>
                    <a:cxn ang="0">
                      <a:pos x="connsiteX1" y="connsiteY1"/>
                    </a:cxn>
                    <a:cxn ang="0">
                      <a:pos x="connsiteX2" y="connsiteY2"/>
                    </a:cxn>
                    <a:cxn ang="0">
                      <a:pos x="connsiteX3" y="connsiteY3"/>
                    </a:cxn>
                  </a:cxnLst>
                  <a:rect l="l" t="t" r="r" b="b"/>
                  <a:pathLst>
                    <a:path w="34081" h="28925">
                      <a:moveTo>
                        <a:pt x="34081" y="9247"/>
                      </a:moveTo>
                      <a:lnTo>
                        <a:pt x="0" y="28925"/>
                      </a:lnTo>
                      <a:lnTo>
                        <a:pt x="0" y="19678"/>
                      </a:lnTo>
                      <a:lnTo>
                        <a:pt x="3408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48" name="Freeform: Shape 147">
                  <a:extLst>
                    <a:ext uri="{FF2B5EF4-FFF2-40B4-BE49-F238E27FC236}">
                      <a16:creationId xmlns:a16="http://schemas.microsoft.com/office/drawing/2014/main" id="{E5F4CE5C-9267-473E-82CE-F62B584C2C13}"/>
                    </a:ext>
                  </a:extLst>
                </p:cNvPr>
                <p:cNvSpPr/>
                <p:nvPr/>
              </p:nvSpPr>
              <p:spPr>
                <a:xfrm>
                  <a:off x="6008544" y="2608923"/>
                  <a:ext cx="47800" cy="36856"/>
                </a:xfrm>
                <a:custGeom>
                  <a:avLst/>
                  <a:gdLst>
                    <a:gd name="connsiteX0" fmla="*/ 47801 w 47800"/>
                    <a:gd name="connsiteY0" fmla="*/ 9260 h 36856"/>
                    <a:gd name="connsiteX1" fmla="*/ 0 w 47800"/>
                    <a:gd name="connsiteY1" fmla="*/ 36857 h 36856"/>
                    <a:gd name="connsiteX2" fmla="*/ 0 w 47800"/>
                    <a:gd name="connsiteY2" fmla="*/ 27597 h 36856"/>
                    <a:gd name="connsiteX3" fmla="*/ 47801 w 47800"/>
                    <a:gd name="connsiteY3" fmla="*/ 0 h 36856"/>
                  </a:gdLst>
                  <a:ahLst/>
                  <a:cxnLst>
                    <a:cxn ang="0">
                      <a:pos x="connsiteX0" y="connsiteY0"/>
                    </a:cxn>
                    <a:cxn ang="0">
                      <a:pos x="connsiteX1" y="connsiteY1"/>
                    </a:cxn>
                    <a:cxn ang="0">
                      <a:pos x="connsiteX2" y="connsiteY2"/>
                    </a:cxn>
                    <a:cxn ang="0">
                      <a:pos x="connsiteX3" y="connsiteY3"/>
                    </a:cxn>
                  </a:cxnLst>
                  <a:rect l="l" t="t" r="r" b="b"/>
                  <a:pathLst>
                    <a:path w="47800" h="36856">
                      <a:moveTo>
                        <a:pt x="47801" y="9260"/>
                      </a:moveTo>
                      <a:lnTo>
                        <a:pt x="0" y="36857"/>
                      </a:lnTo>
                      <a:lnTo>
                        <a:pt x="0" y="27597"/>
                      </a:lnTo>
                      <a:lnTo>
                        <a:pt x="4780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49" name="Freeform: Shape 148">
                  <a:extLst>
                    <a:ext uri="{FF2B5EF4-FFF2-40B4-BE49-F238E27FC236}">
                      <a16:creationId xmlns:a16="http://schemas.microsoft.com/office/drawing/2014/main" id="{8E6CEF6C-3F4C-422C-A9B0-180A7616FF03}"/>
                    </a:ext>
                  </a:extLst>
                </p:cNvPr>
                <p:cNvSpPr/>
                <p:nvPr/>
              </p:nvSpPr>
              <p:spPr>
                <a:xfrm>
                  <a:off x="6317540" y="2415602"/>
                  <a:ext cx="48918" cy="37501"/>
                </a:xfrm>
                <a:custGeom>
                  <a:avLst/>
                  <a:gdLst>
                    <a:gd name="connsiteX0" fmla="*/ 48919 w 48918"/>
                    <a:gd name="connsiteY0" fmla="*/ 9247 h 37501"/>
                    <a:gd name="connsiteX1" fmla="*/ 0 w 48918"/>
                    <a:gd name="connsiteY1" fmla="*/ 37501 h 37501"/>
                    <a:gd name="connsiteX2" fmla="*/ 0 w 48918"/>
                    <a:gd name="connsiteY2" fmla="*/ 28254 h 37501"/>
                    <a:gd name="connsiteX3" fmla="*/ 48919 w 48918"/>
                    <a:gd name="connsiteY3" fmla="*/ 0 h 37501"/>
                  </a:gdLst>
                  <a:ahLst/>
                  <a:cxnLst>
                    <a:cxn ang="0">
                      <a:pos x="connsiteX0" y="connsiteY0"/>
                    </a:cxn>
                    <a:cxn ang="0">
                      <a:pos x="connsiteX1" y="connsiteY1"/>
                    </a:cxn>
                    <a:cxn ang="0">
                      <a:pos x="connsiteX2" y="connsiteY2"/>
                    </a:cxn>
                    <a:cxn ang="0">
                      <a:pos x="connsiteX3" y="connsiteY3"/>
                    </a:cxn>
                  </a:cxnLst>
                  <a:rect l="l" t="t" r="r" b="b"/>
                  <a:pathLst>
                    <a:path w="48918" h="37501">
                      <a:moveTo>
                        <a:pt x="48919" y="9247"/>
                      </a:moveTo>
                      <a:lnTo>
                        <a:pt x="0" y="37501"/>
                      </a:lnTo>
                      <a:lnTo>
                        <a:pt x="0" y="28254"/>
                      </a:lnTo>
                      <a:lnTo>
                        <a:pt x="48919"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50" name="Freeform: Shape 149">
                  <a:extLst>
                    <a:ext uri="{FF2B5EF4-FFF2-40B4-BE49-F238E27FC236}">
                      <a16:creationId xmlns:a16="http://schemas.microsoft.com/office/drawing/2014/main" id="{0C73EBBA-E0EE-404B-9C4E-5B8E7DD3343B}"/>
                    </a:ext>
                  </a:extLst>
                </p:cNvPr>
                <p:cNvSpPr/>
                <p:nvPr/>
              </p:nvSpPr>
              <p:spPr>
                <a:xfrm>
                  <a:off x="6317540" y="2440739"/>
                  <a:ext cx="31161" cy="27241"/>
                </a:xfrm>
                <a:custGeom>
                  <a:avLst/>
                  <a:gdLst>
                    <a:gd name="connsiteX0" fmla="*/ 31161 w 31161"/>
                    <a:gd name="connsiteY0" fmla="*/ 9247 h 27241"/>
                    <a:gd name="connsiteX1" fmla="*/ 0 w 31161"/>
                    <a:gd name="connsiteY1" fmla="*/ 27241 h 27241"/>
                    <a:gd name="connsiteX2" fmla="*/ 0 w 31161"/>
                    <a:gd name="connsiteY2" fmla="*/ 17994 h 27241"/>
                    <a:gd name="connsiteX3" fmla="*/ 31161 w 31161"/>
                    <a:gd name="connsiteY3" fmla="*/ 0 h 27241"/>
                  </a:gdLst>
                  <a:ahLst/>
                  <a:cxnLst>
                    <a:cxn ang="0">
                      <a:pos x="connsiteX0" y="connsiteY0"/>
                    </a:cxn>
                    <a:cxn ang="0">
                      <a:pos x="connsiteX1" y="connsiteY1"/>
                    </a:cxn>
                    <a:cxn ang="0">
                      <a:pos x="connsiteX2" y="connsiteY2"/>
                    </a:cxn>
                    <a:cxn ang="0">
                      <a:pos x="connsiteX3" y="connsiteY3"/>
                    </a:cxn>
                  </a:cxnLst>
                  <a:rect l="l" t="t" r="r" b="b"/>
                  <a:pathLst>
                    <a:path w="31161" h="27241">
                      <a:moveTo>
                        <a:pt x="31161" y="9247"/>
                      </a:moveTo>
                      <a:lnTo>
                        <a:pt x="0" y="27241"/>
                      </a:lnTo>
                      <a:lnTo>
                        <a:pt x="0" y="17994"/>
                      </a:lnTo>
                      <a:lnTo>
                        <a:pt x="3116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51" name="Freeform: Shape 150">
                  <a:extLst>
                    <a:ext uri="{FF2B5EF4-FFF2-40B4-BE49-F238E27FC236}">
                      <a16:creationId xmlns:a16="http://schemas.microsoft.com/office/drawing/2014/main" id="{2E62AE7B-79F4-446D-9415-3931688AAEFC}"/>
                    </a:ext>
                  </a:extLst>
                </p:cNvPr>
                <p:cNvSpPr/>
                <p:nvPr/>
              </p:nvSpPr>
              <p:spPr>
                <a:xfrm>
                  <a:off x="6120654" y="2476938"/>
                  <a:ext cx="87498" cy="108926"/>
                </a:xfrm>
                <a:custGeom>
                  <a:avLst/>
                  <a:gdLst>
                    <a:gd name="connsiteX0" fmla="*/ 87499 w 87498"/>
                    <a:gd name="connsiteY0" fmla="*/ 0 h 108926"/>
                    <a:gd name="connsiteX1" fmla="*/ 68373 w 87498"/>
                    <a:gd name="connsiteY1" fmla="*/ 8944 h 108926"/>
                    <a:gd name="connsiteX2" fmla="*/ 0 w 87498"/>
                    <a:gd name="connsiteY2" fmla="*/ 78857 h 108926"/>
                    <a:gd name="connsiteX3" fmla="*/ 71030 w 87498"/>
                    <a:gd name="connsiteY3" fmla="*/ 108926 h 108926"/>
                    <a:gd name="connsiteX4" fmla="*/ 87499 w 87498"/>
                    <a:gd name="connsiteY4" fmla="*/ 0 h 108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98" h="108926">
                      <a:moveTo>
                        <a:pt x="87499" y="0"/>
                      </a:moveTo>
                      <a:cubicBezTo>
                        <a:pt x="81304" y="2223"/>
                        <a:pt x="74911" y="5169"/>
                        <a:pt x="68373" y="8944"/>
                      </a:cubicBezTo>
                      <a:cubicBezTo>
                        <a:pt x="42066" y="24137"/>
                        <a:pt x="18086" y="49511"/>
                        <a:pt x="0" y="78857"/>
                      </a:cubicBezTo>
                      <a:lnTo>
                        <a:pt x="71030" y="108926"/>
                      </a:lnTo>
                      <a:lnTo>
                        <a:pt x="87499"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52" name="Freeform: Shape 151">
                  <a:extLst>
                    <a:ext uri="{FF2B5EF4-FFF2-40B4-BE49-F238E27FC236}">
                      <a16:creationId xmlns:a16="http://schemas.microsoft.com/office/drawing/2014/main" id="{A1BFB6D7-4021-404A-B168-3073C062B8EA}"/>
                    </a:ext>
                  </a:extLst>
                </p:cNvPr>
                <p:cNvSpPr/>
                <p:nvPr/>
              </p:nvSpPr>
              <p:spPr>
                <a:xfrm>
                  <a:off x="6087164" y="2577814"/>
                  <a:ext cx="175129" cy="157222"/>
                </a:xfrm>
                <a:custGeom>
                  <a:avLst/>
                  <a:gdLst>
                    <a:gd name="connsiteX0" fmla="*/ 0 w 175129"/>
                    <a:gd name="connsiteY0" fmla="*/ 84500 h 157222"/>
                    <a:gd name="connsiteX1" fmla="*/ 101863 w 175129"/>
                    <a:gd name="connsiteY1" fmla="*/ 143310 h 157222"/>
                    <a:gd name="connsiteX2" fmla="*/ 175129 w 175129"/>
                    <a:gd name="connsiteY2" fmla="*/ 65046 h 157222"/>
                    <a:gd name="connsiteX3" fmla="*/ 21428 w 175129"/>
                    <a:gd name="connsiteY3" fmla="*/ 0 h 157222"/>
                    <a:gd name="connsiteX4" fmla="*/ 0 w 175129"/>
                    <a:gd name="connsiteY4" fmla="*/ 84500 h 157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29" h="157222">
                      <a:moveTo>
                        <a:pt x="0" y="84500"/>
                      </a:moveTo>
                      <a:cubicBezTo>
                        <a:pt x="0" y="149466"/>
                        <a:pt x="45604" y="175787"/>
                        <a:pt x="101863" y="143310"/>
                      </a:cubicBezTo>
                      <a:cubicBezTo>
                        <a:pt x="130643" y="126697"/>
                        <a:pt x="156609" y="97890"/>
                        <a:pt x="175129" y="65046"/>
                      </a:cubicBezTo>
                      <a:lnTo>
                        <a:pt x="21428" y="0"/>
                      </a:lnTo>
                      <a:cubicBezTo>
                        <a:pt x="8011" y="27662"/>
                        <a:pt x="0" y="57298"/>
                        <a:pt x="0" y="84500"/>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53" name="Freeform: Shape 152">
                  <a:extLst>
                    <a:ext uri="{FF2B5EF4-FFF2-40B4-BE49-F238E27FC236}">
                      <a16:creationId xmlns:a16="http://schemas.microsoft.com/office/drawing/2014/main" id="{9B3B3991-768C-4CD3-90AD-E868BE63A56C}"/>
                    </a:ext>
                  </a:extLst>
                </p:cNvPr>
                <p:cNvSpPr/>
                <p:nvPr/>
              </p:nvSpPr>
              <p:spPr>
                <a:xfrm>
                  <a:off x="6197117" y="2476320"/>
                  <a:ext cx="93773" cy="144125"/>
                </a:xfrm>
                <a:custGeom>
                  <a:avLst/>
                  <a:gdLst>
                    <a:gd name="connsiteX0" fmla="*/ 76305 w 93773"/>
                    <a:gd name="connsiteY0" fmla="*/ 144126 h 144125"/>
                    <a:gd name="connsiteX1" fmla="*/ 93773 w 93773"/>
                    <a:gd name="connsiteY1" fmla="*/ 68373 h 144125"/>
                    <a:gd name="connsiteX2" fmla="*/ 59034 w 93773"/>
                    <a:gd name="connsiteY2" fmla="*/ 0 h 144125"/>
                    <a:gd name="connsiteX3" fmla="*/ 0 w 93773"/>
                    <a:gd name="connsiteY3" fmla="*/ 111833 h 144125"/>
                    <a:gd name="connsiteX4" fmla="*/ 76305 w 93773"/>
                    <a:gd name="connsiteY4" fmla="*/ 144126 h 14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73" h="144125">
                      <a:moveTo>
                        <a:pt x="76305" y="144126"/>
                      </a:moveTo>
                      <a:cubicBezTo>
                        <a:pt x="87275" y="119029"/>
                        <a:pt x="93773" y="92721"/>
                        <a:pt x="93773" y="68373"/>
                      </a:cubicBezTo>
                      <a:cubicBezTo>
                        <a:pt x="93773" y="33121"/>
                        <a:pt x="80317" y="9273"/>
                        <a:pt x="59034" y="0"/>
                      </a:cubicBezTo>
                      <a:lnTo>
                        <a:pt x="0" y="111833"/>
                      </a:lnTo>
                      <a:lnTo>
                        <a:pt x="76305" y="144126"/>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54" name="Freeform: Shape 153">
                  <a:extLst>
                    <a:ext uri="{FF2B5EF4-FFF2-40B4-BE49-F238E27FC236}">
                      <a16:creationId xmlns:a16="http://schemas.microsoft.com/office/drawing/2014/main" id="{FC19BDCD-5F10-42C2-870E-423085C1623F}"/>
                    </a:ext>
                  </a:extLst>
                </p:cNvPr>
                <p:cNvSpPr/>
                <p:nvPr/>
              </p:nvSpPr>
              <p:spPr>
                <a:xfrm>
                  <a:off x="6268108" y="2412827"/>
                  <a:ext cx="24676" cy="41552"/>
                </a:xfrm>
                <a:custGeom>
                  <a:avLst/>
                  <a:gdLst>
                    <a:gd name="connsiteX0" fmla="*/ 24676 w 24676"/>
                    <a:gd name="connsiteY0" fmla="*/ 1118 h 41552"/>
                    <a:gd name="connsiteX1" fmla="*/ 2157 w 24676"/>
                    <a:gd name="connsiteY1" fmla="*/ 41553 h 41552"/>
                    <a:gd name="connsiteX2" fmla="*/ 0 w 24676"/>
                    <a:gd name="connsiteY2" fmla="*/ 40435 h 41552"/>
                    <a:gd name="connsiteX3" fmla="*/ 22519 w 24676"/>
                    <a:gd name="connsiteY3" fmla="*/ 0 h 41552"/>
                  </a:gdLst>
                  <a:ahLst/>
                  <a:cxnLst>
                    <a:cxn ang="0">
                      <a:pos x="connsiteX0" y="connsiteY0"/>
                    </a:cxn>
                    <a:cxn ang="0">
                      <a:pos x="connsiteX1" y="connsiteY1"/>
                    </a:cxn>
                    <a:cxn ang="0">
                      <a:pos x="connsiteX2" y="connsiteY2"/>
                    </a:cxn>
                    <a:cxn ang="0">
                      <a:pos x="connsiteX3" y="connsiteY3"/>
                    </a:cxn>
                  </a:cxnLst>
                  <a:rect l="l" t="t" r="r" b="b"/>
                  <a:pathLst>
                    <a:path w="24676" h="41552">
                      <a:moveTo>
                        <a:pt x="24676" y="1118"/>
                      </a:moveTo>
                      <a:lnTo>
                        <a:pt x="2157" y="41553"/>
                      </a:lnTo>
                      <a:lnTo>
                        <a:pt x="0" y="40435"/>
                      </a:lnTo>
                      <a:lnTo>
                        <a:pt x="22519"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55" name="Freeform: Shape 154">
                  <a:extLst>
                    <a:ext uri="{FF2B5EF4-FFF2-40B4-BE49-F238E27FC236}">
                      <a16:creationId xmlns:a16="http://schemas.microsoft.com/office/drawing/2014/main" id="{DAA1223D-FC49-4D3C-AC5C-ED29F8DA70DA}"/>
                    </a:ext>
                  </a:extLst>
                </p:cNvPr>
                <p:cNvSpPr/>
                <p:nvPr/>
              </p:nvSpPr>
              <p:spPr>
                <a:xfrm>
                  <a:off x="6063224" y="2603201"/>
                  <a:ext cx="30201" cy="6932"/>
                </a:xfrm>
                <a:custGeom>
                  <a:avLst/>
                  <a:gdLst>
                    <a:gd name="connsiteX0" fmla="*/ 0 w 30201"/>
                    <a:gd name="connsiteY0" fmla="*/ 4314 h 6932"/>
                    <a:gd name="connsiteX1" fmla="*/ 28820 w 30201"/>
                    <a:gd name="connsiteY1" fmla="*/ 6932 h 6932"/>
                    <a:gd name="connsiteX2" fmla="*/ 30201 w 30201"/>
                    <a:gd name="connsiteY2" fmla="*/ 2618 h 6932"/>
                    <a:gd name="connsiteX3" fmla="*/ 1381 w 30201"/>
                    <a:gd name="connsiteY3" fmla="*/ 0 h 6932"/>
                  </a:gdLst>
                  <a:ahLst/>
                  <a:cxnLst>
                    <a:cxn ang="0">
                      <a:pos x="connsiteX0" y="connsiteY0"/>
                    </a:cxn>
                    <a:cxn ang="0">
                      <a:pos x="connsiteX1" y="connsiteY1"/>
                    </a:cxn>
                    <a:cxn ang="0">
                      <a:pos x="connsiteX2" y="connsiteY2"/>
                    </a:cxn>
                    <a:cxn ang="0">
                      <a:pos x="connsiteX3" y="connsiteY3"/>
                    </a:cxn>
                  </a:cxnLst>
                  <a:rect l="l" t="t" r="r" b="b"/>
                  <a:pathLst>
                    <a:path w="30201" h="6932">
                      <a:moveTo>
                        <a:pt x="0" y="4314"/>
                      </a:moveTo>
                      <a:lnTo>
                        <a:pt x="28820" y="6932"/>
                      </a:lnTo>
                      <a:lnTo>
                        <a:pt x="30201" y="2618"/>
                      </a:lnTo>
                      <a:lnTo>
                        <a:pt x="138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56" name="Freeform: Shape 155">
                  <a:extLst>
                    <a:ext uri="{FF2B5EF4-FFF2-40B4-BE49-F238E27FC236}">
                      <a16:creationId xmlns:a16="http://schemas.microsoft.com/office/drawing/2014/main" id="{B632EC0A-3958-4BE5-92E7-0D58F4CD9736}"/>
                    </a:ext>
                  </a:extLst>
                </p:cNvPr>
                <p:cNvSpPr/>
                <p:nvPr/>
              </p:nvSpPr>
              <p:spPr>
                <a:xfrm>
                  <a:off x="6089808" y="2519648"/>
                  <a:ext cx="30201" cy="6932"/>
                </a:xfrm>
                <a:custGeom>
                  <a:avLst/>
                  <a:gdLst>
                    <a:gd name="connsiteX0" fmla="*/ 0 w 30201"/>
                    <a:gd name="connsiteY0" fmla="*/ 4314 h 6932"/>
                    <a:gd name="connsiteX1" fmla="*/ 28833 w 30201"/>
                    <a:gd name="connsiteY1" fmla="*/ 6932 h 6932"/>
                    <a:gd name="connsiteX2" fmla="*/ 30201 w 30201"/>
                    <a:gd name="connsiteY2" fmla="*/ 2618 h 6932"/>
                    <a:gd name="connsiteX3" fmla="*/ 1381 w 30201"/>
                    <a:gd name="connsiteY3" fmla="*/ 0 h 6932"/>
                  </a:gdLst>
                  <a:ahLst/>
                  <a:cxnLst>
                    <a:cxn ang="0">
                      <a:pos x="connsiteX0" y="connsiteY0"/>
                    </a:cxn>
                    <a:cxn ang="0">
                      <a:pos x="connsiteX1" y="connsiteY1"/>
                    </a:cxn>
                    <a:cxn ang="0">
                      <a:pos x="connsiteX2" y="connsiteY2"/>
                    </a:cxn>
                    <a:cxn ang="0">
                      <a:pos x="connsiteX3" y="connsiteY3"/>
                    </a:cxn>
                  </a:cxnLst>
                  <a:rect l="l" t="t" r="r" b="b"/>
                  <a:pathLst>
                    <a:path w="30201" h="6932">
                      <a:moveTo>
                        <a:pt x="0" y="4314"/>
                      </a:moveTo>
                      <a:lnTo>
                        <a:pt x="28833" y="6932"/>
                      </a:lnTo>
                      <a:lnTo>
                        <a:pt x="30201" y="2618"/>
                      </a:lnTo>
                      <a:lnTo>
                        <a:pt x="1381"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57" name="Freeform: Shape 156">
                  <a:extLst>
                    <a:ext uri="{FF2B5EF4-FFF2-40B4-BE49-F238E27FC236}">
                      <a16:creationId xmlns:a16="http://schemas.microsoft.com/office/drawing/2014/main" id="{7D623D76-E0A1-4744-BB85-984AC0FC0A98}"/>
                    </a:ext>
                  </a:extLst>
                </p:cNvPr>
                <p:cNvSpPr/>
                <p:nvPr/>
              </p:nvSpPr>
              <p:spPr>
                <a:xfrm>
                  <a:off x="6289509" y="2472939"/>
                  <a:ext cx="17744" cy="21559"/>
                </a:xfrm>
                <a:custGeom>
                  <a:avLst/>
                  <a:gdLst>
                    <a:gd name="connsiteX0" fmla="*/ 17744 w 17744"/>
                    <a:gd name="connsiteY0" fmla="*/ 2249 h 21559"/>
                    <a:gd name="connsiteX1" fmla="*/ 1355 w 17744"/>
                    <a:gd name="connsiteY1" fmla="*/ 21559 h 21559"/>
                    <a:gd name="connsiteX2" fmla="*/ 0 w 17744"/>
                    <a:gd name="connsiteY2" fmla="*/ 19323 h 21559"/>
                    <a:gd name="connsiteX3" fmla="*/ 16390 w 17744"/>
                    <a:gd name="connsiteY3" fmla="*/ 0 h 21559"/>
                  </a:gdLst>
                  <a:ahLst/>
                  <a:cxnLst>
                    <a:cxn ang="0">
                      <a:pos x="connsiteX0" y="connsiteY0"/>
                    </a:cxn>
                    <a:cxn ang="0">
                      <a:pos x="connsiteX1" y="connsiteY1"/>
                    </a:cxn>
                    <a:cxn ang="0">
                      <a:pos x="connsiteX2" y="connsiteY2"/>
                    </a:cxn>
                    <a:cxn ang="0">
                      <a:pos x="connsiteX3" y="connsiteY3"/>
                    </a:cxn>
                  </a:cxnLst>
                  <a:rect l="l" t="t" r="r" b="b"/>
                  <a:pathLst>
                    <a:path w="17744" h="21559">
                      <a:moveTo>
                        <a:pt x="17744" y="2249"/>
                      </a:moveTo>
                      <a:lnTo>
                        <a:pt x="1355" y="21559"/>
                      </a:lnTo>
                      <a:lnTo>
                        <a:pt x="0" y="19323"/>
                      </a:lnTo>
                      <a:lnTo>
                        <a:pt x="16390"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58" name="Freeform: Shape 157">
                  <a:extLst>
                    <a:ext uri="{FF2B5EF4-FFF2-40B4-BE49-F238E27FC236}">
                      <a16:creationId xmlns:a16="http://schemas.microsoft.com/office/drawing/2014/main" id="{89E4668F-95A1-434B-957E-5B02217326B2}"/>
                    </a:ext>
                  </a:extLst>
                </p:cNvPr>
                <p:cNvSpPr/>
                <p:nvPr/>
              </p:nvSpPr>
              <p:spPr>
                <a:xfrm>
                  <a:off x="6208140" y="2440575"/>
                  <a:ext cx="51194" cy="107748"/>
                </a:xfrm>
                <a:custGeom>
                  <a:avLst/>
                  <a:gdLst>
                    <a:gd name="connsiteX0" fmla="*/ 16718 w 51194"/>
                    <a:gd name="connsiteY0" fmla="*/ 3702 h 107748"/>
                    <a:gd name="connsiteX1" fmla="*/ 0 w 51194"/>
                    <a:gd name="connsiteY1" fmla="*/ 107748 h 107748"/>
                    <a:gd name="connsiteX2" fmla="*/ 51195 w 51194"/>
                    <a:gd name="connsiteY2" fmla="*/ 1887 h 107748"/>
                    <a:gd name="connsiteX3" fmla="*/ 16718 w 51194"/>
                    <a:gd name="connsiteY3" fmla="*/ 3702 h 107748"/>
                  </a:gdLst>
                  <a:ahLst/>
                  <a:cxnLst>
                    <a:cxn ang="0">
                      <a:pos x="connsiteX0" y="connsiteY0"/>
                    </a:cxn>
                    <a:cxn ang="0">
                      <a:pos x="connsiteX1" y="connsiteY1"/>
                    </a:cxn>
                    <a:cxn ang="0">
                      <a:pos x="connsiteX2" y="connsiteY2"/>
                    </a:cxn>
                    <a:cxn ang="0">
                      <a:pos x="connsiteX3" y="connsiteY3"/>
                    </a:cxn>
                  </a:cxnLst>
                  <a:rect l="l" t="t" r="r" b="b"/>
                  <a:pathLst>
                    <a:path w="51194" h="107748">
                      <a:moveTo>
                        <a:pt x="16718" y="3702"/>
                      </a:moveTo>
                      <a:lnTo>
                        <a:pt x="0" y="107748"/>
                      </a:lnTo>
                      <a:lnTo>
                        <a:pt x="51195" y="1887"/>
                      </a:lnTo>
                      <a:cubicBezTo>
                        <a:pt x="51208" y="1887"/>
                        <a:pt x="38409" y="-3388"/>
                        <a:pt x="16718" y="3702"/>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grpSp>
            <p:nvGrpSpPr>
              <p:cNvPr id="159" name="Graphic 3">
                <a:extLst>
                  <a:ext uri="{FF2B5EF4-FFF2-40B4-BE49-F238E27FC236}">
                    <a16:creationId xmlns:a16="http://schemas.microsoft.com/office/drawing/2014/main" id="{62F34406-E9FE-441A-9401-CB155795620B}"/>
                  </a:ext>
                </a:extLst>
              </p:cNvPr>
              <p:cNvGrpSpPr/>
              <p:nvPr/>
            </p:nvGrpSpPr>
            <p:grpSpPr>
              <a:xfrm>
                <a:off x="5486734" y="555093"/>
                <a:ext cx="423183" cy="482427"/>
                <a:chOff x="5486734" y="555093"/>
                <a:chExt cx="423183" cy="482427"/>
              </a:xfrm>
              <a:solidFill>
                <a:srgbClr val="FFFFFF"/>
              </a:solidFill>
            </p:grpSpPr>
            <p:sp>
              <p:nvSpPr>
                <p:cNvPr id="160" name="Freeform: Shape 159">
                  <a:extLst>
                    <a:ext uri="{FF2B5EF4-FFF2-40B4-BE49-F238E27FC236}">
                      <a16:creationId xmlns:a16="http://schemas.microsoft.com/office/drawing/2014/main" id="{1770D02E-1F9A-4835-9DA8-F2C96DAC8B9C}"/>
                    </a:ext>
                  </a:extLst>
                </p:cNvPr>
                <p:cNvSpPr/>
                <p:nvPr/>
              </p:nvSpPr>
              <p:spPr>
                <a:xfrm>
                  <a:off x="5486734" y="882346"/>
                  <a:ext cx="56416" cy="155175"/>
                </a:xfrm>
                <a:custGeom>
                  <a:avLst/>
                  <a:gdLst>
                    <a:gd name="connsiteX0" fmla="*/ 56417 w 56416"/>
                    <a:gd name="connsiteY0" fmla="*/ 122593 h 155175"/>
                    <a:gd name="connsiteX1" fmla="*/ 0 w 56416"/>
                    <a:gd name="connsiteY1" fmla="*/ 155175 h 155175"/>
                    <a:gd name="connsiteX2" fmla="*/ 0 w 56416"/>
                    <a:gd name="connsiteY2" fmla="*/ 32582 h 155175"/>
                    <a:gd name="connsiteX3" fmla="*/ 56417 w 56416"/>
                    <a:gd name="connsiteY3" fmla="*/ 0 h 155175"/>
                  </a:gdLst>
                  <a:ahLst/>
                  <a:cxnLst>
                    <a:cxn ang="0">
                      <a:pos x="connsiteX0" y="connsiteY0"/>
                    </a:cxn>
                    <a:cxn ang="0">
                      <a:pos x="connsiteX1" y="connsiteY1"/>
                    </a:cxn>
                    <a:cxn ang="0">
                      <a:pos x="connsiteX2" y="connsiteY2"/>
                    </a:cxn>
                    <a:cxn ang="0">
                      <a:pos x="connsiteX3" y="connsiteY3"/>
                    </a:cxn>
                  </a:cxnLst>
                  <a:rect l="l" t="t" r="r" b="b"/>
                  <a:pathLst>
                    <a:path w="56416" h="155175">
                      <a:moveTo>
                        <a:pt x="56417" y="122593"/>
                      </a:moveTo>
                      <a:lnTo>
                        <a:pt x="0" y="155175"/>
                      </a:lnTo>
                      <a:lnTo>
                        <a:pt x="0" y="32582"/>
                      </a:lnTo>
                      <a:lnTo>
                        <a:pt x="56417"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61" name="Freeform: Shape 160">
                  <a:extLst>
                    <a:ext uri="{FF2B5EF4-FFF2-40B4-BE49-F238E27FC236}">
                      <a16:creationId xmlns:a16="http://schemas.microsoft.com/office/drawing/2014/main" id="{92F61003-3F5B-437F-9C10-51BFAEA9012F}"/>
                    </a:ext>
                  </a:extLst>
                </p:cNvPr>
                <p:cNvSpPr/>
                <p:nvPr/>
              </p:nvSpPr>
              <p:spPr>
                <a:xfrm>
                  <a:off x="5578416" y="747967"/>
                  <a:ext cx="56429" cy="236610"/>
                </a:xfrm>
                <a:custGeom>
                  <a:avLst/>
                  <a:gdLst>
                    <a:gd name="connsiteX0" fmla="*/ 56430 w 56429"/>
                    <a:gd name="connsiteY0" fmla="*/ 204041 h 236610"/>
                    <a:gd name="connsiteX1" fmla="*/ 0 w 56429"/>
                    <a:gd name="connsiteY1" fmla="*/ 236610 h 236610"/>
                    <a:gd name="connsiteX2" fmla="*/ 0 w 56429"/>
                    <a:gd name="connsiteY2" fmla="*/ 32582 h 236610"/>
                    <a:gd name="connsiteX3" fmla="*/ 56430 w 56429"/>
                    <a:gd name="connsiteY3" fmla="*/ 0 h 236610"/>
                  </a:gdLst>
                  <a:ahLst/>
                  <a:cxnLst>
                    <a:cxn ang="0">
                      <a:pos x="connsiteX0" y="connsiteY0"/>
                    </a:cxn>
                    <a:cxn ang="0">
                      <a:pos x="connsiteX1" y="connsiteY1"/>
                    </a:cxn>
                    <a:cxn ang="0">
                      <a:pos x="connsiteX2" y="connsiteY2"/>
                    </a:cxn>
                    <a:cxn ang="0">
                      <a:pos x="connsiteX3" y="connsiteY3"/>
                    </a:cxn>
                  </a:cxnLst>
                  <a:rect l="l" t="t" r="r" b="b"/>
                  <a:pathLst>
                    <a:path w="56429" h="236610">
                      <a:moveTo>
                        <a:pt x="56430" y="204041"/>
                      </a:moveTo>
                      <a:lnTo>
                        <a:pt x="0" y="236610"/>
                      </a:lnTo>
                      <a:lnTo>
                        <a:pt x="0" y="32582"/>
                      </a:lnTo>
                      <a:lnTo>
                        <a:pt x="56430"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62" name="Freeform: Shape 161">
                  <a:extLst>
                    <a:ext uri="{FF2B5EF4-FFF2-40B4-BE49-F238E27FC236}">
                      <a16:creationId xmlns:a16="http://schemas.microsoft.com/office/drawing/2014/main" id="{54D25C1E-3DE5-40C3-8B03-CB2761C950DB}"/>
                    </a:ext>
                  </a:extLst>
                </p:cNvPr>
                <p:cNvSpPr/>
                <p:nvPr/>
              </p:nvSpPr>
              <p:spPr>
                <a:xfrm>
                  <a:off x="5670111" y="764619"/>
                  <a:ext cx="56429" cy="167026"/>
                </a:xfrm>
                <a:custGeom>
                  <a:avLst/>
                  <a:gdLst>
                    <a:gd name="connsiteX0" fmla="*/ 56430 w 56429"/>
                    <a:gd name="connsiteY0" fmla="*/ 134445 h 167026"/>
                    <a:gd name="connsiteX1" fmla="*/ 0 w 56429"/>
                    <a:gd name="connsiteY1" fmla="*/ 167027 h 167026"/>
                    <a:gd name="connsiteX2" fmla="*/ 0 w 56429"/>
                    <a:gd name="connsiteY2" fmla="*/ 32582 h 167026"/>
                    <a:gd name="connsiteX3" fmla="*/ 56430 w 56429"/>
                    <a:gd name="connsiteY3" fmla="*/ 0 h 167026"/>
                  </a:gdLst>
                  <a:ahLst/>
                  <a:cxnLst>
                    <a:cxn ang="0">
                      <a:pos x="connsiteX0" y="connsiteY0"/>
                    </a:cxn>
                    <a:cxn ang="0">
                      <a:pos x="connsiteX1" y="connsiteY1"/>
                    </a:cxn>
                    <a:cxn ang="0">
                      <a:pos x="connsiteX2" y="connsiteY2"/>
                    </a:cxn>
                    <a:cxn ang="0">
                      <a:pos x="connsiteX3" y="connsiteY3"/>
                    </a:cxn>
                  </a:cxnLst>
                  <a:rect l="l" t="t" r="r" b="b"/>
                  <a:pathLst>
                    <a:path w="56429" h="167026">
                      <a:moveTo>
                        <a:pt x="56430" y="134445"/>
                      </a:moveTo>
                      <a:lnTo>
                        <a:pt x="0" y="167027"/>
                      </a:lnTo>
                      <a:lnTo>
                        <a:pt x="0" y="32582"/>
                      </a:lnTo>
                      <a:lnTo>
                        <a:pt x="56430"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63" name="Freeform: Shape 162">
                  <a:extLst>
                    <a:ext uri="{FF2B5EF4-FFF2-40B4-BE49-F238E27FC236}">
                      <a16:creationId xmlns:a16="http://schemas.microsoft.com/office/drawing/2014/main" id="{A65F97A6-D742-4925-84AF-4C3EA3239A62}"/>
                    </a:ext>
                  </a:extLst>
                </p:cNvPr>
                <p:cNvSpPr/>
                <p:nvPr/>
              </p:nvSpPr>
              <p:spPr>
                <a:xfrm>
                  <a:off x="5761806" y="754636"/>
                  <a:ext cx="56416" cy="124066"/>
                </a:xfrm>
                <a:custGeom>
                  <a:avLst/>
                  <a:gdLst>
                    <a:gd name="connsiteX0" fmla="*/ 56417 w 56416"/>
                    <a:gd name="connsiteY0" fmla="*/ 91498 h 124066"/>
                    <a:gd name="connsiteX1" fmla="*/ 0 w 56416"/>
                    <a:gd name="connsiteY1" fmla="*/ 124066 h 124066"/>
                    <a:gd name="connsiteX2" fmla="*/ 0 w 56416"/>
                    <a:gd name="connsiteY2" fmla="*/ 32569 h 124066"/>
                    <a:gd name="connsiteX3" fmla="*/ 56417 w 56416"/>
                    <a:gd name="connsiteY3" fmla="*/ 0 h 124066"/>
                  </a:gdLst>
                  <a:ahLst/>
                  <a:cxnLst>
                    <a:cxn ang="0">
                      <a:pos x="connsiteX0" y="connsiteY0"/>
                    </a:cxn>
                    <a:cxn ang="0">
                      <a:pos x="connsiteX1" y="connsiteY1"/>
                    </a:cxn>
                    <a:cxn ang="0">
                      <a:pos x="connsiteX2" y="connsiteY2"/>
                    </a:cxn>
                    <a:cxn ang="0">
                      <a:pos x="connsiteX3" y="connsiteY3"/>
                    </a:cxn>
                  </a:cxnLst>
                  <a:rect l="l" t="t" r="r" b="b"/>
                  <a:pathLst>
                    <a:path w="56416" h="124066">
                      <a:moveTo>
                        <a:pt x="56417" y="91498"/>
                      </a:moveTo>
                      <a:lnTo>
                        <a:pt x="0" y="124066"/>
                      </a:lnTo>
                      <a:lnTo>
                        <a:pt x="0" y="32569"/>
                      </a:lnTo>
                      <a:lnTo>
                        <a:pt x="56417"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64" name="Freeform: Shape 163">
                  <a:extLst>
                    <a:ext uri="{FF2B5EF4-FFF2-40B4-BE49-F238E27FC236}">
                      <a16:creationId xmlns:a16="http://schemas.microsoft.com/office/drawing/2014/main" id="{79406B13-0F9B-44F8-8DF5-063204BCA822}"/>
                    </a:ext>
                  </a:extLst>
                </p:cNvPr>
                <p:cNvSpPr/>
                <p:nvPr/>
              </p:nvSpPr>
              <p:spPr>
                <a:xfrm>
                  <a:off x="5853501" y="555093"/>
                  <a:ext cx="56416" cy="270678"/>
                </a:xfrm>
                <a:custGeom>
                  <a:avLst/>
                  <a:gdLst>
                    <a:gd name="connsiteX0" fmla="*/ 56417 w 56416"/>
                    <a:gd name="connsiteY0" fmla="*/ 238096 h 270678"/>
                    <a:gd name="connsiteX1" fmla="*/ 0 w 56416"/>
                    <a:gd name="connsiteY1" fmla="*/ 270678 h 270678"/>
                    <a:gd name="connsiteX2" fmla="*/ 0 w 56416"/>
                    <a:gd name="connsiteY2" fmla="*/ 32582 h 270678"/>
                    <a:gd name="connsiteX3" fmla="*/ 56417 w 56416"/>
                    <a:gd name="connsiteY3" fmla="*/ 0 h 270678"/>
                  </a:gdLst>
                  <a:ahLst/>
                  <a:cxnLst>
                    <a:cxn ang="0">
                      <a:pos x="connsiteX0" y="connsiteY0"/>
                    </a:cxn>
                    <a:cxn ang="0">
                      <a:pos x="connsiteX1" y="connsiteY1"/>
                    </a:cxn>
                    <a:cxn ang="0">
                      <a:pos x="connsiteX2" y="connsiteY2"/>
                    </a:cxn>
                    <a:cxn ang="0">
                      <a:pos x="connsiteX3" y="connsiteY3"/>
                    </a:cxn>
                  </a:cxnLst>
                  <a:rect l="l" t="t" r="r" b="b"/>
                  <a:pathLst>
                    <a:path w="56416" h="270678">
                      <a:moveTo>
                        <a:pt x="56417" y="238096"/>
                      </a:moveTo>
                      <a:lnTo>
                        <a:pt x="0" y="270678"/>
                      </a:lnTo>
                      <a:lnTo>
                        <a:pt x="0" y="32582"/>
                      </a:lnTo>
                      <a:lnTo>
                        <a:pt x="56417"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sp>
            <p:nvSpPr>
              <p:cNvPr id="165" name="Freeform: Shape 164">
                <a:extLst>
                  <a:ext uri="{FF2B5EF4-FFF2-40B4-BE49-F238E27FC236}">
                    <a16:creationId xmlns:a16="http://schemas.microsoft.com/office/drawing/2014/main" id="{1B1B3348-FD53-4016-9C14-C57CD3EF3E56}"/>
                  </a:ext>
                </a:extLst>
              </p:cNvPr>
              <p:cNvSpPr/>
              <p:nvPr/>
            </p:nvSpPr>
            <p:spPr>
              <a:xfrm>
                <a:off x="5492074" y="2984766"/>
                <a:ext cx="837224" cy="1036135"/>
              </a:xfrm>
              <a:custGeom>
                <a:avLst/>
                <a:gdLst>
                  <a:gd name="connsiteX0" fmla="*/ 837225 w 837224"/>
                  <a:gd name="connsiteY0" fmla="*/ 552761 h 1036135"/>
                  <a:gd name="connsiteX1" fmla="*/ 0 w 837224"/>
                  <a:gd name="connsiteY1" fmla="*/ 1036136 h 1036135"/>
                  <a:gd name="connsiteX2" fmla="*/ 0 w 837224"/>
                  <a:gd name="connsiteY2" fmla="*/ 483375 h 1036135"/>
                  <a:gd name="connsiteX3" fmla="*/ 837225 w 837224"/>
                  <a:gd name="connsiteY3" fmla="*/ 0 h 1036135"/>
                </a:gdLst>
                <a:ahLst/>
                <a:cxnLst>
                  <a:cxn ang="0">
                    <a:pos x="connsiteX0" y="connsiteY0"/>
                  </a:cxn>
                  <a:cxn ang="0">
                    <a:pos x="connsiteX1" y="connsiteY1"/>
                  </a:cxn>
                  <a:cxn ang="0">
                    <a:pos x="connsiteX2" y="connsiteY2"/>
                  </a:cxn>
                  <a:cxn ang="0">
                    <a:pos x="connsiteX3" y="connsiteY3"/>
                  </a:cxn>
                </a:cxnLst>
                <a:rect l="l" t="t" r="r" b="b"/>
                <a:pathLst>
                  <a:path w="837224" h="1036135">
                    <a:moveTo>
                      <a:pt x="837225" y="552761"/>
                    </a:moveTo>
                    <a:lnTo>
                      <a:pt x="0" y="1036136"/>
                    </a:lnTo>
                    <a:lnTo>
                      <a:pt x="0" y="483375"/>
                    </a:lnTo>
                    <a:lnTo>
                      <a:pt x="837225" y="0"/>
                    </a:lnTo>
                    <a:close/>
                  </a:path>
                </a:pathLst>
              </a:custGeom>
              <a:gradFill flip="none" rotWithShape="1">
                <a:gsLst>
                  <a:gs pos="0">
                    <a:srgbClr val="50CFDA"/>
                  </a:gs>
                  <a:gs pos="100000">
                    <a:schemeClr val="accent1">
                      <a:lumMod val="20000"/>
                      <a:lumOff val="80000"/>
                      <a:alpha val="6000"/>
                    </a:schemeClr>
                  </a:gs>
                </a:gsLst>
                <a:lin ang="18900000" scaled="1"/>
                <a:tileRect/>
              </a:gradFill>
              <a:ln w="1313" cap="flat">
                <a:noFill/>
                <a:prstDash val="solid"/>
                <a:miter/>
              </a:ln>
            </p:spPr>
            <p:txBody>
              <a:bodyPr rtlCol="0" anchor="ctr"/>
              <a:lstStyle/>
              <a:p>
                <a:pPr defTabSz="914378">
                  <a:defRPr/>
                </a:pPr>
                <a:endParaRPr lang="en-US">
                  <a:solidFill>
                    <a:srgbClr val="000000"/>
                  </a:solidFill>
                  <a:latin typeface="Calibri"/>
                </a:endParaRPr>
              </a:p>
            </p:txBody>
          </p:sp>
          <p:grpSp>
            <p:nvGrpSpPr>
              <p:cNvPr id="166" name="Graphic 3">
                <a:extLst>
                  <a:ext uri="{FF2B5EF4-FFF2-40B4-BE49-F238E27FC236}">
                    <a16:creationId xmlns:a16="http://schemas.microsoft.com/office/drawing/2014/main" id="{DE80AAA3-A214-4B29-B90D-A2F88FE9FDAB}"/>
                  </a:ext>
                </a:extLst>
              </p:cNvPr>
              <p:cNvGrpSpPr/>
              <p:nvPr/>
            </p:nvGrpSpPr>
            <p:grpSpPr>
              <a:xfrm>
                <a:off x="5661429" y="3316583"/>
                <a:ext cx="566980" cy="441683"/>
                <a:chOff x="5661429" y="3316583"/>
                <a:chExt cx="566980" cy="441683"/>
              </a:xfrm>
              <a:solidFill>
                <a:srgbClr val="FFFFFF"/>
              </a:solidFill>
            </p:grpSpPr>
            <p:grpSp>
              <p:nvGrpSpPr>
                <p:cNvPr id="167" name="Graphic 3">
                  <a:extLst>
                    <a:ext uri="{FF2B5EF4-FFF2-40B4-BE49-F238E27FC236}">
                      <a16:creationId xmlns:a16="http://schemas.microsoft.com/office/drawing/2014/main" id="{ACA978AD-F234-49F8-84FB-B0BEBBA6923D}"/>
                    </a:ext>
                  </a:extLst>
                </p:cNvPr>
                <p:cNvGrpSpPr/>
                <p:nvPr/>
              </p:nvGrpSpPr>
              <p:grpSpPr>
                <a:xfrm>
                  <a:off x="5661429" y="3447333"/>
                  <a:ext cx="241108" cy="310933"/>
                  <a:chOff x="5661429" y="3447333"/>
                  <a:chExt cx="241108" cy="310933"/>
                </a:xfrm>
                <a:solidFill>
                  <a:srgbClr val="FFFFFF"/>
                </a:solidFill>
              </p:grpSpPr>
              <p:sp>
                <p:nvSpPr>
                  <p:cNvPr id="173" name="Freeform: Shape 172">
                    <a:extLst>
                      <a:ext uri="{FF2B5EF4-FFF2-40B4-BE49-F238E27FC236}">
                        <a16:creationId xmlns:a16="http://schemas.microsoft.com/office/drawing/2014/main" id="{9D94C211-A416-436B-9E42-8DB3B50D4FC4}"/>
                      </a:ext>
                    </a:extLst>
                  </p:cNvPr>
                  <p:cNvSpPr/>
                  <p:nvPr/>
                </p:nvSpPr>
                <p:spPr>
                  <a:xfrm>
                    <a:off x="5827246" y="3462879"/>
                    <a:ext cx="75292" cy="201765"/>
                  </a:xfrm>
                  <a:custGeom>
                    <a:avLst/>
                    <a:gdLst>
                      <a:gd name="connsiteX0" fmla="*/ 18560 w 75292"/>
                      <a:gd name="connsiteY0" fmla="*/ 102862 h 201765"/>
                      <a:gd name="connsiteX1" fmla="*/ 0 w 75292"/>
                      <a:gd name="connsiteY1" fmla="*/ 165501 h 201765"/>
                      <a:gd name="connsiteX2" fmla="*/ 31595 w 75292"/>
                      <a:gd name="connsiteY2" fmla="*/ 201766 h 201765"/>
                      <a:gd name="connsiteX3" fmla="*/ 75292 w 75292"/>
                      <a:gd name="connsiteY3" fmla="*/ 70109 h 201765"/>
                      <a:gd name="connsiteX4" fmla="*/ 49642 w 75292"/>
                      <a:gd name="connsiteY4" fmla="*/ 0 h 201765"/>
                      <a:gd name="connsiteX5" fmla="*/ 8511 w 75292"/>
                      <a:gd name="connsiteY5" fmla="*/ 69281 h 201765"/>
                      <a:gd name="connsiteX6" fmla="*/ 18560 w 75292"/>
                      <a:gd name="connsiteY6" fmla="*/ 102862 h 20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92" h="201765">
                        <a:moveTo>
                          <a:pt x="18560" y="102862"/>
                        </a:moveTo>
                        <a:cubicBezTo>
                          <a:pt x="18560" y="123119"/>
                          <a:pt x="11470" y="145560"/>
                          <a:pt x="0" y="165501"/>
                        </a:cubicBezTo>
                        <a:lnTo>
                          <a:pt x="31595" y="201766"/>
                        </a:lnTo>
                        <a:cubicBezTo>
                          <a:pt x="58087" y="160936"/>
                          <a:pt x="75292" y="113070"/>
                          <a:pt x="75292" y="70109"/>
                        </a:cubicBezTo>
                        <a:cubicBezTo>
                          <a:pt x="75292" y="37975"/>
                          <a:pt x="65480" y="14416"/>
                          <a:pt x="49642" y="0"/>
                        </a:cubicBezTo>
                        <a:lnTo>
                          <a:pt x="8511" y="69281"/>
                        </a:lnTo>
                        <a:cubicBezTo>
                          <a:pt x="14798" y="77068"/>
                          <a:pt x="18560" y="88341"/>
                          <a:pt x="18560" y="102862"/>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74" name="Freeform: Shape 173">
                    <a:extLst>
                      <a:ext uri="{FF2B5EF4-FFF2-40B4-BE49-F238E27FC236}">
                        <a16:creationId xmlns:a16="http://schemas.microsoft.com/office/drawing/2014/main" id="{44EF0A78-99CE-4768-BC63-347AD4BF6028}"/>
                      </a:ext>
                    </a:extLst>
                  </p:cNvPr>
                  <p:cNvSpPr/>
                  <p:nvPr/>
                </p:nvSpPr>
                <p:spPr>
                  <a:xfrm>
                    <a:off x="5801214" y="3447333"/>
                    <a:ext cx="58179" cy="74251"/>
                  </a:xfrm>
                  <a:custGeom>
                    <a:avLst/>
                    <a:gdLst>
                      <a:gd name="connsiteX0" fmla="*/ 17139 w 58179"/>
                      <a:gd name="connsiteY0" fmla="*/ 73804 h 74251"/>
                      <a:gd name="connsiteX1" fmla="*/ 58179 w 58179"/>
                      <a:gd name="connsiteY1" fmla="*/ 4668 h 74251"/>
                      <a:gd name="connsiteX2" fmla="*/ 6222 w 58179"/>
                      <a:gd name="connsiteY2" fmla="*/ 4602 h 74251"/>
                      <a:gd name="connsiteX3" fmla="*/ 0 w 58179"/>
                      <a:gd name="connsiteY3" fmla="*/ 74252 h 74251"/>
                      <a:gd name="connsiteX4" fmla="*/ 17139 w 58179"/>
                      <a:gd name="connsiteY4" fmla="*/ 73804 h 74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79" h="74251">
                        <a:moveTo>
                          <a:pt x="17139" y="73804"/>
                        </a:moveTo>
                        <a:lnTo>
                          <a:pt x="58179" y="4668"/>
                        </a:lnTo>
                        <a:cubicBezTo>
                          <a:pt x="43381" y="-1225"/>
                          <a:pt x="25847" y="-1856"/>
                          <a:pt x="6222" y="4602"/>
                        </a:cubicBezTo>
                        <a:lnTo>
                          <a:pt x="0" y="74252"/>
                        </a:lnTo>
                        <a:cubicBezTo>
                          <a:pt x="6156" y="72936"/>
                          <a:pt x="11970" y="72634"/>
                          <a:pt x="17139" y="73804"/>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75" name="Freeform: Shape 174">
                    <a:extLst>
                      <a:ext uri="{FF2B5EF4-FFF2-40B4-BE49-F238E27FC236}">
                        <a16:creationId xmlns:a16="http://schemas.microsoft.com/office/drawing/2014/main" id="{BCAF1E7C-EBB5-4E5F-9EE3-730F7816F00A}"/>
                      </a:ext>
                    </a:extLst>
                  </p:cNvPr>
                  <p:cNvSpPr/>
                  <p:nvPr/>
                </p:nvSpPr>
                <p:spPr>
                  <a:xfrm>
                    <a:off x="5661429" y="3592838"/>
                    <a:ext cx="176497" cy="165428"/>
                  </a:xfrm>
                  <a:custGeom>
                    <a:avLst/>
                    <a:gdLst>
                      <a:gd name="connsiteX0" fmla="*/ 120554 w 176497"/>
                      <a:gd name="connsiteY0" fmla="*/ 83461 h 165428"/>
                      <a:gd name="connsiteX1" fmla="*/ 56732 w 176497"/>
                      <a:gd name="connsiteY1" fmla="*/ 46604 h 165428"/>
                      <a:gd name="connsiteX2" fmla="*/ 62757 w 176497"/>
                      <a:gd name="connsiteY2" fmla="*/ 12312 h 165428"/>
                      <a:gd name="connsiteX3" fmla="*/ 16771 w 176497"/>
                      <a:gd name="connsiteY3" fmla="*/ 0 h 165428"/>
                      <a:gd name="connsiteX4" fmla="*/ 0 w 176497"/>
                      <a:gd name="connsiteY4" fmla="*/ 79357 h 165428"/>
                      <a:gd name="connsiteX5" fmla="*/ 120568 w 176497"/>
                      <a:gd name="connsiteY5" fmla="*/ 148966 h 165428"/>
                      <a:gd name="connsiteX6" fmla="*/ 176497 w 176497"/>
                      <a:gd name="connsiteY6" fmla="*/ 100087 h 165428"/>
                      <a:gd name="connsiteX7" fmla="*/ 144876 w 176497"/>
                      <a:gd name="connsiteY7" fmla="*/ 63809 h 165428"/>
                      <a:gd name="connsiteX8" fmla="*/ 120554 w 176497"/>
                      <a:gd name="connsiteY8" fmla="*/ 83461 h 16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97" h="165428">
                        <a:moveTo>
                          <a:pt x="120554" y="83461"/>
                        </a:moveTo>
                        <a:cubicBezTo>
                          <a:pt x="85302" y="103810"/>
                          <a:pt x="56732" y="87315"/>
                          <a:pt x="56732" y="46604"/>
                        </a:cubicBezTo>
                        <a:cubicBezTo>
                          <a:pt x="56732" y="35568"/>
                          <a:pt x="58982" y="23887"/>
                          <a:pt x="62757" y="12312"/>
                        </a:cubicBezTo>
                        <a:lnTo>
                          <a:pt x="16771" y="0"/>
                        </a:lnTo>
                        <a:cubicBezTo>
                          <a:pt x="6393" y="26558"/>
                          <a:pt x="0" y="53839"/>
                          <a:pt x="0" y="79357"/>
                        </a:cubicBezTo>
                        <a:cubicBezTo>
                          <a:pt x="0" y="156241"/>
                          <a:pt x="53983" y="187402"/>
                          <a:pt x="120568" y="148966"/>
                        </a:cubicBezTo>
                        <a:cubicBezTo>
                          <a:pt x="140877" y="137247"/>
                          <a:pt x="159713" y="120015"/>
                          <a:pt x="176497" y="100087"/>
                        </a:cubicBezTo>
                        <a:lnTo>
                          <a:pt x="144876" y="63809"/>
                        </a:lnTo>
                        <a:cubicBezTo>
                          <a:pt x="137365" y="71714"/>
                          <a:pt x="129170" y="78476"/>
                          <a:pt x="120554" y="83461"/>
                        </a:cubicBezTo>
                        <a:close/>
                      </a:path>
                    </a:pathLst>
                  </a:custGeom>
                  <a:solidFill>
                    <a:srgbClr val="0070C0"/>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76" name="Freeform: Shape 175">
                    <a:extLst>
                      <a:ext uri="{FF2B5EF4-FFF2-40B4-BE49-F238E27FC236}">
                        <a16:creationId xmlns:a16="http://schemas.microsoft.com/office/drawing/2014/main" id="{D43DE85B-6A5B-41E2-BAE9-8EB53E81FAC6}"/>
                      </a:ext>
                    </a:extLst>
                  </p:cNvPr>
                  <p:cNvSpPr/>
                  <p:nvPr/>
                </p:nvSpPr>
                <p:spPr>
                  <a:xfrm>
                    <a:off x="5692998" y="3463182"/>
                    <a:ext cx="89393" cy="109886"/>
                  </a:xfrm>
                  <a:custGeom>
                    <a:avLst/>
                    <a:gdLst>
                      <a:gd name="connsiteX0" fmla="*/ 83171 w 89393"/>
                      <a:gd name="connsiteY0" fmla="*/ 69741 h 109886"/>
                      <a:gd name="connsiteX1" fmla="*/ 89393 w 89393"/>
                      <a:gd name="connsiteY1" fmla="*/ 0 h 109886"/>
                      <a:gd name="connsiteX2" fmla="*/ 88985 w 89393"/>
                      <a:gd name="connsiteY2" fmla="*/ 184 h 109886"/>
                      <a:gd name="connsiteX3" fmla="*/ 0 w 89393"/>
                      <a:gd name="connsiteY3" fmla="*/ 97548 h 109886"/>
                      <a:gd name="connsiteX4" fmla="*/ 46104 w 89393"/>
                      <a:gd name="connsiteY4" fmla="*/ 109887 h 109886"/>
                      <a:gd name="connsiteX5" fmla="*/ 83171 w 89393"/>
                      <a:gd name="connsiteY5" fmla="*/ 69741 h 10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93" h="109886">
                        <a:moveTo>
                          <a:pt x="83171" y="69741"/>
                        </a:moveTo>
                        <a:lnTo>
                          <a:pt x="89393" y="0"/>
                        </a:lnTo>
                        <a:cubicBezTo>
                          <a:pt x="89262" y="79"/>
                          <a:pt x="89130" y="105"/>
                          <a:pt x="88985" y="184"/>
                        </a:cubicBezTo>
                        <a:cubicBezTo>
                          <a:pt x="53588" y="20625"/>
                          <a:pt x="22059" y="56758"/>
                          <a:pt x="0" y="97548"/>
                        </a:cubicBezTo>
                        <a:lnTo>
                          <a:pt x="46104" y="109887"/>
                        </a:lnTo>
                        <a:cubicBezTo>
                          <a:pt x="56088" y="93615"/>
                          <a:pt x="68926" y="79475"/>
                          <a:pt x="83171" y="69741"/>
                        </a:cubicBez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grpSp>
              <p:nvGrpSpPr>
                <p:cNvPr id="168" name="Graphic 3">
                  <a:extLst>
                    <a:ext uri="{FF2B5EF4-FFF2-40B4-BE49-F238E27FC236}">
                      <a16:creationId xmlns:a16="http://schemas.microsoft.com/office/drawing/2014/main" id="{DC62EE98-9E7F-46D2-A396-5972E6A5CE0F}"/>
                    </a:ext>
                  </a:extLst>
                </p:cNvPr>
                <p:cNvGrpSpPr/>
                <p:nvPr/>
              </p:nvGrpSpPr>
              <p:grpSpPr>
                <a:xfrm>
                  <a:off x="5942368" y="3316583"/>
                  <a:ext cx="286041" cy="267626"/>
                  <a:chOff x="5942368" y="3316583"/>
                  <a:chExt cx="286041" cy="267626"/>
                </a:xfrm>
                <a:solidFill>
                  <a:srgbClr val="FFFFFF"/>
                </a:solidFill>
              </p:grpSpPr>
              <p:sp>
                <p:nvSpPr>
                  <p:cNvPr id="169" name="Freeform: Shape 168">
                    <a:extLst>
                      <a:ext uri="{FF2B5EF4-FFF2-40B4-BE49-F238E27FC236}">
                        <a16:creationId xmlns:a16="http://schemas.microsoft.com/office/drawing/2014/main" id="{9303450B-6CC5-418C-BFF4-98297379666A}"/>
                      </a:ext>
                    </a:extLst>
                  </p:cNvPr>
                  <p:cNvSpPr/>
                  <p:nvPr/>
                </p:nvSpPr>
                <p:spPr>
                  <a:xfrm>
                    <a:off x="5942368" y="3316583"/>
                    <a:ext cx="206461" cy="142086"/>
                  </a:xfrm>
                  <a:custGeom>
                    <a:avLst/>
                    <a:gdLst>
                      <a:gd name="connsiteX0" fmla="*/ 206462 w 206461"/>
                      <a:gd name="connsiteY0" fmla="*/ 22887 h 142086"/>
                      <a:gd name="connsiteX1" fmla="*/ 0 w 206461"/>
                      <a:gd name="connsiteY1" fmla="*/ 142087 h 142086"/>
                      <a:gd name="connsiteX2" fmla="*/ 0 w 206461"/>
                      <a:gd name="connsiteY2" fmla="*/ 119199 h 142086"/>
                      <a:gd name="connsiteX3" fmla="*/ 206462 w 206461"/>
                      <a:gd name="connsiteY3" fmla="*/ 0 h 142086"/>
                    </a:gdLst>
                    <a:ahLst/>
                    <a:cxnLst>
                      <a:cxn ang="0">
                        <a:pos x="connsiteX0" y="connsiteY0"/>
                      </a:cxn>
                      <a:cxn ang="0">
                        <a:pos x="connsiteX1" y="connsiteY1"/>
                      </a:cxn>
                      <a:cxn ang="0">
                        <a:pos x="connsiteX2" y="connsiteY2"/>
                      </a:cxn>
                      <a:cxn ang="0">
                        <a:pos x="connsiteX3" y="connsiteY3"/>
                      </a:cxn>
                    </a:cxnLst>
                    <a:rect l="l" t="t" r="r" b="b"/>
                    <a:pathLst>
                      <a:path w="206461" h="142086">
                        <a:moveTo>
                          <a:pt x="206462" y="22887"/>
                        </a:moveTo>
                        <a:lnTo>
                          <a:pt x="0" y="142087"/>
                        </a:lnTo>
                        <a:lnTo>
                          <a:pt x="0" y="119199"/>
                        </a:lnTo>
                        <a:lnTo>
                          <a:pt x="20646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70" name="Freeform: Shape 169">
                    <a:extLst>
                      <a:ext uri="{FF2B5EF4-FFF2-40B4-BE49-F238E27FC236}">
                        <a16:creationId xmlns:a16="http://schemas.microsoft.com/office/drawing/2014/main" id="{D1A615EE-967D-4C1D-9787-4952ED53C00B}"/>
                      </a:ext>
                    </a:extLst>
                  </p:cNvPr>
                  <p:cNvSpPr/>
                  <p:nvPr/>
                </p:nvSpPr>
                <p:spPr>
                  <a:xfrm>
                    <a:off x="5942368" y="3328855"/>
                    <a:ext cx="286041" cy="179706"/>
                  </a:xfrm>
                  <a:custGeom>
                    <a:avLst/>
                    <a:gdLst>
                      <a:gd name="connsiteX0" fmla="*/ 286042 w 286041"/>
                      <a:gd name="connsiteY0" fmla="*/ 14561 h 179706"/>
                      <a:gd name="connsiteX1" fmla="*/ 0 w 286041"/>
                      <a:gd name="connsiteY1" fmla="*/ 179707 h 179706"/>
                      <a:gd name="connsiteX2" fmla="*/ 0 w 286041"/>
                      <a:gd name="connsiteY2" fmla="*/ 165159 h 179706"/>
                      <a:gd name="connsiteX3" fmla="*/ 286042 w 286041"/>
                      <a:gd name="connsiteY3" fmla="*/ 0 h 179706"/>
                    </a:gdLst>
                    <a:ahLst/>
                    <a:cxnLst>
                      <a:cxn ang="0">
                        <a:pos x="connsiteX0" y="connsiteY0"/>
                      </a:cxn>
                      <a:cxn ang="0">
                        <a:pos x="connsiteX1" y="connsiteY1"/>
                      </a:cxn>
                      <a:cxn ang="0">
                        <a:pos x="connsiteX2" y="connsiteY2"/>
                      </a:cxn>
                      <a:cxn ang="0">
                        <a:pos x="connsiteX3" y="connsiteY3"/>
                      </a:cxn>
                    </a:cxnLst>
                    <a:rect l="l" t="t" r="r" b="b"/>
                    <a:pathLst>
                      <a:path w="286041" h="179706">
                        <a:moveTo>
                          <a:pt x="286042" y="14561"/>
                        </a:moveTo>
                        <a:lnTo>
                          <a:pt x="0" y="179707"/>
                        </a:lnTo>
                        <a:lnTo>
                          <a:pt x="0" y="165159"/>
                        </a:lnTo>
                        <a:lnTo>
                          <a:pt x="28604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71" name="Freeform: Shape 170">
                    <a:extLst>
                      <a:ext uri="{FF2B5EF4-FFF2-40B4-BE49-F238E27FC236}">
                        <a16:creationId xmlns:a16="http://schemas.microsoft.com/office/drawing/2014/main" id="{A80E30E9-BB0E-432B-BE45-A344F3827752}"/>
                      </a:ext>
                    </a:extLst>
                  </p:cNvPr>
                  <p:cNvSpPr/>
                  <p:nvPr/>
                </p:nvSpPr>
                <p:spPr>
                  <a:xfrm>
                    <a:off x="5942368" y="3366685"/>
                    <a:ext cx="286041" cy="179706"/>
                  </a:xfrm>
                  <a:custGeom>
                    <a:avLst/>
                    <a:gdLst>
                      <a:gd name="connsiteX0" fmla="*/ 286042 w 286041"/>
                      <a:gd name="connsiteY0" fmla="*/ 14561 h 179706"/>
                      <a:gd name="connsiteX1" fmla="*/ 0 w 286041"/>
                      <a:gd name="connsiteY1" fmla="*/ 179707 h 179706"/>
                      <a:gd name="connsiteX2" fmla="*/ 0 w 286041"/>
                      <a:gd name="connsiteY2" fmla="*/ 165146 h 179706"/>
                      <a:gd name="connsiteX3" fmla="*/ 286042 w 286041"/>
                      <a:gd name="connsiteY3" fmla="*/ 0 h 179706"/>
                    </a:gdLst>
                    <a:ahLst/>
                    <a:cxnLst>
                      <a:cxn ang="0">
                        <a:pos x="connsiteX0" y="connsiteY0"/>
                      </a:cxn>
                      <a:cxn ang="0">
                        <a:pos x="connsiteX1" y="connsiteY1"/>
                      </a:cxn>
                      <a:cxn ang="0">
                        <a:pos x="connsiteX2" y="connsiteY2"/>
                      </a:cxn>
                      <a:cxn ang="0">
                        <a:pos x="connsiteX3" y="connsiteY3"/>
                      </a:cxn>
                    </a:cxnLst>
                    <a:rect l="l" t="t" r="r" b="b"/>
                    <a:pathLst>
                      <a:path w="286041" h="179706">
                        <a:moveTo>
                          <a:pt x="286042" y="14561"/>
                        </a:moveTo>
                        <a:lnTo>
                          <a:pt x="0" y="179707"/>
                        </a:lnTo>
                        <a:lnTo>
                          <a:pt x="0" y="165146"/>
                        </a:lnTo>
                        <a:lnTo>
                          <a:pt x="28604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sp>
                <p:nvSpPr>
                  <p:cNvPr id="172" name="Freeform: Shape 171">
                    <a:extLst>
                      <a:ext uri="{FF2B5EF4-FFF2-40B4-BE49-F238E27FC236}">
                        <a16:creationId xmlns:a16="http://schemas.microsoft.com/office/drawing/2014/main" id="{52AA9567-0DB7-42DD-AF92-BF0C571512D5}"/>
                      </a:ext>
                    </a:extLst>
                  </p:cNvPr>
                  <p:cNvSpPr/>
                  <p:nvPr/>
                </p:nvSpPr>
                <p:spPr>
                  <a:xfrm>
                    <a:off x="5942368" y="3404503"/>
                    <a:ext cx="286041" cy="179706"/>
                  </a:xfrm>
                  <a:custGeom>
                    <a:avLst/>
                    <a:gdLst>
                      <a:gd name="connsiteX0" fmla="*/ 286042 w 286041"/>
                      <a:gd name="connsiteY0" fmla="*/ 14561 h 179706"/>
                      <a:gd name="connsiteX1" fmla="*/ 0 w 286041"/>
                      <a:gd name="connsiteY1" fmla="*/ 179707 h 179706"/>
                      <a:gd name="connsiteX2" fmla="*/ 0 w 286041"/>
                      <a:gd name="connsiteY2" fmla="*/ 165146 h 179706"/>
                      <a:gd name="connsiteX3" fmla="*/ 286042 w 286041"/>
                      <a:gd name="connsiteY3" fmla="*/ 0 h 179706"/>
                    </a:gdLst>
                    <a:ahLst/>
                    <a:cxnLst>
                      <a:cxn ang="0">
                        <a:pos x="connsiteX0" y="connsiteY0"/>
                      </a:cxn>
                      <a:cxn ang="0">
                        <a:pos x="connsiteX1" y="connsiteY1"/>
                      </a:cxn>
                      <a:cxn ang="0">
                        <a:pos x="connsiteX2" y="connsiteY2"/>
                      </a:cxn>
                      <a:cxn ang="0">
                        <a:pos x="connsiteX3" y="connsiteY3"/>
                      </a:cxn>
                    </a:cxnLst>
                    <a:rect l="l" t="t" r="r" b="b"/>
                    <a:pathLst>
                      <a:path w="286041" h="179706">
                        <a:moveTo>
                          <a:pt x="286042" y="14561"/>
                        </a:moveTo>
                        <a:lnTo>
                          <a:pt x="0" y="179707"/>
                        </a:lnTo>
                        <a:lnTo>
                          <a:pt x="0" y="165146"/>
                        </a:lnTo>
                        <a:lnTo>
                          <a:pt x="286042" y="0"/>
                        </a:lnTo>
                        <a:close/>
                      </a:path>
                    </a:pathLst>
                  </a:custGeom>
                  <a:solidFill>
                    <a:srgbClr val="FFFFFF"/>
                  </a:solidFill>
                  <a:ln w="1313" cap="flat">
                    <a:noFill/>
                    <a:prstDash val="solid"/>
                    <a:miter/>
                  </a:ln>
                </p:spPr>
                <p:txBody>
                  <a:bodyPr rtlCol="0" anchor="ctr"/>
                  <a:lstStyle/>
                  <a:p>
                    <a:pPr defTabSz="914378">
                      <a:defRPr/>
                    </a:pPr>
                    <a:endParaRPr lang="en-US">
                      <a:solidFill>
                        <a:srgbClr val="000000"/>
                      </a:solidFill>
                      <a:latin typeface="Calibri"/>
                    </a:endParaRPr>
                  </a:p>
                </p:txBody>
              </p:sp>
            </p:grpSp>
          </p:grpSp>
        </p:grpSp>
      </p:grpSp>
      <p:grpSp>
        <p:nvGrpSpPr>
          <p:cNvPr id="442" name="Group 441">
            <a:extLst>
              <a:ext uri="{FF2B5EF4-FFF2-40B4-BE49-F238E27FC236}">
                <a16:creationId xmlns:a16="http://schemas.microsoft.com/office/drawing/2014/main" id="{24E55D4E-6FCB-4CA5-9459-92CACA3E2527}"/>
              </a:ext>
            </a:extLst>
          </p:cNvPr>
          <p:cNvGrpSpPr/>
          <p:nvPr/>
        </p:nvGrpSpPr>
        <p:grpSpPr>
          <a:xfrm>
            <a:off x="6194457" y="1203599"/>
            <a:ext cx="2711807" cy="3392699"/>
            <a:chOff x="6194456" y="1203598"/>
            <a:chExt cx="2711807" cy="3392699"/>
          </a:xfrm>
        </p:grpSpPr>
        <p:sp>
          <p:nvSpPr>
            <p:cNvPr id="426" name="TextBox 425">
              <a:extLst>
                <a:ext uri="{FF2B5EF4-FFF2-40B4-BE49-F238E27FC236}">
                  <a16:creationId xmlns:a16="http://schemas.microsoft.com/office/drawing/2014/main" id="{8B43E952-DAD9-4861-925F-99592996CC71}"/>
                </a:ext>
              </a:extLst>
            </p:cNvPr>
            <p:cNvSpPr txBox="1"/>
            <p:nvPr/>
          </p:nvSpPr>
          <p:spPr>
            <a:xfrm>
              <a:off x="6636124" y="3765300"/>
              <a:ext cx="1935825" cy="830997"/>
            </a:xfrm>
            <a:prstGeom prst="rect">
              <a:avLst/>
            </a:prstGeom>
            <a:noFill/>
          </p:spPr>
          <p:txBody>
            <a:bodyPr wrap="square">
              <a:spAutoFit/>
            </a:bodyPr>
            <a:lstStyle/>
            <a:p>
              <a:pPr algn="ctr" defTabSz="914378">
                <a:defRPr/>
              </a:pPr>
              <a:r>
                <a:rPr lang="en-US" sz="2400" b="1" dirty="0">
                  <a:solidFill>
                    <a:srgbClr val="003466"/>
                  </a:solidFill>
                  <a:latin typeface="Calibri Light" panose="020F0302020204030204" pitchFamily="34" charset="0"/>
                  <a:cs typeface="Calibri Light" panose="020F0302020204030204" pitchFamily="34" charset="0"/>
                </a:rPr>
                <a:t>Bias in Discovery</a:t>
              </a:r>
            </a:p>
          </p:txBody>
        </p:sp>
        <p:sp>
          <p:nvSpPr>
            <p:cNvPr id="432" name="Oval 431">
              <a:extLst>
                <a:ext uri="{FF2B5EF4-FFF2-40B4-BE49-F238E27FC236}">
                  <a16:creationId xmlns:a16="http://schemas.microsoft.com/office/drawing/2014/main" id="{36F0BE69-E7C6-4AED-9256-9E53CE443386}"/>
                </a:ext>
              </a:extLst>
            </p:cNvPr>
            <p:cNvSpPr/>
            <p:nvPr/>
          </p:nvSpPr>
          <p:spPr>
            <a:xfrm>
              <a:off x="6556153" y="3560424"/>
              <a:ext cx="2095765" cy="388529"/>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Calibri"/>
              </a:endParaRPr>
            </a:p>
          </p:txBody>
        </p:sp>
        <p:sp>
          <p:nvSpPr>
            <p:cNvPr id="8" name="Oval 7">
              <a:extLst>
                <a:ext uri="{FF2B5EF4-FFF2-40B4-BE49-F238E27FC236}">
                  <a16:creationId xmlns:a16="http://schemas.microsoft.com/office/drawing/2014/main" id="{6B18EAA0-259A-406E-BC58-F02B6777DEE1}"/>
                </a:ext>
              </a:extLst>
            </p:cNvPr>
            <p:cNvSpPr/>
            <p:nvPr/>
          </p:nvSpPr>
          <p:spPr>
            <a:xfrm>
              <a:off x="6364636" y="1203598"/>
              <a:ext cx="2448272" cy="2448272"/>
            </a:xfrm>
            <a:prstGeom prst="ellipse">
              <a:avLst/>
            </a:prstGeom>
            <a:noFill/>
            <a:ln w="98425">
              <a:solidFill>
                <a:srgbClr val="B2E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srgbClr val="FFFFFF"/>
                </a:solidFill>
                <a:latin typeface="Calibri"/>
              </a:endParaRPr>
            </a:p>
          </p:txBody>
        </p:sp>
        <p:pic>
          <p:nvPicPr>
            <p:cNvPr id="440" name="Graphic 439">
              <a:extLst>
                <a:ext uri="{FF2B5EF4-FFF2-40B4-BE49-F238E27FC236}">
                  <a16:creationId xmlns:a16="http://schemas.microsoft.com/office/drawing/2014/main" id="{151B45D1-E588-4DCE-AAB0-C09D76EB2F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4456" y="1422333"/>
              <a:ext cx="2711807" cy="2059887"/>
            </a:xfrm>
            <a:prstGeom prst="rect">
              <a:avLst/>
            </a:prstGeom>
          </p:spPr>
        </p:pic>
      </p:grpSp>
    </p:spTree>
    <p:extLst>
      <p:ext uri="{BB962C8B-B14F-4D97-AF65-F5344CB8AC3E}">
        <p14:creationId xmlns:p14="http://schemas.microsoft.com/office/powerpoint/2010/main" val="24078260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D62AF1-FCDA-4EFF-B91A-FE2FB07063DE}"/>
              </a:ext>
            </a:extLst>
          </p:cNvPr>
          <p:cNvSpPr>
            <a:spLocks noGrp="1"/>
          </p:cNvSpPr>
          <p:nvPr>
            <p:ph type="title"/>
          </p:nvPr>
        </p:nvSpPr>
        <p:spPr/>
        <p:txBody>
          <a:bodyPr/>
          <a:lstStyle/>
          <a:p>
            <a:r>
              <a:rPr lang="en-US" dirty="0"/>
              <a:t>Do we have bias in our systems?</a:t>
            </a:r>
            <a:endParaRPr lang="he-IL" dirty="0"/>
          </a:p>
        </p:txBody>
      </p:sp>
      <p:sp>
        <p:nvSpPr>
          <p:cNvPr id="4" name="Content Placeholder 3">
            <a:extLst>
              <a:ext uri="{FF2B5EF4-FFF2-40B4-BE49-F238E27FC236}">
                <a16:creationId xmlns:a16="http://schemas.microsoft.com/office/drawing/2014/main" id="{2A54B083-5A3D-4838-8F1D-090812DC3BEF}"/>
              </a:ext>
            </a:extLst>
          </p:cNvPr>
          <p:cNvSpPr>
            <a:spLocks noGrp="1"/>
          </p:cNvSpPr>
          <p:nvPr>
            <p:ph idx="1"/>
          </p:nvPr>
        </p:nvSpPr>
        <p:spPr/>
        <p:txBody>
          <a:bodyPr>
            <a:normAutofit lnSpcReduction="10000"/>
          </a:bodyPr>
          <a:lstStyle/>
          <a:p>
            <a:r>
              <a:rPr lang="en-US" dirty="0"/>
              <a:t>Not intentionally!  Never!</a:t>
            </a:r>
          </a:p>
          <a:p>
            <a:r>
              <a:rPr lang="en-US" dirty="0"/>
              <a:t>But …bias can be </a:t>
            </a:r>
            <a:r>
              <a:rPr lang="en-US" b="1" dirty="0"/>
              <a:t>unconscious</a:t>
            </a:r>
            <a:r>
              <a:rPr lang="en-US" dirty="0"/>
              <a:t> and </a:t>
            </a:r>
            <a:r>
              <a:rPr lang="en-US" b="1" dirty="0"/>
              <a:t>unintentional</a:t>
            </a:r>
          </a:p>
          <a:p>
            <a:r>
              <a:rPr lang="en-US" dirty="0"/>
              <a:t>It can surface in any </a:t>
            </a:r>
            <a:r>
              <a:rPr lang="en-US" b="1" dirty="0"/>
              <a:t>algorithm</a:t>
            </a:r>
            <a:r>
              <a:rPr lang="en-US" dirty="0"/>
              <a:t> (e.g. in Primo/Summon)</a:t>
            </a:r>
          </a:p>
          <a:p>
            <a:r>
              <a:rPr lang="en-US" dirty="0"/>
              <a:t>It can be the result of </a:t>
            </a:r>
            <a:r>
              <a:rPr lang="en-US" b="1" dirty="0"/>
              <a:t>outdated data </a:t>
            </a:r>
            <a:r>
              <a:rPr lang="en-US" dirty="0"/>
              <a:t>(e.g. subject headings)</a:t>
            </a:r>
          </a:p>
          <a:p>
            <a:r>
              <a:rPr lang="en-US" dirty="0"/>
              <a:t>It is not only a result of our code but is influenced by </a:t>
            </a:r>
            <a:r>
              <a:rPr lang="en-US" b="1" dirty="0"/>
              <a:t>content</a:t>
            </a:r>
            <a:r>
              <a:rPr lang="en-US" dirty="0"/>
              <a:t> and </a:t>
            </a:r>
            <a:r>
              <a:rPr lang="en-US" b="1" dirty="0"/>
              <a:t>metadata from many sources</a:t>
            </a:r>
          </a:p>
          <a:p>
            <a:r>
              <a:rPr lang="en-US" dirty="0"/>
              <a:t>As opposed to Google, in library systems results vary from institution to institution due to local collections and practices</a:t>
            </a:r>
          </a:p>
          <a:p>
            <a:r>
              <a:rPr lang="en-US" dirty="0"/>
              <a:t>There are many other factors involved – like the static ranking</a:t>
            </a:r>
          </a:p>
          <a:p>
            <a:r>
              <a:rPr lang="en-US" dirty="0"/>
              <a:t>Ex Libris has a responsibility to guard against </a:t>
            </a:r>
            <a:r>
              <a:rPr lang="en-US" b="1" dirty="0"/>
              <a:t>unintentional bias</a:t>
            </a:r>
            <a:endParaRPr lang="he-IL" b="1" dirty="0"/>
          </a:p>
        </p:txBody>
      </p:sp>
    </p:spTree>
    <p:extLst>
      <p:ext uri="{BB962C8B-B14F-4D97-AF65-F5344CB8AC3E}">
        <p14:creationId xmlns:p14="http://schemas.microsoft.com/office/powerpoint/2010/main" val="19850686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CD6F8E-BD06-4977-8496-7055C33249C4}"/>
              </a:ext>
            </a:extLst>
          </p:cNvPr>
          <p:cNvSpPr>
            <a:spLocks noGrp="1"/>
          </p:cNvSpPr>
          <p:nvPr>
            <p:ph type="title"/>
          </p:nvPr>
        </p:nvSpPr>
        <p:spPr/>
        <p:txBody>
          <a:bodyPr/>
          <a:lstStyle/>
          <a:p>
            <a:r>
              <a:rPr lang="en-US" dirty="0"/>
              <a:t>Technology approach</a:t>
            </a:r>
            <a:endParaRPr lang="he-IL" dirty="0"/>
          </a:p>
        </p:txBody>
      </p:sp>
      <p:sp>
        <p:nvSpPr>
          <p:cNvPr id="4" name="Content Placeholder 3">
            <a:extLst>
              <a:ext uri="{FF2B5EF4-FFF2-40B4-BE49-F238E27FC236}">
                <a16:creationId xmlns:a16="http://schemas.microsoft.com/office/drawing/2014/main" id="{318AA878-79A1-4C07-A2D1-9CABF10CA909}"/>
              </a:ext>
            </a:extLst>
          </p:cNvPr>
          <p:cNvSpPr>
            <a:spLocks noGrp="1"/>
          </p:cNvSpPr>
          <p:nvPr>
            <p:ph idx="1"/>
          </p:nvPr>
        </p:nvSpPr>
        <p:spPr/>
        <p:txBody>
          <a:bodyPr>
            <a:normAutofit/>
          </a:bodyPr>
          <a:lstStyle/>
          <a:p>
            <a:pPr>
              <a:spcBef>
                <a:spcPts val="300"/>
              </a:spcBef>
            </a:pPr>
            <a:r>
              <a:rPr lang="en-US" sz="2200" dirty="0">
                <a:solidFill>
                  <a:schemeClr val="tx1"/>
                </a:solidFill>
              </a:rPr>
              <a:t>Conduct periodic reviews of our relevance ranking algorithm, search features, and usability</a:t>
            </a:r>
          </a:p>
          <a:p>
            <a:pPr>
              <a:spcBef>
                <a:spcPts val="300"/>
              </a:spcBef>
            </a:pPr>
            <a:r>
              <a:rPr lang="en-US" sz="2200" dirty="0">
                <a:solidFill>
                  <a:schemeClr val="tx1"/>
                </a:solidFill>
              </a:rPr>
              <a:t>Collect, evaluate and respond to any reported incidents</a:t>
            </a:r>
          </a:p>
          <a:p>
            <a:pPr>
              <a:spcBef>
                <a:spcPts val="300"/>
              </a:spcBef>
            </a:pPr>
            <a:r>
              <a:rPr lang="en-US" sz="2200" dirty="0">
                <a:solidFill>
                  <a:schemeClr val="tx1"/>
                </a:solidFill>
              </a:rPr>
              <a:t>Consult with libraries regarding their specific library activations, configurations, locally indexed data and boosting/de-boosting of fields in local catalog records </a:t>
            </a:r>
          </a:p>
          <a:p>
            <a:pPr>
              <a:spcBef>
                <a:spcPts val="300"/>
              </a:spcBef>
            </a:pPr>
            <a:r>
              <a:rPr lang="en-US" sz="2200" dirty="0">
                <a:solidFill>
                  <a:schemeClr val="tx1"/>
                </a:solidFill>
              </a:rPr>
              <a:t>Block, suppress, and down-boost specific word combinations and associations that may create unintentional bias</a:t>
            </a:r>
          </a:p>
          <a:p>
            <a:pPr>
              <a:spcBef>
                <a:spcPts val="300"/>
              </a:spcBef>
            </a:pPr>
            <a:r>
              <a:rPr lang="en-US" sz="2200" dirty="0">
                <a:solidFill>
                  <a:schemeClr val="tx1"/>
                </a:solidFill>
              </a:rPr>
              <a:t>Engage with external consultants focused on algorithms, accessibility, and other diversity, inclusion and equity (DEI) matters</a:t>
            </a:r>
          </a:p>
          <a:p>
            <a:pPr>
              <a:spcBef>
                <a:spcPts val="300"/>
              </a:spcBef>
            </a:pPr>
            <a:r>
              <a:rPr lang="en-US" sz="2200" dirty="0">
                <a:solidFill>
                  <a:schemeClr val="tx1"/>
                </a:solidFill>
              </a:rPr>
              <a:t>Implement various discovery service feature enhancements </a:t>
            </a:r>
          </a:p>
        </p:txBody>
      </p:sp>
    </p:spTree>
    <p:extLst>
      <p:ext uri="{BB962C8B-B14F-4D97-AF65-F5344CB8AC3E}">
        <p14:creationId xmlns:p14="http://schemas.microsoft.com/office/powerpoint/2010/main" val="11649736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C3CBDD-2E87-4011-97B3-BCC488F206FF}"/>
              </a:ext>
            </a:extLst>
          </p:cNvPr>
          <p:cNvSpPr>
            <a:spLocks noGrp="1"/>
          </p:cNvSpPr>
          <p:nvPr>
            <p:ph type="title"/>
          </p:nvPr>
        </p:nvSpPr>
        <p:spPr/>
        <p:txBody>
          <a:bodyPr/>
          <a:lstStyle/>
          <a:p>
            <a:r>
              <a:rPr lang="en-US" dirty="0"/>
              <a:t>Employee Diversification and Education</a:t>
            </a:r>
          </a:p>
        </p:txBody>
      </p:sp>
      <p:sp>
        <p:nvSpPr>
          <p:cNvPr id="5" name="Content Placeholder 4">
            <a:extLst>
              <a:ext uri="{FF2B5EF4-FFF2-40B4-BE49-F238E27FC236}">
                <a16:creationId xmlns:a16="http://schemas.microsoft.com/office/drawing/2014/main" id="{16C7D240-2E69-48F2-9C15-10ED2EAC3D1A}"/>
              </a:ext>
            </a:extLst>
          </p:cNvPr>
          <p:cNvSpPr>
            <a:spLocks noGrp="1"/>
          </p:cNvSpPr>
          <p:nvPr>
            <p:ph idx="1"/>
          </p:nvPr>
        </p:nvSpPr>
        <p:spPr/>
        <p:txBody>
          <a:bodyPr/>
          <a:lstStyle/>
          <a:p>
            <a:r>
              <a:rPr lang="en-US" dirty="0"/>
              <a:t>Important aspect of avoiding unintentional bias</a:t>
            </a:r>
          </a:p>
          <a:p>
            <a:pPr lvl="1"/>
            <a:r>
              <a:rPr lang="en-US" dirty="0"/>
              <a:t>Diverse workforce, especially developers</a:t>
            </a:r>
          </a:p>
          <a:p>
            <a:r>
              <a:rPr lang="en-US" dirty="0"/>
              <a:t>Ex Libris hires across a spectrum of talent</a:t>
            </a:r>
          </a:p>
          <a:p>
            <a:pPr lvl="1"/>
            <a:r>
              <a:rPr lang="en-US" dirty="0"/>
              <a:t>Development is global</a:t>
            </a:r>
          </a:p>
          <a:p>
            <a:pPr lvl="2"/>
            <a:r>
              <a:rPr lang="en-US" dirty="0"/>
              <a:t>Jerusalem</a:t>
            </a:r>
          </a:p>
          <a:p>
            <a:pPr lvl="2"/>
            <a:r>
              <a:rPr lang="en-US" dirty="0"/>
              <a:t>Chicago</a:t>
            </a:r>
          </a:p>
          <a:p>
            <a:pPr lvl="2"/>
            <a:r>
              <a:rPr lang="en-US" dirty="0"/>
              <a:t>Ann Arbor</a:t>
            </a:r>
          </a:p>
          <a:p>
            <a:pPr lvl="2"/>
            <a:r>
              <a:rPr lang="en-US" dirty="0"/>
              <a:t>Remote workers – many places</a:t>
            </a:r>
          </a:p>
          <a:p>
            <a:pPr lvl="1"/>
            <a:r>
              <a:rPr lang="en-US" dirty="0"/>
              <a:t>Increasing focus to diverse talent</a:t>
            </a:r>
          </a:p>
        </p:txBody>
      </p:sp>
      <p:sp>
        <p:nvSpPr>
          <p:cNvPr id="6" name="Oval 5">
            <a:extLst>
              <a:ext uri="{FF2B5EF4-FFF2-40B4-BE49-F238E27FC236}">
                <a16:creationId xmlns:a16="http://schemas.microsoft.com/office/drawing/2014/main" id="{EF0D5ECA-0D96-478A-BD59-EFB5606BDCD6}"/>
              </a:ext>
            </a:extLst>
          </p:cNvPr>
          <p:cNvSpPr/>
          <p:nvPr/>
        </p:nvSpPr>
        <p:spPr>
          <a:xfrm>
            <a:off x="6827959" y="2075411"/>
            <a:ext cx="1296144" cy="1296144"/>
          </a:xfrm>
          <a:prstGeom prst="ellipse">
            <a:avLst/>
          </a:prstGeom>
          <a:gradFill flip="none" rotWithShape="1">
            <a:gsLst>
              <a:gs pos="36000">
                <a:schemeClr val="bg1"/>
              </a:gs>
              <a:gs pos="64000">
                <a:srgbClr val="E7F5F2"/>
              </a:gs>
            </a:gsLst>
            <a:path path="circle">
              <a:fillToRect l="50000" t="50000" r="50000" b="50000"/>
            </a:path>
            <a:tileRect/>
          </a:gradFill>
          <a:ln w="92075">
            <a:solidFill>
              <a:srgbClr val="7CCAB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45">
            <a:extLst>
              <a:ext uri="{FF2B5EF4-FFF2-40B4-BE49-F238E27FC236}">
                <a16:creationId xmlns:a16="http://schemas.microsoft.com/office/drawing/2014/main" id="{0625DC21-208B-4C94-AD52-9BE78B01DD0B}"/>
              </a:ext>
            </a:extLst>
          </p:cNvPr>
          <p:cNvGrpSpPr/>
          <p:nvPr/>
        </p:nvGrpSpPr>
        <p:grpSpPr>
          <a:xfrm>
            <a:off x="7156943" y="2387499"/>
            <a:ext cx="638176" cy="671967"/>
            <a:chOff x="2128642" y="86"/>
            <a:chExt cx="4885951" cy="5144663"/>
          </a:xfrm>
          <a:solidFill>
            <a:schemeClr val="accent1"/>
          </a:solidFill>
        </p:grpSpPr>
        <p:sp>
          <p:nvSpPr>
            <p:cNvPr id="8" name="Freeform: Shape 7">
              <a:extLst>
                <a:ext uri="{FF2B5EF4-FFF2-40B4-BE49-F238E27FC236}">
                  <a16:creationId xmlns:a16="http://schemas.microsoft.com/office/drawing/2014/main" id="{FC533969-CD78-42AD-AE63-5DE463DB69D3}"/>
                </a:ext>
              </a:extLst>
            </p:cNvPr>
            <p:cNvSpPr/>
            <p:nvPr/>
          </p:nvSpPr>
          <p:spPr>
            <a:xfrm>
              <a:off x="5422330" y="86"/>
              <a:ext cx="815455" cy="588257"/>
            </a:xfrm>
            <a:custGeom>
              <a:avLst/>
              <a:gdLst>
                <a:gd name="connsiteX0" fmla="*/ 69460 w 815455"/>
                <a:gd name="connsiteY0" fmla="*/ 588258 h 588257"/>
                <a:gd name="connsiteX1" fmla="*/ 15943 w 815455"/>
                <a:gd name="connsiteY1" fmla="*/ 563130 h 588257"/>
                <a:gd name="connsiteX2" fmla="*/ 25175 w 815455"/>
                <a:gd name="connsiteY2" fmla="*/ 465397 h 588257"/>
                <a:gd name="connsiteX3" fmla="*/ 139498 w 815455"/>
                <a:gd name="connsiteY3" fmla="*/ 370787 h 588257"/>
                <a:gd name="connsiteX4" fmla="*/ 465947 w 815455"/>
                <a:gd name="connsiteY4" fmla="*/ 275136 h 588257"/>
                <a:gd name="connsiteX5" fmla="*/ 694593 w 815455"/>
                <a:gd name="connsiteY5" fmla="*/ 22751 h 588257"/>
                <a:gd name="connsiteX6" fmla="*/ 792674 w 815455"/>
                <a:gd name="connsiteY6" fmla="*/ 17961 h 588257"/>
                <a:gd name="connsiteX7" fmla="*/ 797464 w 815455"/>
                <a:gd name="connsiteY7" fmla="*/ 116042 h 588257"/>
                <a:gd name="connsiteX8" fmla="*/ 543412 w 815455"/>
                <a:gd name="connsiteY8" fmla="*/ 396470 h 588257"/>
                <a:gd name="connsiteX9" fmla="*/ 477331 w 815455"/>
                <a:gd name="connsiteY9" fmla="*/ 417710 h 588257"/>
                <a:gd name="connsiteX10" fmla="*/ 227930 w 815455"/>
                <a:gd name="connsiteY10" fmla="*/ 477752 h 588257"/>
                <a:gd name="connsiteX11" fmla="*/ 113676 w 815455"/>
                <a:gd name="connsiteY11" fmla="*/ 572362 h 588257"/>
                <a:gd name="connsiteX12" fmla="*/ 69460 w 815455"/>
                <a:gd name="connsiteY12" fmla="*/ 588258 h 58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455" h="588257">
                  <a:moveTo>
                    <a:pt x="69460" y="588258"/>
                  </a:moveTo>
                  <a:cubicBezTo>
                    <a:pt x="49469" y="588258"/>
                    <a:pt x="29687" y="579720"/>
                    <a:pt x="15943" y="563130"/>
                  </a:cubicBezTo>
                  <a:cubicBezTo>
                    <a:pt x="-8490" y="533561"/>
                    <a:pt x="-4395" y="489830"/>
                    <a:pt x="25175" y="465397"/>
                  </a:cubicBezTo>
                  <a:lnTo>
                    <a:pt x="139498" y="370787"/>
                  </a:lnTo>
                  <a:cubicBezTo>
                    <a:pt x="231331" y="294849"/>
                    <a:pt x="348639" y="261184"/>
                    <a:pt x="465947" y="275136"/>
                  </a:cubicBezTo>
                  <a:lnTo>
                    <a:pt x="694593" y="22751"/>
                  </a:lnTo>
                  <a:cubicBezTo>
                    <a:pt x="720346" y="-5709"/>
                    <a:pt x="764145" y="-7652"/>
                    <a:pt x="792674" y="17961"/>
                  </a:cubicBezTo>
                  <a:cubicBezTo>
                    <a:pt x="821064" y="43713"/>
                    <a:pt x="823215" y="87582"/>
                    <a:pt x="797464" y="116042"/>
                  </a:cubicBezTo>
                  <a:lnTo>
                    <a:pt x="543412" y="396470"/>
                  </a:lnTo>
                  <a:cubicBezTo>
                    <a:pt x="526822" y="414795"/>
                    <a:pt x="501626" y="422777"/>
                    <a:pt x="477331" y="417710"/>
                  </a:cubicBezTo>
                  <a:cubicBezTo>
                    <a:pt x="388274" y="398552"/>
                    <a:pt x="297343" y="420487"/>
                    <a:pt x="227930" y="477752"/>
                  </a:cubicBezTo>
                  <a:lnTo>
                    <a:pt x="113676" y="572362"/>
                  </a:lnTo>
                  <a:cubicBezTo>
                    <a:pt x="100696" y="582983"/>
                    <a:pt x="85078" y="588258"/>
                    <a:pt x="69460" y="588258"/>
                  </a:cubicBezTo>
                  <a:close/>
                </a:path>
              </a:pathLst>
            </a:custGeom>
            <a:solidFill>
              <a:srgbClr val="7CCAB7"/>
            </a:solidFill>
            <a:ln w="69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849059B1-BBDD-4C43-9499-00A268013F45}"/>
                </a:ext>
              </a:extLst>
            </p:cNvPr>
            <p:cNvSpPr/>
            <p:nvPr/>
          </p:nvSpPr>
          <p:spPr>
            <a:xfrm>
              <a:off x="6566562" y="528232"/>
              <a:ext cx="448031" cy="1235897"/>
            </a:xfrm>
            <a:custGeom>
              <a:avLst/>
              <a:gdLst>
                <a:gd name="connsiteX0" fmla="*/ 69362 w 448031"/>
                <a:gd name="connsiteY0" fmla="*/ 1235897 h 1235897"/>
                <a:gd name="connsiteX1" fmla="*/ 25146 w 448031"/>
                <a:gd name="connsiteY1" fmla="*/ 1220002 h 1235897"/>
                <a:gd name="connsiteX2" fmla="*/ 15914 w 448031"/>
                <a:gd name="connsiteY2" fmla="*/ 1122268 h 1235897"/>
                <a:gd name="connsiteX3" fmla="*/ 175633 w 448031"/>
                <a:gd name="connsiteY3" fmla="*/ 665531 h 1235897"/>
                <a:gd name="connsiteX4" fmla="*/ 151894 w 448031"/>
                <a:gd name="connsiteY4" fmla="*/ 267170 h 1235897"/>
                <a:gd name="connsiteX5" fmla="*/ 167304 w 448031"/>
                <a:gd name="connsiteY5" fmla="*/ 219275 h 1235897"/>
                <a:gd name="connsiteX6" fmla="*/ 324732 w 448031"/>
                <a:gd name="connsiteY6" fmla="*/ 25613 h 1235897"/>
                <a:gd name="connsiteX7" fmla="*/ 422396 w 448031"/>
                <a:gd name="connsiteY7" fmla="*/ 15479 h 1235897"/>
                <a:gd name="connsiteX8" fmla="*/ 432530 w 448031"/>
                <a:gd name="connsiteY8" fmla="*/ 113143 h 1235897"/>
                <a:gd name="connsiteX9" fmla="*/ 292178 w 448031"/>
                <a:gd name="connsiteY9" fmla="*/ 285842 h 1235897"/>
                <a:gd name="connsiteX10" fmla="*/ 314251 w 448031"/>
                <a:gd name="connsiteY10" fmla="*/ 657271 h 1235897"/>
                <a:gd name="connsiteX11" fmla="*/ 122949 w 448031"/>
                <a:gd name="connsiteY11" fmla="*/ 1210839 h 1235897"/>
                <a:gd name="connsiteX12" fmla="*/ 69362 w 448031"/>
                <a:gd name="connsiteY12" fmla="*/ 1235897 h 12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031" h="1235897">
                  <a:moveTo>
                    <a:pt x="69362" y="1235897"/>
                  </a:moveTo>
                  <a:cubicBezTo>
                    <a:pt x="53744" y="1235897"/>
                    <a:pt x="38126" y="1230691"/>
                    <a:pt x="25146" y="1220002"/>
                  </a:cubicBezTo>
                  <a:cubicBezTo>
                    <a:pt x="-4424" y="1195499"/>
                    <a:pt x="-8450" y="1151769"/>
                    <a:pt x="15914" y="1122268"/>
                  </a:cubicBezTo>
                  <a:cubicBezTo>
                    <a:pt x="116979" y="1000240"/>
                    <a:pt x="184102" y="808244"/>
                    <a:pt x="175633" y="665531"/>
                  </a:cubicBezTo>
                  <a:lnTo>
                    <a:pt x="151894" y="267170"/>
                  </a:lnTo>
                  <a:cubicBezTo>
                    <a:pt x="150853" y="249817"/>
                    <a:pt x="156336" y="232741"/>
                    <a:pt x="167304" y="219275"/>
                  </a:cubicBezTo>
                  <a:lnTo>
                    <a:pt x="324732" y="25613"/>
                  </a:lnTo>
                  <a:cubicBezTo>
                    <a:pt x="349027" y="-4096"/>
                    <a:pt x="392687" y="-8608"/>
                    <a:pt x="422396" y="15479"/>
                  </a:cubicBezTo>
                  <a:cubicBezTo>
                    <a:pt x="452174" y="39704"/>
                    <a:pt x="456617" y="83434"/>
                    <a:pt x="432530" y="113143"/>
                  </a:cubicBezTo>
                  <a:lnTo>
                    <a:pt x="292178" y="285842"/>
                  </a:lnTo>
                  <a:lnTo>
                    <a:pt x="314251" y="657271"/>
                  </a:lnTo>
                  <a:cubicBezTo>
                    <a:pt x="324802" y="834413"/>
                    <a:pt x="246157" y="1062018"/>
                    <a:pt x="122949" y="1210839"/>
                  </a:cubicBezTo>
                  <a:cubicBezTo>
                    <a:pt x="109136" y="1227360"/>
                    <a:pt x="89353" y="1235897"/>
                    <a:pt x="69362" y="1235897"/>
                  </a:cubicBezTo>
                  <a:close/>
                </a:path>
              </a:pathLst>
            </a:custGeom>
            <a:solidFill>
              <a:srgbClr val="7CCAB7"/>
            </a:solidFill>
            <a:ln w="6941" cap="flat">
              <a:noFill/>
              <a:prstDash val="solid"/>
              <a:miter/>
            </a:ln>
          </p:spPr>
          <p:txBody>
            <a:bodyPr rtlCol="0" anchor="ctr"/>
            <a:lstStyle/>
            <a:p>
              <a:endParaRPr lang="en-US"/>
            </a:p>
          </p:txBody>
        </p:sp>
        <p:grpSp>
          <p:nvGrpSpPr>
            <p:cNvPr id="10" name="Graphic 45">
              <a:extLst>
                <a:ext uri="{FF2B5EF4-FFF2-40B4-BE49-F238E27FC236}">
                  <a16:creationId xmlns:a16="http://schemas.microsoft.com/office/drawing/2014/main" id="{2133085E-446C-47D0-B155-E4437C693A14}"/>
                </a:ext>
              </a:extLst>
            </p:cNvPr>
            <p:cNvGrpSpPr/>
            <p:nvPr/>
          </p:nvGrpSpPr>
          <p:grpSpPr>
            <a:xfrm>
              <a:off x="2289424" y="315967"/>
              <a:ext cx="4568830" cy="4568760"/>
              <a:chOff x="2289424" y="315967"/>
              <a:chExt cx="4568830" cy="4568760"/>
            </a:xfrm>
            <a:grpFill/>
          </p:grpSpPr>
          <p:sp>
            <p:nvSpPr>
              <p:cNvPr id="22" name="Freeform: Shape 21">
                <a:extLst>
                  <a:ext uri="{FF2B5EF4-FFF2-40B4-BE49-F238E27FC236}">
                    <a16:creationId xmlns:a16="http://schemas.microsoft.com/office/drawing/2014/main" id="{23F92C98-B6DC-41A0-A965-FD215A399856}"/>
                  </a:ext>
                </a:extLst>
              </p:cNvPr>
              <p:cNvSpPr/>
              <p:nvPr/>
            </p:nvSpPr>
            <p:spPr>
              <a:xfrm>
                <a:off x="3632582" y="315967"/>
                <a:ext cx="2416269" cy="2350947"/>
              </a:xfrm>
              <a:custGeom>
                <a:avLst/>
                <a:gdLst>
                  <a:gd name="connsiteX0" fmla="*/ 942680 w 2416269"/>
                  <a:gd name="connsiteY0" fmla="*/ 2350947 h 2350947"/>
                  <a:gd name="connsiteX1" fmla="*/ 873267 w 2416269"/>
                  <a:gd name="connsiteY1" fmla="*/ 2281534 h 2350947"/>
                  <a:gd name="connsiteX2" fmla="*/ 873267 w 2416269"/>
                  <a:gd name="connsiteY2" fmla="*/ 1542703 h 2350947"/>
                  <a:gd name="connsiteX3" fmla="*/ 488164 w 2416269"/>
                  <a:gd name="connsiteY3" fmla="*/ 1688540 h 2350947"/>
                  <a:gd name="connsiteX4" fmla="*/ 485665 w 2416269"/>
                  <a:gd name="connsiteY4" fmla="*/ 1688540 h 2350947"/>
                  <a:gd name="connsiteX5" fmla="*/ 1579 w 2416269"/>
                  <a:gd name="connsiteY5" fmla="*/ 1180923 h 2350947"/>
                  <a:gd name="connsiteX6" fmla="*/ 121 w 2416269"/>
                  <a:gd name="connsiteY6" fmla="*/ 1167318 h 2350947"/>
                  <a:gd name="connsiteX7" fmla="*/ 329 w 2416269"/>
                  <a:gd name="connsiteY7" fmla="*/ 1159266 h 2350947"/>
                  <a:gd name="connsiteX8" fmla="*/ 52 w 2416269"/>
                  <a:gd name="connsiteY8" fmla="*/ 1150312 h 2350947"/>
                  <a:gd name="connsiteX9" fmla="*/ 1371 w 2416269"/>
                  <a:gd name="connsiteY9" fmla="*/ 1133861 h 2350947"/>
                  <a:gd name="connsiteX10" fmla="*/ 481361 w 2416269"/>
                  <a:gd name="connsiteY10" fmla="*/ 621177 h 2350947"/>
                  <a:gd name="connsiteX11" fmla="*/ 873267 w 2416269"/>
                  <a:gd name="connsiteY11" fmla="*/ 765833 h 2350947"/>
                  <a:gd name="connsiteX12" fmla="*/ 873267 w 2416269"/>
                  <a:gd name="connsiteY12" fmla="*/ 69413 h 2350947"/>
                  <a:gd name="connsiteX13" fmla="*/ 942680 w 2416269"/>
                  <a:gd name="connsiteY13" fmla="*/ 0 h 2350947"/>
                  <a:gd name="connsiteX14" fmla="*/ 2390912 w 2416269"/>
                  <a:gd name="connsiteY14" fmla="*/ 517682 h 2350947"/>
                  <a:gd name="connsiteX15" fmla="*/ 2400560 w 2416269"/>
                  <a:gd name="connsiteY15" fmla="*/ 615415 h 2350947"/>
                  <a:gd name="connsiteX16" fmla="*/ 2302827 w 2416269"/>
                  <a:gd name="connsiteY16" fmla="*/ 625064 h 2350947"/>
                  <a:gd name="connsiteX17" fmla="*/ 1012093 w 2416269"/>
                  <a:gd name="connsiteY17" fmla="*/ 140006 h 2350947"/>
                  <a:gd name="connsiteX18" fmla="*/ 1012093 w 2416269"/>
                  <a:gd name="connsiteY18" fmla="*/ 872937 h 2350947"/>
                  <a:gd name="connsiteX19" fmla="*/ 991199 w 2416269"/>
                  <a:gd name="connsiteY19" fmla="*/ 922637 h 2350947"/>
                  <a:gd name="connsiteX20" fmla="*/ 941014 w 2416269"/>
                  <a:gd name="connsiteY20" fmla="*/ 942350 h 2350947"/>
                  <a:gd name="connsiteX21" fmla="*/ 891800 w 2416269"/>
                  <a:gd name="connsiteY21" fmla="*/ 941170 h 2350947"/>
                  <a:gd name="connsiteX22" fmla="*/ 847584 w 2416269"/>
                  <a:gd name="connsiteY22" fmla="*/ 923886 h 2350947"/>
                  <a:gd name="connsiteX23" fmla="*/ 482194 w 2416269"/>
                  <a:gd name="connsiteY23" fmla="*/ 760072 h 2350947"/>
                  <a:gd name="connsiteX24" fmla="*/ 139572 w 2416269"/>
                  <a:gd name="connsiteY24" fmla="*/ 1149895 h 2350947"/>
                  <a:gd name="connsiteX25" fmla="*/ 139086 w 2416269"/>
                  <a:gd name="connsiteY25" fmla="*/ 1156281 h 2350947"/>
                  <a:gd name="connsiteX26" fmla="*/ 139155 w 2416269"/>
                  <a:gd name="connsiteY26" fmla="*/ 1157600 h 2350947"/>
                  <a:gd name="connsiteX27" fmla="*/ 139155 w 2416269"/>
                  <a:gd name="connsiteY27" fmla="*/ 1159058 h 2350947"/>
                  <a:gd name="connsiteX28" fmla="*/ 139572 w 2416269"/>
                  <a:gd name="connsiteY28" fmla="*/ 1164055 h 2350947"/>
                  <a:gd name="connsiteX29" fmla="*/ 485387 w 2416269"/>
                  <a:gd name="connsiteY29" fmla="*/ 1549852 h 2350947"/>
                  <a:gd name="connsiteX30" fmla="*/ 487122 w 2416269"/>
                  <a:gd name="connsiteY30" fmla="*/ 1549852 h 2350947"/>
                  <a:gd name="connsiteX31" fmla="*/ 850222 w 2416269"/>
                  <a:gd name="connsiteY31" fmla="*/ 1381596 h 2350947"/>
                  <a:gd name="connsiteX32" fmla="*/ 893744 w 2416269"/>
                  <a:gd name="connsiteY32" fmla="*/ 1363756 h 2350947"/>
                  <a:gd name="connsiteX33" fmla="*/ 939487 w 2416269"/>
                  <a:gd name="connsiteY33" fmla="*/ 1361813 h 2350947"/>
                  <a:gd name="connsiteX34" fmla="*/ 990436 w 2416269"/>
                  <a:gd name="connsiteY34" fmla="*/ 1381040 h 2350947"/>
                  <a:gd name="connsiteX35" fmla="*/ 1011884 w 2416269"/>
                  <a:gd name="connsiteY35" fmla="*/ 1431156 h 2350947"/>
                  <a:gd name="connsiteX36" fmla="*/ 1011884 w 2416269"/>
                  <a:gd name="connsiteY36" fmla="*/ 2281673 h 2350947"/>
                  <a:gd name="connsiteX37" fmla="*/ 942680 w 2416269"/>
                  <a:gd name="connsiteY37" fmla="*/ 2350947 h 235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16269" h="2350947">
                    <a:moveTo>
                      <a:pt x="942680" y="2350947"/>
                    </a:moveTo>
                    <a:cubicBezTo>
                      <a:pt x="904294" y="2350947"/>
                      <a:pt x="873267" y="2319920"/>
                      <a:pt x="873267" y="2281534"/>
                    </a:cubicBezTo>
                    <a:lnTo>
                      <a:pt x="873267" y="1542703"/>
                    </a:lnTo>
                    <a:cubicBezTo>
                      <a:pt x="746658" y="1638632"/>
                      <a:pt x="617411" y="1687637"/>
                      <a:pt x="488164" y="1688540"/>
                    </a:cubicBezTo>
                    <a:cubicBezTo>
                      <a:pt x="487331" y="1688540"/>
                      <a:pt x="486498" y="1688540"/>
                      <a:pt x="485665" y="1688540"/>
                    </a:cubicBezTo>
                    <a:cubicBezTo>
                      <a:pt x="230017" y="1688540"/>
                      <a:pt x="19487" y="1466973"/>
                      <a:pt x="1579" y="1180923"/>
                    </a:cubicBezTo>
                    <a:cubicBezTo>
                      <a:pt x="607" y="1176480"/>
                      <a:pt x="121" y="1171899"/>
                      <a:pt x="121" y="1167318"/>
                    </a:cubicBezTo>
                    <a:cubicBezTo>
                      <a:pt x="121" y="1166346"/>
                      <a:pt x="260" y="1160168"/>
                      <a:pt x="329" y="1159266"/>
                    </a:cubicBezTo>
                    <a:cubicBezTo>
                      <a:pt x="329" y="1158849"/>
                      <a:pt x="52" y="1150728"/>
                      <a:pt x="52" y="1150312"/>
                    </a:cubicBezTo>
                    <a:cubicBezTo>
                      <a:pt x="-156" y="1144759"/>
                      <a:pt x="260" y="1139275"/>
                      <a:pt x="1371" y="1133861"/>
                    </a:cubicBezTo>
                    <a:cubicBezTo>
                      <a:pt x="15739" y="847255"/>
                      <a:pt x="224603" y="622981"/>
                      <a:pt x="481361" y="621177"/>
                    </a:cubicBezTo>
                    <a:cubicBezTo>
                      <a:pt x="611927" y="617012"/>
                      <a:pt x="743742" y="669072"/>
                      <a:pt x="873267" y="765833"/>
                    </a:cubicBezTo>
                    <a:lnTo>
                      <a:pt x="873267" y="69413"/>
                    </a:lnTo>
                    <a:cubicBezTo>
                      <a:pt x="873267" y="31028"/>
                      <a:pt x="904294" y="0"/>
                      <a:pt x="942680" y="0"/>
                    </a:cubicBezTo>
                    <a:cubicBezTo>
                      <a:pt x="1469871" y="0"/>
                      <a:pt x="1984221" y="183806"/>
                      <a:pt x="2390912" y="517682"/>
                    </a:cubicBezTo>
                    <a:cubicBezTo>
                      <a:pt x="2420551" y="542046"/>
                      <a:pt x="2424785" y="585776"/>
                      <a:pt x="2400560" y="615415"/>
                    </a:cubicBezTo>
                    <a:cubicBezTo>
                      <a:pt x="2376196" y="644916"/>
                      <a:pt x="2332605" y="649289"/>
                      <a:pt x="2302827" y="625064"/>
                    </a:cubicBezTo>
                    <a:cubicBezTo>
                      <a:pt x="1938756" y="326172"/>
                      <a:pt x="1482851" y="155277"/>
                      <a:pt x="1012093" y="140006"/>
                    </a:cubicBezTo>
                    <a:lnTo>
                      <a:pt x="1012093" y="872937"/>
                    </a:lnTo>
                    <a:cubicBezTo>
                      <a:pt x="1012093" y="891679"/>
                      <a:pt x="1004596" y="909518"/>
                      <a:pt x="991199" y="922637"/>
                    </a:cubicBezTo>
                    <a:cubicBezTo>
                      <a:pt x="977872" y="935687"/>
                      <a:pt x="960519" y="942350"/>
                      <a:pt x="941014" y="942350"/>
                    </a:cubicBezTo>
                    <a:lnTo>
                      <a:pt x="891800" y="941170"/>
                    </a:lnTo>
                    <a:cubicBezTo>
                      <a:pt x="875488" y="940754"/>
                      <a:pt x="859801" y="934645"/>
                      <a:pt x="847584" y="923886"/>
                    </a:cubicBezTo>
                    <a:cubicBezTo>
                      <a:pt x="723196" y="814561"/>
                      <a:pt x="602140" y="759100"/>
                      <a:pt x="482194" y="760072"/>
                    </a:cubicBezTo>
                    <a:cubicBezTo>
                      <a:pt x="296931" y="761391"/>
                      <a:pt x="146444" y="932563"/>
                      <a:pt x="139572" y="1149895"/>
                    </a:cubicBezTo>
                    <a:cubicBezTo>
                      <a:pt x="139572" y="1152047"/>
                      <a:pt x="139364" y="1154199"/>
                      <a:pt x="139086" y="1156281"/>
                    </a:cubicBezTo>
                    <a:lnTo>
                      <a:pt x="139155" y="1157600"/>
                    </a:lnTo>
                    <a:cubicBezTo>
                      <a:pt x="139155" y="1157808"/>
                      <a:pt x="139155" y="1158363"/>
                      <a:pt x="139155" y="1159058"/>
                    </a:cubicBezTo>
                    <a:cubicBezTo>
                      <a:pt x="139364" y="1160654"/>
                      <a:pt x="139502" y="1162389"/>
                      <a:pt x="139572" y="1164055"/>
                    </a:cubicBezTo>
                    <a:cubicBezTo>
                      <a:pt x="149498" y="1380763"/>
                      <a:pt x="301235" y="1549852"/>
                      <a:pt x="485387" y="1549852"/>
                    </a:cubicBezTo>
                    <a:cubicBezTo>
                      <a:pt x="486012" y="1549852"/>
                      <a:pt x="486567" y="1549852"/>
                      <a:pt x="487122" y="1549852"/>
                    </a:cubicBezTo>
                    <a:cubicBezTo>
                      <a:pt x="605194" y="1549020"/>
                      <a:pt x="727430" y="1492448"/>
                      <a:pt x="850222" y="1381596"/>
                    </a:cubicBezTo>
                    <a:cubicBezTo>
                      <a:pt x="862230" y="1370767"/>
                      <a:pt x="877640" y="1364450"/>
                      <a:pt x="893744" y="1363756"/>
                    </a:cubicBezTo>
                    <a:lnTo>
                      <a:pt x="939487" y="1361813"/>
                    </a:lnTo>
                    <a:cubicBezTo>
                      <a:pt x="958159" y="1360355"/>
                      <a:pt x="976762" y="1367921"/>
                      <a:pt x="990436" y="1381040"/>
                    </a:cubicBezTo>
                    <a:cubicBezTo>
                      <a:pt x="1004110" y="1394090"/>
                      <a:pt x="1011884" y="1412207"/>
                      <a:pt x="1011884" y="1431156"/>
                    </a:cubicBezTo>
                    <a:lnTo>
                      <a:pt x="1011884" y="2281673"/>
                    </a:lnTo>
                    <a:cubicBezTo>
                      <a:pt x="1012093" y="2319920"/>
                      <a:pt x="981065" y="2350947"/>
                      <a:pt x="942680" y="2350947"/>
                    </a:cubicBezTo>
                    <a:close/>
                  </a:path>
                </a:pathLst>
              </a:custGeom>
              <a:solidFill>
                <a:srgbClr val="7CCAB7"/>
              </a:solidFill>
              <a:ln w="69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8E64E60-782F-4B02-A798-6A791EC73374}"/>
                  </a:ext>
                </a:extLst>
              </p:cNvPr>
              <p:cNvSpPr/>
              <p:nvPr/>
            </p:nvSpPr>
            <p:spPr>
              <a:xfrm>
                <a:off x="6427770" y="1429914"/>
                <a:ext cx="414329" cy="968719"/>
              </a:xfrm>
              <a:custGeom>
                <a:avLst/>
                <a:gdLst>
                  <a:gd name="connsiteX0" fmla="*/ 344829 w 414329"/>
                  <a:gd name="connsiteY0" fmla="*/ 968720 h 968719"/>
                  <a:gd name="connsiteX1" fmla="*/ 275971 w 414329"/>
                  <a:gd name="connsiteY1" fmla="*/ 907637 h 968719"/>
                  <a:gd name="connsiteX2" fmla="*/ 9217 w 414329"/>
                  <a:gd name="connsiteY2" fmla="*/ 103835 h 968719"/>
                  <a:gd name="connsiteX3" fmla="*/ 34900 w 414329"/>
                  <a:gd name="connsiteY3" fmla="*/ 9155 h 968719"/>
                  <a:gd name="connsiteX4" fmla="*/ 129579 w 414329"/>
                  <a:gd name="connsiteY4" fmla="*/ 34838 h 968719"/>
                  <a:gd name="connsiteX5" fmla="*/ 413825 w 414329"/>
                  <a:gd name="connsiteY5" fmla="*/ 890977 h 968719"/>
                  <a:gd name="connsiteX6" fmla="*/ 353227 w 414329"/>
                  <a:gd name="connsiteY6" fmla="*/ 968234 h 968719"/>
                  <a:gd name="connsiteX7" fmla="*/ 344829 w 414329"/>
                  <a:gd name="connsiteY7" fmla="*/ 968720 h 96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329" h="968719">
                    <a:moveTo>
                      <a:pt x="344829" y="968720"/>
                    </a:moveTo>
                    <a:cubicBezTo>
                      <a:pt x="310191" y="968720"/>
                      <a:pt x="280205" y="942898"/>
                      <a:pt x="275971" y="907637"/>
                    </a:cubicBezTo>
                    <a:cubicBezTo>
                      <a:pt x="241542" y="623044"/>
                      <a:pt x="151791" y="352610"/>
                      <a:pt x="9217" y="103835"/>
                    </a:cubicBezTo>
                    <a:cubicBezTo>
                      <a:pt x="-9872" y="70586"/>
                      <a:pt x="1651" y="28174"/>
                      <a:pt x="34900" y="9155"/>
                    </a:cubicBezTo>
                    <a:cubicBezTo>
                      <a:pt x="68079" y="-9795"/>
                      <a:pt x="110560" y="1589"/>
                      <a:pt x="129579" y="34838"/>
                    </a:cubicBezTo>
                    <a:cubicBezTo>
                      <a:pt x="281455" y="299787"/>
                      <a:pt x="377036" y="587851"/>
                      <a:pt x="413825" y="890977"/>
                    </a:cubicBezTo>
                    <a:cubicBezTo>
                      <a:pt x="418406" y="929016"/>
                      <a:pt x="391266" y="963653"/>
                      <a:pt x="353227" y="968234"/>
                    </a:cubicBezTo>
                    <a:cubicBezTo>
                      <a:pt x="350382" y="968581"/>
                      <a:pt x="347605" y="968720"/>
                      <a:pt x="344829" y="968720"/>
                    </a:cubicBezTo>
                    <a:close/>
                  </a:path>
                </a:pathLst>
              </a:custGeom>
              <a:solidFill>
                <a:srgbClr val="7CCAB7"/>
              </a:solidFill>
              <a:ln w="69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5DB29D-3540-4F1C-9E84-7B571BB5E185}"/>
                  </a:ext>
                </a:extLst>
              </p:cNvPr>
              <p:cNvSpPr/>
              <p:nvPr/>
            </p:nvSpPr>
            <p:spPr>
              <a:xfrm>
                <a:off x="3267421" y="2528019"/>
                <a:ext cx="1125770" cy="1011346"/>
              </a:xfrm>
              <a:custGeom>
                <a:avLst/>
                <a:gdLst>
                  <a:gd name="connsiteX0" fmla="*/ 190084 w 1125770"/>
                  <a:gd name="connsiteY0" fmla="*/ 1011347 h 1011346"/>
                  <a:gd name="connsiteX1" fmla="*/ 167247 w 1125770"/>
                  <a:gd name="connsiteY1" fmla="*/ 1010514 h 1011346"/>
                  <a:gd name="connsiteX2" fmla="*/ 54312 w 1125770"/>
                  <a:gd name="connsiteY2" fmla="*/ 996215 h 1011346"/>
                  <a:gd name="connsiteX3" fmla="*/ 1697 w 1125770"/>
                  <a:gd name="connsiteY3" fmla="*/ 913405 h 1011346"/>
                  <a:gd name="connsiteX4" fmla="*/ 84507 w 1125770"/>
                  <a:gd name="connsiteY4" fmla="*/ 860790 h 1011346"/>
                  <a:gd name="connsiteX5" fmla="*/ 172592 w 1125770"/>
                  <a:gd name="connsiteY5" fmla="*/ 871757 h 1011346"/>
                  <a:gd name="connsiteX6" fmla="*/ 182310 w 1125770"/>
                  <a:gd name="connsiteY6" fmla="*/ 872174 h 1011346"/>
                  <a:gd name="connsiteX7" fmla="*/ 186752 w 1125770"/>
                  <a:gd name="connsiteY7" fmla="*/ 871827 h 1011346"/>
                  <a:gd name="connsiteX8" fmla="*/ 572757 w 1125770"/>
                  <a:gd name="connsiteY8" fmla="*/ 524484 h 1011346"/>
                  <a:gd name="connsiteX9" fmla="*/ 404431 w 1125770"/>
                  <a:gd name="connsiteY9" fmla="*/ 161593 h 1011346"/>
                  <a:gd name="connsiteX10" fmla="*/ 386592 w 1125770"/>
                  <a:gd name="connsiteY10" fmla="*/ 118210 h 1011346"/>
                  <a:gd name="connsiteX11" fmla="*/ 384579 w 1125770"/>
                  <a:gd name="connsiteY11" fmla="*/ 72536 h 1011346"/>
                  <a:gd name="connsiteX12" fmla="*/ 403737 w 1125770"/>
                  <a:gd name="connsiteY12" fmla="*/ 21449 h 1011346"/>
                  <a:gd name="connsiteX13" fmla="*/ 453922 w 1125770"/>
                  <a:gd name="connsiteY13" fmla="*/ 0 h 1011346"/>
                  <a:gd name="connsiteX14" fmla="*/ 1056357 w 1125770"/>
                  <a:gd name="connsiteY14" fmla="*/ 0 h 1011346"/>
                  <a:gd name="connsiteX15" fmla="*/ 1125770 w 1125770"/>
                  <a:gd name="connsiteY15" fmla="*/ 69413 h 1011346"/>
                  <a:gd name="connsiteX16" fmla="*/ 1056357 w 1125770"/>
                  <a:gd name="connsiteY16" fmla="*/ 138826 h 1011346"/>
                  <a:gd name="connsiteX17" fmla="*/ 565816 w 1125770"/>
                  <a:gd name="connsiteY17" fmla="*/ 138826 h 1011346"/>
                  <a:gd name="connsiteX18" fmla="*/ 711653 w 1125770"/>
                  <a:gd name="connsiteY18" fmla="*/ 523582 h 1011346"/>
                  <a:gd name="connsiteX19" fmla="*/ 203827 w 1125770"/>
                  <a:gd name="connsiteY19" fmla="*/ 1009889 h 1011346"/>
                  <a:gd name="connsiteX20" fmla="*/ 190084 w 1125770"/>
                  <a:gd name="connsiteY20" fmla="*/ 1011347 h 101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5770" h="1011346">
                    <a:moveTo>
                      <a:pt x="190084" y="1011347"/>
                    </a:moveTo>
                    <a:cubicBezTo>
                      <a:pt x="185988" y="1011347"/>
                      <a:pt x="167247" y="1010514"/>
                      <a:pt x="167247" y="1010514"/>
                    </a:cubicBezTo>
                    <a:cubicBezTo>
                      <a:pt x="129764" y="1009334"/>
                      <a:pt x="91448" y="1004544"/>
                      <a:pt x="54312" y="996215"/>
                    </a:cubicBezTo>
                    <a:cubicBezTo>
                      <a:pt x="16898" y="987885"/>
                      <a:pt x="-6702" y="950819"/>
                      <a:pt x="1697" y="913405"/>
                    </a:cubicBezTo>
                    <a:cubicBezTo>
                      <a:pt x="10027" y="875991"/>
                      <a:pt x="47232" y="852391"/>
                      <a:pt x="84507" y="860790"/>
                    </a:cubicBezTo>
                    <a:cubicBezTo>
                      <a:pt x="113174" y="867176"/>
                      <a:pt x="142814" y="870924"/>
                      <a:pt x="172592" y="871757"/>
                    </a:cubicBezTo>
                    <a:lnTo>
                      <a:pt x="182310" y="872174"/>
                    </a:lnTo>
                    <a:cubicBezTo>
                      <a:pt x="183767" y="872035"/>
                      <a:pt x="185294" y="871896"/>
                      <a:pt x="186752" y="871827"/>
                    </a:cubicBezTo>
                    <a:cubicBezTo>
                      <a:pt x="404292" y="861970"/>
                      <a:pt x="573799" y="709400"/>
                      <a:pt x="572757" y="524484"/>
                    </a:cubicBezTo>
                    <a:cubicBezTo>
                      <a:pt x="571994" y="406621"/>
                      <a:pt x="515353" y="284524"/>
                      <a:pt x="404431" y="161593"/>
                    </a:cubicBezTo>
                    <a:cubicBezTo>
                      <a:pt x="393602" y="149654"/>
                      <a:pt x="387355" y="134245"/>
                      <a:pt x="386592" y="118210"/>
                    </a:cubicBezTo>
                    <a:lnTo>
                      <a:pt x="384579" y="72536"/>
                    </a:lnTo>
                    <a:cubicBezTo>
                      <a:pt x="383746" y="53587"/>
                      <a:pt x="390687" y="35123"/>
                      <a:pt x="403737" y="21449"/>
                    </a:cubicBezTo>
                    <a:cubicBezTo>
                      <a:pt x="416786" y="7774"/>
                      <a:pt x="434973" y="0"/>
                      <a:pt x="453922" y="0"/>
                    </a:cubicBezTo>
                    <a:lnTo>
                      <a:pt x="1056357" y="0"/>
                    </a:lnTo>
                    <a:cubicBezTo>
                      <a:pt x="1094743" y="0"/>
                      <a:pt x="1125770" y="31028"/>
                      <a:pt x="1125770" y="69413"/>
                    </a:cubicBezTo>
                    <a:cubicBezTo>
                      <a:pt x="1125770" y="107798"/>
                      <a:pt x="1094743" y="138826"/>
                      <a:pt x="1056357" y="138826"/>
                    </a:cubicBezTo>
                    <a:lnTo>
                      <a:pt x="565816" y="138826"/>
                    </a:lnTo>
                    <a:cubicBezTo>
                      <a:pt x="661814" y="265435"/>
                      <a:pt x="710750" y="394612"/>
                      <a:pt x="711653" y="523582"/>
                    </a:cubicBezTo>
                    <a:cubicBezTo>
                      <a:pt x="713110" y="780202"/>
                      <a:pt x="490850" y="992050"/>
                      <a:pt x="203827" y="1009889"/>
                    </a:cubicBezTo>
                    <a:cubicBezTo>
                      <a:pt x="199177" y="1010861"/>
                      <a:pt x="194665" y="1011347"/>
                      <a:pt x="190084" y="1011347"/>
                    </a:cubicBezTo>
                    <a:close/>
                  </a:path>
                </a:pathLst>
              </a:custGeom>
              <a:solidFill>
                <a:srgbClr val="7CCAB7"/>
              </a:solidFill>
              <a:ln w="694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4278120-B2A9-4947-BF92-EA686FC81A00}"/>
                  </a:ext>
                </a:extLst>
              </p:cNvPr>
              <p:cNvSpPr/>
              <p:nvPr/>
            </p:nvSpPr>
            <p:spPr>
              <a:xfrm>
                <a:off x="2289424" y="1432039"/>
                <a:ext cx="942714" cy="1851471"/>
              </a:xfrm>
              <a:custGeom>
                <a:avLst/>
                <a:gdLst>
                  <a:gd name="connsiteX0" fmla="*/ 727101 w 942714"/>
                  <a:gd name="connsiteY0" fmla="*/ 1851471 h 1851471"/>
                  <a:gd name="connsiteX1" fmla="*/ 664351 w 942714"/>
                  <a:gd name="connsiteY1" fmla="*/ 1811906 h 1851471"/>
                  <a:gd name="connsiteX2" fmla="*/ 621593 w 942714"/>
                  <a:gd name="connsiteY2" fmla="*/ 1626504 h 1851471"/>
                  <a:gd name="connsiteX3" fmla="*/ 766319 w 942714"/>
                  <a:gd name="connsiteY3" fmla="*/ 1234876 h 1851471"/>
                  <a:gd name="connsiteX4" fmla="*/ 69413 w 942714"/>
                  <a:gd name="connsiteY4" fmla="*/ 1234876 h 1851471"/>
                  <a:gd name="connsiteX5" fmla="*/ 0 w 942714"/>
                  <a:gd name="connsiteY5" fmla="*/ 1165463 h 1851471"/>
                  <a:gd name="connsiteX6" fmla="*/ 146045 w 942714"/>
                  <a:gd name="connsiteY6" fmla="*/ 360759 h 1851471"/>
                  <a:gd name="connsiteX7" fmla="*/ 299448 w 942714"/>
                  <a:gd name="connsiteY7" fmla="*/ 35004 h 1851471"/>
                  <a:gd name="connsiteX8" fmla="*/ 394127 w 942714"/>
                  <a:gd name="connsiteY8" fmla="*/ 9182 h 1851471"/>
                  <a:gd name="connsiteX9" fmla="*/ 419948 w 942714"/>
                  <a:gd name="connsiteY9" fmla="*/ 103931 h 1851471"/>
                  <a:gd name="connsiteX10" fmla="*/ 275917 w 942714"/>
                  <a:gd name="connsiteY10" fmla="*/ 409764 h 1851471"/>
                  <a:gd name="connsiteX11" fmla="*/ 139867 w 942714"/>
                  <a:gd name="connsiteY11" fmla="*/ 1096050 h 1851471"/>
                  <a:gd name="connsiteX12" fmla="*/ 873284 w 942714"/>
                  <a:gd name="connsiteY12" fmla="*/ 1096050 h 1851471"/>
                  <a:gd name="connsiteX13" fmla="*/ 922984 w 942714"/>
                  <a:gd name="connsiteY13" fmla="*/ 1116944 h 1851471"/>
                  <a:gd name="connsiteX14" fmla="*/ 942697 w 942714"/>
                  <a:gd name="connsiteY14" fmla="*/ 1167129 h 1851471"/>
                  <a:gd name="connsiteX15" fmla="*/ 941517 w 942714"/>
                  <a:gd name="connsiteY15" fmla="*/ 1216273 h 1851471"/>
                  <a:gd name="connsiteX16" fmla="*/ 924164 w 942714"/>
                  <a:gd name="connsiteY16" fmla="*/ 1260559 h 1851471"/>
                  <a:gd name="connsiteX17" fmla="*/ 760280 w 942714"/>
                  <a:gd name="connsiteY17" fmla="*/ 1625602 h 1851471"/>
                  <a:gd name="connsiteX18" fmla="*/ 789642 w 942714"/>
                  <a:gd name="connsiteY18" fmla="*/ 1752280 h 1851471"/>
                  <a:gd name="connsiteX19" fmla="*/ 756740 w 942714"/>
                  <a:gd name="connsiteY19" fmla="*/ 1844808 h 1851471"/>
                  <a:gd name="connsiteX20" fmla="*/ 727101 w 942714"/>
                  <a:gd name="connsiteY20" fmla="*/ 1851471 h 185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2714" h="1851471">
                    <a:moveTo>
                      <a:pt x="727101" y="1851471"/>
                    </a:moveTo>
                    <a:cubicBezTo>
                      <a:pt x="701140" y="1851471"/>
                      <a:pt x="676290" y="1836895"/>
                      <a:pt x="664351" y="1811906"/>
                    </a:cubicBezTo>
                    <a:cubicBezTo>
                      <a:pt x="636447" y="1753252"/>
                      <a:pt x="622079" y="1690850"/>
                      <a:pt x="621593" y="1626504"/>
                    </a:cubicBezTo>
                    <a:cubicBezTo>
                      <a:pt x="620829" y="1495661"/>
                      <a:pt x="669419" y="1364331"/>
                      <a:pt x="766319" y="1234876"/>
                    </a:cubicBezTo>
                    <a:lnTo>
                      <a:pt x="69413" y="1234876"/>
                    </a:lnTo>
                    <a:cubicBezTo>
                      <a:pt x="31028" y="1234876"/>
                      <a:pt x="0" y="1203848"/>
                      <a:pt x="0" y="1165463"/>
                    </a:cubicBezTo>
                    <a:cubicBezTo>
                      <a:pt x="0" y="888297"/>
                      <a:pt x="49144" y="617517"/>
                      <a:pt x="146045" y="360759"/>
                    </a:cubicBezTo>
                    <a:cubicBezTo>
                      <a:pt x="188248" y="248726"/>
                      <a:pt x="239961" y="139054"/>
                      <a:pt x="299448" y="35004"/>
                    </a:cubicBezTo>
                    <a:cubicBezTo>
                      <a:pt x="318467" y="1755"/>
                      <a:pt x="360947" y="-9906"/>
                      <a:pt x="394127" y="9182"/>
                    </a:cubicBezTo>
                    <a:cubicBezTo>
                      <a:pt x="427376" y="28201"/>
                      <a:pt x="438968" y="70682"/>
                      <a:pt x="419948" y="103931"/>
                    </a:cubicBezTo>
                    <a:cubicBezTo>
                      <a:pt x="364002" y="201595"/>
                      <a:pt x="315551" y="304534"/>
                      <a:pt x="275917" y="409764"/>
                    </a:cubicBezTo>
                    <a:cubicBezTo>
                      <a:pt x="193037" y="629387"/>
                      <a:pt x="147294" y="859907"/>
                      <a:pt x="139867" y="1096050"/>
                    </a:cubicBezTo>
                    <a:lnTo>
                      <a:pt x="873284" y="1096050"/>
                    </a:lnTo>
                    <a:cubicBezTo>
                      <a:pt x="892026" y="1096050"/>
                      <a:pt x="909865" y="1103547"/>
                      <a:pt x="922984" y="1116944"/>
                    </a:cubicBezTo>
                    <a:cubicBezTo>
                      <a:pt x="936034" y="1130340"/>
                      <a:pt x="943114" y="1148388"/>
                      <a:pt x="942697" y="1167129"/>
                    </a:cubicBezTo>
                    <a:lnTo>
                      <a:pt x="941517" y="1216273"/>
                    </a:lnTo>
                    <a:cubicBezTo>
                      <a:pt x="941101" y="1232586"/>
                      <a:pt x="934993" y="1248273"/>
                      <a:pt x="924164" y="1260559"/>
                    </a:cubicBezTo>
                    <a:cubicBezTo>
                      <a:pt x="814769" y="1384808"/>
                      <a:pt x="759586" y="1507669"/>
                      <a:pt x="760280" y="1625602"/>
                    </a:cubicBezTo>
                    <a:cubicBezTo>
                      <a:pt x="760627" y="1669471"/>
                      <a:pt x="770414" y="1712090"/>
                      <a:pt x="789642" y="1752280"/>
                    </a:cubicBezTo>
                    <a:cubicBezTo>
                      <a:pt x="806093" y="1786848"/>
                      <a:pt x="791377" y="1828288"/>
                      <a:pt x="756740" y="1844808"/>
                    </a:cubicBezTo>
                    <a:cubicBezTo>
                      <a:pt x="747230" y="1849250"/>
                      <a:pt x="737096" y="1851471"/>
                      <a:pt x="727101" y="1851471"/>
                    </a:cubicBezTo>
                    <a:close/>
                  </a:path>
                </a:pathLst>
              </a:custGeom>
              <a:grpFill/>
              <a:ln w="694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7413F34-F196-45D0-8411-0CDA5B3C0CAC}"/>
                  </a:ext>
                </a:extLst>
              </p:cNvPr>
              <p:cNvSpPr/>
              <p:nvPr/>
            </p:nvSpPr>
            <p:spPr>
              <a:xfrm>
                <a:off x="3094485" y="330230"/>
                <a:ext cx="1293821" cy="630097"/>
              </a:xfrm>
              <a:custGeom>
                <a:avLst/>
                <a:gdLst>
                  <a:gd name="connsiteX0" fmla="*/ 69473 w 1293821"/>
                  <a:gd name="connsiteY0" fmla="*/ 630097 h 630097"/>
                  <a:gd name="connsiteX1" fmla="*/ 15886 w 1293821"/>
                  <a:gd name="connsiteY1" fmla="*/ 604900 h 630097"/>
                  <a:gd name="connsiteX2" fmla="*/ 25257 w 1293821"/>
                  <a:gd name="connsiteY2" fmla="*/ 507167 h 630097"/>
                  <a:gd name="connsiteX3" fmla="*/ 1216592 w 1293821"/>
                  <a:gd name="connsiteY3" fmla="*/ 591 h 630097"/>
                  <a:gd name="connsiteX4" fmla="*/ 1293362 w 1293821"/>
                  <a:gd name="connsiteY4" fmla="*/ 61675 h 630097"/>
                  <a:gd name="connsiteX5" fmla="*/ 1232279 w 1293821"/>
                  <a:gd name="connsiteY5" fmla="*/ 138445 h 630097"/>
                  <a:gd name="connsiteX6" fmla="*/ 113620 w 1293821"/>
                  <a:gd name="connsiteY6" fmla="*/ 614202 h 630097"/>
                  <a:gd name="connsiteX7" fmla="*/ 69473 w 1293821"/>
                  <a:gd name="connsiteY7" fmla="*/ 630097 h 63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3821" h="630097">
                    <a:moveTo>
                      <a:pt x="69473" y="630097"/>
                    </a:moveTo>
                    <a:cubicBezTo>
                      <a:pt x="49413" y="630097"/>
                      <a:pt x="29630" y="621490"/>
                      <a:pt x="15886" y="604900"/>
                    </a:cubicBezTo>
                    <a:cubicBezTo>
                      <a:pt x="-8547" y="575331"/>
                      <a:pt x="-4313" y="531531"/>
                      <a:pt x="25257" y="507167"/>
                    </a:cubicBezTo>
                    <a:cubicBezTo>
                      <a:pt x="366422" y="225697"/>
                      <a:pt x="778388" y="50499"/>
                      <a:pt x="1216592" y="591"/>
                    </a:cubicBezTo>
                    <a:cubicBezTo>
                      <a:pt x="1254769" y="-4476"/>
                      <a:pt x="1289128" y="23636"/>
                      <a:pt x="1293362" y="61675"/>
                    </a:cubicBezTo>
                    <a:cubicBezTo>
                      <a:pt x="1297735" y="99782"/>
                      <a:pt x="1270387" y="134142"/>
                      <a:pt x="1232279" y="138445"/>
                    </a:cubicBezTo>
                    <a:cubicBezTo>
                      <a:pt x="820730" y="185368"/>
                      <a:pt x="433961" y="349877"/>
                      <a:pt x="113620" y="614202"/>
                    </a:cubicBezTo>
                    <a:cubicBezTo>
                      <a:pt x="100640" y="624891"/>
                      <a:pt x="85022" y="630097"/>
                      <a:pt x="69473" y="630097"/>
                    </a:cubicBezTo>
                    <a:close/>
                  </a:path>
                </a:pathLst>
              </a:custGeom>
              <a:grpFill/>
              <a:ln w="6941" cap="flat">
                <a:noFill/>
                <a:prstDash val="solid"/>
                <a:miter/>
              </a:ln>
            </p:spPr>
            <p:txBody>
              <a:bodyPr rtlCol="0" anchor="ctr"/>
              <a:lstStyle/>
              <a:p>
                <a:endParaRPr lang="en-US"/>
              </a:p>
            </p:txBody>
          </p:sp>
          <p:grpSp>
            <p:nvGrpSpPr>
              <p:cNvPr id="27" name="Graphic 45">
                <a:extLst>
                  <a:ext uri="{FF2B5EF4-FFF2-40B4-BE49-F238E27FC236}">
                    <a16:creationId xmlns:a16="http://schemas.microsoft.com/office/drawing/2014/main" id="{FDC6F772-4C23-46EA-86C8-0E053C705C8C}"/>
                  </a:ext>
                </a:extLst>
              </p:cNvPr>
              <p:cNvGrpSpPr/>
              <p:nvPr/>
            </p:nvGrpSpPr>
            <p:grpSpPr>
              <a:xfrm>
                <a:off x="2303819" y="1661139"/>
                <a:ext cx="4554434" cy="3223588"/>
                <a:chOff x="2303819" y="1661139"/>
                <a:chExt cx="4554434" cy="3223588"/>
              </a:xfrm>
              <a:grpFill/>
            </p:grpSpPr>
            <p:sp>
              <p:nvSpPr>
                <p:cNvPr id="28" name="Freeform: Shape 27">
                  <a:extLst>
                    <a:ext uri="{FF2B5EF4-FFF2-40B4-BE49-F238E27FC236}">
                      <a16:creationId xmlns:a16="http://schemas.microsoft.com/office/drawing/2014/main" id="{30A7692F-F7BC-4710-92FF-EDE97733DB61}"/>
                    </a:ext>
                  </a:extLst>
                </p:cNvPr>
                <p:cNvSpPr/>
                <p:nvPr/>
              </p:nvSpPr>
              <p:spPr>
                <a:xfrm>
                  <a:off x="3076540" y="2533850"/>
                  <a:ext cx="2438718" cy="2350877"/>
                </a:xfrm>
                <a:custGeom>
                  <a:avLst/>
                  <a:gdLst>
                    <a:gd name="connsiteX0" fmla="*/ 1495807 w 2438718"/>
                    <a:gd name="connsiteY0" fmla="*/ 2350878 h 2350877"/>
                    <a:gd name="connsiteX1" fmla="*/ 24669 w 2438718"/>
                    <a:gd name="connsiteY1" fmla="*/ 1814038 h 2350877"/>
                    <a:gd name="connsiteX2" fmla="*/ 16339 w 2438718"/>
                    <a:gd name="connsiteY2" fmla="*/ 1716235 h 2350877"/>
                    <a:gd name="connsiteX3" fmla="*/ 114142 w 2438718"/>
                    <a:gd name="connsiteY3" fmla="*/ 1707906 h 2350877"/>
                    <a:gd name="connsiteX4" fmla="*/ 1426394 w 2438718"/>
                    <a:gd name="connsiteY4" fmla="*/ 2210942 h 2350877"/>
                    <a:gd name="connsiteX5" fmla="*/ 1426394 w 2438718"/>
                    <a:gd name="connsiteY5" fmla="*/ 1478079 h 2350877"/>
                    <a:gd name="connsiteX6" fmla="*/ 1447287 w 2438718"/>
                    <a:gd name="connsiteY6" fmla="*/ 1428449 h 2350877"/>
                    <a:gd name="connsiteX7" fmla="*/ 1497473 w 2438718"/>
                    <a:gd name="connsiteY7" fmla="*/ 1408666 h 2350877"/>
                    <a:gd name="connsiteX8" fmla="*/ 1546756 w 2438718"/>
                    <a:gd name="connsiteY8" fmla="*/ 1409847 h 2350877"/>
                    <a:gd name="connsiteX9" fmla="*/ 1591041 w 2438718"/>
                    <a:gd name="connsiteY9" fmla="*/ 1427130 h 2350877"/>
                    <a:gd name="connsiteX10" fmla="*/ 1954210 w 2438718"/>
                    <a:gd name="connsiteY10" fmla="*/ 1590945 h 2350877"/>
                    <a:gd name="connsiteX11" fmla="*/ 1956293 w 2438718"/>
                    <a:gd name="connsiteY11" fmla="*/ 1590945 h 2350877"/>
                    <a:gd name="connsiteX12" fmla="*/ 2298776 w 2438718"/>
                    <a:gd name="connsiteY12" fmla="*/ 1201122 h 2350877"/>
                    <a:gd name="connsiteX13" fmla="*/ 2299262 w 2438718"/>
                    <a:gd name="connsiteY13" fmla="*/ 1195083 h 2350877"/>
                    <a:gd name="connsiteX14" fmla="*/ 2299262 w 2438718"/>
                    <a:gd name="connsiteY14" fmla="*/ 1193486 h 2350877"/>
                    <a:gd name="connsiteX15" fmla="*/ 2299262 w 2438718"/>
                    <a:gd name="connsiteY15" fmla="*/ 1192029 h 2350877"/>
                    <a:gd name="connsiteX16" fmla="*/ 2298845 w 2438718"/>
                    <a:gd name="connsiteY16" fmla="*/ 1186892 h 2350877"/>
                    <a:gd name="connsiteX17" fmla="*/ 1953099 w 2438718"/>
                    <a:gd name="connsiteY17" fmla="*/ 801234 h 2350877"/>
                    <a:gd name="connsiteX18" fmla="*/ 1951364 w 2438718"/>
                    <a:gd name="connsiteY18" fmla="*/ 801234 h 2350877"/>
                    <a:gd name="connsiteX19" fmla="*/ 1588195 w 2438718"/>
                    <a:gd name="connsiteY19" fmla="*/ 969560 h 2350877"/>
                    <a:gd name="connsiteX20" fmla="*/ 1544674 w 2438718"/>
                    <a:gd name="connsiteY20" fmla="*/ 987330 h 2350877"/>
                    <a:gd name="connsiteX21" fmla="*/ 1498931 w 2438718"/>
                    <a:gd name="connsiteY21" fmla="*/ 989273 h 2350877"/>
                    <a:gd name="connsiteX22" fmla="*/ 1447981 w 2438718"/>
                    <a:gd name="connsiteY22" fmla="*/ 970046 h 2350877"/>
                    <a:gd name="connsiteX23" fmla="*/ 1426533 w 2438718"/>
                    <a:gd name="connsiteY23" fmla="*/ 919930 h 2350877"/>
                    <a:gd name="connsiteX24" fmla="*/ 1426533 w 2438718"/>
                    <a:gd name="connsiteY24" fmla="*/ 69413 h 2350877"/>
                    <a:gd name="connsiteX25" fmla="*/ 1495946 w 2438718"/>
                    <a:gd name="connsiteY25" fmla="*/ 0 h 2350877"/>
                    <a:gd name="connsiteX26" fmla="*/ 1565359 w 2438718"/>
                    <a:gd name="connsiteY26" fmla="*/ 69413 h 2350877"/>
                    <a:gd name="connsiteX27" fmla="*/ 1565359 w 2438718"/>
                    <a:gd name="connsiteY27" fmla="*/ 808314 h 2350877"/>
                    <a:gd name="connsiteX28" fmla="*/ 1950531 w 2438718"/>
                    <a:gd name="connsiteY28" fmla="*/ 662408 h 2350877"/>
                    <a:gd name="connsiteX29" fmla="*/ 1953030 w 2438718"/>
                    <a:gd name="connsiteY29" fmla="*/ 662408 h 2350877"/>
                    <a:gd name="connsiteX30" fmla="*/ 2437116 w 2438718"/>
                    <a:gd name="connsiteY30" fmla="*/ 1170025 h 2350877"/>
                    <a:gd name="connsiteX31" fmla="*/ 2438504 w 2438718"/>
                    <a:gd name="connsiteY31" fmla="*/ 1183560 h 2350877"/>
                    <a:gd name="connsiteX32" fmla="*/ 2438296 w 2438718"/>
                    <a:gd name="connsiteY32" fmla="*/ 1191612 h 2350877"/>
                    <a:gd name="connsiteX33" fmla="*/ 2438574 w 2438718"/>
                    <a:gd name="connsiteY33" fmla="*/ 1199178 h 2350877"/>
                    <a:gd name="connsiteX34" fmla="*/ 2437186 w 2438718"/>
                    <a:gd name="connsiteY34" fmla="*/ 1217434 h 2350877"/>
                    <a:gd name="connsiteX35" fmla="*/ 1957334 w 2438718"/>
                    <a:gd name="connsiteY35" fmla="*/ 1729701 h 2350877"/>
                    <a:gd name="connsiteX36" fmla="*/ 1565428 w 2438718"/>
                    <a:gd name="connsiteY36" fmla="*/ 1584975 h 2350877"/>
                    <a:gd name="connsiteX37" fmla="*/ 1565428 w 2438718"/>
                    <a:gd name="connsiteY37" fmla="*/ 2281396 h 2350877"/>
                    <a:gd name="connsiteX38" fmla="*/ 1495807 w 2438718"/>
                    <a:gd name="connsiteY38" fmla="*/ 2350878 h 235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38718" h="2350877">
                      <a:moveTo>
                        <a:pt x="1495807" y="2350878"/>
                      </a:moveTo>
                      <a:cubicBezTo>
                        <a:pt x="957718" y="2350878"/>
                        <a:pt x="435246" y="2160201"/>
                        <a:pt x="24669" y="1814038"/>
                      </a:cubicBezTo>
                      <a:cubicBezTo>
                        <a:pt x="-4624" y="1789327"/>
                        <a:pt x="-8372" y="1745528"/>
                        <a:pt x="16339" y="1716235"/>
                      </a:cubicBezTo>
                      <a:cubicBezTo>
                        <a:pt x="41050" y="1686943"/>
                        <a:pt x="84780" y="1683056"/>
                        <a:pt x="114142" y="1707906"/>
                      </a:cubicBezTo>
                      <a:cubicBezTo>
                        <a:pt x="482100" y="2018182"/>
                        <a:pt x="945640" y="2195324"/>
                        <a:pt x="1426394" y="2210942"/>
                      </a:cubicBezTo>
                      <a:lnTo>
                        <a:pt x="1426394" y="1478079"/>
                      </a:lnTo>
                      <a:cubicBezTo>
                        <a:pt x="1426394" y="1459338"/>
                        <a:pt x="1433891" y="1441499"/>
                        <a:pt x="1447287" y="1428449"/>
                      </a:cubicBezTo>
                      <a:cubicBezTo>
                        <a:pt x="1460684" y="1415400"/>
                        <a:pt x="1479287" y="1408736"/>
                        <a:pt x="1497473" y="1408666"/>
                      </a:cubicBezTo>
                      <a:lnTo>
                        <a:pt x="1546756" y="1409847"/>
                      </a:lnTo>
                      <a:cubicBezTo>
                        <a:pt x="1563068" y="1410263"/>
                        <a:pt x="1578755" y="1416372"/>
                        <a:pt x="1591041" y="1427130"/>
                      </a:cubicBezTo>
                      <a:cubicBezTo>
                        <a:pt x="1714527" y="1535831"/>
                        <a:pt x="1836694" y="1590945"/>
                        <a:pt x="1954210" y="1590945"/>
                      </a:cubicBezTo>
                      <a:cubicBezTo>
                        <a:pt x="1954904" y="1590945"/>
                        <a:pt x="1955668" y="1590945"/>
                        <a:pt x="1956293" y="1590945"/>
                      </a:cubicBezTo>
                      <a:cubicBezTo>
                        <a:pt x="2141556" y="1589626"/>
                        <a:pt x="2292043" y="1418454"/>
                        <a:pt x="2298776" y="1201122"/>
                      </a:cubicBezTo>
                      <a:cubicBezTo>
                        <a:pt x="2298845" y="1199109"/>
                        <a:pt x="2299054" y="1197026"/>
                        <a:pt x="2299262" y="1195083"/>
                      </a:cubicBezTo>
                      <a:cubicBezTo>
                        <a:pt x="2299262" y="1194528"/>
                        <a:pt x="2299262" y="1193972"/>
                        <a:pt x="2299262" y="1193486"/>
                      </a:cubicBezTo>
                      <a:cubicBezTo>
                        <a:pt x="2299262" y="1193209"/>
                        <a:pt x="2299262" y="1192723"/>
                        <a:pt x="2299262" y="1192029"/>
                      </a:cubicBezTo>
                      <a:cubicBezTo>
                        <a:pt x="2299054" y="1190363"/>
                        <a:pt x="2298915" y="1188628"/>
                        <a:pt x="2298845" y="1186892"/>
                      </a:cubicBezTo>
                      <a:cubicBezTo>
                        <a:pt x="2288989" y="970254"/>
                        <a:pt x="2137322" y="801234"/>
                        <a:pt x="1953099" y="801234"/>
                      </a:cubicBezTo>
                      <a:cubicBezTo>
                        <a:pt x="1952475" y="801234"/>
                        <a:pt x="1951920" y="801234"/>
                        <a:pt x="1951364" y="801234"/>
                      </a:cubicBezTo>
                      <a:cubicBezTo>
                        <a:pt x="1833362" y="802067"/>
                        <a:pt x="1711056" y="858708"/>
                        <a:pt x="1588195" y="969560"/>
                      </a:cubicBezTo>
                      <a:cubicBezTo>
                        <a:pt x="1576187" y="980319"/>
                        <a:pt x="1560777" y="986636"/>
                        <a:pt x="1544674" y="987330"/>
                      </a:cubicBezTo>
                      <a:lnTo>
                        <a:pt x="1498931" y="989273"/>
                      </a:lnTo>
                      <a:cubicBezTo>
                        <a:pt x="1479981" y="990315"/>
                        <a:pt x="1461656" y="983096"/>
                        <a:pt x="1447981" y="970046"/>
                      </a:cubicBezTo>
                      <a:cubicBezTo>
                        <a:pt x="1434307" y="956996"/>
                        <a:pt x="1426533" y="938880"/>
                        <a:pt x="1426533" y="919930"/>
                      </a:cubicBezTo>
                      <a:lnTo>
                        <a:pt x="1426533" y="69413"/>
                      </a:lnTo>
                      <a:cubicBezTo>
                        <a:pt x="1426533" y="31028"/>
                        <a:pt x="1457560" y="0"/>
                        <a:pt x="1495946" y="0"/>
                      </a:cubicBezTo>
                      <a:cubicBezTo>
                        <a:pt x="1534331" y="0"/>
                        <a:pt x="1565359" y="31028"/>
                        <a:pt x="1565359" y="69413"/>
                      </a:cubicBezTo>
                      <a:lnTo>
                        <a:pt x="1565359" y="808314"/>
                      </a:lnTo>
                      <a:cubicBezTo>
                        <a:pt x="1692037" y="712316"/>
                        <a:pt x="1821354" y="663310"/>
                        <a:pt x="1950531" y="662408"/>
                      </a:cubicBezTo>
                      <a:cubicBezTo>
                        <a:pt x="1951364" y="662408"/>
                        <a:pt x="1952197" y="662408"/>
                        <a:pt x="1953030" y="662408"/>
                      </a:cubicBezTo>
                      <a:cubicBezTo>
                        <a:pt x="2208748" y="662408"/>
                        <a:pt x="2419277" y="883974"/>
                        <a:pt x="2437116" y="1170025"/>
                      </a:cubicBezTo>
                      <a:cubicBezTo>
                        <a:pt x="2438019" y="1174398"/>
                        <a:pt x="2438504" y="1178979"/>
                        <a:pt x="2438504" y="1183560"/>
                      </a:cubicBezTo>
                      <a:cubicBezTo>
                        <a:pt x="2438504" y="1184532"/>
                        <a:pt x="2438365" y="1190710"/>
                        <a:pt x="2438296" y="1191612"/>
                      </a:cubicBezTo>
                      <a:cubicBezTo>
                        <a:pt x="2438296" y="1191751"/>
                        <a:pt x="2438574" y="1199040"/>
                        <a:pt x="2438574" y="1199178"/>
                      </a:cubicBezTo>
                      <a:cubicBezTo>
                        <a:pt x="2438990" y="1205356"/>
                        <a:pt x="2438504" y="1211464"/>
                        <a:pt x="2437186" y="1217434"/>
                      </a:cubicBezTo>
                      <a:cubicBezTo>
                        <a:pt x="2422748" y="1503901"/>
                        <a:pt x="2214023" y="1727897"/>
                        <a:pt x="1957334" y="1729701"/>
                      </a:cubicBezTo>
                      <a:cubicBezTo>
                        <a:pt x="1826560" y="1732270"/>
                        <a:pt x="1694814" y="1681876"/>
                        <a:pt x="1565428" y="1584975"/>
                      </a:cubicBezTo>
                      <a:lnTo>
                        <a:pt x="1565428" y="2281396"/>
                      </a:lnTo>
                      <a:cubicBezTo>
                        <a:pt x="1565220" y="2319850"/>
                        <a:pt x="1534192" y="2350878"/>
                        <a:pt x="1495807" y="2350878"/>
                      </a:cubicBezTo>
                      <a:close/>
                    </a:path>
                  </a:pathLst>
                </a:custGeom>
                <a:solidFill>
                  <a:srgbClr val="7CCAB7"/>
                </a:solidFill>
                <a:ln w="694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0BB7237-7919-4896-8FC5-AC81578D74D5}"/>
                    </a:ext>
                  </a:extLst>
                </p:cNvPr>
                <p:cNvSpPr/>
                <p:nvPr/>
              </p:nvSpPr>
              <p:spPr>
                <a:xfrm>
                  <a:off x="2303819" y="2787089"/>
                  <a:ext cx="391508" cy="939830"/>
                </a:xfrm>
                <a:custGeom>
                  <a:avLst/>
                  <a:gdLst>
                    <a:gd name="connsiteX0" fmla="*/ 322188 w 391508"/>
                    <a:gd name="connsiteY0" fmla="*/ 939831 h 939830"/>
                    <a:gd name="connsiteX1" fmla="*/ 261105 w 391508"/>
                    <a:gd name="connsiteY1" fmla="*/ 903597 h 939830"/>
                    <a:gd name="connsiteX2" fmla="*/ 459 w 391508"/>
                    <a:gd name="connsiteY2" fmla="*/ 77375 h 939830"/>
                    <a:gd name="connsiteX3" fmla="*/ 61543 w 391508"/>
                    <a:gd name="connsiteY3" fmla="*/ 604 h 939830"/>
                    <a:gd name="connsiteX4" fmla="*/ 138313 w 391508"/>
                    <a:gd name="connsiteY4" fmla="*/ 61687 h 939830"/>
                    <a:gd name="connsiteX5" fmla="*/ 383063 w 391508"/>
                    <a:gd name="connsiteY5" fmla="*/ 837377 h 939830"/>
                    <a:gd name="connsiteX6" fmla="*/ 355229 w 391508"/>
                    <a:gd name="connsiteY6" fmla="*/ 931501 h 939830"/>
                    <a:gd name="connsiteX7" fmla="*/ 322188 w 391508"/>
                    <a:gd name="connsiteY7" fmla="*/ 939831 h 93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508" h="939830">
                      <a:moveTo>
                        <a:pt x="322188" y="939831"/>
                      </a:moveTo>
                      <a:cubicBezTo>
                        <a:pt x="297616" y="939831"/>
                        <a:pt x="273738" y="926781"/>
                        <a:pt x="261105" y="903597"/>
                      </a:cubicBezTo>
                      <a:cubicBezTo>
                        <a:pt x="121307" y="646353"/>
                        <a:pt x="33639" y="368354"/>
                        <a:pt x="459" y="77375"/>
                      </a:cubicBezTo>
                      <a:cubicBezTo>
                        <a:pt x="-3914" y="39267"/>
                        <a:pt x="23435" y="4908"/>
                        <a:pt x="61543" y="604"/>
                      </a:cubicBezTo>
                      <a:cubicBezTo>
                        <a:pt x="99650" y="-4533"/>
                        <a:pt x="134010" y="23719"/>
                        <a:pt x="138313" y="61687"/>
                      </a:cubicBezTo>
                      <a:cubicBezTo>
                        <a:pt x="169480" y="334897"/>
                        <a:pt x="251804" y="595820"/>
                        <a:pt x="383063" y="837377"/>
                      </a:cubicBezTo>
                      <a:cubicBezTo>
                        <a:pt x="401388" y="871043"/>
                        <a:pt x="388894" y="913246"/>
                        <a:pt x="355229" y="931501"/>
                      </a:cubicBezTo>
                      <a:cubicBezTo>
                        <a:pt x="344748" y="937124"/>
                        <a:pt x="333364" y="939831"/>
                        <a:pt x="322188" y="939831"/>
                      </a:cubicBezTo>
                      <a:close/>
                    </a:path>
                  </a:pathLst>
                </a:custGeom>
                <a:solidFill>
                  <a:srgbClr val="7CCAB7"/>
                </a:solidFill>
                <a:ln w="694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D73B42D-7378-4AF2-B10F-2D276CFE7266}"/>
                    </a:ext>
                  </a:extLst>
                </p:cNvPr>
                <p:cNvSpPr/>
                <p:nvPr/>
              </p:nvSpPr>
              <p:spPr>
                <a:xfrm>
                  <a:off x="4754555" y="1661139"/>
                  <a:ext cx="1093385" cy="1011537"/>
                </a:xfrm>
                <a:custGeom>
                  <a:avLst/>
                  <a:gdLst>
                    <a:gd name="connsiteX0" fmla="*/ 671779 w 1093385"/>
                    <a:gd name="connsiteY0" fmla="*/ 1011537 h 1011537"/>
                    <a:gd name="connsiteX1" fmla="*/ 69413 w 1093385"/>
                    <a:gd name="connsiteY1" fmla="*/ 1011537 h 1011537"/>
                    <a:gd name="connsiteX2" fmla="*/ 0 w 1093385"/>
                    <a:gd name="connsiteY2" fmla="*/ 942124 h 1011537"/>
                    <a:gd name="connsiteX3" fmla="*/ 69413 w 1093385"/>
                    <a:gd name="connsiteY3" fmla="*/ 872711 h 1011537"/>
                    <a:gd name="connsiteX4" fmla="*/ 559954 w 1093385"/>
                    <a:gd name="connsiteY4" fmla="*/ 872711 h 1011537"/>
                    <a:gd name="connsiteX5" fmla="*/ 414048 w 1093385"/>
                    <a:gd name="connsiteY5" fmla="*/ 487886 h 1011537"/>
                    <a:gd name="connsiteX6" fmla="*/ 921873 w 1093385"/>
                    <a:gd name="connsiteY6" fmla="*/ 1648 h 1011537"/>
                    <a:gd name="connsiteX7" fmla="*/ 935479 w 1093385"/>
                    <a:gd name="connsiteY7" fmla="*/ 190 h 1011537"/>
                    <a:gd name="connsiteX8" fmla="*/ 951721 w 1093385"/>
                    <a:gd name="connsiteY8" fmla="*/ 51 h 1011537"/>
                    <a:gd name="connsiteX9" fmla="*/ 968033 w 1093385"/>
                    <a:gd name="connsiteY9" fmla="*/ 1440 h 1011537"/>
                    <a:gd name="connsiteX10" fmla="*/ 1034947 w 1093385"/>
                    <a:gd name="connsiteY10" fmla="*/ 8381 h 1011537"/>
                    <a:gd name="connsiteX11" fmla="*/ 1092491 w 1093385"/>
                    <a:gd name="connsiteY11" fmla="*/ 87859 h 1011537"/>
                    <a:gd name="connsiteX12" fmla="*/ 1012943 w 1093385"/>
                    <a:gd name="connsiteY12" fmla="*/ 145402 h 1011537"/>
                    <a:gd name="connsiteX13" fmla="*/ 953109 w 1093385"/>
                    <a:gd name="connsiteY13" fmla="*/ 139780 h 1011537"/>
                    <a:gd name="connsiteX14" fmla="*/ 945335 w 1093385"/>
                    <a:gd name="connsiteY14" fmla="*/ 139086 h 1011537"/>
                    <a:gd name="connsiteX15" fmla="*/ 938741 w 1093385"/>
                    <a:gd name="connsiteY15" fmla="*/ 139710 h 1011537"/>
                    <a:gd name="connsiteX16" fmla="*/ 552735 w 1093385"/>
                    <a:gd name="connsiteY16" fmla="*/ 486983 h 1011537"/>
                    <a:gd name="connsiteX17" fmla="*/ 721131 w 1093385"/>
                    <a:gd name="connsiteY17" fmla="*/ 849944 h 1011537"/>
                    <a:gd name="connsiteX18" fmla="*/ 738970 w 1093385"/>
                    <a:gd name="connsiteY18" fmla="*/ 893466 h 1011537"/>
                    <a:gd name="connsiteX19" fmla="*/ 740914 w 1093385"/>
                    <a:gd name="connsiteY19" fmla="*/ 939139 h 1011537"/>
                    <a:gd name="connsiteX20" fmla="*/ 721687 w 1093385"/>
                    <a:gd name="connsiteY20" fmla="*/ 990089 h 1011537"/>
                    <a:gd name="connsiteX21" fmla="*/ 671779 w 1093385"/>
                    <a:gd name="connsiteY21" fmla="*/ 1011537 h 101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3385" h="1011537">
                      <a:moveTo>
                        <a:pt x="671779" y="1011537"/>
                      </a:moveTo>
                      <a:lnTo>
                        <a:pt x="69413" y="1011537"/>
                      </a:lnTo>
                      <a:cubicBezTo>
                        <a:pt x="31028" y="1011537"/>
                        <a:pt x="0" y="980509"/>
                        <a:pt x="0" y="942124"/>
                      </a:cubicBezTo>
                      <a:cubicBezTo>
                        <a:pt x="0" y="903739"/>
                        <a:pt x="31028" y="872711"/>
                        <a:pt x="69413" y="872711"/>
                      </a:cubicBezTo>
                      <a:lnTo>
                        <a:pt x="559954" y="872711"/>
                      </a:lnTo>
                      <a:cubicBezTo>
                        <a:pt x="463956" y="746102"/>
                        <a:pt x="414951" y="616924"/>
                        <a:pt x="414048" y="487886"/>
                      </a:cubicBezTo>
                      <a:cubicBezTo>
                        <a:pt x="412591" y="231266"/>
                        <a:pt x="634851" y="19487"/>
                        <a:pt x="921873" y="1648"/>
                      </a:cubicBezTo>
                      <a:cubicBezTo>
                        <a:pt x="926316" y="676"/>
                        <a:pt x="930897" y="190"/>
                        <a:pt x="935479" y="190"/>
                      </a:cubicBezTo>
                      <a:lnTo>
                        <a:pt x="951721" y="51"/>
                      </a:lnTo>
                      <a:cubicBezTo>
                        <a:pt x="957482" y="-157"/>
                        <a:pt x="962758" y="260"/>
                        <a:pt x="968033" y="1440"/>
                      </a:cubicBezTo>
                      <a:cubicBezTo>
                        <a:pt x="990315" y="2481"/>
                        <a:pt x="1012805" y="4771"/>
                        <a:pt x="1034947" y="8381"/>
                      </a:cubicBezTo>
                      <a:cubicBezTo>
                        <a:pt x="1072777" y="14420"/>
                        <a:pt x="1098599" y="50029"/>
                        <a:pt x="1092491" y="87859"/>
                      </a:cubicBezTo>
                      <a:cubicBezTo>
                        <a:pt x="1086382" y="125689"/>
                        <a:pt x="1050773" y="151372"/>
                        <a:pt x="1012943" y="145402"/>
                      </a:cubicBezTo>
                      <a:cubicBezTo>
                        <a:pt x="993438" y="142279"/>
                        <a:pt x="973447" y="140335"/>
                        <a:pt x="953109" y="139780"/>
                      </a:cubicBezTo>
                      <a:cubicBezTo>
                        <a:pt x="950472" y="139641"/>
                        <a:pt x="947903" y="139433"/>
                        <a:pt x="945335" y="139086"/>
                      </a:cubicBezTo>
                      <a:cubicBezTo>
                        <a:pt x="943183" y="139363"/>
                        <a:pt x="940962" y="139572"/>
                        <a:pt x="938741" y="139710"/>
                      </a:cubicBezTo>
                      <a:cubicBezTo>
                        <a:pt x="721201" y="149567"/>
                        <a:pt x="551694" y="302137"/>
                        <a:pt x="552735" y="486983"/>
                      </a:cubicBezTo>
                      <a:cubicBezTo>
                        <a:pt x="553568" y="604847"/>
                        <a:pt x="610209" y="727013"/>
                        <a:pt x="721131" y="849944"/>
                      </a:cubicBezTo>
                      <a:cubicBezTo>
                        <a:pt x="731960" y="861952"/>
                        <a:pt x="738276" y="877362"/>
                        <a:pt x="738970" y="893466"/>
                      </a:cubicBezTo>
                      <a:lnTo>
                        <a:pt x="740914" y="939139"/>
                      </a:lnTo>
                      <a:cubicBezTo>
                        <a:pt x="741747" y="958020"/>
                        <a:pt x="734806" y="976483"/>
                        <a:pt x="721687" y="990089"/>
                      </a:cubicBezTo>
                      <a:cubicBezTo>
                        <a:pt x="708776" y="1003832"/>
                        <a:pt x="690659" y="1011537"/>
                        <a:pt x="671779" y="1011537"/>
                      </a:cubicBezTo>
                      <a:close/>
                    </a:path>
                  </a:pathLst>
                </a:custGeom>
                <a:solidFill>
                  <a:srgbClr val="7CCAB7"/>
                </a:solidFill>
                <a:ln w="6941"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76B4448A-7DA1-44FA-94DB-166265F9E4E7}"/>
                    </a:ext>
                  </a:extLst>
                </p:cNvPr>
                <p:cNvSpPr/>
                <p:nvPr/>
              </p:nvSpPr>
              <p:spPr>
                <a:xfrm>
                  <a:off x="5915394" y="1883927"/>
                  <a:ext cx="942859" cy="1836051"/>
                </a:xfrm>
                <a:custGeom>
                  <a:avLst/>
                  <a:gdLst>
                    <a:gd name="connsiteX0" fmla="*/ 591283 w 942859"/>
                    <a:gd name="connsiteY0" fmla="*/ 1836051 h 1836051"/>
                    <a:gd name="connsiteX1" fmla="*/ 557132 w 942859"/>
                    <a:gd name="connsiteY1" fmla="*/ 1827028 h 1836051"/>
                    <a:gd name="connsiteX2" fmla="*/ 530963 w 942859"/>
                    <a:gd name="connsiteY2" fmla="*/ 1732418 h 1836051"/>
                    <a:gd name="connsiteX3" fmla="*/ 575318 w 942859"/>
                    <a:gd name="connsiteY3" fmla="*/ 1664115 h 1836051"/>
                    <a:gd name="connsiteX4" fmla="*/ 620089 w 942859"/>
                    <a:gd name="connsiteY4" fmla="*/ 1589150 h 1836051"/>
                    <a:gd name="connsiteX5" fmla="*/ 802992 w 942859"/>
                    <a:gd name="connsiteY5" fmla="*/ 788818 h 1836051"/>
                    <a:gd name="connsiteX6" fmla="*/ 69436 w 942859"/>
                    <a:gd name="connsiteY6" fmla="*/ 788818 h 1836051"/>
                    <a:gd name="connsiteX7" fmla="*/ 19737 w 942859"/>
                    <a:gd name="connsiteY7" fmla="*/ 767855 h 1836051"/>
                    <a:gd name="connsiteX8" fmla="*/ 23 w 942859"/>
                    <a:gd name="connsiteY8" fmla="*/ 717670 h 1836051"/>
                    <a:gd name="connsiteX9" fmla="*/ 1273 w 942859"/>
                    <a:gd name="connsiteY9" fmla="*/ 668456 h 1836051"/>
                    <a:gd name="connsiteX10" fmla="*/ 18626 w 942859"/>
                    <a:gd name="connsiteY10" fmla="*/ 624240 h 1836051"/>
                    <a:gd name="connsiteX11" fmla="*/ 182441 w 942859"/>
                    <a:gd name="connsiteY11" fmla="*/ 259197 h 1836051"/>
                    <a:gd name="connsiteX12" fmla="*/ 138502 w 942859"/>
                    <a:gd name="connsiteY12" fmla="*/ 105170 h 1836051"/>
                    <a:gd name="connsiteX13" fmla="*/ 162311 w 942859"/>
                    <a:gd name="connsiteY13" fmla="*/ 9935 h 1836051"/>
                    <a:gd name="connsiteX14" fmla="*/ 257546 w 942859"/>
                    <a:gd name="connsiteY14" fmla="*/ 33744 h 1836051"/>
                    <a:gd name="connsiteX15" fmla="*/ 321267 w 942859"/>
                    <a:gd name="connsiteY15" fmla="*/ 258295 h 1836051"/>
                    <a:gd name="connsiteX16" fmla="*/ 176610 w 942859"/>
                    <a:gd name="connsiteY16" fmla="*/ 649923 h 1836051"/>
                    <a:gd name="connsiteX17" fmla="*/ 873447 w 942859"/>
                    <a:gd name="connsiteY17" fmla="*/ 649923 h 1836051"/>
                    <a:gd name="connsiteX18" fmla="*/ 942860 w 942859"/>
                    <a:gd name="connsiteY18" fmla="*/ 719336 h 1836051"/>
                    <a:gd name="connsiteX19" fmla="*/ 746837 w 942859"/>
                    <a:gd name="connsiteY19" fmla="*/ 1645582 h 1836051"/>
                    <a:gd name="connsiteX20" fmla="*/ 688669 w 942859"/>
                    <a:gd name="connsiteY20" fmla="*/ 1744288 h 1836051"/>
                    <a:gd name="connsiteX21" fmla="*/ 651811 w 942859"/>
                    <a:gd name="connsiteY21" fmla="*/ 1800859 h 1836051"/>
                    <a:gd name="connsiteX22" fmla="*/ 591283 w 942859"/>
                    <a:gd name="connsiteY22" fmla="*/ 1836051 h 18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2859" h="1836051">
                      <a:moveTo>
                        <a:pt x="591283" y="1836051"/>
                      </a:moveTo>
                      <a:cubicBezTo>
                        <a:pt x="579691" y="1836051"/>
                        <a:pt x="567960" y="1833136"/>
                        <a:pt x="557132" y="1827028"/>
                      </a:cubicBezTo>
                      <a:cubicBezTo>
                        <a:pt x="523814" y="1808148"/>
                        <a:pt x="512083" y="1765736"/>
                        <a:pt x="530963" y="1732418"/>
                      </a:cubicBezTo>
                      <a:cubicBezTo>
                        <a:pt x="546859" y="1704514"/>
                        <a:pt x="561366" y="1683759"/>
                        <a:pt x="575318" y="1664115"/>
                      </a:cubicBezTo>
                      <a:cubicBezTo>
                        <a:pt x="592394" y="1639960"/>
                        <a:pt x="605860" y="1620871"/>
                        <a:pt x="620089" y="1589150"/>
                      </a:cubicBezTo>
                      <a:cubicBezTo>
                        <a:pt x="732816" y="1335931"/>
                        <a:pt x="794247" y="1067025"/>
                        <a:pt x="802992" y="788818"/>
                      </a:cubicBezTo>
                      <a:lnTo>
                        <a:pt x="69436" y="788818"/>
                      </a:lnTo>
                      <a:cubicBezTo>
                        <a:pt x="50695" y="788818"/>
                        <a:pt x="32856" y="781321"/>
                        <a:pt x="19737" y="767855"/>
                      </a:cubicBezTo>
                      <a:cubicBezTo>
                        <a:pt x="6687" y="754459"/>
                        <a:pt x="-463" y="736411"/>
                        <a:pt x="23" y="717670"/>
                      </a:cubicBezTo>
                      <a:lnTo>
                        <a:pt x="1273" y="668456"/>
                      </a:lnTo>
                      <a:cubicBezTo>
                        <a:pt x="1690" y="652144"/>
                        <a:pt x="7867" y="636457"/>
                        <a:pt x="18626" y="624240"/>
                      </a:cubicBezTo>
                      <a:cubicBezTo>
                        <a:pt x="128021" y="500130"/>
                        <a:pt x="183135" y="377269"/>
                        <a:pt x="182441" y="259197"/>
                      </a:cubicBezTo>
                      <a:cubicBezTo>
                        <a:pt x="182024" y="204986"/>
                        <a:pt x="167239" y="153134"/>
                        <a:pt x="138502" y="105170"/>
                      </a:cubicBezTo>
                      <a:cubicBezTo>
                        <a:pt x="118789" y="72268"/>
                        <a:pt x="129409" y="29648"/>
                        <a:pt x="162311" y="9935"/>
                      </a:cubicBezTo>
                      <a:cubicBezTo>
                        <a:pt x="195212" y="-9847"/>
                        <a:pt x="237832" y="842"/>
                        <a:pt x="257546" y="33744"/>
                      </a:cubicBezTo>
                      <a:cubicBezTo>
                        <a:pt x="298707" y="102324"/>
                        <a:pt x="320711" y="179928"/>
                        <a:pt x="321267" y="258295"/>
                      </a:cubicBezTo>
                      <a:cubicBezTo>
                        <a:pt x="322030" y="389208"/>
                        <a:pt x="273441" y="520537"/>
                        <a:pt x="176610" y="649923"/>
                      </a:cubicBezTo>
                      <a:lnTo>
                        <a:pt x="873447" y="649923"/>
                      </a:lnTo>
                      <a:cubicBezTo>
                        <a:pt x="911832" y="649923"/>
                        <a:pt x="942860" y="680950"/>
                        <a:pt x="942860" y="719336"/>
                      </a:cubicBezTo>
                      <a:cubicBezTo>
                        <a:pt x="942860" y="1041828"/>
                        <a:pt x="876917" y="1353423"/>
                        <a:pt x="746837" y="1645582"/>
                      </a:cubicBezTo>
                      <a:cubicBezTo>
                        <a:pt x="727193" y="1689868"/>
                        <a:pt x="707619" y="1717494"/>
                        <a:pt x="688669" y="1744288"/>
                      </a:cubicBezTo>
                      <a:cubicBezTo>
                        <a:pt x="677078" y="1760599"/>
                        <a:pt x="664930" y="1777675"/>
                        <a:pt x="651811" y="1800859"/>
                      </a:cubicBezTo>
                      <a:cubicBezTo>
                        <a:pt x="638970" y="1823349"/>
                        <a:pt x="615508" y="1836051"/>
                        <a:pt x="591283" y="1836051"/>
                      </a:cubicBezTo>
                      <a:close/>
                    </a:path>
                  </a:pathLst>
                </a:custGeom>
                <a:solidFill>
                  <a:srgbClr val="003466"/>
                </a:solidFill>
                <a:ln w="6941"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2476469D-F6B2-4F74-907C-D0E1A11B8800}"/>
                    </a:ext>
                  </a:extLst>
                </p:cNvPr>
                <p:cNvSpPr/>
                <p:nvPr/>
              </p:nvSpPr>
              <p:spPr>
                <a:xfrm>
                  <a:off x="4758814" y="4273737"/>
                  <a:ext cx="1265799" cy="596691"/>
                </a:xfrm>
                <a:custGeom>
                  <a:avLst/>
                  <a:gdLst>
                    <a:gd name="connsiteX0" fmla="*/ 69319 w 1265799"/>
                    <a:gd name="connsiteY0" fmla="*/ 596692 h 596691"/>
                    <a:gd name="connsiteX1" fmla="*/ 461 w 1265799"/>
                    <a:gd name="connsiteY1" fmla="*/ 535261 h 596691"/>
                    <a:gd name="connsiteX2" fmla="*/ 61406 w 1265799"/>
                    <a:gd name="connsiteY2" fmla="*/ 458352 h 596691"/>
                    <a:gd name="connsiteX3" fmla="*/ 1154174 w 1265799"/>
                    <a:gd name="connsiteY3" fmla="*/ 14387 h 596691"/>
                    <a:gd name="connsiteX4" fmla="*/ 1251422 w 1265799"/>
                    <a:gd name="connsiteY4" fmla="*/ 27228 h 596691"/>
                    <a:gd name="connsiteX5" fmla="*/ 1238580 w 1265799"/>
                    <a:gd name="connsiteY5" fmla="*/ 124476 h 596691"/>
                    <a:gd name="connsiteX6" fmla="*/ 77371 w 1265799"/>
                    <a:gd name="connsiteY6" fmla="*/ 596206 h 596691"/>
                    <a:gd name="connsiteX7" fmla="*/ 69319 w 1265799"/>
                    <a:gd name="connsiteY7" fmla="*/ 596692 h 5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799" h="596691">
                      <a:moveTo>
                        <a:pt x="69319" y="596692"/>
                      </a:moveTo>
                      <a:cubicBezTo>
                        <a:pt x="34543" y="596692"/>
                        <a:pt x="4487" y="570662"/>
                        <a:pt x="461" y="535261"/>
                      </a:cubicBezTo>
                      <a:cubicBezTo>
                        <a:pt x="-3912" y="497154"/>
                        <a:pt x="23298" y="462725"/>
                        <a:pt x="61406" y="458352"/>
                      </a:cubicBezTo>
                      <a:cubicBezTo>
                        <a:pt x="446231" y="413719"/>
                        <a:pt x="844523" y="251918"/>
                        <a:pt x="1154174" y="14387"/>
                      </a:cubicBezTo>
                      <a:cubicBezTo>
                        <a:pt x="1184646" y="-9075"/>
                        <a:pt x="1228237" y="-3175"/>
                        <a:pt x="1251422" y="27228"/>
                      </a:cubicBezTo>
                      <a:cubicBezTo>
                        <a:pt x="1274814" y="57631"/>
                        <a:pt x="1269052" y="101153"/>
                        <a:pt x="1238580" y="124476"/>
                      </a:cubicBezTo>
                      <a:cubicBezTo>
                        <a:pt x="909701" y="376930"/>
                        <a:pt x="486352" y="548797"/>
                        <a:pt x="77371" y="596206"/>
                      </a:cubicBezTo>
                      <a:cubicBezTo>
                        <a:pt x="74664" y="596553"/>
                        <a:pt x="71956" y="596692"/>
                        <a:pt x="69319" y="596692"/>
                      </a:cubicBezTo>
                      <a:close/>
                    </a:path>
                  </a:pathLst>
                </a:custGeom>
                <a:grpFill/>
                <a:ln w="6941" cap="flat">
                  <a:noFill/>
                  <a:prstDash val="solid"/>
                  <a:miter/>
                </a:ln>
              </p:spPr>
              <p:txBody>
                <a:bodyPr rtlCol="0" anchor="ctr"/>
                <a:lstStyle/>
                <a:p>
                  <a:endParaRPr lang="en-US"/>
                </a:p>
              </p:txBody>
            </p:sp>
          </p:grpSp>
        </p:grpSp>
        <p:grpSp>
          <p:nvGrpSpPr>
            <p:cNvPr id="11" name="Graphic 45">
              <a:extLst>
                <a:ext uri="{FF2B5EF4-FFF2-40B4-BE49-F238E27FC236}">
                  <a16:creationId xmlns:a16="http://schemas.microsoft.com/office/drawing/2014/main" id="{8CF1A931-3524-40E0-B14E-F1E4E5BC5C9B}"/>
                </a:ext>
              </a:extLst>
            </p:cNvPr>
            <p:cNvGrpSpPr/>
            <p:nvPr/>
          </p:nvGrpSpPr>
          <p:grpSpPr>
            <a:xfrm>
              <a:off x="5422353" y="2940599"/>
              <a:ext cx="1592200" cy="2204149"/>
              <a:chOff x="5422353" y="2940599"/>
              <a:chExt cx="1592200" cy="2204149"/>
            </a:xfrm>
            <a:grpFill/>
          </p:grpSpPr>
          <p:sp>
            <p:nvSpPr>
              <p:cNvPr id="19" name="Freeform: Shape 18">
                <a:extLst>
                  <a:ext uri="{FF2B5EF4-FFF2-40B4-BE49-F238E27FC236}">
                    <a16:creationId xmlns:a16="http://schemas.microsoft.com/office/drawing/2014/main" id="{F5CB31C1-D4EC-4B69-A9CD-C118E578B9C0}"/>
                  </a:ext>
                </a:extLst>
              </p:cNvPr>
              <p:cNvSpPr/>
              <p:nvPr/>
            </p:nvSpPr>
            <p:spPr>
              <a:xfrm>
                <a:off x="5422353" y="4556414"/>
                <a:ext cx="815432" cy="588334"/>
              </a:xfrm>
              <a:custGeom>
                <a:avLst/>
                <a:gdLst>
                  <a:gd name="connsiteX0" fmla="*/ 746006 w 815432"/>
                  <a:gd name="connsiteY0" fmla="*/ 588335 h 588334"/>
                  <a:gd name="connsiteX1" fmla="*/ 694571 w 815432"/>
                  <a:gd name="connsiteY1" fmla="*/ 565568 h 588334"/>
                  <a:gd name="connsiteX2" fmla="*/ 465925 w 815432"/>
                  <a:gd name="connsiteY2" fmla="*/ 313182 h 588334"/>
                  <a:gd name="connsiteX3" fmla="*/ 139476 w 815432"/>
                  <a:gd name="connsiteY3" fmla="*/ 217462 h 588334"/>
                  <a:gd name="connsiteX4" fmla="*/ 25152 w 815432"/>
                  <a:gd name="connsiteY4" fmla="*/ 122921 h 588334"/>
                  <a:gd name="connsiteX5" fmla="*/ 15920 w 815432"/>
                  <a:gd name="connsiteY5" fmla="*/ 25188 h 588334"/>
                  <a:gd name="connsiteX6" fmla="*/ 113654 w 815432"/>
                  <a:gd name="connsiteY6" fmla="*/ 15955 h 588334"/>
                  <a:gd name="connsiteX7" fmla="*/ 227977 w 815432"/>
                  <a:gd name="connsiteY7" fmla="*/ 110496 h 588334"/>
                  <a:gd name="connsiteX8" fmla="*/ 477308 w 815432"/>
                  <a:gd name="connsiteY8" fmla="*/ 170608 h 588334"/>
                  <a:gd name="connsiteX9" fmla="*/ 543389 w 815432"/>
                  <a:gd name="connsiteY9" fmla="*/ 191848 h 588334"/>
                  <a:gd name="connsiteX10" fmla="*/ 797441 w 815432"/>
                  <a:gd name="connsiteY10" fmla="*/ 472277 h 588334"/>
                  <a:gd name="connsiteX11" fmla="*/ 792652 w 815432"/>
                  <a:gd name="connsiteY11" fmla="*/ 570357 h 588334"/>
                  <a:gd name="connsiteX12" fmla="*/ 746006 w 815432"/>
                  <a:gd name="connsiteY12" fmla="*/ 588335 h 58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432" h="588334">
                    <a:moveTo>
                      <a:pt x="746006" y="588335"/>
                    </a:moveTo>
                    <a:cubicBezTo>
                      <a:pt x="727126" y="588335"/>
                      <a:pt x="708245" y="580700"/>
                      <a:pt x="694571" y="565568"/>
                    </a:cubicBezTo>
                    <a:lnTo>
                      <a:pt x="465925" y="313182"/>
                    </a:lnTo>
                    <a:cubicBezTo>
                      <a:pt x="348131" y="327203"/>
                      <a:pt x="231239" y="293399"/>
                      <a:pt x="139476" y="217462"/>
                    </a:cubicBezTo>
                    <a:lnTo>
                      <a:pt x="25152" y="122921"/>
                    </a:lnTo>
                    <a:cubicBezTo>
                      <a:pt x="-4348" y="98488"/>
                      <a:pt x="-8513" y="54758"/>
                      <a:pt x="15920" y="25188"/>
                    </a:cubicBezTo>
                    <a:cubicBezTo>
                      <a:pt x="40215" y="-4243"/>
                      <a:pt x="83945" y="-8617"/>
                      <a:pt x="113654" y="15955"/>
                    </a:cubicBezTo>
                    <a:lnTo>
                      <a:pt x="227977" y="110496"/>
                    </a:lnTo>
                    <a:cubicBezTo>
                      <a:pt x="297321" y="167901"/>
                      <a:pt x="388391" y="189766"/>
                      <a:pt x="477308" y="170608"/>
                    </a:cubicBezTo>
                    <a:cubicBezTo>
                      <a:pt x="501742" y="165610"/>
                      <a:pt x="526800" y="173523"/>
                      <a:pt x="543389" y="191848"/>
                    </a:cubicBezTo>
                    <a:lnTo>
                      <a:pt x="797441" y="472277"/>
                    </a:lnTo>
                    <a:cubicBezTo>
                      <a:pt x="823193" y="500736"/>
                      <a:pt x="821041" y="544605"/>
                      <a:pt x="792652" y="570357"/>
                    </a:cubicBezTo>
                    <a:cubicBezTo>
                      <a:pt x="779393" y="582365"/>
                      <a:pt x="762665" y="588335"/>
                      <a:pt x="746006" y="588335"/>
                    </a:cubicBezTo>
                    <a:close/>
                  </a:path>
                </a:pathLst>
              </a:custGeom>
              <a:grpFill/>
              <a:ln w="69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7B7BD23-3DE5-4F2C-88C8-D729F4A7927F}"/>
                  </a:ext>
                </a:extLst>
              </p:cNvPr>
              <p:cNvSpPr/>
              <p:nvPr/>
            </p:nvSpPr>
            <p:spPr>
              <a:xfrm>
                <a:off x="6566533" y="3380612"/>
                <a:ext cx="448019" cy="1236043"/>
              </a:xfrm>
              <a:custGeom>
                <a:avLst/>
                <a:gdLst>
                  <a:gd name="connsiteX0" fmla="*/ 378695 w 448019"/>
                  <a:gd name="connsiteY0" fmla="*/ 1236043 h 1236043"/>
                  <a:gd name="connsiteX1" fmla="*/ 324761 w 448019"/>
                  <a:gd name="connsiteY1" fmla="*/ 1210430 h 1236043"/>
                  <a:gd name="connsiteX2" fmla="*/ 167333 w 448019"/>
                  <a:gd name="connsiteY2" fmla="*/ 1016768 h 1236043"/>
                  <a:gd name="connsiteX3" fmla="*/ 151923 w 448019"/>
                  <a:gd name="connsiteY3" fmla="*/ 968873 h 1236043"/>
                  <a:gd name="connsiteX4" fmla="*/ 175662 w 448019"/>
                  <a:gd name="connsiteY4" fmla="*/ 570512 h 1236043"/>
                  <a:gd name="connsiteX5" fmla="*/ 15943 w 448019"/>
                  <a:gd name="connsiteY5" fmla="*/ 113705 h 1236043"/>
                  <a:gd name="connsiteX6" fmla="*/ 25175 w 448019"/>
                  <a:gd name="connsiteY6" fmla="*/ 15972 h 1236043"/>
                  <a:gd name="connsiteX7" fmla="*/ 122908 w 448019"/>
                  <a:gd name="connsiteY7" fmla="*/ 25204 h 1236043"/>
                  <a:gd name="connsiteX8" fmla="*/ 314210 w 448019"/>
                  <a:gd name="connsiteY8" fmla="*/ 578841 h 1236043"/>
                  <a:gd name="connsiteX9" fmla="*/ 292137 w 448019"/>
                  <a:gd name="connsiteY9" fmla="*/ 950270 h 1236043"/>
                  <a:gd name="connsiteX10" fmla="*/ 432490 w 448019"/>
                  <a:gd name="connsiteY10" fmla="*/ 1122970 h 1236043"/>
                  <a:gd name="connsiteX11" fmla="*/ 422356 w 448019"/>
                  <a:gd name="connsiteY11" fmla="*/ 1220634 h 1236043"/>
                  <a:gd name="connsiteX12" fmla="*/ 378695 w 448019"/>
                  <a:gd name="connsiteY12" fmla="*/ 1236043 h 123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019" h="1236043">
                    <a:moveTo>
                      <a:pt x="378695" y="1236043"/>
                    </a:moveTo>
                    <a:cubicBezTo>
                      <a:pt x="358496" y="1236043"/>
                      <a:pt x="338505" y="1227297"/>
                      <a:pt x="324761" y="1210430"/>
                    </a:cubicBezTo>
                    <a:lnTo>
                      <a:pt x="167333" y="1016768"/>
                    </a:lnTo>
                    <a:cubicBezTo>
                      <a:pt x="156435" y="1003302"/>
                      <a:pt x="150951" y="986226"/>
                      <a:pt x="151923" y="968873"/>
                    </a:cubicBezTo>
                    <a:lnTo>
                      <a:pt x="175662" y="570512"/>
                    </a:lnTo>
                    <a:cubicBezTo>
                      <a:pt x="184130" y="427868"/>
                      <a:pt x="117008" y="235803"/>
                      <a:pt x="15943" y="113705"/>
                    </a:cubicBezTo>
                    <a:cubicBezTo>
                      <a:pt x="-8491" y="84135"/>
                      <a:pt x="-4395" y="40405"/>
                      <a:pt x="25175" y="15972"/>
                    </a:cubicBezTo>
                    <a:cubicBezTo>
                      <a:pt x="54675" y="-8531"/>
                      <a:pt x="98406" y="-4366"/>
                      <a:pt x="122908" y="25204"/>
                    </a:cubicBezTo>
                    <a:cubicBezTo>
                      <a:pt x="246047" y="174094"/>
                      <a:pt x="324761" y="401700"/>
                      <a:pt x="314210" y="578841"/>
                    </a:cubicBezTo>
                    <a:lnTo>
                      <a:pt x="292137" y="950270"/>
                    </a:lnTo>
                    <a:lnTo>
                      <a:pt x="432490" y="1122970"/>
                    </a:lnTo>
                    <a:cubicBezTo>
                      <a:pt x="456646" y="1152748"/>
                      <a:pt x="452134" y="1196478"/>
                      <a:pt x="422356" y="1220634"/>
                    </a:cubicBezTo>
                    <a:cubicBezTo>
                      <a:pt x="409515" y="1230907"/>
                      <a:pt x="394035" y="1236043"/>
                      <a:pt x="378695" y="1236043"/>
                    </a:cubicBezTo>
                    <a:close/>
                  </a:path>
                </a:pathLst>
              </a:custGeom>
              <a:grpFill/>
              <a:ln w="69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7AF8C52-5826-4448-812E-488AAD4AC4C4}"/>
                  </a:ext>
                </a:extLst>
              </p:cNvPr>
              <p:cNvSpPr/>
              <p:nvPr/>
            </p:nvSpPr>
            <p:spPr>
              <a:xfrm>
                <a:off x="5650565" y="2940599"/>
                <a:ext cx="941061" cy="1559858"/>
              </a:xfrm>
              <a:custGeom>
                <a:avLst/>
                <a:gdLst>
                  <a:gd name="connsiteX0" fmla="*/ 415965 w 941061"/>
                  <a:gd name="connsiteY0" fmla="*/ 1559859 h 1559858"/>
                  <a:gd name="connsiteX1" fmla="*/ 357797 w 941061"/>
                  <a:gd name="connsiteY1" fmla="*/ 1528415 h 1559858"/>
                  <a:gd name="connsiteX2" fmla="*/ 275126 w 941061"/>
                  <a:gd name="connsiteY2" fmla="*/ 770425 h 1559858"/>
                  <a:gd name="connsiteX3" fmla="*/ 77021 w 941061"/>
                  <a:gd name="connsiteY3" fmla="*/ 484999 h 1559858"/>
                  <a:gd name="connsiteX4" fmla="*/ 17465 w 941061"/>
                  <a:gd name="connsiteY4" fmla="*/ 135922 h 1559858"/>
                  <a:gd name="connsiteX5" fmla="*/ 175032 w 941061"/>
                  <a:gd name="connsiteY5" fmla="*/ 3759 h 1559858"/>
                  <a:gd name="connsiteX6" fmla="*/ 371957 w 941061"/>
                  <a:gd name="connsiteY6" fmla="*/ 71298 h 1559858"/>
                  <a:gd name="connsiteX7" fmla="*/ 923859 w 941061"/>
                  <a:gd name="connsiteY7" fmla="*/ 700388 h 1559858"/>
                  <a:gd name="connsiteX8" fmla="*/ 917404 w 941061"/>
                  <a:gd name="connsiteY8" fmla="*/ 798330 h 1559858"/>
                  <a:gd name="connsiteX9" fmla="*/ 819463 w 941061"/>
                  <a:gd name="connsiteY9" fmla="*/ 791874 h 1559858"/>
                  <a:gd name="connsiteX10" fmla="*/ 267699 w 941061"/>
                  <a:gd name="connsiteY10" fmla="*/ 162854 h 1559858"/>
                  <a:gd name="connsiteX11" fmla="*/ 200438 w 941061"/>
                  <a:gd name="connsiteY11" fmla="*/ 140156 h 1559858"/>
                  <a:gd name="connsiteX12" fmla="*/ 147684 w 941061"/>
                  <a:gd name="connsiteY12" fmla="*/ 184025 h 1559858"/>
                  <a:gd name="connsiteX13" fmla="*/ 191345 w 941061"/>
                  <a:gd name="connsiteY13" fmla="*/ 406146 h 1559858"/>
                  <a:gd name="connsiteX14" fmla="*/ 409579 w 941061"/>
                  <a:gd name="connsiteY14" fmla="*/ 720656 h 1559858"/>
                  <a:gd name="connsiteX15" fmla="*/ 416728 w 941061"/>
                  <a:gd name="connsiteY15" fmla="*/ 786807 h 1559858"/>
                  <a:gd name="connsiteX16" fmla="*/ 474064 w 941061"/>
                  <a:gd name="connsiteY16" fmla="*/ 1452477 h 1559858"/>
                  <a:gd name="connsiteX17" fmla="*/ 453934 w 941061"/>
                  <a:gd name="connsiteY17" fmla="*/ 1548545 h 1559858"/>
                  <a:gd name="connsiteX18" fmla="*/ 415965 w 941061"/>
                  <a:gd name="connsiteY18" fmla="*/ 1559859 h 155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1061" h="1559858">
                    <a:moveTo>
                      <a:pt x="415965" y="1559859"/>
                    </a:moveTo>
                    <a:cubicBezTo>
                      <a:pt x="393336" y="1559859"/>
                      <a:pt x="371124" y="1548822"/>
                      <a:pt x="357797" y="1528415"/>
                    </a:cubicBezTo>
                    <a:cubicBezTo>
                      <a:pt x="155250" y="1218347"/>
                      <a:pt x="238754" y="881000"/>
                      <a:pt x="275126" y="770425"/>
                    </a:cubicBezTo>
                    <a:lnTo>
                      <a:pt x="77021" y="484999"/>
                    </a:lnTo>
                    <a:cubicBezTo>
                      <a:pt x="17812" y="398650"/>
                      <a:pt x="-25779" y="252882"/>
                      <a:pt x="17465" y="135922"/>
                    </a:cubicBezTo>
                    <a:cubicBezTo>
                      <a:pt x="42940" y="66786"/>
                      <a:pt x="101871" y="17364"/>
                      <a:pt x="175032" y="3759"/>
                    </a:cubicBezTo>
                    <a:cubicBezTo>
                      <a:pt x="248818" y="-10193"/>
                      <a:pt x="322604" y="15212"/>
                      <a:pt x="371957" y="71298"/>
                    </a:cubicBezTo>
                    <a:lnTo>
                      <a:pt x="923859" y="700388"/>
                    </a:lnTo>
                    <a:cubicBezTo>
                      <a:pt x="949126" y="729194"/>
                      <a:pt x="946211" y="773063"/>
                      <a:pt x="917404" y="798330"/>
                    </a:cubicBezTo>
                    <a:cubicBezTo>
                      <a:pt x="888667" y="823457"/>
                      <a:pt x="844798" y="820750"/>
                      <a:pt x="819463" y="791874"/>
                    </a:cubicBezTo>
                    <a:lnTo>
                      <a:pt x="267699" y="162854"/>
                    </a:lnTo>
                    <a:cubicBezTo>
                      <a:pt x="251040" y="143973"/>
                      <a:pt x="225843" y="135575"/>
                      <a:pt x="200438" y="140156"/>
                    </a:cubicBezTo>
                    <a:cubicBezTo>
                      <a:pt x="188638" y="142377"/>
                      <a:pt x="159831" y="151054"/>
                      <a:pt x="147684" y="184025"/>
                    </a:cubicBezTo>
                    <a:cubicBezTo>
                      <a:pt x="123806" y="248440"/>
                      <a:pt x="151154" y="347492"/>
                      <a:pt x="191345" y="406146"/>
                    </a:cubicBezTo>
                    <a:lnTo>
                      <a:pt x="409579" y="720656"/>
                    </a:lnTo>
                    <a:cubicBezTo>
                      <a:pt x="423045" y="740092"/>
                      <a:pt x="425683" y="765011"/>
                      <a:pt x="416728" y="786807"/>
                    </a:cubicBezTo>
                    <a:cubicBezTo>
                      <a:pt x="415271" y="790277"/>
                      <a:pt x="273599" y="1145602"/>
                      <a:pt x="474064" y="1452477"/>
                    </a:cubicBezTo>
                    <a:cubicBezTo>
                      <a:pt x="495096" y="1484546"/>
                      <a:pt x="486072" y="1527582"/>
                      <a:pt x="453934" y="1548545"/>
                    </a:cubicBezTo>
                    <a:cubicBezTo>
                      <a:pt x="442064" y="1556180"/>
                      <a:pt x="428945" y="1559859"/>
                      <a:pt x="415965" y="1559859"/>
                    </a:cubicBezTo>
                    <a:close/>
                  </a:path>
                </a:pathLst>
              </a:custGeom>
              <a:grpFill/>
              <a:ln w="6941" cap="flat">
                <a:noFill/>
                <a:prstDash val="solid"/>
                <a:miter/>
              </a:ln>
            </p:spPr>
            <p:txBody>
              <a:bodyPr rtlCol="0" anchor="ctr"/>
              <a:lstStyle/>
              <a:p>
                <a:endParaRPr lang="en-US"/>
              </a:p>
            </p:txBody>
          </p:sp>
        </p:grpSp>
        <p:sp>
          <p:nvSpPr>
            <p:cNvPr id="12" name="Freeform: Shape 11">
              <a:extLst>
                <a:ext uri="{FF2B5EF4-FFF2-40B4-BE49-F238E27FC236}">
                  <a16:creationId xmlns:a16="http://schemas.microsoft.com/office/drawing/2014/main" id="{6714C405-05CA-4E55-AFA9-48D27E9714E9}"/>
                </a:ext>
              </a:extLst>
            </p:cNvPr>
            <p:cNvSpPr/>
            <p:nvPr/>
          </p:nvSpPr>
          <p:spPr>
            <a:xfrm>
              <a:off x="2905380" y="4556392"/>
              <a:ext cx="815455" cy="588357"/>
            </a:xfrm>
            <a:custGeom>
              <a:avLst/>
              <a:gdLst>
                <a:gd name="connsiteX0" fmla="*/ 69427 w 815455"/>
                <a:gd name="connsiteY0" fmla="*/ 588357 h 588357"/>
                <a:gd name="connsiteX1" fmla="*/ 22781 w 815455"/>
                <a:gd name="connsiteY1" fmla="*/ 570380 h 588357"/>
                <a:gd name="connsiteX2" fmla="*/ 17992 w 815455"/>
                <a:gd name="connsiteY2" fmla="*/ 472299 h 588357"/>
                <a:gd name="connsiteX3" fmla="*/ 272113 w 815455"/>
                <a:gd name="connsiteY3" fmla="*/ 191871 h 588357"/>
                <a:gd name="connsiteX4" fmla="*/ 338194 w 815455"/>
                <a:gd name="connsiteY4" fmla="*/ 170630 h 588357"/>
                <a:gd name="connsiteX5" fmla="*/ 587525 w 815455"/>
                <a:gd name="connsiteY5" fmla="*/ 110519 h 588357"/>
                <a:gd name="connsiteX6" fmla="*/ 701779 w 815455"/>
                <a:gd name="connsiteY6" fmla="*/ 15978 h 588357"/>
                <a:gd name="connsiteX7" fmla="*/ 799512 w 815455"/>
                <a:gd name="connsiteY7" fmla="*/ 25210 h 588357"/>
                <a:gd name="connsiteX8" fmla="*/ 790280 w 815455"/>
                <a:gd name="connsiteY8" fmla="*/ 122944 h 588357"/>
                <a:gd name="connsiteX9" fmla="*/ 676027 w 815455"/>
                <a:gd name="connsiteY9" fmla="*/ 217484 h 588357"/>
                <a:gd name="connsiteX10" fmla="*/ 349578 w 815455"/>
                <a:gd name="connsiteY10" fmla="*/ 313204 h 588357"/>
                <a:gd name="connsiteX11" fmla="*/ 120862 w 815455"/>
                <a:gd name="connsiteY11" fmla="*/ 565590 h 588357"/>
                <a:gd name="connsiteX12" fmla="*/ 69427 w 815455"/>
                <a:gd name="connsiteY12" fmla="*/ 588357 h 58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455" h="588357">
                  <a:moveTo>
                    <a:pt x="69427" y="588357"/>
                  </a:moveTo>
                  <a:cubicBezTo>
                    <a:pt x="52768" y="588357"/>
                    <a:pt x="36109" y="582388"/>
                    <a:pt x="22781" y="570380"/>
                  </a:cubicBezTo>
                  <a:cubicBezTo>
                    <a:pt x="-5608" y="544627"/>
                    <a:pt x="-7760" y="500689"/>
                    <a:pt x="17992" y="472299"/>
                  </a:cubicBezTo>
                  <a:lnTo>
                    <a:pt x="272113" y="191871"/>
                  </a:lnTo>
                  <a:cubicBezTo>
                    <a:pt x="288772" y="173545"/>
                    <a:pt x="313969" y="165563"/>
                    <a:pt x="338194" y="170630"/>
                  </a:cubicBezTo>
                  <a:cubicBezTo>
                    <a:pt x="427320" y="189719"/>
                    <a:pt x="518112" y="167923"/>
                    <a:pt x="587525" y="110519"/>
                  </a:cubicBezTo>
                  <a:lnTo>
                    <a:pt x="701779" y="15978"/>
                  </a:lnTo>
                  <a:cubicBezTo>
                    <a:pt x="731488" y="-8594"/>
                    <a:pt x="775218" y="-4291"/>
                    <a:pt x="799512" y="25210"/>
                  </a:cubicBezTo>
                  <a:cubicBezTo>
                    <a:pt x="823946" y="54780"/>
                    <a:pt x="819850" y="98510"/>
                    <a:pt x="790280" y="122944"/>
                  </a:cubicBezTo>
                  <a:lnTo>
                    <a:pt x="676027" y="217484"/>
                  </a:lnTo>
                  <a:cubicBezTo>
                    <a:pt x="584124" y="293491"/>
                    <a:pt x="466816" y="327434"/>
                    <a:pt x="349578" y="313204"/>
                  </a:cubicBezTo>
                  <a:lnTo>
                    <a:pt x="120862" y="565590"/>
                  </a:lnTo>
                  <a:cubicBezTo>
                    <a:pt x="107188" y="580722"/>
                    <a:pt x="88377" y="588357"/>
                    <a:pt x="69427" y="588357"/>
                  </a:cubicBezTo>
                  <a:close/>
                </a:path>
              </a:pathLst>
            </a:custGeom>
            <a:solidFill>
              <a:srgbClr val="7CCAB7"/>
            </a:solidFill>
            <a:ln w="69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9954E74-9317-4A09-BB6E-5D2EBDABD4A2}"/>
                </a:ext>
              </a:extLst>
            </p:cNvPr>
            <p:cNvSpPr/>
            <p:nvPr/>
          </p:nvSpPr>
          <p:spPr>
            <a:xfrm>
              <a:off x="2128642" y="3380553"/>
              <a:ext cx="447962" cy="1236101"/>
            </a:xfrm>
            <a:custGeom>
              <a:avLst/>
              <a:gdLst>
                <a:gd name="connsiteX0" fmla="*/ 69365 w 447962"/>
                <a:gd name="connsiteY0" fmla="*/ 1236102 h 1236101"/>
                <a:gd name="connsiteX1" fmla="*/ 25635 w 447962"/>
                <a:gd name="connsiteY1" fmla="*/ 1220553 h 1236101"/>
                <a:gd name="connsiteX2" fmla="*/ 15501 w 447962"/>
                <a:gd name="connsiteY2" fmla="*/ 1122889 h 1236101"/>
                <a:gd name="connsiteX3" fmla="*/ 155923 w 447962"/>
                <a:gd name="connsiteY3" fmla="*/ 950190 h 1236101"/>
                <a:gd name="connsiteX4" fmla="*/ 133850 w 447962"/>
                <a:gd name="connsiteY4" fmla="*/ 578761 h 1236101"/>
                <a:gd name="connsiteX5" fmla="*/ 325083 w 447962"/>
                <a:gd name="connsiteY5" fmla="*/ 25124 h 1236101"/>
                <a:gd name="connsiteX6" fmla="*/ 422816 w 447962"/>
                <a:gd name="connsiteY6" fmla="*/ 15892 h 1236101"/>
                <a:gd name="connsiteX7" fmla="*/ 432048 w 447962"/>
                <a:gd name="connsiteY7" fmla="*/ 113625 h 1236101"/>
                <a:gd name="connsiteX8" fmla="*/ 272398 w 447962"/>
                <a:gd name="connsiteY8" fmla="*/ 570432 h 1236101"/>
                <a:gd name="connsiteX9" fmla="*/ 296137 w 447962"/>
                <a:gd name="connsiteY9" fmla="*/ 968793 h 1236101"/>
                <a:gd name="connsiteX10" fmla="*/ 280728 w 447962"/>
                <a:gd name="connsiteY10" fmla="*/ 1016688 h 1236101"/>
                <a:gd name="connsiteX11" fmla="*/ 123230 w 447962"/>
                <a:gd name="connsiteY11" fmla="*/ 1210350 h 1236101"/>
                <a:gd name="connsiteX12" fmla="*/ 69365 w 447962"/>
                <a:gd name="connsiteY12" fmla="*/ 1236102 h 123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962" h="1236101">
                  <a:moveTo>
                    <a:pt x="69365" y="1236102"/>
                  </a:moveTo>
                  <a:cubicBezTo>
                    <a:pt x="53956" y="1236102"/>
                    <a:pt x="38546" y="1231035"/>
                    <a:pt x="25635" y="1220553"/>
                  </a:cubicBezTo>
                  <a:cubicBezTo>
                    <a:pt x="-4143" y="1196328"/>
                    <a:pt x="-8585" y="1152598"/>
                    <a:pt x="15501" y="1122889"/>
                  </a:cubicBezTo>
                  <a:lnTo>
                    <a:pt x="155923" y="950190"/>
                  </a:lnTo>
                  <a:lnTo>
                    <a:pt x="133850" y="578761"/>
                  </a:lnTo>
                  <a:cubicBezTo>
                    <a:pt x="123299" y="401619"/>
                    <a:pt x="201875" y="173945"/>
                    <a:pt x="325083" y="25124"/>
                  </a:cubicBezTo>
                  <a:cubicBezTo>
                    <a:pt x="349585" y="-4377"/>
                    <a:pt x="393246" y="-8472"/>
                    <a:pt x="422816" y="15892"/>
                  </a:cubicBezTo>
                  <a:cubicBezTo>
                    <a:pt x="452386" y="40394"/>
                    <a:pt x="456412" y="84055"/>
                    <a:pt x="432048" y="113625"/>
                  </a:cubicBezTo>
                  <a:cubicBezTo>
                    <a:pt x="331052" y="235653"/>
                    <a:pt x="263930" y="427719"/>
                    <a:pt x="272398" y="570432"/>
                  </a:cubicBezTo>
                  <a:lnTo>
                    <a:pt x="296137" y="968793"/>
                  </a:lnTo>
                  <a:cubicBezTo>
                    <a:pt x="297179" y="986146"/>
                    <a:pt x="291695" y="1003221"/>
                    <a:pt x="280728" y="1016688"/>
                  </a:cubicBezTo>
                  <a:lnTo>
                    <a:pt x="123230" y="1210350"/>
                  </a:lnTo>
                  <a:cubicBezTo>
                    <a:pt x="109555" y="1227356"/>
                    <a:pt x="89564" y="1236102"/>
                    <a:pt x="69365" y="1236102"/>
                  </a:cubicBezTo>
                  <a:close/>
                </a:path>
              </a:pathLst>
            </a:custGeom>
            <a:solidFill>
              <a:srgbClr val="7CCAB7"/>
            </a:solidFill>
            <a:ln w="69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4DB08B-56ED-4A51-876E-6C06B8CA8D5C}"/>
                </a:ext>
              </a:extLst>
            </p:cNvPr>
            <p:cNvSpPr/>
            <p:nvPr/>
          </p:nvSpPr>
          <p:spPr>
            <a:xfrm>
              <a:off x="2551609" y="2940530"/>
              <a:ext cx="941081" cy="1559927"/>
            </a:xfrm>
            <a:custGeom>
              <a:avLst/>
              <a:gdLst>
                <a:gd name="connsiteX0" fmla="*/ 525166 w 941081"/>
                <a:gd name="connsiteY0" fmla="*/ 1559927 h 1559927"/>
                <a:gd name="connsiteX1" fmla="*/ 487266 w 941081"/>
                <a:gd name="connsiteY1" fmla="*/ 1548613 h 1559927"/>
                <a:gd name="connsiteX2" fmla="*/ 467136 w 941081"/>
                <a:gd name="connsiteY2" fmla="*/ 1452546 h 1559927"/>
                <a:gd name="connsiteX3" fmla="*/ 524402 w 941081"/>
                <a:gd name="connsiteY3" fmla="*/ 786736 h 1559927"/>
                <a:gd name="connsiteX4" fmla="*/ 531621 w 941081"/>
                <a:gd name="connsiteY4" fmla="*/ 720725 h 1559927"/>
                <a:gd name="connsiteX5" fmla="*/ 749994 w 941081"/>
                <a:gd name="connsiteY5" fmla="*/ 405868 h 1559927"/>
                <a:gd name="connsiteX6" fmla="*/ 793447 w 941081"/>
                <a:gd name="connsiteY6" fmla="*/ 184093 h 1559927"/>
                <a:gd name="connsiteX7" fmla="*/ 740623 w 941081"/>
                <a:gd name="connsiteY7" fmla="*/ 140224 h 1559927"/>
                <a:gd name="connsiteX8" fmla="*/ 673223 w 941081"/>
                <a:gd name="connsiteY8" fmla="*/ 163061 h 1559927"/>
                <a:gd name="connsiteX9" fmla="*/ 121599 w 941081"/>
                <a:gd name="connsiteY9" fmla="*/ 791942 h 1559927"/>
                <a:gd name="connsiteX10" fmla="*/ 23657 w 941081"/>
                <a:gd name="connsiteY10" fmla="*/ 798398 h 1559927"/>
                <a:gd name="connsiteX11" fmla="*/ 17202 w 941081"/>
                <a:gd name="connsiteY11" fmla="*/ 700456 h 1559927"/>
                <a:gd name="connsiteX12" fmla="*/ 568965 w 941081"/>
                <a:gd name="connsiteY12" fmla="*/ 71436 h 1559927"/>
                <a:gd name="connsiteX13" fmla="*/ 766029 w 941081"/>
                <a:gd name="connsiteY13" fmla="*/ 3758 h 1559927"/>
                <a:gd name="connsiteX14" fmla="*/ 923665 w 941081"/>
                <a:gd name="connsiteY14" fmla="*/ 135921 h 1559927"/>
                <a:gd name="connsiteX15" fmla="*/ 864317 w 941081"/>
                <a:gd name="connsiteY15" fmla="*/ 484651 h 1559927"/>
                <a:gd name="connsiteX16" fmla="*/ 666074 w 941081"/>
                <a:gd name="connsiteY16" fmla="*/ 770424 h 1559927"/>
                <a:gd name="connsiteX17" fmla="*/ 583403 w 941081"/>
                <a:gd name="connsiteY17" fmla="*/ 1528414 h 1559927"/>
                <a:gd name="connsiteX18" fmla="*/ 525166 w 941081"/>
                <a:gd name="connsiteY18" fmla="*/ 1559927 h 155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1081" h="1559927">
                  <a:moveTo>
                    <a:pt x="525166" y="1559927"/>
                  </a:moveTo>
                  <a:cubicBezTo>
                    <a:pt x="512116" y="1559927"/>
                    <a:pt x="498997" y="1556249"/>
                    <a:pt x="487266" y="1548613"/>
                  </a:cubicBezTo>
                  <a:cubicBezTo>
                    <a:pt x="455197" y="1527651"/>
                    <a:pt x="446104" y="1484684"/>
                    <a:pt x="467136" y="1452546"/>
                  </a:cubicBezTo>
                  <a:cubicBezTo>
                    <a:pt x="667532" y="1145671"/>
                    <a:pt x="525929" y="790276"/>
                    <a:pt x="524402" y="786736"/>
                  </a:cubicBezTo>
                  <a:cubicBezTo>
                    <a:pt x="515517" y="765010"/>
                    <a:pt x="518155" y="740022"/>
                    <a:pt x="531621" y="720725"/>
                  </a:cubicBezTo>
                  <a:lnTo>
                    <a:pt x="749994" y="405868"/>
                  </a:lnTo>
                  <a:cubicBezTo>
                    <a:pt x="789907" y="347561"/>
                    <a:pt x="817255" y="248439"/>
                    <a:pt x="793447" y="184093"/>
                  </a:cubicBezTo>
                  <a:cubicBezTo>
                    <a:pt x="781230" y="151122"/>
                    <a:pt x="752424" y="142445"/>
                    <a:pt x="740623" y="140224"/>
                  </a:cubicBezTo>
                  <a:cubicBezTo>
                    <a:pt x="715427" y="135712"/>
                    <a:pt x="690091" y="143973"/>
                    <a:pt x="673223" y="163061"/>
                  </a:cubicBezTo>
                  <a:lnTo>
                    <a:pt x="121599" y="791942"/>
                  </a:lnTo>
                  <a:cubicBezTo>
                    <a:pt x="96263" y="820818"/>
                    <a:pt x="52394" y="823526"/>
                    <a:pt x="23657" y="798398"/>
                  </a:cubicBezTo>
                  <a:cubicBezTo>
                    <a:pt x="-5149" y="773132"/>
                    <a:pt x="-8065" y="729263"/>
                    <a:pt x="17202" y="700456"/>
                  </a:cubicBezTo>
                  <a:lnTo>
                    <a:pt x="568965" y="71436"/>
                  </a:lnTo>
                  <a:cubicBezTo>
                    <a:pt x="618457" y="15212"/>
                    <a:pt x="692104" y="-10194"/>
                    <a:pt x="766029" y="3758"/>
                  </a:cubicBezTo>
                  <a:cubicBezTo>
                    <a:pt x="839190" y="17363"/>
                    <a:pt x="898052" y="66785"/>
                    <a:pt x="923665" y="135921"/>
                  </a:cubicBezTo>
                  <a:cubicBezTo>
                    <a:pt x="966840" y="252951"/>
                    <a:pt x="923179" y="398649"/>
                    <a:pt x="864317" y="484651"/>
                  </a:cubicBezTo>
                  <a:lnTo>
                    <a:pt x="666074" y="770424"/>
                  </a:lnTo>
                  <a:cubicBezTo>
                    <a:pt x="702308" y="880999"/>
                    <a:pt x="785881" y="1218346"/>
                    <a:pt x="583403" y="1528414"/>
                  </a:cubicBezTo>
                  <a:cubicBezTo>
                    <a:pt x="570076" y="1548891"/>
                    <a:pt x="547794" y="1559927"/>
                    <a:pt x="525166" y="1559927"/>
                  </a:cubicBezTo>
                  <a:close/>
                </a:path>
              </a:pathLst>
            </a:custGeom>
            <a:solidFill>
              <a:srgbClr val="7CCAB7"/>
            </a:solidFill>
            <a:ln w="69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88B14C5-83BB-4468-ACB7-8D44021C9B71}"/>
                </a:ext>
              </a:extLst>
            </p:cNvPr>
            <p:cNvSpPr/>
            <p:nvPr/>
          </p:nvSpPr>
          <p:spPr>
            <a:xfrm>
              <a:off x="5650487" y="644380"/>
              <a:ext cx="941000" cy="1559758"/>
            </a:xfrm>
            <a:custGeom>
              <a:avLst/>
              <a:gdLst>
                <a:gd name="connsiteX0" fmla="*/ 214745 w 941000"/>
                <a:gd name="connsiteY0" fmla="*/ 1559758 h 1559758"/>
                <a:gd name="connsiteX1" fmla="*/ 175041 w 941000"/>
                <a:gd name="connsiteY1" fmla="*/ 1556079 h 1559758"/>
                <a:gd name="connsiteX2" fmla="*/ 17404 w 941000"/>
                <a:gd name="connsiteY2" fmla="*/ 1423917 h 1559758"/>
                <a:gd name="connsiteX3" fmla="*/ 76752 w 941000"/>
                <a:gd name="connsiteY3" fmla="*/ 1075186 h 1559758"/>
                <a:gd name="connsiteX4" fmla="*/ 275065 w 941000"/>
                <a:gd name="connsiteY4" fmla="*/ 789413 h 1559758"/>
                <a:gd name="connsiteX5" fmla="*/ 357736 w 941000"/>
                <a:gd name="connsiteY5" fmla="*/ 31424 h 1559758"/>
                <a:gd name="connsiteX6" fmla="*/ 453803 w 941000"/>
                <a:gd name="connsiteY6" fmla="*/ 11294 h 1559758"/>
                <a:gd name="connsiteX7" fmla="*/ 473933 w 941000"/>
                <a:gd name="connsiteY7" fmla="*/ 107361 h 1559758"/>
                <a:gd name="connsiteX8" fmla="*/ 416598 w 941000"/>
                <a:gd name="connsiteY8" fmla="*/ 773032 h 1559758"/>
                <a:gd name="connsiteX9" fmla="*/ 409448 w 941000"/>
                <a:gd name="connsiteY9" fmla="*/ 839182 h 1559758"/>
                <a:gd name="connsiteX10" fmla="*/ 191006 w 941000"/>
                <a:gd name="connsiteY10" fmla="*/ 1154039 h 1559758"/>
                <a:gd name="connsiteX11" fmla="*/ 147623 w 941000"/>
                <a:gd name="connsiteY11" fmla="*/ 1375814 h 1559758"/>
                <a:gd name="connsiteX12" fmla="*/ 200377 w 941000"/>
                <a:gd name="connsiteY12" fmla="*/ 1419613 h 1559758"/>
                <a:gd name="connsiteX13" fmla="*/ 267707 w 941000"/>
                <a:gd name="connsiteY13" fmla="*/ 1396777 h 1559758"/>
                <a:gd name="connsiteX14" fmla="*/ 819401 w 941000"/>
                <a:gd name="connsiteY14" fmla="*/ 767965 h 1559758"/>
                <a:gd name="connsiteX15" fmla="*/ 917343 w 941000"/>
                <a:gd name="connsiteY15" fmla="*/ 761509 h 1559758"/>
                <a:gd name="connsiteX16" fmla="*/ 923799 w 941000"/>
                <a:gd name="connsiteY16" fmla="*/ 859451 h 1559758"/>
                <a:gd name="connsiteX17" fmla="*/ 372035 w 941000"/>
                <a:gd name="connsiteY17" fmla="*/ 1488402 h 1559758"/>
                <a:gd name="connsiteX18" fmla="*/ 214745 w 941000"/>
                <a:gd name="connsiteY18" fmla="*/ 1559758 h 155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1000" h="1559758">
                  <a:moveTo>
                    <a:pt x="214745" y="1559758"/>
                  </a:moveTo>
                  <a:cubicBezTo>
                    <a:pt x="201626" y="1559758"/>
                    <a:pt x="188299" y="1558509"/>
                    <a:pt x="175041" y="1556079"/>
                  </a:cubicBezTo>
                  <a:cubicBezTo>
                    <a:pt x="101880" y="1542474"/>
                    <a:pt x="43018" y="1493052"/>
                    <a:pt x="17404" y="1423917"/>
                  </a:cubicBezTo>
                  <a:cubicBezTo>
                    <a:pt x="-25771" y="1306887"/>
                    <a:pt x="17959" y="1161119"/>
                    <a:pt x="76752" y="1075186"/>
                  </a:cubicBezTo>
                  <a:lnTo>
                    <a:pt x="275065" y="789413"/>
                  </a:lnTo>
                  <a:cubicBezTo>
                    <a:pt x="238762" y="678838"/>
                    <a:pt x="155189" y="341491"/>
                    <a:pt x="357736" y="31424"/>
                  </a:cubicBezTo>
                  <a:cubicBezTo>
                    <a:pt x="378768" y="-715"/>
                    <a:pt x="421735" y="-9599"/>
                    <a:pt x="453803" y="11294"/>
                  </a:cubicBezTo>
                  <a:cubicBezTo>
                    <a:pt x="485942" y="32257"/>
                    <a:pt x="494965" y="75293"/>
                    <a:pt x="473933" y="107361"/>
                  </a:cubicBezTo>
                  <a:cubicBezTo>
                    <a:pt x="272358" y="416041"/>
                    <a:pt x="415071" y="769422"/>
                    <a:pt x="416598" y="773032"/>
                  </a:cubicBezTo>
                  <a:cubicBezTo>
                    <a:pt x="425622" y="794827"/>
                    <a:pt x="422984" y="819747"/>
                    <a:pt x="409448" y="839182"/>
                  </a:cubicBezTo>
                  <a:lnTo>
                    <a:pt x="191006" y="1154039"/>
                  </a:lnTo>
                  <a:cubicBezTo>
                    <a:pt x="151094" y="1212277"/>
                    <a:pt x="123745" y="1311468"/>
                    <a:pt x="147623" y="1375814"/>
                  </a:cubicBezTo>
                  <a:cubicBezTo>
                    <a:pt x="159770" y="1408785"/>
                    <a:pt x="188576" y="1417462"/>
                    <a:pt x="200377" y="1419613"/>
                  </a:cubicBezTo>
                  <a:cubicBezTo>
                    <a:pt x="225782" y="1424264"/>
                    <a:pt x="250979" y="1415726"/>
                    <a:pt x="267707" y="1396777"/>
                  </a:cubicBezTo>
                  <a:lnTo>
                    <a:pt x="819401" y="767965"/>
                  </a:lnTo>
                  <a:cubicBezTo>
                    <a:pt x="844737" y="739089"/>
                    <a:pt x="888606" y="736382"/>
                    <a:pt x="917343" y="761509"/>
                  </a:cubicBezTo>
                  <a:cubicBezTo>
                    <a:pt x="946149" y="786775"/>
                    <a:pt x="949065" y="830644"/>
                    <a:pt x="923799" y="859451"/>
                  </a:cubicBezTo>
                  <a:lnTo>
                    <a:pt x="372035" y="1488402"/>
                  </a:lnTo>
                  <a:cubicBezTo>
                    <a:pt x="331498" y="1534492"/>
                    <a:pt x="274649" y="1559758"/>
                    <a:pt x="214745" y="1559758"/>
                  </a:cubicBezTo>
                  <a:close/>
                </a:path>
              </a:pathLst>
            </a:custGeom>
            <a:solidFill>
              <a:srgbClr val="7CCAB7"/>
            </a:solidFill>
            <a:ln w="694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4E17034-72B4-4D6B-B67A-8D6E401590BE}"/>
                </a:ext>
              </a:extLst>
            </p:cNvPr>
            <p:cNvSpPr/>
            <p:nvPr/>
          </p:nvSpPr>
          <p:spPr>
            <a:xfrm>
              <a:off x="2905450" y="138"/>
              <a:ext cx="815426" cy="588206"/>
            </a:xfrm>
            <a:custGeom>
              <a:avLst/>
              <a:gdLst>
                <a:gd name="connsiteX0" fmla="*/ 745995 w 815426"/>
                <a:gd name="connsiteY0" fmla="*/ 588206 h 588206"/>
                <a:gd name="connsiteX1" fmla="*/ 701779 w 815426"/>
                <a:gd name="connsiteY1" fmla="*/ 572311 h 588206"/>
                <a:gd name="connsiteX2" fmla="*/ 587525 w 815426"/>
                <a:gd name="connsiteY2" fmla="*/ 477701 h 588206"/>
                <a:gd name="connsiteX3" fmla="*/ 338194 w 815426"/>
                <a:gd name="connsiteY3" fmla="*/ 417658 h 588206"/>
                <a:gd name="connsiteX4" fmla="*/ 272113 w 815426"/>
                <a:gd name="connsiteY4" fmla="*/ 396418 h 588206"/>
                <a:gd name="connsiteX5" fmla="*/ 17992 w 815426"/>
                <a:gd name="connsiteY5" fmla="*/ 115990 h 588206"/>
                <a:gd name="connsiteX6" fmla="*/ 22781 w 815426"/>
                <a:gd name="connsiteY6" fmla="*/ 17909 h 588206"/>
                <a:gd name="connsiteX7" fmla="*/ 120862 w 815426"/>
                <a:gd name="connsiteY7" fmla="*/ 22699 h 588206"/>
                <a:gd name="connsiteX8" fmla="*/ 349578 w 815426"/>
                <a:gd name="connsiteY8" fmla="*/ 275084 h 588206"/>
                <a:gd name="connsiteX9" fmla="*/ 675957 w 815426"/>
                <a:gd name="connsiteY9" fmla="*/ 370735 h 588206"/>
                <a:gd name="connsiteX10" fmla="*/ 790280 w 815426"/>
                <a:gd name="connsiteY10" fmla="*/ 465345 h 588206"/>
                <a:gd name="connsiteX11" fmla="*/ 799512 w 815426"/>
                <a:gd name="connsiteY11" fmla="*/ 563079 h 588206"/>
                <a:gd name="connsiteX12" fmla="*/ 745995 w 815426"/>
                <a:gd name="connsiteY12" fmla="*/ 588206 h 5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426" h="588206">
                  <a:moveTo>
                    <a:pt x="745995" y="588206"/>
                  </a:moveTo>
                  <a:cubicBezTo>
                    <a:pt x="730377" y="588206"/>
                    <a:pt x="714759" y="583000"/>
                    <a:pt x="701779" y="572311"/>
                  </a:cubicBezTo>
                  <a:lnTo>
                    <a:pt x="587525" y="477701"/>
                  </a:lnTo>
                  <a:cubicBezTo>
                    <a:pt x="518043" y="420366"/>
                    <a:pt x="427042" y="398431"/>
                    <a:pt x="338194" y="417658"/>
                  </a:cubicBezTo>
                  <a:cubicBezTo>
                    <a:pt x="313969" y="422795"/>
                    <a:pt x="288841" y="414743"/>
                    <a:pt x="272113" y="396418"/>
                  </a:cubicBezTo>
                  <a:lnTo>
                    <a:pt x="17992" y="115990"/>
                  </a:lnTo>
                  <a:cubicBezTo>
                    <a:pt x="-7760" y="87600"/>
                    <a:pt x="-5608" y="43661"/>
                    <a:pt x="22781" y="17909"/>
                  </a:cubicBezTo>
                  <a:cubicBezTo>
                    <a:pt x="51171" y="-7635"/>
                    <a:pt x="95110" y="-5691"/>
                    <a:pt x="120862" y="22699"/>
                  </a:cubicBezTo>
                  <a:lnTo>
                    <a:pt x="349578" y="275084"/>
                  </a:lnTo>
                  <a:cubicBezTo>
                    <a:pt x="466747" y="260855"/>
                    <a:pt x="584124" y="294798"/>
                    <a:pt x="675957" y="370735"/>
                  </a:cubicBezTo>
                  <a:lnTo>
                    <a:pt x="790280" y="465345"/>
                  </a:lnTo>
                  <a:cubicBezTo>
                    <a:pt x="819850" y="489848"/>
                    <a:pt x="823876" y="533509"/>
                    <a:pt x="799512" y="563079"/>
                  </a:cubicBezTo>
                  <a:cubicBezTo>
                    <a:pt x="785769" y="579599"/>
                    <a:pt x="765986" y="588206"/>
                    <a:pt x="745995" y="588206"/>
                  </a:cubicBezTo>
                  <a:close/>
                </a:path>
              </a:pathLst>
            </a:custGeom>
            <a:grpFill/>
            <a:ln w="694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58FF375-7E2E-488C-9200-23B100ED9DAA}"/>
                </a:ext>
              </a:extLst>
            </p:cNvPr>
            <p:cNvSpPr/>
            <p:nvPr/>
          </p:nvSpPr>
          <p:spPr>
            <a:xfrm>
              <a:off x="2128654" y="528134"/>
              <a:ext cx="448047" cy="1235995"/>
            </a:xfrm>
            <a:custGeom>
              <a:avLst/>
              <a:gdLst>
                <a:gd name="connsiteX0" fmla="*/ 378657 w 448047"/>
                <a:gd name="connsiteY0" fmla="*/ 1235996 h 1235995"/>
                <a:gd name="connsiteX1" fmla="*/ 325139 w 448047"/>
                <a:gd name="connsiteY1" fmla="*/ 1210868 h 1235995"/>
                <a:gd name="connsiteX2" fmla="*/ 133907 w 448047"/>
                <a:gd name="connsiteY2" fmla="*/ 657300 h 1235995"/>
                <a:gd name="connsiteX3" fmla="*/ 155980 w 448047"/>
                <a:gd name="connsiteY3" fmla="*/ 285871 h 1235995"/>
                <a:gd name="connsiteX4" fmla="*/ 15558 w 448047"/>
                <a:gd name="connsiteY4" fmla="*/ 113172 h 1235995"/>
                <a:gd name="connsiteX5" fmla="*/ 25622 w 448047"/>
                <a:gd name="connsiteY5" fmla="*/ 15508 h 1235995"/>
                <a:gd name="connsiteX6" fmla="*/ 123287 w 448047"/>
                <a:gd name="connsiteY6" fmla="*/ 25642 h 1235995"/>
                <a:gd name="connsiteX7" fmla="*/ 280785 w 448047"/>
                <a:gd name="connsiteY7" fmla="*/ 219304 h 1235995"/>
                <a:gd name="connsiteX8" fmla="*/ 296194 w 448047"/>
                <a:gd name="connsiteY8" fmla="*/ 267199 h 1235995"/>
                <a:gd name="connsiteX9" fmla="*/ 272455 w 448047"/>
                <a:gd name="connsiteY9" fmla="*/ 665560 h 1235995"/>
                <a:gd name="connsiteX10" fmla="*/ 432105 w 448047"/>
                <a:gd name="connsiteY10" fmla="*/ 1122297 h 1235995"/>
                <a:gd name="connsiteX11" fmla="*/ 422873 w 448047"/>
                <a:gd name="connsiteY11" fmla="*/ 1220031 h 1235995"/>
                <a:gd name="connsiteX12" fmla="*/ 378657 w 448047"/>
                <a:gd name="connsiteY12" fmla="*/ 1235996 h 123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047" h="1235995">
                  <a:moveTo>
                    <a:pt x="378657" y="1235996"/>
                  </a:moveTo>
                  <a:cubicBezTo>
                    <a:pt x="358666" y="1235996"/>
                    <a:pt x="338883" y="1227458"/>
                    <a:pt x="325139" y="1210868"/>
                  </a:cubicBezTo>
                  <a:cubicBezTo>
                    <a:pt x="202001" y="1062116"/>
                    <a:pt x="123356" y="834511"/>
                    <a:pt x="133907" y="657300"/>
                  </a:cubicBezTo>
                  <a:lnTo>
                    <a:pt x="155980" y="285871"/>
                  </a:lnTo>
                  <a:lnTo>
                    <a:pt x="15558" y="113172"/>
                  </a:lnTo>
                  <a:cubicBezTo>
                    <a:pt x="-8598" y="83394"/>
                    <a:pt x="-4156" y="39733"/>
                    <a:pt x="25622" y="15508"/>
                  </a:cubicBezTo>
                  <a:cubicBezTo>
                    <a:pt x="55470" y="-8648"/>
                    <a:pt x="99131" y="-4067"/>
                    <a:pt x="123287" y="25642"/>
                  </a:cubicBezTo>
                  <a:lnTo>
                    <a:pt x="280785" y="219304"/>
                  </a:lnTo>
                  <a:cubicBezTo>
                    <a:pt x="291682" y="232770"/>
                    <a:pt x="297166" y="249846"/>
                    <a:pt x="296194" y="267199"/>
                  </a:cubicBezTo>
                  <a:lnTo>
                    <a:pt x="272455" y="665560"/>
                  </a:lnTo>
                  <a:cubicBezTo>
                    <a:pt x="263987" y="808273"/>
                    <a:pt x="331109" y="1000339"/>
                    <a:pt x="432105" y="1122297"/>
                  </a:cubicBezTo>
                  <a:cubicBezTo>
                    <a:pt x="456538" y="1151798"/>
                    <a:pt x="452443" y="1195598"/>
                    <a:pt x="422873" y="1220031"/>
                  </a:cubicBezTo>
                  <a:cubicBezTo>
                    <a:pt x="409893" y="1230790"/>
                    <a:pt x="394275" y="1235996"/>
                    <a:pt x="378657" y="1235996"/>
                  </a:cubicBezTo>
                  <a:close/>
                </a:path>
              </a:pathLst>
            </a:custGeom>
            <a:grpFill/>
            <a:ln w="69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BB35286-A727-4A27-A2A1-5B0C7EB2F202}"/>
                </a:ext>
              </a:extLst>
            </p:cNvPr>
            <p:cNvSpPr/>
            <p:nvPr/>
          </p:nvSpPr>
          <p:spPr>
            <a:xfrm>
              <a:off x="2551679" y="644350"/>
              <a:ext cx="941005" cy="1559788"/>
            </a:xfrm>
            <a:custGeom>
              <a:avLst/>
              <a:gdLst>
                <a:gd name="connsiteX0" fmla="*/ 726324 w 941005"/>
                <a:gd name="connsiteY0" fmla="*/ 1559789 h 1559788"/>
                <a:gd name="connsiteX1" fmla="*/ 569035 w 941005"/>
                <a:gd name="connsiteY1" fmla="*/ 1488571 h 1559788"/>
                <a:gd name="connsiteX2" fmla="*/ 17202 w 941005"/>
                <a:gd name="connsiteY2" fmla="*/ 859481 h 1559788"/>
                <a:gd name="connsiteX3" fmla="*/ 23657 w 941005"/>
                <a:gd name="connsiteY3" fmla="*/ 761540 h 1559788"/>
                <a:gd name="connsiteX4" fmla="*/ 121599 w 941005"/>
                <a:gd name="connsiteY4" fmla="*/ 767995 h 1559788"/>
                <a:gd name="connsiteX5" fmla="*/ 673362 w 941005"/>
                <a:gd name="connsiteY5" fmla="*/ 1396946 h 1559788"/>
                <a:gd name="connsiteX6" fmla="*/ 740623 w 941005"/>
                <a:gd name="connsiteY6" fmla="*/ 1419644 h 1559788"/>
                <a:gd name="connsiteX7" fmla="*/ 793377 w 941005"/>
                <a:gd name="connsiteY7" fmla="*/ 1375845 h 1559788"/>
                <a:gd name="connsiteX8" fmla="*/ 749717 w 941005"/>
                <a:gd name="connsiteY8" fmla="*/ 1153723 h 1559788"/>
                <a:gd name="connsiteX9" fmla="*/ 531552 w 941005"/>
                <a:gd name="connsiteY9" fmla="*/ 839213 h 1559788"/>
                <a:gd name="connsiteX10" fmla="*/ 524402 w 941005"/>
                <a:gd name="connsiteY10" fmla="*/ 773062 h 1559788"/>
                <a:gd name="connsiteX11" fmla="*/ 467067 w 941005"/>
                <a:gd name="connsiteY11" fmla="*/ 107392 h 1559788"/>
                <a:gd name="connsiteX12" fmla="*/ 487197 w 941005"/>
                <a:gd name="connsiteY12" fmla="*/ 11325 h 1559788"/>
                <a:gd name="connsiteX13" fmla="*/ 583264 w 941005"/>
                <a:gd name="connsiteY13" fmla="*/ 31454 h 1559788"/>
                <a:gd name="connsiteX14" fmla="*/ 665935 w 941005"/>
                <a:gd name="connsiteY14" fmla="*/ 789444 h 1559788"/>
                <a:gd name="connsiteX15" fmla="*/ 863970 w 941005"/>
                <a:gd name="connsiteY15" fmla="*/ 1074870 h 1559788"/>
                <a:gd name="connsiteX16" fmla="*/ 923596 w 941005"/>
                <a:gd name="connsiteY16" fmla="*/ 1423948 h 1559788"/>
                <a:gd name="connsiteX17" fmla="*/ 765959 w 941005"/>
                <a:gd name="connsiteY17" fmla="*/ 1556110 h 1559788"/>
                <a:gd name="connsiteX18" fmla="*/ 726324 w 941005"/>
                <a:gd name="connsiteY18" fmla="*/ 1559789 h 155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1005" h="1559788">
                  <a:moveTo>
                    <a:pt x="726324" y="1559789"/>
                  </a:moveTo>
                  <a:cubicBezTo>
                    <a:pt x="666421" y="1559789"/>
                    <a:pt x="609572" y="1534522"/>
                    <a:pt x="569035" y="1488571"/>
                  </a:cubicBezTo>
                  <a:lnTo>
                    <a:pt x="17202" y="859481"/>
                  </a:lnTo>
                  <a:cubicBezTo>
                    <a:pt x="-8065" y="830675"/>
                    <a:pt x="-5149" y="786806"/>
                    <a:pt x="23657" y="761540"/>
                  </a:cubicBezTo>
                  <a:cubicBezTo>
                    <a:pt x="52394" y="736412"/>
                    <a:pt x="96263" y="739119"/>
                    <a:pt x="121599" y="767995"/>
                  </a:cubicBezTo>
                  <a:lnTo>
                    <a:pt x="673362" y="1396946"/>
                  </a:lnTo>
                  <a:cubicBezTo>
                    <a:pt x="689952" y="1415757"/>
                    <a:pt x="715149" y="1424364"/>
                    <a:pt x="740623" y="1419644"/>
                  </a:cubicBezTo>
                  <a:cubicBezTo>
                    <a:pt x="752424" y="1417492"/>
                    <a:pt x="781230" y="1408816"/>
                    <a:pt x="793377" y="1375845"/>
                  </a:cubicBezTo>
                  <a:cubicBezTo>
                    <a:pt x="817255" y="1311429"/>
                    <a:pt x="789907" y="1212308"/>
                    <a:pt x="749717" y="1153723"/>
                  </a:cubicBezTo>
                  <a:lnTo>
                    <a:pt x="531552" y="839213"/>
                  </a:lnTo>
                  <a:cubicBezTo>
                    <a:pt x="518086" y="819777"/>
                    <a:pt x="515448" y="794858"/>
                    <a:pt x="524402" y="773062"/>
                  </a:cubicBezTo>
                  <a:cubicBezTo>
                    <a:pt x="525860" y="769661"/>
                    <a:pt x="667462" y="414267"/>
                    <a:pt x="467067" y="107392"/>
                  </a:cubicBezTo>
                  <a:cubicBezTo>
                    <a:pt x="446035" y="75254"/>
                    <a:pt x="455128" y="32287"/>
                    <a:pt x="487197" y="11325"/>
                  </a:cubicBezTo>
                  <a:cubicBezTo>
                    <a:pt x="519335" y="-9638"/>
                    <a:pt x="562302" y="-684"/>
                    <a:pt x="583264" y="31454"/>
                  </a:cubicBezTo>
                  <a:cubicBezTo>
                    <a:pt x="785742" y="341522"/>
                    <a:pt x="702238" y="678869"/>
                    <a:pt x="665935" y="789444"/>
                  </a:cubicBezTo>
                  <a:lnTo>
                    <a:pt x="863970" y="1074870"/>
                  </a:lnTo>
                  <a:cubicBezTo>
                    <a:pt x="923110" y="1161150"/>
                    <a:pt x="966771" y="1306987"/>
                    <a:pt x="923596" y="1423948"/>
                  </a:cubicBezTo>
                  <a:cubicBezTo>
                    <a:pt x="898052" y="1493083"/>
                    <a:pt x="839120" y="1542505"/>
                    <a:pt x="765959" y="1556110"/>
                  </a:cubicBezTo>
                  <a:cubicBezTo>
                    <a:pt x="752771" y="1558539"/>
                    <a:pt x="739443" y="1559789"/>
                    <a:pt x="726324" y="1559789"/>
                  </a:cubicBezTo>
                  <a:close/>
                </a:path>
              </a:pathLst>
            </a:custGeom>
            <a:grpFill/>
            <a:ln w="6941" cap="flat">
              <a:noFill/>
              <a:prstDash val="solid"/>
              <a:miter/>
            </a:ln>
          </p:spPr>
          <p:txBody>
            <a:bodyPr rtlCol="0" anchor="ctr"/>
            <a:lstStyle/>
            <a:p>
              <a:endParaRPr lang="en-US"/>
            </a:p>
          </p:txBody>
        </p:sp>
      </p:grpSp>
      <p:sp>
        <p:nvSpPr>
          <p:cNvPr id="33" name="TextBox 32">
            <a:extLst>
              <a:ext uri="{FF2B5EF4-FFF2-40B4-BE49-F238E27FC236}">
                <a16:creationId xmlns:a16="http://schemas.microsoft.com/office/drawing/2014/main" id="{E592288A-5F5D-4EE6-9D9B-93DA6FDAD6CF}"/>
              </a:ext>
            </a:extLst>
          </p:cNvPr>
          <p:cNvSpPr txBox="1"/>
          <p:nvPr/>
        </p:nvSpPr>
        <p:spPr>
          <a:xfrm>
            <a:off x="6881069" y="3582682"/>
            <a:ext cx="1404156" cy="923330"/>
          </a:xfrm>
          <a:prstGeom prst="rect">
            <a:avLst/>
          </a:prstGeom>
          <a:noFill/>
        </p:spPr>
        <p:txBody>
          <a:bodyPr wrap="square">
            <a:spAutoFit/>
          </a:bodyPr>
          <a:lstStyle/>
          <a:p>
            <a:pPr lvl="0" algn="ctr" rtl="1"/>
            <a:r>
              <a:rPr lang="en-US" b="1" dirty="0">
                <a:latin typeface="Calibri Light" panose="020F0302020204030204" pitchFamily="34" charset="0"/>
                <a:cs typeface="Calibri Light" panose="020F0302020204030204" pitchFamily="34" charset="0"/>
              </a:rPr>
              <a:t>Employee Diversity and Education</a:t>
            </a:r>
          </a:p>
        </p:txBody>
      </p:sp>
    </p:spTree>
    <p:extLst>
      <p:ext uri="{BB962C8B-B14F-4D97-AF65-F5344CB8AC3E}">
        <p14:creationId xmlns:p14="http://schemas.microsoft.com/office/powerpoint/2010/main" val="563362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C75CC-A3E7-4317-87A9-AB7EE2BAF3DC}"/>
              </a:ext>
            </a:extLst>
          </p:cNvPr>
          <p:cNvSpPr>
            <a:spLocks noGrp="1"/>
          </p:cNvSpPr>
          <p:nvPr>
            <p:ph type="title"/>
          </p:nvPr>
        </p:nvSpPr>
        <p:spPr/>
        <p:txBody>
          <a:bodyPr/>
          <a:lstStyle/>
          <a:p>
            <a:r>
              <a:rPr lang="en-US" dirty="0"/>
              <a:t>Committed to Staff Awareness Training</a:t>
            </a:r>
          </a:p>
        </p:txBody>
      </p:sp>
      <p:sp>
        <p:nvSpPr>
          <p:cNvPr id="3" name="Content Placeholder 2">
            <a:extLst>
              <a:ext uri="{FF2B5EF4-FFF2-40B4-BE49-F238E27FC236}">
                <a16:creationId xmlns:a16="http://schemas.microsoft.com/office/drawing/2014/main" id="{88A18BA5-6320-4FAF-943B-81DCEF946E58}"/>
              </a:ext>
            </a:extLst>
          </p:cNvPr>
          <p:cNvSpPr>
            <a:spLocks noGrp="1"/>
          </p:cNvSpPr>
          <p:nvPr>
            <p:ph idx="1"/>
          </p:nvPr>
        </p:nvSpPr>
        <p:spPr/>
        <p:txBody>
          <a:bodyPr/>
          <a:lstStyle/>
          <a:p>
            <a:r>
              <a:rPr lang="en-US" dirty="0"/>
              <a:t>Hired Safiya Noble to deliver an internal education program</a:t>
            </a:r>
          </a:p>
          <a:p>
            <a:pPr lvl="1"/>
            <a:r>
              <a:rPr lang="en-US" dirty="0"/>
              <a:t>Author of </a:t>
            </a:r>
            <a:r>
              <a:rPr lang="en-US" u="sng" dirty="0"/>
              <a:t>Algorithms of Oppression</a:t>
            </a:r>
          </a:p>
          <a:p>
            <a:pPr lvl="1"/>
            <a:r>
              <a:rPr lang="en-US" dirty="0"/>
              <a:t>Delivered an internal program in fall 2020, sponsored by CEO</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Also engaged her to keynote at </a:t>
            </a:r>
            <a:r>
              <a:rPr lang="en-US" dirty="0" err="1"/>
              <a:t>IGeLU</a:t>
            </a:r>
            <a:endParaRPr lang="en-US" dirty="0"/>
          </a:p>
          <a:p>
            <a:pPr lvl="1"/>
            <a:endParaRPr lang="en-US" dirty="0"/>
          </a:p>
        </p:txBody>
      </p:sp>
      <p:pic>
        <p:nvPicPr>
          <p:cNvPr id="5" name="Picture 4" descr="Text&#10;&#10;Description automatically generated">
            <a:extLst>
              <a:ext uri="{FF2B5EF4-FFF2-40B4-BE49-F238E27FC236}">
                <a16:creationId xmlns:a16="http://schemas.microsoft.com/office/drawing/2014/main" id="{DEC14056-026F-4824-A323-20979E688FE7}"/>
              </a:ext>
            </a:extLst>
          </p:cNvPr>
          <p:cNvPicPr>
            <a:picLocks noChangeAspect="1"/>
          </p:cNvPicPr>
          <p:nvPr/>
        </p:nvPicPr>
        <p:blipFill>
          <a:blip r:embed="rId2"/>
          <a:stretch>
            <a:fillRect/>
          </a:stretch>
        </p:blipFill>
        <p:spPr>
          <a:xfrm>
            <a:off x="1259633" y="2046678"/>
            <a:ext cx="3227768" cy="1998143"/>
          </a:xfrm>
          <a:prstGeom prst="rect">
            <a:avLst/>
          </a:prstGeom>
        </p:spPr>
      </p:pic>
    </p:spTree>
    <p:extLst>
      <p:ext uri="{BB962C8B-B14F-4D97-AF65-F5344CB8AC3E}">
        <p14:creationId xmlns:p14="http://schemas.microsoft.com/office/powerpoint/2010/main" val="11806163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A568-66C8-4AA6-9421-E18D843082A6}"/>
              </a:ext>
            </a:extLst>
          </p:cNvPr>
          <p:cNvSpPr>
            <a:spLocks noGrp="1"/>
          </p:cNvSpPr>
          <p:nvPr>
            <p:ph type="title"/>
          </p:nvPr>
        </p:nvSpPr>
        <p:spPr/>
        <p:txBody>
          <a:bodyPr/>
          <a:lstStyle/>
          <a:p>
            <a:r>
              <a:rPr lang="en-US" dirty="0"/>
              <a:t>Internal Discussion of</a:t>
            </a:r>
          </a:p>
        </p:txBody>
      </p:sp>
      <p:sp>
        <p:nvSpPr>
          <p:cNvPr id="3" name="Content Placeholder 2">
            <a:extLst>
              <a:ext uri="{FF2B5EF4-FFF2-40B4-BE49-F238E27FC236}">
                <a16:creationId xmlns:a16="http://schemas.microsoft.com/office/drawing/2014/main" id="{BACAA46F-DB76-4228-93B7-FD8F494F5054}"/>
              </a:ext>
            </a:extLst>
          </p:cNvPr>
          <p:cNvSpPr>
            <a:spLocks noGrp="1"/>
          </p:cNvSpPr>
          <p:nvPr>
            <p:ph idx="1"/>
          </p:nvPr>
        </p:nvSpPr>
        <p:spPr/>
        <p:txBody>
          <a:bodyPr/>
          <a:lstStyle/>
          <a:p>
            <a:r>
              <a:rPr lang="en-US" dirty="0"/>
              <a:t>Internal workshop around “Changing the Subject” documentary</a:t>
            </a:r>
          </a:p>
          <a:p>
            <a:endParaRPr lang="en-US" dirty="0"/>
          </a:p>
        </p:txBody>
      </p:sp>
      <p:pic>
        <p:nvPicPr>
          <p:cNvPr id="11" name="Picture 10" descr="Text&#10;&#10;Description automatically generated">
            <a:extLst>
              <a:ext uri="{FF2B5EF4-FFF2-40B4-BE49-F238E27FC236}">
                <a16:creationId xmlns:a16="http://schemas.microsoft.com/office/drawing/2014/main" id="{5A152CEA-B7E7-489F-B8D9-48D41A6ADA04}"/>
              </a:ext>
            </a:extLst>
          </p:cNvPr>
          <p:cNvPicPr>
            <a:picLocks noChangeAspect="1"/>
          </p:cNvPicPr>
          <p:nvPr/>
        </p:nvPicPr>
        <p:blipFill>
          <a:blip r:embed="rId2"/>
          <a:stretch>
            <a:fillRect/>
          </a:stretch>
        </p:blipFill>
        <p:spPr>
          <a:xfrm>
            <a:off x="0" y="864484"/>
            <a:ext cx="9144000" cy="3414532"/>
          </a:xfrm>
          <a:prstGeom prst="rect">
            <a:avLst/>
          </a:prstGeom>
        </p:spPr>
      </p:pic>
    </p:spTree>
    <p:extLst>
      <p:ext uri="{BB962C8B-B14F-4D97-AF65-F5344CB8AC3E}">
        <p14:creationId xmlns:p14="http://schemas.microsoft.com/office/powerpoint/2010/main" val="251149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C12D878B-BAB7-4F23-B948-6FD4B77E9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135" r="63" b="14998"/>
          <a:stretch/>
        </p:blipFill>
        <p:spPr bwMode="auto">
          <a:xfrm>
            <a:off x="-5324" y="-18770"/>
            <a:ext cx="9143598" cy="4584658"/>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08CAA032-9271-470C-A6F2-84450FCF0862}"/>
              </a:ext>
            </a:extLst>
          </p:cNvPr>
          <p:cNvSpPr/>
          <p:nvPr/>
        </p:nvSpPr>
        <p:spPr>
          <a:xfrm>
            <a:off x="-758" y="-20538"/>
            <a:ext cx="9143599" cy="2084610"/>
          </a:xfrm>
          <a:prstGeom prst="rect">
            <a:avLst/>
          </a:prstGeom>
          <a:gradFill flip="none" rotWithShape="1">
            <a:gsLst>
              <a:gs pos="51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B203F50A-DB44-4B4E-B038-829A87A71C6E}"/>
              </a:ext>
            </a:extLst>
          </p:cNvPr>
          <p:cNvSpPr/>
          <p:nvPr/>
        </p:nvSpPr>
        <p:spPr>
          <a:xfrm rot="10800000">
            <a:off x="-15742" y="1553502"/>
            <a:ext cx="9143599" cy="3051853"/>
          </a:xfrm>
          <a:prstGeom prst="rect">
            <a:avLst/>
          </a:prstGeom>
          <a:gradFill flip="none" rotWithShape="1">
            <a:gsLst>
              <a:gs pos="51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93B79768-D45F-4D88-ADFB-B3F36A65B043}"/>
              </a:ext>
            </a:extLst>
          </p:cNvPr>
          <p:cNvSpPr>
            <a:spLocks noGrp="1"/>
          </p:cNvSpPr>
          <p:nvPr>
            <p:ph type="title"/>
          </p:nvPr>
        </p:nvSpPr>
        <p:spPr/>
        <p:txBody>
          <a:bodyPr/>
          <a:lstStyle/>
          <a:p>
            <a:r>
              <a:rPr lang="en-US" dirty="0"/>
              <a:t>What We’re Hearing from You</a:t>
            </a:r>
          </a:p>
        </p:txBody>
      </p:sp>
      <p:grpSp>
        <p:nvGrpSpPr>
          <p:cNvPr id="8" name="Graphic 6">
            <a:extLst>
              <a:ext uri="{FF2B5EF4-FFF2-40B4-BE49-F238E27FC236}">
                <a16:creationId xmlns:a16="http://schemas.microsoft.com/office/drawing/2014/main" id="{27EB2E95-5E56-4BE3-A4DD-878AE2CEFB39}"/>
              </a:ext>
            </a:extLst>
          </p:cNvPr>
          <p:cNvGrpSpPr/>
          <p:nvPr/>
        </p:nvGrpSpPr>
        <p:grpSpPr>
          <a:xfrm>
            <a:off x="2857228" y="1203598"/>
            <a:ext cx="3429545" cy="2808141"/>
            <a:chOff x="2915815" y="1203598"/>
            <a:chExt cx="3429545" cy="2808141"/>
          </a:xfrm>
        </p:grpSpPr>
        <p:grpSp>
          <p:nvGrpSpPr>
            <p:cNvPr id="9" name="Graphic 6">
              <a:extLst>
                <a:ext uri="{FF2B5EF4-FFF2-40B4-BE49-F238E27FC236}">
                  <a16:creationId xmlns:a16="http://schemas.microsoft.com/office/drawing/2014/main" id="{27EB2E95-5E56-4BE3-A4DD-878AE2CEFB39}"/>
                </a:ext>
              </a:extLst>
            </p:cNvPr>
            <p:cNvGrpSpPr/>
            <p:nvPr/>
          </p:nvGrpSpPr>
          <p:grpSpPr>
            <a:xfrm>
              <a:off x="2915815" y="1203598"/>
              <a:ext cx="3429545" cy="2808141"/>
              <a:chOff x="2915815" y="1203598"/>
              <a:chExt cx="3429545" cy="2808141"/>
            </a:xfrm>
            <a:solidFill>
              <a:srgbClr val="808080"/>
            </a:solidFill>
          </p:grpSpPr>
          <p:grpSp>
            <p:nvGrpSpPr>
              <p:cNvPr id="10" name="Graphic 6">
                <a:extLst>
                  <a:ext uri="{FF2B5EF4-FFF2-40B4-BE49-F238E27FC236}">
                    <a16:creationId xmlns:a16="http://schemas.microsoft.com/office/drawing/2014/main" id="{27EB2E95-5E56-4BE3-A4DD-878AE2CEFB39}"/>
                  </a:ext>
                </a:extLst>
              </p:cNvPr>
              <p:cNvGrpSpPr/>
              <p:nvPr/>
            </p:nvGrpSpPr>
            <p:grpSpPr>
              <a:xfrm>
                <a:off x="2955670" y="1225894"/>
                <a:ext cx="3340983" cy="2763549"/>
                <a:chOff x="2955670" y="1225894"/>
                <a:chExt cx="3340983" cy="2763549"/>
              </a:xfrm>
              <a:solidFill>
                <a:srgbClr val="808080"/>
              </a:solidFill>
            </p:grpSpPr>
            <p:sp>
              <p:nvSpPr>
                <p:cNvPr id="11" name="Freeform: Shape 10">
                  <a:extLst>
                    <a:ext uri="{FF2B5EF4-FFF2-40B4-BE49-F238E27FC236}">
                      <a16:creationId xmlns:a16="http://schemas.microsoft.com/office/drawing/2014/main" id="{757E674B-3B9E-41D2-89F0-26C433CCF530}"/>
                    </a:ext>
                  </a:extLst>
                </p:cNvPr>
                <p:cNvSpPr/>
                <p:nvPr/>
              </p:nvSpPr>
              <p:spPr>
                <a:xfrm>
                  <a:off x="3381172" y="1225894"/>
                  <a:ext cx="629005" cy="271073"/>
                </a:xfrm>
                <a:custGeom>
                  <a:avLst/>
                  <a:gdLst>
                    <a:gd name="connsiteX0" fmla="*/ 621885 w 629005"/>
                    <a:gd name="connsiteY0" fmla="*/ 271073 h 271073"/>
                    <a:gd name="connsiteX1" fmla="*/ 614793 w 629005"/>
                    <a:gd name="connsiteY1" fmla="*/ 263981 h 271073"/>
                    <a:gd name="connsiteX2" fmla="*/ 614793 w 629005"/>
                    <a:gd name="connsiteY2" fmla="*/ 14183 h 271073"/>
                    <a:gd name="connsiteX3" fmla="*/ 7092 w 629005"/>
                    <a:gd name="connsiteY3" fmla="*/ 14183 h 271073"/>
                    <a:gd name="connsiteX4" fmla="*/ 0 w 629005"/>
                    <a:gd name="connsiteY4" fmla="*/ 7092 h 271073"/>
                    <a:gd name="connsiteX5" fmla="*/ 7092 w 629005"/>
                    <a:gd name="connsiteY5" fmla="*/ 0 h 271073"/>
                    <a:gd name="connsiteX6" fmla="*/ 621914 w 629005"/>
                    <a:gd name="connsiteY6" fmla="*/ 0 h 271073"/>
                    <a:gd name="connsiteX7" fmla="*/ 629005 w 629005"/>
                    <a:gd name="connsiteY7" fmla="*/ 7092 h 271073"/>
                    <a:gd name="connsiteX8" fmla="*/ 629005 w 629005"/>
                    <a:gd name="connsiteY8" fmla="*/ 264010 h 271073"/>
                    <a:gd name="connsiteX9" fmla="*/ 621885 w 629005"/>
                    <a:gd name="connsiteY9" fmla="*/ 271073 h 27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005" h="271073">
                      <a:moveTo>
                        <a:pt x="621885" y="271073"/>
                      </a:moveTo>
                      <a:cubicBezTo>
                        <a:pt x="617971" y="271073"/>
                        <a:pt x="614793" y="267896"/>
                        <a:pt x="614793" y="263981"/>
                      </a:cubicBezTo>
                      <a:lnTo>
                        <a:pt x="614793" y="14183"/>
                      </a:lnTo>
                      <a:lnTo>
                        <a:pt x="7092" y="14183"/>
                      </a:lnTo>
                      <a:cubicBezTo>
                        <a:pt x="3177" y="14183"/>
                        <a:pt x="0" y="11006"/>
                        <a:pt x="0" y="7092"/>
                      </a:cubicBezTo>
                      <a:cubicBezTo>
                        <a:pt x="0" y="3177"/>
                        <a:pt x="3177" y="0"/>
                        <a:pt x="7092" y="0"/>
                      </a:cubicBezTo>
                      <a:lnTo>
                        <a:pt x="621914" y="0"/>
                      </a:lnTo>
                      <a:cubicBezTo>
                        <a:pt x="625828" y="0"/>
                        <a:pt x="629005" y="3177"/>
                        <a:pt x="629005" y="7092"/>
                      </a:cubicBezTo>
                      <a:lnTo>
                        <a:pt x="629005" y="264010"/>
                      </a:lnTo>
                      <a:cubicBezTo>
                        <a:pt x="628977" y="267924"/>
                        <a:pt x="625828" y="271073"/>
                        <a:pt x="621885" y="271073"/>
                      </a:cubicBezTo>
                      <a:close/>
                    </a:path>
                  </a:pathLst>
                </a:custGeom>
                <a:solidFill>
                  <a:srgbClr val="808080"/>
                </a:solidFill>
                <a:ln w="2836"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06FF5549-3AAE-4215-9860-33464737A6B4}"/>
                    </a:ext>
                  </a:extLst>
                </p:cNvPr>
                <p:cNvSpPr/>
                <p:nvPr/>
              </p:nvSpPr>
              <p:spPr>
                <a:xfrm>
                  <a:off x="5255905" y="1225894"/>
                  <a:ext cx="629005" cy="271073"/>
                </a:xfrm>
                <a:custGeom>
                  <a:avLst/>
                  <a:gdLst>
                    <a:gd name="connsiteX0" fmla="*/ 7092 w 629005"/>
                    <a:gd name="connsiteY0" fmla="*/ 271073 h 271073"/>
                    <a:gd name="connsiteX1" fmla="*/ 0 w 629005"/>
                    <a:gd name="connsiteY1" fmla="*/ 263981 h 271073"/>
                    <a:gd name="connsiteX2" fmla="*/ 0 w 629005"/>
                    <a:gd name="connsiteY2" fmla="*/ 7092 h 271073"/>
                    <a:gd name="connsiteX3" fmla="*/ 7092 w 629005"/>
                    <a:gd name="connsiteY3" fmla="*/ 0 h 271073"/>
                    <a:gd name="connsiteX4" fmla="*/ 621914 w 629005"/>
                    <a:gd name="connsiteY4" fmla="*/ 0 h 271073"/>
                    <a:gd name="connsiteX5" fmla="*/ 629005 w 629005"/>
                    <a:gd name="connsiteY5" fmla="*/ 7092 h 271073"/>
                    <a:gd name="connsiteX6" fmla="*/ 621914 w 629005"/>
                    <a:gd name="connsiteY6" fmla="*/ 14183 h 271073"/>
                    <a:gd name="connsiteX7" fmla="*/ 14183 w 629005"/>
                    <a:gd name="connsiteY7" fmla="*/ 14183 h 271073"/>
                    <a:gd name="connsiteX8" fmla="*/ 14183 w 629005"/>
                    <a:gd name="connsiteY8" fmla="*/ 264010 h 271073"/>
                    <a:gd name="connsiteX9" fmla="*/ 7092 w 629005"/>
                    <a:gd name="connsiteY9" fmla="*/ 271073 h 27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005" h="271073">
                      <a:moveTo>
                        <a:pt x="7092" y="271073"/>
                      </a:moveTo>
                      <a:cubicBezTo>
                        <a:pt x="3177" y="271073"/>
                        <a:pt x="0" y="267896"/>
                        <a:pt x="0" y="263981"/>
                      </a:cubicBezTo>
                      <a:lnTo>
                        <a:pt x="0" y="7092"/>
                      </a:lnTo>
                      <a:cubicBezTo>
                        <a:pt x="0" y="3177"/>
                        <a:pt x="3177" y="0"/>
                        <a:pt x="7092" y="0"/>
                      </a:cubicBezTo>
                      <a:lnTo>
                        <a:pt x="621914" y="0"/>
                      </a:lnTo>
                      <a:cubicBezTo>
                        <a:pt x="625828" y="0"/>
                        <a:pt x="629005" y="3177"/>
                        <a:pt x="629005" y="7092"/>
                      </a:cubicBezTo>
                      <a:cubicBezTo>
                        <a:pt x="629005" y="11006"/>
                        <a:pt x="625828" y="14183"/>
                        <a:pt x="621914" y="14183"/>
                      </a:cubicBezTo>
                      <a:lnTo>
                        <a:pt x="14183" y="14183"/>
                      </a:lnTo>
                      <a:lnTo>
                        <a:pt x="14183" y="264010"/>
                      </a:lnTo>
                      <a:cubicBezTo>
                        <a:pt x="14183" y="267924"/>
                        <a:pt x="11035" y="271073"/>
                        <a:pt x="7092" y="271073"/>
                      </a:cubicBezTo>
                      <a:close/>
                    </a:path>
                  </a:pathLst>
                </a:custGeom>
                <a:solidFill>
                  <a:srgbClr val="808080"/>
                </a:solidFill>
                <a:ln w="2836"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C2415D73-3CF1-4EA5-89CE-800D0861FE76}"/>
                    </a:ext>
                  </a:extLst>
                </p:cNvPr>
                <p:cNvSpPr/>
                <p:nvPr/>
              </p:nvSpPr>
              <p:spPr>
                <a:xfrm>
                  <a:off x="3381172" y="3718370"/>
                  <a:ext cx="629005" cy="271073"/>
                </a:xfrm>
                <a:custGeom>
                  <a:avLst/>
                  <a:gdLst>
                    <a:gd name="connsiteX0" fmla="*/ 621885 w 629005"/>
                    <a:gd name="connsiteY0" fmla="*/ 271073 h 271073"/>
                    <a:gd name="connsiteX1" fmla="*/ 7092 w 629005"/>
                    <a:gd name="connsiteY1" fmla="*/ 271073 h 271073"/>
                    <a:gd name="connsiteX2" fmla="*/ 0 w 629005"/>
                    <a:gd name="connsiteY2" fmla="*/ 263981 h 271073"/>
                    <a:gd name="connsiteX3" fmla="*/ 7092 w 629005"/>
                    <a:gd name="connsiteY3" fmla="*/ 256890 h 271073"/>
                    <a:gd name="connsiteX4" fmla="*/ 614822 w 629005"/>
                    <a:gd name="connsiteY4" fmla="*/ 256890 h 271073"/>
                    <a:gd name="connsiteX5" fmla="*/ 614822 w 629005"/>
                    <a:gd name="connsiteY5" fmla="*/ 7092 h 271073"/>
                    <a:gd name="connsiteX6" fmla="*/ 621914 w 629005"/>
                    <a:gd name="connsiteY6" fmla="*/ 0 h 271073"/>
                    <a:gd name="connsiteX7" fmla="*/ 629005 w 629005"/>
                    <a:gd name="connsiteY7" fmla="*/ 7092 h 271073"/>
                    <a:gd name="connsiteX8" fmla="*/ 629005 w 629005"/>
                    <a:gd name="connsiteY8" fmla="*/ 263981 h 271073"/>
                    <a:gd name="connsiteX9" fmla="*/ 621885 w 629005"/>
                    <a:gd name="connsiteY9" fmla="*/ 271073 h 27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005" h="271073">
                      <a:moveTo>
                        <a:pt x="621885" y="271073"/>
                      </a:moveTo>
                      <a:lnTo>
                        <a:pt x="7092" y="271073"/>
                      </a:lnTo>
                      <a:cubicBezTo>
                        <a:pt x="3177" y="271073"/>
                        <a:pt x="0" y="267896"/>
                        <a:pt x="0" y="263981"/>
                      </a:cubicBezTo>
                      <a:cubicBezTo>
                        <a:pt x="0" y="260067"/>
                        <a:pt x="3177" y="256890"/>
                        <a:pt x="7092" y="256890"/>
                      </a:cubicBezTo>
                      <a:lnTo>
                        <a:pt x="614822" y="256890"/>
                      </a:lnTo>
                      <a:lnTo>
                        <a:pt x="614822" y="7092"/>
                      </a:lnTo>
                      <a:cubicBezTo>
                        <a:pt x="614822" y="3177"/>
                        <a:pt x="617999" y="0"/>
                        <a:pt x="621914" y="0"/>
                      </a:cubicBezTo>
                      <a:cubicBezTo>
                        <a:pt x="625828" y="0"/>
                        <a:pt x="629005" y="3177"/>
                        <a:pt x="629005" y="7092"/>
                      </a:cubicBezTo>
                      <a:lnTo>
                        <a:pt x="629005" y="263981"/>
                      </a:lnTo>
                      <a:cubicBezTo>
                        <a:pt x="628977" y="267896"/>
                        <a:pt x="625828" y="271073"/>
                        <a:pt x="621885" y="271073"/>
                      </a:cubicBezTo>
                      <a:close/>
                    </a:path>
                  </a:pathLst>
                </a:custGeom>
                <a:solidFill>
                  <a:srgbClr val="808080"/>
                </a:solidFill>
                <a:ln w="2836"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1D9DB6DB-6555-4A05-8FC6-8807548A0375}"/>
                    </a:ext>
                  </a:extLst>
                </p:cNvPr>
                <p:cNvSpPr/>
                <p:nvPr/>
              </p:nvSpPr>
              <p:spPr>
                <a:xfrm>
                  <a:off x="5255905" y="3718370"/>
                  <a:ext cx="629005" cy="271073"/>
                </a:xfrm>
                <a:custGeom>
                  <a:avLst/>
                  <a:gdLst>
                    <a:gd name="connsiteX0" fmla="*/ 621914 w 629005"/>
                    <a:gd name="connsiteY0" fmla="*/ 271073 h 271073"/>
                    <a:gd name="connsiteX1" fmla="*/ 7092 w 629005"/>
                    <a:gd name="connsiteY1" fmla="*/ 271073 h 271073"/>
                    <a:gd name="connsiteX2" fmla="*/ 0 w 629005"/>
                    <a:gd name="connsiteY2" fmla="*/ 263981 h 271073"/>
                    <a:gd name="connsiteX3" fmla="*/ 0 w 629005"/>
                    <a:gd name="connsiteY3" fmla="*/ 7092 h 271073"/>
                    <a:gd name="connsiteX4" fmla="*/ 7092 w 629005"/>
                    <a:gd name="connsiteY4" fmla="*/ 0 h 271073"/>
                    <a:gd name="connsiteX5" fmla="*/ 14183 w 629005"/>
                    <a:gd name="connsiteY5" fmla="*/ 7092 h 271073"/>
                    <a:gd name="connsiteX6" fmla="*/ 14183 w 629005"/>
                    <a:gd name="connsiteY6" fmla="*/ 256890 h 271073"/>
                    <a:gd name="connsiteX7" fmla="*/ 621914 w 629005"/>
                    <a:gd name="connsiteY7" fmla="*/ 256890 h 271073"/>
                    <a:gd name="connsiteX8" fmla="*/ 629005 w 629005"/>
                    <a:gd name="connsiteY8" fmla="*/ 263981 h 271073"/>
                    <a:gd name="connsiteX9" fmla="*/ 621914 w 629005"/>
                    <a:gd name="connsiteY9" fmla="*/ 271073 h 27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005" h="271073">
                      <a:moveTo>
                        <a:pt x="621914" y="271073"/>
                      </a:moveTo>
                      <a:lnTo>
                        <a:pt x="7092" y="271073"/>
                      </a:lnTo>
                      <a:cubicBezTo>
                        <a:pt x="3177" y="271073"/>
                        <a:pt x="0" y="267896"/>
                        <a:pt x="0" y="263981"/>
                      </a:cubicBezTo>
                      <a:lnTo>
                        <a:pt x="0" y="7092"/>
                      </a:lnTo>
                      <a:cubicBezTo>
                        <a:pt x="0" y="3177"/>
                        <a:pt x="3177" y="0"/>
                        <a:pt x="7092" y="0"/>
                      </a:cubicBezTo>
                      <a:cubicBezTo>
                        <a:pt x="11006" y="0"/>
                        <a:pt x="14183" y="3177"/>
                        <a:pt x="14183" y="7092"/>
                      </a:cubicBezTo>
                      <a:lnTo>
                        <a:pt x="14183" y="256890"/>
                      </a:lnTo>
                      <a:lnTo>
                        <a:pt x="621914" y="256890"/>
                      </a:lnTo>
                      <a:cubicBezTo>
                        <a:pt x="625828" y="256890"/>
                        <a:pt x="629005" y="260067"/>
                        <a:pt x="629005" y="263981"/>
                      </a:cubicBezTo>
                      <a:cubicBezTo>
                        <a:pt x="629005" y="267896"/>
                        <a:pt x="625828" y="271073"/>
                        <a:pt x="621914" y="271073"/>
                      </a:cubicBezTo>
                      <a:close/>
                    </a:path>
                  </a:pathLst>
                </a:custGeom>
                <a:solidFill>
                  <a:srgbClr val="808080"/>
                </a:solidFill>
                <a:ln w="283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91AAF293-7873-450D-B3A7-DAFE5411335C}"/>
                    </a:ext>
                  </a:extLst>
                </p:cNvPr>
                <p:cNvSpPr/>
                <p:nvPr/>
              </p:nvSpPr>
              <p:spPr>
                <a:xfrm>
                  <a:off x="2955670" y="2581940"/>
                  <a:ext cx="382951" cy="14183"/>
                </a:xfrm>
                <a:custGeom>
                  <a:avLst/>
                  <a:gdLst>
                    <a:gd name="connsiteX0" fmla="*/ 375860 w 382951"/>
                    <a:gd name="connsiteY0" fmla="*/ 14183 h 14183"/>
                    <a:gd name="connsiteX1" fmla="*/ 7092 w 382951"/>
                    <a:gd name="connsiteY1" fmla="*/ 14183 h 14183"/>
                    <a:gd name="connsiteX2" fmla="*/ 0 w 382951"/>
                    <a:gd name="connsiteY2" fmla="*/ 7092 h 14183"/>
                    <a:gd name="connsiteX3" fmla="*/ 7092 w 382951"/>
                    <a:gd name="connsiteY3" fmla="*/ 0 h 14183"/>
                    <a:gd name="connsiteX4" fmla="*/ 375860 w 382951"/>
                    <a:gd name="connsiteY4" fmla="*/ 0 h 14183"/>
                    <a:gd name="connsiteX5" fmla="*/ 382952 w 382951"/>
                    <a:gd name="connsiteY5" fmla="*/ 7092 h 14183"/>
                    <a:gd name="connsiteX6" fmla="*/ 375860 w 382951"/>
                    <a:gd name="connsiteY6" fmla="*/ 14183 h 1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51" h="14183">
                      <a:moveTo>
                        <a:pt x="375860" y="14183"/>
                      </a:moveTo>
                      <a:lnTo>
                        <a:pt x="7092" y="14183"/>
                      </a:lnTo>
                      <a:cubicBezTo>
                        <a:pt x="3177" y="14183"/>
                        <a:pt x="0" y="11006"/>
                        <a:pt x="0" y="7092"/>
                      </a:cubicBezTo>
                      <a:cubicBezTo>
                        <a:pt x="0" y="3177"/>
                        <a:pt x="3177" y="0"/>
                        <a:pt x="7092" y="0"/>
                      </a:cubicBezTo>
                      <a:lnTo>
                        <a:pt x="375860" y="0"/>
                      </a:lnTo>
                      <a:cubicBezTo>
                        <a:pt x="379775" y="0"/>
                        <a:pt x="382952" y="3177"/>
                        <a:pt x="382952" y="7092"/>
                      </a:cubicBezTo>
                      <a:cubicBezTo>
                        <a:pt x="382952" y="11006"/>
                        <a:pt x="379775" y="14183"/>
                        <a:pt x="375860" y="14183"/>
                      </a:cubicBezTo>
                      <a:close/>
                    </a:path>
                  </a:pathLst>
                </a:custGeom>
                <a:solidFill>
                  <a:srgbClr val="808080"/>
                </a:solidFill>
                <a:ln w="283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1889FE87-A312-4153-B2B5-F2A35407AD2C}"/>
                    </a:ext>
                  </a:extLst>
                </p:cNvPr>
                <p:cNvSpPr/>
                <p:nvPr/>
              </p:nvSpPr>
              <p:spPr>
                <a:xfrm>
                  <a:off x="5913702" y="2581940"/>
                  <a:ext cx="382951" cy="14183"/>
                </a:xfrm>
                <a:custGeom>
                  <a:avLst/>
                  <a:gdLst>
                    <a:gd name="connsiteX0" fmla="*/ 375860 w 382951"/>
                    <a:gd name="connsiteY0" fmla="*/ 14183 h 14183"/>
                    <a:gd name="connsiteX1" fmla="*/ 7092 w 382951"/>
                    <a:gd name="connsiteY1" fmla="*/ 14183 h 14183"/>
                    <a:gd name="connsiteX2" fmla="*/ 0 w 382951"/>
                    <a:gd name="connsiteY2" fmla="*/ 7092 h 14183"/>
                    <a:gd name="connsiteX3" fmla="*/ 7092 w 382951"/>
                    <a:gd name="connsiteY3" fmla="*/ 0 h 14183"/>
                    <a:gd name="connsiteX4" fmla="*/ 375860 w 382951"/>
                    <a:gd name="connsiteY4" fmla="*/ 0 h 14183"/>
                    <a:gd name="connsiteX5" fmla="*/ 382952 w 382951"/>
                    <a:gd name="connsiteY5" fmla="*/ 7092 h 14183"/>
                    <a:gd name="connsiteX6" fmla="*/ 375860 w 382951"/>
                    <a:gd name="connsiteY6" fmla="*/ 14183 h 1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51" h="14183">
                      <a:moveTo>
                        <a:pt x="375860" y="14183"/>
                      </a:moveTo>
                      <a:lnTo>
                        <a:pt x="7092" y="14183"/>
                      </a:lnTo>
                      <a:cubicBezTo>
                        <a:pt x="3177" y="14183"/>
                        <a:pt x="0" y="11006"/>
                        <a:pt x="0" y="7092"/>
                      </a:cubicBezTo>
                      <a:cubicBezTo>
                        <a:pt x="0" y="3177"/>
                        <a:pt x="3177" y="0"/>
                        <a:pt x="7092" y="0"/>
                      </a:cubicBezTo>
                      <a:lnTo>
                        <a:pt x="375860" y="0"/>
                      </a:lnTo>
                      <a:cubicBezTo>
                        <a:pt x="379775" y="0"/>
                        <a:pt x="382952" y="3177"/>
                        <a:pt x="382952" y="7092"/>
                      </a:cubicBezTo>
                      <a:cubicBezTo>
                        <a:pt x="382952" y="11006"/>
                        <a:pt x="379775" y="14183"/>
                        <a:pt x="375860" y="14183"/>
                      </a:cubicBezTo>
                      <a:close/>
                    </a:path>
                  </a:pathLst>
                </a:custGeom>
                <a:solidFill>
                  <a:srgbClr val="808080"/>
                </a:solidFill>
                <a:ln w="2836" cap="flat">
                  <a:noFill/>
                  <a:prstDash val="solid"/>
                  <a:miter/>
                </a:ln>
              </p:spPr>
              <p:txBody>
                <a:bodyPr rtlCol="0" anchor="ctr"/>
                <a:lstStyle/>
                <a:p>
                  <a:endParaRPr lang="en-US" dirty="0"/>
                </a:p>
              </p:txBody>
            </p:sp>
          </p:grpSp>
          <p:grpSp>
            <p:nvGrpSpPr>
              <p:cNvPr id="17" name="Graphic 6">
                <a:extLst>
                  <a:ext uri="{FF2B5EF4-FFF2-40B4-BE49-F238E27FC236}">
                    <a16:creationId xmlns:a16="http://schemas.microsoft.com/office/drawing/2014/main" id="{27EB2E95-5E56-4BE3-A4DD-878AE2CEFB39}"/>
                  </a:ext>
                </a:extLst>
              </p:cNvPr>
              <p:cNvGrpSpPr/>
              <p:nvPr/>
            </p:nvGrpSpPr>
            <p:grpSpPr>
              <a:xfrm>
                <a:off x="2915815" y="1203598"/>
                <a:ext cx="3429545" cy="2808141"/>
                <a:chOff x="2915815" y="1203598"/>
                <a:chExt cx="3429545" cy="2808141"/>
              </a:xfrm>
              <a:solidFill>
                <a:srgbClr val="808080"/>
              </a:solidFill>
            </p:grpSpPr>
            <p:sp>
              <p:nvSpPr>
                <p:cNvPr id="18" name="Freeform: Shape 17">
                  <a:extLst>
                    <a:ext uri="{FF2B5EF4-FFF2-40B4-BE49-F238E27FC236}">
                      <a16:creationId xmlns:a16="http://schemas.microsoft.com/office/drawing/2014/main" id="{34E34726-01A1-4134-A49C-7E5954FCA233}"/>
                    </a:ext>
                  </a:extLst>
                </p:cNvPr>
                <p:cNvSpPr/>
                <p:nvPr/>
              </p:nvSpPr>
              <p:spPr>
                <a:xfrm>
                  <a:off x="3330509" y="1203598"/>
                  <a:ext cx="58775" cy="58775"/>
                </a:xfrm>
                <a:custGeom>
                  <a:avLst/>
                  <a:gdLst>
                    <a:gd name="connsiteX0" fmla="*/ 58776 w 58775"/>
                    <a:gd name="connsiteY0" fmla="*/ 29388 h 58775"/>
                    <a:gd name="connsiteX1" fmla="*/ 29388 w 58775"/>
                    <a:gd name="connsiteY1" fmla="*/ 58776 h 58775"/>
                    <a:gd name="connsiteX2" fmla="*/ 0 w 58775"/>
                    <a:gd name="connsiteY2" fmla="*/ 29388 h 58775"/>
                    <a:gd name="connsiteX3" fmla="*/ 29388 w 58775"/>
                    <a:gd name="connsiteY3" fmla="*/ 0 h 58775"/>
                    <a:gd name="connsiteX4" fmla="*/ 58776 w 58775"/>
                    <a:gd name="connsiteY4" fmla="*/ 29388 h 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75" h="58775">
                      <a:moveTo>
                        <a:pt x="58776" y="29388"/>
                      </a:moveTo>
                      <a:cubicBezTo>
                        <a:pt x="58776" y="45619"/>
                        <a:pt x="45619" y="58776"/>
                        <a:pt x="29388" y="58776"/>
                      </a:cubicBezTo>
                      <a:cubicBezTo>
                        <a:pt x="13157" y="58776"/>
                        <a:pt x="0" y="45619"/>
                        <a:pt x="0" y="29388"/>
                      </a:cubicBezTo>
                      <a:cubicBezTo>
                        <a:pt x="0" y="13157"/>
                        <a:pt x="13157" y="0"/>
                        <a:pt x="29388" y="0"/>
                      </a:cubicBezTo>
                      <a:cubicBezTo>
                        <a:pt x="45619" y="0"/>
                        <a:pt x="58776" y="13157"/>
                        <a:pt x="58776" y="29388"/>
                      </a:cubicBezTo>
                      <a:close/>
                    </a:path>
                  </a:pathLst>
                </a:custGeom>
                <a:solidFill>
                  <a:srgbClr val="808080"/>
                </a:solidFill>
                <a:ln w="2836"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28415019-F771-45AB-8704-C402FB7F85F5}"/>
                    </a:ext>
                  </a:extLst>
                </p:cNvPr>
                <p:cNvSpPr/>
                <p:nvPr/>
              </p:nvSpPr>
              <p:spPr>
                <a:xfrm>
                  <a:off x="2915815" y="2559643"/>
                  <a:ext cx="58775" cy="58775"/>
                </a:xfrm>
                <a:custGeom>
                  <a:avLst/>
                  <a:gdLst>
                    <a:gd name="connsiteX0" fmla="*/ 58776 w 58775"/>
                    <a:gd name="connsiteY0" fmla="*/ 29388 h 58775"/>
                    <a:gd name="connsiteX1" fmla="*/ 29388 w 58775"/>
                    <a:gd name="connsiteY1" fmla="*/ 58776 h 58775"/>
                    <a:gd name="connsiteX2" fmla="*/ 0 w 58775"/>
                    <a:gd name="connsiteY2" fmla="*/ 29388 h 58775"/>
                    <a:gd name="connsiteX3" fmla="*/ 29388 w 58775"/>
                    <a:gd name="connsiteY3" fmla="*/ 0 h 58775"/>
                    <a:gd name="connsiteX4" fmla="*/ 58776 w 58775"/>
                    <a:gd name="connsiteY4" fmla="*/ 29388 h 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75" h="58775">
                      <a:moveTo>
                        <a:pt x="58776" y="29388"/>
                      </a:moveTo>
                      <a:cubicBezTo>
                        <a:pt x="58776" y="45619"/>
                        <a:pt x="45619" y="58776"/>
                        <a:pt x="29388" y="58776"/>
                      </a:cubicBezTo>
                      <a:cubicBezTo>
                        <a:pt x="13157" y="58776"/>
                        <a:pt x="0" y="45618"/>
                        <a:pt x="0" y="29388"/>
                      </a:cubicBezTo>
                      <a:cubicBezTo>
                        <a:pt x="0" y="13157"/>
                        <a:pt x="13157" y="0"/>
                        <a:pt x="29388" y="0"/>
                      </a:cubicBezTo>
                      <a:cubicBezTo>
                        <a:pt x="45619" y="0"/>
                        <a:pt x="58776" y="13157"/>
                        <a:pt x="58776" y="29388"/>
                      </a:cubicBezTo>
                      <a:close/>
                    </a:path>
                  </a:pathLst>
                </a:custGeom>
                <a:solidFill>
                  <a:srgbClr val="808080"/>
                </a:solidFill>
                <a:ln w="2836"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45311844-E3F7-455F-8215-034FFFA38F21}"/>
                    </a:ext>
                  </a:extLst>
                </p:cNvPr>
                <p:cNvSpPr/>
                <p:nvPr/>
              </p:nvSpPr>
              <p:spPr>
                <a:xfrm>
                  <a:off x="3331501" y="3952963"/>
                  <a:ext cx="58775" cy="58775"/>
                </a:xfrm>
                <a:custGeom>
                  <a:avLst/>
                  <a:gdLst>
                    <a:gd name="connsiteX0" fmla="*/ 58776 w 58775"/>
                    <a:gd name="connsiteY0" fmla="*/ 29388 h 58775"/>
                    <a:gd name="connsiteX1" fmla="*/ 29388 w 58775"/>
                    <a:gd name="connsiteY1" fmla="*/ 58776 h 58775"/>
                    <a:gd name="connsiteX2" fmla="*/ 0 w 58775"/>
                    <a:gd name="connsiteY2" fmla="*/ 29388 h 58775"/>
                    <a:gd name="connsiteX3" fmla="*/ 29388 w 58775"/>
                    <a:gd name="connsiteY3" fmla="*/ 0 h 58775"/>
                    <a:gd name="connsiteX4" fmla="*/ 58776 w 58775"/>
                    <a:gd name="connsiteY4" fmla="*/ 29388 h 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75" h="58775">
                      <a:moveTo>
                        <a:pt x="58776" y="29388"/>
                      </a:moveTo>
                      <a:cubicBezTo>
                        <a:pt x="58776" y="45619"/>
                        <a:pt x="45619" y="58776"/>
                        <a:pt x="29388" y="58776"/>
                      </a:cubicBezTo>
                      <a:cubicBezTo>
                        <a:pt x="13157" y="58776"/>
                        <a:pt x="0" y="45619"/>
                        <a:pt x="0" y="29388"/>
                      </a:cubicBezTo>
                      <a:cubicBezTo>
                        <a:pt x="0" y="13157"/>
                        <a:pt x="13157" y="0"/>
                        <a:pt x="29388" y="0"/>
                      </a:cubicBezTo>
                      <a:cubicBezTo>
                        <a:pt x="45619" y="0"/>
                        <a:pt x="58776" y="13157"/>
                        <a:pt x="58776" y="29388"/>
                      </a:cubicBezTo>
                      <a:close/>
                    </a:path>
                  </a:pathLst>
                </a:custGeom>
                <a:solidFill>
                  <a:srgbClr val="808080"/>
                </a:solidFill>
                <a:ln w="2836"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01E0D1C5-6FAF-477D-90E8-00EC6644949E}"/>
                    </a:ext>
                  </a:extLst>
                </p:cNvPr>
                <p:cNvSpPr/>
                <p:nvPr/>
              </p:nvSpPr>
              <p:spPr>
                <a:xfrm>
                  <a:off x="5877818" y="3952963"/>
                  <a:ext cx="58775" cy="58775"/>
                </a:xfrm>
                <a:custGeom>
                  <a:avLst/>
                  <a:gdLst>
                    <a:gd name="connsiteX0" fmla="*/ 58776 w 58775"/>
                    <a:gd name="connsiteY0" fmla="*/ 29388 h 58775"/>
                    <a:gd name="connsiteX1" fmla="*/ 29388 w 58775"/>
                    <a:gd name="connsiteY1" fmla="*/ 58776 h 58775"/>
                    <a:gd name="connsiteX2" fmla="*/ 0 w 58775"/>
                    <a:gd name="connsiteY2" fmla="*/ 29388 h 58775"/>
                    <a:gd name="connsiteX3" fmla="*/ 29388 w 58775"/>
                    <a:gd name="connsiteY3" fmla="*/ 0 h 58775"/>
                    <a:gd name="connsiteX4" fmla="*/ 58776 w 58775"/>
                    <a:gd name="connsiteY4" fmla="*/ 29388 h 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75" h="58775">
                      <a:moveTo>
                        <a:pt x="58776" y="29388"/>
                      </a:moveTo>
                      <a:cubicBezTo>
                        <a:pt x="58776" y="45619"/>
                        <a:pt x="45619" y="58776"/>
                        <a:pt x="29388" y="58776"/>
                      </a:cubicBezTo>
                      <a:cubicBezTo>
                        <a:pt x="13158" y="58776"/>
                        <a:pt x="0" y="45619"/>
                        <a:pt x="0" y="29388"/>
                      </a:cubicBezTo>
                      <a:cubicBezTo>
                        <a:pt x="0" y="13157"/>
                        <a:pt x="13158" y="0"/>
                        <a:pt x="29388" y="0"/>
                      </a:cubicBezTo>
                      <a:cubicBezTo>
                        <a:pt x="45619" y="0"/>
                        <a:pt x="58776" y="13157"/>
                        <a:pt x="58776" y="29388"/>
                      </a:cubicBezTo>
                      <a:close/>
                    </a:path>
                  </a:pathLst>
                </a:custGeom>
                <a:solidFill>
                  <a:srgbClr val="808080"/>
                </a:solidFill>
                <a:ln w="2836"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19FC5734-8FA9-45A7-881A-CDA2F1AF60DA}"/>
                    </a:ext>
                  </a:extLst>
                </p:cNvPr>
                <p:cNvSpPr/>
                <p:nvPr/>
              </p:nvSpPr>
              <p:spPr>
                <a:xfrm>
                  <a:off x="6286584" y="2559643"/>
                  <a:ext cx="58775" cy="58775"/>
                </a:xfrm>
                <a:custGeom>
                  <a:avLst/>
                  <a:gdLst>
                    <a:gd name="connsiteX0" fmla="*/ 58776 w 58775"/>
                    <a:gd name="connsiteY0" fmla="*/ 29388 h 58775"/>
                    <a:gd name="connsiteX1" fmla="*/ 29388 w 58775"/>
                    <a:gd name="connsiteY1" fmla="*/ 58776 h 58775"/>
                    <a:gd name="connsiteX2" fmla="*/ 0 w 58775"/>
                    <a:gd name="connsiteY2" fmla="*/ 29388 h 58775"/>
                    <a:gd name="connsiteX3" fmla="*/ 29388 w 58775"/>
                    <a:gd name="connsiteY3" fmla="*/ 0 h 58775"/>
                    <a:gd name="connsiteX4" fmla="*/ 58776 w 58775"/>
                    <a:gd name="connsiteY4" fmla="*/ 29388 h 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75" h="58775">
                      <a:moveTo>
                        <a:pt x="58776" y="29388"/>
                      </a:moveTo>
                      <a:cubicBezTo>
                        <a:pt x="58776" y="45619"/>
                        <a:pt x="45619" y="58776"/>
                        <a:pt x="29388" y="58776"/>
                      </a:cubicBezTo>
                      <a:cubicBezTo>
                        <a:pt x="13157" y="58776"/>
                        <a:pt x="0" y="45618"/>
                        <a:pt x="0" y="29388"/>
                      </a:cubicBezTo>
                      <a:cubicBezTo>
                        <a:pt x="0" y="13157"/>
                        <a:pt x="13157" y="0"/>
                        <a:pt x="29388" y="0"/>
                      </a:cubicBezTo>
                      <a:cubicBezTo>
                        <a:pt x="45619" y="0"/>
                        <a:pt x="58776" y="13157"/>
                        <a:pt x="58776" y="29388"/>
                      </a:cubicBezTo>
                      <a:close/>
                    </a:path>
                  </a:pathLst>
                </a:custGeom>
                <a:solidFill>
                  <a:srgbClr val="808080"/>
                </a:solidFill>
                <a:ln w="2836"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B03EE7C9-2904-4E7A-942A-0FB5ED75AFE3}"/>
                    </a:ext>
                  </a:extLst>
                </p:cNvPr>
                <p:cNvSpPr/>
                <p:nvPr/>
              </p:nvSpPr>
              <p:spPr>
                <a:xfrm>
                  <a:off x="5877818" y="1203598"/>
                  <a:ext cx="58775" cy="58775"/>
                </a:xfrm>
                <a:custGeom>
                  <a:avLst/>
                  <a:gdLst>
                    <a:gd name="connsiteX0" fmla="*/ 58776 w 58775"/>
                    <a:gd name="connsiteY0" fmla="*/ 29388 h 58775"/>
                    <a:gd name="connsiteX1" fmla="*/ 29388 w 58775"/>
                    <a:gd name="connsiteY1" fmla="*/ 58776 h 58775"/>
                    <a:gd name="connsiteX2" fmla="*/ 0 w 58775"/>
                    <a:gd name="connsiteY2" fmla="*/ 29388 h 58775"/>
                    <a:gd name="connsiteX3" fmla="*/ 29388 w 58775"/>
                    <a:gd name="connsiteY3" fmla="*/ 0 h 58775"/>
                    <a:gd name="connsiteX4" fmla="*/ 58776 w 58775"/>
                    <a:gd name="connsiteY4" fmla="*/ 29388 h 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75" h="58775">
                      <a:moveTo>
                        <a:pt x="58776" y="29388"/>
                      </a:moveTo>
                      <a:cubicBezTo>
                        <a:pt x="58776" y="45619"/>
                        <a:pt x="45619" y="58776"/>
                        <a:pt x="29388" y="58776"/>
                      </a:cubicBezTo>
                      <a:cubicBezTo>
                        <a:pt x="13158" y="58776"/>
                        <a:pt x="0" y="45619"/>
                        <a:pt x="0" y="29388"/>
                      </a:cubicBezTo>
                      <a:cubicBezTo>
                        <a:pt x="0" y="13157"/>
                        <a:pt x="13158" y="0"/>
                        <a:pt x="29388" y="0"/>
                      </a:cubicBezTo>
                      <a:cubicBezTo>
                        <a:pt x="45619" y="0"/>
                        <a:pt x="58776" y="13157"/>
                        <a:pt x="58776" y="29388"/>
                      </a:cubicBezTo>
                      <a:close/>
                    </a:path>
                  </a:pathLst>
                </a:custGeom>
                <a:solidFill>
                  <a:srgbClr val="808080"/>
                </a:solidFill>
                <a:ln w="2836" cap="flat">
                  <a:noFill/>
                  <a:prstDash val="solid"/>
                  <a:miter/>
                </a:ln>
              </p:spPr>
              <p:txBody>
                <a:bodyPr rtlCol="0" anchor="ctr"/>
                <a:lstStyle/>
                <a:p>
                  <a:endParaRPr lang="en-US" dirty="0"/>
                </a:p>
              </p:txBody>
            </p:sp>
          </p:grpSp>
        </p:grpSp>
        <p:grpSp>
          <p:nvGrpSpPr>
            <p:cNvPr id="24" name="Graphic 6">
              <a:extLst>
                <a:ext uri="{FF2B5EF4-FFF2-40B4-BE49-F238E27FC236}">
                  <a16:creationId xmlns:a16="http://schemas.microsoft.com/office/drawing/2014/main" id="{27EB2E95-5E56-4BE3-A4DD-878AE2CEFB39}"/>
                </a:ext>
              </a:extLst>
            </p:cNvPr>
            <p:cNvGrpSpPr/>
            <p:nvPr/>
          </p:nvGrpSpPr>
          <p:grpSpPr>
            <a:xfrm>
              <a:off x="3469024" y="1428631"/>
              <a:ext cx="2306361" cy="2304801"/>
              <a:chOff x="3469024" y="1428631"/>
              <a:chExt cx="2306361" cy="2304801"/>
            </a:xfrm>
          </p:grpSpPr>
          <p:grpSp>
            <p:nvGrpSpPr>
              <p:cNvPr id="25" name="Graphic 6">
                <a:extLst>
                  <a:ext uri="{FF2B5EF4-FFF2-40B4-BE49-F238E27FC236}">
                    <a16:creationId xmlns:a16="http://schemas.microsoft.com/office/drawing/2014/main" id="{27EB2E95-5E56-4BE3-A4DD-878AE2CEFB39}"/>
                  </a:ext>
                </a:extLst>
              </p:cNvPr>
              <p:cNvGrpSpPr/>
              <p:nvPr/>
            </p:nvGrpSpPr>
            <p:grpSpPr>
              <a:xfrm>
                <a:off x="3469024" y="1428631"/>
                <a:ext cx="2306361" cy="2304801"/>
                <a:chOff x="3469024" y="1428631"/>
                <a:chExt cx="2306361" cy="2304801"/>
              </a:xfrm>
            </p:grpSpPr>
            <p:sp>
              <p:nvSpPr>
                <p:cNvPr id="26" name="Freeform: Shape 25">
                  <a:extLst>
                    <a:ext uri="{FF2B5EF4-FFF2-40B4-BE49-F238E27FC236}">
                      <a16:creationId xmlns:a16="http://schemas.microsoft.com/office/drawing/2014/main" id="{C7A8747B-CC5C-4B00-8509-FE8A99A5621B}"/>
                    </a:ext>
                  </a:extLst>
                </p:cNvPr>
                <p:cNvSpPr/>
                <p:nvPr/>
              </p:nvSpPr>
              <p:spPr>
                <a:xfrm>
                  <a:off x="4664769" y="1428631"/>
                  <a:ext cx="934033" cy="1078675"/>
                </a:xfrm>
                <a:custGeom>
                  <a:avLst/>
                  <a:gdLst>
                    <a:gd name="connsiteX0" fmla="*/ 0 w 934033"/>
                    <a:gd name="connsiteY0" fmla="*/ 0 h 1078675"/>
                    <a:gd name="connsiteX1" fmla="*/ 934033 w 934033"/>
                    <a:gd name="connsiteY1" fmla="*/ 539423 h 1078675"/>
                    <a:gd name="connsiteX2" fmla="*/ 0 w 934033"/>
                    <a:gd name="connsiteY2" fmla="*/ 1078676 h 1078675"/>
                    <a:gd name="connsiteX3" fmla="*/ 0 w 934033"/>
                    <a:gd name="connsiteY3" fmla="*/ 0 h 1078675"/>
                  </a:gdLst>
                  <a:ahLst/>
                  <a:cxnLst>
                    <a:cxn ang="0">
                      <a:pos x="connsiteX0" y="connsiteY0"/>
                    </a:cxn>
                    <a:cxn ang="0">
                      <a:pos x="connsiteX1" y="connsiteY1"/>
                    </a:cxn>
                    <a:cxn ang="0">
                      <a:pos x="connsiteX2" y="connsiteY2"/>
                    </a:cxn>
                    <a:cxn ang="0">
                      <a:pos x="connsiteX3" y="connsiteY3"/>
                    </a:cxn>
                  </a:cxnLst>
                  <a:rect l="l" t="t" r="r" b="b"/>
                  <a:pathLst>
                    <a:path w="934033" h="1078675">
                      <a:moveTo>
                        <a:pt x="0" y="0"/>
                      </a:moveTo>
                      <a:cubicBezTo>
                        <a:pt x="379775" y="14155"/>
                        <a:pt x="731211" y="217119"/>
                        <a:pt x="934033" y="539423"/>
                      </a:cubicBezTo>
                      <a:lnTo>
                        <a:pt x="0" y="1078676"/>
                      </a:lnTo>
                      <a:lnTo>
                        <a:pt x="0" y="0"/>
                      </a:lnTo>
                      <a:close/>
                    </a:path>
                  </a:pathLst>
                </a:custGeom>
                <a:solidFill>
                  <a:srgbClr val="5CAFFF"/>
                </a:solidFill>
                <a:ln w="2836"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21D809D5-A5E2-4CA4-9DED-36B6EBCD2E69}"/>
                    </a:ext>
                  </a:extLst>
                </p:cNvPr>
                <p:cNvSpPr/>
                <p:nvPr/>
              </p:nvSpPr>
              <p:spPr>
                <a:xfrm>
                  <a:off x="3645635" y="1428631"/>
                  <a:ext cx="934033" cy="1078675"/>
                </a:xfrm>
                <a:custGeom>
                  <a:avLst/>
                  <a:gdLst>
                    <a:gd name="connsiteX0" fmla="*/ 0 w 934033"/>
                    <a:gd name="connsiteY0" fmla="*/ 539423 h 1078675"/>
                    <a:gd name="connsiteX1" fmla="*/ 934033 w 934033"/>
                    <a:gd name="connsiteY1" fmla="*/ 0 h 1078675"/>
                    <a:gd name="connsiteX2" fmla="*/ 934033 w 934033"/>
                    <a:gd name="connsiteY2" fmla="*/ 1078676 h 1078675"/>
                    <a:gd name="connsiteX3" fmla="*/ 0 w 934033"/>
                    <a:gd name="connsiteY3" fmla="*/ 539423 h 1078675"/>
                  </a:gdLst>
                  <a:ahLst/>
                  <a:cxnLst>
                    <a:cxn ang="0">
                      <a:pos x="connsiteX0" y="connsiteY0"/>
                    </a:cxn>
                    <a:cxn ang="0">
                      <a:pos x="connsiteX1" y="connsiteY1"/>
                    </a:cxn>
                    <a:cxn ang="0">
                      <a:pos x="connsiteX2" y="connsiteY2"/>
                    </a:cxn>
                    <a:cxn ang="0">
                      <a:pos x="connsiteX3" y="connsiteY3"/>
                    </a:cxn>
                  </a:cxnLst>
                  <a:rect l="l" t="t" r="r" b="b"/>
                  <a:pathLst>
                    <a:path w="934033" h="1078675">
                      <a:moveTo>
                        <a:pt x="0" y="539423"/>
                      </a:moveTo>
                      <a:cubicBezTo>
                        <a:pt x="202794" y="217119"/>
                        <a:pt x="554259" y="14155"/>
                        <a:pt x="934033" y="0"/>
                      </a:cubicBezTo>
                      <a:lnTo>
                        <a:pt x="934033" y="1078676"/>
                      </a:lnTo>
                      <a:lnTo>
                        <a:pt x="0" y="539423"/>
                      </a:lnTo>
                      <a:close/>
                    </a:path>
                  </a:pathLst>
                </a:custGeom>
                <a:solidFill>
                  <a:srgbClr val="5CAFFF"/>
                </a:solidFill>
                <a:ln w="2836"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BCB0C234-16F9-4FBF-A089-36DEC6FB2697}"/>
                    </a:ext>
                  </a:extLst>
                </p:cNvPr>
                <p:cNvSpPr/>
                <p:nvPr/>
              </p:nvSpPr>
              <p:spPr>
                <a:xfrm>
                  <a:off x="3469024" y="2041751"/>
                  <a:ext cx="1068094" cy="1078562"/>
                </a:xfrm>
                <a:custGeom>
                  <a:avLst/>
                  <a:gdLst>
                    <a:gd name="connsiteX0" fmla="*/ 134005 w 1068094"/>
                    <a:gd name="connsiteY0" fmla="*/ 1078562 h 1078562"/>
                    <a:gd name="connsiteX1" fmla="*/ 0 w 1068094"/>
                    <a:gd name="connsiteY1" fmla="*/ 539281 h 1078562"/>
                    <a:gd name="connsiteX2" fmla="*/ 134005 w 1068094"/>
                    <a:gd name="connsiteY2" fmla="*/ 0 h 1078562"/>
                    <a:gd name="connsiteX3" fmla="*/ 1068095 w 1068094"/>
                    <a:gd name="connsiteY3" fmla="*/ 539281 h 1078562"/>
                    <a:gd name="connsiteX4" fmla="*/ 134005 w 1068094"/>
                    <a:gd name="connsiteY4" fmla="*/ 1078562 h 10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94" h="1078562">
                      <a:moveTo>
                        <a:pt x="134005" y="1078562"/>
                      </a:moveTo>
                      <a:cubicBezTo>
                        <a:pt x="46209" y="912957"/>
                        <a:pt x="0" y="727410"/>
                        <a:pt x="0" y="539281"/>
                      </a:cubicBezTo>
                      <a:cubicBezTo>
                        <a:pt x="0" y="351153"/>
                        <a:pt x="46209" y="165605"/>
                        <a:pt x="134005" y="0"/>
                      </a:cubicBezTo>
                      <a:lnTo>
                        <a:pt x="1068095" y="539281"/>
                      </a:lnTo>
                      <a:lnTo>
                        <a:pt x="134005" y="1078562"/>
                      </a:lnTo>
                      <a:close/>
                    </a:path>
                  </a:pathLst>
                </a:custGeom>
                <a:solidFill>
                  <a:srgbClr val="ABDDD1"/>
                </a:solidFill>
                <a:ln w="2836"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6D40E25-43FE-4181-8B66-13700C45648B}"/>
                    </a:ext>
                  </a:extLst>
                </p:cNvPr>
                <p:cNvSpPr/>
                <p:nvPr/>
              </p:nvSpPr>
              <p:spPr>
                <a:xfrm>
                  <a:off x="3645664" y="2654700"/>
                  <a:ext cx="934004" cy="1078703"/>
                </a:xfrm>
                <a:custGeom>
                  <a:avLst/>
                  <a:gdLst>
                    <a:gd name="connsiteX0" fmla="*/ 934005 w 934004"/>
                    <a:gd name="connsiteY0" fmla="*/ 1078704 h 1078703"/>
                    <a:gd name="connsiteX1" fmla="*/ 0 w 934004"/>
                    <a:gd name="connsiteY1" fmla="*/ 539253 h 1078703"/>
                    <a:gd name="connsiteX2" fmla="*/ 934005 w 934004"/>
                    <a:gd name="connsiteY2" fmla="*/ 0 h 1078703"/>
                    <a:gd name="connsiteX3" fmla="*/ 934005 w 934004"/>
                    <a:gd name="connsiteY3" fmla="*/ 1078704 h 1078703"/>
                  </a:gdLst>
                  <a:ahLst/>
                  <a:cxnLst>
                    <a:cxn ang="0">
                      <a:pos x="connsiteX0" y="connsiteY0"/>
                    </a:cxn>
                    <a:cxn ang="0">
                      <a:pos x="connsiteX1" y="connsiteY1"/>
                    </a:cxn>
                    <a:cxn ang="0">
                      <a:pos x="connsiteX2" y="connsiteY2"/>
                    </a:cxn>
                    <a:cxn ang="0">
                      <a:pos x="connsiteX3" y="connsiteY3"/>
                    </a:cxn>
                  </a:cxnLst>
                  <a:rect l="l" t="t" r="r" b="b"/>
                  <a:pathLst>
                    <a:path w="934004" h="1078703">
                      <a:moveTo>
                        <a:pt x="934005" y="1078704"/>
                      </a:moveTo>
                      <a:cubicBezTo>
                        <a:pt x="554230" y="1064521"/>
                        <a:pt x="202766" y="861556"/>
                        <a:pt x="0" y="539253"/>
                      </a:cubicBezTo>
                      <a:lnTo>
                        <a:pt x="934005" y="0"/>
                      </a:lnTo>
                      <a:lnTo>
                        <a:pt x="934005" y="1078704"/>
                      </a:lnTo>
                      <a:close/>
                    </a:path>
                  </a:pathLst>
                </a:custGeom>
                <a:solidFill>
                  <a:srgbClr val="486AE5"/>
                </a:solidFill>
                <a:ln w="2836"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784FA3FD-DC8F-4A6C-ABF1-9BBE0897CBEE}"/>
                    </a:ext>
                  </a:extLst>
                </p:cNvPr>
                <p:cNvSpPr/>
                <p:nvPr/>
              </p:nvSpPr>
              <p:spPr>
                <a:xfrm>
                  <a:off x="4707319" y="2041751"/>
                  <a:ext cx="1068066" cy="1078562"/>
                </a:xfrm>
                <a:custGeom>
                  <a:avLst/>
                  <a:gdLst>
                    <a:gd name="connsiteX0" fmla="*/ 0 w 1068066"/>
                    <a:gd name="connsiteY0" fmla="*/ 539281 h 1078562"/>
                    <a:gd name="connsiteX1" fmla="*/ 934090 w 1068066"/>
                    <a:gd name="connsiteY1" fmla="*/ 0 h 1078562"/>
                    <a:gd name="connsiteX2" fmla="*/ 1068067 w 1068066"/>
                    <a:gd name="connsiteY2" fmla="*/ 539281 h 1078562"/>
                    <a:gd name="connsiteX3" fmla="*/ 934090 w 1068066"/>
                    <a:gd name="connsiteY3" fmla="*/ 1078562 h 1078562"/>
                    <a:gd name="connsiteX4" fmla="*/ 0 w 1068066"/>
                    <a:gd name="connsiteY4" fmla="*/ 539281 h 107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66" h="1078562">
                      <a:moveTo>
                        <a:pt x="0" y="539281"/>
                      </a:moveTo>
                      <a:lnTo>
                        <a:pt x="934090" y="0"/>
                      </a:lnTo>
                      <a:cubicBezTo>
                        <a:pt x="1021857" y="165634"/>
                        <a:pt x="1068067" y="351153"/>
                        <a:pt x="1068067" y="539281"/>
                      </a:cubicBezTo>
                      <a:cubicBezTo>
                        <a:pt x="1068067" y="727410"/>
                        <a:pt x="1021857" y="912957"/>
                        <a:pt x="934090" y="1078562"/>
                      </a:cubicBezTo>
                      <a:lnTo>
                        <a:pt x="0" y="539281"/>
                      </a:lnTo>
                      <a:close/>
                    </a:path>
                  </a:pathLst>
                </a:custGeom>
                <a:solidFill>
                  <a:srgbClr val="ABDDD1"/>
                </a:solidFill>
                <a:ln w="2836"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0EA9D842-4428-498E-BA03-18A58F24042C}"/>
                    </a:ext>
                  </a:extLst>
                </p:cNvPr>
                <p:cNvSpPr/>
                <p:nvPr/>
              </p:nvSpPr>
              <p:spPr>
                <a:xfrm>
                  <a:off x="4664769" y="2654729"/>
                  <a:ext cx="934033" cy="1078703"/>
                </a:xfrm>
                <a:custGeom>
                  <a:avLst/>
                  <a:gdLst>
                    <a:gd name="connsiteX0" fmla="*/ 0 w 934033"/>
                    <a:gd name="connsiteY0" fmla="*/ 0 h 1078703"/>
                    <a:gd name="connsiteX1" fmla="*/ 934033 w 934033"/>
                    <a:gd name="connsiteY1" fmla="*/ 539253 h 1078703"/>
                    <a:gd name="connsiteX2" fmla="*/ 0 w 934033"/>
                    <a:gd name="connsiteY2" fmla="*/ 1078704 h 1078703"/>
                    <a:gd name="connsiteX3" fmla="*/ 0 w 934033"/>
                    <a:gd name="connsiteY3" fmla="*/ 0 h 1078703"/>
                  </a:gdLst>
                  <a:ahLst/>
                  <a:cxnLst>
                    <a:cxn ang="0">
                      <a:pos x="connsiteX0" y="connsiteY0"/>
                    </a:cxn>
                    <a:cxn ang="0">
                      <a:pos x="connsiteX1" y="connsiteY1"/>
                    </a:cxn>
                    <a:cxn ang="0">
                      <a:pos x="connsiteX2" y="connsiteY2"/>
                    </a:cxn>
                    <a:cxn ang="0">
                      <a:pos x="connsiteX3" y="connsiteY3"/>
                    </a:cxn>
                  </a:cxnLst>
                  <a:rect l="l" t="t" r="r" b="b"/>
                  <a:pathLst>
                    <a:path w="934033" h="1078703">
                      <a:moveTo>
                        <a:pt x="0" y="0"/>
                      </a:moveTo>
                      <a:lnTo>
                        <a:pt x="934033" y="539253"/>
                      </a:lnTo>
                      <a:cubicBezTo>
                        <a:pt x="731239" y="861556"/>
                        <a:pt x="379775" y="1064521"/>
                        <a:pt x="0" y="1078704"/>
                      </a:cubicBezTo>
                      <a:lnTo>
                        <a:pt x="0" y="0"/>
                      </a:lnTo>
                      <a:close/>
                    </a:path>
                  </a:pathLst>
                </a:custGeom>
                <a:solidFill>
                  <a:srgbClr val="486AE5"/>
                </a:solidFill>
                <a:ln w="2836" cap="flat">
                  <a:noFill/>
                  <a:prstDash val="solid"/>
                  <a:miter/>
                </a:ln>
              </p:spPr>
              <p:txBody>
                <a:bodyPr rtlCol="0" anchor="ctr"/>
                <a:lstStyle/>
                <a:p>
                  <a:endParaRPr lang="en-US" dirty="0"/>
                </a:p>
              </p:txBody>
            </p:sp>
          </p:grpSp>
          <p:grpSp>
            <p:nvGrpSpPr>
              <p:cNvPr id="32" name="Graphic 6">
                <a:extLst>
                  <a:ext uri="{FF2B5EF4-FFF2-40B4-BE49-F238E27FC236}">
                    <a16:creationId xmlns:a16="http://schemas.microsoft.com/office/drawing/2014/main" id="{27EB2E95-5E56-4BE3-A4DD-878AE2CEFB39}"/>
                  </a:ext>
                </a:extLst>
              </p:cNvPr>
              <p:cNvGrpSpPr/>
              <p:nvPr/>
            </p:nvGrpSpPr>
            <p:grpSpPr>
              <a:xfrm>
                <a:off x="3575059" y="1541871"/>
                <a:ext cx="2094320" cy="2094319"/>
                <a:chOff x="3575059" y="1541871"/>
                <a:chExt cx="2094320" cy="2094319"/>
              </a:xfrm>
              <a:solidFill>
                <a:srgbClr val="FFFFFF"/>
              </a:solidFill>
            </p:grpSpPr>
            <p:sp>
              <p:nvSpPr>
                <p:cNvPr id="33" name="Freeform: Shape 32">
                  <a:extLst>
                    <a:ext uri="{FF2B5EF4-FFF2-40B4-BE49-F238E27FC236}">
                      <a16:creationId xmlns:a16="http://schemas.microsoft.com/office/drawing/2014/main" id="{473AF15E-6CB2-483C-A569-29522F8A6765}"/>
                    </a:ext>
                  </a:extLst>
                </p:cNvPr>
                <p:cNvSpPr/>
                <p:nvPr/>
              </p:nvSpPr>
              <p:spPr>
                <a:xfrm>
                  <a:off x="3575059" y="1541871"/>
                  <a:ext cx="2094320" cy="2094319"/>
                </a:xfrm>
                <a:custGeom>
                  <a:avLst/>
                  <a:gdLst>
                    <a:gd name="connsiteX0" fmla="*/ 2094320 w 2094320"/>
                    <a:gd name="connsiteY0" fmla="*/ 1047160 h 2094319"/>
                    <a:gd name="connsiteX1" fmla="*/ 1047160 w 2094320"/>
                    <a:gd name="connsiteY1" fmla="*/ 2094320 h 2094319"/>
                    <a:gd name="connsiteX2" fmla="*/ 0 w 2094320"/>
                    <a:gd name="connsiteY2" fmla="*/ 1047160 h 2094319"/>
                    <a:gd name="connsiteX3" fmla="*/ 1047160 w 2094320"/>
                    <a:gd name="connsiteY3" fmla="*/ 0 h 2094319"/>
                    <a:gd name="connsiteX4" fmla="*/ 2094320 w 2094320"/>
                    <a:gd name="connsiteY4" fmla="*/ 1047160 h 2094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20" h="2094319">
                      <a:moveTo>
                        <a:pt x="2094320" y="1047160"/>
                      </a:moveTo>
                      <a:cubicBezTo>
                        <a:pt x="2094320" y="1625490"/>
                        <a:pt x="1625491" y="2094320"/>
                        <a:pt x="1047160" y="2094320"/>
                      </a:cubicBezTo>
                      <a:cubicBezTo>
                        <a:pt x="468830" y="2094320"/>
                        <a:pt x="0" y="1625490"/>
                        <a:pt x="0" y="1047160"/>
                      </a:cubicBezTo>
                      <a:cubicBezTo>
                        <a:pt x="0" y="468829"/>
                        <a:pt x="468830" y="0"/>
                        <a:pt x="1047160" y="0"/>
                      </a:cubicBezTo>
                      <a:cubicBezTo>
                        <a:pt x="1625491" y="0"/>
                        <a:pt x="2094320" y="468829"/>
                        <a:pt x="2094320" y="1047160"/>
                      </a:cubicBezTo>
                      <a:close/>
                    </a:path>
                  </a:pathLst>
                </a:custGeom>
                <a:solidFill>
                  <a:srgbClr val="FFFFFF"/>
                </a:solidFill>
                <a:ln w="2836"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2E91A1AD-D366-4F6E-A9F5-7ABAED2795F1}"/>
                    </a:ext>
                  </a:extLst>
                </p:cNvPr>
                <p:cNvSpPr/>
                <p:nvPr/>
              </p:nvSpPr>
              <p:spPr>
                <a:xfrm>
                  <a:off x="3603426" y="1570238"/>
                  <a:ext cx="2037586" cy="2037586"/>
                </a:xfrm>
                <a:custGeom>
                  <a:avLst/>
                  <a:gdLst>
                    <a:gd name="connsiteX0" fmla="*/ 2037587 w 2037586"/>
                    <a:gd name="connsiteY0" fmla="*/ 1018793 h 2037586"/>
                    <a:gd name="connsiteX1" fmla="*/ 1018793 w 2037586"/>
                    <a:gd name="connsiteY1" fmla="*/ 2037586 h 2037586"/>
                    <a:gd name="connsiteX2" fmla="*/ 0 w 2037586"/>
                    <a:gd name="connsiteY2" fmla="*/ 1018793 h 2037586"/>
                    <a:gd name="connsiteX3" fmla="*/ 1018793 w 2037586"/>
                    <a:gd name="connsiteY3" fmla="*/ 0 h 2037586"/>
                    <a:gd name="connsiteX4" fmla="*/ 2037587 w 2037586"/>
                    <a:gd name="connsiteY4" fmla="*/ 1018793 h 2037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586" h="2037586">
                      <a:moveTo>
                        <a:pt x="2037587" y="1018793"/>
                      </a:moveTo>
                      <a:cubicBezTo>
                        <a:pt x="2037587" y="1581457"/>
                        <a:pt x="1581457" y="2037586"/>
                        <a:pt x="1018793" y="2037586"/>
                      </a:cubicBezTo>
                      <a:cubicBezTo>
                        <a:pt x="456129" y="2037586"/>
                        <a:pt x="0" y="1581457"/>
                        <a:pt x="0" y="1018793"/>
                      </a:cubicBezTo>
                      <a:cubicBezTo>
                        <a:pt x="0" y="456129"/>
                        <a:pt x="456129" y="0"/>
                        <a:pt x="1018793" y="0"/>
                      </a:cubicBezTo>
                      <a:cubicBezTo>
                        <a:pt x="1581457" y="0"/>
                        <a:pt x="2037587" y="456129"/>
                        <a:pt x="2037587" y="1018793"/>
                      </a:cubicBezTo>
                      <a:close/>
                    </a:path>
                  </a:pathLst>
                </a:custGeom>
                <a:gradFill flip="none" rotWithShape="1">
                  <a:gsLst>
                    <a:gs pos="37000">
                      <a:schemeClr val="bg1"/>
                    </a:gs>
                    <a:gs pos="81000">
                      <a:schemeClr val="bg1">
                        <a:lumMod val="95000"/>
                      </a:schemeClr>
                    </a:gs>
                  </a:gsLst>
                  <a:path path="circle">
                    <a:fillToRect l="50000" t="50000" r="50000" b="50000"/>
                  </a:path>
                  <a:tileRect/>
                </a:gradFill>
                <a:ln w="38100" cap="flat">
                  <a:solidFill>
                    <a:schemeClr val="bg1">
                      <a:lumMod val="95000"/>
                    </a:schemeClr>
                  </a:solidFill>
                  <a:prstDash val="solid"/>
                  <a:miter/>
                </a:ln>
                <a:effectLst>
                  <a:outerShdw blurRad="50800" dist="38100" dir="5400000" algn="t" rotWithShape="0">
                    <a:prstClr val="black">
                      <a:alpha val="40000"/>
                    </a:prstClr>
                  </a:outerShdw>
                </a:effectLst>
              </p:spPr>
              <p:txBody>
                <a:bodyPr rtlCol="0" anchor="ctr"/>
                <a:lstStyle/>
                <a:p>
                  <a:endParaRPr lang="en-US" dirty="0"/>
                </a:p>
              </p:txBody>
            </p:sp>
          </p:grpSp>
        </p:grpSp>
      </p:grpSp>
      <p:sp>
        <p:nvSpPr>
          <p:cNvPr id="36" name="TextBox 35">
            <a:extLst>
              <a:ext uri="{FF2B5EF4-FFF2-40B4-BE49-F238E27FC236}">
                <a16:creationId xmlns:a16="http://schemas.microsoft.com/office/drawing/2014/main" id="{6A52DCD3-0F02-4D6E-AD05-62C78DD506AE}"/>
              </a:ext>
            </a:extLst>
          </p:cNvPr>
          <p:cNvSpPr txBox="1"/>
          <p:nvPr/>
        </p:nvSpPr>
        <p:spPr>
          <a:xfrm>
            <a:off x="418760" y="896802"/>
            <a:ext cx="2232269" cy="1231106"/>
          </a:xfrm>
          <a:prstGeom prst="rect">
            <a:avLst/>
          </a:prstGeom>
          <a:noFill/>
        </p:spPr>
        <p:txBody>
          <a:bodyPr wrap="square">
            <a:spAutoFit/>
          </a:bodyPr>
          <a:lstStyle/>
          <a:p>
            <a:r>
              <a:rPr lang="en-US" sz="1400" dirty="0"/>
              <a:t>Collections</a:t>
            </a:r>
          </a:p>
          <a:p>
            <a:pPr marL="285750" lvl="1" indent="-171450">
              <a:buFont typeface="Arial" panose="020B0604020202020204" pitchFamily="34" charset="0"/>
              <a:buChar char="•"/>
            </a:pPr>
            <a:r>
              <a:rPr lang="en-US" sz="1200" dirty="0"/>
              <a:t>E-everything</a:t>
            </a:r>
          </a:p>
          <a:p>
            <a:pPr marL="285750" lvl="1" indent="-171450">
              <a:buFont typeface="Arial" panose="020B0604020202020204" pitchFamily="34" charset="0"/>
              <a:buChar char="•"/>
            </a:pPr>
            <a:r>
              <a:rPr lang="en-US" sz="1200" dirty="0"/>
              <a:t>Mass digitization      need for controlled digital lending</a:t>
            </a:r>
          </a:p>
          <a:p>
            <a:pPr marL="285750" lvl="1" indent="-171450">
              <a:buFont typeface="Arial" panose="020B0604020202020204" pitchFamily="34" charset="0"/>
              <a:buChar char="•"/>
            </a:pPr>
            <a:r>
              <a:rPr lang="en-US" sz="1200" dirty="0"/>
              <a:t>Metadata is critical</a:t>
            </a:r>
          </a:p>
          <a:p>
            <a:pPr marL="285750" lvl="1" indent="-171450">
              <a:buFont typeface="Arial" panose="020B0604020202020204" pitchFamily="34" charset="0"/>
              <a:buChar char="•"/>
            </a:pPr>
            <a:r>
              <a:rPr lang="en-US" sz="1200" dirty="0"/>
              <a:t>Collaborative collections</a:t>
            </a:r>
          </a:p>
        </p:txBody>
      </p:sp>
      <p:sp>
        <p:nvSpPr>
          <p:cNvPr id="38" name="TextBox 37">
            <a:extLst>
              <a:ext uri="{FF2B5EF4-FFF2-40B4-BE49-F238E27FC236}">
                <a16:creationId xmlns:a16="http://schemas.microsoft.com/office/drawing/2014/main" id="{E12FCA1F-4A04-459C-8AAB-F2D3A3E7C956}"/>
              </a:ext>
            </a:extLst>
          </p:cNvPr>
          <p:cNvSpPr txBox="1"/>
          <p:nvPr/>
        </p:nvSpPr>
        <p:spPr>
          <a:xfrm>
            <a:off x="418760" y="2363706"/>
            <a:ext cx="2047782" cy="523220"/>
          </a:xfrm>
          <a:prstGeom prst="rect">
            <a:avLst/>
          </a:prstGeom>
          <a:noFill/>
        </p:spPr>
        <p:txBody>
          <a:bodyPr wrap="square">
            <a:spAutoFit/>
          </a:bodyPr>
          <a:lstStyle/>
          <a:p>
            <a:r>
              <a:rPr lang="en-US" sz="1400" dirty="0"/>
              <a:t>Virtual learning is now the norm</a:t>
            </a:r>
          </a:p>
        </p:txBody>
      </p:sp>
      <p:sp>
        <p:nvSpPr>
          <p:cNvPr id="40" name="TextBox 39">
            <a:extLst>
              <a:ext uri="{FF2B5EF4-FFF2-40B4-BE49-F238E27FC236}">
                <a16:creationId xmlns:a16="http://schemas.microsoft.com/office/drawing/2014/main" id="{DC7C03BD-A956-4F56-B2A5-F132F118B587}"/>
              </a:ext>
            </a:extLst>
          </p:cNvPr>
          <p:cNvSpPr txBox="1"/>
          <p:nvPr/>
        </p:nvSpPr>
        <p:spPr>
          <a:xfrm>
            <a:off x="418760" y="3667826"/>
            <a:ext cx="1920992" cy="523220"/>
          </a:xfrm>
          <a:prstGeom prst="rect">
            <a:avLst/>
          </a:prstGeom>
          <a:noFill/>
        </p:spPr>
        <p:txBody>
          <a:bodyPr wrap="square">
            <a:spAutoFit/>
          </a:bodyPr>
          <a:lstStyle/>
          <a:p>
            <a:r>
              <a:rPr lang="en-US" sz="1400" dirty="0"/>
              <a:t>Recognizing the power of the cloud</a:t>
            </a:r>
          </a:p>
        </p:txBody>
      </p:sp>
      <p:sp>
        <p:nvSpPr>
          <p:cNvPr id="41" name="TextBox 40">
            <a:extLst>
              <a:ext uri="{FF2B5EF4-FFF2-40B4-BE49-F238E27FC236}">
                <a16:creationId xmlns:a16="http://schemas.microsoft.com/office/drawing/2014/main" id="{E5672502-C840-4910-B7BA-48F410E00E39}"/>
              </a:ext>
            </a:extLst>
          </p:cNvPr>
          <p:cNvSpPr txBox="1"/>
          <p:nvPr/>
        </p:nvSpPr>
        <p:spPr>
          <a:xfrm>
            <a:off x="6539935" y="940597"/>
            <a:ext cx="1445236" cy="523220"/>
          </a:xfrm>
          <a:prstGeom prst="rect">
            <a:avLst/>
          </a:prstGeom>
          <a:noFill/>
        </p:spPr>
        <p:txBody>
          <a:bodyPr wrap="square">
            <a:spAutoFit/>
          </a:bodyPr>
          <a:lstStyle/>
          <a:p>
            <a:r>
              <a:rPr lang="en-US" sz="1400" dirty="0"/>
              <a:t>Collaboration in everything</a:t>
            </a:r>
          </a:p>
        </p:txBody>
      </p:sp>
      <p:sp>
        <p:nvSpPr>
          <p:cNvPr id="42" name="TextBox 41">
            <a:extLst>
              <a:ext uri="{FF2B5EF4-FFF2-40B4-BE49-F238E27FC236}">
                <a16:creationId xmlns:a16="http://schemas.microsoft.com/office/drawing/2014/main" id="{5779AE53-F56E-415C-B24B-057C76E84141}"/>
              </a:ext>
            </a:extLst>
          </p:cNvPr>
          <p:cNvSpPr txBox="1"/>
          <p:nvPr/>
        </p:nvSpPr>
        <p:spPr>
          <a:xfrm>
            <a:off x="6824069" y="2363706"/>
            <a:ext cx="2047782" cy="523220"/>
          </a:xfrm>
          <a:prstGeom prst="rect">
            <a:avLst/>
          </a:prstGeom>
          <a:noFill/>
        </p:spPr>
        <p:txBody>
          <a:bodyPr wrap="square">
            <a:spAutoFit/>
          </a:bodyPr>
          <a:lstStyle/>
          <a:p>
            <a:r>
              <a:rPr lang="en-US" sz="1400" dirty="0"/>
              <a:t>Diversity, equity, inclusion in all things</a:t>
            </a:r>
          </a:p>
        </p:txBody>
      </p:sp>
      <p:sp>
        <p:nvSpPr>
          <p:cNvPr id="43" name="TextBox 42">
            <a:extLst>
              <a:ext uri="{FF2B5EF4-FFF2-40B4-BE49-F238E27FC236}">
                <a16:creationId xmlns:a16="http://schemas.microsoft.com/office/drawing/2014/main" id="{48E7C2C0-F166-4A8D-9A20-071B198412F9}"/>
              </a:ext>
            </a:extLst>
          </p:cNvPr>
          <p:cNvSpPr txBox="1"/>
          <p:nvPr/>
        </p:nvSpPr>
        <p:spPr>
          <a:xfrm>
            <a:off x="6569734" y="3590057"/>
            <a:ext cx="2062018" cy="738664"/>
          </a:xfrm>
          <a:prstGeom prst="rect">
            <a:avLst/>
          </a:prstGeom>
          <a:noFill/>
        </p:spPr>
        <p:txBody>
          <a:bodyPr wrap="square">
            <a:spAutoFit/>
          </a:bodyPr>
          <a:lstStyle/>
          <a:p>
            <a:r>
              <a:rPr lang="en-US" sz="1400" dirty="0"/>
              <a:t>Respect for library increases, but so do budget pressures</a:t>
            </a:r>
          </a:p>
        </p:txBody>
      </p:sp>
      <p:sp>
        <p:nvSpPr>
          <p:cNvPr id="45" name="TextBox 44">
            <a:extLst>
              <a:ext uri="{FF2B5EF4-FFF2-40B4-BE49-F238E27FC236}">
                <a16:creationId xmlns:a16="http://schemas.microsoft.com/office/drawing/2014/main" id="{7DDBE445-CCE2-40CA-B0E4-493229700680}"/>
              </a:ext>
            </a:extLst>
          </p:cNvPr>
          <p:cNvSpPr txBox="1"/>
          <p:nvPr/>
        </p:nvSpPr>
        <p:spPr>
          <a:xfrm>
            <a:off x="3641330" y="2023546"/>
            <a:ext cx="1781944" cy="1015663"/>
          </a:xfrm>
          <a:prstGeom prst="rect">
            <a:avLst/>
          </a:prstGeom>
          <a:noFill/>
        </p:spPr>
        <p:txBody>
          <a:bodyPr wrap="square">
            <a:spAutoFit/>
          </a:bodyPr>
          <a:lstStyle/>
          <a:p>
            <a:pPr marL="0" indent="0" algn="ctr">
              <a:buNone/>
            </a:pPr>
            <a:r>
              <a:rPr lang="en-US" sz="2000" b="1" dirty="0">
                <a:latin typeface="Calibri Light" panose="020F0302020204030204" pitchFamily="34" charset="0"/>
                <a:cs typeface="Calibri Light" panose="020F0302020204030204" pitchFamily="34" charset="0"/>
              </a:rPr>
              <a:t>2021 </a:t>
            </a:r>
            <a:br>
              <a:rPr lang="en-US" sz="2000" b="1" dirty="0">
                <a:latin typeface="Calibri Light" panose="020F0302020204030204" pitchFamily="34" charset="0"/>
                <a:cs typeface="Calibri Light" panose="020F0302020204030204" pitchFamily="34" charset="0"/>
              </a:rPr>
            </a:br>
            <a:r>
              <a:rPr lang="en-US" sz="2000" b="1" dirty="0">
                <a:latin typeface="Calibri Light" panose="020F0302020204030204" pitchFamily="34" charset="0"/>
                <a:cs typeface="Calibri Light" panose="020F0302020204030204" pitchFamily="34" charset="0"/>
              </a:rPr>
              <a:t>Reopening = </a:t>
            </a:r>
            <a:br>
              <a:rPr lang="en-US" sz="2000" b="1" dirty="0">
                <a:latin typeface="Calibri Light" panose="020F0302020204030204" pitchFamily="34" charset="0"/>
                <a:cs typeface="Calibri Light" panose="020F0302020204030204" pitchFamily="34" charset="0"/>
              </a:rPr>
            </a:br>
            <a:r>
              <a:rPr lang="en-US" sz="2000" b="1" dirty="0">
                <a:latin typeface="Calibri Light" panose="020F0302020204030204" pitchFamily="34" charset="0"/>
                <a:cs typeface="Calibri Light" panose="020F0302020204030204" pitchFamily="34" charset="0"/>
              </a:rPr>
              <a:t>New Normal</a:t>
            </a:r>
          </a:p>
        </p:txBody>
      </p:sp>
      <p:sp>
        <p:nvSpPr>
          <p:cNvPr id="46" name="Oval 45">
            <a:extLst>
              <a:ext uri="{FF2B5EF4-FFF2-40B4-BE49-F238E27FC236}">
                <a16:creationId xmlns:a16="http://schemas.microsoft.com/office/drawing/2014/main" id="{ECBA2CBE-59CF-475A-8280-6E7E05785753}"/>
              </a:ext>
            </a:extLst>
          </p:cNvPr>
          <p:cNvSpPr/>
          <p:nvPr/>
        </p:nvSpPr>
        <p:spPr>
          <a:xfrm>
            <a:off x="2627443" y="1013660"/>
            <a:ext cx="438648" cy="438648"/>
          </a:xfrm>
          <a:prstGeom prst="ellipse">
            <a:avLst/>
          </a:prstGeom>
          <a:solidFill>
            <a:srgbClr val="DCF1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9F68012E-09D5-47A3-B628-7A8EFB68C03E}"/>
              </a:ext>
            </a:extLst>
          </p:cNvPr>
          <p:cNvSpPr/>
          <p:nvPr/>
        </p:nvSpPr>
        <p:spPr>
          <a:xfrm>
            <a:off x="2295996" y="2405992"/>
            <a:ext cx="438648" cy="438648"/>
          </a:xfrm>
          <a:prstGeom prst="ellipse">
            <a:avLst/>
          </a:prstGeom>
          <a:solidFill>
            <a:srgbClr val="DCF1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87BCD26D-C0D1-4EBD-A29A-0B3E1B9CFD9B}"/>
              </a:ext>
            </a:extLst>
          </p:cNvPr>
          <p:cNvSpPr/>
          <p:nvPr/>
        </p:nvSpPr>
        <p:spPr>
          <a:xfrm>
            <a:off x="2667993" y="3718370"/>
            <a:ext cx="438648" cy="438648"/>
          </a:xfrm>
          <a:prstGeom prst="ellipse">
            <a:avLst/>
          </a:prstGeom>
          <a:solidFill>
            <a:srgbClr val="DCF1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3EFCC470-9600-486B-B31E-CB5D66428579}"/>
              </a:ext>
            </a:extLst>
          </p:cNvPr>
          <p:cNvSpPr/>
          <p:nvPr/>
        </p:nvSpPr>
        <p:spPr>
          <a:xfrm>
            <a:off x="6085435" y="993144"/>
            <a:ext cx="438648" cy="438648"/>
          </a:xfrm>
          <a:prstGeom prst="ellipse">
            <a:avLst/>
          </a:prstGeom>
          <a:solidFill>
            <a:srgbClr val="DCF1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5D2E579D-8324-4806-A93C-A201ADA667E0}"/>
              </a:ext>
            </a:extLst>
          </p:cNvPr>
          <p:cNvSpPr/>
          <p:nvPr/>
        </p:nvSpPr>
        <p:spPr>
          <a:xfrm>
            <a:off x="6382894" y="2405992"/>
            <a:ext cx="438648" cy="438648"/>
          </a:xfrm>
          <a:prstGeom prst="ellipse">
            <a:avLst/>
          </a:prstGeom>
          <a:solidFill>
            <a:srgbClr val="DCF1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8C54EEFB-C680-4308-8ABB-A48DC77D1107}"/>
              </a:ext>
            </a:extLst>
          </p:cNvPr>
          <p:cNvSpPr/>
          <p:nvPr/>
        </p:nvSpPr>
        <p:spPr>
          <a:xfrm>
            <a:off x="6085435" y="3718370"/>
            <a:ext cx="438648" cy="438648"/>
          </a:xfrm>
          <a:prstGeom prst="ellipse">
            <a:avLst/>
          </a:prstGeom>
          <a:solidFill>
            <a:srgbClr val="DCF1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Arrow: Chevron 51">
            <a:extLst>
              <a:ext uri="{FF2B5EF4-FFF2-40B4-BE49-F238E27FC236}">
                <a16:creationId xmlns:a16="http://schemas.microsoft.com/office/drawing/2014/main" id="{68FDBA33-16AE-451C-92DE-61FE5EBD9C77}"/>
              </a:ext>
            </a:extLst>
          </p:cNvPr>
          <p:cNvSpPr/>
          <p:nvPr/>
        </p:nvSpPr>
        <p:spPr>
          <a:xfrm>
            <a:off x="1896301" y="1386424"/>
            <a:ext cx="111499" cy="115631"/>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58" name="Graphic 56">
            <a:extLst>
              <a:ext uri="{FF2B5EF4-FFF2-40B4-BE49-F238E27FC236}">
                <a16:creationId xmlns:a16="http://schemas.microsoft.com/office/drawing/2014/main" id="{7F2D6FEB-8DAC-4EA1-8D92-22F4D08A5E0A}"/>
              </a:ext>
            </a:extLst>
          </p:cNvPr>
          <p:cNvGrpSpPr/>
          <p:nvPr/>
        </p:nvGrpSpPr>
        <p:grpSpPr>
          <a:xfrm>
            <a:off x="2697695" y="1064996"/>
            <a:ext cx="298144" cy="342565"/>
            <a:chOff x="2687670" y="1043979"/>
            <a:chExt cx="333808" cy="383543"/>
          </a:xfrm>
          <a:noFill/>
        </p:grpSpPr>
        <p:sp>
          <p:nvSpPr>
            <p:cNvPr id="59" name="Freeform: Shape 58">
              <a:extLst>
                <a:ext uri="{FF2B5EF4-FFF2-40B4-BE49-F238E27FC236}">
                  <a16:creationId xmlns:a16="http://schemas.microsoft.com/office/drawing/2014/main" id="{24A45EF9-CB71-4A86-BA9F-B43D862461AF}"/>
                </a:ext>
              </a:extLst>
            </p:cNvPr>
            <p:cNvSpPr/>
            <p:nvPr/>
          </p:nvSpPr>
          <p:spPr>
            <a:xfrm>
              <a:off x="2893213" y="1090962"/>
              <a:ext cx="68513" cy="40640"/>
            </a:xfrm>
            <a:custGeom>
              <a:avLst/>
              <a:gdLst>
                <a:gd name="connsiteX0" fmla="*/ 68514 w 68513"/>
                <a:gd name="connsiteY0" fmla="*/ 40641 h 40640"/>
                <a:gd name="connsiteX1" fmla="*/ 0 w 68513"/>
                <a:gd name="connsiteY1" fmla="*/ 0 h 40640"/>
              </a:gdLst>
              <a:ahLst/>
              <a:cxnLst>
                <a:cxn ang="0">
                  <a:pos x="connsiteX0" y="connsiteY0"/>
                </a:cxn>
                <a:cxn ang="0">
                  <a:pos x="connsiteX1" y="connsiteY1"/>
                </a:cxn>
              </a:cxnLst>
              <a:rect l="l" t="t" r="r" b="b"/>
              <a:pathLst>
                <a:path w="68513" h="40640">
                  <a:moveTo>
                    <a:pt x="68514" y="40641"/>
                  </a:moveTo>
                  <a:lnTo>
                    <a:pt x="0" y="0"/>
                  </a:lnTo>
                </a:path>
              </a:pathLst>
            </a:custGeom>
            <a:ln w="12700" cap="flat">
              <a:solidFill>
                <a:srgbClr val="00B0F0"/>
              </a:solidFill>
              <a:prstDash val="solid"/>
              <a:round/>
            </a:ln>
          </p:spPr>
          <p:txBody>
            <a:bodyPr rtlCol="0" anchor="ctr"/>
            <a:lstStyle/>
            <a:p>
              <a:endParaRPr lang="en-US" dirty="0"/>
            </a:p>
          </p:txBody>
        </p:sp>
        <p:sp>
          <p:nvSpPr>
            <p:cNvPr id="60" name="Freeform: Shape 59">
              <a:extLst>
                <a:ext uri="{FF2B5EF4-FFF2-40B4-BE49-F238E27FC236}">
                  <a16:creationId xmlns:a16="http://schemas.microsoft.com/office/drawing/2014/main" id="{6A863EF3-3B06-42F0-8FD8-160D9A12298B}"/>
                </a:ext>
              </a:extLst>
            </p:cNvPr>
            <p:cNvSpPr/>
            <p:nvPr/>
          </p:nvSpPr>
          <p:spPr>
            <a:xfrm>
              <a:off x="2996443" y="1194192"/>
              <a:ext cx="8345" cy="83451"/>
            </a:xfrm>
            <a:custGeom>
              <a:avLst/>
              <a:gdLst>
                <a:gd name="connsiteX0" fmla="*/ 0 w 8345"/>
                <a:gd name="connsiteY0" fmla="*/ 83452 h 83451"/>
                <a:gd name="connsiteX1" fmla="*/ 0 w 8345"/>
                <a:gd name="connsiteY1" fmla="*/ 0 h 83451"/>
              </a:gdLst>
              <a:ahLst/>
              <a:cxnLst>
                <a:cxn ang="0">
                  <a:pos x="connsiteX0" y="connsiteY0"/>
                </a:cxn>
                <a:cxn ang="0">
                  <a:pos x="connsiteX1" y="connsiteY1"/>
                </a:cxn>
              </a:cxnLst>
              <a:rect l="l" t="t" r="r" b="b"/>
              <a:pathLst>
                <a:path w="8345" h="83451">
                  <a:moveTo>
                    <a:pt x="0" y="83452"/>
                  </a:moveTo>
                  <a:lnTo>
                    <a:pt x="0" y="0"/>
                  </a:lnTo>
                </a:path>
              </a:pathLst>
            </a:custGeom>
            <a:ln w="12700" cap="flat">
              <a:solidFill>
                <a:srgbClr val="00B0F0"/>
              </a:solidFill>
              <a:prstDash val="solid"/>
              <a:round/>
            </a:ln>
          </p:spPr>
          <p:txBody>
            <a:bodyPr rtlCol="0" anchor="ctr"/>
            <a:lstStyle/>
            <a:p>
              <a:endParaRPr lang="en-US" dirty="0"/>
            </a:p>
          </p:txBody>
        </p:sp>
        <p:sp>
          <p:nvSpPr>
            <p:cNvPr id="61" name="Freeform: Shape 60">
              <a:extLst>
                <a:ext uri="{FF2B5EF4-FFF2-40B4-BE49-F238E27FC236}">
                  <a16:creationId xmlns:a16="http://schemas.microsoft.com/office/drawing/2014/main" id="{A0A129C2-574A-45EE-92F0-E2DEBCC70B3B}"/>
                </a:ext>
              </a:extLst>
            </p:cNvPr>
            <p:cNvSpPr/>
            <p:nvPr/>
          </p:nvSpPr>
          <p:spPr>
            <a:xfrm>
              <a:off x="2712707" y="1194192"/>
              <a:ext cx="8345" cy="83451"/>
            </a:xfrm>
            <a:custGeom>
              <a:avLst/>
              <a:gdLst>
                <a:gd name="connsiteX0" fmla="*/ 0 w 8345"/>
                <a:gd name="connsiteY0" fmla="*/ 0 h 83451"/>
                <a:gd name="connsiteX1" fmla="*/ 0 w 8345"/>
                <a:gd name="connsiteY1" fmla="*/ 83452 h 83451"/>
              </a:gdLst>
              <a:ahLst/>
              <a:cxnLst>
                <a:cxn ang="0">
                  <a:pos x="connsiteX0" y="connsiteY0"/>
                </a:cxn>
                <a:cxn ang="0">
                  <a:pos x="connsiteX1" y="connsiteY1"/>
                </a:cxn>
              </a:cxnLst>
              <a:rect l="l" t="t" r="r" b="b"/>
              <a:pathLst>
                <a:path w="8345" h="83451">
                  <a:moveTo>
                    <a:pt x="0" y="0"/>
                  </a:moveTo>
                  <a:lnTo>
                    <a:pt x="0" y="83452"/>
                  </a:lnTo>
                </a:path>
              </a:pathLst>
            </a:custGeom>
            <a:ln w="12700" cap="flat">
              <a:solidFill>
                <a:srgbClr val="00B0F0"/>
              </a:solidFill>
              <a:prstDash val="solid"/>
              <a:round/>
            </a:ln>
          </p:spPr>
          <p:txBody>
            <a:bodyPr rtlCol="0" anchor="ctr"/>
            <a:lstStyle/>
            <a:p>
              <a:endParaRPr lang="en-US" dirty="0"/>
            </a:p>
          </p:txBody>
        </p:sp>
        <p:sp>
          <p:nvSpPr>
            <p:cNvPr id="62" name="Freeform: Shape 61">
              <a:extLst>
                <a:ext uri="{FF2B5EF4-FFF2-40B4-BE49-F238E27FC236}">
                  <a16:creationId xmlns:a16="http://schemas.microsoft.com/office/drawing/2014/main" id="{51F6BC52-6214-424C-AD78-3F8E5C6DD3FD}"/>
                </a:ext>
              </a:extLst>
            </p:cNvPr>
            <p:cNvSpPr/>
            <p:nvPr/>
          </p:nvSpPr>
          <p:spPr>
            <a:xfrm>
              <a:off x="2747423" y="1090962"/>
              <a:ext cx="68513" cy="40640"/>
            </a:xfrm>
            <a:custGeom>
              <a:avLst/>
              <a:gdLst>
                <a:gd name="connsiteX0" fmla="*/ 68514 w 68513"/>
                <a:gd name="connsiteY0" fmla="*/ 0 h 40640"/>
                <a:gd name="connsiteX1" fmla="*/ 0 w 68513"/>
                <a:gd name="connsiteY1" fmla="*/ 40641 h 40640"/>
              </a:gdLst>
              <a:ahLst/>
              <a:cxnLst>
                <a:cxn ang="0">
                  <a:pos x="connsiteX0" y="connsiteY0"/>
                </a:cxn>
                <a:cxn ang="0">
                  <a:pos x="connsiteX1" y="connsiteY1"/>
                </a:cxn>
              </a:cxnLst>
              <a:rect l="l" t="t" r="r" b="b"/>
              <a:pathLst>
                <a:path w="68513" h="40640">
                  <a:moveTo>
                    <a:pt x="68514" y="0"/>
                  </a:moveTo>
                  <a:lnTo>
                    <a:pt x="0" y="40641"/>
                  </a:lnTo>
                </a:path>
              </a:pathLst>
            </a:custGeom>
            <a:ln w="12700" cap="flat">
              <a:solidFill>
                <a:srgbClr val="00B0F0"/>
              </a:solidFill>
              <a:prstDash val="solid"/>
              <a:round/>
            </a:ln>
          </p:spPr>
          <p:txBody>
            <a:bodyPr rtlCol="0" anchor="ctr"/>
            <a:lstStyle/>
            <a:p>
              <a:endParaRPr lang="en-US" dirty="0"/>
            </a:p>
          </p:txBody>
        </p:sp>
        <p:sp>
          <p:nvSpPr>
            <p:cNvPr id="63" name="Freeform: Shape 62">
              <a:extLst>
                <a:ext uri="{FF2B5EF4-FFF2-40B4-BE49-F238E27FC236}">
                  <a16:creationId xmlns:a16="http://schemas.microsoft.com/office/drawing/2014/main" id="{16E2DEBC-B664-4417-87E2-2E4B9F31BE36}"/>
                </a:ext>
              </a:extLst>
            </p:cNvPr>
            <p:cNvSpPr/>
            <p:nvPr/>
          </p:nvSpPr>
          <p:spPr>
            <a:xfrm>
              <a:off x="2893213" y="1341317"/>
              <a:ext cx="68513" cy="40640"/>
            </a:xfrm>
            <a:custGeom>
              <a:avLst/>
              <a:gdLst>
                <a:gd name="connsiteX0" fmla="*/ 68514 w 68513"/>
                <a:gd name="connsiteY0" fmla="*/ 0 h 40640"/>
                <a:gd name="connsiteX1" fmla="*/ 0 w 68513"/>
                <a:gd name="connsiteY1" fmla="*/ 40641 h 40640"/>
              </a:gdLst>
              <a:ahLst/>
              <a:cxnLst>
                <a:cxn ang="0">
                  <a:pos x="connsiteX0" y="connsiteY0"/>
                </a:cxn>
                <a:cxn ang="0">
                  <a:pos x="connsiteX1" y="connsiteY1"/>
                </a:cxn>
              </a:cxnLst>
              <a:rect l="l" t="t" r="r" b="b"/>
              <a:pathLst>
                <a:path w="68513" h="40640">
                  <a:moveTo>
                    <a:pt x="68514" y="0"/>
                  </a:moveTo>
                  <a:lnTo>
                    <a:pt x="0" y="40641"/>
                  </a:lnTo>
                </a:path>
              </a:pathLst>
            </a:custGeom>
            <a:ln w="12700" cap="flat">
              <a:solidFill>
                <a:srgbClr val="00B0F0"/>
              </a:solidFill>
              <a:prstDash val="solid"/>
              <a:round/>
            </a:ln>
          </p:spPr>
          <p:txBody>
            <a:bodyPr rtlCol="0" anchor="ctr"/>
            <a:lstStyle/>
            <a:p>
              <a:endParaRPr lang="en-US" dirty="0"/>
            </a:p>
          </p:txBody>
        </p:sp>
        <p:sp>
          <p:nvSpPr>
            <p:cNvPr id="64" name="Freeform: Shape 63">
              <a:extLst>
                <a:ext uri="{FF2B5EF4-FFF2-40B4-BE49-F238E27FC236}">
                  <a16:creationId xmlns:a16="http://schemas.microsoft.com/office/drawing/2014/main" id="{37C72EAB-E2AC-4756-86C6-C23CFD21E23B}"/>
                </a:ext>
              </a:extLst>
            </p:cNvPr>
            <p:cNvSpPr/>
            <p:nvPr/>
          </p:nvSpPr>
          <p:spPr>
            <a:xfrm>
              <a:off x="2747423" y="1341317"/>
              <a:ext cx="68513" cy="40640"/>
            </a:xfrm>
            <a:custGeom>
              <a:avLst/>
              <a:gdLst>
                <a:gd name="connsiteX0" fmla="*/ 68514 w 68513"/>
                <a:gd name="connsiteY0" fmla="*/ 40641 h 40640"/>
                <a:gd name="connsiteX1" fmla="*/ 0 w 68513"/>
                <a:gd name="connsiteY1" fmla="*/ 0 h 40640"/>
              </a:gdLst>
              <a:ahLst/>
              <a:cxnLst>
                <a:cxn ang="0">
                  <a:pos x="connsiteX0" y="connsiteY0"/>
                </a:cxn>
                <a:cxn ang="0">
                  <a:pos x="connsiteX1" y="connsiteY1"/>
                </a:cxn>
              </a:cxnLst>
              <a:rect l="l" t="t" r="r" b="b"/>
              <a:pathLst>
                <a:path w="68513" h="40640">
                  <a:moveTo>
                    <a:pt x="68514" y="40641"/>
                  </a:moveTo>
                  <a:lnTo>
                    <a:pt x="0" y="0"/>
                  </a:lnTo>
                </a:path>
              </a:pathLst>
            </a:custGeom>
            <a:ln w="12700" cap="flat">
              <a:solidFill>
                <a:srgbClr val="00B0F0"/>
              </a:solidFill>
              <a:prstDash val="solid"/>
              <a:round/>
            </a:ln>
          </p:spPr>
          <p:txBody>
            <a:bodyPr rtlCol="0" anchor="ctr"/>
            <a:lstStyle/>
            <a:p>
              <a:endParaRPr lang="en-US" dirty="0"/>
            </a:p>
          </p:txBody>
        </p:sp>
        <p:sp>
          <p:nvSpPr>
            <p:cNvPr id="65" name="Freeform: Shape 64">
              <a:extLst>
                <a:ext uri="{FF2B5EF4-FFF2-40B4-BE49-F238E27FC236}">
                  <a16:creationId xmlns:a16="http://schemas.microsoft.com/office/drawing/2014/main" id="{0CD95DBC-DAA8-43E0-A588-452011B3824E}"/>
                </a:ext>
              </a:extLst>
            </p:cNvPr>
            <p:cNvSpPr/>
            <p:nvPr/>
          </p:nvSpPr>
          <p:spPr>
            <a:xfrm>
              <a:off x="2829540" y="1043979"/>
              <a:ext cx="50071" cy="50071"/>
            </a:xfrm>
            <a:custGeom>
              <a:avLst/>
              <a:gdLst>
                <a:gd name="connsiteX0" fmla="*/ 50071 w 50071"/>
                <a:gd name="connsiteY0" fmla="*/ 25036 h 50071"/>
                <a:gd name="connsiteX1" fmla="*/ 25036 w 50071"/>
                <a:gd name="connsiteY1" fmla="*/ 50071 h 50071"/>
                <a:gd name="connsiteX2" fmla="*/ 0 w 50071"/>
                <a:gd name="connsiteY2" fmla="*/ 25036 h 50071"/>
                <a:gd name="connsiteX3" fmla="*/ 25036 w 50071"/>
                <a:gd name="connsiteY3" fmla="*/ 0 h 50071"/>
                <a:gd name="connsiteX4" fmla="*/ 50071 w 50071"/>
                <a:gd name="connsiteY4" fmla="*/ 25036 h 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1" h="50071">
                  <a:moveTo>
                    <a:pt x="50071" y="25036"/>
                  </a:moveTo>
                  <a:cubicBezTo>
                    <a:pt x="50071" y="38888"/>
                    <a:pt x="38888" y="50071"/>
                    <a:pt x="25036" y="50071"/>
                  </a:cubicBezTo>
                  <a:cubicBezTo>
                    <a:pt x="11183" y="50071"/>
                    <a:pt x="0" y="38888"/>
                    <a:pt x="0" y="25036"/>
                  </a:cubicBezTo>
                  <a:cubicBezTo>
                    <a:pt x="0" y="11183"/>
                    <a:pt x="11183" y="0"/>
                    <a:pt x="25036" y="0"/>
                  </a:cubicBezTo>
                  <a:cubicBezTo>
                    <a:pt x="38888" y="0"/>
                    <a:pt x="50071" y="11183"/>
                    <a:pt x="50071" y="25036"/>
                  </a:cubicBezTo>
                  <a:close/>
                </a:path>
              </a:pathLst>
            </a:custGeom>
            <a:noFill/>
            <a:ln w="12700" cap="flat">
              <a:solidFill>
                <a:srgbClr val="00B0F0"/>
              </a:solidFill>
              <a:prstDash val="solid"/>
              <a:round/>
            </a:ln>
          </p:spPr>
          <p:txBody>
            <a:bodyPr rtlCol="0" anchor="ctr"/>
            <a:lstStyle/>
            <a:p>
              <a:endParaRPr lang="en-US" dirty="0"/>
            </a:p>
          </p:txBody>
        </p:sp>
        <p:sp>
          <p:nvSpPr>
            <p:cNvPr id="66" name="Freeform: Shape 65">
              <a:extLst>
                <a:ext uri="{FF2B5EF4-FFF2-40B4-BE49-F238E27FC236}">
                  <a16:creationId xmlns:a16="http://schemas.microsoft.com/office/drawing/2014/main" id="{A6FD8785-BFD2-4BA5-B849-680FC5884F72}"/>
                </a:ext>
              </a:extLst>
            </p:cNvPr>
            <p:cNvSpPr/>
            <p:nvPr/>
          </p:nvSpPr>
          <p:spPr>
            <a:xfrm>
              <a:off x="2829535" y="1377785"/>
              <a:ext cx="50079" cy="49737"/>
            </a:xfrm>
            <a:custGeom>
              <a:avLst/>
              <a:gdLst>
                <a:gd name="connsiteX0" fmla="*/ 24539 w 50079"/>
                <a:gd name="connsiteY0" fmla="*/ 49737 h 49737"/>
                <a:gd name="connsiteX1" fmla="*/ 4 w 50079"/>
                <a:gd name="connsiteY1" fmla="*/ 24869 h 49737"/>
                <a:gd name="connsiteX2" fmla="*/ 25540 w 50079"/>
                <a:gd name="connsiteY2" fmla="*/ 0 h 49737"/>
                <a:gd name="connsiteX3" fmla="*/ 50075 w 50079"/>
                <a:gd name="connsiteY3" fmla="*/ 24869 h 49737"/>
                <a:gd name="connsiteX4" fmla="*/ 24539 w 50079"/>
                <a:gd name="connsiteY4" fmla="*/ 49737 h 4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9" h="49737">
                  <a:moveTo>
                    <a:pt x="24539" y="49737"/>
                  </a:moveTo>
                  <a:cubicBezTo>
                    <a:pt x="10686" y="49737"/>
                    <a:pt x="-246" y="38638"/>
                    <a:pt x="4" y="24869"/>
                  </a:cubicBezTo>
                  <a:cubicBezTo>
                    <a:pt x="255" y="11183"/>
                    <a:pt x="11687" y="0"/>
                    <a:pt x="25540" y="0"/>
                  </a:cubicBezTo>
                  <a:cubicBezTo>
                    <a:pt x="39393" y="0"/>
                    <a:pt x="50326" y="11099"/>
                    <a:pt x="50075" y="24869"/>
                  </a:cubicBezTo>
                  <a:cubicBezTo>
                    <a:pt x="49825" y="38555"/>
                    <a:pt x="38392" y="49737"/>
                    <a:pt x="24539" y="49737"/>
                  </a:cubicBezTo>
                </a:path>
              </a:pathLst>
            </a:custGeom>
            <a:noFill/>
            <a:ln w="12700" cap="flat">
              <a:solidFill>
                <a:srgbClr val="00B0F0"/>
              </a:solidFill>
              <a:prstDash val="solid"/>
              <a:round/>
            </a:ln>
          </p:spPr>
          <p:txBody>
            <a:bodyPr rtlCol="0" anchor="ctr"/>
            <a:lstStyle/>
            <a:p>
              <a:endParaRPr lang="en-US" dirty="0"/>
            </a:p>
          </p:txBody>
        </p:sp>
        <p:sp>
          <p:nvSpPr>
            <p:cNvPr id="67" name="Freeform: Shape 66">
              <a:extLst>
                <a:ext uri="{FF2B5EF4-FFF2-40B4-BE49-F238E27FC236}">
                  <a16:creationId xmlns:a16="http://schemas.microsoft.com/office/drawing/2014/main" id="{478C30B5-8428-4697-9B16-6A815CC2EBE7}"/>
                </a:ext>
              </a:extLst>
            </p:cNvPr>
            <p:cNvSpPr/>
            <p:nvPr/>
          </p:nvSpPr>
          <p:spPr>
            <a:xfrm>
              <a:off x="2971407" y="1294334"/>
              <a:ext cx="50071" cy="50071"/>
            </a:xfrm>
            <a:custGeom>
              <a:avLst/>
              <a:gdLst>
                <a:gd name="connsiteX0" fmla="*/ 50071 w 50071"/>
                <a:gd name="connsiteY0" fmla="*/ 25036 h 50071"/>
                <a:gd name="connsiteX1" fmla="*/ 25036 w 50071"/>
                <a:gd name="connsiteY1" fmla="*/ 50071 h 50071"/>
                <a:gd name="connsiteX2" fmla="*/ 0 w 50071"/>
                <a:gd name="connsiteY2" fmla="*/ 25036 h 50071"/>
                <a:gd name="connsiteX3" fmla="*/ 25036 w 50071"/>
                <a:gd name="connsiteY3" fmla="*/ 0 h 50071"/>
                <a:gd name="connsiteX4" fmla="*/ 50071 w 50071"/>
                <a:gd name="connsiteY4" fmla="*/ 25036 h 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1" h="50071">
                  <a:moveTo>
                    <a:pt x="50071" y="25036"/>
                  </a:moveTo>
                  <a:cubicBezTo>
                    <a:pt x="50071" y="38888"/>
                    <a:pt x="38888" y="50071"/>
                    <a:pt x="25036" y="50071"/>
                  </a:cubicBezTo>
                  <a:cubicBezTo>
                    <a:pt x="11183" y="50071"/>
                    <a:pt x="0" y="38888"/>
                    <a:pt x="0" y="25036"/>
                  </a:cubicBezTo>
                  <a:cubicBezTo>
                    <a:pt x="0" y="11183"/>
                    <a:pt x="11183" y="0"/>
                    <a:pt x="25036" y="0"/>
                  </a:cubicBezTo>
                  <a:cubicBezTo>
                    <a:pt x="38888" y="0"/>
                    <a:pt x="50071" y="11183"/>
                    <a:pt x="50071" y="25036"/>
                  </a:cubicBezTo>
                  <a:close/>
                </a:path>
              </a:pathLst>
            </a:custGeom>
            <a:noFill/>
            <a:ln w="12700" cap="flat">
              <a:solidFill>
                <a:srgbClr val="00B0F0"/>
              </a:solidFill>
              <a:prstDash val="solid"/>
              <a:round/>
            </a:ln>
          </p:spPr>
          <p:txBody>
            <a:bodyPr rtlCol="0" anchor="ctr"/>
            <a:lstStyle/>
            <a:p>
              <a:endParaRPr lang="en-US" dirty="0"/>
            </a:p>
          </p:txBody>
        </p:sp>
        <p:sp>
          <p:nvSpPr>
            <p:cNvPr id="68" name="Freeform: Shape 67">
              <a:extLst>
                <a:ext uri="{FF2B5EF4-FFF2-40B4-BE49-F238E27FC236}">
                  <a16:creationId xmlns:a16="http://schemas.microsoft.com/office/drawing/2014/main" id="{A182925D-A8DB-4CAE-8CA2-394995575071}"/>
                </a:ext>
              </a:extLst>
            </p:cNvPr>
            <p:cNvSpPr/>
            <p:nvPr/>
          </p:nvSpPr>
          <p:spPr>
            <a:xfrm>
              <a:off x="2687670" y="1294334"/>
              <a:ext cx="50325" cy="50071"/>
            </a:xfrm>
            <a:custGeom>
              <a:avLst/>
              <a:gdLst>
                <a:gd name="connsiteX0" fmla="*/ 50323 w 50325"/>
                <a:gd name="connsiteY0" fmla="*/ 25036 h 50071"/>
                <a:gd name="connsiteX1" fmla="*/ 25371 w 50325"/>
                <a:gd name="connsiteY1" fmla="*/ 50071 h 50071"/>
                <a:gd name="connsiteX2" fmla="*/ 2 w 50325"/>
                <a:gd name="connsiteY2" fmla="*/ 25036 h 50071"/>
                <a:gd name="connsiteX3" fmla="*/ 24954 w 50325"/>
                <a:gd name="connsiteY3" fmla="*/ 0 h 50071"/>
                <a:gd name="connsiteX4" fmla="*/ 50323 w 50325"/>
                <a:gd name="connsiteY4" fmla="*/ 25036 h 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25" h="50071">
                  <a:moveTo>
                    <a:pt x="50323" y="25036"/>
                  </a:moveTo>
                  <a:cubicBezTo>
                    <a:pt x="50490" y="38888"/>
                    <a:pt x="39308" y="50071"/>
                    <a:pt x="25371" y="50071"/>
                  </a:cubicBezTo>
                  <a:cubicBezTo>
                    <a:pt x="11518" y="50071"/>
                    <a:pt x="169" y="38888"/>
                    <a:pt x="2" y="25036"/>
                  </a:cubicBezTo>
                  <a:cubicBezTo>
                    <a:pt x="-165" y="11183"/>
                    <a:pt x="11017" y="0"/>
                    <a:pt x="24954" y="0"/>
                  </a:cubicBezTo>
                  <a:cubicBezTo>
                    <a:pt x="38807" y="0"/>
                    <a:pt x="50156" y="11183"/>
                    <a:pt x="50323" y="25036"/>
                  </a:cubicBezTo>
                  <a:close/>
                </a:path>
              </a:pathLst>
            </a:custGeom>
            <a:noFill/>
            <a:ln w="12700" cap="flat">
              <a:solidFill>
                <a:srgbClr val="00B0F0"/>
              </a:solidFill>
              <a:prstDash val="solid"/>
              <a:round/>
            </a:ln>
          </p:spPr>
          <p:txBody>
            <a:bodyPr rtlCol="0" anchor="ctr"/>
            <a:lstStyle/>
            <a:p>
              <a:endParaRPr lang="en-US" dirty="0"/>
            </a:p>
          </p:txBody>
        </p:sp>
        <p:sp>
          <p:nvSpPr>
            <p:cNvPr id="69" name="Freeform: Shape 68">
              <a:extLst>
                <a:ext uri="{FF2B5EF4-FFF2-40B4-BE49-F238E27FC236}">
                  <a16:creationId xmlns:a16="http://schemas.microsoft.com/office/drawing/2014/main" id="{C70BC37D-8921-48B5-BC0E-4686E167AE35}"/>
                </a:ext>
              </a:extLst>
            </p:cNvPr>
            <p:cNvSpPr/>
            <p:nvPr/>
          </p:nvSpPr>
          <p:spPr>
            <a:xfrm>
              <a:off x="2687672" y="1127430"/>
              <a:ext cx="50071" cy="50071"/>
            </a:xfrm>
            <a:custGeom>
              <a:avLst/>
              <a:gdLst>
                <a:gd name="connsiteX0" fmla="*/ 50071 w 50071"/>
                <a:gd name="connsiteY0" fmla="*/ 25036 h 50071"/>
                <a:gd name="connsiteX1" fmla="*/ 25036 w 50071"/>
                <a:gd name="connsiteY1" fmla="*/ 50071 h 50071"/>
                <a:gd name="connsiteX2" fmla="*/ 0 w 50071"/>
                <a:gd name="connsiteY2" fmla="*/ 25036 h 50071"/>
                <a:gd name="connsiteX3" fmla="*/ 25036 w 50071"/>
                <a:gd name="connsiteY3" fmla="*/ 0 h 50071"/>
                <a:gd name="connsiteX4" fmla="*/ 50071 w 50071"/>
                <a:gd name="connsiteY4" fmla="*/ 25036 h 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1" h="50071">
                  <a:moveTo>
                    <a:pt x="50071" y="25036"/>
                  </a:moveTo>
                  <a:cubicBezTo>
                    <a:pt x="50071" y="38888"/>
                    <a:pt x="38888" y="50071"/>
                    <a:pt x="25036" y="50071"/>
                  </a:cubicBezTo>
                  <a:cubicBezTo>
                    <a:pt x="11183" y="50071"/>
                    <a:pt x="0" y="38888"/>
                    <a:pt x="0" y="25036"/>
                  </a:cubicBezTo>
                  <a:cubicBezTo>
                    <a:pt x="0" y="11183"/>
                    <a:pt x="11183" y="0"/>
                    <a:pt x="25036" y="0"/>
                  </a:cubicBezTo>
                  <a:cubicBezTo>
                    <a:pt x="38888" y="0"/>
                    <a:pt x="50071" y="11183"/>
                    <a:pt x="50071" y="25036"/>
                  </a:cubicBezTo>
                  <a:close/>
                </a:path>
              </a:pathLst>
            </a:custGeom>
            <a:noFill/>
            <a:ln w="12700" cap="flat">
              <a:solidFill>
                <a:srgbClr val="00B0F0"/>
              </a:solidFill>
              <a:prstDash val="solid"/>
              <a:round/>
            </a:ln>
          </p:spPr>
          <p:txBody>
            <a:bodyPr rtlCol="0" anchor="ctr"/>
            <a:lstStyle/>
            <a:p>
              <a:endParaRPr lang="en-US" dirty="0"/>
            </a:p>
          </p:txBody>
        </p:sp>
        <p:sp>
          <p:nvSpPr>
            <p:cNvPr id="70" name="Freeform: Shape 69">
              <a:extLst>
                <a:ext uri="{FF2B5EF4-FFF2-40B4-BE49-F238E27FC236}">
                  <a16:creationId xmlns:a16="http://schemas.microsoft.com/office/drawing/2014/main" id="{A94166BD-C37C-4372-9AB7-6CC6747F4CF6}"/>
                </a:ext>
              </a:extLst>
            </p:cNvPr>
            <p:cNvSpPr/>
            <p:nvPr/>
          </p:nvSpPr>
          <p:spPr>
            <a:xfrm>
              <a:off x="2754433" y="1135776"/>
              <a:ext cx="200284" cy="200284"/>
            </a:xfrm>
            <a:custGeom>
              <a:avLst/>
              <a:gdLst>
                <a:gd name="connsiteX0" fmla="*/ 100142 w 200284"/>
                <a:gd name="connsiteY0" fmla="*/ 200284 h 200284"/>
                <a:gd name="connsiteX1" fmla="*/ 200284 w 200284"/>
                <a:gd name="connsiteY1" fmla="*/ 100142 h 200284"/>
                <a:gd name="connsiteX2" fmla="*/ 100142 w 200284"/>
                <a:gd name="connsiteY2" fmla="*/ 0 h 200284"/>
                <a:gd name="connsiteX3" fmla="*/ 0 w 200284"/>
                <a:gd name="connsiteY3" fmla="*/ 100142 h 200284"/>
                <a:gd name="connsiteX4" fmla="*/ 100142 w 200284"/>
                <a:gd name="connsiteY4" fmla="*/ 200284 h 200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84" h="200284">
                  <a:moveTo>
                    <a:pt x="100142" y="200284"/>
                  </a:moveTo>
                  <a:cubicBezTo>
                    <a:pt x="155470" y="200284"/>
                    <a:pt x="200284" y="155470"/>
                    <a:pt x="200284" y="100142"/>
                  </a:cubicBezTo>
                  <a:cubicBezTo>
                    <a:pt x="200284" y="44814"/>
                    <a:pt x="155470" y="0"/>
                    <a:pt x="100142" y="0"/>
                  </a:cubicBezTo>
                  <a:cubicBezTo>
                    <a:pt x="44814" y="0"/>
                    <a:pt x="0" y="44814"/>
                    <a:pt x="0" y="100142"/>
                  </a:cubicBezTo>
                  <a:cubicBezTo>
                    <a:pt x="0" y="155470"/>
                    <a:pt x="44897" y="200284"/>
                    <a:pt x="100142" y="200284"/>
                  </a:cubicBezTo>
                  <a:close/>
                </a:path>
              </a:pathLst>
            </a:custGeom>
            <a:noFill/>
            <a:ln w="12700" cap="flat">
              <a:solidFill>
                <a:srgbClr val="00B0F0"/>
              </a:solidFill>
              <a:prstDash val="solid"/>
              <a:round/>
            </a:ln>
          </p:spPr>
          <p:txBody>
            <a:bodyPr rtlCol="0" anchor="ctr"/>
            <a:lstStyle/>
            <a:p>
              <a:endParaRPr lang="en-US" dirty="0"/>
            </a:p>
          </p:txBody>
        </p:sp>
        <p:sp>
          <p:nvSpPr>
            <p:cNvPr id="71" name="Freeform: Shape 70">
              <a:extLst>
                <a:ext uri="{FF2B5EF4-FFF2-40B4-BE49-F238E27FC236}">
                  <a16:creationId xmlns:a16="http://schemas.microsoft.com/office/drawing/2014/main" id="{7C44BCE6-4AC4-48BC-B192-FB41D66CE6C4}"/>
                </a:ext>
              </a:extLst>
            </p:cNvPr>
            <p:cNvSpPr/>
            <p:nvPr/>
          </p:nvSpPr>
          <p:spPr>
            <a:xfrm>
              <a:off x="2804504" y="1135776"/>
              <a:ext cx="100142" cy="200284"/>
            </a:xfrm>
            <a:custGeom>
              <a:avLst/>
              <a:gdLst>
                <a:gd name="connsiteX0" fmla="*/ 50071 w 100142"/>
                <a:gd name="connsiteY0" fmla="*/ 0 h 200284"/>
                <a:gd name="connsiteX1" fmla="*/ 0 w 100142"/>
                <a:gd name="connsiteY1" fmla="*/ 100142 h 200284"/>
                <a:gd name="connsiteX2" fmla="*/ 50071 w 100142"/>
                <a:gd name="connsiteY2" fmla="*/ 200284 h 200284"/>
                <a:gd name="connsiteX3" fmla="*/ 100142 w 100142"/>
                <a:gd name="connsiteY3" fmla="*/ 100142 h 200284"/>
                <a:gd name="connsiteX4" fmla="*/ 50071 w 100142"/>
                <a:gd name="connsiteY4" fmla="*/ 0 h 200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2" h="200284">
                  <a:moveTo>
                    <a:pt x="50071" y="0"/>
                  </a:moveTo>
                  <a:cubicBezTo>
                    <a:pt x="22449" y="0"/>
                    <a:pt x="0" y="44814"/>
                    <a:pt x="0" y="100142"/>
                  </a:cubicBezTo>
                  <a:cubicBezTo>
                    <a:pt x="0" y="155470"/>
                    <a:pt x="22449" y="200284"/>
                    <a:pt x="50071" y="200284"/>
                  </a:cubicBezTo>
                  <a:cubicBezTo>
                    <a:pt x="77694" y="200284"/>
                    <a:pt x="100142" y="155470"/>
                    <a:pt x="100142" y="100142"/>
                  </a:cubicBezTo>
                  <a:cubicBezTo>
                    <a:pt x="100142" y="44814"/>
                    <a:pt x="77694" y="0"/>
                    <a:pt x="50071" y="0"/>
                  </a:cubicBezTo>
                  <a:close/>
                </a:path>
              </a:pathLst>
            </a:custGeom>
            <a:noFill/>
            <a:ln w="12700" cap="flat">
              <a:solidFill>
                <a:srgbClr val="00B0F0"/>
              </a:solidFill>
              <a:prstDash val="solid"/>
              <a:round/>
            </a:ln>
          </p:spPr>
          <p:txBody>
            <a:bodyPr rtlCol="0" anchor="ctr"/>
            <a:lstStyle/>
            <a:p>
              <a:endParaRPr lang="en-US" dirty="0"/>
            </a:p>
          </p:txBody>
        </p:sp>
        <p:sp>
          <p:nvSpPr>
            <p:cNvPr id="72" name="Freeform: Shape 71">
              <a:extLst>
                <a:ext uri="{FF2B5EF4-FFF2-40B4-BE49-F238E27FC236}">
                  <a16:creationId xmlns:a16="http://schemas.microsoft.com/office/drawing/2014/main" id="{3208ED3E-A61A-46A3-AD7A-63C57E8A400E}"/>
                </a:ext>
              </a:extLst>
            </p:cNvPr>
            <p:cNvSpPr/>
            <p:nvPr/>
          </p:nvSpPr>
          <p:spPr>
            <a:xfrm>
              <a:off x="2762778" y="1202537"/>
              <a:ext cx="183593" cy="8345"/>
            </a:xfrm>
            <a:custGeom>
              <a:avLst/>
              <a:gdLst>
                <a:gd name="connsiteX0" fmla="*/ 183594 w 183593"/>
                <a:gd name="connsiteY0" fmla="*/ 0 h 8345"/>
                <a:gd name="connsiteX1" fmla="*/ 0 w 183593"/>
                <a:gd name="connsiteY1" fmla="*/ 0 h 8345"/>
              </a:gdLst>
              <a:ahLst/>
              <a:cxnLst>
                <a:cxn ang="0">
                  <a:pos x="connsiteX0" y="connsiteY0"/>
                </a:cxn>
                <a:cxn ang="0">
                  <a:pos x="connsiteX1" y="connsiteY1"/>
                </a:cxn>
              </a:cxnLst>
              <a:rect l="l" t="t" r="r" b="b"/>
              <a:pathLst>
                <a:path w="183593" h="8345">
                  <a:moveTo>
                    <a:pt x="183594" y="0"/>
                  </a:moveTo>
                  <a:lnTo>
                    <a:pt x="0" y="0"/>
                  </a:lnTo>
                </a:path>
              </a:pathLst>
            </a:custGeom>
            <a:ln w="12700" cap="flat">
              <a:solidFill>
                <a:srgbClr val="00B0F0"/>
              </a:solidFill>
              <a:prstDash val="solid"/>
              <a:round/>
            </a:ln>
          </p:spPr>
          <p:txBody>
            <a:bodyPr rtlCol="0" anchor="ctr"/>
            <a:lstStyle/>
            <a:p>
              <a:endParaRPr lang="en-US" dirty="0"/>
            </a:p>
          </p:txBody>
        </p:sp>
        <p:sp>
          <p:nvSpPr>
            <p:cNvPr id="73" name="Freeform: Shape 72">
              <a:extLst>
                <a:ext uri="{FF2B5EF4-FFF2-40B4-BE49-F238E27FC236}">
                  <a16:creationId xmlns:a16="http://schemas.microsoft.com/office/drawing/2014/main" id="{020D01DD-ED94-4A0E-A347-3081D60A19D5}"/>
                </a:ext>
              </a:extLst>
            </p:cNvPr>
            <p:cNvSpPr/>
            <p:nvPr/>
          </p:nvSpPr>
          <p:spPr>
            <a:xfrm>
              <a:off x="2762778" y="1269298"/>
              <a:ext cx="183593" cy="8345"/>
            </a:xfrm>
            <a:custGeom>
              <a:avLst/>
              <a:gdLst>
                <a:gd name="connsiteX0" fmla="*/ 183594 w 183593"/>
                <a:gd name="connsiteY0" fmla="*/ 0 h 8345"/>
                <a:gd name="connsiteX1" fmla="*/ 0 w 183593"/>
                <a:gd name="connsiteY1" fmla="*/ 0 h 8345"/>
              </a:gdLst>
              <a:ahLst/>
              <a:cxnLst>
                <a:cxn ang="0">
                  <a:pos x="connsiteX0" y="connsiteY0"/>
                </a:cxn>
                <a:cxn ang="0">
                  <a:pos x="connsiteX1" y="connsiteY1"/>
                </a:cxn>
              </a:cxnLst>
              <a:rect l="l" t="t" r="r" b="b"/>
              <a:pathLst>
                <a:path w="183593" h="8345">
                  <a:moveTo>
                    <a:pt x="183594" y="0"/>
                  </a:moveTo>
                  <a:lnTo>
                    <a:pt x="0" y="0"/>
                  </a:lnTo>
                </a:path>
              </a:pathLst>
            </a:custGeom>
            <a:ln w="12700" cap="flat">
              <a:solidFill>
                <a:srgbClr val="00B0F0"/>
              </a:solidFill>
              <a:prstDash val="solid"/>
              <a:round/>
            </a:ln>
          </p:spPr>
          <p:txBody>
            <a:bodyPr rtlCol="0" anchor="ctr"/>
            <a:lstStyle/>
            <a:p>
              <a:endParaRPr lang="en-US" dirty="0"/>
            </a:p>
          </p:txBody>
        </p:sp>
        <p:sp>
          <p:nvSpPr>
            <p:cNvPr id="74" name="Freeform: Shape 73">
              <a:extLst>
                <a:ext uri="{FF2B5EF4-FFF2-40B4-BE49-F238E27FC236}">
                  <a16:creationId xmlns:a16="http://schemas.microsoft.com/office/drawing/2014/main" id="{65B8F253-6188-4344-822E-FB03E46E726C}"/>
                </a:ext>
              </a:extLst>
            </p:cNvPr>
            <p:cNvSpPr/>
            <p:nvPr/>
          </p:nvSpPr>
          <p:spPr>
            <a:xfrm>
              <a:off x="2854575" y="1135776"/>
              <a:ext cx="8345" cy="200284"/>
            </a:xfrm>
            <a:custGeom>
              <a:avLst/>
              <a:gdLst>
                <a:gd name="connsiteX0" fmla="*/ 0 w 8345"/>
                <a:gd name="connsiteY0" fmla="*/ 0 h 200284"/>
                <a:gd name="connsiteX1" fmla="*/ 0 w 8345"/>
                <a:gd name="connsiteY1" fmla="*/ 200284 h 200284"/>
              </a:gdLst>
              <a:ahLst/>
              <a:cxnLst>
                <a:cxn ang="0">
                  <a:pos x="connsiteX0" y="connsiteY0"/>
                </a:cxn>
                <a:cxn ang="0">
                  <a:pos x="connsiteX1" y="connsiteY1"/>
                </a:cxn>
              </a:cxnLst>
              <a:rect l="l" t="t" r="r" b="b"/>
              <a:pathLst>
                <a:path w="8345" h="200284">
                  <a:moveTo>
                    <a:pt x="0" y="0"/>
                  </a:moveTo>
                  <a:lnTo>
                    <a:pt x="0" y="200284"/>
                  </a:lnTo>
                </a:path>
              </a:pathLst>
            </a:custGeom>
            <a:ln w="12700" cap="flat">
              <a:solidFill>
                <a:srgbClr val="00B0F0"/>
              </a:solidFill>
              <a:prstDash val="solid"/>
              <a:round/>
            </a:ln>
          </p:spPr>
          <p:txBody>
            <a:bodyPr rtlCol="0" anchor="ctr"/>
            <a:lstStyle/>
            <a:p>
              <a:endParaRPr lang="en-US" dirty="0"/>
            </a:p>
          </p:txBody>
        </p:sp>
        <p:sp>
          <p:nvSpPr>
            <p:cNvPr id="75" name="Freeform: Shape 74">
              <a:extLst>
                <a:ext uri="{FF2B5EF4-FFF2-40B4-BE49-F238E27FC236}">
                  <a16:creationId xmlns:a16="http://schemas.microsoft.com/office/drawing/2014/main" id="{38A35AC7-5FCF-4740-8001-7A5B37B203FC}"/>
                </a:ext>
              </a:extLst>
            </p:cNvPr>
            <p:cNvSpPr/>
            <p:nvPr/>
          </p:nvSpPr>
          <p:spPr>
            <a:xfrm>
              <a:off x="2734738" y="1292665"/>
              <a:ext cx="19026" cy="12601"/>
            </a:xfrm>
            <a:custGeom>
              <a:avLst/>
              <a:gdLst>
                <a:gd name="connsiteX0" fmla="*/ 19027 w 19026"/>
                <a:gd name="connsiteY0" fmla="*/ 0 h 12601"/>
                <a:gd name="connsiteX1" fmla="*/ 0 w 19026"/>
                <a:gd name="connsiteY1" fmla="*/ 12601 h 12601"/>
              </a:gdLst>
              <a:ahLst/>
              <a:cxnLst>
                <a:cxn ang="0">
                  <a:pos x="connsiteX0" y="connsiteY0"/>
                </a:cxn>
                <a:cxn ang="0">
                  <a:pos x="connsiteX1" y="connsiteY1"/>
                </a:cxn>
              </a:cxnLst>
              <a:rect l="l" t="t" r="r" b="b"/>
              <a:pathLst>
                <a:path w="19026" h="12601">
                  <a:moveTo>
                    <a:pt x="19027" y="0"/>
                  </a:moveTo>
                  <a:lnTo>
                    <a:pt x="0" y="12601"/>
                  </a:lnTo>
                </a:path>
              </a:pathLst>
            </a:custGeom>
            <a:ln w="12700" cap="flat">
              <a:solidFill>
                <a:srgbClr val="00B0F0"/>
              </a:solidFill>
              <a:prstDash val="solid"/>
              <a:round/>
            </a:ln>
          </p:spPr>
          <p:txBody>
            <a:bodyPr rtlCol="0" anchor="ctr"/>
            <a:lstStyle/>
            <a:p>
              <a:endParaRPr lang="en-US" dirty="0"/>
            </a:p>
          </p:txBody>
        </p:sp>
        <p:sp>
          <p:nvSpPr>
            <p:cNvPr id="76" name="Freeform: Shape 75">
              <a:extLst>
                <a:ext uri="{FF2B5EF4-FFF2-40B4-BE49-F238E27FC236}">
                  <a16:creationId xmlns:a16="http://schemas.microsoft.com/office/drawing/2014/main" id="{6952DFC8-AC76-44E5-9442-8B0B8EED1D81}"/>
                </a:ext>
              </a:extLst>
            </p:cNvPr>
            <p:cNvSpPr/>
            <p:nvPr/>
          </p:nvSpPr>
          <p:spPr>
            <a:xfrm>
              <a:off x="2955218" y="1292665"/>
              <a:ext cx="19110" cy="12601"/>
            </a:xfrm>
            <a:custGeom>
              <a:avLst/>
              <a:gdLst>
                <a:gd name="connsiteX0" fmla="*/ 0 w 19110"/>
                <a:gd name="connsiteY0" fmla="*/ 0 h 12601"/>
                <a:gd name="connsiteX1" fmla="*/ 19110 w 19110"/>
                <a:gd name="connsiteY1" fmla="*/ 12601 h 12601"/>
              </a:gdLst>
              <a:ahLst/>
              <a:cxnLst>
                <a:cxn ang="0">
                  <a:pos x="connsiteX0" y="connsiteY0"/>
                </a:cxn>
                <a:cxn ang="0">
                  <a:pos x="connsiteX1" y="connsiteY1"/>
                </a:cxn>
              </a:cxnLst>
              <a:rect l="l" t="t" r="r" b="b"/>
              <a:pathLst>
                <a:path w="19110" h="12601">
                  <a:moveTo>
                    <a:pt x="0" y="0"/>
                  </a:moveTo>
                  <a:lnTo>
                    <a:pt x="19110" y="12601"/>
                  </a:lnTo>
                </a:path>
              </a:pathLst>
            </a:custGeom>
            <a:ln w="12700" cap="flat">
              <a:solidFill>
                <a:srgbClr val="00B0F0"/>
              </a:solidFill>
              <a:prstDash val="solid"/>
              <a:round/>
            </a:ln>
          </p:spPr>
          <p:txBody>
            <a:bodyPr rtlCol="0" anchor="ctr"/>
            <a:lstStyle/>
            <a:p>
              <a:endParaRPr lang="en-US" dirty="0"/>
            </a:p>
          </p:txBody>
        </p:sp>
        <p:sp>
          <p:nvSpPr>
            <p:cNvPr id="77" name="Freeform: Shape 76">
              <a:extLst>
                <a:ext uri="{FF2B5EF4-FFF2-40B4-BE49-F238E27FC236}">
                  <a16:creationId xmlns:a16="http://schemas.microsoft.com/office/drawing/2014/main" id="{2AAEFC9B-C068-4994-A990-6D42B8F28630}"/>
                </a:ext>
              </a:extLst>
            </p:cNvPr>
            <p:cNvSpPr/>
            <p:nvPr/>
          </p:nvSpPr>
          <p:spPr>
            <a:xfrm>
              <a:off x="2955218" y="1166569"/>
              <a:ext cx="19110" cy="12601"/>
            </a:xfrm>
            <a:custGeom>
              <a:avLst/>
              <a:gdLst>
                <a:gd name="connsiteX0" fmla="*/ 0 w 19110"/>
                <a:gd name="connsiteY0" fmla="*/ 12601 h 12601"/>
                <a:gd name="connsiteX1" fmla="*/ 19110 w 19110"/>
                <a:gd name="connsiteY1" fmla="*/ 0 h 12601"/>
              </a:gdLst>
              <a:ahLst/>
              <a:cxnLst>
                <a:cxn ang="0">
                  <a:pos x="connsiteX0" y="connsiteY0"/>
                </a:cxn>
                <a:cxn ang="0">
                  <a:pos x="connsiteX1" y="connsiteY1"/>
                </a:cxn>
              </a:cxnLst>
              <a:rect l="l" t="t" r="r" b="b"/>
              <a:pathLst>
                <a:path w="19110" h="12601">
                  <a:moveTo>
                    <a:pt x="0" y="12601"/>
                  </a:moveTo>
                  <a:lnTo>
                    <a:pt x="19110" y="0"/>
                  </a:lnTo>
                </a:path>
              </a:pathLst>
            </a:custGeom>
            <a:ln w="12700" cap="flat">
              <a:solidFill>
                <a:srgbClr val="00B0F0"/>
              </a:solidFill>
              <a:prstDash val="solid"/>
              <a:round/>
            </a:ln>
          </p:spPr>
          <p:txBody>
            <a:bodyPr rtlCol="0" anchor="ctr"/>
            <a:lstStyle/>
            <a:p>
              <a:endParaRPr lang="en-US" dirty="0"/>
            </a:p>
          </p:txBody>
        </p:sp>
        <p:sp>
          <p:nvSpPr>
            <p:cNvPr id="78" name="Freeform: Shape 77">
              <a:extLst>
                <a:ext uri="{FF2B5EF4-FFF2-40B4-BE49-F238E27FC236}">
                  <a16:creationId xmlns:a16="http://schemas.microsoft.com/office/drawing/2014/main" id="{13D95013-081D-43FE-A681-6CBA886DDD68}"/>
                </a:ext>
              </a:extLst>
            </p:cNvPr>
            <p:cNvSpPr/>
            <p:nvPr/>
          </p:nvSpPr>
          <p:spPr>
            <a:xfrm>
              <a:off x="2734738" y="1166569"/>
              <a:ext cx="19026" cy="12601"/>
            </a:xfrm>
            <a:custGeom>
              <a:avLst/>
              <a:gdLst>
                <a:gd name="connsiteX0" fmla="*/ 19027 w 19026"/>
                <a:gd name="connsiteY0" fmla="*/ 12601 h 12601"/>
                <a:gd name="connsiteX1" fmla="*/ 0 w 19026"/>
                <a:gd name="connsiteY1" fmla="*/ 0 h 12601"/>
              </a:gdLst>
              <a:ahLst/>
              <a:cxnLst>
                <a:cxn ang="0">
                  <a:pos x="connsiteX0" y="connsiteY0"/>
                </a:cxn>
                <a:cxn ang="0">
                  <a:pos x="connsiteX1" y="connsiteY1"/>
                </a:cxn>
              </a:cxnLst>
              <a:rect l="l" t="t" r="r" b="b"/>
              <a:pathLst>
                <a:path w="19026" h="12601">
                  <a:moveTo>
                    <a:pt x="19027" y="12601"/>
                  </a:moveTo>
                  <a:lnTo>
                    <a:pt x="0" y="0"/>
                  </a:lnTo>
                </a:path>
              </a:pathLst>
            </a:custGeom>
            <a:ln w="12700" cap="flat">
              <a:solidFill>
                <a:srgbClr val="00B0F0"/>
              </a:solidFill>
              <a:prstDash val="solid"/>
              <a:round/>
            </a:ln>
          </p:spPr>
          <p:txBody>
            <a:bodyPr rtlCol="0" anchor="ctr"/>
            <a:lstStyle/>
            <a:p>
              <a:endParaRPr lang="en-US" dirty="0"/>
            </a:p>
          </p:txBody>
        </p:sp>
        <p:sp>
          <p:nvSpPr>
            <p:cNvPr id="79" name="Freeform: Shape 78">
              <a:extLst>
                <a:ext uri="{FF2B5EF4-FFF2-40B4-BE49-F238E27FC236}">
                  <a16:creationId xmlns:a16="http://schemas.microsoft.com/office/drawing/2014/main" id="{25E6E314-62FC-48E9-9516-1A1958CB2F1F}"/>
                </a:ext>
              </a:extLst>
            </p:cNvPr>
            <p:cNvSpPr/>
            <p:nvPr/>
          </p:nvSpPr>
          <p:spPr>
            <a:xfrm>
              <a:off x="2971407" y="1127430"/>
              <a:ext cx="50071" cy="50071"/>
            </a:xfrm>
            <a:custGeom>
              <a:avLst/>
              <a:gdLst>
                <a:gd name="connsiteX0" fmla="*/ 50071 w 50071"/>
                <a:gd name="connsiteY0" fmla="*/ 25036 h 50071"/>
                <a:gd name="connsiteX1" fmla="*/ 25036 w 50071"/>
                <a:gd name="connsiteY1" fmla="*/ 50071 h 50071"/>
                <a:gd name="connsiteX2" fmla="*/ 0 w 50071"/>
                <a:gd name="connsiteY2" fmla="*/ 25036 h 50071"/>
                <a:gd name="connsiteX3" fmla="*/ 25036 w 50071"/>
                <a:gd name="connsiteY3" fmla="*/ 0 h 50071"/>
                <a:gd name="connsiteX4" fmla="*/ 50071 w 50071"/>
                <a:gd name="connsiteY4" fmla="*/ 25036 h 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1" h="50071">
                  <a:moveTo>
                    <a:pt x="50071" y="25036"/>
                  </a:moveTo>
                  <a:cubicBezTo>
                    <a:pt x="50071" y="38888"/>
                    <a:pt x="38888" y="50071"/>
                    <a:pt x="25036" y="50071"/>
                  </a:cubicBezTo>
                  <a:cubicBezTo>
                    <a:pt x="11183" y="50071"/>
                    <a:pt x="0" y="38888"/>
                    <a:pt x="0" y="25036"/>
                  </a:cubicBezTo>
                  <a:cubicBezTo>
                    <a:pt x="0" y="11183"/>
                    <a:pt x="11183" y="0"/>
                    <a:pt x="25036" y="0"/>
                  </a:cubicBezTo>
                  <a:cubicBezTo>
                    <a:pt x="38888" y="0"/>
                    <a:pt x="50071" y="11183"/>
                    <a:pt x="50071" y="25036"/>
                  </a:cubicBezTo>
                  <a:close/>
                </a:path>
              </a:pathLst>
            </a:custGeom>
            <a:noFill/>
            <a:ln w="12700" cap="flat">
              <a:solidFill>
                <a:srgbClr val="00B0F0"/>
              </a:solidFill>
              <a:prstDash val="solid"/>
              <a:round/>
            </a:ln>
          </p:spPr>
          <p:txBody>
            <a:bodyPr rtlCol="0" anchor="ctr"/>
            <a:lstStyle/>
            <a:p>
              <a:endParaRPr lang="en-US" dirty="0"/>
            </a:p>
          </p:txBody>
        </p:sp>
        <p:sp>
          <p:nvSpPr>
            <p:cNvPr id="80" name="Freeform: Shape 79">
              <a:extLst>
                <a:ext uri="{FF2B5EF4-FFF2-40B4-BE49-F238E27FC236}">
                  <a16:creationId xmlns:a16="http://schemas.microsoft.com/office/drawing/2014/main" id="{B64B6D52-23EF-4EB4-A9FD-0F3EA5041B44}"/>
                </a:ext>
              </a:extLst>
            </p:cNvPr>
            <p:cNvSpPr/>
            <p:nvPr/>
          </p:nvSpPr>
          <p:spPr>
            <a:xfrm>
              <a:off x="2854575" y="1094050"/>
              <a:ext cx="8345" cy="25035"/>
            </a:xfrm>
            <a:custGeom>
              <a:avLst/>
              <a:gdLst>
                <a:gd name="connsiteX0" fmla="*/ 0 w 8345"/>
                <a:gd name="connsiteY0" fmla="*/ 0 h 25035"/>
                <a:gd name="connsiteX1" fmla="*/ 0 w 8345"/>
                <a:gd name="connsiteY1" fmla="*/ 25036 h 25035"/>
              </a:gdLst>
              <a:ahLst/>
              <a:cxnLst>
                <a:cxn ang="0">
                  <a:pos x="connsiteX0" y="connsiteY0"/>
                </a:cxn>
                <a:cxn ang="0">
                  <a:pos x="connsiteX1" y="connsiteY1"/>
                </a:cxn>
              </a:cxnLst>
              <a:rect l="l" t="t" r="r" b="b"/>
              <a:pathLst>
                <a:path w="8345" h="25035">
                  <a:moveTo>
                    <a:pt x="0" y="0"/>
                  </a:moveTo>
                  <a:lnTo>
                    <a:pt x="0" y="25036"/>
                  </a:lnTo>
                </a:path>
              </a:pathLst>
            </a:custGeom>
            <a:ln w="12700" cap="flat">
              <a:solidFill>
                <a:srgbClr val="00B0F0"/>
              </a:solidFill>
              <a:prstDash val="solid"/>
              <a:round/>
            </a:ln>
          </p:spPr>
          <p:txBody>
            <a:bodyPr rtlCol="0" anchor="ctr"/>
            <a:lstStyle/>
            <a:p>
              <a:endParaRPr lang="en-US" dirty="0"/>
            </a:p>
          </p:txBody>
        </p:sp>
        <p:sp>
          <p:nvSpPr>
            <p:cNvPr id="81" name="Freeform: Shape 80">
              <a:extLst>
                <a:ext uri="{FF2B5EF4-FFF2-40B4-BE49-F238E27FC236}">
                  <a16:creationId xmlns:a16="http://schemas.microsoft.com/office/drawing/2014/main" id="{B53E315D-C8AA-4F63-9C6F-21A18AC5EC7F}"/>
                </a:ext>
              </a:extLst>
            </p:cNvPr>
            <p:cNvSpPr/>
            <p:nvPr/>
          </p:nvSpPr>
          <p:spPr>
            <a:xfrm>
              <a:off x="2854575" y="1352750"/>
              <a:ext cx="8345" cy="25035"/>
            </a:xfrm>
            <a:custGeom>
              <a:avLst/>
              <a:gdLst>
                <a:gd name="connsiteX0" fmla="*/ 0 w 8345"/>
                <a:gd name="connsiteY0" fmla="*/ 25036 h 25035"/>
                <a:gd name="connsiteX1" fmla="*/ 0 w 8345"/>
                <a:gd name="connsiteY1" fmla="*/ 0 h 25035"/>
              </a:gdLst>
              <a:ahLst/>
              <a:cxnLst>
                <a:cxn ang="0">
                  <a:pos x="connsiteX0" y="connsiteY0"/>
                </a:cxn>
                <a:cxn ang="0">
                  <a:pos x="connsiteX1" y="connsiteY1"/>
                </a:cxn>
              </a:cxnLst>
              <a:rect l="l" t="t" r="r" b="b"/>
              <a:pathLst>
                <a:path w="8345" h="25035">
                  <a:moveTo>
                    <a:pt x="0" y="25036"/>
                  </a:moveTo>
                  <a:lnTo>
                    <a:pt x="0" y="0"/>
                  </a:lnTo>
                </a:path>
              </a:pathLst>
            </a:custGeom>
            <a:ln w="12700" cap="flat">
              <a:solidFill>
                <a:srgbClr val="00B0F0"/>
              </a:solidFill>
              <a:prstDash val="solid"/>
              <a:round/>
            </a:ln>
          </p:spPr>
          <p:txBody>
            <a:bodyPr rtlCol="0" anchor="ctr"/>
            <a:lstStyle/>
            <a:p>
              <a:endParaRPr lang="en-US" dirty="0"/>
            </a:p>
          </p:txBody>
        </p:sp>
      </p:grpSp>
      <p:grpSp>
        <p:nvGrpSpPr>
          <p:cNvPr id="84" name="Graphic 82">
            <a:extLst>
              <a:ext uri="{FF2B5EF4-FFF2-40B4-BE49-F238E27FC236}">
                <a16:creationId xmlns:a16="http://schemas.microsoft.com/office/drawing/2014/main" id="{4B5BB579-4347-4BA1-A934-6AA5349AF9D1}"/>
              </a:ext>
            </a:extLst>
          </p:cNvPr>
          <p:cNvGrpSpPr/>
          <p:nvPr/>
        </p:nvGrpSpPr>
        <p:grpSpPr>
          <a:xfrm>
            <a:off x="2385784" y="2509111"/>
            <a:ext cx="286313" cy="230296"/>
            <a:chOff x="2364504" y="2509110"/>
            <a:chExt cx="307594" cy="247413"/>
          </a:xfrm>
          <a:noFill/>
        </p:grpSpPr>
        <p:sp>
          <p:nvSpPr>
            <p:cNvPr id="85" name="Freeform: Shape 84">
              <a:extLst>
                <a:ext uri="{FF2B5EF4-FFF2-40B4-BE49-F238E27FC236}">
                  <a16:creationId xmlns:a16="http://schemas.microsoft.com/office/drawing/2014/main" id="{F42533EE-3B35-4729-8E16-42C438CF17DC}"/>
                </a:ext>
              </a:extLst>
            </p:cNvPr>
            <p:cNvSpPr/>
            <p:nvPr/>
          </p:nvSpPr>
          <p:spPr>
            <a:xfrm>
              <a:off x="2504928" y="2549231"/>
              <a:ext cx="147110" cy="167171"/>
            </a:xfrm>
            <a:custGeom>
              <a:avLst/>
              <a:gdLst>
                <a:gd name="connsiteX0" fmla="*/ 147110 w 147110"/>
                <a:gd name="connsiteY0" fmla="*/ 167171 h 167171"/>
                <a:gd name="connsiteX1" fmla="*/ 147110 w 147110"/>
                <a:gd name="connsiteY1" fmla="*/ 13374 h 167171"/>
                <a:gd name="connsiteX2" fmla="*/ 133737 w 147110"/>
                <a:gd name="connsiteY2" fmla="*/ 0 h 167171"/>
                <a:gd name="connsiteX3" fmla="*/ 0 w 147110"/>
                <a:gd name="connsiteY3" fmla="*/ 0 h 167171"/>
              </a:gdLst>
              <a:ahLst/>
              <a:cxnLst>
                <a:cxn ang="0">
                  <a:pos x="connsiteX0" y="connsiteY0"/>
                </a:cxn>
                <a:cxn ang="0">
                  <a:pos x="connsiteX1" y="connsiteY1"/>
                </a:cxn>
                <a:cxn ang="0">
                  <a:pos x="connsiteX2" y="connsiteY2"/>
                </a:cxn>
                <a:cxn ang="0">
                  <a:pos x="connsiteX3" y="connsiteY3"/>
                </a:cxn>
              </a:cxnLst>
              <a:rect l="l" t="t" r="r" b="b"/>
              <a:pathLst>
                <a:path w="147110" h="167171">
                  <a:moveTo>
                    <a:pt x="147110" y="167171"/>
                  </a:moveTo>
                  <a:lnTo>
                    <a:pt x="147110" y="13374"/>
                  </a:lnTo>
                  <a:cubicBezTo>
                    <a:pt x="147110" y="6018"/>
                    <a:pt x="141092" y="0"/>
                    <a:pt x="133737" y="0"/>
                  </a:cubicBezTo>
                  <a:lnTo>
                    <a:pt x="0" y="0"/>
                  </a:lnTo>
                </a:path>
              </a:pathLst>
            </a:custGeom>
            <a:noFill/>
            <a:ln w="12700" cap="flat">
              <a:solidFill>
                <a:srgbClr val="44A68F"/>
              </a:solid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FCC44219-9A09-4A83-AE9E-FB77DB617636}"/>
                </a:ext>
              </a:extLst>
            </p:cNvPr>
            <p:cNvSpPr/>
            <p:nvPr/>
          </p:nvSpPr>
          <p:spPr>
            <a:xfrm>
              <a:off x="2551736" y="2716402"/>
              <a:ext cx="120363" cy="33434"/>
            </a:xfrm>
            <a:custGeom>
              <a:avLst/>
              <a:gdLst>
                <a:gd name="connsiteX0" fmla="*/ 0 w 120363"/>
                <a:gd name="connsiteY0" fmla="*/ 0 h 33434"/>
                <a:gd name="connsiteX1" fmla="*/ 120363 w 120363"/>
                <a:gd name="connsiteY1" fmla="*/ 0 h 33434"/>
                <a:gd name="connsiteX2" fmla="*/ 120363 w 120363"/>
                <a:gd name="connsiteY2" fmla="*/ 6687 h 33434"/>
                <a:gd name="connsiteX3" fmla="*/ 93616 w 120363"/>
                <a:gd name="connsiteY3" fmla="*/ 33434 h 33434"/>
                <a:gd name="connsiteX4" fmla="*/ 0 w 120363"/>
                <a:gd name="connsiteY4" fmla="*/ 33434 h 3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3" h="33434">
                  <a:moveTo>
                    <a:pt x="0" y="0"/>
                  </a:moveTo>
                  <a:lnTo>
                    <a:pt x="120363" y="0"/>
                  </a:lnTo>
                  <a:lnTo>
                    <a:pt x="120363" y="6687"/>
                  </a:lnTo>
                  <a:cubicBezTo>
                    <a:pt x="120363" y="21465"/>
                    <a:pt x="108394" y="33434"/>
                    <a:pt x="93616" y="33434"/>
                  </a:cubicBezTo>
                  <a:lnTo>
                    <a:pt x="0" y="33434"/>
                  </a:lnTo>
                </a:path>
              </a:pathLst>
            </a:custGeom>
            <a:noFill/>
            <a:ln w="12700" cap="flat">
              <a:solidFill>
                <a:srgbClr val="44A68F"/>
              </a:solid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A83B2CB2-422E-42D1-B272-9054EF290F03}"/>
                </a:ext>
              </a:extLst>
            </p:cNvPr>
            <p:cNvSpPr/>
            <p:nvPr/>
          </p:nvSpPr>
          <p:spPr>
            <a:xfrm>
              <a:off x="2551736" y="2656221"/>
              <a:ext cx="60181" cy="40121"/>
            </a:xfrm>
            <a:custGeom>
              <a:avLst/>
              <a:gdLst>
                <a:gd name="connsiteX0" fmla="*/ 0 w 60181"/>
                <a:gd name="connsiteY0" fmla="*/ 9830 h 40121"/>
                <a:gd name="connsiteX1" fmla="*/ 26680 w 60181"/>
                <a:gd name="connsiteY1" fmla="*/ 0 h 40121"/>
                <a:gd name="connsiteX2" fmla="*/ 26680 w 60181"/>
                <a:gd name="connsiteY2" fmla="*/ 0 h 40121"/>
                <a:gd name="connsiteX3" fmla="*/ 60182 w 60181"/>
                <a:gd name="connsiteY3" fmla="*/ 20061 h 40121"/>
                <a:gd name="connsiteX4" fmla="*/ 60182 w 60181"/>
                <a:gd name="connsiteY4" fmla="*/ 40121 h 40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1" h="40121">
                  <a:moveTo>
                    <a:pt x="0" y="9830"/>
                  </a:moveTo>
                  <a:cubicBezTo>
                    <a:pt x="6687" y="4413"/>
                    <a:pt x="17319" y="0"/>
                    <a:pt x="26680" y="0"/>
                  </a:cubicBezTo>
                  <a:lnTo>
                    <a:pt x="26680" y="0"/>
                  </a:lnTo>
                  <a:cubicBezTo>
                    <a:pt x="41726" y="0"/>
                    <a:pt x="60182" y="11368"/>
                    <a:pt x="60182" y="20061"/>
                  </a:cubicBezTo>
                  <a:lnTo>
                    <a:pt x="60182" y="40121"/>
                  </a:lnTo>
                </a:path>
              </a:pathLst>
            </a:custGeom>
            <a:noFill/>
            <a:ln w="12700" cap="flat">
              <a:solidFill>
                <a:srgbClr val="44A68F"/>
              </a:solid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8CD7B816-A821-4D8C-A402-37B493C1EB37}"/>
                </a:ext>
              </a:extLst>
            </p:cNvPr>
            <p:cNvSpPr/>
            <p:nvPr/>
          </p:nvSpPr>
          <p:spPr>
            <a:xfrm>
              <a:off x="2558423" y="2589352"/>
              <a:ext cx="40121" cy="46807"/>
            </a:xfrm>
            <a:custGeom>
              <a:avLst/>
              <a:gdLst>
                <a:gd name="connsiteX0" fmla="*/ 20061 w 40121"/>
                <a:gd name="connsiteY0" fmla="*/ 0 h 46807"/>
                <a:gd name="connsiteX1" fmla="*/ 40121 w 40121"/>
                <a:gd name="connsiteY1" fmla="*/ 16851 h 46807"/>
                <a:gd name="connsiteX2" fmla="*/ 40121 w 40121"/>
                <a:gd name="connsiteY2" fmla="*/ 29957 h 46807"/>
                <a:gd name="connsiteX3" fmla="*/ 20061 w 40121"/>
                <a:gd name="connsiteY3" fmla="*/ 46808 h 46807"/>
                <a:gd name="connsiteX4" fmla="*/ 0 w 40121"/>
                <a:gd name="connsiteY4" fmla="*/ 29957 h 46807"/>
                <a:gd name="connsiteX5" fmla="*/ 0 w 40121"/>
                <a:gd name="connsiteY5" fmla="*/ 16851 h 46807"/>
                <a:gd name="connsiteX6" fmla="*/ 20061 w 40121"/>
                <a:gd name="connsiteY6" fmla="*/ 0 h 4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21" h="46807">
                  <a:moveTo>
                    <a:pt x="20061" y="0"/>
                  </a:moveTo>
                  <a:cubicBezTo>
                    <a:pt x="30425" y="0"/>
                    <a:pt x="40121" y="7556"/>
                    <a:pt x="40121" y="16851"/>
                  </a:cubicBezTo>
                  <a:lnTo>
                    <a:pt x="40121" y="29957"/>
                  </a:lnTo>
                  <a:cubicBezTo>
                    <a:pt x="40121" y="39252"/>
                    <a:pt x="30425" y="46808"/>
                    <a:pt x="20061" y="46808"/>
                  </a:cubicBezTo>
                  <a:cubicBezTo>
                    <a:pt x="9696" y="46808"/>
                    <a:pt x="0" y="39252"/>
                    <a:pt x="0" y="29957"/>
                  </a:cubicBezTo>
                  <a:lnTo>
                    <a:pt x="0" y="16851"/>
                  </a:lnTo>
                  <a:cubicBezTo>
                    <a:pt x="0" y="7556"/>
                    <a:pt x="9696" y="0"/>
                    <a:pt x="20061" y="0"/>
                  </a:cubicBezTo>
                  <a:close/>
                </a:path>
              </a:pathLst>
            </a:custGeom>
            <a:noFill/>
            <a:ln w="12700" cap="flat">
              <a:solidFill>
                <a:srgbClr val="44A68F"/>
              </a:solid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646B3C3D-99A8-4EE8-8053-02231E3F96C2}"/>
                </a:ext>
              </a:extLst>
            </p:cNvPr>
            <p:cNvSpPr/>
            <p:nvPr/>
          </p:nvSpPr>
          <p:spPr>
            <a:xfrm>
              <a:off x="2411312" y="2509110"/>
              <a:ext cx="80242" cy="106989"/>
            </a:xfrm>
            <a:custGeom>
              <a:avLst/>
              <a:gdLst>
                <a:gd name="connsiteX0" fmla="*/ 40188 w 80242"/>
                <a:gd name="connsiteY0" fmla="*/ 106989 h 106989"/>
                <a:gd name="connsiteX1" fmla="*/ 80242 w 80242"/>
                <a:gd name="connsiteY1" fmla="*/ 66868 h 106989"/>
                <a:gd name="connsiteX2" fmla="*/ 80242 w 80242"/>
                <a:gd name="connsiteY2" fmla="*/ 40121 h 106989"/>
                <a:gd name="connsiteX3" fmla="*/ 40054 w 80242"/>
                <a:gd name="connsiteY3" fmla="*/ 0 h 106989"/>
                <a:gd name="connsiteX4" fmla="*/ 0 w 80242"/>
                <a:gd name="connsiteY4" fmla="*/ 40121 h 106989"/>
                <a:gd name="connsiteX5" fmla="*/ 0 w 80242"/>
                <a:gd name="connsiteY5" fmla="*/ 66868 h 106989"/>
                <a:gd name="connsiteX6" fmla="*/ 40188 w 80242"/>
                <a:gd name="connsiteY6" fmla="*/ 106989 h 10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42" h="106989">
                  <a:moveTo>
                    <a:pt x="40188" y="106989"/>
                  </a:moveTo>
                  <a:cubicBezTo>
                    <a:pt x="62589" y="106989"/>
                    <a:pt x="80242" y="92212"/>
                    <a:pt x="80242" y="66868"/>
                  </a:cubicBezTo>
                  <a:lnTo>
                    <a:pt x="80242" y="40121"/>
                  </a:lnTo>
                  <a:cubicBezTo>
                    <a:pt x="80242" y="14778"/>
                    <a:pt x="62455" y="0"/>
                    <a:pt x="40054" y="0"/>
                  </a:cubicBezTo>
                  <a:cubicBezTo>
                    <a:pt x="17653" y="0"/>
                    <a:pt x="0" y="14778"/>
                    <a:pt x="0" y="40121"/>
                  </a:cubicBezTo>
                  <a:lnTo>
                    <a:pt x="0" y="66868"/>
                  </a:lnTo>
                  <a:cubicBezTo>
                    <a:pt x="0" y="92212"/>
                    <a:pt x="17787" y="106989"/>
                    <a:pt x="40188" y="106989"/>
                  </a:cubicBezTo>
                  <a:close/>
                </a:path>
              </a:pathLst>
            </a:custGeom>
            <a:noFill/>
            <a:ln w="12700" cap="flat">
              <a:solidFill>
                <a:srgbClr val="44A68F"/>
              </a:solid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71A4BB63-A892-4E07-AAB5-C5243CB435D9}"/>
                </a:ext>
              </a:extLst>
            </p:cNvPr>
            <p:cNvSpPr/>
            <p:nvPr/>
          </p:nvSpPr>
          <p:spPr>
            <a:xfrm>
              <a:off x="2364504" y="2635492"/>
              <a:ext cx="173790" cy="121031"/>
            </a:xfrm>
            <a:custGeom>
              <a:avLst/>
              <a:gdLst>
                <a:gd name="connsiteX0" fmla="*/ 173791 w 173790"/>
                <a:gd name="connsiteY0" fmla="*/ 121032 h 121031"/>
                <a:gd name="connsiteX1" fmla="*/ 173724 w 173790"/>
                <a:gd name="connsiteY1" fmla="*/ 51087 h 121031"/>
                <a:gd name="connsiteX2" fmla="*/ 86795 w 173790"/>
                <a:gd name="connsiteY2" fmla="*/ 0 h 121031"/>
                <a:gd name="connsiteX3" fmla="*/ 0 w 173790"/>
                <a:gd name="connsiteY3" fmla="*/ 51087 h 121031"/>
                <a:gd name="connsiteX4" fmla="*/ 67 w 173790"/>
                <a:gd name="connsiteY4" fmla="*/ 121032 h 12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90" h="121031">
                  <a:moveTo>
                    <a:pt x="173791" y="121032"/>
                  </a:moveTo>
                  <a:lnTo>
                    <a:pt x="173724" y="51087"/>
                  </a:lnTo>
                  <a:cubicBezTo>
                    <a:pt x="173724" y="17386"/>
                    <a:pt x="116418" y="0"/>
                    <a:pt x="86795" y="0"/>
                  </a:cubicBezTo>
                  <a:cubicBezTo>
                    <a:pt x="57239" y="0"/>
                    <a:pt x="0" y="17386"/>
                    <a:pt x="0" y="51087"/>
                  </a:cubicBezTo>
                  <a:lnTo>
                    <a:pt x="67" y="121032"/>
                  </a:lnTo>
                </a:path>
              </a:pathLst>
            </a:custGeom>
            <a:noFill/>
            <a:ln w="12700" cap="flat">
              <a:solidFill>
                <a:srgbClr val="44A68F"/>
              </a:solidFill>
              <a:prstDash val="solid"/>
              <a:miter/>
            </a:ln>
          </p:spPr>
          <p:txBody>
            <a:bodyPr rtlCol="0" anchor="ctr"/>
            <a:lstStyle/>
            <a:p>
              <a:endParaRPr lang="en-US" dirty="0"/>
            </a:p>
          </p:txBody>
        </p:sp>
      </p:grpSp>
      <p:grpSp>
        <p:nvGrpSpPr>
          <p:cNvPr id="91" name="Graphic 58">
            <a:extLst>
              <a:ext uri="{FF2B5EF4-FFF2-40B4-BE49-F238E27FC236}">
                <a16:creationId xmlns:a16="http://schemas.microsoft.com/office/drawing/2014/main" id="{36A62454-94EF-47EA-B652-249F9513B17A}"/>
              </a:ext>
            </a:extLst>
          </p:cNvPr>
          <p:cNvGrpSpPr/>
          <p:nvPr/>
        </p:nvGrpSpPr>
        <p:grpSpPr>
          <a:xfrm>
            <a:off x="2740143" y="3792212"/>
            <a:ext cx="286292" cy="286292"/>
            <a:chOff x="7354254" y="736487"/>
            <a:chExt cx="457200" cy="457200"/>
          </a:xfrm>
        </p:grpSpPr>
        <p:sp>
          <p:nvSpPr>
            <p:cNvPr id="92" name="Freeform: Shape 91">
              <a:extLst>
                <a:ext uri="{FF2B5EF4-FFF2-40B4-BE49-F238E27FC236}">
                  <a16:creationId xmlns:a16="http://schemas.microsoft.com/office/drawing/2014/main" id="{614EE472-271B-436F-B833-44AE6CAFFC84}"/>
                </a:ext>
              </a:extLst>
            </p:cNvPr>
            <p:cNvSpPr/>
            <p:nvPr/>
          </p:nvSpPr>
          <p:spPr>
            <a:xfrm rot="-10800000">
              <a:off x="7763829" y="1107962"/>
              <a:ext cx="38100" cy="38100"/>
            </a:xfrm>
            <a:custGeom>
              <a:avLst/>
              <a:gdLst>
                <a:gd name="connsiteX0" fmla="*/ 0 w 38100"/>
                <a:gd name="connsiteY0" fmla="*/ 0 h 38100"/>
                <a:gd name="connsiteX1" fmla="*/ 38100 w 38100"/>
                <a:gd name="connsiteY1" fmla="*/ 0 h 38100"/>
                <a:gd name="connsiteX2" fmla="*/ 38100 w 38100"/>
                <a:gd name="connsiteY2" fmla="*/ 38100 h 38100"/>
                <a:gd name="connsiteX3" fmla="*/ 0 w 381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8100" h="38100">
                  <a:moveTo>
                    <a:pt x="0" y="0"/>
                  </a:moveTo>
                  <a:lnTo>
                    <a:pt x="38100" y="0"/>
                  </a:lnTo>
                  <a:lnTo>
                    <a:pt x="38100" y="38100"/>
                  </a:lnTo>
                  <a:lnTo>
                    <a:pt x="0" y="38100"/>
                  </a:lnTo>
                  <a:close/>
                </a:path>
              </a:pathLst>
            </a:custGeom>
            <a:noFill/>
            <a:ln w="12700" cap="flat">
              <a:solidFill>
                <a:srgbClr val="486AE5"/>
              </a:solid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4C522B91-4FA5-4184-8C3D-BB7F320032C3}"/>
                </a:ext>
              </a:extLst>
            </p:cNvPr>
            <p:cNvSpPr/>
            <p:nvPr/>
          </p:nvSpPr>
          <p:spPr>
            <a:xfrm>
              <a:off x="7582854" y="974612"/>
              <a:ext cx="9525" cy="209550"/>
            </a:xfrm>
            <a:custGeom>
              <a:avLst/>
              <a:gdLst>
                <a:gd name="connsiteX0" fmla="*/ 0 w 9525"/>
                <a:gd name="connsiteY0" fmla="*/ 0 h 209550"/>
                <a:gd name="connsiteX1" fmla="*/ 0 w 9525"/>
                <a:gd name="connsiteY1" fmla="*/ 209550 h 209550"/>
              </a:gdLst>
              <a:ahLst/>
              <a:cxnLst>
                <a:cxn ang="0">
                  <a:pos x="connsiteX0" y="connsiteY0"/>
                </a:cxn>
                <a:cxn ang="0">
                  <a:pos x="connsiteX1" y="connsiteY1"/>
                </a:cxn>
              </a:cxnLst>
              <a:rect l="l" t="t" r="r" b="b"/>
              <a:pathLst>
                <a:path w="9525" h="209550">
                  <a:moveTo>
                    <a:pt x="0" y="0"/>
                  </a:moveTo>
                  <a:lnTo>
                    <a:pt x="0" y="209550"/>
                  </a:lnTo>
                </a:path>
              </a:pathLst>
            </a:custGeom>
            <a:ln w="12700" cap="flat">
              <a:solidFill>
                <a:srgbClr val="486AE5"/>
              </a:solid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B3FF1167-CBBC-4565-A434-00697954DEA8}"/>
                </a:ext>
              </a:extLst>
            </p:cNvPr>
            <p:cNvSpPr/>
            <p:nvPr/>
          </p:nvSpPr>
          <p:spPr>
            <a:xfrm>
              <a:off x="7459029" y="926987"/>
              <a:ext cx="247650" cy="47625"/>
            </a:xfrm>
            <a:custGeom>
              <a:avLst/>
              <a:gdLst>
                <a:gd name="connsiteX0" fmla="*/ 0 w 247650"/>
                <a:gd name="connsiteY0" fmla="*/ 0 h 47625"/>
                <a:gd name="connsiteX1" fmla="*/ 0 w 247650"/>
                <a:gd name="connsiteY1" fmla="*/ 47625 h 47625"/>
                <a:gd name="connsiteX2" fmla="*/ 247650 w 247650"/>
                <a:gd name="connsiteY2" fmla="*/ 47625 h 47625"/>
                <a:gd name="connsiteX3" fmla="*/ 247650 w 247650"/>
                <a:gd name="connsiteY3" fmla="*/ 0 h 47625"/>
              </a:gdLst>
              <a:ahLst/>
              <a:cxnLst>
                <a:cxn ang="0">
                  <a:pos x="connsiteX0" y="connsiteY0"/>
                </a:cxn>
                <a:cxn ang="0">
                  <a:pos x="connsiteX1" y="connsiteY1"/>
                </a:cxn>
                <a:cxn ang="0">
                  <a:pos x="connsiteX2" y="connsiteY2"/>
                </a:cxn>
                <a:cxn ang="0">
                  <a:pos x="connsiteX3" y="connsiteY3"/>
                </a:cxn>
              </a:cxnLst>
              <a:rect l="l" t="t" r="r" b="b"/>
              <a:pathLst>
                <a:path w="247650" h="47625">
                  <a:moveTo>
                    <a:pt x="0" y="0"/>
                  </a:moveTo>
                  <a:lnTo>
                    <a:pt x="0" y="47625"/>
                  </a:lnTo>
                  <a:lnTo>
                    <a:pt x="247650" y="47625"/>
                  </a:lnTo>
                  <a:lnTo>
                    <a:pt x="247650" y="0"/>
                  </a:lnTo>
                </a:path>
              </a:pathLst>
            </a:custGeom>
            <a:noFill/>
            <a:ln w="12700" cap="flat">
              <a:solidFill>
                <a:srgbClr val="486AE5"/>
              </a:solid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97FB9983-8A19-498E-85AA-66AE766DCEC9}"/>
                </a:ext>
              </a:extLst>
            </p:cNvPr>
            <p:cNvSpPr/>
            <p:nvPr/>
          </p:nvSpPr>
          <p:spPr>
            <a:xfrm>
              <a:off x="7525704" y="936512"/>
              <a:ext cx="114300" cy="9525"/>
            </a:xfrm>
            <a:custGeom>
              <a:avLst/>
              <a:gdLst>
                <a:gd name="connsiteX0" fmla="*/ 0 w 114300"/>
                <a:gd name="connsiteY0" fmla="*/ 0 h 9525"/>
                <a:gd name="connsiteX1" fmla="*/ 114300 w 114300"/>
                <a:gd name="connsiteY1" fmla="*/ 0 h 9525"/>
              </a:gdLst>
              <a:ahLst/>
              <a:cxnLst>
                <a:cxn ang="0">
                  <a:pos x="connsiteX0" y="connsiteY0"/>
                </a:cxn>
                <a:cxn ang="0">
                  <a:pos x="connsiteX1" y="connsiteY1"/>
                </a:cxn>
              </a:cxnLst>
              <a:rect l="l" t="t" r="r" b="b"/>
              <a:pathLst>
                <a:path w="114300" h="9525">
                  <a:moveTo>
                    <a:pt x="0" y="0"/>
                  </a:moveTo>
                  <a:lnTo>
                    <a:pt x="114300" y="0"/>
                  </a:lnTo>
                </a:path>
              </a:pathLst>
            </a:custGeom>
            <a:ln w="12700" cap="flat">
              <a:solidFill>
                <a:srgbClr val="486AE5"/>
              </a:solid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1553B62D-DF5D-4468-AA92-658CE8068A39}"/>
                </a:ext>
              </a:extLst>
            </p:cNvPr>
            <p:cNvSpPr/>
            <p:nvPr/>
          </p:nvSpPr>
          <p:spPr>
            <a:xfrm>
              <a:off x="7659054" y="1050812"/>
              <a:ext cx="104775" cy="76200"/>
            </a:xfrm>
            <a:custGeom>
              <a:avLst/>
              <a:gdLst>
                <a:gd name="connsiteX0" fmla="*/ 0 w 104775"/>
                <a:gd name="connsiteY0" fmla="*/ 0 h 76200"/>
                <a:gd name="connsiteX1" fmla="*/ 0 w 104775"/>
                <a:gd name="connsiteY1" fmla="*/ 76200 h 76200"/>
                <a:gd name="connsiteX2" fmla="*/ 104775 w 104775"/>
                <a:gd name="connsiteY2" fmla="*/ 76200 h 76200"/>
              </a:gdLst>
              <a:ahLst/>
              <a:cxnLst>
                <a:cxn ang="0">
                  <a:pos x="connsiteX0" y="connsiteY0"/>
                </a:cxn>
                <a:cxn ang="0">
                  <a:pos x="connsiteX1" y="connsiteY1"/>
                </a:cxn>
                <a:cxn ang="0">
                  <a:pos x="connsiteX2" y="connsiteY2"/>
                </a:cxn>
              </a:cxnLst>
              <a:rect l="l" t="t" r="r" b="b"/>
              <a:pathLst>
                <a:path w="104775" h="76200">
                  <a:moveTo>
                    <a:pt x="0" y="0"/>
                  </a:moveTo>
                  <a:lnTo>
                    <a:pt x="0" y="76200"/>
                  </a:lnTo>
                  <a:lnTo>
                    <a:pt x="104775" y="76200"/>
                  </a:lnTo>
                </a:path>
              </a:pathLst>
            </a:custGeom>
            <a:noFill/>
            <a:ln w="12700" cap="flat">
              <a:solidFill>
                <a:srgbClr val="486AE5"/>
              </a:solid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66FABE00-34DA-4C38-8437-5797CB94178C}"/>
                </a:ext>
              </a:extLst>
            </p:cNvPr>
            <p:cNvSpPr/>
            <p:nvPr/>
          </p:nvSpPr>
          <p:spPr>
            <a:xfrm>
              <a:off x="7363779" y="746012"/>
              <a:ext cx="438150" cy="266700"/>
            </a:xfrm>
            <a:custGeom>
              <a:avLst/>
              <a:gdLst>
                <a:gd name="connsiteX0" fmla="*/ 247650 w 438150"/>
                <a:gd name="connsiteY0" fmla="*/ 266700 h 266700"/>
                <a:gd name="connsiteX1" fmla="*/ 352425 w 438150"/>
                <a:gd name="connsiteY1" fmla="*/ 266700 h 266700"/>
                <a:gd name="connsiteX2" fmla="*/ 438150 w 438150"/>
                <a:gd name="connsiteY2" fmla="*/ 180975 h 266700"/>
                <a:gd name="connsiteX3" fmla="*/ 352425 w 438150"/>
                <a:gd name="connsiteY3" fmla="*/ 95250 h 266700"/>
                <a:gd name="connsiteX4" fmla="*/ 322326 w 438150"/>
                <a:gd name="connsiteY4" fmla="*/ 100775 h 266700"/>
                <a:gd name="connsiteX5" fmla="*/ 204788 w 438150"/>
                <a:gd name="connsiteY5" fmla="*/ 0 h 266700"/>
                <a:gd name="connsiteX6" fmla="*/ 85916 w 438150"/>
                <a:gd name="connsiteY6" fmla="*/ 114967 h 266700"/>
                <a:gd name="connsiteX7" fmla="*/ 76200 w 438150"/>
                <a:gd name="connsiteY7" fmla="*/ 114300 h 266700"/>
                <a:gd name="connsiteX8" fmla="*/ 0 w 438150"/>
                <a:gd name="connsiteY8" fmla="*/ 190500 h 266700"/>
                <a:gd name="connsiteX9" fmla="*/ 76200 w 438150"/>
                <a:gd name="connsiteY9" fmla="*/ 266700 h 266700"/>
                <a:gd name="connsiteX10" fmla="*/ 190500 w 438150"/>
                <a:gd name="connsiteY10"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50" h="266700">
                  <a:moveTo>
                    <a:pt x="247650" y="266700"/>
                  </a:moveTo>
                  <a:lnTo>
                    <a:pt x="352425" y="266700"/>
                  </a:lnTo>
                  <a:cubicBezTo>
                    <a:pt x="399764" y="266700"/>
                    <a:pt x="438150" y="228314"/>
                    <a:pt x="438150" y="180975"/>
                  </a:cubicBezTo>
                  <a:cubicBezTo>
                    <a:pt x="438150" y="133636"/>
                    <a:pt x="399764" y="95250"/>
                    <a:pt x="352425" y="95250"/>
                  </a:cubicBezTo>
                  <a:cubicBezTo>
                    <a:pt x="341852" y="95250"/>
                    <a:pt x="331661" y="97250"/>
                    <a:pt x="322326" y="100775"/>
                  </a:cubicBezTo>
                  <a:cubicBezTo>
                    <a:pt x="313468" y="43720"/>
                    <a:pt x="264319" y="0"/>
                    <a:pt x="204788" y="0"/>
                  </a:cubicBezTo>
                  <a:cubicBezTo>
                    <a:pt x="140399" y="0"/>
                    <a:pt x="88106" y="51149"/>
                    <a:pt x="85916" y="114967"/>
                  </a:cubicBezTo>
                  <a:cubicBezTo>
                    <a:pt x="82772" y="114586"/>
                    <a:pt x="79534" y="114300"/>
                    <a:pt x="76200" y="114300"/>
                  </a:cubicBezTo>
                  <a:cubicBezTo>
                    <a:pt x="34100" y="114300"/>
                    <a:pt x="0" y="148400"/>
                    <a:pt x="0" y="190500"/>
                  </a:cubicBezTo>
                  <a:cubicBezTo>
                    <a:pt x="0" y="232601"/>
                    <a:pt x="34100" y="266700"/>
                    <a:pt x="76200" y="266700"/>
                  </a:cubicBezTo>
                  <a:lnTo>
                    <a:pt x="190500" y="266700"/>
                  </a:lnTo>
                </a:path>
              </a:pathLst>
            </a:custGeom>
            <a:noFill/>
            <a:ln w="12700" cap="flat">
              <a:solidFill>
                <a:srgbClr val="486AE5"/>
              </a:solid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7233D71A-2B59-4989-A160-720EFD812F9E}"/>
                </a:ext>
              </a:extLst>
            </p:cNvPr>
            <p:cNvSpPr/>
            <p:nvPr/>
          </p:nvSpPr>
          <p:spPr>
            <a:xfrm>
              <a:off x="7487604" y="784112"/>
              <a:ext cx="80962" cy="80962"/>
            </a:xfrm>
            <a:custGeom>
              <a:avLst/>
              <a:gdLst>
                <a:gd name="connsiteX0" fmla="*/ 0 w 80962"/>
                <a:gd name="connsiteY0" fmla="*/ 80963 h 80962"/>
                <a:gd name="connsiteX1" fmla="*/ 80963 w 80962"/>
                <a:gd name="connsiteY1" fmla="*/ 0 h 80962"/>
              </a:gdLst>
              <a:ahLst/>
              <a:cxnLst>
                <a:cxn ang="0">
                  <a:pos x="connsiteX0" y="connsiteY0"/>
                </a:cxn>
                <a:cxn ang="0">
                  <a:pos x="connsiteX1" y="connsiteY1"/>
                </a:cxn>
              </a:cxnLst>
              <a:rect l="l" t="t" r="r" b="b"/>
              <a:pathLst>
                <a:path w="80962" h="80962">
                  <a:moveTo>
                    <a:pt x="0" y="80963"/>
                  </a:moveTo>
                  <a:cubicBezTo>
                    <a:pt x="0" y="36290"/>
                    <a:pt x="36290" y="0"/>
                    <a:pt x="80963" y="0"/>
                  </a:cubicBezTo>
                </a:path>
              </a:pathLst>
            </a:custGeom>
            <a:noFill/>
            <a:ln w="12700" cap="flat">
              <a:solidFill>
                <a:srgbClr val="486AE5"/>
              </a:solid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917A3905-B1FF-4E82-8AED-CCE9D6A7E1D4}"/>
                </a:ext>
              </a:extLst>
            </p:cNvPr>
            <p:cNvSpPr/>
            <p:nvPr/>
          </p:nvSpPr>
          <p:spPr>
            <a:xfrm>
              <a:off x="7544754" y="1155587"/>
              <a:ext cx="76200" cy="28575"/>
            </a:xfrm>
            <a:custGeom>
              <a:avLst/>
              <a:gdLst>
                <a:gd name="connsiteX0" fmla="*/ 0 w 76200"/>
                <a:gd name="connsiteY0" fmla="*/ 0 h 28575"/>
                <a:gd name="connsiteX1" fmla="*/ 38100 w 76200"/>
                <a:gd name="connsiteY1" fmla="*/ 28575 h 28575"/>
                <a:gd name="connsiteX2" fmla="*/ 76200 w 76200"/>
                <a:gd name="connsiteY2" fmla="*/ 0 h 28575"/>
              </a:gdLst>
              <a:ahLst/>
              <a:cxnLst>
                <a:cxn ang="0">
                  <a:pos x="connsiteX0" y="connsiteY0"/>
                </a:cxn>
                <a:cxn ang="0">
                  <a:pos x="connsiteX1" y="connsiteY1"/>
                </a:cxn>
                <a:cxn ang="0">
                  <a:pos x="connsiteX2" y="connsiteY2"/>
                </a:cxn>
              </a:cxnLst>
              <a:rect l="l" t="t" r="r" b="b"/>
              <a:pathLst>
                <a:path w="76200" h="28575">
                  <a:moveTo>
                    <a:pt x="0" y="0"/>
                  </a:moveTo>
                  <a:lnTo>
                    <a:pt x="38100" y="28575"/>
                  </a:lnTo>
                  <a:lnTo>
                    <a:pt x="76200" y="0"/>
                  </a:lnTo>
                </a:path>
              </a:pathLst>
            </a:custGeom>
            <a:noFill/>
            <a:ln w="12700" cap="flat">
              <a:solidFill>
                <a:srgbClr val="486AE5"/>
              </a:solid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6E6FFD0C-F9B2-4E91-B37A-3A491FFB35E2}"/>
                </a:ext>
              </a:extLst>
            </p:cNvPr>
            <p:cNvSpPr/>
            <p:nvPr/>
          </p:nvSpPr>
          <p:spPr>
            <a:xfrm>
              <a:off x="7620954" y="1050812"/>
              <a:ext cx="76200" cy="28575"/>
            </a:xfrm>
            <a:custGeom>
              <a:avLst/>
              <a:gdLst>
                <a:gd name="connsiteX0" fmla="*/ 76200 w 76200"/>
                <a:gd name="connsiteY0" fmla="*/ 28575 h 28575"/>
                <a:gd name="connsiteX1" fmla="*/ 38100 w 76200"/>
                <a:gd name="connsiteY1" fmla="*/ 0 h 28575"/>
                <a:gd name="connsiteX2" fmla="*/ 0 w 76200"/>
                <a:gd name="connsiteY2" fmla="*/ 28575 h 28575"/>
              </a:gdLst>
              <a:ahLst/>
              <a:cxnLst>
                <a:cxn ang="0">
                  <a:pos x="connsiteX0" y="connsiteY0"/>
                </a:cxn>
                <a:cxn ang="0">
                  <a:pos x="connsiteX1" y="connsiteY1"/>
                </a:cxn>
                <a:cxn ang="0">
                  <a:pos x="connsiteX2" y="connsiteY2"/>
                </a:cxn>
              </a:cxnLst>
              <a:rect l="l" t="t" r="r" b="b"/>
              <a:pathLst>
                <a:path w="76200" h="28575">
                  <a:moveTo>
                    <a:pt x="76200" y="28575"/>
                  </a:moveTo>
                  <a:lnTo>
                    <a:pt x="38100" y="0"/>
                  </a:lnTo>
                  <a:lnTo>
                    <a:pt x="0" y="28575"/>
                  </a:lnTo>
                </a:path>
              </a:pathLst>
            </a:custGeom>
            <a:noFill/>
            <a:ln w="12700" cap="flat">
              <a:solidFill>
                <a:srgbClr val="486AE5"/>
              </a:solid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80E264F2-7237-404D-918A-B9E01AFD7123}"/>
                </a:ext>
              </a:extLst>
            </p:cNvPr>
            <p:cNvSpPr/>
            <p:nvPr/>
          </p:nvSpPr>
          <p:spPr>
            <a:xfrm>
              <a:off x="7363779" y="1107962"/>
              <a:ext cx="38100" cy="38100"/>
            </a:xfrm>
            <a:custGeom>
              <a:avLst/>
              <a:gdLst>
                <a:gd name="connsiteX0" fmla="*/ 0 w 38100"/>
                <a:gd name="connsiteY0" fmla="*/ 0 h 38100"/>
                <a:gd name="connsiteX1" fmla="*/ 38100 w 38100"/>
                <a:gd name="connsiteY1" fmla="*/ 0 h 38100"/>
                <a:gd name="connsiteX2" fmla="*/ 38100 w 38100"/>
                <a:gd name="connsiteY2" fmla="*/ 38100 h 38100"/>
                <a:gd name="connsiteX3" fmla="*/ 0 w 381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8100" h="38100">
                  <a:moveTo>
                    <a:pt x="0" y="0"/>
                  </a:moveTo>
                  <a:lnTo>
                    <a:pt x="38100" y="0"/>
                  </a:lnTo>
                  <a:lnTo>
                    <a:pt x="38100" y="38100"/>
                  </a:lnTo>
                  <a:lnTo>
                    <a:pt x="0" y="38100"/>
                  </a:lnTo>
                  <a:close/>
                </a:path>
              </a:pathLst>
            </a:custGeom>
            <a:noFill/>
            <a:ln w="12700" cap="flat">
              <a:solidFill>
                <a:srgbClr val="486AE5"/>
              </a:solid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7946B81D-CF98-47F3-82AD-64DC4B5464F3}"/>
                </a:ext>
              </a:extLst>
            </p:cNvPr>
            <p:cNvSpPr/>
            <p:nvPr/>
          </p:nvSpPr>
          <p:spPr>
            <a:xfrm>
              <a:off x="7401879" y="1050812"/>
              <a:ext cx="104775" cy="76200"/>
            </a:xfrm>
            <a:custGeom>
              <a:avLst/>
              <a:gdLst>
                <a:gd name="connsiteX0" fmla="*/ 104775 w 104775"/>
                <a:gd name="connsiteY0" fmla="*/ 0 h 76200"/>
                <a:gd name="connsiteX1" fmla="*/ 104775 w 104775"/>
                <a:gd name="connsiteY1" fmla="*/ 76200 h 76200"/>
                <a:gd name="connsiteX2" fmla="*/ 0 w 104775"/>
                <a:gd name="connsiteY2" fmla="*/ 76200 h 76200"/>
              </a:gdLst>
              <a:ahLst/>
              <a:cxnLst>
                <a:cxn ang="0">
                  <a:pos x="connsiteX0" y="connsiteY0"/>
                </a:cxn>
                <a:cxn ang="0">
                  <a:pos x="connsiteX1" y="connsiteY1"/>
                </a:cxn>
                <a:cxn ang="0">
                  <a:pos x="connsiteX2" y="connsiteY2"/>
                </a:cxn>
              </a:cxnLst>
              <a:rect l="l" t="t" r="r" b="b"/>
              <a:pathLst>
                <a:path w="104775" h="76200">
                  <a:moveTo>
                    <a:pt x="104775" y="0"/>
                  </a:moveTo>
                  <a:lnTo>
                    <a:pt x="104775" y="76200"/>
                  </a:lnTo>
                  <a:lnTo>
                    <a:pt x="0" y="76200"/>
                  </a:lnTo>
                </a:path>
              </a:pathLst>
            </a:custGeom>
            <a:noFill/>
            <a:ln w="12700" cap="flat">
              <a:solidFill>
                <a:srgbClr val="486AE5"/>
              </a:solid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E5295598-745F-483E-AC9C-A3B5DBE96277}"/>
                </a:ext>
              </a:extLst>
            </p:cNvPr>
            <p:cNvSpPr/>
            <p:nvPr/>
          </p:nvSpPr>
          <p:spPr>
            <a:xfrm>
              <a:off x="7468554" y="1050812"/>
              <a:ext cx="76200" cy="28575"/>
            </a:xfrm>
            <a:custGeom>
              <a:avLst/>
              <a:gdLst>
                <a:gd name="connsiteX0" fmla="*/ 0 w 76200"/>
                <a:gd name="connsiteY0" fmla="*/ 28575 h 28575"/>
                <a:gd name="connsiteX1" fmla="*/ 38100 w 76200"/>
                <a:gd name="connsiteY1" fmla="*/ 0 h 28575"/>
                <a:gd name="connsiteX2" fmla="*/ 76200 w 76200"/>
                <a:gd name="connsiteY2" fmla="*/ 28575 h 28575"/>
              </a:gdLst>
              <a:ahLst/>
              <a:cxnLst>
                <a:cxn ang="0">
                  <a:pos x="connsiteX0" y="connsiteY0"/>
                </a:cxn>
                <a:cxn ang="0">
                  <a:pos x="connsiteX1" y="connsiteY1"/>
                </a:cxn>
                <a:cxn ang="0">
                  <a:pos x="connsiteX2" y="connsiteY2"/>
                </a:cxn>
              </a:cxnLst>
              <a:rect l="l" t="t" r="r" b="b"/>
              <a:pathLst>
                <a:path w="76200" h="28575">
                  <a:moveTo>
                    <a:pt x="0" y="28575"/>
                  </a:moveTo>
                  <a:lnTo>
                    <a:pt x="38100" y="0"/>
                  </a:lnTo>
                  <a:lnTo>
                    <a:pt x="76200" y="28575"/>
                  </a:lnTo>
                </a:path>
              </a:pathLst>
            </a:custGeom>
            <a:noFill/>
            <a:ln w="12700" cap="flat">
              <a:solidFill>
                <a:srgbClr val="486AE5"/>
              </a:solidFill>
              <a:prstDash val="solid"/>
              <a:miter/>
            </a:ln>
          </p:spPr>
          <p:txBody>
            <a:bodyPr rtlCol="0" anchor="ctr"/>
            <a:lstStyle/>
            <a:p>
              <a:endParaRPr lang="en-US" dirty="0"/>
            </a:p>
          </p:txBody>
        </p:sp>
      </p:grpSp>
      <p:grpSp>
        <p:nvGrpSpPr>
          <p:cNvPr id="107" name="Graphic 104">
            <a:extLst>
              <a:ext uri="{FF2B5EF4-FFF2-40B4-BE49-F238E27FC236}">
                <a16:creationId xmlns:a16="http://schemas.microsoft.com/office/drawing/2014/main" id="{408367AF-12F3-416D-B90D-2127BF78E567}"/>
              </a:ext>
            </a:extLst>
          </p:cNvPr>
          <p:cNvGrpSpPr/>
          <p:nvPr/>
        </p:nvGrpSpPr>
        <p:grpSpPr>
          <a:xfrm>
            <a:off x="6467983" y="2449020"/>
            <a:ext cx="298685" cy="336236"/>
            <a:chOff x="5162882" y="1971675"/>
            <a:chExt cx="372295" cy="419100"/>
          </a:xfrm>
          <a:noFill/>
        </p:grpSpPr>
        <p:sp>
          <p:nvSpPr>
            <p:cNvPr id="108" name="Freeform: Shape 107">
              <a:extLst>
                <a:ext uri="{FF2B5EF4-FFF2-40B4-BE49-F238E27FC236}">
                  <a16:creationId xmlns:a16="http://schemas.microsoft.com/office/drawing/2014/main" id="{4FC2EE05-4E3A-42C8-8DA6-E0E03BC57497}"/>
                </a:ext>
              </a:extLst>
            </p:cNvPr>
            <p:cNvSpPr/>
            <p:nvPr/>
          </p:nvSpPr>
          <p:spPr>
            <a:xfrm>
              <a:off x="5162882" y="2057400"/>
              <a:ext cx="248375" cy="238125"/>
            </a:xfrm>
            <a:custGeom>
              <a:avLst/>
              <a:gdLst>
                <a:gd name="connsiteX0" fmla="*/ 76630 w 248375"/>
                <a:gd name="connsiteY0" fmla="*/ 161925 h 238125"/>
                <a:gd name="connsiteX1" fmla="*/ 76630 w 248375"/>
                <a:gd name="connsiteY1" fmla="*/ 142875 h 238125"/>
                <a:gd name="connsiteX2" fmla="*/ 19480 w 248375"/>
                <a:gd name="connsiteY2" fmla="*/ 76200 h 238125"/>
                <a:gd name="connsiteX3" fmla="*/ 2049 w 248375"/>
                <a:gd name="connsiteY3" fmla="*/ 47053 h 238125"/>
                <a:gd name="connsiteX4" fmla="*/ 19480 w 248375"/>
                <a:gd name="connsiteY4" fmla="*/ 0 h 238125"/>
                <a:gd name="connsiteX5" fmla="*/ 48055 w 248375"/>
                <a:gd name="connsiteY5" fmla="*/ 47625 h 238125"/>
                <a:gd name="connsiteX6" fmla="*/ 86155 w 248375"/>
                <a:gd name="connsiteY6" fmla="*/ 85725 h 238125"/>
                <a:gd name="connsiteX7" fmla="*/ 113587 w 248375"/>
                <a:gd name="connsiteY7" fmla="*/ 95250 h 238125"/>
                <a:gd name="connsiteX8" fmla="*/ 134828 w 248375"/>
                <a:gd name="connsiteY8" fmla="*/ 95250 h 238125"/>
                <a:gd name="connsiteX9" fmla="*/ 162260 w 248375"/>
                <a:gd name="connsiteY9" fmla="*/ 85725 h 238125"/>
                <a:gd name="connsiteX10" fmla="*/ 200360 w 248375"/>
                <a:gd name="connsiteY10" fmla="*/ 47625 h 238125"/>
                <a:gd name="connsiteX11" fmla="*/ 228935 w 248375"/>
                <a:gd name="connsiteY11" fmla="*/ 0 h 238125"/>
                <a:gd name="connsiteX12" fmla="*/ 246365 w 248375"/>
                <a:gd name="connsiteY12" fmla="*/ 47053 h 238125"/>
                <a:gd name="connsiteX13" fmla="*/ 229030 w 248375"/>
                <a:gd name="connsiteY13" fmla="*/ 76200 h 238125"/>
                <a:gd name="connsiteX14" fmla="*/ 171880 w 248375"/>
                <a:gd name="connsiteY14" fmla="*/ 142875 h 238125"/>
                <a:gd name="connsiteX15" fmla="*/ 171880 w 248375"/>
                <a:gd name="connsiteY15" fmla="*/ 2381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75" h="238125">
                  <a:moveTo>
                    <a:pt x="76630" y="161925"/>
                  </a:moveTo>
                  <a:lnTo>
                    <a:pt x="76630" y="142875"/>
                  </a:lnTo>
                  <a:lnTo>
                    <a:pt x="19480" y="76200"/>
                  </a:lnTo>
                  <a:lnTo>
                    <a:pt x="2049" y="47053"/>
                  </a:lnTo>
                  <a:cubicBezTo>
                    <a:pt x="-4047" y="31909"/>
                    <a:pt x="3954" y="5239"/>
                    <a:pt x="19480" y="0"/>
                  </a:cubicBezTo>
                  <a:lnTo>
                    <a:pt x="48055" y="47625"/>
                  </a:lnTo>
                  <a:lnTo>
                    <a:pt x="86155" y="85725"/>
                  </a:lnTo>
                  <a:cubicBezTo>
                    <a:pt x="92251" y="92012"/>
                    <a:pt x="104919" y="95250"/>
                    <a:pt x="113587" y="95250"/>
                  </a:cubicBezTo>
                  <a:lnTo>
                    <a:pt x="134828" y="95250"/>
                  </a:lnTo>
                  <a:cubicBezTo>
                    <a:pt x="143495" y="95250"/>
                    <a:pt x="156259" y="92012"/>
                    <a:pt x="162260" y="85725"/>
                  </a:cubicBezTo>
                  <a:lnTo>
                    <a:pt x="200360" y="47625"/>
                  </a:lnTo>
                  <a:lnTo>
                    <a:pt x="228935" y="0"/>
                  </a:lnTo>
                  <a:cubicBezTo>
                    <a:pt x="244460" y="5143"/>
                    <a:pt x="252366" y="31814"/>
                    <a:pt x="246365" y="47053"/>
                  </a:cubicBezTo>
                  <a:lnTo>
                    <a:pt x="229030" y="76200"/>
                  </a:lnTo>
                  <a:lnTo>
                    <a:pt x="171880" y="142875"/>
                  </a:lnTo>
                  <a:lnTo>
                    <a:pt x="171880" y="238125"/>
                  </a:lnTo>
                </a:path>
              </a:pathLst>
            </a:custGeom>
            <a:noFill/>
            <a:ln w="12700" cap="flat">
              <a:solidFill>
                <a:srgbClr val="44A68F"/>
              </a:solid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7CEF2FAD-8077-4EF4-802A-08D0B9B707A6}"/>
                </a:ext>
              </a:extLst>
            </p:cNvPr>
            <p:cNvSpPr/>
            <p:nvPr/>
          </p:nvSpPr>
          <p:spPr>
            <a:xfrm>
              <a:off x="5258562" y="2057400"/>
              <a:ext cx="57150" cy="66865"/>
            </a:xfrm>
            <a:custGeom>
              <a:avLst/>
              <a:gdLst>
                <a:gd name="connsiteX0" fmla="*/ 28575 w 57150"/>
                <a:gd name="connsiteY0" fmla="*/ 0 h 66865"/>
                <a:gd name="connsiteX1" fmla="*/ 57150 w 57150"/>
                <a:gd name="connsiteY1" fmla="*/ 28670 h 66865"/>
                <a:gd name="connsiteX2" fmla="*/ 57150 w 57150"/>
                <a:gd name="connsiteY2" fmla="*/ 38195 h 66865"/>
                <a:gd name="connsiteX3" fmla="*/ 28575 w 57150"/>
                <a:gd name="connsiteY3" fmla="*/ 66866 h 66865"/>
                <a:gd name="connsiteX4" fmla="*/ 0 w 57150"/>
                <a:gd name="connsiteY4" fmla="*/ 38195 h 66865"/>
                <a:gd name="connsiteX5" fmla="*/ 0 w 57150"/>
                <a:gd name="connsiteY5" fmla="*/ 28670 h 66865"/>
                <a:gd name="connsiteX6" fmla="*/ 28575 w 57150"/>
                <a:gd name="connsiteY6" fmla="*/ 0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66865">
                  <a:moveTo>
                    <a:pt x="28575" y="0"/>
                  </a:moveTo>
                  <a:cubicBezTo>
                    <a:pt x="45720" y="0"/>
                    <a:pt x="57150" y="12859"/>
                    <a:pt x="57150" y="28670"/>
                  </a:cubicBezTo>
                  <a:lnTo>
                    <a:pt x="57150" y="38195"/>
                  </a:lnTo>
                  <a:cubicBezTo>
                    <a:pt x="57150" y="54007"/>
                    <a:pt x="45720" y="66866"/>
                    <a:pt x="28575" y="66866"/>
                  </a:cubicBezTo>
                  <a:cubicBezTo>
                    <a:pt x="11430" y="66866"/>
                    <a:pt x="0" y="54007"/>
                    <a:pt x="0" y="38195"/>
                  </a:cubicBezTo>
                  <a:lnTo>
                    <a:pt x="0" y="28670"/>
                  </a:lnTo>
                  <a:cubicBezTo>
                    <a:pt x="0" y="12859"/>
                    <a:pt x="11430" y="0"/>
                    <a:pt x="28575" y="0"/>
                  </a:cubicBezTo>
                  <a:close/>
                </a:path>
              </a:pathLst>
            </a:custGeom>
            <a:noFill/>
            <a:ln w="12700" cap="flat">
              <a:solidFill>
                <a:srgbClr val="44A68F"/>
              </a:solid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9A670C5D-3AD5-4602-AF6D-1814B9DF7D7B}"/>
                </a:ext>
              </a:extLst>
            </p:cNvPr>
            <p:cNvSpPr/>
            <p:nvPr/>
          </p:nvSpPr>
          <p:spPr>
            <a:xfrm>
              <a:off x="5382387" y="2209704"/>
              <a:ext cx="57150" cy="66865"/>
            </a:xfrm>
            <a:custGeom>
              <a:avLst/>
              <a:gdLst>
                <a:gd name="connsiteX0" fmla="*/ 28575 w 57150"/>
                <a:gd name="connsiteY0" fmla="*/ 66865 h 66865"/>
                <a:gd name="connsiteX1" fmla="*/ 0 w 57150"/>
                <a:gd name="connsiteY1" fmla="*/ 38195 h 66865"/>
                <a:gd name="connsiteX2" fmla="*/ 0 w 57150"/>
                <a:gd name="connsiteY2" fmla="*/ 28670 h 66865"/>
                <a:gd name="connsiteX3" fmla="*/ 28575 w 57150"/>
                <a:gd name="connsiteY3" fmla="*/ 0 h 66865"/>
                <a:gd name="connsiteX4" fmla="*/ 57150 w 57150"/>
                <a:gd name="connsiteY4" fmla="*/ 28670 h 66865"/>
                <a:gd name="connsiteX5" fmla="*/ 57150 w 57150"/>
                <a:gd name="connsiteY5" fmla="*/ 38195 h 66865"/>
                <a:gd name="connsiteX6" fmla="*/ 28575 w 57150"/>
                <a:gd name="connsiteY6" fmla="*/ 6686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66865">
                  <a:moveTo>
                    <a:pt x="28575" y="66865"/>
                  </a:moveTo>
                  <a:cubicBezTo>
                    <a:pt x="11430" y="66865"/>
                    <a:pt x="0" y="54007"/>
                    <a:pt x="0" y="38195"/>
                  </a:cubicBezTo>
                  <a:lnTo>
                    <a:pt x="0" y="28670"/>
                  </a:lnTo>
                  <a:cubicBezTo>
                    <a:pt x="0" y="12859"/>
                    <a:pt x="11430" y="0"/>
                    <a:pt x="28575" y="0"/>
                  </a:cubicBezTo>
                  <a:cubicBezTo>
                    <a:pt x="45720" y="0"/>
                    <a:pt x="57150" y="12859"/>
                    <a:pt x="57150" y="28670"/>
                  </a:cubicBezTo>
                  <a:lnTo>
                    <a:pt x="57150" y="38195"/>
                  </a:lnTo>
                  <a:cubicBezTo>
                    <a:pt x="57150" y="54102"/>
                    <a:pt x="45815" y="66865"/>
                    <a:pt x="28575" y="66865"/>
                  </a:cubicBezTo>
                  <a:close/>
                </a:path>
              </a:pathLst>
            </a:custGeom>
            <a:noFill/>
            <a:ln w="12700" cap="flat">
              <a:solidFill>
                <a:srgbClr val="44A68F"/>
              </a:solid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DA88D28B-2924-443C-B684-34D29A586FCE}"/>
                </a:ext>
              </a:extLst>
            </p:cNvPr>
            <p:cNvSpPr/>
            <p:nvPr/>
          </p:nvSpPr>
          <p:spPr>
            <a:xfrm>
              <a:off x="5354192" y="2209800"/>
              <a:ext cx="180985" cy="180975"/>
            </a:xfrm>
            <a:custGeom>
              <a:avLst/>
              <a:gdLst>
                <a:gd name="connsiteX0" fmla="*/ 0 w 180985"/>
                <a:gd name="connsiteY0" fmla="*/ 180975 h 180975"/>
                <a:gd name="connsiteX1" fmla="*/ 0 w 180985"/>
                <a:gd name="connsiteY1" fmla="*/ 133350 h 180975"/>
                <a:gd name="connsiteX2" fmla="*/ 56769 w 180985"/>
                <a:gd name="connsiteY2" fmla="*/ 95250 h 180975"/>
                <a:gd name="connsiteX3" fmla="*/ 67437 w 180985"/>
                <a:gd name="connsiteY3" fmla="*/ 95250 h 180975"/>
                <a:gd name="connsiteX4" fmla="*/ 94869 w 180985"/>
                <a:gd name="connsiteY4" fmla="*/ 85725 h 180975"/>
                <a:gd name="connsiteX5" fmla="*/ 132969 w 180985"/>
                <a:gd name="connsiteY5" fmla="*/ 66675 h 180975"/>
                <a:gd name="connsiteX6" fmla="*/ 161544 w 180985"/>
                <a:gd name="connsiteY6" fmla="*/ 0 h 180975"/>
                <a:gd name="connsiteX7" fmla="*/ 161544 w 180985"/>
                <a:gd name="connsiteY7" fmla="*/ 0 h 180975"/>
                <a:gd name="connsiteX8" fmla="*/ 178975 w 180985"/>
                <a:gd name="connsiteY8" fmla="*/ 56579 h 180975"/>
                <a:gd name="connsiteX9" fmla="*/ 161544 w 180985"/>
                <a:gd name="connsiteY9" fmla="*/ 95250 h 180975"/>
                <a:gd name="connsiteX10" fmla="*/ 104775 w 180985"/>
                <a:gd name="connsiteY10" fmla="*/ 142875 h 180975"/>
                <a:gd name="connsiteX11" fmla="*/ 104775 w 180985"/>
                <a:gd name="connsiteY11"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85" h="180975">
                  <a:moveTo>
                    <a:pt x="0" y="180975"/>
                  </a:moveTo>
                  <a:lnTo>
                    <a:pt x="0" y="133350"/>
                  </a:lnTo>
                  <a:cubicBezTo>
                    <a:pt x="0" y="101918"/>
                    <a:pt x="33623" y="95250"/>
                    <a:pt x="56769" y="95250"/>
                  </a:cubicBezTo>
                  <a:lnTo>
                    <a:pt x="67437" y="95250"/>
                  </a:lnTo>
                  <a:cubicBezTo>
                    <a:pt x="74676" y="95250"/>
                    <a:pt x="84582" y="90297"/>
                    <a:pt x="94869" y="85725"/>
                  </a:cubicBezTo>
                  <a:lnTo>
                    <a:pt x="132969" y="66675"/>
                  </a:lnTo>
                  <a:lnTo>
                    <a:pt x="161544" y="0"/>
                  </a:lnTo>
                  <a:lnTo>
                    <a:pt x="161544" y="0"/>
                  </a:lnTo>
                  <a:cubicBezTo>
                    <a:pt x="177070" y="5144"/>
                    <a:pt x="184975" y="41339"/>
                    <a:pt x="178975" y="56579"/>
                  </a:cubicBezTo>
                  <a:lnTo>
                    <a:pt x="161544" y="95250"/>
                  </a:lnTo>
                  <a:lnTo>
                    <a:pt x="104775" y="142875"/>
                  </a:lnTo>
                  <a:lnTo>
                    <a:pt x="104775" y="180975"/>
                  </a:lnTo>
                </a:path>
              </a:pathLst>
            </a:custGeom>
            <a:noFill/>
            <a:ln w="12700" cap="flat">
              <a:solidFill>
                <a:srgbClr val="44A68F"/>
              </a:solid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FA32D1EF-B626-4AC9-B09A-2BC1A550E46D}"/>
                </a:ext>
              </a:extLst>
            </p:cNvPr>
            <p:cNvSpPr/>
            <p:nvPr/>
          </p:nvSpPr>
          <p:spPr>
            <a:xfrm>
              <a:off x="5229987" y="2238279"/>
              <a:ext cx="57150" cy="66865"/>
            </a:xfrm>
            <a:custGeom>
              <a:avLst/>
              <a:gdLst>
                <a:gd name="connsiteX0" fmla="*/ 28575 w 57150"/>
                <a:gd name="connsiteY0" fmla="*/ 66865 h 66865"/>
                <a:gd name="connsiteX1" fmla="*/ 57150 w 57150"/>
                <a:gd name="connsiteY1" fmla="*/ 38195 h 66865"/>
                <a:gd name="connsiteX2" fmla="*/ 57150 w 57150"/>
                <a:gd name="connsiteY2" fmla="*/ 28670 h 66865"/>
                <a:gd name="connsiteX3" fmla="*/ 28575 w 57150"/>
                <a:gd name="connsiteY3" fmla="*/ 0 h 66865"/>
                <a:gd name="connsiteX4" fmla="*/ 0 w 57150"/>
                <a:gd name="connsiteY4" fmla="*/ 28670 h 66865"/>
                <a:gd name="connsiteX5" fmla="*/ 0 w 57150"/>
                <a:gd name="connsiteY5" fmla="*/ 38195 h 66865"/>
                <a:gd name="connsiteX6" fmla="*/ 28575 w 57150"/>
                <a:gd name="connsiteY6" fmla="*/ 6686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66865">
                  <a:moveTo>
                    <a:pt x="28575" y="66865"/>
                  </a:moveTo>
                  <a:cubicBezTo>
                    <a:pt x="45720" y="66865"/>
                    <a:pt x="57150" y="54007"/>
                    <a:pt x="57150" y="38195"/>
                  </a:cubicBezTo>
                  <a:lnTo>
                    <a:pt x="57150" y="28670"/>
                  </a:lnTo>
                  <a:cubicBezTo>
                    <a:pt x="57150" y="12859"/>
                    <a:pt x="45720" y="0"/>
                    <a:pt x="28575" y="0"/>
                  </a:cubicBezTo>
                  <a:cubicBezTo>
                    <a:pt x="11430" y="0"/>
                    <a:pt x="0" y="12859"/>
                    <a:pt x="0" y="28670"/>
                  </a:cubicBezTo>
                  <a:lnTo>
                    <a:pt x="0" y="38195"/>
                  </a:lnTo>
                  <a:cubicBezTo>
                    <a:pt x="0" y="54102"/>
                    <a:pt x="11430" y="66865"/>
                    <a:pt x="28575" y="66865"/>
                  </a:cubicBezTo>
                  <a:close/>
                </a:path>
              </a:pathLst>
            </a:custGeom>
            <a:noFill/>
            <a:ln w="12700" cap="flat">
              <a:solidFill>
                <a:srgbClr val="44A68F"/>
              </a:solid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15C554A6-5371-4058-8ABA-3D67CD1DE58A}"/>
                </a:ext>
              </a:extLst>
            </p:cNvPr>
            <p:cNvSpPr/>
            <p:nvPr/>
          </p:nvSpPr>
          <p:spPr>
            <a:xfrm>
              <a:off x="5201412" y="2333625"/>
              <a:ext cx="114300" cy="57150"/>
            </a:xfrm>
            <a:custGeom>
              <a:avLst/>
              <a:gdLst>
                <a:gd name="connsiteX0" fmla="*/ 0 w 114300"/>
                <a:gd name="connsiteY0" fmla="*/ 57150 h 57150"/>
                <a:gd name="connsiteX1" fmla="*/ 0 w 114300"/>
                <a:gd name="connsiteY1" fmla="*/ 38100 h 57150"/>
                <a:gd name="connsiteX2" fmla="*/ 57150 w 114300"/>
                <a:gd name="connsiteY2" fmla="*/ 0 h 57150"/>
                <a:gd name="connsiteX3" fmla="*/ 114300 w 114300"/>
                <a:gd name="connsiteY3" fmla="*/ 38100 h 57150"/>
                <a:gd name="connsiteX4" fmla="*/ 114300 w 114300"/>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57150">
                  <a:moveTo>
                    <a:pt x="0" y="57150"/>
                  </a:moveTo>
                  <a:lnTo>
                    <a:pt x="0" y="38100"/>
                  </a:lnTo>
                  <a:cubicBezTo>
                    <a:pt x="0" y="6668"/>
                    <a:pt x="34004" y="0"/>
                    <a:pt x="57150" y="0"/>
                  </a:cubicBezTo>
                  <a:cubicBezTo>
                    <a:pt x="80296" y="0"/>
                    <a:pt x="114300" y="6668"/>
                    <a:pt x="114300" y="38100"/>
                  </a:cubicBezTo>
                  <a:lnTo>
                    <a:pt x="114300" y="57150"/>
                  </a:lnTo>
                </a:path>
              </a:pathLst>
            </a:custGeom>
            <a:noFill/>
            <a:ln w="12700" cap="flat">
              <a:solidFill>
                <a:srgbClr val="44A68F"/>
              </a:solid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D3CA8BE1-46AE-46D0-8BC1-E5ADD58F113C}"/>
                </a:ext>
              </a:extLst>
            </p:cNvPr>
            <p:cNvSpPr/>
            <p:nvPr/>
          </p:nvSpPr>
          <p:spPr>
            <a:xfrm>
              <a:off x="5287137" y="1971675"/>
              <a:ext cx="9525" cy="47625"/>
            </a:xfrm>
            <a:custGeom>
              <a:avLst/>
              <a:gdLst>
                <a:gd name="connsiteX0" fmla="*/ 0 w 9525"/>
                <a:gd name="connsiteY0" fmla="*/ 47625 h 47625"/>
                <a:gd name="connsiteX1" fmla="*/ 0 w 9525"/>
                <a:gd name="connsiteY1" fmla="*/ 0 h 47625"/>
              </a:gdLst>
              <a:ahLst/>
              <a:cxnLst>
                <a:cxn ang="0">
                  <a:pos x="connsiteX0" y="connsiteY0"/>
                </a:cxn>
                <a:cxn ang="0">
                  <a:pos x="connsiteX1" y="connsiteY1"/>
                </a:cxn>
              </a:cxnLst>
              <a:rect l="l" t="t" r="r" b="b"/>
              <a:pathLst>
                <a:path w="9525" h="47625">
                  <a:moveTo>
                    <a:pt x="0" y="47625"/>
                  </a:moveTo>
                  <a:lnTo>
                    <a:pt x="0" y="0"/>
                  </a:lnTo>
                </a:path>
              </a:pathLst>
            </a:custGeom>
            <a:ln w="12700" cap="flat">
              <a:solidFill>
                <a:srgbClr val="44A68F"/>
              </a:solid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3A61EC00-3645-41B1-857B-407FC4214543}"/>
                </a:ext>
              </a:extLst>
            </p:cNvPr>
            <p:cNvSpPr/>
            <p:nvPr/>
          </p:nvSpPr>
          <p:spPr>
            <a:xfrm>
              <a:off x="5325618" y="2000250"/>
              <a:ext cx="28575" cy="28575"/>
            </a:xfrm>
            <a:custGeom>
              <a:avLst/>
              <a:gdLst>
                <a:gd name="connsiteX0" fmla="*/ 0 w 28575"/>
                <a:gd name="connsiteY0" fmla="*/ 28575 h 28575"/>
                <a:gd name="connsiteX1" fmla="*/ 28575 w 28575"/>
                <a:gd name="connsiteY1" fmla="*/ 0 h 28575"/>
              </a:gdLst>
              <a:ahLst/>
              <a:cxnLst>
                <a:cxn ang="0">
                  <a:pos x="connsiteX0" y="connsiteY0"/>
                </a:cxn>
                <a:cxn ang="0">
                  <a:pos x="connsiteX1" y="connsiteY1"/>
                </a:cxn>
              </a:cxnLst>
              <a:rect l="l" t="t" r="r" b="b"/>
              <a:pathLst>
                <a:path w="28575" h="28575">
                  <a:moveTo>
                    <a:pt x="0" y="28575"/>
                  </a:moveTo>
                  <a:lnTo>
                    <a:pt x="28575" y="0"/>
                  </a:lnTo>
                </a:path>
              </a:pathLst>
            </a:custGeom>
            <a:ln w="12700" cap="flat">
              <a:solidFill>
                <a:srgbClr val="44A68F"/>
              </a:solid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3FACFF20-A36B-4BA4-863B-B5E1B7647E65}"/>
                </a:ext>
              </a:extLst>
            </p:cNvPr>
            <p:cNvSpPr/>
            <p:nvPr/>
          </p:nvSpPr>
          <p:spPr>
            <a:xfrm>
              <a:off x="5220843" y="2000250"/>
              <a:ext cx="28575" cy="28575"/>
            </a:xfrm>
            <a:custGeom>
              <a:avLst/>
              <a:gdLst>
                <a:gd name="connsiteX0" fmla="*/ 28575 w 28575"/>
                <a:gd name="connsiteY0" fmla="*/ 28575 h 28575"/>
                <a:gd name="connsiteX1" fmla="*/ 0 w 28575"/>
                <a:gd name="connsiteY1" fmla="*/ 0 h 28575"/>
              </a:gdLst>
              <a:ahLst/>
              <a:cxnLst>
                <a:cxn ang="0">
                  <a:pos x="connsiteX0" y="connsiteY0"/>
                </a:cxn>
                <a:cxn ang="0">
                  <a:pos x="connsiteX1" y="connsiteY1"/>
                </a:cxn>
              </a:cxnLst>
              <a:rect l="l" t="t" r="r" b="b"/>
              <a:pathLst>
                <a:path w="28575" h="28575">
                  <a:moveTo>
                    <a:pt x="28575" y="28575"/>
                  </a:moveTo>
                  <a:lnTo>
                    <a:pt x="0" y="0"/>
                  </a:lnTo>
                </a:path>
              </a:pathLst>
            </a:custGeom>
            <a:ln w="12700" cap="flat">
              <a:solidFill>
                <a:srgbClr val="44A68F"/>
              </a:solidFill>
              <a:prstDash val="solid"/>
              <a:miter/>
            </a:ln>
          </p:spPr>
          <p:txBody>
            <a:bodyPr rtlCol="0" anchor="ctr"/>
            <a:lstStyle/>
            <a:p>
              <a:endParaRPr lang="en-US" dirty="0"/>
            </a:p>
          </p:txBody>
        </p:sp>
      </p:grpSp>
      <p:grpSp>
        <p:nvGrpSpPr>
          <p:cNvPr id="117" name="Graphic 104">
            <a:extLst>
              <a:ext uri="{FF2B5EF4-FFF2-40B4-BE49-F238E27FC236}">
                <a16:creationId xmlns:a16="http://schemas.microsoft.com/office/drawing/2014/main" id="{408367AF-12F3-416D-B90D-2127BF78E567}"/>
              </a:ext>
            </a:extLst>
          </p:cNvPr>
          <p:cNvGrpSpPr/>
          <p:nvPr/>
        </p:nvGrpSpPr>
        <p:grpSpPr>
          <a:xfrm>
            <a:off x="6134391" y="1047750"/>
            <a:ext cx="333593" cy="338674"/>
            <a:chOff x="3607212" y="2721006"/>
            <a:chExt cx="437768" cy="444436"/>
          </a:xfrm>
          <a:noFill/>
        </p:grpSpPr>
        <p:sp>
          <p:nvSpPr>
            <p:cNvPr id="118" name="Freeform: Shape 117">
              <a:extLst>
                <a:ext uri="{FF2B5EF4-FFF2-40B4-BE49-F238E27FC236}">
                  <a16:creationId xmlns:a16="http://schemas.microsoft.com/office/drawing/2014/main" id="{E9C25B0A-CFF5-4EFB-965C-813735AF6075}"/>
                </a:ext>
              </a:extLst>
            </p:cNvPr>
            <p:cNvSpPr/>
            <p:nvPr/>
          </p:nvSpPr>
          <p:spPr>
            <a:xfrm>
              <a:off x="3743364" y="2902743"/>
              <a:ext cx="72636" cy="107822"/>
            </a:xfrm>
            <a:custGeom>
              <a:avLst/>
              <a:gdLst>
                <a:gd name="connsiteX0" fmla="*/ 72636 w 72636"/>
                <a:gd name="connsiteY0" fmla="*/ 107823 h 107822"/>
                <a:gd name="connsiteX1" fmla="*/ 5295 w 72636"/>
                <a:gd name="connsiteY1" fmla="*/ 40481 h 107822"/>
                <a:gd name="connsiteX2" fmla="*/ 5866 w 72636"/>
                <a:gd name="connsiteY2" fmla="*/ 12954 h 107822"/>
                <a:gd name="connsiteX3" fmla="*/ 18820 w 72636"/>
                <a:gd name="connsiteY3" fmla="*/ 0 h 107822"/>
              </a:gdLst>
              <a:ahLst/>
              <a:cxnLst>
                <a:cxn ang="0">
                  <a:pos x="connsiteX0" y="connsiteY0"/>
                </a:cxn>
                <a:cxn ang="0">
                  <a:pos x="connsiteX1" y="connsiteY1"/>
                </a:cxn>
                <a:cxn ang="0">
                  <a:pos x="connsiteX2" y="connsiteY2"/>
                </a:cxn>
                <a:cxn ang="0">
                  <a:pos x="connsiteX3" y="connsiteY3"/>
                </a:cxn>
              </a:cxnLst>
              <a:rect l="l" t="t" r="r" b="b"/>
              <a:pathLst>
                <a:path w="72636" h="107822">
                  <a:moveTo>
                    <a:pt x="72636" y="107823"/>
                  </a:moveTo>
                  <a:lnTo>
                    <a:pt x="5295" y="40481"/>
                  </a:lnTo>
                  <a:cubicBezTo>
                    <a:pt x="-2135" y="33052"/>
                    <a:pt x="-1563" y="20479"/>
                    <a:pt x="5866" y="12954"/>
                  </a:cubicBezTo>
                  <a:lnTo>
                    <a:pt x="18820" y="0"/>
                  </a:lnTo>
                </a:path>
              </a:pathLst>
            </a:custGeom>
            <a:noFill/>
            <a:ln w="12700" cap="flat">
              <a:solidFill>
                <a:srgbClr val="00B0F0"/>
              </a:solid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DD306665-AB3C-4C69-82F4-24245B1F47BD}"/>
                </a:ext>
              </a:extLst>
            </p:cNvPr>
            <p:cNvSpPr/>
            <p:nvPr/>
          </p:nvSpPr>
          <p:spPr>
            <a:xfrm>
              <a:off x="3749861" y="2863403"/>
              <a:ext cx="119955" cy="120112"/>
            </a:xfrm>
            <a:custGeom>
              <a:avLst/>
              <a:gdLst>
                <a:gd name="connsiteX0" fmla="*/ 119956 w 119955"/>
                <a:gd name="connsiteY0" fmla="*/ 93252 h 120112"/>
                <a:gd name="connsiteX1" fmla="*/ 32421 w 119955"/>
                <a:gd name="connsiteY1" fmla="*/ 5717 h 120112"/>
                <a:gd name="connsiteX2" fmla="*/ 5751 w 119955"/>
                <a:gd name="connsiteY2" fmla="*/ 5431 h 120112"/>
                <a:gd name="connsiteX3" fmla="*/ 5656 w 119955"/>
                <a:gd name="connsiteY3" fmla="*/ 5527 h 120112"/>
                <a:gd name="connsiteX4" fmla="*/ 5561 w 119955"/>
                <a:gd name="connsiteY4" fmla="*/ 32578 h 120112"/>
                <a:gd name="connsiteX5" fmla="*/ 93095 w 119955"/>
                <a:gd name="connsiteY5" fmla="*/ 120112 h 12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55" h="120112">
                  <a:moveTo>
                    <a:pt x="119956" y="93252"/>
                  </a:moveTo>
                  <a:lnTo>
                    <a:pt x="32421" y="5717"/>
                  </a:lnTo>
                  <a:cubicBezTo>
                    <a:pt x="24992" y="-1712"/>
                    <a:pt x="13181" y="-1998"/>
                    <a:pt x="5751" y="5431"/>
                  </a:cubicBezTo>
                  <a:lnTo>
                    <a:pt x="5656" y="5527"/>
                  </a:lnTo>
                  <a:cubicBezTo>
                    <a:pt x="-1774" y="12956"/>
                    <a:pt x="-1964" y="25148"/>
                    <a:pt x="5561" y="32578"/>
                  </a:cubicBezTo>
                  <a:lnTo>
                    <a:pt x="93095" y="120112"/>
                  </a:lnTo>
                </a:path>
              </a:pathLst>
            </a:custGeom>
            <a:noFill/>
            <a:ln w="12700" cap="flat">
              <a:solidFill>
                <a:srgbClr val="00B0F0"/>
              </a:solid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AB4D901B-3ABA-4068-8D0B-F6343E52A87F}"/>
                </a:ext>
              </a:extLst>
            </p:cNvPr>
            <p:cNvSpPr/>
            <p:nvPr/>
          </p:nvSpPr>
          <p:spPr>
            <a:xfrm>
              <a:off x="3743364" y="2956655"/>
              <a:ext cx="160171" cy="168401"/>
            </a:xfrm>
            <a:custGeom>
              <a:avLst/>
              <a:gdLst>
                <a:gd name="connsiteX0" fmla="*/ 160171 w 160171"/>
                <a:gd name="connsiteY0" fmla="*/ 168402 h 168401"/>
                <a:gd name="connsiteX1" fmla="*/ 139978 w 160171"/>
                <a:gd name="connsiteY1" fmla="*/ 148209 h 168401"/>
                <a:gd name="connsiteX2" fmla="*/ 86067 w 160171"/>
                <a:gd name="connsiteY2" fmla="*/ 121253 h 168401"/>
                <a:gd name="connsiteX3" fmla="*/ 5295 w 160171"/>
                <a:gd name="connsiteY3" fmla="*/ 40481 h 168401"/>
                <a:gd name="connsiteX4" fmla="*/ 5866 w 160171"/>
                <a:gd name="connsiteY4" fmla="*/ 12954 h 168401"/>
                <a:gd name="connsiteX5" fmla="*/ 18820 w 160171"/>
                <a:gd name="connsiteY5" fmla="*/ 0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71" h="168401">
                  <a:moveTo>
                    <a:pt x="160171" y="168402"/>
                  </a:moveTo>
                  <a:lnTo>
                    <a:pt x="139978" y="148209"/>
                  </a:lnTo>
                  <a:cubicBezTo>
                    <a:pt x="128072" y="136303"/>
                    <a:pt x="101307" y="136493"/>
                    <a:pt x="86067" y="121253"/>
                  </a:cubicBezTo>
                  <a:lnTo>
                    <a:pt x="5295" y="40481"/>
                  </a:lnTo>
                  <a:cubicBezTo>
                    <a:pt x="-2135" y="33052"/>
                    <a:pt x="-1563" y="20479"/>
                    <a:pt x="5866" y="12954"/>
                  </a:cubicBezTo>
                  <a:lnTo>
                    <a:pt x="18820" y="0"/>
                  </a:lnTo>
                </a:path>
              </a:pathLst>
            </a:custGeom>
            <a:noFill/>
            <a:ln w="12700" cap="flat">
              <a:solidFill>
                <a:srgbClr val="00B0F0"/>
              </a:solid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E34B7002-85A0-4ECA-91AA-4F699E5F4991}"/>
                </a:ext>
              </a:extLst>
            </p:cNvPr>
            <p:cNvSpPr/>
            <p:nvPr/>
          </p:nvSpPr>
          <p:spPr>
            <a:xfrm>
              <a:off x="3789044" y="2856491"/>
              <a:ext cx="114490" cy="79970"/>
            </a:xfrm>
            <a:custGeom>
              <a:avLst/>
              <a:gdLst>
                <a:gd name="connsiteX0" fmla="*/ 114491 w 114490"/>
                <a:gd name="connsiteY0" fmla="*/ 79971 h 79970"/>
                <a:gd name="connsiteX1" fmla="*/ 40386 w 114490"/>
                <a:gd name="connsiteY1" fmla="*/ 5866 h 79970"/>
                <a:gd name="connsiteX2" fmla="*/ 14002 w 114490"/>
                <a:gd name="connsiteY2" fmla="*/ 5295 h 79970"/>
                <a:gd name="connsiteX3" fmla="*/ 0 w 114490"/>
                <a:gd name="connsiteY3" fmla="*/ 19296 h 79970"/>
              </a:gdLst>
              <a:ahLst/>
              <a:cxnLst>
                <a:cxn ang="0">
                  <a:pos x="connsiteX0" y="connsiteY0"/>
                </a:cxn>
                <a:cxn ang="0">
                  <a:pos x="connsiteX1" y="connsiteY1"/>
                </a:cxn>
                <a:cxn ang="0">
                  <a:pos x="connsiteX2" y="connsiteY2"/>
                </a:cxn>
                <a:cxn ang="0">
                  <a:pos x="connsiteX3" y="connsiteY3"/>
                </a:cxn>
              </a:cxnLst>
              <a:rect l="l" t="t" r="r" b="b"/>
              <a:pathLst>
                <a:path w="114490" h="79970">
                  <a:moveTo>
                    <a:pt x="114491" y="79971"/>
                  </a:moveTo>
                  <a:cubicBezTo>
                    <a:pt x="110490" y="75970"/>
                    <a:pt x="40386" y="5866"/>
                    <a:pt x="40386" y="5866"/>
                  </a:cubicBezTo>
                  <a:cubicBezTo>
                    <a:pt x="32957" y="-1563"/>
                    <a:pt x="21431" y="-2135"/>
                    <a:pt x="14002" y="5295"/>
                  </a:cubicBezTo>
                  <a:lnTo>
                    <a:pt x="0" y="19296"/>
                  </a:lnTo>
                </a:path>
              </a:pathLst>
            </a:custGeom>
            <a:noFill/>
            <a:ln w="12700" cap="flat">
              <a:solidFill>
                <a:srgbClr val="00B0F0"/>
              </a:solid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7A082BF3-D09C-4E1B-AB6B-FD5490E94A9D}"/>
                </a:ext>
              </a:extLst>
            </p:cNvPr>
            <p:cNvSpPr/>
            <p:nvPr/>
          </p:nvSpPr>
          <p:spPr>
            <a:xfrm>
              <a:off x="3869912" y="2883121"/>
              <a:ext cx="134683" cy="140971"/>
            </a:xfrm>
            <a:custGeom>
              <a:avLst/>
              <a:gdLst>
                <a:gd name="connsiteX0" fmla="*/ 134684 w 134683"/>
                <a:gd name="connsiteY0" fmla="*/ 140971 h 140971"/>
                <a:gd name="connsiteX1" fmla="*/ 114491 w 134683"/>
                <a:gd name="connsiteY1" fmla="*/ 120778 h 140971"/>
                <a:gd name="connsiteX2" fmla="*/ 96583 w 134683"/>
                <a:gd name="connsiteY2" fmla="*/ 81535 h 140971"/>
                <a:gd name="connsiteX3" fmla="*/ 74009 w 134683"/>
                <a:gd name="connsiteY3" fmla="*/ 40006 h 140971"/>
                <a:gd name="connsiteX4" fmla="*/ 40386 w 134683"/>
                <a:gd name="connsiteY4" fmla="*/ 6383 h 140971"/>
                <a:gd name="connsiteX5" fmla="*/ 13430 w 134683"/>
                <a:gd name="connsiteY5" fmla="*/ 6383 h 140971"/>
                <a:gd name="connsiteX6" fmla="*/ 0 w 134683"/>
                <a:gd name="connsiteY6" fmla="*/ 19813 h 1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83" h="140971">
                  <a:moveTo>
                    <a:pt x="134684" y="140971"/>
                  </a:moveTo>
                  <a:lnTo>
                    <a:pt x="114491" y="120778"/>
                  </a:lnTo>
                  <a:cubicBezTo>
                    <a:pt x="103061" y="109348"/>
                    <a:pt x="99441" y="96394"/>
                    <a:pt x="96583" y="81535"/>
                  </a:cubicBezTo>
                  <a:cubicBezTo>
                    <a:pt x="92583" y="60199"/>
                    <a:pt x="82487" y="48388"/>
                    <a:pt x="74009" y="40006"/>
                  </a:cubicBezTo>
                  <a:cubicBezTo>
                    <a:pt x="65627" y="31624"/>
                    <a:pt x="56674" y="22671"/>
                    <a:pt x="40386" y="6383"/>
                  </a:cubicBezTo>
                  <a:cubicBezTo>
                    <a:pt x="30289" y="-3714"/>
                    <a:pt x="20193" y="-380"/>
                    <a:pt x="13430" y="6383"/>
                  </a:cubicBezTo>
                  <a:lnTo>
                    <a:pt x="0" y="19813"/>
                  </a:lnTo>
                </a:path>
              </a:pathLst>
            </a:custGeom>
            <a:noFill/>
            <a:ln w="12700" cap="flat">
              <a:solidFill>
                <a:srgbClr val="00B0F0"/>
              </a:solid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070E6A13-99A5-4C35-867E-5D6A2C8DA2A8}"/>
                </a:ext>
              </a:extLst>
            </p:cNvPr>
            <p:cNvSpPr/>
            <p:nvPr/>
          </p:nvSpPr>
          <p:spPr>
            <a:xfrm>
              <a:off x="3896772" y="3017329"/>
              <a:ext cx="148208" cy="148113"/>
            </a:xfrm>
            <a:custGeom>
              <a:avLst/>
              <a:gdLst>
                <a:gd name="connsiteX0" fmla="*/ 33719 w 148208"/>
                <a:gd name="connsiteY0" fmla="*/ 148114 h 148113"/>
                <a:gd name="connsiteX1" fmla="*/ 0 w 148208"/>
                <a:gd name="connsiteY1" fmla="*/ 114491 h 148113"/>
                <a:gd name="connsiteX2" fmla="*/ 114491 w 148208"/>
                <a:gd name="connsiteY2" fmla="*/ 0 h 148113"/>
                <a:gd name="connsiteX3" fmla="*/ 148209 w 148208"/>
                <a:gd name="connsiteY3" fmla="*/ 33623 h 148113"/>
              </a:gdLst>
              <a:ahLst/>
              <a:cxnLst>
                <a:cxn ang="0">
                  <a:pos x="connsiteX0" y="connsiteY0"/>
                </a:cxn>
                <a:cxn ang="0">
                  <a:pos x="connsiteX1" y="connsiteY1"/>
                </a:cxn>
                <a:cxn ang="0">
                  <a:pos x="connsiteX2" y="connsiteY2"/>
                </a:cxn>
                <a:cxn ang="0">
                  <a:pos x="connsiteX3" y="connsiteY3"/>
                </a:cxn>
              </a:cxnLst>
              <a:rect l="l" t="t" r="r" b="b"/>
              <a:pathLst>
                <a:path w="148208" h="148113">
                  <a:moveTo>
                    <a:pt x="33719" y="148114"/>
                  </a:moveTo>
                  <a:lnTo>
                    <a:pt x="0" y="114491"/>
                  </a:lnTo>
                  <a:lnTo>
                    <a:pt x="114491" y="0"/>
                  </a:lnTo>
                  <a:lnTo>
                    <a:pt x="148209" y="33623"/>
                  </a:lnTo>
                </a:path>
              </a:pathLst>
            </a:custGeom>
            <a:noFill/>
            <a:ln w="12700" cap="flat">
              <a:solidFill>
                <a:srgbClr val="00B0F0"/>
              </a:solid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9C23F3CA-9AA1-49BD-9CFE-70697A558E9F}"/>
                </a:ext>
              </a:extLst>
            </p:cNvPr>
            <p:cNvSpPr/>
            <p:nvPr/>
          </p:nvSpPr>
          <p:spPr>
            <a:xfrm>
              <a:off x="3647598" y="2869120"/>
              <a:ext cx="74104" cy="101060"/>
            </a:xfrm>
            <a:custGeom>
              <a:avLst/>
              <a:gdLst>
                <a:gd name="connsiteX0" fmla="*/ 0 w 74104"/>
                <a:gd name="connsiteY0" fmla="*/ 0 h 101060"/>
                <a:gd name="connsiteX1" fmla="*/ 20193 w 74104"/>
                <a:gd name="connsiteY1" fmla="*/ 20193 h 101060"/>
                <a:gd name="connsiteX2" fmla="*/ 47149 w 74104"/>
                <a:gd name="connsiteY2" fmla="*/ 74104 h 101060"/>
                <a:gd name="connsiteX3" fmla="*/ 74105 w 74104"/>
                <a:gd name="connsiteY3" fmla="*/ 101060 h 101060"/>
              </a:gdLst>
              <a:ahLst/>
              <a:cxnLst>
                <a:cxn ang="0">
                  <a:pos x="connsiteX0" y="connsiteY0"/>
                </a:cxn>
                <a:cxn ang="0">
                  <a:pos x="connsiteX1" y="connsiteY1"/>
                </a:cxn>
                <a:cxn ang="0">
                  <a:pos x="connsiteX2" y="connsiteY2"/>
                </a:cxn>
                <a:cxn ang="0">
                  <a:pos x="connsiteX3" y="connsiteY3"/>
                </a:cxn>
              </a:cxnLst>
              <a:rect l="l" t="t" r="r" b="b"/>
              <a:pathLst>
                <a:path w="74104" h="101060">
                  <a:moveTo>
                    <a:pt x="0" y="0"/>
                  </a:moveTo>
                  <a:lnTo>
                    <a:pt x="20193" y="20193"/>
                  </a:lnTo>
                  <a:cubicBezTo>
                    <a:pt x="32099" y="32099"/>
                    <a:pt x="31909" y="58865"/>
                    <a:pt x="47149" y="74104"/>
                  </a:cubicBezTo>
                  <a:lnTo>
                    <a:pt x="74105" y="101060"/>
                  </a:lnTo>
                </a:path>
              </a:pathLst>
            </a:custGeom>
            <a:noFill/>
            <a:ln w="12700" cap="flat">
              <a:solidFill>
                <a:srgbClr val="00B0F0"/>
              </a:solid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05DC3A20-A5D6-4C30-95B4-710B17A3E99E}"/>
                </a:ext>
              </a:extLst>
            </p:cNvPr>
            <p:cNvSpPr/>
            <p:nvPr/>
          </p:nvSpPr>
          <p:spPr>
            <a:xfrm>
              <a:off x="3748659" y="2768155"/>
              <a:ext cx="134588" cy="94297"/>
            </a:xfrm>
            <a:custGeom>
              <a:avLst/>
              <a:gdLst>
                <a:gd name="connsiteX0" fmla="*/ 0 w 134588"/>
                <a:gd name="connsiteY0" fmla="*/ 0 h 94297"/>
                <a:gd name="connsiteX1" fmla="*/ 20193 w 134588"/>
                <a:gd name="connsiteY1" fmla="*/ 20193 h 94297"/>
                <a:gd name="connsiteX2" fmla="*/ 59436 w 134588"/>
                <a:gd name="connsiteY2" fmla="*/ 38100 h 94297"/>
                <a:gd name="connsiteX3" fmla="*/ 100965 w 134588"/>
                <a:gd name="connsiteY3" fmla="*/ 60674 h 94297"/>
                <a:gd name="connsiteX4" fmla="*/ 134588 w 134588"/>
                <a:gd name="connsiteY4" fmla="*/ 94297 h 9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88" h="94297">
                  <a:moveTo>
                    <a:pt x="0" y="0"/>
                  </a:moveTo>
                  <a:lnTo>
                    <a:pt x="20193" y="20193"/>
                  </a:lnTo>
                  <a:cubicBezTo>
                    <a:pt x="31623" y="31623"/>
                    <a:pt x="44577" y="35242"/>
                    <a:pt x="59436" y="38100"/>
                  </a:cubicBezTo>
                  <a:cubicBezTo>
                    <a:pt x="80772" y="42100"/>
                    <a:pt x="92583" y="52197"/>
                    <a:pt x="100965" y="60674"/>
                  </a:cubicBezTo>
                  <a:cubicBezTo>
                    <a:pt x="109347" y="69056"/>
                    <a:pt x="118300" y="78010"/>
                    <a:pt x="134588" y="94297"/>
                  </a:cubicBezTo>
                </a:path>
              </a:pathLst>
            </a:custGeom>
            <a:noFill/>
            <a:ln w="12700" cap="flat">
              <a:solidFill>
                <a:srgbClr val="00B0F0"/>
              </a:solid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4DACE9CA-45F7-4181-A31F-DA342AB07AD4}"/>
                </a:ext>
              </a:extLst>
            </p:cNvPr>
            <p:cNvSpPr/>
            <p:nvPr/>
          </p:nvSpPr>
          <p:spPr>
            <a:xfrm>
              <a:off x="3607212" y="2727674"/>
              <a:ext cx="148113" cy="148208"/>
            </a:xfrm>
            <a:custGeom>
              <a:avLst/>
              <a:gdLst>
                <a:gd name="connsiteX0" fmla="*/ 0 w 148113"/>
                <a:gd name="connsiteY0" fmla="*/ 114490 h 148208"/>
                <a:gd name="connsiteX1" fmla="*/ 33623 w 148113"/>
                <a:gd name="connsiteY1" fmla="*/ 148209 h 148208"/>
                <a:gd name="connsiteX2" fmla="*/ 148114 w 148113"/>
                <a:gd name="connsiteY2" fmla="*/ 33719 h 148208"/>
                <a:gd name="connsiteX3" fmla="*/ 114490 w 148113"/>
                <a:gd name="connsiteY3" fmla="*/ 0 h 148208"/>
              </a:gdLst>
              <a:ahLst/>
              <a:cxnLst>
                <a:cxn ang="0">
                  <a:pos x="connsiteX0" y="connsiteY0"/>
                </a:cxn>
                <a:cxn ang="0">
                  <a:pos x="connsiteX1" y="connsiteY1"/>
                </a:cxn>
                <a:cxn ang="0">
                  <a:pos x="connsiteX2" y="connsiteY2"/>
                </a:cxn>
                <a:cxn ang="0">
                  <a:pos x="connsiteX3" y="connsiteY3"/>
                </a:cxn>
              </a:cxnLst>
              <a:rect l="l" t="t" r="r" b="b"/>
              <a:pathLst>
                <a:path w="148113" h="148208">
                  <a:moveTo>
                    <a:pt x="0" y="114490"/>
                  </a:moveTo>
                  <a:lnTo>
                    <a:pt x="33623" y="148209"/>
                  </a:lnTo>
                  <a:lnTo>
                    <a:pt x="148114" y="33719"/>
                  </a:lnTo>
                  <a:lnTo>
                    <a:pt x="114490" y="0"/>
                  </a:lnTo>
                </a:path>
              </a:pathLst>
            </a:custGeom>
            <a:noFill/>
            <a:ln w="12700" cap="flat">
              <a:solidFill>
                <a:srgbClr val="00B0F0"/>
              </a:solid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C6C5F9CA-7405-4E7E-95FE-719299783F08}"/>
                </a:ext>
              </a:extLst>
            </p:cNvPr>
            <p:cNvSpPr/>
            <p:nvPr/>
          </p:nvSpPr>
          <p:spPr>
            <a:xfrm>
              <a:off x="3748659" y="3081623"/>
              <a:ext cx="57530" cy="36671"/>
            </a:xfrm>
            <a:custGeom>
              <a:avLst/>
              <a:gdLst>
                <a:gd name="connsiteX0" fmla="*/ 0 w 57530"/>
                <a:gd name="connsiteY0" fmla="*/ 36671 h 36671"/>
                <a:gd name="connsiteX1" fmla="*/ 20193 w 57530"/>
                <a:gd name="connsiteY1" fmla="*/ 16478 h 36671"/>
                <a:gd name="connsiteX2" fmla="*/ 57531 w 57530"/>
                <a:gd name="connsiteY2" fmla="*/ 0 h 36671"/>
              </a:gdLst>
              <a:ahLst/>
              <a:cxnLst>
                <a:cxn ang="0">
                  <a:pos x="connsiteX0" y="connsiteY0"/>
                </a:cxn>
                <a:cxn ang="0">
                  <a:pos x="connsiteX1" y="connsiteY1"/>
                </a:cxn>
                <a:cxn ang="0">
                  <a:pos x="connsiteX2" y="connsiteY2"/>
                </a:cxn>
              </a:cxnLst>
              <a:rect l="l" t="t" r="r" b="b"/>
              <a:pathLst>
                <a:path w="57530" h="36671">
                  <a:moveTo>
                    <a:pt x="0" y="36671"/>
                  </a:moveTo>
                  <a:lnTo>
                    <a:pt x="20193" y="16478"/>
                  </a:lnTo>
                  <a:cubicBezTo>
                    <a:pt x="28385" y="8287"/>
                    <a:pt x="43815" y="5810"/>
                    <a:pt x="57531" y="0"/>
                  </a:cubicBezTo>
                </a:path>
              </a:pathLst>
            </a:custGeom>
            <a:noFill/>
            <a:ln w="12700" cap="flat">
              <a:solidFill>
                <a:srgbClr val="00B0F0"/>
              </a:solid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4E0F236D-7681-4A46-952E-23F97DF15620}"/>
                </a:ext>
              </a:extLst>
            </p:cNvPr>
            <p:cNvSpPr/>
            <p:nvPr/>
          </p:nvSpPr>
          <p:spPr>
            <a:xfrm>
              <a:off x="3647598" y="2960560"/>
              <a:ext cx="37528" cy="56768"/>
            </a:xfrm>
            <a:custGeom>
              <a:avLst/>
              <a:gdLst>
                <a:gd name="connsiteX0" fmla="*/ 0 w 37528"/>
                <a:gd name="connsiteY0" fmla="*/ 56769 h 56768"/>
                <a:gd name="connsiteX1" fmla="*/ 20193 w 37528"/>
                <a:gd name="connsiteY1" fmla="*/ 36576 h 56768"/>
                <a:gd name="connsiteX2" fmla="*/ 37529 w 37528"/>
                <a:gd name="connsiteY2" fmla="*/ 0 h 56768"/>
              </a:gdLst>
              <a:ahLst/>
              <a:cxnLst>
                <a:cxn ang="0">
                  <a:pos x="connsiteX0" y="connsiteY0"/>
                </a:cxn>
                <a:cxn ang="0">
                  <a:pos x="connsiteX1" y="connsiteY1"/>
                </a:cxn>
                <a:cxn ang="0">
                  <a:pos x="connsiteX2" y="connsiteY2"/>
                </a:cxn>
              </a:cxnLst>
              <a:rect l="l" t="t" r="r" b="b"/>
              <a:pathLst>
                <a:path w="37528" h="56768">
                  <a:moveTo>
                    <a:pt x="0" y="56769"/>
                  </a:moveTo>
                  <a:lnTo>
                    <a:pt x="20193" y="36576"/>
                  </a:lnTo>
                  <a:cubicBezTo>
                    <a:pt x="30956" y="25813"/>
                    <a:pt x="34766" y="13811"/>
                    <a:pt x="37529" y="0"/>
                  </a:cubicBezTo>
                </a:path>
              </a:pathLst>
            </a:custGeom>
            <a:noFill/>
            <a:ln w="12700" cap="flat">
              <a:solidFill>
                <a:srgbClr val="00B0F0"/>
              </a:solid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A9550433-D93A-47EB-82CF-3447FA5F0A24}"/>
                </a:ext>
              </a:extLst>
            </p:cNvPr>
            <p:cNvSpPr/>
            <p:nvPr/>
          </p:nvSpPr>
          <p:spPr>
            <a:xfrm>
              <a:off x="3607212" y="3010566"/>
              <a:ext cx="148113" cy="148208"/>
            </a:xfrm>
            <a:custGeom>
              <a:avLst/>
              <a:gdLst>
                <a:gd name="connsiteX0" fmla="*/ 114490 w 148113"/>
                <a:gd name="connsiteY0" fmla="*/ 148209 h 148208"/>
                <a:gd name="connsiteX1" fmla="*/ 148114 w 148113"/>
                <a:gd name="connsiteY1" fmla="*/ 114490 h 148208"/>
                <a:gd name="connsiteX2" fmla="*/ 33623 w 148113"/>
                <a:gd name="connsiteY2" fmla="*/ 0 h 148208"/>
                <a:gd name="connsiteX3" fmla="*/ 0 w 148113"/>
                <a:gd name="connsiteY3" fmla="*/ 33719 h 148208"/>
              </a:gdLst>
              <a:ahLst/>
              <a:cxnLst>
                <a:cxn ang="0">
                  <a:pos x="connsiteX0" y="connsiteY0"/>
                </a:cxn>
                <a:cxn ang="0">
                  <a:pos x="connsiteX1" y="connsiteY1"/>
                </a:cxn>
                <a:cxn ang="0">
                  <a:pos x="connsiteX2" y="connsiteY2"/>
                </a:cxn>
                <a:cxn ang="0">
                  <a:pos x="connsiteX3" y="connsiteY3"/>
                </a:cxn>
              </a:cxnLst>
              <a:rect l="l" t="t" r="r" b="b"/>
              <a:pathLst>
                <a:path w="148113" h="148208">
                  <a:moveTo>
                    <a:pt x="114490" y="148209"/>
                  </a:moveTo>
                  <a:lnTo>
                    <a:pt x="148114" y="114490"/>
                  </a:lnTo>
                  <a:lnTo>
                    <a:pt x="33623" y="0"/>
                  </a:lnTo>
                  <a:lnTo>
                    <a:pt x="0" y="33719"/>
                  </a:lnTo>
                </a:path>
              </a:pathLst>
            </a:custGeom>
            <a:noFill/>
            <a:ln w="12700" cap="flat">
              <a:solidFill>
                <a:srgbClr val="00B0F0"/>
              </a:solid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45F90604-0847-4C31-A8C3-37519C7F1353}"/>
                </a:ext>
              </a:extLst>
            </p:cNvPr>
            <p:cNvSpPr/>
            <p:nvPr/>
          </p:nvSpPr>
          <p:spPr>
            <a:xfrm>
              <a:off x="3967924" y="2862357"/>
              <a:ext cx="36671" cy="57626"/>
            </a:xfrm>
            <a:custGeom>
              <a:avLst/>
              <a:gdLst>
                <a:gd name="connsiteX0" fmla="*/ 36671 w 36671"/>
                <a:gd name="connsiteY0" fmla="*/ 0 h 57626"/>
                <a:gd name="connsiteX1" fmla="*/ 16478 w 36671"/>
                <a:gd name="connsiteY1" fmla="*/ 20193 h 57626"/>
                <a:gd name="connsiteX2" fmla="*/ 0 w 36671"/>
                <a:gd name="connsiteY2" fmla="*/ 57626 h 57626"/>
              </a:gdLst>
              <a:ahLst/>
              <a:cxnLst>
                <a:cxn ang="0">
                  <a:pos x="connsiteX0" y="connsiteY0"/>
                </a:cxn>
                <a:cxn ang="0">
                  <a:pos x="connsiteX1" y="connsiteY1"/>
                </a:cxn>
                <a:cxn ang="0">
                  <a:pos x="connsiteX2" y="connsiteY2"/>
                </a:cxn>
              </a:cxnLst>
              <a:rect l="l" t="t" r="r" b="b"/>
              <a:pathLst>
                <a:path w="36671" h="57626">
                  <a:moveTo>
                    <a:pt x="36671" y="0"/>
                  </a:moveTo>
                  <a:lnTo>
                    <a:pt x="16478" y="20193"/>
                  </a:lnTo>
                  <a:cubicBezTo>
                    <a:pt x="8287" y="28384"/>
                    <a:pt x="5810" y="43815"/>
                    <a:pt x="0" y="57626"/>
                  </a:cubicBezTo>
                </a:path>
              </a:pathLst>
            </a:custGeom>
            <a:noFill/>
            <a:ln w="12700" cap="flat">
              <a:solidFill>
                <a:srgbClr val="00B0F0"/>
              </a:solid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A57CB76A-8233-4D1C-8C7B-8B99E1C1994F}"/>
                </a:ext>
              </a:extLst>
            </p:cNvPr>
            <p:cNvSpPr/>
            <p:nvPr/>
          </p:nvSpPr>
          <p:spPr>
            <a:xfrm>
              <a:off x="3846766" y="2761392"/>
              <a:ext cx="56768" cy="37528"/>
            </a:xfrm>
            <a:custGeom>
              <a:avLst/>
              <a:gdLst>
                <a:gd name="connsiteX0" fmla="*/ 56769 w 56768"/>
                <a:gd name="connsiteY0" fmla="*/ 0 h 37528"/>
                <a:gd name="connsiteX1" fmla="*/ 36576 w 56768"/>
                <a:gd name="connsiteY1" fmla="*/ 20193 h 37528"/>
                <a:gd name="connsiteX2" fmla="*/ 0 w 56768"/>
                <a:gd name="connsiteY2" fmla="*/ 37528 h 37528"/>
              </a:gdLst>
              <a:ahLst/>
              <a:cxnLst>
                <a:cxn ang="0">
                  <a:pos x="connsiteX0" y="connsiteY0"/>
                </a:cxn>
                <a:cxn ang="0">
                  <a:pos x="connsiteX1" y="connsiteY1"/>
                </a:cxn>
                <a:cxn ang="0">
                  <a:pos x="connsiteX2" y="connsiteY2"/>
                </a:cxn>
              </a:cxnLst>
              <a:rect l="l" t="t" r="r" b="b"/>
              <a:pathLst>
                <a:path w="56768" h="37528">
                  <a:moveTo>
                    <a:pt x="56769" y="0"/>
                  </a:moveTo>
                  <a:lnTo>
                    <a:pt x="36576" y="20193"/>
                  </a:lnTo>
                  <a:cubicBezTo>
                    <a:pt x="25813" y="30956"/>
                    <a:pt x="13811" y="34766"/>
                    <a:pt x="0" y="37528"/>
                  </a:cubicBezTo>
                </a:path>
              </a:pathLst>
            </a:custGeom>
            <a:noFill/>
            <a:ln w="12700" cap="flat">
              <a:solidFill>
                <a:srgbClr val="00B0F0"/>
              </a:solid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0F33FCA8-2C07-418B-8807-B31D3E473F1E}"/>
                </a:ext>
              </a:extLst>
            </p:cNvPr>
            <p:cNvSpPr/>
            <p:nvPr/>
          </p:nvSpPr>
          <p:spPr>
            <a:xfrm>
              <a:off x="3896772" y="2721006"/>
              <a:ext cx="148208" cy="148113"/>
            </a:xfrm>
            <a:custGeom>
              <a:avLst/>
              <a:gdLst>
                <a:gd name="connsiteX0" fmla="*/ 148209 w 148208"/>
                <a:gd name="connsiteY0" fmla="*/ 114491 h 148113"/>
                <a:gd name="connsiteX1" fmla="*/ 114491 w 148208"/>
                <a:gd name="connsiteY1" fmla="*/ 148114 h 148113"/>
                <a:gd name="connsiteX2" fmla="*/ 0 w 148208"/>
                <a:gd name="connsiteY2" fmla="*/ 33623 h 148113"/>
                <a:gd name="connsiteX3" fmla="*/ 33719 w 148208"/>
                <a:gd name="connsiteY3" fmla="*/ 0 h 148113"/>
              </a:gdLst>
              <a:ahLst/>
              <a:cxnLst>
                <a:cxn ang="0">
                  <a:pos x="connsiteX0" y="connsiteY0"/>
                </a:cxn>
                <a:cxn ang="0">
                  <a:pos x="connsiteX1" y="connsiteY1"/>
                </a:cxn>
                <a:cxn ang="0">
                  <a:pos x="connsiteX2" y="connsiteY2"/>
                </a:cxn>
                <a:cxn ang="0">
                  <a:pos x="connsiteX3" y="connsiteY3"/>
                </a:cxn>
              </a:cxnLst>
              <a:rect l="l" t="t" r="r" b="b"/>
              <a:pathLst>
                <a:path w="148208" h="148113">
                  <a:moveTo>
                    <a:pt x="148209" y="114491"/>
                  </a:moveTo>
                  <a:lnTo>
                    <a:pt x="114491" y="148114"/>
                  </a:lnTo>
                  <a:lnTo>
                    <a:pt x="0" y="33623"/>
                  </a:lnTo>
                  <a:lnTo>
                    <a:pt x="33719" y="0"/>
                  </a:lnTo>
                </a:path>
              </a:pathLst>
            </a:custGeom>
            <a:noFill/>
            <a:ln w="12700" cap="flat">
              <a:solidFill>
                <a:srgbClr val="00B0F0"/>
              </a:solidFill>
              <a:prstDash val="solid"/>
              <a:miter/>
            </a:ln>
          </p:spPr>
          <p:txBody>
            <a:bodyPr rtlCol="0" anchor="ctr"/>
            <a:lstStyle/>
            <a:p>
              <a:endParaRPr lang="en-US" dirty="0"/>
            </a:p>
          </p:txBody>
        </p:sp>
      </p:grpSp>
      <p:grpSp>
        <p:nvGrpSpPr>
          <p:cNvPr id="135" name="Graphic 133">
            <a:extLst>
              <a:ext uri="{FF2B5EF4-FFF2-40B4-BE49-F238E27FC236}">
                <a16:creationId xmlns:a16="http://schemas.microsoft.com/office/drawing/2014/main" id="{F5F7D54F-E149-4B13-AC56-2E0D49EEE32A}"/>
              </a:ext>
            </a:extLst>
          </p:cNvPr>
          <p:cNvGrpSpPr/>
          <p:nvPr/>
        </p:nvGrpSpPr>
        <p:grpSpPr>
          <a:xfrm>
            <a:off x="6169222" y="3802157"/>
            <a:ext cx="271073" cy="271073"/>
            <a:chOff x="6039228" y="3675306"/>
            <a:chExt cx="590550" cy="590550"/>
          </a:xfrm>
          <a:noFill/>
        </p:grpSpPr>
        <p:sp>
          <p:nvSpPr>
            <p:cNvPr id="136" name="Freeform: Shape 135">
              <a:extLst>
                <a:ext uri="{FF2B5EF4-FFF2-40B4-BE49-F238E27FC236}">
                  <a16:creationId xmlns:a16="http://schemas.microsoft.com/office/drawing/2014/main" id="{4E2032F7-F665-48F9-AEEC-0FEB60DDCE85}"/>
                </a:ext>
              </a:extLst>
            </p:cNvPr>
            <p:cNvSpPr/>
            <p:nvPr/>
          </p:nvSpPr>
          <p:spPr>
            <a:xfrm>
              <a:off x="6039228" y="3675306"/>
              <a:ext cx="590550" cy="590550"/>
            </a:xfrm>
            <a:custGeom>
              <a:avLst/>
              <a:gdLst>
                <a:gd name="connsiteX0" fmla="*/ 540544 w 590550"/>
                <a:gd name="connsiteY0" fmla="*/ 226409 h 590550"/>
                <a:gd name="connsiteX1" fmla="*/ 517493 w 590550"/>
                <a:gd name="connsiteY1" fmla="*/ 170688 h 590550"/>
                <a:gd name="connsiteX2" fmla="*/ 521589 w 590550"/>
                <a:gd name="connsiteY2" fmla="*/ 149924 h 590550"/>
                <a:gd name="connsiteX3" fmla="*/ 531019 w 590550"/>
                <a:gd name="connsiteY3" fmla="*/ 140494 h 590550"/>
                <a:gd name="connsiteX4" fmla="*/ 531019 w 590550"/>
                <a:gd name="connsiteY4" fmla="*/ 113538 h 590550"/>
                <a:gd name="connsiteX5" fmla="*/ 477107 w 590550"/>
                <a:gd name="connsiteY5" fmla="*/ 59627 h 590550"/>
                <a:gd name="connsiteX6" fmla="*/ 450151 w 590550"/>
                <a:gd name="connsiteY6" fmla="*/ 59627 h 590550"/>
                <a:gd name="connsiteX7" fmla="*/ 440722 w 590550"/>
                <a:gd name="connsiteY7" fmla="*/ 69056 h 590550"/>
                <a:gd name="connsiteX8" fmla="*/ 419957 w 590550"/>
                <a:gd name="connsiteY8" fmla="*/ 73152 h 590550"/>
                <a:gd name="connsiteX9" fmla="*/ 364236 w 590550"/>
                <a:gd name="connsiteY9" fmla="*/ 50006 h 590550"/>
                <a:gd name="connsiteX10" fmla="*/ 352425 w 590550"/>
                <a:gd name="connsiteY10" fmla="*/ 32480 h 590550"/>
                <a:gd name="connsiteX11" fmla="*/ 352425 w 590550"/>
                <a:gd name="connsiteY11" fmla="*/ 19050 h 590550"/>
                <a:gd name="connsiteX12" fmla="*/ 333375 w 590550"/>
                <a:gd name="connsiteY12" fmla="*/ 0 h 590550"/>
                <a:gd name="connsiteX13" fmla="*/ 257175 w 590550"/>
                <a:gd name="connsiteY13" fmla="*/ 0 h 590550"/>
                <a:gd name="connsiteX14" fmla="*/ 238125 w 590550"/>
                <a:gd name="connsiteY14" fmla="*/ 19050 h 590550"/>
                <a:gd name="connsiteX15" fmla="*/ 238125 w 590550"/>
                <a:gd name="connsiteY15" fmla="*/ 32480 h 590550"/>
                <a:gd name="connsiteX16" fmla="*/ 226409 w 590550"/>
                <a:gd name="connsiteY16" fmla="*/ 50102 h 590550"/>
                <a:gd name="connsiteX17" fmla="*/ 170688 w 590550"/>
                <a:gd name="connsiteY17" fmla="*/ 73247 h 590550"/>
                <a:gd name="connsiteX18" fmla="*/ 149924 w 590550"/>
                <a:gd name="connsiteY18" fmla="*/ 69152 h 590550"/>
                <a:gd name="connsiteX19" fmla="*/ 140494 w 590550"/>
                <a:gd name="connsiteY19" fmla="*/ 59722 h 590550"/>
                <a:gd name="connsiteX20" fmla="*/ 113538 w 590550"/>
                <a:gd name="connsiteY20" fmla="*/ 59722 h 590550"/>
                <a:gd name="connsiteX21" fmla="*/ 59627 w 590550"/>
                <a:gd name="connsiteY21" fmla="*/ 113633 h 590550"/>
                <a:gd name="connsiteX22" fmla="*/ 59627 w 590550"/>
                <a:gd name="connsiteY22" fmla="*/ 140589 h 590550"/>
                <a:gd name="connsiteX23" fmla="*/ 69056 w 590550"/>
                <a:gd name="connsiteY23" fmla="*/ 150019 h 590550"/>
                <a:gd name="connsiteX24" fmla="*/ 73152 w 590550"/>
                <a:gd name="connsiteY24" fmla="*/ 170783 h 590550"/>
                <a:gd name="connsiteX25" fmla="*/ 50006 w 590550"/>
                <a:gd name="connsiteY25" fmla="*/ 226505 h 590550"/>
                <a:gd name="connsiteX26" fmla="*/ 32480 w 590550"/>
                <a:gd name="connsiteY26" fmla="*/ 238125 h 590550"/>
                <a:gd name="connsiteX27" fmla="*/ 19050 w 590550"/>
                <a:gd name="connsiteY27" fmla="*/ 238125 h 590550"/>
                <a:gd name="connsiteX28" fmla="*/ 0 w 590550"/>
                <a:gd name="connsiteY28" fmla="*/ 257175 h 590550"/>
                <a:gd name="connsiteX29" fmla="*/ 0 w 590550"/>
                <a:gd name="connsiteY29" fmla="*/ 333375 h 590550"/>
                <a:gd name="connsiteX30" fmla="*/ 19050 w 590550"/>
                <a:gd name="connsiteY30" fmla="*/ 352425 h 590550"/>
                <a:gd name="connsiteX31" fmla="*/ 32480 w 590550"/>
                <a:gd name="connsiteY31" fmla="*/ 352425 h 590550"/>
                <a:gd name="connsiteX32" fmla="*/ 50102 w 590550"/>
                <a:gd name="connsiteY32" fmla="*/ 364141 h 590550"/>
                <a:gd name="connsiteX33" fmla="*/ 73247 w 590550"/>
                <a:gd name="connsiteY33" fmla="*/ 419862 h 590550"/>
                <a:gd name="connsiteX34" fmla="*/ 69152 w 590550"/>
                <a:gd name="connsiteY34" fmla="*/ 440626 h 590550"/>
                <a:gd name="connsiteX35" fmla="*/ 59722 w 590550"/>
                <a:gd name="connsiteY35" fmla="*/ 450056 h 590550"/>
                <a:gd name="connsiteX36" fmla="*/ 59722 w 590550"/>
                <a:gd name="connsiteY36" fmla="*/ 477012 h 590550"/>
                <a:gd name="connsiteX37" fmla="*/ 113633 w 590550"/>
                <a:gd name="connsiteY37" fmla="*/ 530924 h 590550"/>
                <a:gd name="connsiteX38" fmla="*/ 140589 w 590550"/>
                <a:gd name="connsiteY38" fmla="*/ 530924 h 590550"/>
                <a:gd name="connsiteX39" fmla="*/ 150019 w 590550"/>
                <a:gd name="connsiteY39" fmla="*/ 521494 h 590550"/>
                <a:gd name="connsiteX40" fmla="*/ 170783 w 590550"/>
                <a:gd name="connsiteY40" fmla="*/ 517398 h 590550"/>
                <a:gd name="connsiteX41" fmla="*/ 226505 w 590550"/>
                <a:gd name="connsiteY41" fmla="*/ 540449 h 590550"/>
                <a:gd name="connsiteX42" fmla="*/ 238220 w 590550"/>
                <a:gd name="connsiteY42" fmla="*/ 558070 h 590550"/>
                <a:gd name="connsiteX43" fmla="*/ 238220 w 590550"/>
                <a:gd name="connsiteY43" fmla="*/ 571500 h 590550"/>
                <a:gd name="connsiteX44" fmla="*/ 257270 w 590550"/>
                <a:gd name="connsiteY44" fmla="*/ 590550 h 590550"/>
                <a:gd name="connsiteX45" fmla="*/ 333470 w 590550"/>
                <a:gd name="connsiteY45" fmla="*/ 590550 h 590550"/>
                <a:gd name="connsiteX46" fmla="*/ 352520 w 590550"/>
                <a:gd name="connsiteY46" fmla="*/ 571500 h 590550"/>
                <a:gd name="connsiteX47" fmla="*/ 352520 w 590550"/>
                <a:gd name="connsiteY47" fmla="*/ 558070 h 590550"/>
                <a:gd name="connsiteX48" fmla="*/ 364236 w 590550"/>
                <a:gd name="connsiteY48" fmla="*/ 540449 h 590550"/>
                <a:gd name="connsiteX49" fmla="*/ 419957 w 590550"/>
                <a:gd name="connsiteY49" fmla="*/ 517398 h 590550"/>
                <a:gd name="connsiteX50" fmla="*/ 440722 w 590550"/>
                <a:gd name="connsiteY50" fmla="*/ 521494 h 590550"/>
                <a:gd name="connsiteX51" fmla="*/ 450151 w 590550"/>
                <a:gd name="connsiteY51" fmla="*/ 530924 h 590550"/>
                <a:gd name="connsiteX52" fmla="*/ 477107 w 590550"/>
                <a:gd name="connsiteY52" fmla="*/ 530924 h 590550"/>
                <a:gd name="connsiteX53" fmla="*/ 531019 w 590550"/>
                <a:gd name="connsiteY53" fmla="*/ 477012 h 590550"/>
                <a:gd name="connsiteX54" fmla="*/ 531019 w 590550"/>
                <a:gd name="connsiteY54" fmla="*/ 450056 h 590550"/>
                <a:gd name="connsiteX55" fmla="*/ 521589 w 590550"/>
                <a:gd name="connsiteY55" fmla="*/ 440626 h 590550"/>
                <a:gd name="connsiteX56" fmla="*/ 517493 w 590550"/>
                <a:gd name="connsiteY56" fmla="*/ 419862 h 590550"/>
                <a:gd name="connsiteX57" fmla="*/ 540544 w 590550"/>
                <a:gd name="connsiteY57" fmla="*/ 364141 h 590550"/>
                <a:gd name="connsiteX58" fmla="*/ 558165 w 590550"/>
                <a:gd name="connsiteY58" fmla="*/ 352425 h 590550"/>
                <a:gd name="connsiteX59" fmla="*/ 571500 w 590550"/>
                <a:gd name="connsiteY59" fmla="*/ 352425 h 590550"/>
                <a:gd name="connsiteX60" fmla="*/ 590550 w 590550"/>
                <a:gd name="connsiteY60" fmla="*/ 333375 h 590550"/>
                <a:gd name="connsiteX61" fmla="*/ 590550 w 590550"/>
                <a:gd name="connsiteY61" fmla="*/ 257175 h 590550"/>
                <a:gd name="connsiteX62" fmla="*/ 571500 w 590550"/>
                <a:gd name="connsiteY62" fmla="*/ 238125 h 590550"/>
                <a:gd name="connsiteX63" fmla="*/ 558070 w 590550"/>
                <a:gd name="connsiteY63" fmla="*/ 238125 h 590550"/>
                <a:gd name="connsiteX64" fmla="*/ 540544 w 590550"/>
                <a:gd name="connsiteY64" fmla="*/ 226409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90550" h="590550">
                  <a:moveTo>
                    <a:pt x="540544" y="226409"/>
                  </a:moveTo>
                  <a:lnTo>
                    <a:pt x="517493" y="170688"/>
                  </a:lnTo>
                  <a:cubicBezTo>
                    <a:pt x="514541" y="163544"/>
                    <a:pt x="516160" y="155353"/>
                    <a:pt x="521589" y="149924"/>
                  </a:cubicBezTo>
                  <a:lnTo>
                    <a:pt x="531019" y="140494"/>
                  </a:lnTo>
                  <a:cubicBezTo>
                    <a:pt x="538448" y="133064"/>
                    <a:pt x="538448" y="120968"/>
                    <a:pt x="531019" y="113538"/>
                  </a:cubicBezTo>
                  <a:lnTo>
                    <a:pt x="477107" y="59627"/>
                  </a:lnTo>
                  <a:cubicBezTo>
                    <a:pt x="469678" y="52197"/>
                    <a:pt x="457581" y="52197"/>
                    <a:pt x="450151" y="59627"/>
                  </a:cubicBezTo>
                  <a:lnTo>
                    <a:pt x="440722" y="69056"/>
                  </a:lnTo>
                  <a:cubicBezTo>
                    <a:pt x="435293" y="74486"/>
                    <a:pt x="427101" y="76105"/>
                    <a:pt x="419957" y="73152"/>
                  </a:cubicBezTo>
                  <a:lnTo>
                    <a:pt x="364236" y="50006"/>
                  </a:lnTo>
                  <a:cubicBezTo>
                    <a:pt x="357092" y="47054"/>
                    <a:pt x="352425" y="40195"/>
                    <a:pt x="352425" y="32480"/>
                  </a:cubicBezTo>
                  <a:lnTo>
                    <a:pt x="352425" y="19050"/>
                  </a:lnTo>
                  <a:cubicBezTo>
                    <a:pt x="352425" y="8573"/>
                    <a:pt x="343853" y="0"/>
                    <a:pt x="333375" y="0"/>
                  </a:cubicBezTo>
                  <a:lnTo>
                    <a:pt x="257175" y="0"/>
                  </a:lnTo>
                  <a:cubicBezTo>
                    <a:pt x="246698" y="0"/>
                    <a:pt x="238125" y="8573"/>
                    <a:pt x="238125" y="19050"/>
                  </a:cubicBezTo>
                  <a:lnTo>
                    <a:pt x="238125" y="32480"/>
                  </a:lnTo>
                  <a:cubicBezTo>
                    <a:pt x="238125" y="40195"/>
                    <a:pt x="233458" y="47149"/>
                    <a:pt x="226409" y="50102"/>
                  </a:cubicBezTo>
                  <a:lnTo>
                    <a:pt x="170688" y="73247"/>
                  </a:lnTo>
                  <a:cubicBezTo>
                    <a:pt x="163544" y="76200"/>
                    <a:pt x="155353" y="74581"/>
                    <a:pt x="149924" y="69152"/>
                  </a:cubicBezTo>
                  <a:lnTo>
                    <a:pt x="140494" y="59722"/>
                  </a:lnTo>
                  <a:cubicBezTo>
                    <a:pt x="133064" y="52292"/>
                    <a:pt x="120968" y="52292"/>
                    <a:pt x="113538" y="59722"/>
                  </a:cubicBezTo>
                  <a:lnTo>
                    <a:pt x="59627" y="113633"/>
                  </a:lnTo>
                  <a:cubicBezTo>
                    <a:pt x="52197" y="121063"/>
                    <a:pt x="52197" y="133160"/>
                    <a:pt x="59627" y="140589"/>
                  </a:cubicBezTo>
                  <a:lnTo>
                    <a:pt x="69056" y="150019"/>
                  </a:lnTo>
                  <a:cubicBezTo>
                    <a:pt x="74486" y="155448"/>
                    <a:pt x="76105" y="163640"/>
                    <a:pt x="73152" y="170783"/>
                  </a:cubicBezTo>
                  <a:lnTo>
                    <a:pt x="50006" y="226505"/>
                  </a:lnTo>
                  <a:cubicBezTo>
                    <a:pt x="47054" y="233458"/>
                    <a:pt x="40195" y="238125"/>
                    <a:pt x="32480" y="238125"/>
                  </a:cubicBezTo>
                  <a:lnTo>
                    <a:pt x="19050" y="238125"/>
                  </a:lnTo>
                  <a:cubicBezTo>
                    <a:pt x="8573" y="238125"/>
                    <a:pt x="0" y="246698"/>
                    <a:pt x="0" y="257175"/>
                  </a:cubicBezTo>
                  <a:lnTo>
                    <a:pt x="0" y="333375"/>
                  </a:lnTo>
                  <a:cubicBezTo>
                    <a:pt x="0" y="343853"/>
                    <a:pt x="8573" y="352425"/>
                    <a:pt x="19050" y="352425"/>
                  </a:cubicBezTo>
                  <a:lnTo>
                    <a:pt x="32480" y="352425"/>
                  </a:lnTo>
                  <a:cubicBezTo>
                    <a:pt x="40195" y="352425"/>
                    <a:pt x="47149" y="357092"/>
                    <a:pt x="50102" y="364141"/>
                  </a:cubicBezTo>
                  <a:lnTo>
                    <a:pt x="73247" y="419862"/>
                  </a:lnTo>
                  <a:cubicBezTo>
                    <a:pt x="76200" y="427006"/>
                    <a:pt x="74581" y="435197"/>
                    <a:pt x="69152" y="440626"/>
                  </a:cubicBezTo>
                  <a:lnTo>
                    <a:pt x="59722" y="450056"/>
                  </a:lnTo>
                  <a:cubicBezTo>
                    <a:pt x="52292" y="457486"/>
                    <a:pt x="52292" y="469583"/>
                    <a:pt x="59722" y="477012"/>
                  </a:cubicBezTo>
                  <a:lnTo>
                    <a:pt x="113633" y="530924"/>
                  </a:lnTo>
                  <a:cubicBezTo>
                    <a:pt x="121063" y="538353"/>
                    <a:pt x="133160" y="538353"/>
                    <a:pt x="140589" y="530924"/>
                  </a:cubicBezTo>
                  <a:lnTo>
                    <a:pt x="150019" y="521494"/>
                  </a:lnTo>
                  <a:cubicBezTo>
                    <a:pt x="155448" y="516065"/>
                    <a:pt x="163640" y="514445"/>
                    <a:pt x="170783" y="517398"/>
                  </a:cubicBezTo>
                  <a:lnTo>
                    <a:pt x="226505" y="540449"/>
                  </a:lnTo>
                  <a:cubicBezTo>
                    <a:pt x="233648" y="543401"/>
                    <a:pt x="238220" y="550355"/>
                    <a:pt x="238220" y="558070"/>
                  </a:cubicBezTo>
                  <a:lnTo>
                    <a:pt x="238220" y="571500"/>
                  </a:lnTo>
                  <a:cubicBezTo>
                    <a:pt x="238220" y="581978"/>
                    <a:pt x="246793" y="590550"/>
                    <a:pt x="257270" y="590550"/>
                  </a:cubicBezTo>
                  <a:lnTo>
                    <a:pt x="333470" y="590550"/>
                  </a:lnTo>
                  <a:cubicBezTo>
                    <a:pt x="343948" y="590550"/>
                    <a:pt x="352520" y="581978"/>
                    <a:pt x="352520" y="571500"/>
                  </a:cubicBezTo>
                  <a:lnTo>
                    <a:pt x="352520" y="558070"/>
                  </a:lnTo>
                  <a:cubicBezTo>
                    <a:pt x="352520" y="550355"/>
                    <a:pt x="357188" y="543401"/>
                    <a:pt x="364236" y="540449"/>
                  </a:cubicBezTo>
                  <a:lnTo>
                    <a:pt x="419957" y="517398"/>
                  </a:lnTo>
                  <a:cubicBezTo>
                    <a:pt x="427101" y="514445"/>
                    <a:pt x="435293" y="516065"/>
                    <a:pt x="440722" y="521494"/>
                  </a:cubicBezTo>
                  <a:lnTo>
                    <a:pt x="450151" y="530924"/>
                  </a:lnTo>
                  <a:cubicBezTo>
                    <a:pt x="457581" y="538353"/>
                    <a:pt x="469678" y="538353"/>
                    <a:pt x="477107" y="530924"/>
                  </a:cubicBezTo>
                  <a:lnTo>
                    <a:pt x="531019" y="477012"/>
                  </a:lnTo>
                  <a:cubicBezTo>
                    <a:pt x="538448" y="469583"/>
                    <a:pt x="538448" y="457486"/>
                    <a:pt x="531019" y="450056"/>
                  </a:cubicBezTo>
                  <a:lnTo>
                    <a:pt x="521589" y="440626"/>
                  </a:lnTo>
                  <a:cubicBezTo>
                    <a:pt x="516160" y="435197"/>
                    <a:pt x="514541" y="427006"/>
                    <a:pt x="517493" y="419862"/>
                  </a:cubicBezTo>
                  <a:lnTo>
                    <a:pt x="540544" y="364141"/>
                  </a:lnTo>
                  <a:cubicBezTo>
                    <a:pt x="543497" y="356997"/>
                    <a:pt x="550450" y="352425"/>
                    <a:pt x="558165" y="352425"/>
                  </a:cubicBezTo>
                  <a:lnTo>
                    <a:pt x="571500" y="352425"/>
                  </a:lnTo>
                  <a:cubicBezTo>
                    <a:pt x="581978" y="352425"/>
                    <a:pt x="590550" y="343853"/>
                    <a:pt x="590550" y="333375"/>
                  </a:cubicBezTo>
                  <a:lnTo>
                    <a:pt x="590550" y="257175"/>
                  </a:lnTo>
                  <a:cubicBezTo>
                    <a:pt x="590550" y="246698"/>
                    <a:pt x="581978" y="238125"/>
                    <a:pt x="571500" y="238125"/>
                  </a:cubicBezTo>
                  <a:lnTo>
                    <a:pt x="558070" y="238125"/>
                  </a:lnTo>
                  <a:cubicBezTo>
                    <a:pt x="550355" y="238125"/>
                    <a:pt x="543497" y="233458"/>
                    <a:pt x="540544" y="226409"/>
                  </a:cubicBezTo>
                  <a:close/>
                </a:path>
              </a:pathLst>
            </a:custGeom>
            <a:noFill/>
            <a:ln w="12700" cap="rnd">
              <a:solidFill>
                <a:srgbClr val="486AE5"/>
              </a:solidFill>
              <a:prstDash val="solid"/>
              <a:round/>
            </a:ln>
          </p:spPr>
          <p:txBody>
            <a:bodyPr rtlCol="0" anchor="ctr"/>
            <a:lstStyle/>
            <a:p>
              <a:endParaRPr lang="en-US" dirty="0"/>
            </a:p>
          </p:txBody>
        </p:sp>
        <p:sp>
          <p:nvSpPr>
            <p:cNvPr id="137" name="Freeform: Shape 136">
              <a:extLst>
                <a:ext uri="{FF2B5EF4-FFF2-40B4-BE49-F238E27FC236}">
                  <a16:creationId xmlns:a16="http://schemas.microsoft.com/office/drawing/2014/main" id="{8759D42C-F61F-4B46-BA8E-3F495A94B3BB}"/>
                </a:ext>
              </a:extLst>
            </p:cNvPr>
            <p:cNvSpPr/>
            <p:nvPr/>
          </p:nvSpPr>
          <p:spPr>
            <a:xfrm>
              <a:off x="6163053" y="3799131"/>
              <a:ext cx="342900" cy="342900"/>
            </a:xfrm>
            <a:custGeom>
              <a:avLst/>
              <a:gdLst>
                <a:gd name="connsiteX0" fmla="*/ 85725 w 342900"/>
                <a:gd name="connsiteY0" fmla="*/ 22955 h 342900"/>
                <a:gd name="connsiteX1" fmla="*/ 171450 w 342900"/>
                <a:gd name="connsiteY1" fmla="*/ 0 h 342900"/>
                <a:gd name="connsiteX2" fmla="*/ 342900 w 342900"/>
                <a:gd name="connsiteY2" fmla="*/ 171450 h 342900"/>
                <a:gd name="connsiteX3" fmla="*/ 171450 w 342900"/>
                <a:gd name="connsiteY3" fmla="*/ 342900 h 342900"/>
                <a:gd name="connsiteX4" fmla="*/ 0 w 342900"/>
                <a:gd name="connsiteY4" fmla="*/ 171450 h 342900"/>
                <a:gd name="connsiteX5" fmla="*/ 35719 w 342900"/>
                <a:gd name="connsiteY5" fmla="*/ 6667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0" h="342900">
                  <a:moveTo>
                    <a:pt x="85725" y="22955"/>
                  </a:moveTo>
                  <a:cubicBezTo>
                    <a:pt x="110966" y="8382"/>
                    <a:pt x="140208" y="0"/>
                    <a:pt x="171450" y="0"/>
                  </a:cubicBezTo>
                  <a:cubicBezTo>
                    <a:pt x="266129" y="0"/>
                    <a:pt x="342900" y="76771"/>
                    <a:pt x="342900" y="171450"/>
                  </a:cubicBezTo>
                  <a:cubicBezTo>
                    <a:pt x="342900" y="266129"/>
                    <a:pt x="266129" y="342900"/>
                    <a:pt x="171450" y="342900"/>
                  </a:cubicBezTo>
                  <a:cubicBezTo>
                    <a:pt x="76771" y="342900"/>
                    <a:pt x="0" y="266129"/>
                    <a:pt x="0" y="171450"/>
                  </a:cubicBezTo>
                  <a:cubicBezTo>
                    <a:pt x="0" y="132017"/>
                    <a:pt x="13335" y="95631"/>
                    <a:pt x="35719" y="66675"/>
                  </a:cubicBezTo>
                </a:path>
              </a:pathLst>
            </a:custGeom>
            <a:noFill/>
            <a:ln w="12700" cap="rnd">
              <a:solidFill>
                <a:srgbClr val="486AE5"/>
              </a:solidFill>
              <a:prstDash val="solid"/>
              <a:round/>
            </a:ln>
          </p:spPr>
          <p:txBody>
            <a:bodyPr rtlCol="0" anchor="ctr"/>
            <a:lstStyle/>
            <a:p>
              <a:endParaRPr lang="en-US" dirty="0"/>
            </a:p>
          </p:txBody>
        </p:sp>
        <p:grpSp>
          <p:nvGrpSpPr>
            <p:cNvPr id="138" name="Graphic 133">
              <a:extLst>
                <a:ext uri="{FF2B5EF4-FFF2-40B4-BE49-F238E27FC236}">
                  <a16:creationId xmlns:a16="http://schemas.microsoft.com/office/drawing/2014/main" id="{F5F7D54F-E149-4B13-AC56-2E0D49EEE32A}"/>
                </a:ext>
              </a:extLst>
            </p:cNvPr>
            <p:cNvGrpSpPr/>
            <p:nvPr/>
          </p:nvGrpSpPr>
          <p:grpSpPr>
            <a:xfrm>
              <a:off x="6277353" y="3856281"/>
              <a:ext cx="114300" cy="228600"/>
              <a:chOff x="6277353" y="3856281"/>
              <a:chExt cx="114300" cy="228600"/>
            </a:xfrm>
            <a:noFill/>
          </p:grpSpPr>
          <p:sp>
            <p:nvSpPr>
              <p:cNvPr id="139" name="Freeform: Shape 138">
                <a:extLst>
                  <a:ext uri="{FF2B5EF4-FFF2-40B4-BE49-F238E27FC236}">
                    <a16:creationId xmlns:a16="http://schemas.microsoft.com/office/drawing/2014/main" id="{679DCFB3-D54A-48E1-9E70-F73D0736284B}"/>
                  </a:ext>
                </a:extLst>
              </p:cNvPr>
              <p:cNvSpPr/>
              <p:nvPr/>
            </p:nvSpPr>
            <p:spPr>
              <a:xfrm>
                <a:off x="6277353" y="3884856"/>
                <a:ext cx="114300" cy="171450"/>
              </a:xfrm>
              <a:custGeom>
                <a:avLst/>
                <a:gdLst>
                  <a:gd name="connsiteX0" fmla="*/ 0 w 114300"/>
                  <a:gd name="connsiteY0" fmla="*/ 142875 h 171450"/>
                  <a:gd name="connsiteX1" fmla="*/ 42863 w 114300"/>
                  <a:gd name="connsiteY1" fmla="*/ 171450 h 171450"/>
                  <a:gd name="connsiteX2" fmla="*/ 71438 w 114300"/>
                  <a:gd name="connsiteY2" fmla="*/ 171450 h 171450"/>
                  <a:gd name="connsiteX3" fmla="*/ 114300 w 114300"/>
                  <a:gd name="connsiteY3" fmla="*/ 128588 h 171450"/>
                  <a:gd name="connsiteX4" fmla="*/ 114300 w 114300"/>
                  <a:gd name="connsiteY4" fmla="*/ 128588 h 171450"/>
                  <a:gd name="connsiteX5" fmla="*/ 71438 w 114300"/>
                  <a:gd name="connsiteY5" fmla="*/ 85725 h 171450"/>
                  <a:gd name="connsiteX6" fmla="*/ 42863 w 114300"/>
                  <a:gd name="connsiteY6" fmla="*/ 85725 h 171450"/>
                  <a:gd name="connsiteX7" fmla="*/ 0 w 114300"/>
                  <a:gd name="connsiteY7" fmla="*/ 42863 h 171450"/>
                  <a:gd name="connsiteX8" fmla="*/ 0 w 114300"/>
                  <a:gd name="connsiteY8" fmla="*/ 42863 h 171450"/>
                  <a:gd name="connsiteX9" fmla="*/ 42863 w 114300"/>
                  <a:gd name="connsiteY9" fmla="*/ 0 h 171450"/>
                  <a:gd name="connsiteX10" fmla="*/ 71438 w 114300"/>
                  <a:gd name="connsiteY10" fmla="*/ 0 h 171450"/>
                  <a:gd name="connsiteX11" fmla="*/ 114300 w 114300"/>
                  <a:gd name="connsiteY11" fmla="*/ 2857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71450">
                    <a:moveTo>
                      <a:pt x="0" y="142875"/>
                    </a:moveTo>
                    <a:cubicBezTo>
                      <a:pt x="14288" y="171450"/>
                      <a:pt x="42863" y="171450"/>
                      <a:pt x="42863" y="171450"/>
                    </a:cubicBezTo>
                    <a:lnTo>
                      <a:pt x="71438" y="171450"/>
                    </a:lnTo>
                    <a:cubicBezTo>
                      <a:pt x="94964" y="171450"/>
                      <a:pt x="114300" y="152114"/>
                      <a:pt x="114300" y="128588"/>
                    </a:cubicBezTo>
                    <a:lnTo>
                      <a:pt x="114300" y="128588"/>
                    </a:lnTo>
                    <a:cubicBezTo>
                      <a:pt x="114300" y="105061"/>
                      <a:pt x="94964" y="85725"/>
                      <a:pt x="71438" y="85725"/>
                    </a:cubicBezTo>
                    <a:lnTo>
                      <a:pt x="42863" y="85725"/>
                    </a:lnTo>
                    <a:cubicBezTo>
                      <a:pt x="19241" y="85725"/>
                      <a:pt x="0" y="66484"/>
                      <a:pt x="0" y="42863"/>
                    </a:cubicBezTo>
                    <a:lnTo>
                      <a:pt x="0" y="42863"/>
                    </a:lnTo>
                    <a:cubicBezTo>
                      <a:pt x="0" y="19241"/>
                      <a:pt x="19241" y="0"/>
                      <a:pt x="42863" y="0"/>
                    </a:cubicBezTo>
                    <a:lnTo>
                      <a:pt x="71438" y="0"/>
                    </a:lnTo>
                    <a:cubicBezTo>
                      <a:pt x="71438" y="0"/>
                      <a:pt x="100013" y="0"/>
                      <a:pt x="114300" y="28575"/>
                    </a:cubicBezTo>
                  </a:path>
                </a:pathLst>
              </a:custGeom>
              <a:noFill/>
              <a:ln w="12700" cap="rnd">
                <a:solidFill>
                  <a:srgbClr val="486AE5"/>
                </a:solidFill>
                <a:prstDash val="solid"/>
                <a:round/>
              </a:ln>
            </p:spPr>
            <p:txBody>
              <a:bodyPr rtlCol="0" anchor="ctr"/>
              <a:lstStyle/>
              <a:p>
                <a:endParaRPr lang="en-US" dirty="0"/>
              </a:p>
            </p:txBody>
          </p:sp>
          <p:sp>
            <p:nvSpPr>
              <p:cNvPr id="140" name="Freeform: Shape 139">
                <a:extLst>
                  <a:ext uri="{FF2B5EF4-FFF2-40B4-BE49-F238E27FC236}">
                    <a16:creationId xmlns:a16="http://schemas.microsoft.com/office/drawing/2014/main" id="{D1F5ED6E-E31D-41E7-9D47-666B0FCA6DD9}"/>
                  </a:ext>
                </a:extLst>
              </p:cNvPr>
              <p:cNvSpPr/>
              <p:nvPr/>
            </p:nvSpPr>
            <p:spPr>
              <a:xfrm>
                <a:off x="6334503" y="3856281"/>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12700" cap="rnd">
                <a:solidFill>
                  <a:srgbClr val="486AE5"/>
                </a:solidFill>
                <a:prstDash val="solid"/>
                <a:round/>
              </a:ln>
            </p:spPr>
            <p:txBody>
              <a:bodyPr rtlCol="0" anchor="ctr"/>
              <a:lstStyle/>
              <a:p>
                <a:endParaRPr lang="en-US" dirty="0"/>
              </a:p>
            </p:txBody>
          </p:sp>
          <p:sp>
            <p:nvSpPr>
              <p:cNvPr id="141" name="Freeform: Shape 140">
                <a:extLst>
                  <a:ext uri="{FF2B5EF4-FFF2-40B4-BE49-F238E27FC236}">
                    <a16:creationId xmlns:a16="http://schemas.microsoft.com/office/drawing/2014/main" id="{4059113A-EDBF-4666-A7BF-30D3009D25F3}"/>
                  </a:ext>
                </a:extLst>
              </p:cNvPr>
              <p:cNvSpPr/>
              <p:nvPr/>
            </p:nvSpPr>
            <p:spPr>
              <a:xfrm>
                <a:off x="6334503" y="4056306"/>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12700" cap="rnd">
                <a:solidFill>
                  <a:srgbClr val="486AE5"/>
                </a:solidFill>
                <a:prstDash val="solid"/>
                <a:round/>
              </a:ln>
            </p:spPr>
            <p:txBody>
              <a:bodyPr rtlCol="0" anchor="ctr"/>
              <a:lstStyle/>
              <a:p>
                <a:endParaRPr lang="en-US" dirty="0"/>
              </a:p>
            </p:txBody>
          </p:sp>
        </p:grpSp>
      </p:grpSp>
    </p:spTree>
    <p:extLst>
      <p:ext uri="{BB962C8B-B14F-4D97-AF65-F5344CB8AC3E}">
        <p14:creationId xmlns:p14="http://schemas.microsoft.com/office/powerpoint/2010/main" val="30096604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9F5F0AEF-B02E-4768-B434-ED415784C482}"/>
              </a:ext>
            </a:extLst>
          </p:cNvPr>
          <p:cNvSpPr/>
          <p:nvPr/>
        </p:nvSpPr>
        <p:spPr>
          <a:xfrm>
            <a:off x="6888307" y="1054828"/>
            <a:ext cx="639356" cy="607610"/>
          </a:xfrm>
          <a:prstGeom prst="ellipse">
            <a:avLst/>
          </a:prstGeom>
          <a:solidFill>
            <a:schemeClr val="accent5">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a:extLst>
              <a:ext uri="{FF2B5EF4-FFF2-40B4-BE49-F238E27FC236}">
                <a16:creationId xmlns:a16="http://schemas.microsoft.com/office/drawing/2014/main" id="{48B4F75F-597D-4F63-9AFE-167B925B41A0}"/>
              </a:ext>
            </a:extLst>
          </p:cNvPr>
          <p:cNvSpPr/>
          <p:nvPr/>
        </p:nvSpPr>
        <p:spPr>
          <a:xfrm>
            <a:off x="4066117" y="1086612"/>
            <a:ext cx="639356" cy="607610"/>
          </a:xfrm>
          <a:prstGeom prst="ellipse">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3FEE00A1-3A65-41CF-86D5-3FBAAABCF12D}"/>
              </a:ext>
            </a:extLst>
          </p:cNvPr>
          <p:cNvSpPr/>
          <p:nvPr/>
        </p:nvSpPr>
        <p:spPr>
          <a:xfrm>
            <a:off x="1042555" y="1054828"/>
            <a:ext cx="639356" cy="607610"/>
          </a:xfrm>
          <a:prstGeom prst="ellipse">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itle 3">
            <a:extLst>
              <a:ext uri="{FF2B5EF4-FFF2-40B4-BE49-F238E27FC236}">
                <a16:creationId xmlns:a16="http://schemas.microsoft.com/office/drawing/2014/main" id="{403E3341-D160-4063-AB6F-41FF60CC4774}"/>
              </a:ext>
            </a:extLst>
          </p:cNvPr>
          <p:cNvSpPr>
            <a:spLocks noGrp="1"/>
          </p:cNvSpPr>
          <p:nvPr>
            <p:ph type="title"/>
          </p:nvPr>
        </p:nvSpPr>
        <p:spPr>
          <a:xfrm>
            <a:off x="192881" y="81357"/>
            <a:ext cx="8672182" cy="994172"/>
          </a:xfrm>
        </p:spPr>
        <p:txBody>
          <a:bodyPr/>
          <a:lstStyle/>
          <a:p>
            <a:r>
              <a:rPr lang="en-US" dirty="0"/>
              <a:t>Select diversity &amp; inclusion initiatives at Ex Libris and ProQuest</a:t>
            </a:r>
          </a:p>
        </p:txBody>
      </p:sp>
      <p:sp>
        <p:nvSpPr>
          <p:cNvPr id="3" name="Slide Number Placeholder 2">
            <a:extLst>
              <a:ext uri="{FF2B5EF4-FFF2-40B4-BE49-F238E27FC236}">
                <a16:creationId xmlns:a16="http://schemas.microsoft.com/office/drawing/2014/main" id="{0D0400F5-4B03-4091-A433-4DF102D398A6}"/>
              </a:ext>
            </a:extLst>
          </p:cNvPr>
          <p:cNvSpPr>
            <a:spLocks noGrp="1"/>
          </p:cNvSpPr>
          <p:nvPr>
            <p:ph type="sldNum" sz="quarter" idx="12"/>
          </p:nvPr>
        </p:nvSpPr>
        <p:spPr/>
        <p:txBody>
          <a:bodyPr/>
          <a:lstStyle/>
          <a:p>
            <a:endParaRPr lang="en-US" dirty="0"/>
          </a:p>
        </p:txBody>
      </p:sp>
      <p:sp>
        <p:nvSpPr>
          <p:cNvPr id="6" name="TextBox 5">
            <a:extLst>
              <a:ext uri="{FF2B5EF4-FFF2-40B4-BE49-F238E27FC236}">
                <a16:creationId xmlns:a16="http://schemas.microsoft.com/office/drawing/2014/main" id="{E34CA365-B185-4895-B767-CE6BF4004350}"/>
              </a:ext>
            </a:extLst>
          </p:cNvPr>
          <p:cNvSpPr txBox="1"/>
          <p:nvPr/>
        </p:nvSpPr>
        <p:spPr>
          <a:xfrm>
            <a:off x="2889373" y="1770347"/>
            <a:ext cx="3017359" cy="1255739"/>
          </a:xfrm>
          <a:prstGeom prst="rect">
            <a:avLst/>
          </a:prstGeom>
          <a:noFill/>
        </p:spPr>
        <p:txBody>
          <a:bodyPr wrap="square" rtlCol="0">
            <a:noAutofit/>
          </a:bodyPr>
          <a:lstStyle/>
          <a:p>
            <a:pPr algn="ctr"/>
            <a:r>
              <a:rPr lang="en-US" b="1" dirty="0"/>
              <a:t>Employee Community Networks and Groups</a:t>
            </a:r>
          </a:p>
          <a:p>
            <a:pPr marL="942952" lvl="2" indent="-257168">
              <a:buFont typeface="Arial" panose="020B0604020202020204" pitchFamily="34" charset="0"/>
              <a:buChar char="•"/>
            </a:pPr>
            <a:r>
              <a:rPr lang="en-US" sz="900" b="1" dirty="0"/>
              <a:t>PQ Pride Alliance</a:t>
            </a:r>
          </a:p>
          <a:p>
            <a:pPr marL="942952" lvl="2" indent="-257168">
              <a:buFont typeface="Arial" panose="020B0604020202020204" pitchFamily="34" charset="0"/>
              <a:buChar char="•"/>
            </a:pPr>
            <a:r>
              <a:rPr lang="en-US" sz="900" b="1" dirty="0"/>
              <a:t>Women at ProQuest</a:t>
            </a:r>
          </a:p>
          <a:p>
            <a:pPr marL="942952" lvl="2" indent="-257168">
              <a:buFont typeface="Arial" panose="020B0604020202020204" pitchFamily="34" charset="0"/>
              <a:buChar char="•"/>
            </a:pPr>
            <a:r>
              <a:rPr lang="en-US" sz="900" b="1" dirty="0"/>
              <a:t>Mental Health and Wellness Team</a:t>
            </a:r>
          </a:p>
          <a:p>
            <a:pPr marL="942952" lvl="2" indent="-257168">
              <a:buFont typeface="Arial" panose="020B0604020202020204" pitchFamily="34" charset="0"/>
              <a:buChar char="•"/>
            </a:pPr>
            <a:r>
              <a:rPr lang="en-US" sz="900" b="1" dirty="0"/>
              <a:t>Racial Diversity Thought Group</a:t>
            </a:r>
            <a:endParaRPr lang="en-US" b="1" dirty="0"/>
          </a:p>
          <a:p>
            <a:pPr algn="ctr"/>
            <a:endParaRPr lang="en-US" b="1" dirty="0"/>
          </a:p>
          <a:p>
            <a:endParaRPr lang="en-US" sz="1650" dirty="0"/>
          </a:p>
          <a:p>
            <a:endParaRPr lang="en-US" sz="1650" dirty="0"/>
          </a:p>
        </p:txBody>
      </p:sp>
      <p:sp>
        <p:nvSpPr>
          <p:cNvPr id="7" name="TextBox 6">
            <a:extLst>
              <a:ext uri="{FF2B5EF4-FFF2-40B4-BE49-F238E27FC236}">
                <a16:creationId xmlns:a16="http://schemas.microsoft.com/office/drawing/2014/main" id="{D2CF49BB-1807-4464-AE97-AEF4F6A3A8AA}"/>
              </a:ext>
            </a:extLst>
          </p:cNvPr>
          <p:cNvSpPr txBox="1"/>
          <p:nvPr/>
        </p:nvSpPr>
        <p:spPr>
          <a:xfrm>
            <a:off x="73795" y="1705627"/>
            <a:ext cx="2621401" cy="615680"/>
          </a:xfrm>
          <a:prstGeom prst="rect">
            <a:avLst/>
          </a:prstGeom>
          <a:noFill/>
        </p:spPr>
        <p:txBody>
          <a:bodyPr wrap="square" rtlCol="0">
            <a:noAutofit/>
          </a:bodyPr>
          <a:lstStyle/>
          <a:p>
            <a:pPr algn="ctr"/>
            <a:r>
              <a:rPr lang="en-US" b="1" dirty="0"/>
              <a:t>Women’s Mentoring Program</a:t>
            </a:r>
          </a:p>
          <a:p>
            <a:endParaRPr lang="en-US" sz="1350" dirty="0"/>
          </a:p>
          <a:p>
            <a:endParaRPr lang="en-US" sz="1350" dirty="0"/>
          </a:p>
          <a:p>
            <a:endParaRPr lang="en-US" sz="1650" dirty="0"/>
          </a:p>
        </p:txBody>
      </p:sp>
      <p:sp>
        <p:nvSpPr>
          <p:cNvPr id="8" name="TextBox 7">
            <a:extLst>
              <a:ext uri="{FF2B5EF4-FFF2-40B4-BE49-F238E27FC236}">
                <a16:creationId xmlns:a16="http://schemas.microsoft.com/office/drawing/2014/main" id="{9FE25DFC-FAEA-412B-9D3E-19BDF8078129}"/>
              </a:ext>
            </a:extLst>
          </p:cNvPr>
          <p:cNvSpPr txBox="1"/>
          <p:nvPr/>
        </p:nvSpPr>
        <p:spPr>
          <a:xfrm>
            <a:off x="5904868" y="1770346"/>
            <a:ext cx="2915605" cy="490958"/>
          </a:xfrm>
          <a:prstGeom prst="rect">
            <a:avLst/>
          </a:prstGeom>
          <a:noFill/>
        </p:spPr>
        <p:txBody>
          <a:bodyPr wrap="square" rtlCol="0">
            <a:noAutofit/>
          </a:bodyPr>
          <a:lstStyle/>
          <a:p>
            <a:pPr algn="ctr"/>
            <a:r>
              <a:rPr lang="en-US" b="1" dirty="0"/>
              <a:t> Leadership Education and Training </a:t>
            </a:r>
          </a:p>
          <a:p>
            <a:pPr algn="ctr"/>
            <a:endParaRPr lang="en-US" sz="225" b="1" dirty="0"/>
          </a:p>
          <a:p>
            <a:pPr algn="ctr"/>
            <a:endParaRPr lang="en-US" sz="225" b="1" dirty="0"/>
          </a:p>
          <a:p>
            <a:pPr algn="ctr"/>
            <a:endParaRPr lang="en-US" sz="225" b="1" dirty="0"/>
          </a:p>
          <a:p>
            <a:pPr algn="ctr"/>
            <a:endParaRPr lang="en-US" sz="225" b="1" dirty="0"/>
          </a:p>
          <a:p>
            <a:pPr algn="ctr"/>
            <a:endParaRPr lang="en-US" sz="225" b="1" dirty="0"/>
          </a:p>
          <a:p>
            <a:pPr algn="ctr"/>
            <a:endParaRPr lang="en-US" sz="225" b="1" dirty="0"/>
          </a:p>
          <a:p>
            <a:pPr algn="ctr"/>
            <a:endParaRPr lang="en-US" sz="225" b="1" dirty="0"/>
          </a:p>
          <a:p>
            <a:pPr algn="ctr"/>
            <a:endParaRPr lang="en-US" sz="225" b="1" dirty="0"/>
          </a:p>
          <a:p>
            <a:pPr algn="ctr"/>
            <a:endParaRPr lang="en-US" b="1" dirty="0"/>
          </a:p>
          <a:p>
            <a:endParaRPr lang="en-US" dirty="0"/>
          </a:p>
          <a:p>
            <a:pPr marL="257168" indent="-257168">
              <a:buFont typeface="Arial" panose="020B0604020202020204" pitchFamily="34" charset="0"/>
              <a:buChar char="•"/>
            </a:pPr>
            <a:endParaRPr lang="en-US" dirty="0"/>
          </a:p>
          <a:p>
            <a:endParaRPr lang="en-US" dirty="0"/>
          </a:p>
        </p:txBody>
      </p:sp>
      <p:cxnSp>
        <p:nvCxnSpPr>
          <p:cNvPr id="10" name="Straight Connector 9">
            <a:extLst>
              <a:ext uri="{FF2B5EF4-FFF2-40B4-BE49-F238E27FC236}">
                <a16:creationId xmlns:a16="http://schemas.microsoft.com/office/drawing/2014/main" id="{B39FDE77-8593-49FB-AB5C-7A71DDC34E4F}"/>
              </a:ext>
            </a:extLst>
          </p:cNvPr>
          <p:cNvCxnSpPr>
            <a:cxnSpLocks/>
          </p:cNvCxnSpPr>
          <p:nvPr/>
        </p:nvCxnSpPr>
        <p:spPr>
          <a:xfrm>
            <a:off x="2688610" y="1303021"/>
            <a:ext cx="0" cy="36010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719CA5-F7D0-4567-AB08-212BD3FCFFA3}"/>
              </a:ext>
            </a:extLst>
          </p:cNvPr>
          <p:cNvCxnSpPr>
            <a:cxnSpLocks/>
          </p:cNvCxnSpPr>
          <p:nvPr/>
        </p:nvCxnSpPr>
        <p:spPr>
          <a:xfrm>
            <a:off x="6004397" y="1303022"/>
            <a:ext cx="0" cy="3601031"/>
          </a:xfrm>
          <a:prstGeom prst="line">
            <a:avLst/>
          </a:prstGeom>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1D9969BB-4A15-4B43-B20B-82341A89097F}"/>
              </a:ext>
            </a:extLst>
          </p:cNvPr>
          <p:cNvGrpSpPr/>
          <p:nvPr/>
        </p:nvGrpSpPr>
        <p:grpSpPr>
          <a:xfrm>
            <a:off x="1023839" y="1110428"/>
            <a:ext cx="708141" cy="513553"/>
            <a:chOff x="1364879" y="1864371"/>
            <a:chExt cx="944188" cy="684737"/>
          </a:xfrm>
        </p:grpSpPr>
        <p:pic>
          <p:nvPicPr>
            <p:cNvPr id="5" name="Graphic 4" descr="Woman">
              <a:extLst>
                <a:ext uri="{FF2B5EF4-FFF2-40B4-BE49-F238E27FC236}">
                  <a16:creationId xmlns:a16="http://schemas.microsoft.com/office/drawing/2014/main" id="{18F9365F-B95C-4F14-A46E-434B840FE1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8347" y="1868388"/>
              <a:ext cx="680720" cy="680720"/>
            </a:xfrm>
            <a:prstGeom prst="rect">
              <a:avLst/>
            </a:prstGeom>
          </p:spPr>
        </p:pic>
        <p:pic>
          <p:nvPicPr>
            <p:cNvPr id="14" name="Graphic 13" descr="Woman">
              <a:extLst>
                <a:ext uri="{FF2B5EF4-FFF2-40B4-BE49-F238E27FC236}">
                  <a16:creationId xmlns:a16="http://schemas.microsoft.com/office/drawing/2014/main" id="{F00E976F-4A63-497F-A4FD-E00FFDC785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4879" y="1864371"/>
              <a:ext cx="680720" cy="680720"/>
            </a:xfrm>
            <a:prstGeom prst="rect">
              <a:avLst/>
            </a:prstGeom>
          </p:spPr>
        </p:pic>
      </p:grpSp>
      <p:pic>
        <p:nvPicPr>
          <p:cNvPr id="12" name="Graphic 11" descr="Group success">
            <a:extLst>
              <a:ext uri="{FF2B5EF4-FFF2-40B4-BE49-F238E27FC236}">
                <a16:creationId xmlns:a16="http://schemas.microsoft.com/office/drawing/2014/main" id="{03FED3EC-7A73-4A2A-A333-BD56ED8370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2530" y="1059495"/>
            <a:ext cx="602944" cy="602944"/>
          </a:xfrm>
          <a:prstGeom prst="rect">
            <a:avLst/>
          </a:prstGeom>
        </p:spPr>
      </p:pic>
      <p:pic>
        <p:nvPicPr>
          <p:cNvPr id="15" name="Graphic 14" descr="Head with gears">
            <a:extLst>
              <a:ext uri="{FF2B5EF4-FFF2-40B4-BE49-F238E27FC236}">
                <a16:creationId xmlns:a16="http://schemas.microsoft.com/office/drawing/2014/main" id="{80494743-10BB-4FD7-A833-705946B348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06547" y="1186680"/>
            <a:ext cx="436906" cy="436906"/>
          </a:xfrm>
          <a:prstGeom prst="rect">
            <a:avLst/>
          </a:prstGeom>
        </p:spPr>
      </p:pic>
      <p:sp>
        <p:nvSpPr>
          <p:cNvPr id="26" name="Oval 25">
            <a:extLst>
              <a:ext uri="{FF2B5EF4-FFF2-40B4-BE49-F238E27FC236}">
                <a16:creationId xmlns:a16="http://schemas.microsoft.com/office/drawing/2014/main" id="{1553F68B-E012-4920-BE62-80575E5665D3}"/>
              </a:ext>
            </a:extLst>
          </p:cNvPr>
          <p:cNvSpPr/>
          <p:nvPr/>
        </p:nvSpPr>
        <p:spPr>
          <a:xfrm>
            <a:off x="4084323" y="3035434"/>
            <a:ext cx="639356" cy="607610"/>
          </a:xfrm>
          <a:prstGeom prst="ellipse">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2" name="Graphic 31" descr="Handshake">
            <a:extLst>
              <a:ext uri="{FF2B5EF4-FFF2-40B4-BE49-F238E27FC236}">
                <a16:creationId xmlns:a16="http://schemas.microsoft.com/office/drawing/2014/main" id="{B8BF1E41-0349-4075-9A50-6CDE110ADC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8215" y="3026085"/>
            <a:ext cx="685800" cy="685800"/>
          </a:xfrm>
          <a:prstGeom prst="rect">
            <a:avLst/>
          </a:prstGeom>
        </p:spPr>
      </p:pic>
      <p:sp>
        <p:nvSpPr>
          <p:cNvPr id="33" name="Rectangle 32">
            <a:extLst>
              <a:ext uri="{FF2B5EF4-FFF2-40B4-BE49-F238E27FC236}">
                <a16:creationId xmlns:a16="http://schemas.microsoft.com/office/drawing/2014/main" id="{65601C60-981B-468A-A1A4-1AD6C36A5878}"/>
              </a:ext>
            </a:extLst>
          </p:cNvPr>
          <p:cNvSpPr/>
          <p:nvPr/>
        </p:nvSpPr>
        <p:spPr>
          <a:xfrm>
            <a:off x="2688611" y="3839896"/>
            <a:ext cx="3444316" cy="923330"/>
          </a:xfrm>
          <a:prstGeom prst="rect">
            <a:avLst/>
          </a:prstGeom>
        </p:spPr>
        <p:txBody>
          <a:bodyPr wrap="square">
            <a:spAutoFit/>
          </a:bodyPr>
          <a:lstStyle/>
          <a:p>
            <a:pPr algn="ctr"/>
            <a:r>
              <a:rPr lang="en-US" b="1" dirty="0"/>
              <a:t>Diversity and Inclusion Steering Committee and Executive Leadership Oversight</a:t>
            </a:r>
          </a:p>
        </p:txBody>
      </p:sp>
      <p:sp>
        <p:nvSpPr>
          <p:cNvPr id="36" name="Rectangle 35">
            <a:extLst>
              <a:ext uri="{FF2B5EF4-FFF2-40B4-BE49-F238E27FC236}">
                <a16:creationId xmlns:a16="http://schemas.microsoft.com/office/drawing/2014/main" id="{CABD12C2-AC51-4947-A217-99398ACC8724}"/>
              </a:ext>
            </a:extLst>
          </p:cNvPr>
          <p:cNvSpPr/>
          <p:nvPr/>
        </p:nvSpPr>
        <p:spPr>
          <a:xfrm>
            <a:off x="440895" y="3185532"/>
            <a:ext cx="2029082" cy="369332"/>
          </a:xfrm>
          <a:prstGeom prst="rect">
            <a:avLst/>
          </a:prstGeom>
        </p:spPr>
        <p:txBody>
          <a:bodyPr wrap="none">
            <a:spAutoFit/>
          </a:bodyPr>
          <a:lstStyle/>
          <a:p>
            <a:pPr algn="ctr"/>
            <a:r>
              <a:rPr lang="en-US" b="1" dirty="0"/>
              <a:t>Diversity In Policies</a:t>
            </a:r>
          </a:p>
        </p:txBody>
      </p:sp>
      <p:grpSp>
        <p:nvGrpSpPr>
          <p:cNvPr id="56" name="Group 55">
            <a:extLst>
              <a:ext uri="{FF2B5EF4-FFF2-40B4-BE49-F238E27FC236}">
                <a16:creationId xmlns:a16="http://schemas.microsoft.com/office/drawing/2014/main" id="{F62596F0-0460-4D33-BCDC-C2A142DBF870}"/>
              </a:ext>
            </a:extLst>
          </p:cNvPr>
          <p:cNvGrpSpPr/>
          <p:nvPr/>
        </p:nvGrpSpPr>
        <p:grpSpPr>
          <a:xfrm>
            <a:off x="1039002" y="2557698"/>
            <a:ext cx="639356" cy="607610"/>
            <a:chOff x="1385335" y="3723166"/>
            <a:chExt cx="852474" cy="810146"/>
          </a:xfrm>
        </p:grpSpPr>
        <p:sp>
          <p:nvSpPr>
            <p:cNvPr id="35" name="Oval 34">
              <a:extLst>
                <a:ext uri="{FF2B5EF4-FFF2-40B4-BE49-F238E27FC236}">
                  <a16:creationId xmlns:a16="http://schemas.microsoft.com/office/drawing/2014/main" id="{76679C5C-E999-4F20-9D4B-040CABD44283}"/>
                </a:ext>
              </a:extLst>
            </p:cNvPr>
            <p:cNvSpPr/>
            <p:nvPr/>
          </p:nvSpPr>
          <p:spPr>
            <a:xfrm>
              <a:off x="1385335" y="3723166"/>
              <a:ext cx="852474" cy="810146"/>
            </a:xfrm>
            <a:prstGeom prst="ellipse">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8" name="Graphic 37" descr="Document">
              <a:extLst>
                <a:ext uri="{FF2B5EF4-FFF2-40B4-BE49-F238E27FC236}">
                  <a16:creationId xmlns:a16="http://schemas.microsoft.com/office/drawing/2014/main" id="{8FF7A434-2CBE-48B0-9786-0964A6D6322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68206" y="3772500"/>
              <a:ext cx="723180" cy="723180"/>
            </a:xfrm>
            <a:prstGeom prst="rect">
              <a:avLst/>
            </a:prstGeom>
          </p:spPr>
        </p:pic>
      </p:grpSp>
      <p:sp>
        <p:nvSpPr>
          <p:cNvPr id="40" name="Oval 39">
            <a:extLst>
              <a:ext uri="{FF2B5EF4-FFF2-40B4-BE49-F238E27FC236}">
                <a16:creationId xmlns:a16="http://schemas.microsoft.com/office/drawing/2014/main" id="{DEACC991-D83D-4274-852E-06F92D62328A}"/>
              </a:ext>
            </a:extLst>
          </p:cNvPr>
          <p:cNvSpPr/>
          <p:nvPr/>
        </p:nvSpPr>
        <p:spPr>
          <a:xfrm>
            <a:off x="6888307" y="2446144"/>
            <a:ext cx="639356" cy="607610"/>
          </a:xfrm>
          <a:prstGeom prst="ellipse">
            <a:avLst/>
          </a:prstGeom>
          <a:solidFill>
            <a:srgbClr val="FFFF99"/>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TextBox 41">
            <a:extLst>
              <a:ext uri="{FF2B5EF4-FFF2-40B4-BE49-F238E27FC236}">
                <a16:creationId xmlns:a16="http://schemas.microsoft.com/office/drawing/2014/main" id="{5A8D4E84-EF11-4C38-9616-F648B9F5B892}"/>
              </a:ext>
            </a:extLst>
          </p:cNvPr>
          <p:cNvSpPr txBox="1"/>
          <p:nvPr/>
        </p:nvSpPr>
        <p:spPr>
          <a:xfrm>
            <a:off x="5743892" y="3120841"/>
            <a:ext cx="2915605" cy="490958"/>
          </a:xfrm>
          <a:prstGeom prst="rect">
            <a:avLst/>
          </a:prstGeom>
          <a:noFill/>
        </p:spPr>
        <p:txBody>
          <a:bodyPr wrap="square" rtlCol="0">
            <a:noAutofit/>
          </a:bodyPr>
          <a:lstStyle/>
          <a:p>
            <a:pPr algn="ctr"/>
            <a:r>
              <a:rPr lang="en-US" b="1" dirty="0"/>
              <a:t> Diversity Recruitment</a:t>
            </a:r>
          </a:p>
          <a:p>
            <a:pPr algn="ctr"/>
            <a:endParaRPr lang="en-US" sz="225" b="1" dirty="0"/>
          </a:p>
          <a:p>
            <a:pPr algn="ctr"/>
            <a:endParaRPr lang="en-US" sz="225" b="1" dirty="0"/>
          </a:p>
          <a:p>
            <a:pPr algn="ctr"/>
            <a:endParaRPr lang="en-US" sz="225" b="1" dirty="0"/>
          </a:p>
          <a:p>
            <a:pPr algn="ctr"/>
            <a:endParaRPr lang="en-US" sz="225" b="1" dirty="0"/>
          </a:p>
          <a:p>
            <a:pPr algn="ctr"/>
            <a:endParaRPr lang="en-US" sz="225" b="1" dirty="0"/>
          </a:p>
          <a:p>
            <a:pPr algn="ctr"/>
            <a:endParaRPr lang="en-US" sz="225" b="1" dirty="0"/>
          </a:p>
          <a:p>
            <a:endParaRPr lang="en-US" dirty="0"/>
          </a:p>
          <a:p>
            <a:pPr marL="257168" indent="-257168">
              <a:buFont typeface="Arial" panose="020B0604020202020204" pitchFamily="34" charset="0"/>
              <a:buChar char="•"/>
            </a:pPr>
            <a:endParaRPr lang="en-US" dirty="0"/>
          </a:p>
          <a:p>
            <a:endParaRPr lang="en-US" dirty="0"/>
          </a:p>
        </p:txBody>
      </p:sp>
      <p:pic>
        <p:nvPicPr>
          <p:cNvPr id="44" name="Graphic 43" descr="Universal Access">
            <a:extLst>
              <a:ext uri="{FF2B5EF4-FFF2-40B4-BE49-F238E27FC236}">
                <a16:creationId xmlns:a16="http://schemas.microsoft.com/office/drawing/2014/main" id="{E2147FB9-4CAA-4C28-875D-93972A0811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36499" y="2438488"/>
            <a:ext cx="577001" cy="577001"/>
          </a:xfrm>
          <a:prstGeom prst="rect">
            <a:avLst/>
          </a:prstGeom>
        </p:spPr>
      </p:pic>
      <p:sp>
        <p:nvSpPr>
          <p:cNvPr id="50" name="Oval 49">
            <a:extLst>
              <a:ext uri="{FF2B5EF4-FFF2-40B4-BE49-F238E27FC236}">
                <a16:creationId xmlns:a16="http://schemas.microsoft.com/office/drawing/2014/main" id="{9BD5092F-2663-444A-A0D5-A0E4CB237B82}"/>
              </a:ext>
            </a:extLst>
          </p:cNvPr>
          <p:cNvSpPr/>
          <p:nvPr/>
        </p:nvSpPr>
        <p:spPr>
          <a:xfrm>
            <a:off x="999736" y="3813405"/>
            <a:ext cx="639356" cy="6076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40BC486-C9F7-4BC4-BBD6-99E7D3026C7F}"/>
              </a:ext>
            </a:extLst>
          </p:cNvPr>
          <p:cNvSpPr/>
          <p:nvPr/>
        </p:nvSpPr>
        <p:spPr>
          <a:xfrm>
            <a:off x="274678" y="4421015"/>
            <a:ext cx="2278061" cy="369332"/>
          </a:xfrm>
          <a:prstGeom prst="rect">
            <a:avLst/>
          </a:prstGeom>
        </p:spPr>
        <p:txBody>
          <a:bodyPr wrap="none">
            <a:spAutoFit/>
          </a:bodyPr>
          <a:lstStyle/>
          <a:p>
            <a:pPr algn="ctr"/>
            <a:r>
              <a:rPr lang="en-US" b="1" dirty="0"/>
              <a:t>Philanthropic Support</a:t>
            </a:r>
          </a:p>
        </p:txBody>
      </p:sp>
      <p:pic>
        <p:nvPicPr>
          <p:cNvPr id="6148" name="Picture 4" descr="Charitable person, donor, humanitarian, philanthropic ...">
            <a:extLst>
              <a:ext uri="{FF2B5EF4-FFF2-40B4-BE49-F238E27FC236}">
                <a16:creationId xmlns:a16="http://schemas.microsoft.com/office/drawing/2014/main" id="{5377DCE6-0D62-466F-B387-3C2A5A7ECF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0203" y="3900034"/>
            <a:ext cx="390853" cy="390853"/>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extLst>
              <a:ext uri="{FF2B5EF4-FFF2-40B4-BE49-F238E27FC236}">
                <a16:creationId xmlns:a16="http://schemas.microsoft.com/office/drawing/2014/main" id="{971332FB-D485-4511-A692-BD61BB1E1E82}"/>
              </a:ext>
            </a:extLst>
          </p:cNvPr>
          <p:cNvSpPr/>
          <p:nvPr/>
        </p:nvSpPr>
        <p:spPr>
          <a:xfrm>
            <a:off x="6905320" y="3643044"/>
            <a:ext cx="639356" cy="607610"/>
          </a:xfrm>
          <a:prstGeom prst="ellipse">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6" name="Rectangle 65">
            <a:extLst>
              <a:ext uri="{FF2B5EF4-FFF2-40B4-BE49-F238E27FC236}">
                <a16:creationId xmlns:a16="http://schemas.microsoft.com/office/drawing/2014/main" id="{18F0FECE-4FCE-48E0-838B-B8933EAE40C4}"/>
              </a:ext>
            </a:extLst>
          </p:cNvPr>
          <p:cNvSpPr/>
          <p:nvPr/>
        </p:nvSpPr>
        <p:spPr>
          <a:xfrm>
            <a:off x="6178142" y="4353585"/>
            <a:ext cx="2093715" cy="646331"/>
          </a:xfrm>
          <a:prstGeom prst="rect">
            <a:avLst/>
          </a:prstGeom>
        </p:spPr>
        <p:txBody>
          <a:bodyPr wrap="none">
            <a:spAutoFit/>
          </a:bodyPr>
          <a:lstStyle/>
          <a:p>
            <a:pPr algn="ctr"/>
            <a:r>
              <a:rPr lang="en-US" b="1" dirty="0"/>
              <a:t>Culture Celebration </a:t>
            </a:r>
          </a:p>
          <a:p>
            <a:pPr algn="ctr"/>
            <a:r>
              <a:rPr lang="en-US" b="1" dirty="0"/>
              <a:t>and Events</a:t>
            </a:r>
          </a:p>
        </p:txBody>
      </p:sp>
      <p:pic>
        <p:nvPicPr>
          <p:cNvPr id="58" name="Graphic 57" descr="Fireworks">
            <a:extLst>
              <a:ext uri="{FF2B5EF4-FFF2-40B4-BE49-F238E27FC236}">
                <a16:creationId xmlns:a16="http://schemas.microsoft.com/office/drawing/2014/main" id="{1EB6203B-56E8-4A95-BE79-2E70C325338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953470" y="3681295"/>
            <a:ext cx="509030" cy="509030"/>
          </a:xfrm>
          <a:prstGeom prst="rect">
            <a:avLst/>
          </a:prstGeom>
        </p:spPr>
      </p:pic>
    </p:spTree>
    <p:extLst>
      <p:ext uri="{BB962C8B-B14F-4D97-AF65-F5344CB8AC3E}">
        <p14:creationId xmlns:p14="http://schemas.microsoft.com/office/powerpoint/2010/main" val="1161306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GeLU">
            <a:extLst>
              <a:ext uri="{FF2B5EF4-FFF2-40B4-BE49-F238E27FC236}">
                <a16:creationId xmlns:a16="http://schemas.microsoft.com/office/drawing/2014/main" id="{4136D4CD-8C7A-0643-BCF8-33C81A6D5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929" y="2766950"/>
            <a:ext cx="4357071" cy="17210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drawing of a cartoon character&#10;&#10;Description automatically generated">
            <a:extLst>
              <a:ext uri="{FF2B5EF4-FFF2-40B4-BE49-F238E27FC236}">
                <a16:creationId xmlns:a16="http://schemas.microsoft.com/office/drawing/2014/main" id="{E04BD587-A60D-FE40-B8D4-ADCA3074A2D7}"/>
              </a:ext>
            </a:extLst>
          </p:cNvPr>
          <p:cNvPicPr>
            <a:picLocks noChangeAspect="1"/>
          </p:cNvPicPr>
          <p:nvPr/>
        </p:nvPicPr>
        <p:blipFill>
          <a:blip r:embed="rId3"/>
          <a:stretch>
            <a:fillRect/>
          </a:stretch>
        </p:blipFill>
        <p:spPr>
          <a:xfrm>
            <a:off x="439657" y="1455365"/>
            <a:ext cx="4347272" cy="1311586"/>
          </a:xfrm>
          <a:prstGeom prst="rect">
            <a:avLst/>
          </a:prstGeom>
        </p:spPr>
      </p:pic>
      <p:sp>
        <p:nvSpPr>
          <p:cNvPr id="4" name="Title 1">
            <a:extLst>
              <a:ext uri="{FF2B5EF4-FFF2-40B4-BE49-F238E27FC236}">
                <a16:creationId xmlns:a16="http://schemas.microsoft.com/office/drawing/2014/main" id="{0B40ABEF-1712-9745-9CE1-5163CE2AB64F}"/>
              </a:ext>
            </a:extLst>
          </p:cNvPr>
          <p:cNvSpPr txBox="1">
            <a:spLocks/>
          </p:cNvSpPr>
          <p:nvPr/>
        </p:nvSpPr>
        <p:spPr>
          <a:xfrm>
            <a:off x="628650" y="1"/>
            <a:ext cx="7886700" cy="99417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500" dirty="0"/>
          </a:p>
        </p:txBody>
      </p:sp>
      <p:sp>
        <p:nvSpPr>
          <p:cNvPr id="5" name="Oval 4">
            <a:extLst>
              <a:ext uri="{FF2B5EF4-FFF2-40B4-BE49-F238E27FC236}">
                <a16:creationId xmlns:a16="http://schemas.microsoft.com/office/drawing/2014/main" id="{D4DD7A32-A5C6-4707-B65E-01EAFB56CDFF}"/>
              </a:ext>
            </a:extLst>
          </p:cNvPr>
          <p:cNvSpPr/>
          <p:nvPr/>
        </p:nvSpPr>
        <p:spPr>
          <a:xfrm>
            <a:off x="5942838" y="579333"/>
            <a:ext cx="1296144" cy="1296144"/>
          </a:xfrm>
          <a:prstGeom prst="ellipse">
            <a:avLst/>
          </a:prstGeom>
          <a:gradFill flip="none" rotWithShape="1">
            <a:gsLst>
              <a:gs pos="36000">
                <a:schemeClr val="bg1"/>
              </a:gs>
              <a:gs pos="64000">
                <a:srgbClr val="E7F5F2"/>
              </a:gs>
            </a:gsLst>
            <a:path path="circle">
              <a:fillToRect l="50000" t="50000" r="50000" b="50000"/>
            </a:path>
            <a:tileRect/>
          </a:gradFill>
          <a:ln w="92075">
            <a:solidFill>
              <a:srgbClr val="486AE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aphic 28">
            <a:extLst>
              <a:ext uri="{FF2B5EF4-FFF2-40B4-BE49-F238E27FC236}">
                <a16:creationId xmlns:a16="http://schemas.microsoft.com/office/drawing/2014/main" id="{65108436-1E2F-4DF3-AD2F-81B971080A48}"/>
              </a:ext>
            </a:extLst>
          </p:cNvPr>
          <p:cNvGrpSpPr/>
          <p:nvPr/>
        </p:nvGrpSpPr>
        <p:grpSpPr>
          <a:xfrm>
            <a:off x="6228913" y="891489"/>
            <a:ext cx="723995" cy="666559"/>
            <a:chOff x="3044479" y="3299858"/>
            <a:chExt cx="723995" cy="666559"/>
          </a:xfrm>
          <a:solidFill>
            <a:srgbClr val="50CFDA"/>
          </a:solidFill>
        </p:grpSpPr>
        <p:grpSp>
          <p:nvGrpSpPr>
            <p:cNvPr id="8" name="Graphic 28">
              <a:extLst>
                <a:ext uri="{FF2B5EF4-FFF2-40B4-BE49-F238E27FC236}">
                  <a16:creationId xmlns:a16="http://schemas.microsoft.com/office/drawing/2014/main" id="{8122A4C0-5ED3-4141-99F5-790AD4EEAD42}"/>
                </a:ext>
              </a:extLst>
            </p:cNvPr>
            <p:cNvGrpSpPr/>
            <p:nvPr/>
          </p:nvGrpSpPr>
          <p:grpSpPr>
            <a:xfrm>
              <a:off x="3513383" y="3357008"/>
              <a:ext cx="255091" cy="609409"/>
              <a:chOff x="3513383" y="3357008"/>
              <a:chExt cx="255091" cy="609409"/>
            </a:xfrm>
            <a:grpFill/>
          </p:grpSpPr>
          <p:sp>
            <p:nvSpPr>
              <p:cNvPr id="19" name="Freeform: Shape 18">
                <a:extLst>
                  <a:ext uri="{FF2B5EF4-FFF2-40B4-BE49-F238E27FC236}">
                    <a16:creationId xmlns:a16="http://schemas.microsoft.com/office/drawing/2014/main" id="{D80924F8-66D8-4177-B984-AEE7FB29A36F}"/>
                  </a:ext>
                </a:extLst>
              </p:cNvPr>
              <p:cNvSpPr/>
              <p:nvPr/>
            </p:nvSpPr>
            <p:spPr>
              <a:xfrm>
                <a:off x="3513383" y="3505110"/>
                <a:ext cx="74116" cy="461307"/>
              </a:xfrm>
              <a:custGeom>
                <a:avLst/>
                <a:gdLst>
                  <a:gd name="connsiteX0" fmla="*/ 64591 w 74116"/>
                  <a:gd name="connsiteY0" fmla="*/ 461307 h 461307"/>
                  <a:gd name="connsiteX1" fmla="*/ 55066 w 74116"/>
                  <a:gd name="connsiteY1" fmla="*/ 451782 h 461307"/>
                  <a:gd name="connsiteX2" fmla="*/ 55066 w 74116"/>
                  <a:gd name="connsiteY2" fmla="*/ 84975 h 461307"/>
                  <a:gd name="connsiteX3" fmla="*/ 964 w 74116"/>
                  <a:gd name="connsiteY3" fmla="*/ 13728 h 461307"/>
                  <a:gd name="connsiteX4" fmla="*/ 5346 w 74116"/>
                  <a:gd name="connsiteY4" fmla="*/ 964 h 461307"/>
                  <a:gd name="connsiteX5" fmla="*/ 18109 w 74116"/>
                  <a:gd name="connsiteY5" fmla="*/ 5346 h 461307"/>
                  <a:gd name="connsiteX6" fmla="*/ 70401 w 74116"/>
                  <a:gd name="connsiteY6" fmla="*/ 72878 h 461307"/>
                  <a:gd name="connsiteX7" fmla="*/ 74116 w 74116"/>
                  <a:gd name="connsiteY7" fmla="*/ 80403 h 461307"/>
                  <a:gd name="connsiteX8" fmla="*/ 74116 w 74116"/>
                  <a:gd name="connsiteY8" fmla="*/ 451687 h 461307"/>
                  <a:gd name="connsiteX9" fmla="*/ 64591 w 74116"/>
                  <a:gd name="connsiteY9" fmla="*/ 461307 h 46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16" h="461307">
                    <a:moveTo>
                      <a:pt x="64591" y="461307"/>
                    </a:moveTo>
                    <a:cubicBezTo>
                      <a:pt x="59352" y="461307"/>
                      <a:pt x="55066" y="457021"/>
                      <a:pt x="55066" y="451782"/>
                    </a:cubicBezTo>
                    <a:lnTo>
                      <a:pt x="55066" y="84975"/>
                    </a:lnTo>
                    <a:cubicBezTo>
                      <a:pt x="45541" y="76783"/>
                      <a:pt x="20014" y="52494"/>
                      <a:pt x="964" y="13728"/>
                    </a:cubicBezTo>
                    <a:cubicBezTo>
                      <a:pt x="-1322" y="8965"/>
                      <a:pt x="583" y="3345"/>
                      <a:pt x="5346" y="964"/>
                    </a:cubicBezTo>
                    <a:cubicBezTo>
                      <a:pt x="10108" y="-1322"/>
                      <a:pt x="15728" y="583"/>
                      <a:pt x="18109" y="5346"/>
                    </a:cubicBezTo>
                    <a:cubicBezTo>
                      <a:pt x="39350" y="48684"/>
                      <a:pt x="70116" y="72687"/>
                      <a:pt x="70401" y="72878"/>
                    </a:cubicBezTo>
                    <a:cubicBezTo>
                      <a:pt x="72783" y="74688"/>
                      <a:pt x="74116" y="77450"/>
                      <a:pt x="74116" y="80403"/>
                    </a:cubicBezTo>
                    <a:lnTo>
                      <a:pt x="74116" y="451687"/>
                    </a:lnTo>
                    <a:cubicBezTo>
                      <a:pt x="74116" y="457116"/>
                      <a:pt x="69830" y="461307"/>
                      <a:pt x="64591" y="461307"/>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15F7081-8632-4427-8EB9-5EDE08D56CC1}"/>
                  </a:ext>
                </a:extLst>
              </p:cNvPr>
              <p:cNvSpPr/>
              <p:nvPr/>
            </p:nvSpPr>
            <p:spPr>
              <a:xfrm>
                <a:off x="3539874" y="3404633"/>
                <a:ext cx="228600" cy="390525"/>
              </a:xfrm>
              <a:custGeom>
                <a:avLst/>
                <a:gdLst>
                  <a:gd name="connsiteX0" fmla="*/ 219075 w 228600"/>
                  <a:gd name="connsiteY0" fmla="*/ 390525 h 390525"/>
                  <a:gd name="connsiteX1" fmla="*/ 200025 w 228600"/>
                  <a:gd name="connsiteY1" fmla="*/ 390525 h 390525"/>
                  <a:gd name="connsiteX2" fmla="*/ 190500 w 228600"/>
                  <a:gd name="connsiteY2" fmla="*/ 381000 h 390525"/>
                  <a:gd name="connsiteX3" fmla="*/ 200025 w 228600"/>
                  <a:gd name="connsiteY3" fmla="*/ 371475 h 390525"/>
                  <a:gd name="connsiteX4" fmla="*/ 209550 w 228600"/>
                  <a:gd name="connsiteY4" fmla="*/ 371475 h 390525"/>
                  <a:gd name="connsiteX5" fmla="*/ 209550 w 228600"/>
                  <a:gd name="connsiteY5" fmla="*/ 190500 h 390525"/>
                  <a:gd name="connsiteX6" fmla="*/ 123825 w 228600"/>
                  <a:gd name="connsiteY6" fmla="*/ 114300 h 390525"/>
                  <a:gd name="connsiteX7" fmla="*/ 104775 w 228600"/>
                  <a:gd name="connsiteY7" fmla="*/ 114300 h 390525"/>
                  <a:gd name="connsiteX8" fmla="*/ 0 w 228600"/>
                  <a:gd name="connsiteY8" fmla="*/ 9525 h 390525"/>
                  <a:gd name="connsiteX9" fmla="*/ 9525 w 228600"/>
                  <a:gd name="connsiteY9" fmla="*/ 0 h 390525"/>
                  <a:gd name="connsiteX10" fmla="*/ 19050 w 228600"/>
                  <a:gd name="connsiteY10" fmla="*/ 9525 h 390525"/>
                  <a:gd name="connsiteX11" fmla="*/ 104775 w 228600"/>
                  <a:gd name="connsiteY11" fmla="*/ 95250 h 390525"/>
                  <a:gd name="connsiteX12" fmla="*/ 123825 w 228600"/>
                  <a:gd name="connsiteY12" fmla="*/ 95250 h 390525"/>
                  <a:gd name="connsiteX13" fmla="*/ 228600 w 228600"/>
                  <a:gd name="connsiteY13" fmla="*/ 190500 h 390525"/>
                  <a:gd name="connsiteX14" fmla="*/ 228600 w 228600"/>
                  <a:gd name="connsiteY14" fmla="*/ 381000 h 390525"/>
                  <a:gd name="connsiteX15" fmla="*/ 219075 w 228600"/>
                  <a:gd name="connsiteY15"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390525">
                    <a:moveTo>
                      <a:pt x="219075" y="390525"/>
                    </a:moveTo>
                    <a:lnTo>
                      <a:pt x="200025" y="390525"/>
                    </a:lnTo>
                    <a:cubicBezTo>
                      <a:pt x="194786" y="390525"/>
                      <a:pt x="190500" y="386239"/>
                      <a:pt x="190500" y="381000"/>
                    </a:cubicBezTo>
                    <a:cubicBezTo>
                      <a:pt x="190500" y="375761"/>
                      <a:pt x="194786" y="371475"/>
                      <a:pt x="200025" y="371475"/>
                    </a:cubicBezTo>
                    <a:lnTo>
                      <a:pt x="209550" y="371475"/>
                    </a:lnTo>
                    <a:lnTo>
                      <a:pt x="209550" y="190500"/>
                    </a:lnTo>
                    <a:cubicBezTo>
                      <a:pt x="209550" y="147066"/>
                      <a:pt x="172688" y="114300"/>
                      <a:pt x="123825" y="114300"/>
                    </a:cubicBezTo>
                    <a:lnTo>
                      <a:pt x="104775" y="114300"/>
                    </a:lnTo>
                    <a:cubicBezTo>
                      <a:pt x="46958" y="114300"/>
                      <a:pt x="0" y="67342"/>
                      <a:pt x="0" y="9525"/>
                    </a:cubicBezTo>
                    <a:cubicBezTo>
                      <a:pt x="0" y="4286"/>
                      <a:pt x="4286" y="0"/>
                      <a:pt x="9525" y="0"/>
                    </a:cubicBezTo>
                    <a:cubicBezTo>
                      <a:pt x="14764" y="0"/>
                      <a:pt x="19050" y="4286"/>
                      <a:pt x="19050" y="9525"/>
                    </a:cubicBezTo>
                    <a:cubicBezTo>
                      <a:pt x="19050" y="56769"/>
                      <a:pt x="57531" y="95250"/>
                      <a:pt x="104775" y="95250"/>
                    </a:cubicBezTo>
                    <a:lnTo>
                      <a:pt x="123825" y="95250"/>
                    </a:lnTo>
                    <a:cubicBezTo>
                      <a:pt x="183547" y="95250"/>
                      <a:pt x="228600" y="136208"/>
                      <a:pt x="228600" y="190500"/>
                    </a:cubicBezTo>
                    <a:lnTo>
                      <a:pt x="228600" y="381000"/>
                    </a:lnTo>
                    <a:cubicBezTo>
                      <a:pt x="228600" y="386239"/>
                      <a:pt x="224314" y="390525"/>
                      <a:pt x="219075" y="390525"/>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8EF1D47-878B-46C3-801A-C4824E0853BB}"/>
                  </a:ext>
                </a:extLst>
              </p:cNvPr>
              <p:cNvSpPr/>
              <p:nvPr/>
            </p:nvSpPr>
            <p:spPr>
              <a:xfrm>
                <a:off x="3701799" y="3623708"/>
                <a:ext cx="28575" cy="342709"/>
              </a:xfrm>
              <a:custGeom>
                <a:avLst/>
                <a:gdLst>
                  <a:gd name="connsiteX0" fmla="*/ 9525 w 28575"/>
                  <a:gd name="connsiteY0" fmla="*/ 342710 h 342709"/>
                  <a:gd name="connsiteX1" fmla="*/ 0 w 28575"/>
                  <a:gd name="connsiteY1" fmla="*/ 333185 h 342709"/>
                  <a:gd name="connsiteX2" fmla="*/ 0 w 28575"/>
                  <a:gd name="connsiteY2" fmla="*/ 9525 h 342709"/>
                  <a:gd name="connsiteX3" fmla="*/ 9525 w 28575"/>
                  <a:gd name="connsiteY3" fmla="*/ 0 h 342709"/>
                  <a:gd name="connsiteX4" fmla="*/ 19050 w 28575"/>
                  <a:gd name="connsiteY4" fmla="*/ 0 h 342709"/>
                  <a:gd name="connsiteX5" fmla="*/ 28575 w 28575"/>
                  <a:gd name="connsiteY5" fmla="*/ 9525 h 342709"/>
                  <a:gd name="connsiteX6" fmla="*/ 19050 w 28575"/>
                  <a:gd name="connsiteY6" fmla="*/ 19050 h 342709"/>
                  <a:gd name="connsiteX7" fmla="*/ 19050 w 28575"/>
                  <a:gd name="connsiteY7" fmla="*/ 333185 h 342709"/>
                  <a:gd name="connsiteX8" fmla="*/ 9525 w 28575"/>
                  <a:gd name="connsiteY8" fmla="*/ 342710 h 3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342709">
                    <a:moveTo>
                      <a:pt x="9525" y="342710"/>
                    </a:moveTo>
                    <a:cubicBezTo>
                      <a:pt x="4286" y="342710"/>
                      <a:pt x="0" y="338423"/>
                      <a:pt x="0" y="333185"/>
                    </a:cubicBezTo>
                    <a:lnTo>
                      <a:pt x="0" y="9525"/>
                    </a:lnTo>
                    <a:cubicBezTo>
                      <a:pt x="0" y="4286"/>
                      <a:pt x="4286" y="0"/>
                      <a:pt x="9525" y="0"/>
                    </a:cubicBezTo>
                    <a:lnTo>
                      <a:pt x="19050" y="0"/>
                    </a:lnTo>
                    <a:cubicBezTo>
                      <a:pt x="24289" y="0"/>
                      <a:pt x="28575" y="4286"/>
                      <a:pt x="28575" y="9525"/>
                    </a:cubicBezTo>
                    <a:cubicBezTo>
                      <a:pt x="28575" y="14764"/>
                      <a:pt x="24289" y="19050"/>
                      <a:pt x="19050" y="19050"/>
                    </a:cubicBezTo>
                    <a:lnTo>
                      <a:pt x="19050" y="333185"/>
                    </a:lnTo>
                    <a:cubicBezTo>
                      <a:pt x="19050" y="338519"/>
                      <a:pt x="14764" y="342710"/>
                      <a:pt x="9525" y="342710"/>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CBF21AA-B222-4845-ABE8-B14DBC221B08}"/>
                  </a:ext>
                </a:extLst>
              </p:cNvPr>
              <p:cNvSpPr/>
              <p:nvPr/>
            </p:nvSpPr>
            <p:spPr>
              <a:xfrm>
                <a:off x="3635124" y="3757058"/>
                <a:ext cx="19050" cy="209359"/>
              </a:xfrm>
              <a:custGeom>
                <a:avLst/>
                <a:gdLst>
                  <a:gd name="connsiteX0" fmla="*/ 9525 w 19050"/>
                  <a:gd name="connsiteY0" fmla="*/ 209360 h 209359"/>
                  <a:gd name="connsiteX1" fmla="*/ 0 w 19050"/>
                  <a:gd name="connsiteY1" fmla="*/ 199835 h 209359"/>
                  <a:gd name="connsiteX2" fmla="*/ 0 w 19050"/>
                  <a:gd name="connsiteY2" fmla="*/ 9525 h 209359"/>
                  <a:gd name="connsiteX3" fmla="*/ 9525 w 19050"/>
                  <a:gd name="connsiteY3" fmla="*/ 0 h 209359"/>
                  <a:gd name="connsiteX4" fmla="*/ 19050 w 19050"/>
                  <a:gd name="connsiteY4" fmla="*/ 9525 h 209359"/>
                  <a:gd name="connsiteX5" fmla="*/ 19050 w 19050"/>
                  <a:gd name="connsiteY5" fmla="*/ 199835 h 209359"/>
                  <a:gd name="connsiteX6" fmla="*/ 9525 w 19050"/>
                  <a:gd name="connsiteY6" fmla="*/ 209360 h 2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09359">
                    <a:moveTo>
                      <a:pt x="9525" y="209360"/>
                    </a:moveTo>
                    <a:cubicBezTo>
                      <a:pt x="4286" y="209360"/>
                      <a:pt x="0" y="205073"/>
                      <a:pt x="0" y="199835"/>
                    </a:cubicBezTo>
                    <a:lnTo>
                      <a:pt x="0" y="9525"/>
                    </a:lnTo>
                    <a:cubicBezTo>
                      <a:pt x="0" y="4286"/>
                      <a:pt x="4286" y="0"/>
                      <a:pt x="9525" y="0"/>
                    </a:cubicBezTo>
                    <a:cubicBezTo>
                      <a:pt x="14764" y="0"/>
                      <a:pt x="19050" y="4286"/>
                      <a:pt x="19050" y="9525"/>
                    </a:cubicBezTo>
                    <a:lnTo>
                      <a:pt x="19050" y="199835"/>
                    </a:lnTo>
                    <a:cubicBezTo>
                      <a:pt x="19050" y="205169"/>
                      <a:pt x="14764" y="209360"/>
                      <a:pt x="9525" y="20936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3BF70F3-3441-49D3-A917-82C98BA088DD}"/>
                  </a:ext>
                </a:extLst>
              </p:cNvPr>
              <p:cNvSpPr/>
              <p:nvPr/>
            </p:nvSpPr>
            <p:spPr>
              <a:xfrm>
                <a:off x="3587499" y="3357008"/>
                <a:ext cx="114300" cy="133350"/>
              </a:xfrm>
              <a:custGeom>
                <a:avLst/>
                <a:gdLst>
                  <a:gd name="connsiteX0" fmla="*/ 57150 w 114300"/>
                  <a:gd name="connsiteY0" fmla="*/ 133350 h 133350"/>
                  <a:gd name="connsiteX1" fmla="*/ 0 w 114300"/>
                  <a:gd name="connsiteY1" fmla="*/ 66675 h 133350"/>
                  <a:gd name="connsiteX2" fmla="*/ 57150 w 114300"/>
                  <a:gd name="connsiteY2" fmla="*/ 0 h 133350"/>
                  <a:gd name="connsiteX3" fmla="*/ 114300 w 114300"/>
                  <a:gd name="connsiteY3" fmla="*/ 66675 h 133350"/>
                  <a:gd name="connsiteX4" fmla="*/ 57150 w 114300"/>
                  <a:gd name="connsiteY4" fmla="*/ 133350 h 133350"/>
                  <a:gd name="connsiteX5" fmla="*/ 57150 w 114300"/>
                  <a:gd name="connsiteY5" fmla="*/ 19050 h 133350"/>
                  <a:gd name="connsiteX6" fmla="*/ 19050 w 114300"/>
                  <a:gd name="connsiteY6" fmla="*/ 66675 h 133350"/>
                  <a:gd name="connsiteX7" fmla="*/ 57150 w 114300"/>
                  <a:gd name="connsiteY7" fmla="*/ 114300 h 133350"/>
                  <a:gd name="connsiteX8" fmla="*/ 95250 w 114300"/>
                  <a:gd name="connsiteY8" fmla="*/ 66675 h 133350"/>
                  <a:gd name="connsiteX9" fmla="*/ 57150 w 114300"/>
                  <a:gd name="connsiteY9" fmla="*/ 190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33350">
                    <a:moveTo>
                      <a:pt x="57150" y="133350"/>
                    </a:moveTo>
                    <a:cubicBezTo>
                      <a:pt x="22955" y="133350"/>
                      <a:pt x="0" y="106585"/>
                      <a:pt x="0" y="66675"/>
                    </a:cubicBezTo>
                    <a:cubicBezTo>
                      <a:pt x="0" y="26765"/>
                      <a:pt x="22955" y="0"/>
                      <a:pt x="57150" y="0"/>
                    </a:cubicBezTo>
                    <a:cubicBezTo>
                      <a:pt x="91345" y="0"/>
                      <a:pt x="114300" y="26765"/>
                      <a:pt x="114300" y="66675"/>
                    </a:cubicBezTo>
                    <a:cubicBezTo>
                      <a:pt x="114300" y="106585"/>
                      <a:pt x="91345" y="133350"/>
                      <a:pt x="57150" y="133350"/>
                    </a:cubicBezTo>
                    <a:close/>
                    <a:moveTo>
                      <a:pt x="57150" y="19050"/>
                    </a:moveTo>
                    <a:cubicBezTo>
                      <a:pt x="29051" y="19050"/>
                      <a:pt x="19050" y="43625"/>
                      <a:pt x="19050" y="66675"/>
                    </a:cubicBezTo>
                    <a:cubicBezTo>
                      <a:pt x="19050" y="89726"/>
                      <a:pt x="29051" y="114300"/>
                      <a:pt x="57150" y="114300"/>
                    </a:cubicBezTo>
                    <a:cubicBezTo>
                      <a:pt x="85249" y="114300"/>
                      <a:pt x="95250" y="89726"/>
                      <a:pt x="95250" y="66675"/>
                    </a:cubicBezTo>
                    <a:cubicBezTo>
                      <a:pt x="95250" y="43625"/>
                      <a:pt x="85249" y="19050"/>
                      <a:pt x="57150" y="19050"/>
                    </a:cubicBezTo>
                    <a:close/>
                  </a:path>
                </a:pathLst>
              </a:custGeom>
              <a:grpFill/>
              <a:ln w="9525" cap="flat">
                <a:noFill/>
                <a:prstDash val="solid"/>
                <a:miter/>
              </a:ln>
            </p:spPr>
            <p:txBody>
              <a:bodyPr rtlCol="0" anchor="ctr"/>
              <a:lstStyle/>
              <a:p>
                <a:endParaRPr lang="en-US"/>
              </a:p>
            </p:txBody>
          </p:sp>
        </p:grpSp>
        <p:grpSp>
          <p:nvGrpSpPr>
            <p:cNvPr id="10" name="Graphic 28">
              <a:extLst>
                <a:ext uri="{FF2B5EF4-FFF2-40B4-BE49-F238E27FC236}">
                  <a16:creationId xmlns:a16="http://schemas.microsoft.com/office/drawing/2014/main" id="{45D553CF-52FA-4D20-95A3-FC08B9AE0708}"/>
                </a:ext>
              </a:extLst>
            </p:cNvPr>
            <p:cNvGrpSpPr/>
            <p:nvPr/>
          </p:nvGrpSpPr>
          <p:grpSpPr>
            <a:xfrm>
              <a:off x="3044479" y="3357008"/>
              <a:ext cx="255091" cy="609409"/>
              <a:chOff x="3044479" y="3357008"/>
              <a:chExt cx="255091" cy="609409"/>
            </a:xfrm>
            <a:grpFill/>
          </p:grpSpPr>
          <p:sp>
            <p:nvSpPr>
              <p:cNvPr id="14" name="Freeform: Shape 13">
                <a:extLst>
                  <a:ext uri="{FF2B5EF4-FFF2-40B4-BE49-F238E27FC236}">
                    <a16:creationId xmlns:a16="http://schemas.microsoft.com/office/drawing/2014/main" id="{8C47FDBE-0E8E-4B3B-943B-567808FE839C}"/>
                  </a:ext>
                </a:extLst>
              </p:cNvPr>
              <p:cNvSpPr/>
              <p:nvPr/>
            </p:nvSpPr>
            <p:spPr>
              <a:xfrm>
                <a:off x="3225454" y="3505205"/>
                <a:ext cx="74116" cy="461212"/>
              </a:xfrm>
              <a:custGeom>
                <a:avLst/>
                <a:gdLst>
                  <a:gd name="connsiteX0" fmla="*/ 9525 w 74116"/>
                  <a:gd name="connsiteY0" fmla="*/ 461212 h 461212"/>
                  <a:gd name="connsiteX1" fmla="*/ 0 w 74116"/>
                  <a:gd name="connsiteY1" fmla="*/ 451687 h 461212"/>
                  <a:gd name="connsiteX2" fmla="*/ 0 w 74116"/>
                  <a:gd name="connsiteY2" fmla="*/ 80403 h 461212"/>
                  <a:gd name="connsiteX3" fmla="*/ 3715 w 74116"/>
                  <a:gd name="connsiteY3" fmla="*/ 72878 h 461212"/>
                  <a:gd name="connsiteX4" fmla="*/ 56007 w 74116"/>
                  <a:gd name="connsiteY4" fmla="*/ 5346 h 461212"/>
                  <a:gd name="connsiteX5" fmla="*/ 68770 w 74116"/>
                  <a:gd name="connsiteY5" fmla="*/ 964 h 461212"/>
                  <a:gd name="connsiteX6" fmla="*/ 73152 w 74116"/>
                  <a:gd name="connsiteY6" fmla="*/ 13728 h 461212"/>
                  <a:gd name="connsiteX7" fmla="*/ 19050 w 74116"/>
                  <a:gd name="connsiteY7" fmla="*/ 84879 h 461212"/>
                  <a:gd name="connsiteX8" fmla="*/ 19050 w 74116"/>
                  <a:gd name="connsiteY8" fmla="*/ 451687 h 461212"/>
                  <a:gd name="connsiteX9" fmla="*/ 9525 w 74116"/>
                  <a:gd name="connsiteY9" fmla="*/ 461212 h 46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16" h="461212">
                    <a:moveTo>
                      <a:pt x="9525" y="461212"/>
                    </a:moveTo>
                    <a:cubicBezTo>
                      <a:pt x="4286" y="461212"/>
                      <a:pt x="0" y="456926"/>
                      <a:pt x="0" y="451687"/>
                    </a:cubicBezTo>
                    <a:lnTo>
                      <a:pt x="0" y="80403"/>
                    </a:lnTo>
                    <a:cubicBezTo>
                      <a:pt x="0" y="77450"/>
                      <a:pt x="1429" y="74688"/>
                      <a:pt x="3715" y="72878"/>
                    </a:cubicBezTo>
                    <a:cubicBezTo>
                      <a:pt x="4001" y="72592"/>
                      <a:pt x="34766" y="48589"/>
                      <a:pt x="56007" y="5346"/>
                    </a:cubicBezTo>
                    <a:cubicBezTo>
                      <a:pt x="58293" y="583"/>
                      <a:pt x="64008" y="-1322"/>
                      <a:pt x="68770" y="964"/>
                    </a:cubicBezTo>
                    <a:cubicBezTo>
                      <a:pt x="73533" y="3250"/>
                      <a:pt x="75438" y="8965"/>
                      <a:pt x="73152" y="13728"/>
                    </a:cubicBezTo>
                    <a:cubicBezTo>
                      <a:pt x="54102" y="52399"/>
                      <a:pt x="28575" y="76688"/>
                      <a:pt x="19050" y="84879"/>
                    </a:cubicBezTo>
                    <a:lnTo>
                      <a:pt x="19050" y="451687"/>
                    </a:lnTo>
                    <a:cubicBezTo>
                      <a:pt x="19050" y="457021"/>
                      <a:pt x="14764" y="461212"/>
                      <a:pt x="9525" y="461212"/>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CCC06B-62C6-41EC-A52C-05E9CF37DCED}"/>
                  </a:ext>
                </a:extLst>
              </p:cNvPr>
              <p:cNvSpPr/>
              <p:nvPr/>
            </p:nvSpPr>
            <p:spPr>
              <a:xfrm>
                <a:off x="3044479" y="3404633"/>
                <a:ext cx="228600" cy="390525"/>
              </a:xfrm>
              <a:custGeom>
                <a:avLst/>
                <a:gdLst>
                  <a:gd name="connsiteX0" fmla="*/ 28575 w 228600"/>
                  <a:gd name="connsiteY0" fmla="*/ 390525 h 390525"/>
                  <a:gd name="connsiteX1" fmla="*/ 9525 w 228600"/>
                  <a:gd name="connsiteY1" fmla="*/ 390525 h 390525"/>
                  <a:gd name="connsiteX2" fmla="*/ 0 w 228600"/>
                  <a:gd name="connsiteY2" fmla="*/ 381000 h 390525"/>
                  <a:gd name="connsiteX3" fmla="*/ 0 w 228600"/>
                  <a:gd name="connsiteY3" fmla="*/ 190500 h 390525"/>
                  <a:gd name="connsiteX4" fmla="*/ 104775 w 228600"/>
                  <a:gd name="connsiteY4" fmla="*/ 95250 h 390525"/>
                  <a:gd name="connsiteX5" fmla="*/ 123825 w 228600"/>
                  <a:gd name="connsiteY5" fmla="*/ 95250 h 390525"/>
                  <a:gd name="connsiteX6" fmla="*/ 209550 w 228600"/>
                  <a:gd name="connsiteY6" fmla="*/ 9525 h 390525"/>
                  <a:gd name="connsiteX7" fmla="*/ 219075 w 228600"/>
                  <a:gd name="connsiteY7" fmla="*/ 0 h 390525"/>
                  <a:gd name="connsiteX8" fmla="*/ 228600 w 228600"/>
                  <a:gd name="connsiteY8" fmla="*/ 9525 h 390525"/>
                  <a:gd name="connsiteX9" fmla="*/ 123825 w 228600"/>
                  <a:gd name="connsiteY9" fmla="*/ 114300 h 390525"/>
                  <a:gd name="connsiteX10" fmla="*/ 104775 w 228600"/>
                  <a:gd name="connsiteY10" fmla="*/ 114300 h 390525"/>
                  <a:gd name="connsiteX11" fmla="*/ 19050 w 228600"/>
                  <a:gd name="connsiteY11" fmla="*/ 190500 h 390525"/>
                  <a:gd name="connsiteX12" fmla="*/ 19050 w 228600"/>
                  <a:gd name="connsiteY12" fmla="*/ 371475 h 390525"/>
                  <a:gd name="connsiteX13" fmla="*/ 28575 w 228600"/>
                  <a:gd name="connsiteY13" fmla="*/ 371475 h 390525"/>
                  <a:gd name="connsiteX14" fmla="*/ 38100 w 228600"/>
                  <a:gd name="connsiteY14" fmla="*/ 381000 h 390525"/>
                  <a:gd name="connsiteX15" fmla="*/ 28575 w 228600"/>
                  <a:gd name="connsiteY15"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8600" h="390525">
                    <a:moveTo>
                      <a:pt x="28575" y="390525"/>
                    </a:moveTo>
                    <a:lnTo>
                      <a:pt x="9525" y="390525"/>
                    </a:lnTo>
                    <a:cubicBezTo>
                      <a:pt x="4286" y="390525"/>
                      <a:pt x="0" y="386239"/>
                      <a:pt x="0" y="381000"/>
                    </a:cubicBezTo>
                    <a:lnTo>
                      <a:pt x="0" y="190500"/>
                    </a:lnTo>
                    <a:cubicBezTo>
                      <a:pt x="0" y="136208"/>
                      <a:pt x="45053" y="95250"/>
                      <a:pt x="104775" y="95250"/>
                    </a:cubicBezTo>
                    <a:lnTo>
                      <a:pt x="123825" y="95250"/>
                    </a:lnTo>
                    <a:cubicBezTo>
                      <a:pt x="171069" y="95250"/>
                      <a:pt x="209550" y="56769"/>
                      <a:pt x="209550" y="9525"/>
                    </a:cubicBezTo>
                    <a:cubicBezTo>
                      <a:pt x="209550" y="4286"/>
                      <a:pt x="213836" y="0"/>
                      <a:pt x="219075" y="0"/>
                    </a:cubicBezTo>
                    <a:cubicBezTo>
                      <a:pt x="224314" y="0"/>
                      <a:pt x="228600" y="4286"/>
                      <a:pt x="228600" y="9525"/>
                    </a:cubicBezTo>
                    <a:cubicBezTo>
                      <a:pt x="228600" y="67342"/>
                      <a:pt x="181642" y="114300"/>
                      <a:pt x="123825" y="114300"/>
                    </a:cubicBezTo>
                    <a:lnTo>
                      <a:pt x="104775" y="114300"/>
                    </a:lnTo>
                    <a:cubicBezTo>
                      <a:pt x="55912" y="114300"/>
                      <a:pt x="19050" y="147066"/>
                      <a:pt x="19050" y="190500"/>
                    </a:cubicBezTo>
                    <a:lnTo>
                      <a:pt x="19050" y="371475"/>
                    </a:lnTo>
                    <a:lnTo>
                      <a:pt x="28575" y="371475"/>
                    </a:lnTo>
                    <a:cubicBezTo>
                      <a:pt x="33814" y="371475"/>
                      <a:pt x="38100" y="375761"/>
                      <a:pt x="38100" y="381000"/>
                    </a:cubicBezTo>
                    <a:cubicBezTo>
                      <a:pt x="38100" y="386239"/>
                      <a:pt x="33814" y="390525"/>
                      <a:pt x="28575" y="390525"/>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E5F08A1-4C9D-4A43-88C5-440B0F3BA1F2}"/>
                  </a:ext>
                </a:extLst>
              </p:cNvPr>
              <p:cNvSpPr/>
              <p:nvPr/>
            </p:nvSpPr>
            <p:spPr>
              <a:xfrm>
                <a:off x="3082579" y="3623708"/>
                <a:ext cx="28575" cy="342709"/>
              </a:xfrm>
              <a:custGeom>
                <a:avLst/>
                <a:gdLst>
                  <a:gd name="connsiteX0" fmla="*/ 19050 w 28575"/>
                  <a:gd name="connsiteY0" fmla="*/ 342710 h 342709"/>
                  <a:gd name="connsiteX1" fmla="*/ 9525 w 28575"/>
                  <a:gd name="connsiteY1" fmla="*/ 333185 h 342709"/>
                  <a:gd name="connsiteX2" fmla="*/ 9525 w 28575"/>
                  <a:gd name="connsiteY2" fmla="*/ 19050 h 342709"/>
                  <a:gd name="connsiteX3" fmla="*/ 0 w 28575"/>
                  <a:gd name="connsiteY3" fmla="*/ 9525 h 342709"/>
                  <a:gd name="connsiteX4" fmla="*/ 9525 w 28575"/>
                  <a:gd name="connsiteY4" fmla="*/ 0 h 342709"/>
                  <a:gd name="connsiteX5" fmla="*/ 19050 w 28575"/>
                  <a:gd name="connsiteY5" fmla="*/ 0 h 342709"/>
                  <a:gd name="connsiteX6" fmla="*/ 28575 w 28575"/>
                  <a:gd name="connsiteY6" fmla="*/ 9525 h 342709"/>
                  <a:gd name="connsiteX7" fmla="*/ 28575 w 28575"/>
                  <a:gd name="connsiteY7" fmla="*/ 333185 h 342709"/>
                  <a:gd name="connsiteX8" fmla="*/ 19050 w 28575"/>
                  <a:gd name="connsiteY8" fmla="*/ 342710 h 3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 h="342709">
                    <a:moveTo>
                      <a:pt x="19050" y="342710"/>
                    </a:moveTo>
                    <a:cubicBezTo>
                      <a:pt x="13811" y="342710"/>
                      <a:pt x="9525" y="338423"/>
                      <a:pt x="9525" y="333185"/>
                    </a:cubicBezTo>
                    <a:lnTo>
                      <a:pt x="9525" y="19050"/>
                    </a:lnTo>
                    <a:cubicBezTo>
                      <a:pt x="4286" y="19050"/>
                      <a:pt x="0" y="14764"/>
                      <a:pt x="0" y="9525"/>
                    </a:cubicBezTo>
                    <a:cubicBezTo>
                      <a:pt x="0" y="4286"/>
                      <a:pt x="4286" y="0"/>
                      <a:pt x="9525" y="0"/>
                    </a:cubicBezTo>
                    <a:lnTo>
                      <a:pt x="19050" y="0"/>
                    </a:lnTo>
                    <a:cubicBezTo>
                      <a:pt x="24289" y="0"/>
                      <a:pt x="28575" y="4286"/>
                      <a:pt x="28575" y="9525"/>
                    </a:cubicBezTo>
                    <a:lnTo>
                      <a:pt x="28575" y="333185"/>
                    </a:lnTo>
                    <a:cubicBezTo>
                      <a:pt x="28575" y="338519"/>
                      <a:pt x="24289" y="342710"/>
                      <a:pt x="19050" y="342710"/>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D2DA2D7-E829-4E8A-B05B-E560A09C638C}"/>
                  </a:ext>
                </a:extLst>
              </p:cNvPr>
              <p:cNvSpPr/>
              <p:nvPr/>
            </p:nvSpPr>
            <p:spPr>
              <a:xfrm>
                <a:off x="3158779" y="3757058"/>
                <a:ext cx="19050" cy="209359"/>
              </a:xfrm>
              <a:custGeom>
                <a:avLst/>
                <a:gdLst>
                  <a:gd name="connsiteX0" fmla="*/ 9525 w 19050"/>
                  <a:gd name="connsiteY0" fmla="*/ 209360 h 209359"/>
                  <a:gd name="connsiteX1" fmla="*/ 0 w 19050"/>
                  <a:gd name="connsiteY1" fmla="*/ 199835 h 209359"/>
                  <a:gd name="connsiteX2" fmla="*/ 0 w 19050"/>
                  <a:gd name="connsiteY2" fmla="*/ 9525 h 209359"/>
                  <a:gd name="connsiteX3" fmla="*/ 9525 w 19050"/>
                  <a:gd name="connsiteY3" fmla="*/ 0 h 209359"/>
                  <a:gd name="connsiteX4" fmla="*/ 19050 w 19050"/>
                  <a:gd name="connsiteY4" fmla="*/ 9525 h 209359"/>
                  <a:gd name="connsiteX5" fmla="*/ 19050 w 19050"/>
                  <a:gd name="connsiteY5" fmla="*/ 199835 h 209359"/>
                  <a:gd name="connsiteX6" fmla="*/ 9525 w 19050"/>
                  <a:gd name="connsiteY6" fmla="*/ 209360 h 2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09359">
                    <a:moveTo>
                      <a:pt x="9525" y="209360"/>
                    </a:moveTo>
                    <a:cubicBezTo>
                      <a:pt x="4286" y="209360"/>
                      <a:pt x="0" y="205073"/>
                      <a:pt x="0" y="199835"/>
                    </a:cubicBezTo>
                    <a:lnTo>
                      <a:pt x="0" y="9525"/>
                    </a:lnTo>
                    <a:cubicBezTo>
                      <a:pt x="0" y="4286"/>
                      <a:pt x="4286" y="0"/>
                      <a:pt x="9525" y="0"/>
                    </a:cubicBezTo>
                    <a:cubicBezTo>
                      <a:pt x="14764" y="0"/>
                      <a:pt x="19050" y="4286"/>
                      <a:pt x="19050" y="9525"/>
                    </a:cubicBezTo>
                    <a:lnTo>
                      <a:pt x="19050" y="199835"/>
                    </a:lnTo>
                    <a:cubicBezTo>
                      <a:pt x="19050" y="205169"/>
                      <a:pt x="14764" y="209360"/>
                      <a:pt x="9525" y="209360"/>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803270F-081E-4FAF-85A0-0CE25780482F}"/>
                  </a:ext>
                </a:extLst>
              </p:cNvPr>
              <p:cNvSpPr/>
              <p:nvPr/>
            </p:nvSpPr>
            <p:spPr>
              <a:xfrm>
                <a:off x="3111154" y="3357008"/>
                <a:ext cx="114300" cy="133350"/>
              </a:xfrm>
              <a:custGeom>
                <a:avLst/>
                <a:gdLst>
                  <a:gd name="connsiteX0" fmla="*/ 57150 w 114300"/>
                  <a:gd name="connsiteY0" fmla="*/ 133350 h 133350"/>
                  <a:gd name="connsiteX1" fmla="*/ 0 w 114300"/>
                  <a:gd name="connsiteY1" fmla="*/ 66675 h 133350"/>
                  <a:gd name="connsiteX2" fmla="*/ 57150 w 114300"/>
                  <a:gd name="connsiteY2" fmla="*/ 0 h 133350"/>
                  <a:gd name="connsiteX3" fmla="*/ 114300 w 114300"/>
                  <a:gd name="connsiteY3" fmla="*/ 66675 h 133350"/>
                  <a:gd name="connsiteX4" fmla="*/ 57150 w 114300"/>
                  <a:gd name="connsiteY4" fmla="*/ 133350 h 133350"/>
                  <a:gd name="connsiteX5" fmla="*/ 57150 w 114300"/>
                  <a:gd name="connsiteY5" fmla="*/ 19050 h 133350"/>
                  <a:gd name="connsiteX6" fmla="*/ 19050 w 114300"/>
                  <a:gd name="connsiteY6" fmla="*/ 66675 h 133350"/>
                  <a:gd name="connsiteX7" fmla="*/ 57150 w 114300"/>
                  <a:gd name="connsiteY7" fmla="*/ 114300 h 133350"/>
                  <a:gd name="connsiteX8" fmla="*/ 95250 w 114300"/>
                  <a:gd name="connsiteY8" fmla="*/ 66675 h 133350"/>
                  <a:gd name="connsiteX9" fmla="*/ 57150 w 114300"/>
                  <a:gd name="connsiteY9" fmla="*/ 190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33350">
                    <a:moveTo>
                      <a:pt x="57150" y="133350"/>
                    </a:moveTo>
                    <a:cubicBezTo>
                      <a:pt x="22955" y="133350"/>
                      <a:pt x="0" y="106585"/>
                      <a:pt x="0" y="66675"/>
                    </a:cubicBezTo>
                    <a:cubicBezTo>
                      <a:pt x="0" y="26765"/>
                      <a:pt x="22955" y="0"/>
                      <a:pt x="57150" y="0"/>
                    </a:cubicBezTo>
                    <a:cubicBezTo>
                      <a:pt x="91345" y="0"/>
                      <a:pt x="114300" y="26765"/>
                      <a:pt x="114300" y="66675"/>
                    </a:cubicBezTo>
                    <a:cubicBezTo>
                      <a:pt x="114300" y="106585"/>
                      <a:pt x="91345" y="133350"/>
                      <a:pt x="57150" y="133350"/>
                    </a:cubicBezTo>
                    <a:close/>
                    <a:moveTo>
                      <a:pt x="57150" y="19050"/>
                    </a:moveTo>
                    <a:cubicBezTo>
                      <a:pt x="29051" y="19050"/>
                      <a:pt x="19050" y="43625"/>
                      <a:pt x="19050" y="66675"/>
                    </a:cubicBezTo>
                    <a:cubicBezTo>
                      <a:pt x="19050" y="89726"/>
                      <a:pt x="29051" y="114300"/>
                      <a:pt x="57150" y="114300"/>
                    </a:cubicBezTo>
                    <a:cubicBezTo>
                      <a:pt x="85249" y="114300"/>
                      <a:pt x="95250" y="89726"/>
                      <a:pt x="95250" y="66675"/>
                    </a:cubicBezTo>
                    <a:cubicBezTo>
                      <a:pt x="95250" y="43625"/>
                      <a:pt x="85249" y="19050"/>
                      <a:pt x="57150" y="19050"/>
                    </a:cubicBezTo>
                    <a:close/>
                  </a:path>
                </a:pathLst>
              </a:custGeom>
              <a:grpFill/>
              <a:ln w="9525" cap="flat">
                <a:no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7E4C048E-42CD-4C45-8831-E01AA420647C}"/>
                </a:ext>
              </a:extLst>
            </p:cNvPr>
            <p:cNvSpPr/>
            <p:nvPr/>
          </p:nvSpPr>
          <p:spPr>
            <a:xfrm>
              <a:off x="3396999" y="3757058"/>
              <a:ext cx="19050" cy="209359"/>
            </a:xfrm>
            <a:custGeom>
              <a:avLst/>
              <a:gdLst>
                <a:gd name="connsiteX0" fmla="*/ 9525 w 19050"/>
                <a:gd name="connsiteY0" fmla="*/ 209360 h 209359"/>
                <a:gd name="connsiteX1" fmla="*/ 0 w 19050"/>
                <a:gd name="connsiteY1" fmla="*/ 199835 h 209359"/>
                <a:gd name="connsiteX2" fmla="*/ 0 w 19050"/>
                <a:gd name="connsiteY2" fmla="*/ 9525 h 209359"/>
                <a:gd name="connsiteX3" fmla="*/ 9525 w 19050"/>
                <a:gd name="connsiteY3" fmla="*/ 0 h 209359"/>
                <a:gd name="connsiteX4" fmla="*/ 19050 w 19050"/>
                <a:gd name="connsiteY4" fmla="*/ 9525 h 209359"/>
                <a:gd name="connsiteX5" fmla="*/ 19050 w 19050"/>
                <a:gd name="connsiteY5" fmla="*/ 199835 h 209359"/>
                <a:gd name="connsiteX6" fmla="*/ 9525 w 19050"/>
                <a:gd name="connsiteY6" fmla="*/ 209360 h 2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209359">
                  <a:moveTo>
                    <a:pt x="9525" y="209360"/>
                  </a:moveTo>
                  <a:cubicBezTo>
                    <a:pt x="4286" y="209360"/>
                    <a:pt x="0" y="205073"/>
                    <a:pt x="0" y="199835"/>
                  </a:cubicBezTo>
                  <a:lnTo>
                    <a:pt x="0" y="9525"/>
                  </a:lnTo>
                  <a:cubicBezTo>
                    <a:pt x="0" y="4286"/>
                    <a:pt x="4286" y="0"/>
                    <a:pt x="9525" y="0"/>
                  </a:cubicBezTo>
                  <a:cubicBezTo>
                    <a:pt x="14764" y="0"/>
                    <a:pt x="19050" y="4286"/>
                    <a:pt x="19050" y="9525"/>
                  </a:cubicBezTo>
                  <a:lnTo>
                    <a:pt x="19050" y="199835"/>
                  </a:lnTo>
                  <a:cubicBezTo>
                    <a:pt x="19050" y="205169"/>
                    <a:pt x="14764" y="209360"/>
                    <a:pt x="9525" y="209360"/>
                  </a:cubicBezTo>
                  <a:close/>
                </a:path>
              </a:pathLst>
            </a:custGeom>
            <a:solidFill>
              <a:srgbClr val="486AE5"/>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EE083DD1-F522-4CB8-B8E8-5A16E91FF383}"/>
                </a:ext>
              </a:extLst>
            </p:cNvPr>
            <p:cNvSpPr/>
            <p:nvPr/>
          </p:nvSpPr>
          <p:spPr>
            <a:xfrm>
              <a:off x="3254124" y="3299858"/>
              <a:ext cx="304799" cy="666559"/>
            </a:xfrm>
            <a:custGeom>
              <a:avLst/>
              <a:gdLst>
                <a:gd name="connsiteX0" fmla="*/ 228600 w 304799"/>
                <a:gd name="connsiteY0" fmla="*/ 666560 h 666559"/>
                <a:gd name="connsiteX1" fmla="*/ 219075 w 304799"/>
                <a:gd name="connsiteY1" fmla="*/ 657035 h 666559"/>
                <a:gd name="connsiteX2" fmla="*/ 219075 w 304799"/>
                <a:gd name="connsiteY2" fmla="*/ 266700 h 666559"/>
                <a:gd name="connsiteX3" fmla="*/ 222313 w 304799"/>
                <a:gd name="connsiteY3" fmla="*/ 259556 h 666559"/>
                <a:gd name="connsiteX4" fmla="*/ 285750 w 304799"/>
                <a:gd name="connsiteY4" fmla="*/ 104775 h 666559"/>
                <a:gd name="connsiteX5" fmla="*/ 285750 w 304799"/>
                <a:gd name="connsiteY5" fmla="*/ 33338 h 666559"/>
                <a:gd name="connsiteX6" fmla="*/ 271462 w 304799"/>
                <a:gd name="connsiteY6" fmla="*/ 19050 h 666559"/>
                <a:gd name="connsiteX7" fmla="*/ 257175 w 304799"/>
                <a:gd name="connsiteY7" fmla="*/ 33338 h 666559"/>
                <a:gd name="connsiteX8" fmla="*/ 257175 w 304799"/>
                <a:gd name="connsiteY8" fmla="*/ 95250 h 666559"/>
                <a:gd name="connsiteX9" fmla="*/ 224028 w 304799"/>
                <a:gd name="connsiteY9" fmla="*/ 171736 h 666559"/>
                <a:gd name="connsiteX10" fmla="*/ 145447 w 304799"/>
                <a:gd name="connsiteY10" fmla="*/ 199835 h 666559"/>
                <a:gd name="connsiteX11" fmla="*/ 47625 w 304799"/>
                <a:gd name="connsiteY11" fmla="*/ 92012 h 666559"/>
                <a:gd name="connsiteX12" fmla="*/ 47625 w 304799"/>
                <a:gd name="connsiteY12" fmla="*/ 33338 h 666559"/>
                <a:gd name="connsiteX13" fmla="*/ 33338 w 304799"/>
                <a:gd name="connsiteY13" fmla="*/ 19050 h 666559"/>
                <a:gd name="connsiteX14" fmla="*/ 19050 w 304799"/>
                <a:gd name="connsiteY14" fmla="*/ 33338 h 666559"/>
                <a:gd name="connsiteX15" fmla="*/ 19050 w 304799"/>
                <a:gd name="connsiteY15" fmla="*/ 104775 h 666559"/>
                <a:gd name="connsiteX16" fmla="*/ 82487 w 304799"/>
                <a:gd name="connsiteY16" fmla="*/ 259556 h 666559"/>
                <a:gd name="connsiteX17" fmla="*/ 85725 w 304799"/>
                <a:gd name="connsiteY17" fmla="*/ 266700 h 666559"/>
                <a:gd name="connsiteX18" fmla="*/ 85725 w 304799"/>
                <a:gd name="connsiteY18" fmla="*/ 657035 h 666559"/>
                <a:gd name="connsiteX19" fmla="*/ 76200 w 304799"/>
                <a:gd name="connsiteY19" fmla="*/ 666560 h 666559"/>
                <a:gd name="connsiteX20" fmla="*/ 66675 w 304799"/>
                <a:gd name="connsiteY20" fmla="*/ 657035 h 666559"/>
                <a:gd name="connsiteX21" fmla="*/ 66675 w 304799"/>
                <a:gd name="connsiteY21" fmla="*/ 270796 h 666559"/>
                <a:gd name="connsiteX22" fmla="*/ 0 w 304799"/>
                <a:gd name="connsiteY22" fmla="*/ 104775 h 666559"/>
                <a:gd name="connsiteX23" fmla="*/ 0 w 304799"/>
                <a:gd name="connsiteY23" fmla="*/ 33338 h 666559"/>
                <a:gd name="connsiteX24" fmla="*/ 33338 w 304799"/>
                <a:gd name="connsiteY24" fmla="*/ 0 h 666559"/>
                <a:gd name="connsiteX25" fmla="*/ 66675 w 304799"/>
                <a:gd name="connsiteY25" fmla="*/ 33338 h 666559"/>
                <a:gd name="connsiteX26" fmla="*/ 66675 w 304799"/>
                <a:gd name="connsiteY26" fmla="*/ 92012 h 666559"/>
                <a:gd name="connsiteX27" fmla="*/ 146685 w 304799"/>
                <a:gd name="connsiteY27" fmla="*/ 180785 h 666559"/>
                <a:gd name="connsiteX28" fmla="*/ 210979 w 304799"/>
                <a:gd name="connsiteY28" fmla="*/ 157829 h 666559"/>
                <a:gd name="connsiteX29" fmla="*/ 238125 w 304799"/>
                <a:gd name="connsiteY29" fmla="*/ 95250 h 666559"/>
                <a:gd name="connsiteX30" fmla="*/ 238125 w 304799"/>
                <a:gd name="connsiteY30" fmla="*/ 33338 h 666559"/>
                <a:gd name="connsiteX31" fmla="*/ 271462 w 304799"/>
                <a:gd name="connsiteY31" fmla="*/ 0 h 666559"/>
                <a:gd name="connsiteX32" fmla="*/ 304800 w 304799"/>
                <a:gd name="connsiteY32" fmla="*/ 33338 h 666559"/>
                <a:gd name="connsiteX33" fmla="*/ 304800 w 304799"/>
                <a:gd name="connsiteY33" fmla="*/ 104775 h 666559"/>
                <a:gd name="connsiteX34" fmla="*/ 238125 w 304799"/>
                <a:gd name="connsiteY34" fmla="*/ 270796 h 666559"/>
                <a:gd name="connsiteX35" fmla="*/ 238125 w 304799"/>
                <a:gd name="connsiteY35" fmla="*/ 657035 h 666559"/>
                <a:gd name="connsiteX36" fmla="*/ 228600 w 304799"/>
                <a:gd name="connsiteY36" fmla="*/ 666560 h 6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04799" h="666559">
                  <a:moveTo>
                    <a:pt x="228600" y="666560"/>
                  </a:moveTo>
                  <a:cubicBezTo>
                    <a:pt x="223361" y="666560"/>
                    <a:pt x="219075" y="662273"/>
                    <a:pt x="219075" y="657035"/>
                  </a:cubicBezTo>
                  <a:lnTo>
                    <a:pt x="219075" y="266700"/>
                  </a:lnTo>
                  <a:cubicBezTo>
                    <a:pt x="219075" y="263938"/>
                    <a:pt x="220218" y="261366"/>
                    <a:pt x="222313" y="259556"/>
                  </a:cubicBezTo>
                  <a:cubicBezTo>
                    <a:pt x="222980" y="258985"/>
                    <a:pt x="285750" y="202502"/>
                    <a:pt x="285750" y="104775"/>
                  </a:cubicBezTo>
                  <a:lnTo>
                    <a:pt x="285750" y="33338"/>
                  </a:lnTo>
                  <a:cubicBezTo>
                    <a:pt x="285750" y="25432"/>
                    <a:pt x="279368" y="19050"/>
                    <a:pt x="271462" y="19050"/>
                  </a:cubicBezTo>
                  <a:cubicBezTo>
                    <a:pt x="263557" y="19050"/>
                    <a:pt x="257175" y="25432"/>
                    <a:pt x="257175" y="33338"/>
                  </a:cubicBezTo>
                  <a:lnTo>
                    <a:pt x="257175" y="95250"/>
                  </a:lnTo>
                  <a:cubicBezTo>
                    <a:pt x="257175" y="124111"/>
                    <a:pt x="245078" y="152019"/>
                    <a:pt x="224028" y="171736"/>
                  </a:cubicBezTo>
                  <a:cubicBezTo>
                    <a:pt x="202692" y="191738"/>
                    <a:pt x="174688" y="201740"/>
                    <a:pt x="145447" y="199835"/>
                  </a:cubicBezTo>
                  <a:cubicBezTo>
                    <a:pt x="90583" y="196310"/>
                    <a:pt x="47625" y="148971"/>
                    <a:pt x="47625" y="92012"/>
                  </a:cubicBezTo>
                  <a:lnTo>
                    <a:pt x="47625" y="33338"/>
                  </a:lnTo>
                  <a:cubicBezTo>
                    <a:pt x="47625" y="25432"/>
                    <a:pt x="41243" y="19050"/>
                    <a:pt x="33338" y="19050"/>
                  </a:cubicBezTo>
                  <a:cubicBezTo>
                    <a:pt x="25432" y="19050"/>
                    <a:pt x="19050" y="25432"/>
                    <a:pt x="19050" y="33338"/>
                  </a:cubicBezTo>
                  <a:lnTo>
                    <a:pt x="19050" y="104775"/>
                  </a:lnTo>
                  <a:cubicBezTo>
                    <a:pt x="19050" y="202883"/>
                    <a:pt x="81820" y="258985"/>
                    <a:pt x="82487" y="259556"/>
                  </a:cubicBezTo>
                  <a:cubicBezTo>
                    <a:pt x="84582" y="261366"/>
                    <a:pt x="85725" y="263938"/>
                    <a:pt x="85725" y="266700"/>
                  </a:cubicBezTo>
                  <a:lnTo>
                    <a:pt x="85725" y="657035"/>
                  </a:lnTo>
                  <a:cubicBezTo>
                    <a:pt x="85725" y="662273"/>
                    <a:pt x="81439" y="666560"/>
                    <a:pt x="76200" y="666560"/>
                  </a:cubicBezTo>
                  <a:cubicBezTo>
                    <a:pt x="70961" y="666560"/>
                    <a:pt x="66675" y="662273"/>
                    <a:pt x="66675" y="657035"/>
                  </a:cubicBezTo>
                  <a:lnTo>
                    <a:pt x="66675" y="270796"/>
                  </a:lnTo>
                  <a:cubicBezTo>
                    <a:pt x="52768" y="257175"/>
                    <a:pt x="0" y="199358"/>
                    <a:pt x="0" y="104775"/>
                  </a:cubicBezTo>
                  <a:lnTo>
                    <a:pt x="0" y="33338"/>
                  </a:lnTo>
                  <a:cubicBezTo>
                    <a:pt x="0" y="14954"/>
                    <a:pt x="14954" y="0"/>
                    <a:pt x="33338" y="0"/>
                  </a:cubicBezTo>
                  <a:cubicBezTo>
                    <a:pt x="51721" y="0"/>
                    <a:pt x="66675" y="14954"/>
                    <a:pt x="66675" y="33338"/>
                  </a:cubicBezTo>
                  <a:lnTo>
                    <a:pt x="66675" y="92012"/>
                  </a:lnTo>
                  <a:cubicBezTo>
                    <a:pt x="66675" y="138875"/>
                    <a:pt x="101822" y="177927"/>
                    <a:pt x="146685" y="180785"/>
                  </a:cubicBezTo>
                  <a:cubicBezTo>
                    <a:pt x="170688" y="182404"/>
                    <a:pt x="193548" y="174212"/>
                    <a:pt x="210979" y="157829"/>
                  </a:cubicBezTo>
                  <a:cubicBezTo>
                    <a:pt x="228505" y="141446"/>
                    <a:pt x="238125" y="119253"/>
                    <a:pt x="238125" y="95250"/>
                  </a:cubicBezTo>
                  <a:lnTo>
                    <a:pt x="238125" y="33338"/>
                  </a:lnTo>
                  <a:cubicBezTo>
                    <a:pt x="238125" y="14954"/>
                    <a:pt x="253079" y="0"/>
                    <a:pt x="271462" y="0"/>
                  </a:cubicBezTo>
                  <a:cubicBezTo>
                    <a:pt x="289846" y="0"/>
                    <a:pt x="304800" y="14954"/>
                    <a:pt x="304800" y="33338"/>
                  </a:cubicBezTo>
                  <a:lnTo>
                    <a:pt x="304800" y="104775"/>
                  </a:lnTo>
                  <a:cubicBezTo>
                    <a:pt x="304800" y="199358"/>
                    <a:pt x="252032" y="257175"/>
                    <a:pt x="238125" y="270796"/>
                  </a:cubicBezTo>
                  <a:lnTo>
                    <a:pt x="238125" y="657035"/>
                  </a:lnTo>
                  <a:cubicBezTo>
                    <a:pt x="238125" y="662369"/>
                    <a:pt x="233839" y="666560"/>
                    <a:pt x="228600" y="666560"/>
                  </a:cubicBezTo>
                  <a:close/>
                </a:path>
              </a:pathLst>
            </a:custGeom>
            <a:solidFill>
              <a:srgbClr val="486AE5"/>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451D566-FDFE-4879-9F96-40D463DA2E61}"/>
                </a:ext>
              </a:extLst>
            </p:cNvPr>
            <p:cNvSpPr/>
            <p:nvPr/>
          </p:nvSpPr>
          <p:spPr>
            <a:xfrm>
              <a:off x="3349374" y="3328433"/>
              <a:ext cx="114300" cy="133350"/>
            </a:xfrm>
            <a:custGeom>
              <a:avLst/>
              <a:gdLst>
                <a:gd name="connsiteX0" fmla="*/ 57150 w 114300"/>
                <a:gd name="connsiteY0" fmla="*/ 133350 h 133350"/>
                <a:gd name="connsiteX1" fmla="*/ 0 w 114300"/>
                <a:gd name="connsiteY1" fmla="*/ 66675 h 133350"/>
                <a:gd name="connsiteX2" fmla="*/ 57150 w 114300"/>
                <a:gd name="connsiteY2" fmla="*/ 0 h 133350"/>
                <a:gd name="connsiteX3" fmla="*/ 114300 w 114300"/>
                <a:gd name="connsiteY3" fmla="*/ 66675 h 133350"/>
                <a:gd name="connsiteX4" fmla="*/ 57150 w 114300"/>
                <a:gd name="connsiteY4" fmla="*/ 133350 h 133350"/>
                <a:gd name="connsiteX5" fmla="*/ 57150 w 114300"/>
                <a:gd name="connsiteY5" fmla="*/ 19050 h 133350"/>
                <a:gd name="connsiteX6" fmla="*/ 19050 w 114300"/>
                <a:gd name="connsiteY6" fmla="*/ 66675 h 133350"/>
                <a:gd name="connsiteX7" fmla="*/ 57150 w 114300"/>
                <a:gd name="connsiteY7" fmla="*/ 114300 h 133350"/>
                <a:gd name="connsiteX8" fmla="*/ 95250 w 114300"/>
                <a:gd name="connsiteY8" fmla="*/ 66675 h 133350"/>
                <a:gd name="connsiteX9" fmla="*/ 57150 w 114300"/>
                <a:gd name="connsiteY9" fmla="*/ 190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33350">
                  <a:moveTo>
                    <a:pt x="57150" y="133350"/>
                  </a:moveTo>
                  <a:cubicBezTo>
                    <a:pt x="22955" y="133350"/>
                    <a:pt x="0" y="106585"/>
                    <a:pt x="0" y="66675"/>
                  </a:cubicBezTo>
                  <a:cubicBezTo>
                    <a:pt x="0" y="26765"/>
                    <a:pt x="22955" y="0"/>
                    <a:pt x="57150" y="0"/>
                  </a:cubicBezTo>
                  <a:cubicBezTo>
                    <a:pt x="91345" y="0"/>
                    <a:pt x="114300" y="26765"/>
                    <a:pt x="114300" y="66675"/>
                  </a:cubicBezTo>
                  <a:cubicBezTo>
                    <a:pt x="114300" y="106585"/>
                    <a:pt x="91345" y="133350"/>
                    <a:pt x="57150" y="133350"/>
                  </a:cubicBezTo>
                  <a:close/>
                  <a:moveTo>
                    <a:pt x="57150" y="19050"/>
                  </a:moveTo>
                  <a:cubicBezTo>
                    <a:pt x="29051" y="19050"/>
                    <a:pt x="19050" y="43625"/>
                    <a:pt x="19050" y="66675"/>
                  </a:cubicBezTo>
                  <a:cubicBezTo>
                    <a:pt x="19050" y="89726"/>
                    <a:pt x="29051" y="114300"/>
                    <a:pt x="57150" y="114300"/>
                  </a:cubicBezTo>
                  <a:cubicBezTo>
                    <a:pt x="85249" y="114300"/>
                    <a:pt x="95250" y="89726"/>
                    <a:pt x="95250" y="66675"/>
                  </a:cubicBezTo>
                  <a:cubicBezTo>
                    <a:pt x="95250" y="43625"/>
                    <a:pt x="85249" y="19050"/>
                    <a:pt x="57150" y="19050"/>
                  </a:cubicBezTo>
                  <a:close/>
                </a:path>
              </a:pathLst>
            </a:custGeom>
            <a:solidFill>
              <a:srgbClr val="486AE5"/>
            </a:solidFill>
            <a:ln w="9525" cap="flat">
              <a:noFill/>
              <a:prstDash val="solid"/>
              <a:miter/>
            </a:ln>
          </p:spPr>
          <p:txBody>
            <a:bodyPr rtlCol="0" anchor="ctr"/>
            <a:lstStyle/>
            <a:p>
              <a:endParaRPr lang="en-US"/>
            </a:p>
          </p:txBody>
        </p:sp>
      </p:grpSp>
      <p:sp>
        <p:nvSpPr>
          <p:cNvPr id="24" name="TextBox 23">
            <a:extLst>
              <a:ext uri="{FF2B5EF4-FFF2-40B4-BE49-F238E27FC236}">
                <a16:creationId xmlns:a16="http://schemas.microsoft.com/office/drawing/2014/main" id="{AC3EF852-560E-486D-BE13-30D890D33152}"/>
              </a:ext>
            </a:extLst>
          </p:cNvPr>
          <p:cNvSpPr txBox="1"/>
          <p:nvPr/>
        </p:nvSpPr>
        <p:spPr>
          <a:xfrm>
            <a:off x="7377989" y="592092"/>
            <a:ext cx="1404156" cy="646331"/>
          </a:xfrm>
          <a:prstGeom prst="rect">
            <a:avLst/>
          </a:prstGeom>
          <a:noFill/>
        </p:spPr>
        <p:txBody>
          <a:bodyPr wrap="square">
            <a:spAutoFit/>
          </a:bodyPr>
          <a:lstStyle/>
          <a:p>
            <a:pPr lvl="0" algn="ctr" rtl="1"/>
            <a:r>
              <a:rPr lang="en-US" b="1" dirty="0">
                <a:latin typeface="Calibri Light" panose="020F0302020204030204" pitchFamily="34" charset="0"/>
                <a:cs typeface="Calibri Light" panose="020F0302020204030204" pitchFamily="34" charset="0"/>
              </a:rPr>
              <a:t>Community Collaboration</a:t>
            </a:r>
          </a:p>
        </p:txBody>
      </p:sp>
    </p:spTree>
    <p:extLst>
      <p:ext uri="{BB962C8B-B14F-4D97-AF65-F5344CB8AC3E}">
        <p14:creationId xmlns:p14="http://schemas.microsoft.com/office/powerpoint/2010/main" val="1440362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43DE-CB10-B543-A774-C2C309BD7624}"/>
              </a:ext>
            </a:extLst>
          </p:cNvPr>
          <p:cNvSpPr>
            <a:spLocks noGrp="1"/>
          </p:cNvSpPr>
          <p:nvPr>
            <p:ph type="title"/>
          </p:nvPr>
        </p:nvSpPr>
        <p:spPr/>
        <p:txBody>
          <a:bodyPr/>
          <a:lstStyle/>
          <a:p>
            <a:r>
              <a:rPr lang="en-US" dirty="0"/>
              <a:t>ELUNA/IGeLU Goals</a:t>
            </a:r>
          </a:p>
        </p:txBody>
      </p:sp>
      <p:sp>
        <p:nvSpPr>
          <p:cNvPr id="3" name="Content Placeholder 2">
            <a:extLst>
              <a:ext uri="{FF2B5EF4-FFF2-40B4-BE49-F238E27FC236}">
                <a16:creationId xmlns:a16="http://schemas.microsoft.com/office/drawing/2014/main" id="{5BA36FE8-FCFE-CD48-A593-E0EF50F2EDCA}"/>
              </a:ext>
            </a:extLst>
          </p:cNvPr>
          <p:cNvSpPr>
            <a:spLocks noGrp="1"/>
          </p:cNvSpPr>
          <p:nvPr>
            <p:ph idx="1"/>
          </p:nvPr>
        </p:nvSpPr>
        <p:spPr/>
        <p:txBody>
          <a:bodyPr>
            <a:normAutofit fontScale="92500" lnSpcReduction="20000"/>
          </a:bodyPr>
          <a:lstStyle/>
          <a:p>
            <a:pPr>
              <a:spcAft>
                <a:spcPts val="600"/>
              </a:spcAft>
            </a:pPr>
            <a:r>
              <a:rPr lang="en-US" dirty="0"/>
              <a:t>Create an advisory group on the representation of culturally diverse perspectives within a search index such as CDI.</a:t>
            </a:r>
          </a:p>
          <a:p>
            <a:pPr>
              <a:spcAft>
                <a:spcPts val="600"/>
              </a:spcAft>
            </a:pPr>
            <a:r>
              <a:rPr lang="en-US" dirty="0"/>
              <a:t>Understand how bias may be introduced at various stages of the content supply chain (source material, metadata, etc.) and within the search application. </a:t>
            </a:r>
          </a:p>
          <a:p>
            <a:pPr>
              <a:spcAft>
                <a:spcPts val="600"/>
              </a:spcAft>
            </a:pPr>
            <a:r>
              <a:rPr lang="en-US" dirty="0"/>
              <a:t>Collaborate with Ex Libris to identify/mitigate bias within the centralized article index and later, local search applications.</a:t>
            </a:r>
          </a:p>
          <a:p>
            <a:pPr>
              <a:spcAft>
                <a:spcPts val="600"/>
              </a:spcAft>
            </a:pPr>
            <a:r>
              <a:rPr lang="en-US" dirty="0"/>
              <a:t>Educate the broader user community and end users on these efforts.</a:t>
            </a:r>
          </a:p>
          <a:p>
            <a:r>
              <a:rPr lang="en-US" dirty="0"/>
              <a:t>Examine approaches by customers to introduce alternative subject headings into their authority files, their catalog and search index (particularly First Nation terms)</a:t>
            </a:r>
          </a:p>
        </p:txBody>
      </p:sp>
    </p:spTree>
    <p:extLst>
      <p:ext uri="{BB962C8B-B14F-4D97-AF65-F5344CB8AC3E}">
        <p14:creationId xmlns:p14="http://schemas.microsoft.com/office/powerpoint/2010/main" val="2344940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559860-27A1-4795-95DD-A6DE38DAAB89}"/>
              </a:ext>
            </a:extLst>
          </p:cNvPr>
          <p:cNvSpPr/>
          <p:nvPr/>
        </p:nvSpPr>
        <p:spPr>
          <a:xfrm>
            <a:off x="323528" y="2291421"/>
            <a:ext cx="8424936" cy="1944216"/>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Our commitment</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normAutofit/>
          </a:bodyPr>
          <a:lstStyle/>
          <a:p>
            <a:pPr marL="0" indent="0" algn="ctr">
              <a:buNone/>
            </a:pPr>
            <a:r>
              <a:rPr lang="en-US" b="1" i="1" dirty="0"/>
              <a:t>At Ex Libris we are committed to diversity, inclusion and equity as pillars that makes us a stronger company. We embrace the power of our people and services to stand against bias and inequity</a:t>
            </a:r>
            <a:r>
              <a:rPr lang="en-US" b="1" dirty="0"/>
              <a:t>. </a:t>
            </a:r>
          </a:p>
          <a:p>
            <a:r>
              <a:rPr lang="en-US" sz="2200"/>
              <a:t>Address </a:t>
            </a:r>
            <a:r>
              <a:rPr lang="en-US" sz="2200" dirty="0"/>
              <a:t>this issue comprehensively and to support social justice</a:t>
            </a:r>
          </a:p>
          <a:p>
            <a:r>
              <a:rPr lang="en-US" sz="2200" dirty="0"/>
              <a:t>Form a team solely dedicated to identify and act against bias </a:t>
            </a:r>
          </a:p>
          <a:p>
            <a:r>
              <a:rPr lang="en-US" sz="2200" dirty="0"/>
              <a:t>Create the necessary awareness and advance programs, targeted to prevent and mitigate bias </a:t>
            </a:r>
          </a:p>
        </p:txBody>
      </p:sp>
    </p:spTree>
    <p:extLst>
      <p:ext uri="{BB962C8B-B14F-4D97-AF65-F5344CB8AC3E}">
        <p14:creationId xmlns:p14="http://schemas.microsoft.com/office/powerpoint/2010/main" val="34623218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A83541-E24B-4EEA-86D9-3B2D40E60777}"/>
              </a:ext>
            </a:extLst>
          </p:cNvPr>
          <p:cNvSpPr/>
          <p:nvPr/>
        </p:nvSpPr>
        <p:spPr>
          <a:xfrm>
            <a:off x="1" y="974845"/>
            <a:ext cx="9166929" cy="3266649"/>
          </a:xfrm>
          <a:prstGeom prst="rect">
            <a:avLst/>
          </a:prstGeom>
          <a:solidFill>
            <a:srgbClr val="D7C6E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Circle: Hollow 495">
            <a:extLst>
              <a:ext uri="{FF2B5EF4-FFF2-40B4-BE49-F238E27FC236}">
                <a16:creationId xmlns:a16="http://schemas.microsoft.com/office/drawing/2014/main" id="{717954B0-5781-8B4C-A5F7-95CD2B45FB68}"/>
              </a:ext>
            </a:extLst>
          </p:cNvPr>
          <p:cNvSpPr/>
          <p:nvPr/>
        </p:nvSpPr>
        <p:spPr>
          <a:xfrm>
            <a:off x="7465926" y="1039051"/>
            <a:ext cx="2074423" cy="2085050"/>
          </a:xfrm>
          <a:prstGeom prst="donut">
            <a:avLst>
              <a:gd name="adj" fmla="val 25820"/>
            </a:avLst>
          </a:prstGeom>
          <a:solidFill>
            <a:schemeClr val="accent6">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Rectangle 9"/>
          <p:cNvSpPr/>
          <p:nvPr/>
        </p:nvSpPr>
        <p:spPr>
          <a:xfrm>
            <a:off x="539552" y="675722"/>
            <a:ext cx="792088" cy="725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3600"/>
          </a:p>
        </p:txBody>
      </p:sp>
      <p:sp>
        <p:nvSpPr>
          <p:cNvPr id="8" name="Content Placeholder 2">
            <a:extLst>
              <a:ext uri="{FF2B5EF4-FFF2-40B4-BE49-F238E27FC236}">
                <a16:creationId xmlns:a16="http://schemas.microsoft.com/office/drawing/2014/main" id="{DD5E4D5C-2411-46B3-9B4E-5B07748860FD}"/>
              </a:ext>
            </a:extLst>
          </p:cNvPr>
          <p:cNvSpPr txBox="1">
            <a:spLocks/>
          </p:cNvSpPr>
          <p:nvPr/>
        </p:nvSpPr>
        <p:spPr>
          <a:xfrm>
            <a:off x="386691" y="1344600"/>
            <a:ext cx="8424936" cy="3266649"/>
          </a:xfrm>
          <a:prstGeom prst="rect">
            <a:avLst/>
          </a:prstGeom>
        </p:spPr>
        <p:txBody>
          <a:bodyPr vert="horz" lIns="91440" tIns="45720" rIns="91440" bIns="45720" rtlCol="0">
            <a:normAutofit/>
          </a:bodyPr>
          <a:lstStyle>
            <a:lvl1pPr marL="0" indent="0" algn="ctr" defTabSz="914400" rtl="0" eaLnBrk="1" latinLnBrk="0" hangingPunct="1">
              <a:spcBef>
                <a:spcPts val="300"/>
              </a:spcBef>
              <a:buFont typeface="Arial" panose="020B0604020202020204" pitchFamily="34" charset="0"/>
              <a:buNone/>
              <a:defRPr sz="1800" kern="1200">
                <a:solidFill>
                  <a:schemeClr val="tx1"/>
                </a:solidFill>
                <a:latin typeface="+mn-lt"/>
                <a:ea typeface="+mn-ea"/>
                <a:cs typeface="+mn-cs"/>
              </a:defRPr>
            </a:lvl1pPr>
            <a:lvl2pPr marL="342900" indent="0" algn="ctr" defTabSz="914400" rtl="0" eaLnBrk="1" latinLnBrk="0" hangingPunct="1">
              <a:spcBef>
                <a:spcPts val="3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spcBef>
                <a:spcPts val="3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spcBef>
                <a:spcPts val="3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spcBef>
                <a:spcPts val="3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9pPr>
          </a:lstStyle>
          <a:p>
            <a:pPr marL="285750" indent="-285750" algn="l">
              <a:spcBef>
                <a:spcPts val="600"/>
              </a:spcBef>
              <a:buFont typeface="Arial" panose="020B0604020202020204" pitchFamily="34" charset="0"/>
              <a:buChar char="•"/>
            </a:pPr>
            <a:r>
              <a:rPr lang="en-US" sz="2000" dirty="0"/>
              <a:t>Responding &amp; recovering from Covid-19</a:t>
            </a:r>
          </a:p>
          <a:p>
            <a:pPr marL="285750" indent="-285750" algn="l">
              <a:spcBef>
                <a:spcPts val="600"/>
              </a:spcBef>
              <a:buFont typeface="Arial" panose="020B0604020202020204" pitchFamily="34" charset="0"/>
              <a:buChar char="•"/>
            </a:pPr>
            <a:r>
              <a:rPr lang="en-US" sz="2000" dirty="0"/>
              <a:t>Listservs</a:t>
            </a:r>
          </a:p>
          <a:p>
            <a:pPr marL="285750" indent="-285750" algn="l">
              <a:spcBef>
                <a:spcPts val="600"/>
              </a:spcBef>
              <a:buFont typeface="Arial" panose="020B0604020202020204" pitchFamily="34" charset="0"/>
              <a:buChar char="•"/>
            </a:pPr>
            <a:r>
              <a:rPr lang="en-US" sz="2000" dirty="0"/>
              <a:t>NERS/Idea Exchange</a:t>
            </a:r>
          </a:p>
          <a:p>
            <a:pPr marL="285750" indent="-285750" algn="l">
              <a:spcBef>
                <a:spcPts val="600"/>
              </a:spcBef>
              <a:buFont typeface="Arial" panose="020B0604020202020204" pitchFamily="34" charset="0"/>
              <a:buChar char="•"/>
            </a:pPr>
            <a:r>
              <a:rPr lang="en-US" sz="2000" dirty="0"/>
              <a:t>Developer’s Network</a:t>
            </a:r>
          </a:p>
          <a:p>
            <a:pPr marL="285750" indent="-285750" algn="l">
              <a:spcBef>
                <a:spcPts val="600"/>
              </a:spcBef>
              <a:buFont typeface="Arial" panose="020B0604020202020204" pitchFamily="34" charset="0"/>
              <a:buChar char="•"/>
            </a:pPr>
            <a:r>
              <a:rPr lang="en-US" sz="2000" dirty="0"/>
              <a:t>Working with the library community</a:t>
            </a:r>
          </a:p>
          <a:p>
            <a:pPr marL="628650" lvl="1" indent="-285750" algn="l">
              <a:spcBef>
                <a:spcPts val="600"/>
              </a:spcBef>
              <a:buFont typeface="Arial" panose="020B0604020202020204" pitchFamily="34" charset="0"/>
              <a:buChar char="•"/>
            </a:pPr>
            <a:r>
              <a:rPr lang="en-US" sz="1600" dirty="0"/>
              <a:t>Product Working Groups</a:t>
            </a:r>
          </a:p>
          <a:p>
            <a:pPr marL="628650" lvl="1" indent="-285750" algn="l">
              <a:spcBef>
                <a:spcPts val="600"/>
              </a:spcBef>
              <a:buFont typeface="Arial" panose="020B0604020202020204" pitchFamily="34" charset="0"/>
              <a:buChar char="•"/>
            </a:pPr>
            <a:r>
              <a:rPr lang="en-US" sz="1600" dirty="0"/>
              <a:t>DEI – recommendations for discovery &amp; content</a:t>
            </a:r>
          </a:p>
        </p:txBody>
      </p:sp>
      <p:sp>
        <p:nvSpPr>
          <p:cNvPr id="12" name="Title 1">
            <a:extLst>
              <a:ext uri="{FF2B5EF4-FFF2-40B4-BE49-F238E27FC236}">
                <a16:creationId xmlns:a16="http://schemas.microsoft.com/office/drawing/2014/main" id="{D8F2BEC2-A057-481F-B7C0-93A0D4F0E576}"/>
              </a:ext>
            </a:extLst>
          </p:cNvPr>
          <p:cNvSpPr txBox="1">
            <a:spLocks/>
          </p:cNvSpPr>
          <p:nvPr/>
        </p:nvSpPr>
        <p:spPr>
          <a:xfrm>
            <a:off x="467545" y="-20538"/>
            <a:ext cx="8424936" cy="84525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pPr>
              <a:spcBef>
                <a:spcPts val="0"/>
              </a:spcBef>
            </a:pPr>
            <a:r>
              <a:rPr lang="en-US"/>
              <a:t>Your Voices Improve The Products – Thank You!</a:t>
            </a:r>
            <a:endParaRPr lang="en-US">
              <a:solidFill>
                <a:srgbClr val="92D05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3293" y="1118038"/>
            <a:ext cx="2945728" cy="2945728"/>
          </a:xfrm>
          <a:prstGeom prst="rect">
            <a:avLst/>
          </a:prstGeom>
        </p:spPr>
      </p:pic>
    </p:spTree>
    <p:extLst>
      <p:ext uri="{BB962C8B-B14F-4D97-AF65-F5344CB8AC3E}">
        <p14:creationId xmlns:p14="http://schemas.microsoft.com/office/powerpoint/2010/main" val="35303409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F1CF9F51-E8ED-42BC-8F85-8B25B03829F1}"/>
              </a:ext>
            </a:extLst>
          </p:cNvPr>
          <p:cNvSpPr>
            <a:spLocks noGrp="1"/>
          </p:cNvSpPr>
          <p:nvPr>
            <p:ph type="subTitle" idx="1"/>
          </p:nvPr>
        </p:nvSpPr>
        <p:spPr/>
        <p:txBody>
          <a:bodyPr>
            <a:normAutofit/>
          </a:bodyPr>
          <a:lstStyle/>
          <a:p>
            <a:r>
              <a:rPr lang="en-US" dirty="0"/>
              <a:t>Jane.burke@exlibrisgroup.com</a:t>
            </a:r>
          </a:p>
        </p:txBody>
      </p:sp>
    </p:spTree>
    <p:extLst>
      <p:ext uri="{BB962C8B-B14F-4D97-AF65-F5344CB8AC3E}">
        <p14:creationId xmlns:p14="http://schemas.microsoft.com/office/powerpoint/2010/main" val="3906028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a:extLst>
              <a:ext uri="{FF2B5EF4-FFF2-40B4-BE49-F238E27FC236}">
                <a16:creationId xmlns:a16="http://schemas.microsoft.com/office/drawing/2014/main" id="{C12D878B-BAB7-4F23-B948-6FD4B77E9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4135" r="63" b="14998"/>
          <a:stretch/>
        </p:blipFill>
        <p:spPr bwMode="auto">
          <a:xfrm>
            <a:off x="-5324" y="-18770"/>
            <a:ext cx="9143598" cy="4584658"/>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08CAA032-9271-470C-A6F2-84450FCF0862}"/>
              </a:ext>
            </a:extLst>
          </p:cNvPr>
          <p:cNvSpPr/>
          <p:nvPr/>
        </p:nvSpPr>
        <p:spPr>
          <a:xfrm>
            <a:off x="-280" y="-32333"/>
            <a:ext cx="9143599" cy="2084610"/>
          </a:xfrm>
          <a:prstGeom prst="rect">
            <a:avLst/>
          </a:prstGeom>
          <a:gradFill flip="none" rotWithShape="1">
            <a:gsLst>
              <a:gs pos="51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B203F50A-DB44-4B4E-B038-829A87A71C6E}"/>
              </a:ext>
            </a:extLst>
          </p:cNvPr>
          <p:cNvSpPr/>
          <p:nvPr/>
        </p:nvSpPr>
        <p:spPr>
          <a:xfrm rot="10800000">
            <a:off x="5726" y="1552181"/>
            <a:ext cx="9143599" cy="3051853"/>
          </a:xfrm>
          <a:prstGeom prst="rect">
            <a:avLst/>
          </a:prstGeom>
          <a:gradFill flip="none" rotWithShape="1">
            <a:gsLst>
              <a:gs pos="51000">
                <a:schemeClr val="bg1"/>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93B79768-D45F-4D88-ADFB-B3F36A65B043}"/>
              </a:ext>
            </a:extLst>
          </p:cNvPr>
          <p:cNvSpPr>
            <a:spLocks noGrp="1"/>
          </p:cNvSpPr>
          <p:nvPr>
            <p:ph type="title"/>
          </p:nvPr>
        </p:nvSpPr>
        <p:spPr/>
        <p:txBody>
          <a:bodyPr/>
          <a:lstStyle/>
          <a:p>
            <a:r>
              <a:rPr lang="en-US" dirty="0"/>
              <a:t>What We’re Hearing from You </a:t>
            </a:r>
            <a:r>
              <a:rPr lang="en-US" dirty="0">
                <a:sym typeface="Wingdings" panose="05000000000000000000" pitchFamily="2" charset="2"/>
              </a:rPr>
              <a:t> Our Focus Areas</a:t>
            </a:r>
            <a:endParaRPr lang="en-US" dirty="0"/>
          </a:p>
        </p:txBody>
      </p:sp>
      <p:sp>
        <p:nvSpPr>
          <p:cNvPr id="13" name="Freeform: Shape 12">
            <a:extLst>
              <a:ext uri="{FF2B5EF4-FFF2-40B4-BE49-F238E27FC236}">
                <a16:creationId xmlns:a16="http://schemas.microsoft.com/office/drawing/2014/main" id="{C2415D73-3CF1-4EA5-89CE-800D0861FE76}"/>
              </a:ext>
            </a:extLst>
          </p:cNvPr>
          <p:cNvSpPr/>
          <p:nvPr/>
        </p:nvSpPr>
        <p:spPr>
          <a:xfrm>
            <a:off x="3322585" y="3718370"/>
            <a:ext cx="629005" cy="271073"/>
          </a:xfrm>
          <a:custGeom>
            <a:avLst/>
            <a:gdLst>
              <a:gd name="connsiteX0" fmla="*/ 621885 w 629005"/>
              <a:gd name="connsiteY0" fmla="*/ 271073 h 271073"/>
              <a:gd name="connsiteX1" fmla="*/ 7092 w 629005"/>
              <a:gd name="connsiteY1" fmla="*/ 271073 h 271073"/>
              <a:gd name="connsiteX2" fmla="*/ 0 w 629005"/>
              <a:gd name="connsiteY2" fmla="*/ 263981 h 271073"/>
              <a:gd name="connsiteX3" fmla="*/ 7092 w 629005"/>
              <a:gd name="connsiteY3" fmla="*/ 256890 h 271073"/>
              <a:gd name="connsiteX4" fmla="*/ 614822 w 629005"/>
              <a:gd name="connsiteY4" fmla="*/ 256890 h 271073"/>
              <a:gd name="connsiteX5" fmla="*/ 614822 w 629005"/>
              <a:gd name="connsiteY5" fmla="*/ 7092 h 271073"/>
              <a:gd name="connsiteX6" fmla="*/ 621914 w 629005"/>
              <a:gd name="connsiteY6" fmla="*/ 0 h 271073"/>
              <a:gd name="connsiteX7" fmla="*/ 629005 w 629005"/>
              <a:gd name="connsiteY7" fmla="*/ 7092 h 271073"/>
              <a:gd name="connsiteX8" fmla="*/ 629005 w 629005"/>
              <a:gd name="connsiteY8" fmla="*/ 263981 h 271073"/>
              <a:gd name="connsiteX9" fmla="*/ 621885 w 629005"/>
              <a:gd name="connsiteY9" fmla="*/ 271073 h 271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9005" h="271073">
                <a:moveTo>
                  <a:pt x="621885" y="271073"/>
                </a:moveTo>
                <a:lnTo>
                  <a:pt x="7092" y="271073"/>
                </a:lnTo>
                <a:cubicBezTo>
                  <a:pt x="3177" y="271073"/>
                  <a:pt x="0" y="267896"/>
                  <a:pt x="0" y="263981"/>
                </a:cubicBezTo>
                <a:cubicBezTo>
                  <a:pt x="0" y="260067"/>
                  <a:pt x="3177" y="256890"/>
                  <a:pt x="7092" y="256890"/>
                </a:cubicBezTo>
                <a:lnTo>
                  <a:pt x="614822" y="256890"/>
                </a:lnTo>
                <a:lnTo>
                  <a:pt x="614822" y="7092"/>
                </a:lnTo>
                <a:cubicBezTo>
                  <a:pt x="614822" y="3177"/>
                  <a:pt x="617999" y="0"/>
                  <a:pt x="621914" y="0"/>
                </a:cubicBezTo>
                <a:cubicBezTo>
                  <a:pt x="625828" y="0"/>
                  <a:pt x="629005" y="3177"/>
                  <a:pt x="629005" y="7092"/>
                </a:cubicBezTo>
                <a:lnTo>
                  <a:pt x="629005" y="263981"/>
                </a:lnTo>
                <a:cubicBezTo>
                  <a:pt x="628977" y="267896"/>
                  <a:pt x="625828" y="271073"/>
                  <a:pt x="621885" y="271073"/>
                </a:cubicBezTo>
                <a:close/>
              </a:path>
            </a:pathLst>
          </a:custGeom>
          <a:solidFill>
            <a:srgbClr val="808080"/>
          </a:solidFill>
          <a:ln w="283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91AAF293-7873-450D-B3A7-DAFE5411335C}"/>
              </a:ext>
            </a:extLst>
          </p:cNvPr>
          <p:cNvSpPr/>
          <p:nvPr/>
        </p:nvSpPr>
        <p:spPr>
          <a:xfrm>
            <a:off x="2897082" y="2581940"/>
            <a:ext cx="468000" cy="14183"/>
          </a:xfrm>
          <a:custGeom>
            <a:avLst/>
            <a:gdLst>
              <a:gd name="connsiteX0" fmla="*/ 375860 w 382951"/>
              <a:gd name="connsiteY0" fmla="*/ 14183 h 14183"/>
              <a:gd name="connsiteX1" fmla="*/ 7092 w 382951"/>
              <a:gd name="connsiteY1" fmla="*/ 14183 h 14183"/>
              <a:gd name="connsiteX2" fmla="*/ 0 w 382951"/>
              <a:gd name="connsiteY2" fmla="*/ 7092 h 14183"/>
              <a:gd name="connsiteX3" fmla="*/ 7092 w 382951"/>
              <a:gd name="connsiteY3" fmla="*/ 0 h 14183"/>
              <a:gd name="connsiteX4" fmla="*/ 375860 w 382951"/>
              <a:gd name="connsiteY4" fmla="*/ 0 h 14183"/>
              <a:gd name="connsiteX5" fmla="*/ 382952 w 382951"/>
              <a:gd name="connsiteY5" fmla="*/ 7092 h 14183"/>
              <a:gd name="connsiteX6" fmla="*/ 375860 w 382951"/>
              <a:gd name="connsiteY6" fmla="*/ 14183 h 1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51" h="14183">
                <a:moveTo>
                  <a:pt x="375860" y="14183"/>
                </a:moveTo>
                <a:lnTo>
                  <a:pt x="7092" y="14183"/>
                </a:lnTo>
                <a:cubicBezTo>
                  <a:pt x="3177" y="14183"/>
                  <a:pt x="0" y="11006"/>
                  <a:pt x="0" y="7092"/>
                </a:cubicBezTo>
                <a:cubicBezTo>
                  <a:pt x="0" y="3177"/>
                  <a:pt x="3177" y="0"/>
                  <a:pt x="7092" y="0"/>
                </a:cubicBezTo>
                <a:lnTo>
                  <a:pt x="375860" y="0"/>
                </a:lnTo>
                <a:cubicBezTo>
                  <a:pt x="379775" y="0"/>
                  <a:pt x="382952" y="3177"/>
                  <a:pt x="382952" y="7092"/>
                </a:cubicBezTo>
                <a:cubicBezTo>
                  <a:pt x="382952" y="11006"/>
                  <a:pt x="379775" y="14183"/>
                  <a:pt x="375860" y="14183"/>
                </a:cubicBezTo>
                <a:close/>
              </a:path>
            </a:pathLst>
          </a:custGeom>
          <a:solidFill>
            <a:srgbClr val="808080"/>
          </a:solidFill>
          <a:ln w="2836" cap="flat">
            <a:noFill/>
            <a:prstDash val="solid"/>
            <a:miter/>
          </a:ln>
        </p:spPr>
        <p:txBody>
          <a:bodyPr rtlCol="0" anchor="ctr"/>
          <a:lstStyle/>
          <a:p>
            <a:endParaRPr lang="en-US" dirty="0"/>
          </a:p>
        </p:txBody>
      </p:sp>
      <p:grpSp>
        <p:nvGrpSpPr>
          <p:cNvPr id="17" name="Graphic 6">
            <a:extLst>
              <a:ext uri="{FF2B5EF4-FFF2-40B4-BE49-F238E27FC236}">
                <a16:creationId xmlns:a16="http://schemas.microsoft.com/office/drawing/2014/main" id="{27EB2E95-5E56-4BE3-A4DD-878AE2CEFB39}"/>
              </a:ext>
            </a:extLst>
          </p:cNvPr>
          <p:cNvGrpSpPr/>
          <p:nvPr/>
        </p:nvGrpSpPr>
        <p:grpSpPr>
          <a:xfrm>
            <a:off x="2857228" y="1088121"/>
            <a:ext cx="590144" cy="2923617"/>
            <a:chOff x="2915815" y="1088121"/>
            <a:chExt cx="590144" cy="2923617"/>
          </a:xfrm>
          <a:solidFill>
            <a:srgbClr val="808080"/>
          </a:solidFill>
        </p:grpSpPr>
        <p:sp>
          <p:nvSpPr>
            <p:cNvPr id="18" name="Freeform: Shape 17">
              <a:extLst>
                <a:ext uri="{FF2B5EF4-FFF2-40B4-BE49-F238E27FC236}">
                  <a16:creationId xmlns:a16="http://schemas.microsoft.com/office/drawing/2014/main" id="{34E34726-01A1-4134-A49C-7E5954FCA233}"/>
                </a:ext>
              </a:extLst>
            </p:cNvPr>
            <p:cNvSpPr/>
            <p:nvPr/>
          </p:nvSpPr>
          <p:spPr>
            <a:xfrm>
              <a:off x="3447184" y="1088121"/>
              <a:ext cx="58775" cy="58775"/>
            </a:xfrm>
            <a:custGeom>
              <a:avLst/>
              <a:gdLst>
                <a:gd name="connsiteX0" fmla="*/ 58776 w 58775"/>
                <a:gd name="connsiteY0" fmla="*/ 29388 h 58775"/>
                <a:gd name="connsiteX1" fmla="*/ 29388 w 58775"/>
                <a:gd name="connsiteY1" fmla="*/ 58776 h 58775"/>
                <a:gd name="connsiteX2" fmla="*/ 0 w 58775"/>
                <a:gd name="connsiteY2" fmla="*/ 29388 h 58775"/>
                <a:gd name="connsiteX3" fmla="*/ 29388 w 58775"/>
                <a:gd name="connsiteY3" fmla="*/ 0 h 58775"/>
                <a:gd name="connsiteX4" fmla="*/ 58776 w 58775"/>
                <a:gd name="connsiteY4" fmla="*/ 29388 h 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75" h="58775">
                  <a:moveTo>
                    <a:pt x="58776" y="29388"/>
                  </a:moveTo>
                  <a:cubicBezTo>
                    <a:pt x="58776" y="45619"/>
                    <a:pt x="45619" y="58776"/>
                    <a:pt x="29388" y="58776"/>
                  </a:cubicBezTo>
                  <a:cubicBezTo>
                    <a:pt x="13157" y="58776"/>
                    <a:pt x="0" y="45619"/>
                    <a:pt x="0" y="29388"/>
                  </a:cubicBezTo>
                  <a:cubicBezTo>
                    <a:pt x="0" y="13157"/>
                    <a:pt x="13157" y="0"/>
                    <a:pt x="29388" y="0"/>
                  </a:cubicBezTo>
                  <a:cubicBezTo>
                    <a:pt x="45619" y="0"/>
                    <a:pt x="58776" y="13157"/>
                    <a:pt x="58776" y="29388"/>
                  </a:cubicBezTo>
                  <a:close/>
                </a:path>
              </a:pathLst>
            </a:custGeom>
            <a:solidFill>
              <a:srgbClr val="808080"/>
            </a:solidFill>
            <a:ln w="2836"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28415019-F771-45AB-8704-C402FB7F85F5}"/>
                </a:ext>
              </a:extLst>
            </p:cNvPr>
            <p:cNvSpPr/>
            <p:nvPr/>
          </p:nvSpPr>
          <p:spPr>
            <a:xfrm>
              <a:off x="2915815" y="2559643"/>
              <a:ext cx="58775" cy="58775"/>
            </a:xfrm>
            <a:custGeom>
              <a:avLst/>
              <a:gdLst>
                <a:gd name="connsiteX0" fmla="*/ 58776 w 58775"/>
                <a:gd name="connsiteY0" fmla="*/ 29388 h 58775"/>
                <a:gd name="connsiteX1" fmla="*/ 29388 w 58775"/>
                <a:gd name="connsiteY1" fmla="*/ 58776 h 58775"/>
                <a:gd name="connsiteX2" fmla="*/ 0 w 58775"/>
                <a:gd name="connsiteY2" fmla="*/ 29388 h 58775"/>
                <a:gd name="connsiteX3" fmla="*/ 29388 w 58775"/>
                <a:gd name="connsiteY3" fmla="*/ 0 h 58775"/>
                <a:gd name="connsiteX4" fmla="*/ 58776 w 58775"/>
                <a:gd name="connsiteY4" fmla="*/ 29388 h 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75" h="58775">
                  <a:moveTo>
                    <a:pt x="58776" y="29388"/>
                  </a:moveTo>
                  <a:cubicBezTo>
                    <a:pt x="58776" y="45619"/>
                    <a:pt x="45619" y="58776"/>
                    <a:pt x="29388" y="58776"/>
                  </a:cubicBezTo>
                  <a:cubicBezTo>
                    <a:pt x="13157" y="58776"/>
                    <a:pt x="0" y="45618"/>
                    <a:pt x="0" y="29388"/>
                  </a:cubicBezTo>
                  <a:cubicBezTo>
                    <a:pt x="0" y="13157"/>
                    <a:pt x="13157" y="0"/>
                    <a:pt x="29388" y="0"/>
                  </a:cubicBezTo>
                  <a:cubicBezTo>
                    <a:pt x="45619" y="0"/>
                    <a:pt x="58776" y="13157"/>
                    <a:pt x="58776" y="29388"/>
                  </a:cubicBezTo>
                  <a:close/>
                </a:path>
              </a:pathLst>
            </a:custGeom>
            <a:solidFill>
              <a:srgbClr val="808080"/>
            </a:solidFill>
            <a:ln w="2836"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45311844-E3F7-455F-8215-034FFFA38F21}"/>
                </a:ext>
              </a:extLst>
            </p:cNvPr>
            <p:cNvSpPr/>
            <p:nvPr/>
          </p:nvSpPr>
          <p:spPr>
            <a:xfrm>
              <a:off x="3331501" y="3952963"/>
              <a:ext cx="58775" cy="58775"/>
            </a:xfrm>
            <a:custGeom>
              <a:avLst/>
              <a:gdLst>
                <a:gd name="connsiteX0" fmla="*/ 58776 w 58775"/>
                <a:gd name="connsiteY0" fmla="*/ 29388 h 58775"/>
                <a:gd name="connsiteX1" fmla="*/ 29388 w 58775"/>
                <a:gd name="connsiteY1" fmla="*/ 58776 h 58775"/>
                <a:gd name="connsiteX2" fmla="*/ 0 w 58775"/>
                <a:gd name="connsiteY2" fmla="*/ 29388 h 58775"/>
                <a:gd name="connsiteX3" fmla="*/ 29388 w 58775"/>
                <a:gd name="connsiteY3" fmla="*/ 0 h 58775"/>
                <a:gd name="connsiteX4" fmla="*/ 58776 w 58775"/>
                <a:gd name="connsiteY4" fmla="*/ 29388 h 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75" h="58775">
                  <a:moveTo>
                    <a:pt x="58776" y="29388"/>
                  </a:moveTo>
                  <a:cubicBezTo>
                    <a:pt x="58776" y="45619"/>
                    <a:pt x="45619" y="58776"/>
                    <a:pt x="29388" y="58776"/>
                  </a:cubicBezTo>
                  <a:cubicBezTo>
                    <a:pt x="13157" y="58776"/>
                    <a:pt x="0" y="45619"/>
                    <a:pt x="0" y="29388"/>
                  </a:cubicBezTo>
                  <a:cubicBezTo>
                    <a:pt x="0" y="13157"/>
                    <a:pt x="13157" y="0"/>
                    <a:pt x="29388" y="0"/>
                  </a:cubicBezTo>
                  <a:cubicBezTo>
                    <a:pt x="45619" y="0"/>
                    <a:pt x="58776" y="13157"/>
                    <a:pt x="58776" y="29388"/>
                  </a:cubicBezTo>
                  <a:close/>
                </a:path>
              </a:pathLst>
            </a:custGeom>
            <a:solidFill>
              <a:srgbClr val="808080"/>
            </a:solidFill>
            <a:ln w="2836" cap="flat">
              <a:noFill/>
              <a:prstDash val="solid"/>
              <a:miter/>
            </a:ln>
          </p:spPr>
          <p:txBody>
            <a:bodyPr rtlCol="0" anchor="ctr"/>
            <a:lstStyle/>
            <a:p>
              <a:endParaRPr lang="en-US" dirty="0"/>
            </a:p>
          </p:txBody>
        </p:sp>
      </p:grpSp>
      <p:sp>
        <p:nvSpPr>
          <p:cNvPr id="36" name="TextBox 35">
            <a:extLst>
              <a:ext uri="{FF2B5EF4-FFF2-40B4-BE49-F238E27FC236}">
                <a16:creationId xmlns:a16="http://schemas.microsoft.com/office/drawing/2014/main" id="{6A52DCD3-0F02-4D6E-AD05-62C78DD506AE}"/>
              </a:ext>
            </a:extLst>
          </p:cNvPr>
          <p:cNvSpPr txBox="1"/>
          <p:nvPr/>
        </p:nvSpPr>
        <p:spPr>
          <a:xfrm>
            <a:off x="324511" y="896802"/>
            <a:ext cx="2683766" cy="1346522"/>
          </a:xfrm>
          <a:prstGeom prst="rect">
            <a:avLst/>
          </a:prstGeom>
          <a:noFill/>
        </p:spPr>
        <p:txBody>
          <a:bodyPr wrap="square">
            <a:spAutoFit/>
          </a:bodyPr>
          <a:lstStyle/>
          <a:p>
            <a:pPr>
              <a:spcBef>
                <a:spcPts val="300"/>
              </a:spcBef>
            </a:pPr>
            <a:r>
              <a:rPr lang="en-US" sz="1400" dirty="0"/>
              <a:t>Collections</a:t>
            </a:r>
          </a:p>
          <a:p>
            <a:pPr marL="169863" lvl="1" indent="-111125">
              <a:spcBef>
                <a:spcPts val="300"/>
              </a:spcBef>
              <a:buFont typeface="Arial" panose="020B0604020202020204" pitchFamily="34" charset="0"/>
              <a:buChar char="•"/>
            </a:pPr>
            <a:r>
              <a:rPr lang="en-US" sz="1200" dirty="0"/>
              <a:t>E-workflows – automation, selection, optimization, simplification</a:t>
            </a:r>
          </a:p>
          <a:p>
            <a:pPr marL="169863" lvl="1" indent="-111125">
              <a:spcBef>
                <a:spcPts val="300"/>
              </a:spcBef>
              <a:buFont typeface="Arial" panose="020B0604020202020204" pitchFamily="34" charset="0"/>
              <a:buChar char="•"/>
            </a:pPr>
            <a:r>
              <a:rPr lang="en-US" sz="1200" dirty="0"/>
              <a:t>Standardizing CDL within Ex Libris solutions</a:t>
            </a:r>
          </a:p>
          <a:p>
            <a:pPr marL="169863" lvl="1" indent="-111125">
              <a:spcBef>
                <a:spcPts val="300"/>
              </a:spcBef>
              <a:buFont typeface="Arial" panose="020B0604020202020204" pitchFamily="34" charset="0"/>
              <a:buChar char="•"/>
            </a:pPr>
            <a:r>
              <a:rPr lang="en-US" sz="1200" dirty="0"/>
              <a:t>CDI-based services, rich metadata</a:t>
            </a:r>
            <a:endParaRPr lang="en-US" sz="1400" dirty="0"/>
          </a:p>
        </p:txBody>
      </p:sp>
      <p:grpSp>
        <p:nvGrpSpPr>
          <p:cNvPr id="3" name="Graphic 132">
            <a:extLst>
              <a:ext uri="{FF2B5EF4-FFF2-40B4-BE49-F238E27FC236}">
                <a16:creationId xmlns:a16="http://schemas.microsoft.com/office/drawing/2014/main" id="{7A7DDF2B-FEFA-4381-9FF3-ECDDE6717F24}"/>
              </a:ext>
            </a:extLst>
          </p:cNvPr>
          <p:cNvGrpSpPr/>
          <p:nvPr/>
        </p:nvGrpSpPr>
        <p:grpSpPr>
          <a:xfrm rot="931911">
            <a:off x="3379975" y="1400986"/>
            <a:ext cx="2367313" cy="2366948"/>
            <a:chOff x="6672164" y="1400986"/>
            <a:chExt cx="2367313" cy="2366948"/>
          </a:xfrm>
        </p:grpSpPr>
        <p:sp>
          <p:nvSpPr>
            <p:cNvPr id="4" name="Freeform: Shape 3">
              <a:extLst>
                <a:ext uri="{FF2B5EF4-FFF2-40B4-BE49-F238E27FC236}">
                  <a16:creationId xmlns:a16="http://schemas.microsoft.com/office/drawing/2014/main" id="{7A095AF1-2BF3-430E-994D-B454086858B1}"/>
                </a:ext>
              </a:extLst>
            </p:cNvPr>
            <p:cNvSpPr/>
            <p:nvPr/>
          </p:nvSpPr>
          <p:spPr>
            <a:xfrm>
              <a:off x="7855820" y="1459108"/>
              <a:ext cx="1183291" cy="1125534"/>
            </a:xfrm>
            <a:custGeom>
              <a:avLst/>
              <a:gdLst>
                <a:gd name="connsiteX0" fmla="*/ 0 w 1183291"/>
                <a:gd name="connsiteY0" fmla="*/ 1125534 h 1125534"/>
                <a:gd name="connsiteX1" fmla="*/ 365552 w 1183291"/>
                <a:gd name="connsiteY1" fmla="*/ 0 h 1125534"/>
                <a:gd name="connsiteX2" fmla="*/ 957380 w 1183291"/>
                <a:gd name="connsiteY2" fmla="*/ 429889 h 1125534"/>
                <a:gd name="connsiteX3" fmla="*/ 1183291 w 1183291"/>
                <a:gd name="connsiteY3" fmla="*/ 1125534 h 1125534"/>
                <a:gd name="connsiteX4" fmla="*/ 0 w 1183291"/>
                <a:gd name="connsiteY4" fmla="*/ 1125534 h 1125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291" h="1125534">
                  <a:moveTo>
                    <a:pt x="0" y="1125534"/>
                  </a:moveTo>
                  <a:lnTo>
                    <a:pt x="365552" y="0"/>
                  </a:lnTo>
                  <a:cubicBezTo>
                    <a:pt x="603161" y="77131"/>
                    <a:pt x="810428" y="227739"/>
                    <a:pt x="957380" y="429889"/>
                  </a:cubicBezTo>
                  <a:cubicBezTo>
                    <a:pt x="1104332" y="632039"/>
                    <a:pt x="1183291" y="875497"/>
                    <a:pt x="1183291" y="1125534"/>
                  </a:cubicBezTo>
                  <a:lnTo>
                    <a:pt x="0" y="1125534"/>
                  </a:lnTo>
                  <a:close/>
                </a:path>
              </a:pathLst>
            </a:custGeom>
            <a:solidFill>
              <a:srgbClr val="ABDDD1"/>
            </a:solidFill>
            <a:ln w="36488"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AFFAE0F2-FEE7-466C-BC85-6C0546B2A755}"/>
                </a:ext>
              </a:extLst>
            </p:cNvPr>
            <p:cNvSpPr/>
            <p:nvPr/>
          </p:nvSpPr>
          <p:spPr>
            <a:xfrm>
              <a:off x="7855820" y="2584642"/>
              <a:ext cx="1183656" cy="1125534"/>
            </a:xfrm>
            <a:custGeom>
              <a:avLst/>
              <a:gdLst>
                <a:gd name="connsiteX0" fmla="*/ 0 w 1183656"/>
                <a:gd name="connsiteY0" fmla="*/ 0 h 1125534"/>
                <a:gd name="connsiteX1" fmla="*/ 1183657 w 1183656"/>
                <a:gd name="connsiteY1" fmla="*/ 0 h 1125534"/>
                <a:gd name="connsiteX2" fmla="*/ 957746 w 1183656"/>
                <a:gd name="connsiteY2" fmla="*/ 695645 h 1125534"/>
                <a:gd name="connsiteX3" fmla="*/ 365917 w 1183656"/>
                <a:gd name="connsiteY3" fmla="*/ 1125534 h 1125534"/>
                <a:gd name="connsiteX4" fmla="*/ 0 w 1183656"/>
                <a:gd name="connsiteY4" fmla="*/ 0 h 1125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656" h="1125534">
                  <a:moveTo>
                    <a:pt x="0" y="0"/>
                  </a:moveTo>
                  <a:lnTo>
                    <a:pt x="1183657" y="0"/>
                  </a:lnTo>
                  <a:cubicBezTo>
                    <a:pt x="1183657" y="250037"/>
                    <a:pt x="1104332" y="493495"/>
                    <a:pt x="957746" y="695645"/>
                  </a:cubicBezTo>
                  <a:cubicBezTo>
                    <a:pt x="810794" y="897795"/>
                    <a:pt x="603526" y="1048403"/>
                    <a:pt x="365917" y="1125534"/>
                  </a:cubicBezTo>
                  <a:lnTo>
                    <a:pt x="0" y="0"/>
                  </a:lnTo>
                  <a:close/>
                </a:path>
              </a:pathLst>
            </a:custGeom>
            <a:solidFill>
              <a:srgbClr val="5CAFFF"/>
            </a:solidFill>
            <a:ln w="36488"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A5AC8298-E9A8-4831-817E-D813FA916295}"/>
                </a:ext>
              </a:extLst>
            </p:cNvPr>
            <p:cNvSpPr/>
            <p:nvPr/>
          </p:nvSpPr>
          <p:spPr>
            <a:xfrm>
              <a:off x="6898440" y="2584642"/>
              <a:ext cx="1322932" cy="1183291"/>
            </a:xfrm>
            <a:custGeom>
              <a:avLst/>
              <a:gdLst>
                <a:gd name="connsiteX0" fmla="*/ 957380 w 1322932"/>
                <a:gd name="connsiteY0" fmla="*/ 0 h 1183291"/>
                <a:gd name="connsiteX1" fmla="*/ 1322932 w 1322932"/>
                <a:gd name="connsiteY1" fmla="*/ 1125534 h 1183291"/>
                <a:gd name="connsiteX2" fmla="*/ 957380 w 1322932"/>
                <a:gd name="connsiteY2" fmla="*/ 1183291 h 1183291"/>
                <a:gd name="connsiteX3" fmla="*/ 0 w 1322932"/>
                <a:gd name="connsiteY3" fmla="*/ 695280 h 1183291"/>
                <a:gd name="connsiteX4" fmla="*/ 957380 w 1322932"/>
                <a:gd name="connsiteY4" fmla="*/ 0 h 118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932" h="1183291">
                  <a:moveTo>
                    <a:pt x="957380" y="0"/>
                  </a:moveTo>
                  <a:lnTo>
                    <a:pt x="1322932" y="1125534"/>
                  </a:lnTo>
                  <a:cubicBezTo>
                    <a:pt x="1204859" y="1163917"/>
                    <a:pt x="1081302" y="1183291"/>
                    <a:pt x="957380" y="1183291"/>
                  </a:cubicBezTo>
                  <a:cubicBezTo>
                    <a:pt x="578669" y="1183291"/>
                    <a:pt x="222256" y="1001612"/>
                    <a:pt x="0" y="695280"/>
                  </a:cubicBezTo>
                  <a:lnTo>
                    <a:pt x="957380" y="0"/>
                  </a:lnTo>
                  <a:close/>
                </a:path>
              </a:pathLst>
            </a:custGeom>
            <a:solidFill>
              <a:srgbClr val="4768E1"/>
            </a:solidFill>
            <a:ln w="36488"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0A8D3FF-FDBB-4E8E-8E98-670A3BA327EB}"/>
                </a:ext>
              </a:extLst>
            </p:cNvPr>
            <p:cNvSpPr/>
            <p:nvPr/>
          </p:nvSpPr>
          <p:spPr>
            <a:xfrm>
              <a:off x="6672164" y="1888632"/>
              <a:ext cx="1183656" cy="1391290"/>
            </a:xfrm>
            <a:custGeom>
              <a:avLst/>
              <a:gdLst>
                <a:gd name="connsiteX0" fmla="*/ 1183657 w 1183656"/>
                <a:gd name="connsiteY0" fmla="*/ 695645 h 1391290"/>
                <a:gd name="connsiteX1" fmla="*/ 225911 w 1183656"/>
                <a:gd name="connsiteY1" fmla="*/ 1391290 h 1391290"/>
                <a:gd name="connsiteX2" fmla="*/ 0 w 1183656"/>
                <a:gd name="connsiteY2" fmla="*/ 695645 h 1391290"/>
                <a:gd name="connsiteX3" fmla="*/ 225911 w 1183656"/>
                <a:gd name="connsiteY3" fmla="*/ 0 h 1391290"/>
                <a:gd name="connsiteX4" fmla="*/ 1183657 w 1183656"/>
                <a:gd name="connsiteY4" fmla="*/ 695645 h 13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656" h="1391290">
                  <a:moveTo>
                    <a:pt x="1183657" y="695645"/>
                  </a:moveTo>
                  <a:lnTo>
                    <a:pt x="225911" y="1391290"/>
                  </a:lnTo>
                  <a:cubicBezTo>
                    <a:pt x="78959" y="1189140"/>
                    <a:pt x="0" y="945683"/>
                    <a:pt x="0" y="695645"/>
                  </a:cubicBezTo>
                  <a:cubicBezTo>
                    <a:pt x="0" y="445608"/>
                    <a:pt x="78959" y="202150"/>
                    <a:pt x="225911" y="0"/>
                  </a:cubicBezTo>
                  <a:lnTo>
                    <a:pt x="1183657" y="695645"/>
                  </a:lnTo>
                  <a:close/>
                </a:path>
              </a:pathLst>
            </a:custGeom>
            <a:solidFill>
              <a:srgbClr val="ABDDD1"/>
            </a:solidFill>
            <a:ln w="36488"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86D0EF9D-20BE-4883-BA67-3604E5F4E255}"/>
                </a:ext>
              </a:extLst>
            </p:cNvPr>
            <p:cNvSpPr/>
            <p:nvPr/>
          </p:nvSpPr>
          <p:spPr>
            <a:xfrm>
              <a:off x="6898440" y="1400986"/>
              <a:ext cx="1322932" cy="1183656"/>
            </a:xfrm>
            <a:custGeom>
              <a:avLst/>
              <a:gdLst>
                <a:gd name="connsiteX0" fmla="*/ 957380 w 1322932"/>
                <a:gd name="connsiteY0" fmla="*/ 1183657 h 1183656"/>
                <a:gd name="connsiteX1" fmla="*/ 0 w 1322932"/>
                <a:gd name="connsiteY1" fmla="*/ 488012 h 1183656"/>
                <a:gd name="connsiteX2" fmla="*/ 957380 w 1322932"/>
                <a:gd name="connsiteY2" fmla="*/ 0 h 1183656"/>
                <a:gd name="connsiteX3" fmla="*/ 1322932 w 1322932"/>
                <a:gd name="connsiteY3" fmla="*/ 57757 h 1183656"/>
                <a:gd name="connsiteX4" fmla="*/ 957380 w 1322932"/>
                <a:gd name="connsiteY4" fmla="*/ 1183657 h 1183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932" h="1183656">
                  <a:moveTo>
                    <a:pt x="957380" y="1183657"/>
                  </a:moveTo>
                  <a:lnTo>
                    <a:pt x="0" y="488012"/>
                  </a:lnTo>
                  <a:cubicBezTo>
                    <a:pt x="222621" y="181679"/>
                    <a:pt x="579034" y="0"/>
                    <a:pt x="957380" y="0"/>
                  </a:cubicBezTo>
                  <a:cubicBezTo>
                    <a:pt x="1081668" y="0"/>
                    <a:pt x="1204859" y="19374"/>
                    <a:pt x="1322932" y="57757"/>
                  </a:cubicBezTo>
                  <a:lnTo>
                    <a:pt x="957380" y="1183657"/>
                  </a:lnTo>
                  <a:close/>
                </a:path>
              </a:pathLst>
            </a:custGeom>
            <a:solidFill>
              <a:srgbClr val="5CAFFF"/>
            </a:solidFill>
            <a:ln w="36488" cap="flat">
              <a:noFill/>
              <a:prstDash val="solid"/>
              <a:miter/>
            </a:ln>
          </p:spPr>
          <p:txBody>
            <a:bodyPr rtlCol="0" anchor="ctr"/>
            <a:lstStyle/>
            <a:p>
              <a:endParaRPr lang="en-US" dirty="0"/>
            </a:p>
          </p:txBody>
        </p:sp>
      </p:grpSp>
      <p:grpSp>
        <p:nvGrpSpPr>
          <p:cNvPr id="32" name="Graphic 6">
            <a:extLst>
              <a:ext uri="{FF2B5EF4-FFF2-40B4-BE49-F238E27FC236}">
                <a16:creationId xmlns:a16="http://schemas.microsoft.com/office/drawing/2014/main" id="{27EB2E95-5E56-4BE3-A4DD-878AE2CEFB39}"/>
              </a:ext>
            </a:extLst>
          </p:cNvPr>
          <p:cNvGrpSpPr/>
          <p:nvPr/>
        </p:nvGrpSpPr>
        <p:grpSpPr>
          <a:xfrm>
            <a:off x="3516472" y="1541871"/>
            <a:ext cx="2094320" cy="2094319"/>
            <a:chOff x="3575059" y="1541871"/>
            <a:chExt cx="2094320" cy="2094319"/>
          </a:xfrm>
          <a:solidFill>
            <a:srgbClr val="FFFFFF"/>
          </a:solidFill>
        </p:grpSpPr>
        <p:sp>
          <p:nvSpPr>
            <p:cNvPr id="33" name="Freeform: Shape 32">
              <a:extLst>
                <a:ext uri="{FF2B5EF4-FFF2-40B4-BE49-F238E27FC236}">
                  <a16:creationId xmlns:a16="http://schemas.microsoft.com/office/drawing/2014/main" id="{473AF15E-6CB2-483C-A569-29522F8A6765}"/>
                </a:ext>
              </a:extLst>
            </p:cNvPr>
            <p:cNvSpPr/>
            <p:nvPr/>
          </p:nvSpPr>
          <p:spPr>
            <a:xfrm>
              <a:off x="3575059" y="1541871"/>
              <a:ext cx="2094320" cy="2094319"/>
            </a:xfrm>
            <a:custGeom>
              <a:avLst/>
              <a:gdLst>
                <a:gd name="connsiteX0" fmla="*/ 2094320 w 2094320"/>
                <a:gd name="connsiteY0" fmla="*/ 1047160 h 2094319"/>
                <a:gd name="connsiteX1" fmla="*/ 1047160 w 2094320"/>
                <a:gd name="connsiteY1" fmla="*/ 2094320 h 2094319"/>
                <a:gd name="connsiteX2" fmla="*/ 0 w 2094320"/>
                <a:gd name="connsiteY2" fmla="*/ 1047160 h 2094319"/>
                <a:gd name="connsiteX3" fmla="*/ 1047160 w 2094320"/>
                <a:gd name="connsiteY3" fmla="*/ 0 h 2094319"/>
                <a:gd name="connsiteX4" fmla="*/ 2094320 w 2094320"/>
                <a:gd name="connsiteY4" fmla="*/ 1047160 h 2094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320" h="2094319">
                  <a:moveTo>
                    <a:pt x="2094320" y="1047160"/>
                  </a:moveTo>
                  <a:cubicBezTo>
                    <a:pt x="2094320" y="1625490"/>
                    <a:pt x="1625491" y="2094320"/>
                    <a:pt x="1047160" y="2094320"/>
                  </a:cubicBezTo>
                  <a:cubicBezTo>
                    <a:pt x="468830" y="2094320"/>
                    <a:pt x="0" y="1625490"/>
                    <a:pt x="0" y="1047160"/>
                  </a:cubicBezTo>
                  <a:cubicBezTo>
                    <a:pt x="0" y="468829"/>
                    <a:pt x="468830" y="0"/>
                    <a:pt x="1047160" y="0"/>
                  </a:cubicBezTo>
                  <a:cubicBezTo>
                    <a:pt x="1625491" y="0"/>
                    <a:pt x="2094320" y="468829"/>
                    <a:pt x="2094320" y="1047160"/>
                  </a:cubicBezTo>
                  <a:close/>
                </a:path>
              </a:pathLst>
            </a:custGeom>
            <a:solidFill>
              <a:srgbClr val="FFFFFF"/>
            </a:solidFill>
            <a:ln w="2836"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2E91A1AD-D366-4F6E-A9F5-7ABAED2795F1}"/>
                </a:ext>
              </a:extLst>
            </p:cNvPr>
            <p:cNvSpPr/>
            <p:nvPr/>
          </p:nvSpPr>
          <p:spPr>
            <a:xfrm>
              <a:off x="3603426" y="1570238"/>
              <a:ext cx="2037586" cy="2037586"/>
            </a:xfrm>
            <a:custGeom>
              <a:avLst/>
              <a:gdLst>
                <a:gd name="connsiteX0" fmla="*/ 2037587 w 2037586"/>
                <a:gd name="connsiteY0" fmla="*/ 1018793 h 2037586"/>
                <a:gd name="connsiteX1" fmla="*/ 1018793 w 2037586"/>
                <a:gd name="connsiteY1" fmla="*/ 2037586 h 2037586"/>
                <a:gd name="connsiteX2" fmla="*/ 0 w 2037586"/>
                <a:gd name="connsiteY2" fmla="*/ 1018793 h 2037586"/>
                <a:gd name="connsiteX3" fmla="*/ 1018793 w 2037586"/>
                <a:gd name="connsiteY3" fmla="*/ 0 h 2037586"/>
                <a:gd name="connsiteX4" fmla="*/ 2037587 w 2037586"/>
                <a:gd name="connsiteY4" fmla="*/ 1018793 h 2037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586" h="2037586">
                  <a:moveTo>
                    <a:pt x="2037587" y="1018793"/>
                  </a:moveTo>
                  <a:cubicBezTo>
                    <a:pt x="2037587" y="1581457"/>
                    <a:pt x="1581457" y="2037586"/>
                    <a:pt x="1018793" y="2037586"/>
                  </a:cubicBezTo>
                  <a:cubicBezTo>
                    <a:pt x="456129" y="2037586"/>
                    <a:pt x="0" y="1581457"/>
                    <a:pt x="0" y="1018793"/>
                  </a:cubicBezTo>
                  <a:cubicBezTo>
                    <a:pt x="0" y="456129"/>
                    <a:pt x="456129" y="0"/>
                    <a:pt x="1018793" y="0"/>
                  </a:cubicBezTo>
                  <a:cubicBezTo>
                    <a:pt x="1581457" y="0"/>
                    <a:pt x="2037587" y="456129"/>
                    <a:pt x="2037587" y="1018793"/>
                  </a:cubicBezTo>
                  <a:close/>
                </a:path>
              </a:pathLst>
            </a:custGeom>
            <a:gradFill flip="none" rotWithShape="1">
              <a:gsLst>
                <a:gs pos="37000">
                  <a:schemeClr val="bg1"/>
                </a:gs>
                <a:gs pos="81000">
                  <a:schemeClr val="bg1">
                    <a:lumMod val="95000"/>
                  </a:schemeClr>
                </a:gs>
              </a:gsLst>
              <a:path path="circle">
                <a:fillToRect l="50000" t="50000" r="50000" b="50000"/>
              </a:path>
              <a:tileRect/>
            </a:gradFill>
            <a:ln w="38100" cap="flat">
              <a:solidFill>
                <a:schemeClr val="bg1">
                  <a:lumMod val="95000"/>
                </a:schemeClr>
              </a:solidFill>
              <a:prstDash val="solid"/>
              <a:miter/>
            </a:ln>
            <a:effectLst>
              <a:outerShdw blurRad="50800" dist="38100" dir="5400000" algn="t" rotWithShape="0">
                <a:prstClr val="black">
                  <a:alpha val="40000"/>
                </a:prstClr>
              </a:outerShdw>
            </a:effectLst>
          </p:spPr>
          <p:txBody>
            <a:bodyPr rtlCol="0" anchor="ctr"/>
            <a:lstStyle/>
            <a:p>
              <a:endParaRPr lang="en-US" dirty="0"/>
            </a:p>
          </p:txBody>
        </p:sp>
      </p:grpSp>
      <p:sp>
        <p:nvSpPr>
          <p:cNvPr id="45" name="TextBox 44">
            <a:extLst>
              <a:ext uri="{FF2B5EF4-FFF2-40B4-BE49-F238E27FC236}">
                <a16:creationId xmlns:a16="http://schemas.microsoft.com/office/drawing/2014/main" id="{7DDBE445-CCE2-40CA-B0E4-493229700680}"/>
              </a:ext>
            </a:extLst>
          </p:cNvPr>
          <p:cNvSpPr txBox="1"/>
          <p:nvPr/>
        </p:nvSpPr>
        <p:spPr>
          <a:xfrm>
            <a:off x="3641330" y="2147560"/>
            <a:ext cx="1781944" cy="830997"/>
          </a:xfrm>
          <a:prstGeom prst="rect">
            <a:avLst/>
          </a:prstGeom>
          <a:noFill/>
        </p:spPr>
        <p:txBody>
          <a:bodyPr wrap="square">
            <a:spAutoFit/>
          </a:bodyPr>
          <a:lstStyle/>
          <a:p>
            <a:pPr marL="0" indent="0" algn="ctr">
              <a:buNone/>
            </a:pPr>
            <a:r>
              <a:rPr lang="en-US" sz="2400" b="1" dirty="0">
                <a:latin typeface="Calibri Light" panose="020F0302020204030204" pitchFamily="34" charset="0"/>
                <a:cs typeface="Calibri Light" panose="020F0302020204030204" pitchFamily="34" charset="0"/>
              </a:rPr>
              <a:t>Library Impact</a:t>
            </a:r>
          </a:p>
        </p:txBody>
      </p:sp>
      <p:sp>
        <p:nvSpPr>
          <p:cNvPr id="134" name="TextBox 133">
            <a:extLst>
              <a:ext uri="{FF2B5EF4-FFF2-40B4-BE49-F238E27FC236}">
                <a16:creationId xmlns:a16="http://schemas.microsoft.com/office/drawing/2014/main" id="{5183273E-A1EE-48D5-B0B4-B5BBB3377E25}"/>
              </a:ext>
            </a:extLst>
          </p:cNvPr>
          <p:cNvSpPr txBox="1"/>
          <p:nvPr/>
        </p:nvSpPr>
        <p:spPr>
          <a:xfrm>
            <a:off x="324511" y="2355726"/>
            <a:ext cx="2996458" cy="1192634"/>
          </a:xfrm>
          <a:prstGeom prst="rect">
            <a:avLst/>
          </a:prstGeom>
          <a:noFill/>
        </p:spPr>
        <p:txBody>
          <a:bodyPr wrap="square">
            <a:spAutoFit/>
          </a:bodyPr>
          <a:lstStyle/>
          <a:p>
            <a:pPr>
              <a:spcBef>
                <a:spcPts val="300"/>
              </a:spcBef>
            </a:pPr>
            <a:r>
              <a:rPr lang="en-US" sz="1400" dirty="0"/>
              <a:t>Teaching, learning and </a:t>
            </a:r>
            <a:br>
              <a:rPr lang="en-US" sz="1400" dirty="0"/>
            </a:br>
            <a:r>
              <a:rPr lang="en-US" sz="1400" dirty="0"/>
              <a:t>research partnership</a:t>
            </a:r>
          </a:p>
          <a:p>
            <a:pPr marL="169863" lvl="1" indent="-111125">
              <a:spcBef>
                <a:spcPts val="300"/>
              </a:spcBef>
              <a:buFont typeface="Arial" panose="020B0604020202020204" pitchFamily="34" charset="0"/>
              <a:buChar char="•"/>
            </a:pPr>
            <a:r>
              <a:rPr lang="en-US" sz="1200" dirty="0"/>
              <a:t>Learning resources</a:t>
            </a:r>
          </a:p>
          <a:p>
            <a:pPr marL="169863" lvl="1" indent="-111125">
              <a:spcBef>
                <a:spcPts val="300"/>
              </a:spcBef>
              <a:buFont typeface="Arial" panose="020B0604020202020204" pitchFamily="34" charset="0"/>
              <a:buChar char="•"/>
            </a:pPr>
            <a:r>
              <a:rPr lang="en-US" sz="1200" dirty="0"/>
              <a:t>Visibility of research publications &amp; data</a:t>
            </a:r>
          </a:p>
          <a:p>
            <a:pPr marL="169863" lvl="1" indent="-111125">
              <a:spcBef>
                <a:spcPts val="300"/>
              </a:spcBef>
              <a:buFont typeface="Arial" panose="020B0604020202020204" pitchFamily="34" charset="0"/>
              <a:buChar char="•"/>
            </a:pPr>
            <a:r>
              <a:rPr lang="en-US" sz="1200" dirty="0"/>
              <a:t>Mobile experience</a:t>
            </a:r>
          </a:p>
        </p:txBody>
      </p:sp>
      <p:sp>
        <p:nvSpPr>
          <p:cNvPr id="144" name="TextBox 143">
            <a:extLst>
              <a:ext uri="{FF2B5EF4-FFF2-40B4-BE49-F238E27FC236}">
                <a16:creationId xmlns:a16="http://schemas.microsoft.com/office/drawing/2014/main" id="{314E1234-884A-423A-B381-7D6B864D06C8}"/>
              </a:ext>
            </a:extLst>
          </p:cNvPr>
          <p:cNvSpPr txBox="1"/>
          <p:nvPr/>
        </p:nvSpPr>
        <p:spPr>
          <a:xfrm>
            <a:off x="324511" y="3715122"/>
            <a:ext cx="1511184" cy="754053"/>
          </a:xfrm>
          <a:prstGeom prst="rect">
            <a:avLst/>
          </a:prstGeom>
          <a:noFill/>
        </p:spPr>
        <p:txBody>
          <a:bodyPr wrap="square">
            <a:spAutoFit/>
          </a:bodyPr>
          <a:lstStyle/>
          <a:p>
            <a:pPr>
              <a:spcBef>
                <a:spcPts val="300"/>
              </a:spcBef>
            </a:pPr>
            <a:r>
              <a:rPr lang="en-US" sz="1400" dirty="0"/>
              <a:t>Collaboration</a:t>
            </a:r>
          </a:p>
          <a:p>
            <a:pPr marL="169863" lvl="1" indent="-111125">
              <a:spcBef>
                <a:spcPts val="300"/>
              </a:spcBef>
              <a:buFont typeface="Arial" panose="020B0604020202020204" pitchFamily="34" charset="0"/>
              <a:buChar char="•"/>
            </a:pPr>
            <a:r>
              <a:rPr lang="en-US" sz="1200" dirty="0"/>
              <a:t>Resource sharing</a:t>
            </a:r>
          </a:p>
          <a:p>
            <a:pPr marL="169863" lvl="1" indent="-111125">
              <a:spcBef>
                <a:spcPts val="300"/>
              </a:spcBef>
              <a:buFont typeface="Arial" panose="020B0604020202020204" pitchFamily="34" charset="0"/>
              <a:buChar char="•"/>
            </a:pPr>
            <a:r>
              <a:rPr lang="en-US" sz="1200" dirty="0"/>
              <a:t>Community</a:t>
            </a:r>
          </a:p>
        </p:txBody>
      </p:sp>
      <p:sp>
        <p:nvSpPr>
          <p:cNvPr id="145" name="TextBox 144">
            <a:extLst>
              <a:ext uri="{FF2B5EF4-FFF2-40B4-BE49-F238E27FC236}">
                <a16:creationId xmlns:a16="http://schemas.microsoft.com/office/drawing/2014/main" id="{387B3A09-F00C-41DA-AC02-6587424D7A67}"/>
              </a:ext>
            </a:extLst>
          </p:cNvPr>
          <p:cNvSpPr txBox="1"/>
          <p:nvPr/>
        </p:nvSpPr>
        <p:spPr>
          <a:xfrm>
            <a:off x="6372200" y="1417007"/>
            <a:ext cx="2350686" cy="938719"/>
          </a:xfrm>
          <a:prstGeom prst="rect">
            <a:avLst/>
          </a:prstGeom>
          <a:noFill/>
        </p:spPr>
        <p:txBody>
          <a:bodyPr wrap="square">
            <a:spAutoFit/>
          </a:bodyPr>
          <a:lstStyle/>
          <a:p>
            <a:r>
              <a:rPr lang="en-US" sz="1400" dirty="0"/>
              <a:t>The power of the cloud</a:t>
            </a:r>
          </a:p>
          <a:p>
            <a:pPr marL="169863" lvl="1" indent="-111125">
              <a:spcBef>
                <a:spcPts val="300"/>
              </a:spcBef>
              <a:buFont typeface="Arial" panose="020B0604020202020204" pitchFamily="34" charset="0"/>
              <a:buChar char="•"/>
            </a:pPr>
            <a:r>
              <a:rPr lang="en-US" sz="1200" dirty="0"/>
              <a:t>Performance and resilience</a:t>
            </a:r>
          </a:p>
          <a:p>
            <a:pPr marL="169863" lvl="1" indent="-111125">
              <a:spcBef>
                <a:spcPts val="300"/>
              </a:spcBef>
              <a:buFont typeface="Arial" panose="020B0604020202020204" pitchFamily="34" charset="0"/>
              <a:buChar char="•"/>
            </a:pPr>
            <a:r>
              <a:rPr lang="en-US" sz="1200" dirty="0"/>
              <a:t>Connected and adaptable library services</a:t>
            </a:r>
          </a:p>
        </p:txBody>
      </p:sp>
      <p:sp>
        <p:nvSpPr>
          <p:cNvPr id="146" name="TextBox 145">
            <a:extLst>
              <a:ext uri="{FF2B5EF4-FFF2-40B4-BE49-F238E27FC236}">
                <a16:creationId xmlns:a16="http://schemas.microsoft.com/office/drawing/2014/main" id="{3F22B772-2272-4505-8153-476346E9A27F}"/>
              </a:ext>
            </a:extLst>
          </p:cNvPr>
          <p:cNvSpPr txBox="1"/>
          <p:nvPr/>
        </p:nvSpPr>
        <p:spPr>
          <a:xfrm>
            <a:off x="6632319" y="3041833"/>
            <a:ext cx="2232708" cy="754053"/>
          </a:xfrm>
          <a:prstGeom prst="rect">
            <a:avLst/>
          </a:prstGeom>
          <a:noFill/>
        </p:spPr>
        <p:txBody>
          <a:bodyPr wrap="square">
            <a:spAutoFit/>
          </a:bodyPr>
          <a:lstStyle/>
          <a:p>
            <a:r>
              <a:rPr lang="en-US" sz="1400" dirty="0"/>
              <a:t>Diversity, equity, inclusion</a:t>
            </a:r>
          </a:p>
          <a:p>
            <a:pPr marL="169863" lvl="1" indent="-111125">
              <a:spcBef>
                <a:spcPts val="300"/>
              </a:spcBef>
              <a:buFont typeface="Arial" panose="020B0604020202020204" pitchFamily="34" charset="0"/>
              <a:buChar char="•"/>
            </a:pPr>
            <a:r>
              <a:rPr lang="en-US" sz="1200" dirty="0"/>
              <a:t>Product enhancements </a:t>
            </a:r>
          </a:p>
          <a:p>
            <a:pPr marL="169863" lvl="1" indent="-111125">
              <a:spcBef>
                <a:spcPts val="300"/>
              </a:spcBef>
              <a:buFont typeface="Arial" panose="020B0604020202020204" pitchFamily="34" charset="0"/>
              <a:buChar char="•"/>
            </a:pPr>
            <a:r>
              <a:rPr lang="en-US" sz="1200" dirty="0"/>
              <a:t>Community DEI initiatives</a:t>
            </a:r>
          </a:p>
        </p:txBody>
      </p:sp>
      <p:grpSp>
        <p:nvGrpSpPr>
          <p:cNvPr id="16" name="Group 15">
            <a:extLst>
              <a:ext uri="{FF2B5EF4-FFF2-40B4-BE49-F238E27FC236}">
                <a16:creationId xmlns:a16="http://schemas.microsoft.com/office/drawing/2014/main" id="{2A2EFFA4-85E5-471C-A4EF-BCEBCB996E46}"/>
              </a:ext>
            </a:extLst>
          </p:cNvPr>
          <p:cNvGrpSpPr/>
          <p:nvPr/>
        </p:nvGrpSpPr>
        <p:grpSpPr>
          <a:xfrm>
            <a:off x="5652120" y="3166549"/>
            <a:ext cx="412338" cy="58775"/>
            <a:chOff x="5652120" y="3166549"/>
            <a:chExt cx="412338" cy="58775"/>
          </a:xfrm>
        </p:grpSpPr>
        <p:sp>
          <p:nvSpPr>
            <p:cNvPr id="143" name="Freeform: Shape 142">
              <a:extLst>
                <a:ext uri="{FF2B5EF4-FFF2-40B4-BE49-F238E27FC236}">
                  <a16:creationId xmlns:a16="http://schemas.microsoft.com/office/drawing/2014/main" id="{F78F7800-B3CA-4B57-B149-54AAED1C4E36}"/>
                </a:ext>
              </a:extLst>
            </p:cNvPr>
            <p:cNvSpPr/>
            <p:nvPr/>
          </p:nvSpPr>
          <p:spPr>
            <a:xfrm flipH="1">
              <a:off x="5652120" y="3188846"/>
              <a:ext cx="382951" cy="14183"/>
            </a:xfrm>
            <a:custGeom>
              <a:avLst/>
              <a:gdLst>
                <a:gd name="connsiteX0" fmla="*/ 375860 w 382951"/>
                <a:gd name="connsiteY0" fmla="*/ 14183 h 14183"/>
                <a:gd name="connsiteX1" fmla="*/ 7092 w 382951"/>
                <a:gd name="connsiteY1" fmla="*/ 14183 h 14183"/>
                <a:gd name="connsiteX2" fmla="*/ 0 w 382951"/>
                <a:gd name="connsiteY2" fmla="*/ 7092 h 14183"/>
                <a:gd name="connsiteX3" fmla="*/ 7092 w 382951"/>
                <a:gd name="connsiteY3" fmla="*/ 0 h 14183"/>
                <a:gd name="connsiteX4" fmla="*/ 375860 w 382951"/>
                <a:gd name="connsiteY4" fmla="*/ 0 h 14183"/>
                <a:gd name="connsiteX5" fmla="*/ 382952 w 382951"/>
                <a:gd name="connsiteY5" fmla="*/ 7092 h 14183"/>
                <a:gd name="connsiteX6" fmla="*/ 375860 w 382951"/>
                <a:gd name="connsiteY6" fmla="*/ 14183 h 1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51" h="14183">
                  <a:moveTo>
                    <a:pt x="375860" y="14183"/>
                  </a:moveTo>
                  <a:lnTo>
                    <a:pt x="7092" y="14183"/>
                  </a:lnTo>
                  <a:cubicBezTo>
                    <a:pt x="3177" y="14183"/>
                    <a:pt x="0" y="11006"/>
                    <a:pt x="0" y="7092"/>
                  </a:cubicBezTo>
                  <a:cubicBezTo>
                    <a:pt x="0" y="3177"/>
                    <a:pt x="3177" y="0"/>
                    <a:pt x="7092" y="0"/>
                  </a:cubicBezTo>
                  <a:lnTo>
                    <a:pt x="375860" y="0"/>
                  </a:lnTo>
                  <a:cubicBezTo>
                    <a:pt x="379775" y="0"/>
                    <a:pt x="382952" y="3177"/>
                    <a:pt x="382952" y="7092"/>
                  </a:cubicBezTo>
                  <a:cubicBezTo>
                    <a:pt x="382952" y="11006"/>
                    <a:pt x="379775" y="14183"/>
                    <a:pt x="375860" y="14183"/>
                  </a:cubicBezTo>
                  <a:close/>
                </a:path>
              </a:pathLst>
            </a:custGeom>
            <a:solidFill>
              <a:srgbClr val="808080"/>
            </a:solidFill>
            <a:ln w="2836"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218DC4D0-E5D7-4BA5-BB08-40E00F651DAB}"/>
                </a:ext>
              </a:extLst>
            </p:cNvPr>
            <p:cNvSpPr/>
            <p:nvPr/>
          </p:nvSpPr>
          <p:spPr>
            <a:xfrm>
              <a:off x="6005683" y="3166549"/>
              <a:ext cx="58775" cy="58775"/>
            </a:xfrm>
            <a:custGeom>
              <a:avLst/>
              <a:gdLst>
                <a:gd name="connsiteX0" fmla="*/ 58776 w 58775"/>
                <a:gd name="connsiteY0" fmla="*/ 29388 h 58775"/>
                <a:gd name="connsiteX1" fmla="*/ 29388 w 58775"/>
                <a:gd name="connsiteY1" fmla="*/ 58776 h 58775"/>
                <a:gd name="connsiteX2" fmla="*/ 0 w 58775"/>
                <a:gd name="connsiteY2" fmla="*/ 29388 h 58775"/>
                <a:gd name="connsiteX3" fmla="*/ 29388 w 58775"/>
                <a:gd name="connsiteY3" fmla="*/ 0 h 58775"/>
                <a:gd name="connsiteX4" fmla="*/ 58776 w 58775"/>
                <a:gd name="connsiteY4" fmla="*/ 29388 h 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75" h="58775">
                  <a:moveTo>
                    <a:pt x="58776" y="29388"/>
                  </a:moveTo>
                  <a:cubicBezTo>
                    <a:pt x="58776" y="45619"/>
                    <a:pt x="45619" y="58776"/>
                    <a:pt x="29388" y="58776"/>
                  </a:cubicBezTo>
                  <a:cubicBezTo>
                    <a:pt x="13157" y="58776"/>
                    <a:pt x="0" y="45619"/>
                    <a:pt x="0" y="29388"/>
                  </a:cubicBezTo>
                  <a:cubicBezTo>
                    <a:pt x="0" y="13157"/>
                    <a:pt x="13157" y="0"/>
                    <a:pt x="29388" y="0"/>
                  </a:cubicBezTo>
                  <a:cubicBezTo>
                    <a:pt x="45619" y="0"/>
                    <a:pt x="58776" y="13157"/>
                    <a:pt x="58776" y="29388"/>
                  </a:cubicBezTo>
                  <a:close/>
                </a:path>
              </a:pathLst>
            </a:custGeom>
            <a:solidFill>
              <a:srgbClr val="808080"/>
            </a:solidFill>
            <a:ln w="2836" cap="flat">
              <a:noFill/>
              <a:prstDash val="solid"/>
              <a:miter/>
            </a:ln>
          </p:spPr>
          <p:txBody>
            <a:bodyPr rtlCol="0" anchor="ctr"/>
            <a:lstStyle/>
            <a:p>
              <a:endParaRPr lang="en-US" dirty="0"/>
            </a:p>
          </p:txBody>
        </p:sp>
      </p:grpSp>
      <p:cxnSp>
        <p:nvCxnSpPr>
          <p:cNvPr id="39" name="Straight Connector 38">
            <a:extLst>
              <a:ext uri="{FF2B5EF4-FFF2-40B4-BE49-F238E27FC236}">
                <a16:creationId xmlns:a16="http://schemas.microsoft.com/office/drawing/2014/main" id="{CAD9B5C4-1B52-4231-8F39-EAF185A3A516}"/>
              </a:ext>
            </a:extLst>
          </p:cNvPr>
          <p:cNvCxnSpPr>
            <a:cxnSpLocks/>
          </p:cNvCxnSpPr>
          <p:nvPr/>
        </p:nvCxnSpPr>
        <p:spPr>
          <a:xfrm flipV="1">
            <a:off x="3435375" y="1115360"/>
            <a:ext cx="1008000" cy="0"/>
          </a:xfrm>
          <a:prstGeom prst="line">
            <a:avLst/>
          </a:prstGeom>
          <a:ln w="127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4F95F6E-DFBB-48FC-8A77-3C454A963E03}"/>
              </a:ext>
            </a:extLst>
          </p:cNvPr>
          <p:cNvCxnSpPr>
            <a:cxnSpLocks/>
          </p:cNvCxnSpPr>
          <p:nvPr/>
        </p:nvCxnSpPr>
        <p:spPr>
          <a:xfrm>
            <a:off x="4441734" y="1110965"/>
            <a:ext cx="0" cy="252000"/>
          </a:xfrm>
          <a:prstGeom prst="line">
            <a:avLst/>
          </a:prstGeom>
          <a:ln w="12700">
            <a:solidFill>
              <a:srgbClr val="80808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4A04424-3C3A-43F9-9E23-6E10B26E1216}"/>
              </a:ext>
            </a:extLst>
          </p:cNvPr>
          <p:cNvGrpSpPr/>
          <p:nvPr/>
        </p:nvGrpSpPr>
        <p:grpSpPr>
          <a:xfrm>
            <a:off x="2913625" y="915763"/>
            <a:ext cx="438648" cy="438648"/>
            <a:chOff x="2695727" y="1016968"/>
            <a:chExt cx="438648" cy="438648"/>
          </a:xfrm>
        </p:grpSpPr>
        <p:sp>
          <p:nvSpPr>
            <p:cNvPr id="46" name="Oval 45">
              <a:extLst>
                <a:ext uri="{FF2B5EF4-FFF2-40B4-BE49-F238E27FC236}">
                  <a16:creationId xmlns:a16="http://schemas.microsoft.com/office/drawing/2014/main" id="{ECBA2CBE-59CF-475A-8280-6E7E05785753}"/>
                </a:ext>
              </a:extLst>
            </p:cNvPr>
            <p:cNvSpPr/>
            <p:nvPr/>
          </p:nvSpPr>
          <p:spPr>
            <a:xfrm>
              <a:off x="2695727" y="1016968"/>
              <a:ext cx="438648" cy="438648"/>
            </a:xfrm>
            <a:prstGeom prst="ellipse">
              <a:avLst/>
            </a:prstGeom>
            <a:solidFill>
              <a:srgbClr val="DCF1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aphic 56">
              <a:extLst>
                <a:ext uri="{FF2B5EF4-FFF2-40B4-BE49-F238E27FC236}">
                  <a16:creationId xmlns:a16="http://schemas.microsoft.com/office/drawing/2014/main" id="{7F2D6FEB-8DAC-4EA1-8D92-22F4D08A5E0A}"/>
                </a:ext>
              </a:extLst>
            </p:cNvPr>
            <p:cNvGrpSpPr/>
            <p:nvPr/>
          </p:nvGrpSpPr>
          <p:grpSpPr>
            <a:xfrm>
              <a:off x="2770267" y="1076320"/>
              <a:ext cx="298144" cy="342565"/>
              <a:chOff x="2687670" y="1043979"/>
              <a:chExt cx="333808" cy="383543"/>
            </a:xfrm>
            <a:noFill/>
          </p:grpSpPr>
          <p:sp>
            <p:nvSpPr>
              <p:cNvPr id="59" name="Freeform: Shape 58">
                <a:extLst>
                  <a:ext uri="{FF2B5EF4-FFF2-40B4-BE49-F238E27FC236}">
                    <a16:creationId xmlns:a16="http://schemas.microsoft.com/office/drawing/2014/main" id="{24A45EF9-CB71-4A86-BA9F-B43D862461AF}"/>
                  </a:ext>
                </a:extLst>
              </p:cNvPr>
              <p:cNvSpPr/>
              <p:nvPr/>
            </p:nvSpPr>
            <p:spPr>
              <a:xfrm>
                <a:off x="2893213" y="1090962"/>
                <a:ext cx="68513" cy="40640"/>
              </a:xfrm>
              <a:custGeom>
                <a:avLst/>
                <a:gdLst>
                  <a:gd name="connsiteX0" fmla="*/ 68514 w 68513"/>
                  <a:gd name="connsiteY0" fmla="*/ 40641 h 40640"/>
                  <a:gd name="connsiteX1" fmla="*/ 0 w 68513"/>
                  <a:gd name="connsiteY1" fmla="*/ 0 h 40640"/>
                </a:gdLst>
                <a:ahLst/>
                <a:cxnLst>
                  <a:cxn ang="0">
                    <a:pos x="connsiteX0" y="connsiteY0"/>
                  </a:cxn>
                  <a:cxn ang="0">
                    <a:pos x="connsiteX1" y="connsiteY1"/>
                  </a:cxn>
                </a:cxnLst>
                <a:rect l="l" t="t" r="r" b="b"/>
                <a:pathLst>
                  <a:path w="68513" h="40640">
                    <a:moveTo>
                      <a:pt x="68514" y="40641"/>
                    </a:moveTo>
                    <a:lnTo>
                      <a:pt x="0" y="0"/>
                    </a:lnTo>
                  </a:path>
                </a:pathLst>
              </a:custGeom>
              <a:ln w="12700" cap="flat">
                <a:solidFill>
                  <a:srgbClr val="00B0F0"/>
                </a:solidFill>
                <a:prstDash val="solid"/>
                <a:round/>
              </a:ln>
            </p:spPr>
            <p:txBody>
              <a:bodyPr rtlCol="0" anchor="ctr"/>
              <a:lstStyle/>
              <a:p>
                <a:endParaRPr lang="en-US" dirty="0"/>
              </a:p>
            </p:txBody>
          </p:sp>
          <p:sp>
            <p:nvSpPr>
              <p:cNvPr id="60" name="Freeform: Shape 59">
                <a:extLst>
                  <a:ext uri="{FF2B5EF4-FFF2-40B4-BE49-F238E27FC236}">
                    <a16:creationId xmlns:a16="http://schemas.microsoft.com/office/drawing/2014/main" id="{6A863EF3-3B06-42F0-8FD8-160D9A12298B}"/>
                  </a:ext>
                </a:extLst>
              </p:cNvPr>
              <p:cNvSpPr/>
              <p:nvPr/>
            </p:nvSpPr>
            <p:spPr>
              <a:xfrm>
                <a:off x="2996443" y="1194192"/>
                <a:ext cx="8345" cy="83451"/>
              </a:xfrm>
              <a:custGeom>
                <a:avLst/>
                <a:gdLst>
                  <a:gd name="connsiteX0" fmla="*/ 0 w 8345"/>
                  <a:gd name="connsiteY0" fmla="*/ 83452 h 83451"/>
                  <a:gd name="connsiteX1" fmla="*/ 0 w 8345"/>
                  <a:gd name="connsiteY1" fmla="*/ 0 h 83451"/>
                </a:gdLst>
                <a:ahLst/>
                <a:cxnLst>
                  <a:cxn ang="0">
                    <a:pos x="connsiteX0" y="connsiteY0"/>
                  </a:cxn>
                  <a:cxn ang="0">
                    <a:pos x="connsiteX1" y="connsiteY1"/>
                  </a:cxn>
                </a:cxnLst>
                <a:rect l="l" t="t" r="r" b="b"/>
                <a:pathLst>
                  <a:path w="8345" h="83451">
                    <a:moveTo>
                      <a:pt x="0" y="83452"/>
                    </a:moveTo>
                    <a:lnTo>
                      <a:pt x="0" y="0"/>
                    </a:lnTo>
                  </a:path>
                </a:pathLst>
              </a:custGeom>
              <a:ln w="12700" cap="flat">
                <a:solidFill>
                  <a:srgbClr val="00B0F0"/>
                </a:solidFill>
                <a:prstDash val="solid"/>
                <a:round/>
              </a:ln>
            </p:spPr>
            <p:txBody>
              <a:bodyPr rtlCol="0" anchor="ctr"/>
              <a:lstStyle/>
              <a:p>
                <a:endParaRPr lang="en-US" dirty="0"/>
              </a:p>
            </p:txBody>
          </p:sp>
          <p:sp>
            <p:nvSpPr>
              <p:cNvPr id="61" name="Freeform: Shape 60">
                <a:extLst>
                  <a:ext uri="{FF2B5EF4-FFF2-40B4-BE49-F238E27FC236}">
                    <a16:creationId xmlns:a16="http://schemas.microsoft.com/office/drawing/2014/main" id="{A0A129C2-574A-45EE-92F0-E2DEBCC70B3B}"/>
                  </a:ext>
                </a:extLst>
              </p:cNvPr>
              <p:cNvSpPr/>
              <p:nvPr/>
            </p:nvSpPr>
            <p:spPr>
              <a:xfrm>
                <a:off x="2712707" y="1194192"/>
                <a:ext cx="8345" cy="83451"/>
              </a:xfrm>
              <a:custGeom>
                <a:avLst/>
                <a:gdLst>
                  <a:gd name="connsiteX0" fmla="*/ 0 w 8345"/>
                  <a:gd name="connsiteY0" fmla="*/ 0 h 83451"/>
                  <a:gd name="connsiteX1" fmla="*/ 0 w 8345"/>
                  <a:gd name="connsiteY1" fmla="*/ 83452 h 83451"/>
                </a:gdLst>
                <a:ahLst/>
                <a:cxnLst>
                  <a:cxn ang="0">
                    <a:pos x="connsiteX0" y="connsiteY0"/>
                  </a:cxn>
                  <a:cxn ang="0">
                    <a:pos x="connsiteX1" y="connsiteY1"/>
                  </a:cxn>
                </a:cxnLst>
                <a:rect l="l" t="t" r="r" b="b"/>
                <a:pathLst>
                  <a:path w="8345" h="83451">
                    <a:moveTo>
                      <a:pt x="0" y="0"/>
                    </a:moveTo>
                    <a:lnTo>
                      <a:pt x="0" y="83452"/>
                    </a:lnTo>
                  </a:path>
                </a:pathLst>
              </a:custGeom>
              <a:ln w="12700" cap="flat">
                <a:solidFill>
                  <a:srgbClr val="00B0F0"/>
                </a:solidFill>
                <a:prstDash val="solid"/>
                <a:round/>
              </a:ln>
            </p:spPr>
            <p:txBody>
              <a:bodyPr rtlCol="0" anchor="ctr"/>
              <a:lstStyle/>
              <a:p>
                <a:endParaRPr lang="en-US" dirty="0"/>
              </a:p>
            </p:txBody>
          </p:sp>
          <p:sp>
            <p:nvSpPr>
              <p:cNvPr id="62" name="Freeform: Shape 61">
                <a:extLst>
                  <a:ext uri="{FF2B5EF4-FFF2-40B4-BE49-F238E27FC236}">
                    <a16:creationId xmlns:a16="http://schemas.microsoft.com/office/drawing/2014/main" id="{51F6BC52-6214-424C-AD78-3F8E5C6DD3FD}"/>
                  </a:ext>
                </a:extLst>
              </p:cNvPr>
              <p:cNvSpPr/>
              <p:nvPr/>
            </p:nvSpPr>
            <p:spPr>
              <a:xfrm>
                <a:off x="2747423" y="1090962"/>
                <a:ext cx="68513" cy="40640"/>
              </a:xfrm>
              <a:custGeom>
                <a:avLst/>
                <a:gdLst>
                  <a:gd name="connsiteX0" fmla="*/ 68514 w 68513"/>
                  <a:gd name="connsiteY0" fmla="*/ 0 h 40640"/>
                  <a:gd name="connsiteX1" fmla="*/ 0 w 68513"/>
                  <a:gd name="connsiteY1" fmla="*/ 40641 h 40640"/>
                </a:gdLst>
                <a:ahLst/>
                <a:cxnLst>
                  <a:cxn ang="0">
                    <a:pos x="connsiteX0" y="connsiteY0"/>
                  </a:cxn>
                  <a:cxn ang="0">
                    <a:pos x="connsiteX1" y="connsiteY1"/>
                  </a:cxn>
                </a:cxnLst>
                <a:rect l="l" t="t" r="r" b="b"/>
                <a:pathLst>
                  <a:path w="68513" h="40640">
                    <a:moveTo>
                      <a:pt x="68514" y="0"/>
                    </a:moveTo>
                    <a:lnTo>
                      <a:pt x="0" y="40641"/>
                    </a:lnTo>
                  </a:path>
                </a:pathLst>
              </a:custGeom>
              <a:ln w="12700" cap="flat">
                <a:solidFill>
                  <a:srgbClr val="00B0F0"/>
                </a:solidFill>
                <a:prstDash val="solid"/>
                <a:round/>
              </a:ln>
            </p:spPr>
            <p:txBody>
              <a:bodyPr rtlCol="0" anchor="ctr"/>
              <a:lstStyle/>
              <a:p>
                <a:endParaRPr lang="en-US" dirty="0"/>
              </a:p>
            </p:txBody>
          </p:sp>
          <p:sp>
            <p:nvSpPr>
              <p:cNvPr id="63" name="Freeform: Shape 62">
                <a:extLst>
                  <a:ext uri="{FF2B5EF4-FFF2-40B4-BE49-F238E27FC236}">
                    <a16:creationId xmlns:a16="http://schemas.microsoft.com/office/drawing/2014/main" id="{16E2DEBC-B664-4417-87E2-2E4B9F31BE36}"/>
                  </a:ext>
                </a:extLst>
              </p:cNvPr>
              <p:cNvSpPr/>
              <p:nvPr/>
            </p:nvSpPr>
            <p:spPr>
              <a:xfrm>
                <a:off x="2893213" y="1341317"/>
                <a:ext cx="68513" cy="40640"/>
              </a:xfrm>
              <a:custGeom>
                <a:avLst/>
                <a:gdLst>
                  <a:gd name="connsiteX0" fmla="*/ 68514 w 68513"/>
                  <a:gd name="connsiteY0" fmla="*/ 0 h 40640"/>
                  <a:gd name="connsiteX1" fmla="*/ 0 w 68513"/>
                  <a:gd name="connsiteY1" fmla="*/ 40641 h 40640"/>
                </a:gdLst>
                <a:ahLst/>
                <a:cxnLst>
                  <a:cxn ang="0">
                    <a:pos x="connsiteX0" y="connsiteY0"/>
                  </a:cxn>
                  <a:cxn ang="0">
                    <a:pos x="connsiteX1" y="connsiteY1"/>
                  </a:cxn>
                </a:cxnLst>
                <a:rect l="l" t="t" r="r" b="b"/>
                <a:pathLst>
                  <a:path w="68513" h="40640">
                    <a:moveTo>
                      <a:pt x="68514" y="0"/>
                    </a:moveTo>
                    <a:lnTo>
                      <a:pt x="0" y="40641"/>
                    </a:lnTo>
                  </a:path>
                </a:pathLst>
              </a:custGeom>
              <a:ln w="12700" cap="flat">
                <a:solidFill>
                  <a:srgbClr val="00B0F0"/>
                </a:solidFill>
                <a:prstDash val="solid"/>
                <a:round/>
              </a:ln>
            </p:spPr>
            <p:txBody>
              <a:bodyPr rtlCol="0" anchor="ctr"/>
              <a:lstStyle/>
              <a:p>
                <a:endParaRPr lang="en-US" dirty="0"/>
              </a:p>
            </p:txBody>
          </p:sp>
          <p:sp>
            <p:nvSpPr>
              <p:cNvPr id="64" name="Freeform: Shape 63">
                <a:extLst>
                  <a:ext uri="{FF2B5EF4-FFF2-40B4-BE49-F238E27FC236}">
                    <a16:creationId xmlns:a16="http://schemas.microsoft.com/office/drawing/2014/main" id="{37C72EAB-E2AC-4756-86C6-C23CFD21E23B}"/>
                  </a:ext>
                </a:extLst>
              </p:cNvPr>
              <p:cNvSpPr/>
              <p:nvPr/>
            </p:nvSpPr>
            <p:spPr>
              <a:xfrm>
                <a:off x="2747423" y="1341317"/>
                <a:ext cx="68513" cy="40640"/>
              </a:xfrm>
              <a:custGeom>
                <a:avLst/>
                <a:gdLst>
                  <a:gd name="connsiteX0" fmla="*/ 68514 w 68513"/>
                  <a:gd name="connsiteY0" fmla="*/ 40641 h 40640"/>
                  <a:gd name="connsiteX1" fmla="*/ 0 w 68513"/>
                  <a:gd name="connsiteY1" fmla="*/ 0 h 40640"/>
                </a:gdLst>
                <a:ahLst/>
                <a:cxnLst>
                  <a:cxn ang="0">
                    <a:pos x="connsiteX0" y="connsiteY0"/>
                  </a:cxn>
                  <a:cxn ang="0">
                    <a:pos x="connsiteX1" y="connsiteY1"/>
                  </a:cxn>
                </a:cxnLst>
                <a:rect l="l" t="t" r="r" b="b"/>
                <a:pathLst>
                  <a:path w="68513" h="40640">
                    <a:moveTo>
                      <a:pt x="68514" y="40641"/>
                    </a:moveTo>
                    <a:lnTo>
                      <a:pt x="0" y="0"/>
                    </a:lnTo>
                  </a:path>
                </a:pathLst>
              </a:custGeom>
              <a:ln w="12700" cap="flat">
                <a:solidFill>
                  <a:srgbClr val="00B0F0"/>
                </a:solidFill>
                <a:prstDash val="solid"/>
                <a:round/>
              </a:ln>
            </p:spPr>
            <p:txBody>
              <a:bodyPr rtlCol="0" anchor="ctr"/>
              <a:lstStyle/>
              <a:p>
                <a:endParaRPr lang="en-US" dirty="0"/>
              </a:p>
            </p:txBody>
          </p:sp>
          <p:sp>
            <p:nvSpPr>
              <p:cNvPr id="65" name="Freeform: Shape 64">
                <a:extLst>
                  <a:ext uri="{FF2B5EF4-FFF2-40B4-BE49-F238E27FC236}">
                    <a16:creationId xmlns:a16="http://schemas.microsoft.com/office/drawing/2014/main" id="{0CD95DBC-DAA8-43E0-A588-452011B3824E}"/>
                  </a:ext>
                </a:extLst>
              </p:cNvPr>
              <p:cNvSpPr/>
              <p:nvPr/>
            </p:nvSpPr>
            <p:spPr>
              <a:xfrm>
                <a:off x="2829540" y="1043979"/>
                <a:ext cx="50071" cy="50071"/>
              </a:xfrm>
              <a:custGeom>
                <a:avLst/>
                <a:gdLst>
                  <a:gd name="connsiteX0" fmla="*/ 50071 w 50071"/>
                  <a:gd name="connsiteY0" fmla="*/ 25036 h 50071"/>
                  <a:gd name="connsiteX1" fmla="*/ 25036 w 50071"/>
                  <a:gd name="connsiteY1" fmla="*/ 50071 h 50071"/>
                  <a:gd name="connsiteX2" fmla="*/ 0 w 50071"/>
                  <a:gd name="connsiteY2" fmla="*/ 25036 h 50071"/>
                  <a:gd name="connsiteX3" fmla="*/ 25036 w 50071"/>
                  <a:gd name="connsiteY3" fmla="*/ 0 h 50071"/>
                  <a:gd name="connsiteX4" fmla="*/ 50071 w 50071"/>
                  <a:gd name="connsiteY4" fmla="*/ 25036 h 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1" h="50071">
                    <a:moveTo>
                      <a:pt x="50071" y="25036"/>
                    </a:moveTo>
                    <a:cubicBezTo>
                      <a:pt x="50071" y="38888"/>
                      <a:pt x="38888" y="50071"/>
                      <a:pt x="25036" y="50071"/>
                    </a:cubicBezTo>
                    <a:cubicBezTo>
                      <a:pt x="11183" y="50071"/>
                      <a:pt x="0" y="38888"/>
                      <a:pt x="0" y="25036"/>
                    </a:cubicBezTo>
                    <a:cubicBezTo>
                      <a:pt x="0" y="11183"/>
                      <a:pt x="11183" y="0"/>
                      <a:pt x="25036" y="0"/>
                    </a:cubicBezTo>
                    <a:cubicBezTo>
                      <a:pt x="38888" y="0"/>
                      <a:pt x="50071" y="11183"/>
                      <a:pt x="50071" y="25036"/>
                    </a:cubicBezTo>
                    <a:close/>
                  </a:path>
                </a:pathLst>
              </a:custGeom>
              <a:noFill/>
              <a:ln w="12700" cap="flat">
                <a:solidFill>
                  <a:srgbClr val="00B0F0"/>
                </a:solidFill>
                <a:prstDash val="solid"/>
                <a:round/>
              </a:ln>
            </p:spPr>
            <p:txBody>
              <a:bodyPr rtlCol="0" anchor="ctr"/>
              <a:lstStyle/>
              <a:p>
                <a:endParaRPr lang="en-US" dirty="0"/>
              </a:p>
            </p:txBody>
          </p:sp>
          <p:sp>
            <p:nvSpPr>
              <p:cNvPr id="66" name="Freeform: Shape 65">
                <a:extLst>
                  <a:ext uri="{FF2B5EF4-FFF2-40B4-BE49-F238E27FC236}">
                    <a16:creationId xmlns:a16="http://schemas.microsoft.com/office/drawing/2014/main" id="{A6FD8785-BFD2-4BA5-B849-680FC5884F72}"/>
                  </a:ext>
                </a:extLst>
              </p:cNvPr>
              <p:cNvSpPr/>
              <p:nvPr/>
            </p:nvSpPr>
            <p:spPr>
              <a:xfrm>
                <a:off x="2829535" y="1377785"/>
                <a:ext cx="50079" cy="49737"/>
              </a:xfrm>
              <a:custGeom>
                <a:avLst/>
                <a:gdLst>
                  <a:gd name="connsiteX0" fmla="*/ 24539 w 50079"/>
                  <a:gd name="connsiteY0" fmla="*/ 49737 h 49737"/>
                  <a:gd name="connsiteX1" fmla="*/ 4 w 50079"/>
                  <a:gd name="connsiteY1" fmla="*/ 24869 h 49737"/>
                  <a:gd name="connsiteX2" fmla="*/ 25540 w 50079"/>
                  <a:gd name="connsiteY2" fmla="*/ 0 h 49737"/>
                  <a:gd name="connsiteX3" fmla="*/ 50075 w 50079"/>
                  <a:gd name="connsiteY3" fmla="*/ 24869 h 49737"/>
                  <a:gd name="connsiteX4" fmla="*/ 24539 w 50079"/>
                  <a:gd name="connsiteY4" fmla="*/ 49737 h 4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9" h="49737">
                    <a:moveTo>
                      <a:pt x="24539" y="49737"/>
                    </a:moveTo>
                    <a:cubicBezTo>
                      <a:pt x="10686" y="49737"/>
                      <a:pt x="-246" y="38638"/>
                      <a:pt x="4" y="24869"/>
                    </a:cubicBezTo>
                    <a:cubicBezTo>
                      <a:pt x="255" y="11183"/>
                      <a:pt x="11687" y="0"/>
                      <a:pt x="25540" y="0"/>
                    </a:cubicBezTo>
                    <a:cubicBezTo>
                      <a:pt x="39393" y="0"/>
                      <a:pt x="50326" y="11099"/>
                      <a:pt x="50075" y="24869"/>
                    </a:cubicBezTo>
                    <a:cubicBezTo>
                      <a:pt x="49825" y="38555"/>
                      <a:pt x="38392" y="49737"/>
                      <a:pt x="24539" y="49737"/>
                    </a:cubicBezTo>
                  </a:path>
                </a:pathLst>
              </a:custGeom>
              <a:noFill/>
              <a:ln w="12700" cap="flat">
                <a:solidFill>
                  <a:srgbClr val="00B0F0"/>
                </a:solidFill>
                <a:prstDash val="solid"/>
                <a:round/>
              </a:ln>
            </p:spPr>
            <p:txBody>
              <a:bodyPr rtlCol="0" anchor="ctr"/>
              <a:lstStyle/>
              <a:p>
                <a:endParaRPr lang="en-US" dirty="0"/>
              </a:p>
            </p:txBody>
          </p:sp>
          <p:sp>
            <p:nvSpPr>
              <p:cNvPr id="67" name="Freeform: Shape 66">
                <a:extLst>
                  <a:ext uri="{FF2B5EF4-FFF2-40B4-BE49-F238E27FC236}">
                    <a16:creationId xmlns:a16="http://schemas.microsoft.com/office/drawing/2014/main" id="{478C30B5-8428-4697-9B16-6A815CC2EBE7}"/>
                  </a:ext>
                </a:extLst>
              </p:cNvPr>
              <p:cNvSpPr/>
              <p:nvPr/>
            </p:nvSpPr>
            <p:spPr>
              <a:xfrm>
                <a:off x="2971407" y="1294334"/>
                <a:ext cx="50071" cy="50071"/>
              </a:xfrm>
              <a:custGeom>
                <a:avLst/>
                <a:gdLst>
                  <a:gd name="connsiteX0" fmla="*/ 50071 w 50071"/>
                  <a:gd name="connsiteY0" fmla="*/ 25036 h 50071"/>
                  <a:gd name="connsiteX1" fmla="*/ 25036 w 50071"/>
                  <a:gd name="connsiteY1" fmla="*/ 50071 h 50071"/>
                  <a:gd name="connsiteX2" fmla="*/ 0 w 50071"/>
                  <a:gd name="connsiteY2" fmla="*/ 25036 h 50071"/>
                  <a:gd name="connsiteX3" fmla="*/ 25036 w 50071"/>
                  <a:gd name="connsiteY3" fmla="*/ 0 h 50071"/>
                  <a:gd name="connsiteX4" fmla="*/ 50071 w 50071"/>
                  <a:gd name="connsiteY4" fmla="*/ 25036 h 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1" h="50071">
                    <a:moveTo>
                      <a:pt x="50071" y="25036"/>
                    </a:moveTo>
                    <a:cubicBezTo>
                      <a:pt x="50071" y="38888"/>
                      <a:pt x="38888" y="50071"/>
                      <a:pt x="25036" y="50071"/>
                    </a:cubicBezTo>
                    <a:cubicBezTo>
                      <a:pt x="11183" y="50071"/>
                      <a:pt x="0" y="38888"/>
                      <a:pt x="0" y="25036"/>
                    </a:cubicBezTo>
                    <a:cubicBezTo>
                      <a:pt x="0" y="11183"/>
                      <a:pt x="11183" y="0"/>
                      <a:pt x="25036" y="0"/>
                    </a:cubicBezTo>
                    <a:cubicBezTo>
                      <a:pt x="38888" y="0"/>
                      <a:pt x="50071" y="11183"/>
                      <a:pt x="50071" y="25036"/>
                    </a:cubicBezTo>
                    <a:close/>
                  </a:path>
                </a:pathLst>
              </a:custGeom>
              <a:noFill/>
              <a:ln w="12700" cap="flat">
                <a:solidFill>
                  <a:srgbClr val="00B0F0"/>
                </a:solidFill>
                <a:prstDash val="solid"/>
                <a:round/>
              </a:ln>
            </p:spPr>
            <p:txBody>
              <a:bodyPr rtlCol="0" anchor="ctr"/>
              <a:lstStyle/>
              <a:p>
                <a:endParaRPr lang="en-US" dirty="0"/>
              </a:p>
            </p:txBody>
          </p:sp>
          <p:sp>
            <p:nvSpPr>
              <p:cNvPr id="68" name="Freeform: Shape 67">
                <a:extLst>
                  <a:ext uri="{FF2B5EF4-FFF2-40B4-BE49-F238E27FC236}">
                    <a16:creationId xmlns:a16="http://schemas.microsoft.com/office/drawing/2014/main" id="{A182925D-A8DB-4CAE-8CA2-394995575071}"/>
                  </a:ext>
                </a:extLst>
              </p:cNvPr>
              <p:cNvSpPr/>
              <p:nvPr/>
            </p:nvSpPr>
            <p:spPr>
              <a:xfrm>
                <a:off x="2687670" y="1294334"/>
                <a:ext cx="50325" cy="50071"/>
              </a:xfrm>
              <a:custGeom>
                <a:avLst/>
                <a:gdLst>
                  <a:gd name="connsiteX0" fmla="*/ 50323 w 50325"/>
                  <a:gd name="connsiteY0" fmla="*/ 25036 h 50071"/>
                  <a:gd name="connsiteX1" fmla="*/ 25371 w 50325"/>
                  <a:gd name="connsiteY1" fmla="*/ 50071 h 50071"/>
                  <a:gd name="connsiteX2" fmla="*/ 2 w 50325"/>
                  <a:gd name="connsiteY2" fmla="*/ 25036 h 50071"/>
                  <a:gd name="connsiteX3" fmla="*/ 24954 w 50325"/>
                  <a:gd name="connsiteY3" fmla="*/ 0 h 50071"/>
                  <a:gd name="connsiteX4" fmla="*/ 50323 w 50325"/>
                  <a:gd name="connsiteY4" fmla="*/ 25036 h 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25" h="50071">
                    <a:moveTo>
                      <a:pt x="50323" y="25036"/>
                    </a:moveTo>
                    <a:cubicBezTo>
                      <a:pt x="50490" y="38888"/>
                      <a:pt x="39308" y="50071"/>
                      <a:pt x="25371" y="50071"/>
                    </a:cubicBezTo>
                    <a:cubicBezTo>
                      <a:pt x="11518" y="50071"/>
                      <a:pt x="169" y="38888"/>
                      <a:pt x="2" y="25036"/>
                    </a:cubicBezTo>
                    <a:cubicBezTo>
                      <a:pt x="-165" y="11183"/>
                      <a:pt x="11017" y="0"/>
                      <a:pt x="24954" y="0"/>
                    </a:cubicBezTo>
                    <a:cubicBezTo>
                      <a:pt x="38807" y="0"/>
                      <a:pt x="50156" y="11183"/>
                      <a:pt x="50323" y="25036"/>
                    </a:cubicBezTo>
                    <a:close/>
                  </a:path>
                </a:pathLst>
              </a:custGeom>
              <a:noFill/>
              <a:ln w="12700" cap="flat">
                <a:solidFill>
                  <a:srgbClr val="00B0F0"/>
                </a:solidFill>
                <a:prstDash val="solid"/>
                <a:round/>
              </a:ln>
            </p:spPr>
            <p:txBody>
              <a:bodyPr rtlCol="0" anchor="ctr"/>
              <a:lstStyle/>
              <a:p>
                <a:endParaRPr lang="en-US" dirty="0"/>
              </a:p>
            </p:txBody>
          </p:sp>
          <p:sp>
            <p:nvSpPr>
              <p:cNvPr id="69" name="Freeform: Shape 68">
                <a:extLst>
                  <a:ext uri="{FF2B5EF4-FFF2-40B4-BE49-F238E27FC236}">
                    <a16:creationId xmlns:a16="http://schemas.microsoft.com/office/drawing/2014/main" id="{C70BC37D-8921-48B5-BC0E-4686E167AE35}"/>
                  </a:ext>
                </a:extLst>
              </p:cNvPr>
              <p:cNvSpPr/>
              <p:nvPr/>
            </p:nvSpPr>
            <p:spPr>
              <a:xfrm>
                <a:off x="2687672" y="1127430"/>
                <a:ext cx="50071" cy="50071"/>
              </a:xfrm>
              <a:custGeom>
                <a:avLst/>
                <a:gdLst>
                  <a:gd name="connsiteX0" fmla="*/ 50071 w 50071"/>
                  <a:gd name="connsiteY0" fmla="*/ 25036 h 50071"/>
                  <a:gd name="connsiteX1" fmla="*/ 25036 w 50071"/>
                  <a:gd name="connsiteY1" fmla="*/ 50071 h 50071"/>
                  <a:gd name="connsiteX2" fmla="*/ 0 w 50071"/>
                  <a:gd name="connsiteY2" fmla="*/ 25036 h 50071"/>
                  <a:gd name="connsiteX3" fmla="*/ 25036 w 50071"/>
                  <a:gd name="connsiteY3" fmla="*/ 0 h 50071"/>
                  <a:gd name="connsiteX4" fmla="*/ 50071 w 50071"/>
                  <a:gd name="connsiteY4" fmla="*/ 25036 h 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1" h="50071">
                    <a:moveTo>
                      <a:pt x="50071" y="25036"/>
                    </a:moveTo>
                    <a:cubicBezTo>
                      <a:pt x="50071" y="38888"/>
                      <a:pt x="38888" y="50071"/>
                      <a:pt x="25036" y="50071"/>
                    </a:cubicBezTo>
                    <a:cubicBezTo>
                      <a:pt x="11183" y="50071"/>
                      <a:pt x="0" y="38888"/>
                      <a:pt x="0" y="25036"/>
                    </a:cubicBezTo>
                    <a:cubicBezTo>
                      <a:pt x="0" y="11183"/>
                      <a:pt x="11183" y="0"/>
                      <a:pt x="25036" y="0"/>
                    </a:cubicBezTo>
                    <a:cubicBezTo>
                      <a:pt x="38888" y="0"/>
                      <a:pt x="50071" y="11183"/>
                      <a:pt x="50071" y="25036"/>
                    </a:cubicBezTo>
                    <a:close/>
                  </a:path>
                </a:pathLst>
              </a:custGeom>
              <a:noFill/>
              <a:ln w="12700" cap="flat">
                <a:solidFill>
                  <a:srgbClr val="00B0F0"/>
                </a:solidFill>
                <a:prstDash val="solid"/>
                <a:round/>
              </a:ln>
            </p:spPr>
            <p:txBody>
              <a:bodyPr rtlCol="0" anchor="ctr"/>
              <a:lstStyle/>
              <a:p>
                <a:endParaRPr lang="en-US" dirty="0"/>
              </a:p>
            </p:txBody>
          </p:sp>
          <p:sp>
            <p:nvSpPr>
              <p:cNvPr id="70" name="Freeform: Shape 69">
                <a:extLst>
                  <a:ext uri="{FF2B5EF4-FFF2-40B4-BE49-F238E27FC236}">
                    <a16:creationId xmlns:a16="http://schemas.microsoft.com/office/drawing/2014/main" id="{A94166BD-C37C-4372-9AB7-6CC6747F4CF6}"/>
                  </a:ext>
                </a:extLst>
              </p:cNvPr>
              <p:cNvSpPr/>
              <p:nvPr/>
            </p:nvSpPr>
            <p:spPr>
              <a:xfrm>
                <a:off x="2754433" y="1135776"/>
                <a:ext cx="200284" cy="200284"/>
              </a:xfrm>
              <a:custGeom>
                <a:avLst/>
                <a:gdLst>
                  <a:gd name="connsiteX0" fmla="*/ 100142 w 200284"/>
                  <a:gd name="connsiteY0" fmla="*/ 200284 h 200284"/>
                  <a:gd name="connsiteX1" fmla="*/ 200284 w 200284"/>
                  <a:gd name="connsiteY1" fmla="*/ 100142 h 200284"/>
                  <a:gd name="connsiteX2" fmla="*/ 100142 w 200284"/>
                  <a:gd name="connsiteY2" fmla="*/ 0 h 200284"/>
                  <a:gd name="connsiteX3" fmla="*/ 0 w 200284"/>
                  <a:gd name="connsiteY3" fmla="*/ 100142 h 200284"/>
                  <a:gd name="connsiteX4" fmla="*/ 100142 w 200284"/>
                  <a:gd name="connsiteY4" fmla="*/ 200284 h 200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284" h="200284">
                    <a:moveTo>
                      <a:pt x="100142" y="200284"/>
                    </a:moveTo>
                    <a:cubicBezTo>
                      <a:pt x="155470" y="200284"/>
                      <a:pt x="200284" y="155470"/>
                      <a:pt x="200284" y="100142"/>
                    </a:cubicBezTo>
                    <a:cubicBezTo>
                      <a:pt x="200284" y="44814"/>
                      <a:pt x="155470" y="0"/>
                      <a:pt x="100142" y="0"/>
                    </a:cubicBezTo>
                    <a:cubicBezTo>
                      <a:pt x="44814" y="0"/>
                      <a:pt x="0" y="44814"/>
                      <a:pt x="0" y="100142"/>
                    </a:cubicBezTo>
                    <a:cubicBezTo>
                      <a:pt x="0" y="155470"/>
                      <a:pt x="44897" y="200284"/>
                      <a:pt x="100142" y="200284"/>
                    </a:cubicBezTo>
                    <a:close/>
                  </a:path>
                </a:pathLst>
              </a:custGeom>
              <a:noFill/>
              <a:ln w="12700" cap="flat">
                <a:solidFill>
                  <a:srgbClr val="00B0F0"/>
                </a:solidFill>
                <a:prstDash val="solid"/>
                <a:round/>
              </a:ln>
            </p:spPr>
            <p:txBody>
              <a:bodyPr rtlCol="0" anchor="ctr"/>
              <a:lstStyle/>
              <a:p>
                <a:endParaRPr lang="en-US" dirty="0"/>
              </a:p>
            </p:txBody>
          </p:sp>
          <p:sp>
            <p:nvSpPr>
              <p:cNvPr id="71" name="Freeform: Shape 70">
                <a:extLst>
                  <a:ext uri="{FF2B5EF4-FFF2-40B4-BE49-F238E27FC236}">
                    <a16:creationId xmlns:a16="http://schemas.microsoft.com/office/drawing/2014/main" id="{7C44BCE6-4AC4-48BC-B192-FB41D66CE6C4}"/>
                  </a:ext>
                </a:extLst>
              </p:cNvPr>
              <p:cNvSpPr/>
              <p:nvPr/>
            </p:nvSpPr>
            <p:spPr>
              <a:xfrm>
                <a:off x="2804504" y="1135776"/>
                <a:ext cx="100142" cy="200284"/>
              </a:xfrm>
              <a:custGeom>
                <a:avLst/>
                <a:gdLst>
                  <a:gd name="connsiteX0" fmla="*/ 50071 w 100142"/>
                  <a:gd name="connsiteY0" fmla="*/ 0 h 200284"/>
                  <a:gd name="connsiteX1" fmla="*/ 0 w 100142"/>
                  <a:gd name="connsiteY1" fmla="*/ 100142 h 200284"/>
                  <a:gd name="connsiteX2" fmla="*/ 50071 w 100142"/>
                  <a:gd name="connsiteY2" fmla="*/ 200284 h 200284"/>
                  <a:gd name="connsiteX3" fmla="*/ 100142 w 100142"/>
                  <a:gd name="connsiteY3" fmla="*/ 100142 h 200284"/>
                  <a:gd name="connsiteX4" fmla="*/ 50071 w 100142"/>
                  <a:gd name="connsiteY4" fmla="*/ 0 h 200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2" h="200284">
                    <a:moveTo>
                      <a:pt x="50071" y="0"/>
                    </a:moveTo>
                    <a:cubicBezTo>
                      <a:pt x="22449" y="0"/>
                      <a:pt x="0" y="44814"/>
                      <a:pt x="0" y="100142"/>
                    </a:cubicBezTo>
                    <a:cubicBezTo>
                      <a:pt x="0" y="155470"/>
                      <a:pt x="22449" y="200284"/>
                      <a:pt x="50071" y="200284"/>
                    </a:cubicBezTo>
                    <a:cubicBezTo>
                      <a:pt x="77694" y="200284"/>
                      <a:pt x="100142" y="155470"/>
                      <a:pt x="100142" y="100142"/>
                    </a:cubicBezTo>
                    <a:cubicBezTo>
                      <a:pt x="100142" y="44814"/>
                      <a:pt x="77694" y="0"/>
                      <a:pt x="50071" y="0"/>
                    </a:cubicBezTo>
                    <a:close/>
                  </a:path>
                </a:pathLst>
              </a:custGeom>
              <a:noFill/>
              <a:ln w="12700" cap="flat">
                <a:solidFill>
                  <a:srgbClr val="00B0F0"/>
                </a:solidFill>
                <a:prstDash val="solid"/>
                <a:round/>
              </a:ln>
            </p:spPr>
            <p:txBody>
              <a:bodyPr rtlCol="0" anchor="ctr"/>
              <a:lstStyle/>
              <a:p>
                <a:endParaRPr lang="en-US" dirty="0"/>
              </a:p>
            </p:txBody>
          </p:sp>
          <p:sp>
            <p:nvSpPr>
              <p:cNvPr id="72" name="Freeform: Shape 71">
                <a:extLst>
                  <a:ext uri="{FF2B5EF4-FFF2-40B4-BE49-F238E27FC236}">
                    <a16:creationId xmlns:a16="http://schemas.microsoft.com/office/drawing/2014/main" id="{3208ED3E-A61A-46A3-AD7A-63C57E8A400E}"/>
                  </a:ext>
                </a:extLst>
              </p:cNvPr>
              <p:cNvSpPr/>
              <p:nvPr/>
            </p:nvSpPr>
            <p:spPr>
              <a:xfrm>
                <a:off x="2762778" y="1202537"/>
                <a:ext cx="183593" cy="8345"/>
              </a:xfrm>
              <a:custGeom>
                <a:avLst/>
                <a:gdLst>
                  <a:gd name="connsiteX0" fmla="*/ 183594 w 183593"/>
                  <a:gd name="connsiteY0" fmla="*/ 0 h 8345"/>
                  <a:gd name="connsiteX1" fmla="*/ 0 w 183593"/>
                  <a:gd name="connsiteY1" fmla="*/ 0 h 8345"/>
                </a:gdLst>
                <a:ahLst/>
                <a:cxnLst>
                  <a:cxn ang="0">
                    <a:pos x="connsiteX0" y="connsiteY0"/>
                  </a:cxn>
                  <a:cxn ang="0">
                    <a:pos x="connsiteX1" y="connsiteY1"/>
                  </a:cxn>
                </a:cxnLst>
                <a:rect l="l" t="t" r="r" b="b"/>
                <a:pathLst>
                  <a:path w="183593" h="8345">
                    <a:moveTo>
                      <a:pt x="183594" y="0"/>
                    </a:moveTo>
                    <a:lnTo>
                      <a:pt x="0" y="0"/>
                    </a:lnTo>
                  </a:path>
                </a:pathLst>
              </a:custGeom>
              <a:ln w="12700" cap="flat">
                <a:solidFill>
                  <a:srgbClr val="00B0F0"/>
                </a:solidFill>
                <a:prstDash val="solid"/>
                <a:round/>
              </a:ln>
            </p:spPr>
            <p:txBody>
              <a:bodyPr rtlCol="0" anchor="ctr"/>
              <a:lstStyle/>
              <a:p>
                <a:endParaRPr lang="en-US" dirty="0"/>
              </a:p>
            </p:txBody>
          </p:sp>
          <p:sp>
            <p:nvSpPr>
              <p:cNvPr id="73" name="Freeform: Shape 72">
                <a:extLst>
                  <a:ext uri="{FF2B5EF4-FFF2-40B4-BE49-F238E27FC236}">
                    <a16:creationId xmlns:a16="http://schemas.microsoft.com/office/drawing/2014/main" id="{020D01DD-ED94-4A0E-A347-3081D60A19D5}"/>
                  </a:ext>
                </a:extLst>
              </p:cNvPr>
              <p:cNvSpPr/>
              <p:nvPr/>
            </p:nvSpPr>
            <p:spPr>
              <a:xfrm>
                <a:off x="2762778" y="1269298"/>
                <a:ext cx="183593" cy="8345"/>
              </a:xfrm>
              <a:custGeom>
                <a:avLst/>
                <a:gdLst>
                  <a:gd name="connsiteX0" fmla="*/ 183594 w 183593"/>
                  <a:gd name="connsiteY0" fmla="*/ 0 h 8345"/>
                  <a:gd name="connsiteX1" fmla="*/ 0 w 183593"/>
                  <a:gd name="connsiteY1" fmla="*/ 0 h 8345"/>
                </a:gdLst>
                <a:ahLst/>
                <a:cxnLst>
                  <a:cxn ang="0">
                    <a:pos x="connsiteX0" y="connsiteY0"/>
                  </a:cxn>
                  <a:cxn ang="0">
                    <a:pos x="connsiteX1" y="connsiteY1"/>
                  </a:cxn>
                </a:cxnLst>
                <a:rect l="l" t="t" r="r" b="b"/>
                <a:pathLst>
                  <a:path w="183593" h="8345">
                    <a:moveTo>
                      <a:pt x="183594" y="0"/>
                    </a:moveTo>
                    <a:lnTo>
                      <a:pt x="0" y="0"/>
                    </a:lnTo>
                  </a:path>
                </a:pathLst>
              </a:custGeom>
              <a:ln w="12700" cap="flat">
                <a:solidFill>
                  <a:srgbClr val="00B0F0"/>
                </a:solidFill>
                <a:prstDash val="solid"/>
                <a:round/>
              </a:ln>
            </p:spPr>
            <p:txBody>
              <a:bodyPr rtlCol="0" anchor="ctr"/>
              <a:lstStyle/>
              <a:p>
                <a:endParaRPr lang="en-US" dirty="0"/>
              </a:p>
            </p:txBody>
          </p:sp>
          <p:sp>
            <p:nvSpPr>
              <p:cNvPr id="74" name="Freeform: Shape 73">
                <a:extLst>
                  <a:ext uri="{FF2B5EF4-FFF2-40B4-BE49-F238E27FC236}">
                    <a16:creationId xmlns:a16="http://schemas.microsoft.com/office/drawing/2014/main" id="{65B8F253-6188-4344-822E-FB03E46E726C}"/>
                  </a:ext>
                </a:extLst>
              </p:cNvPr>
              <p:cNvSpPr/>
              <p:nvPr/>
            </p:nvSpPr>
            <p:spPr>
              <a:xfrm>
                <a:off x="2854575" y="1135776"/>
                <a:ext cx="8345" cy="200284"/>
              </a:xfrm>
              <a:custGeom>
                <a:avLst/>
                <a:gdLst>
                  <a:gd name="connsiteX0" fmla="*/ 0 w 8345"/>
                  <a:gd name="connsiteY0" fmla="*/ 0 h 200284"/>
                  <a:gd name="connsiteX1" fmla="*/ 0 w 8345"/>
                  <a:gd name="connsiteY1" fmla="*/ 200284 h 200284"/>
                </a:gdLst>
                <a:ahLst/>
                <a:cxnLst>
                  <a:cxn ang="0">
                    <a:pos x="connsiteX0" y="connsiteY0"/>
                  </a:cxn>
                  <a:cxn ang="0">
                    <a:pos x="connsiteX1" y="connsiteY1"/>
                  </a:cxn>
                </a:cxnLst>
                <a:rect l="l" t="t" r="r" b="b"/>
                <a:pathLst>
                  <a:path w="8345" h="200284">
                    <a:moveTo>
                      <a:pt x="0" y="0"/>
                    </a:moveTo>
                    <a:lnTo>
                      <a:pt x="0" y="200284"/>
                    </a:lnTo>
                  </a:path>
                </a:pathLst>
              </a:custGeom>
              <a:ln w="12700" cap="flat">
                <a:solidFill>
                  <a:srgbClr val="00B0F0"/>
                </a:solidFill>
                <a:prstDash val="solid"/>
                <a:round/>
              </a:ln>
            </p:spPr>
            <p:txBody>
              <a:bodyPr rtlCol="0" anchor="ctr"/>
              <a:lstStyle/>
              <a:p>
                <a:endParaRPr lang="en-US" dirty="0"/>
              </a:p>
            </p:txBody>
          </p:sp>
          <p:sp>
            <p:nvSpPr>
              <p:cNvPr id="75" name="Freeform: Shape 74">
                <a:extLst>
                  <a:ext uri="{FF2B5EF4-FFF2-40B4-BE49-F238E27FC236}">
                    <a16:creationId xmlns:a16="http://schemas.microsoft.com/office/drawing/2014/main" id="{38A35AC7-5FCF-4740-8001-7A5B37B203FC}"/>
                  </a:ext>
                </a:extLst>
              </p:cNvPr>
              <p:cNvSpPr/>
              <p:nvPr/>
            </p:nvSpPr>
            <p:spPr>
              <a:xfrm>
                <a:off x="2734738" y="1292665"/>
                <a:ext cx="19026" cy="12601"/>
              </a:xfrm>
              <a:custGeom>
                <a:avLst/>
                <a:gdLst>
                  <a:gd name="connsiteX0" fmla="*/ 19027 w 19026"/>
                  <a:gd name="connsiteY0" fmla="*/ 0 h 12601"/>
                  <a:gd name="connsiteX1" fmla="*/ 0 w 19026"/>
                  <a:gd name="connsiteY1" fmla="*/ 12601 h 12601"/>
                </a:gdLst>
                <a:ahLst/>
                <a:cxnLst>
                  <a:cxn ang="0">
                    <a:pos x="connsiteX0" y="connsiteY0"/>
                  </a:cxn>
                  <a:cxn ang="0">
                    <a:pos x="connsiteX1" y="connsiteY1"/>
                  </a:cxn>
                </a:cxnLst>
                <a:rect l="l" t="t" r="r" b="b"/>
                <a:pathLst>
                  <a:path w="19026" h="12601">
                    <a:moveTo>
                      <a:pt x="19027" y="0"/>
                    </a:moveTo>
                    <a:lnTo>
                      <a:pt x="0" y="12601"/>
                    </a:lnTo>
                  </a:path>
                </a:pathLst>
              </a:custGeom>
              <a:ln w="12700" cap="flat">
                <a:solidFill>
                  <a:srgbClr val="00B0F0"/>
                </a:solidFill>
                <a:prstDash val="solid"/>
                <a:round/>
              </a:ln>
            </p:spPr>
            <p:txBody>
              <a:bodyPr rtlCol="0" anchor="ctr"/>
              <a:lstStyle/>
              <a:p>
                <a:endParaRPr lang="en-US" dirty="0"/>
              </a:p>
            </p:txBody>
          </p:sp>
          <p:sp>
            <p:nvSpPr>
              <p:cNvPr id="76" name="Freeform: Shape 75">
                <a:extLst>
                  <a:ext uri="{FF2B5EF4-FFF2-40B4-BE49-F238E27FC236}">
                    <a16:creationId xmlns:a16="http://schemas.microsoft.com/office/drawing/2014/main" id="{6952DFC8-AC76-44E5-9442-8B0B8EED1D81}"/>
                  </a:ext>
                </a:extLst>
              </p:cNvPr>
              <p:cNvSpPr/>
              <p:nvPr/>
            </p:nvSpPr>
            <p:spPr>
              <a:xfrm>
                <a:off x="2955218" y="1292665"/>
                <a:ext cx="19110" cy="12601"/>
              </a:xfrm>
              <a:custGeom>
                <a:avLst/>
                <a:gdLst>
                  <a:gd name="connsiteX0" fmla="*/ 0 w 19110"/>
                  <a:gd name="connsiteY0" fmla="*/ 0 h 12601"/>
                  <a:gd name="connsiteX1" fmla="*/ 19110 w 19110"/>
                  <a:gd name="connsiteY1" fmla="*/ 12601 h 12601"/>
                </a:gdLst>
                <a:ahLst/>
                <a:cxnLst>
                  <a:cxn ang="0">
                    <a:pos x="connsiteX0" y="connsiteY0"/>
                  </a:cxn>
                  <a:cxn ang="0">
                    <a:pos x="connsiteX1" y="connsiteY1"/>
                  </a:cxn>
                </a:cxnLst>
                <a:rect l="l" t="t" r="r" b="b"/>
                <a:pathLst>
                  <a:path w="19110" h="12601">
                    <a:moveTo>
                      <a:pt x="0" y="0"/>
                    </a:moveTo>
                    <a:lnTo>
                      <a:pt x="19110" y="12601"/>
                    </a:lnTo>
                  </a:path>
                </a:pathLst>
              </a:custGeom>
              <a:ln w="12700" cap="flat">
                <a:solidFill>
                  <a:srgbClr val="00B0F0"/>
                </a:solidFill>
                <a:prstDash val="solid"/>
                <a:round/>
              </a:ln>
            </p:spPr>
            <p:txBody>
              <a:bodyPr rtlCol="0" anchor="ctr"/>
              <a:lstStyle/>
              <a:p>
                <a:endParaRPr lang="en-US" dirty="0"/>
              </a:p>
            </p:txBody>
          </p:sp>
          <p:sp>
            <p:nvSpPr>
              <p:cNvPr id="77" name="Freeform: Shape 76">
                <a:extLst>
                  <a:ext uri="{FF2B5EF4-FFF2-40B4-BE49-F238E27FC236}">
                    <a16:creationId xmlns:a16="http://schemas.microsoft.com/office/drawing/2014/main" id="{2AAEFC9B-C068-4994-A990-6D42B8F28630}"/>
                  </a:ext>
                </a:extLst>
              </p:cNvPr>
              <p:cNvSpPr/>
              <p:nvPr/>
            </p:nvSpPr>
            <p:spPr>
              <a:xfrm>
                <a:off x="2955218" y="1166569"/>
                <a:ext cx="19110" cy="12601"/>
              </a:xfrm>
              <a:custGeom>
                <a:avLst/>
                <a:gdLst>
                  <a:gd name="connsiteX0" fmla="*/ 0 w 19110"/>
                  <a:gd name="connsiteY0" fmla="*/ 12601 h 12601"/>
                  <a:gd name="connsiteX1" fmla="*/ 19110 w 19110"/>
                  <a:gd name="connsiteY1" fmla="*/ 0 h 12601"/>
                </a:gdLst>
                <a:ahLst/>
                <a:cxnLst>
                  <a:cxn ang="0">
                    <a:pos x="connsiteX0" y="connsiteY0"/>
                  </a:cxn>
                  <a:cxn ang="0">
                    <a:pos x="connsiteX1" y="connsiteY1"/>
                  </a:cxn>
                </a:cxnLst>
                <a:rect l="l" t="t" r="r" b="b"/>
                <a:pathLst>
                  <a:path w="19110" h="12601">
                    <a:moveTo>
                      <a:pt x="0" y="12601"/>
                    </a:moveTo>
                    <a:lnTo>
                      <a:pt x="19110" y="0"/>
                    </a:lnTo>
                  </a:path>
                </a:pathLst>
              </a:custGeom>
              <a:ln w="12700" cap="flat">
                <a:solidFill>
                  <a:srgbClr val="00B0F0"/>
                </a:solidFill>
                <a:prstDash val="solid"/>
                <a:round/>
              </a:ln>
            </p:spPr>
            <p:txBody>
              <a:bodyPr rtlCol="0" anchor="ctr"/>
              <a:lstStyle/>
              <a:p>
                <a:endParaRPr lang="en-US" dirty="0"/>
              </a:p>
            </p:txBody>
          </p:sp>
          <p:sp>
            <p:nvSpPr>
              <p:cNvPr id="78" name="Freeform: Shape 77">
                <a:extLst>
                  <a:ext uri="{FF2B5EF4-FFF2-40B4-BE49-F238E27FC236}">
                    <a16:creationId xmlns:a16="http://schemas.microsoft.com/office/drawing/2014/main" id="{13D95013-081D-43FE-A681-6CBA886DDD68}"/>
                  </a:ext>
                </a:extLst>
              </p:cNvPr>
              <p:cNvSpPr/>
              <p:nvPr/>
            </p:nvSpPr>
            <p:spPr>
              <a:xfrm>
                <a:off x="2734738" y="1166569"/>
                <a:ext cx="19026" cy="12601"/>
              </a:xfrm>
              <a:custGeom>
                <a:avLst/>
                <a:gdLst>
                  <a:gd name="connsiteX0" fmla="*/ 19027 w 19026"/>
                  <a:gd name="connsiteY0" fmla="*/ 12601 h 12601"/>
                  <a:gd name="connsiteX1" fmla="*/ 0 w 19026"/>
                  <a:gd name="connsiteY1" fmla="*/ 0 h 12601"/>
                </a:gdLst>
                <a:ahLst/>
                <a:cxnLst>
                  <a:cxn ang="0">
                    <a:pos x="connsiteX0" y="connsiteY0"/>
                  </a:cxn>
                  <a:cxn ang="0">
                    <a:pos x="connsiteX1" y="connsiteY1"/>
                  </a:cxn>
                </a:cxnLst>
                <a:rect l="l" t="t" r="r" b="b"/>
                <a:pathLst>
                  <a:path w="19026" h="12601">
                    <a:moveTo>
                      <a:pt x="19027" y="12601"/>
                    </a:moveTo>
                    <a:lnTo>
                      <a:pt x="0" y="0"/>
                    </a:lnTo>
                  </a:path>
                </a:pathLst>
              </a:custGeom>
              <a:ln w="12700" cap="flat">
                <a:solidFill>
                  <a:srgbClr val="00B0F0"/>
                </a:solidFill>
                <a:prstDash val="solid"/>
                <a:round/>
              </a:ln>
            </p:spPr>
            <p:txBody>
              <a:bodyPr rtlCol="0" anchor="ctr"/>
              <a:lstStyle/>
              <a:p>
                <a:endParaRPr lang="en-US" dirty="0"/>
              </a:p>
            </p:txBody>
          </p:sp>
          <p:sp>
            <p:nvSpPr>
              <p:cNvPr id="79" name="Freeform: Shape 78">
                <a:extLst>
                  <a:ext uri="{FF2B5EF4-FFF2-40B4-BE49-F238E27FC236}">
                    <a16:creationId xmlns:a16="http://schemas.microsoft.com/office/drawing/2014/main" id="{25E6E314-62FC-48E9-9516-1A1958CB2F1F}"/>
                  </a:ext>
                </a:extLst>
              </p:cNvPr>
              <p:cNvSpPr/>
              <p:nvPr/>
            </p:nvSpPr>
            <p:spPr>
              <a:xfrm>
                <a:off x="2971407" y="1127430"/>
                <a:ext cx="50071" cy="50071"/>
              </a:xfrm>
              <a:custGeom>
                <a:avLst/>
                <a:gdLst>
                  <a:gd name="connsiteX0" fmla="*/ 50071 w 50071"/>
                  <a:gd name="connsiteY0" fmla="*/ 25036 h 50071"/>
                  <a:gd name="connsiteX1" fmla="*/ 25036 w 50071"/>
                  <a:gd name="connsiteY1" fmla="*/ 50071 h 50071"/>
                  <a:gd name="connsiteX2" fmla="*/ 0 w 50071"/>
                  <a:gd name="connsiteY2" fmla="*/ 25036 h 50071"/>
                  <a:gd name="connsiteX3" fmla="*/ 25036 w 50071"/>
                  <a:gd name="connsiteY3" fmla="*/ 0 h 50071"/>
                  <a:gd name="connsiteX4" fmla="*/ 50071 w 50071"/>
                  <a:gd name="connsiteY4" fmla="*/ 25036 h 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1" h="50071">
                    <a:moveTo>
                      <a:pt x="50071" y="25036"/>
                    </a:moveTo>
                    <a:cubicBezTo>
                      <a:pt x="50071" y="38888"/>
                      <a:pt x="38888" y="50071"/>
                      <a:pt x="25036" y="50071"/>
                    </a:cubicBezTo>
                    <a:cubicBezTo>
                      <a:pt x="11183" y="50071"/>
                      <a:pt x="0" y="38888"/>
                      <a:pt x="0" y="25036"/>
                    </a:cubicBezTo>
                    <a:cubicBezTo>
                      <a:pt x="0" y="11183"/>
                      <a:pt x="11183" y="0"/>
                      <a:pt x="25036" y="0"/>
                    </a:cubicBezTo>
                    <a:cubicBezTo>
                      <a:pt x="38888" y="0"/>
                      <a:pt x="50071" y="11183"/>
                      <a:pt x="50071" y="25036"/>
                    </a:cubicBezTo>
                    <a:close/>
                  </a:path>
                </a:pathLst>
              </a:custGeom>
              <a:noFill/>
              <a:ln w="12700" cap="flat">
                <a:solidFill>
                  <a:srgbClr val="00B0F0"/>
                </a:solidFill>
                <a:prstDash val="solid"/>
                <a:round/>
              </a:ln>
            </p:spPr>
            <p:txBody>
              <a:bodyPr rtlCol="0" anchor="ctr"/>
              <a:lstStyle/>
              <a:p>
                <a:endParaRPr lang="en-US" dirty="0"/>
              </a:p>
            </p:txBody>
          </p:sp>
          <p:sp>
            <p:nvSpPr>
              <p:cNvPr id="80" name="Freeform: Shape 79">
                <a:extLst>
                  <a:ext uri="{FF2B5EF4-FFF2-40B4-BE49-F238E27FC236}">
                    <a16:creationId xmlns:a16="http://schemas.microsoft.com/office/drawing/2014/main" id="{B64B6D52-23EF-4EB4-A9FD-0F3EA5041B44}"/>
                  </a:ext>
                </a:extLst>
              </p:cNvPr>
              <p:cNvSpPr/>
              <p:nvPr/>
            </p:nvSpPr>
            <p:spPr>
              <a:xfrm>
                <a:off x="2854575" y="1094050"/>
                <a:ext cx="8345" cy="25035"/>
              </a:xfrm>
              <a:custGeom>
                <a:avLst/>
                <a:gdLst>
                  <a:gd name="connsiteX0" fmla="*/ 0 w 8345"/>
                  <a:gd name="connsiteY0" fmla="*/ 0 h 25035"/>
                  <a:gd name="connsiteX1" fmla="*/ 0 w 8345"/>
                  <a:gd name="connsiteY1" fmla="*/ 25036 h 25035"/>
                </a:gdLst>
                <a:ahLst/>
                <a:cxnLst>
                  <a:cxn ang="0">
                    <a:pos x="connsiteX0" y="connsiteY0"/>
                  </a:cxn>
                  <a:cxn ang="0">
                    <a:pos x="connsiteX1" y="connsiteY1"/>
                  </a:cxn>
                </a:cxnLst>
                <a:rect l="l" t="t" r="r" b="b"/>
                <a:pathLst>
                  <a:path w="8345" h="25035">
                    <a:moveTo>
                      <a:pt x="0" y="0"/>
                    </a:moveTo>
                    <a:lnTo>
                      <a:pt x="0" y="25036"/>
                    </a:lnTo>
                  </a:path>
                </a:pathLst>
              </a:custGeom>
              <a:ln w="12700" cap="flat">
                <a:solidFill>
                  <a:srgbClr val="00B0F0"/>
                </a:solidFill>
                <a:prstDash val="solid"/>
                <a:round/>
              </a:ln>
            </p:spPr>
            <p:txBody>
              <a:bodyPr rtlCol="0" anchor="ctr"/>
              <a:lstStyle/>
              <a:p>
                <a:endParaRPr lang="en-US" dirty="0"/>
              </a:p>
            </p:txBody>
          </p:sp>
          <p:sp>
            <p:nvSpPr>
              <p:cNvPr id="81" name="Freeform: Shape 80">
                <a:extLst>
                  <a:ext uri="{FF2B5EF4-FFF2-40B4-BE49-F238E27FC236}">
                    <a16:creationId xmlns:a16="http://schemas.microsoft.com/office/drawing/2014/main" id="{B53E315D-C8AA-4F63-9C6F-21A18AC5EC7F}"/>
                  </a:ext>
                </a:extLst>
              </p:cNvPr>
              <p:cNvSpPr/>
              <p:nvPr/>
            </p:nvSpPr>
            <p:spPr>
              <a:xfrm>
                <a:off x="2854575" y="1352750"/>
                <a:ext cx="8345" cy="25035"/>
              </a:xfrm>
              <a:custGeom>
                <a:avLst/>
                <a:gdLst>
                  <a:gd name="connsiteX0" fmla="*/ 0 w 8345"/>
                  <a:gd name="connsiteY0" fmla="*/ 25036 h 25035"/>
                  <a:gd name="connsiteX1" fmla="*/ 0 w 8345"/>
                  <a:gd name="connsiteY1" fmla="*/ 0 h 25035"/>
                </a:gdLst>
                <a:ahLst/>
                <a:cxnLst>
                  <a:cxn ang="0">
                    <a:pos x="connsiteX0" y="connsiteY0"/>
                  </a:cxn>
                  <a:cxn ang="0">
                    <a:pos x="connsiteX1" y="connsiteY1"/>
                  </a:cxn>
                </a:cxnLst>
                <a:rect l="l" t="t" r="r" b="b"/>
                <a:pathLst>
                  <a:path w="8345" h="25035">
                    <a:moveTo>
                      <a:pt x="0" y="25036"/>
                    </a:moveTo>
                    <a:lnTo>
                      <a:pt x="0" y="0"/>
                    </a:lnTo>
                  </a:path>
                </a:pathLst>
              </a:custGeom>
              <a:ln w="12700" cap="flat">
                <a:solidFill>
                  <a:srgbClr val="00B0F0"/>
                </a:solidFill>
                <a:prstDash val="solid"/>
                <a:round/>
              </a:ln>
            </p:spPr>
            <p:txBody>
              <a:bodyPr rtlCol="0" anchor="ctr"/>
              <a:lstStyle/>
              <a:p>
                <a:endParaRPr lang="en-US" dirty="0"/>
              </a:p>
            </p:txBody>
          </p:sp>
        </p:grpSp>
      </p:grpSp>
      <p:grpSp>
        <p:nvGrpSpPr>
          <p:cNvPr id="14" name="Group 13">
            <a:extLst>
              <a:ext uri="{FF2B5EF4-FFF2-40B4-BE49-F238E27FC236}">
                <a16:creationId xmlns:a16="http://schemas.microsoft.com/office/drawing/2014/main" id="{B87D970E-E104-4CD7-A303-8803ADEB1374}"/>
              </a:ext>
            </a:extLst>
          </p:cNvPr>
          <p:cNvGrpSpPr/>
          <p:nvPr/>
        </p:nvGrpSpPr>
        <p:grpSpPr>
          <a:xfrm>
            <a:off x="6126601" y="2976397"/>
            <a:ext cx="438648" cy="438648"/>
            <a:chOff x="5999438" y="3716816"/>
            <a:chExt cx="438648" cy="438648"/>
          </a:xfrm>
        </p:grpSpPr>
        <p:sp>
          <p:nvSpPr>
            <p:cNvPr id="163" name="Oval 162">
              <a:extLst>
                <a:ext uri="{FF2B5EF4-FFF2-40B4-BE49-F238E27FC236}">
                  <a16:creationId xmlns:a16="http://schemas.microsoft.com/office/drawing/2014/main" id="{48D788B2-C53F-4AED-BA1A-9270E2A9B0AC}"/>
                </a:ext>
              </a:extLst>
            </p:cNvPr>
            <p:cNvSpPr/>
            <p:nvPr/>
          </p:nvSpPr>
          <p:spPr>
            <a:xfrm>
              <a:off x="5999438" y="3716816"/>
              <a:ext cx="438648" cy="438648"/>
            </a:xfrm>
            <a:prstGeom prst="ellipse">
              <a:avLst/>
            </a:prstGeom>
            <a:solidFill>
              <a:srgbClr val="DCF1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3" name="Graphic 104">
              <a:extLst>
                <a:ext uri="{FF2B5EF4-FFF2-40B4-BE49-F238E27FC236}">
                  <a16:creationId xmlns:a16="http://schemas.microsoft.com/office/drawing/2014/main" id="{3C00EAC0-E729-42D5-9778-B86BFBAC09FB}"/>
                </a:ext>
              </a:extLst>
            </p:cNvPr>
            <p:cNvGrpSpPr/>
            <p:nvPr/>
          </p:nvGrpSpPr>
          <p:grpSpPr>
            <a:xfrm>
              <a:off x="6074032" y="3765200"/>
              <a:ext cx="298685" cy="336236"/>
              <a:chOff x="5162882" y="1971675"/>
              <a:chExt cx="372295" cy="419100"/>
            </a:xfrm>
            <a:noFill/>
          </p:grpSpPr>
          <p:sp>
            <p:nvSpPr>
              <p:cNvPr id="154" name="Freeform: Shape 153">
                <a:extLst>
                  <a:ext uri="{FF2B5EF4-FFF2-40B4-BE49-F238E27FC236}">
                    <a16:creationId xmlns:a16="http://schemas.microsoft.com/office/drawing/2014/main" id="{9D6A5312-9580-4268-B692-D8E52487B98E}"/>
                  </a:ext>
                </a:extLst>
              </p:cNvPr>
              <p:cNvSpPr/>
              <p:nvPr/>
            </p:nvSpPr>
            <p:spPr>
              <a:xfrm>
                <a:off x="5162882" y="2057400"/>
                <a:ext cx="248375" cy="238125"/>
              </a:xfrm>
              <a:custGeom>
                <a:avLst/>
                <a:gdLst>
                  <a:gd name="connsiteX0" fmla="*/ 76630 w 248375"/>
                  <a:gd name="connsiteY0" fmla="*/ 161925 h 238125"/>
                  <a:gd name="connsiteX1" fmla="*/ 76630 w 248375"/>
                  <a:gd name="connsiteY1" fmla="*/ 142875 h 238125"/>
                  <a:gd name="connsiteX2" fmla="*/ 19480 w 248375"/>
                  <a:gd name="connsiteY2" fmla="*/ 76200 h 238125"/>
                  <a:gd name="connsiteX3" fmla="*/ 2049 w 248375"/>
                  <a:gd name="connsiteY3" fmla="*/ 47053 h 238125"/>
                  <a:gd name="connsiteX4" fmla="*/ 19480 w 248375"/>
                  <a:gd name="connsiteY4" fmla="*/ 0 h 238125"/>
                  <a:gd name="connsiteX5" fmla="*/ 48055 w 248375"/>
                  <a:gd name="connsiteY5" fmla="*/ 47625 h 238125"/>
                  <a:gd name="connsiteX6" fmla="*/ 86155 w 248375"/>
                  <a:gd name="connsiteY6" fmla="*/ 85725 h 238125"/>
                  <a:gd name="connsiteX7" fmla="*/ 113587 w 248375"/>
                  <a:gd name="connsiteY7" fmla="*/ 95250 h 238125"/>
                  <a:gd name="connsiteX8" fmla="*/ 134828 w 248375"/>
                  <a:gd name="connsiteY8" fmla="*/ 95250 h 238125"/>
                  <a:gd name="connsiteX9" fmla="*/ 162260 w 248375"/>
                  <a:gd name="connsiteY9" fmla="*/ 85725 h 238125"/>
                  <a:gd name="connsiteX10" fmla="*/ 200360 w 248375"/>
                  <a:gd name="connsiteY10" fmla="*/ 47625 h 238125"/>
                  <a:gd name="connsiteX11" fmla="*/ 228935 w 248375"/>
                  <a:gd name="connsiteY11" fmla="*/ 0 h 238125"/>
                  <a:gd name="connsiteX12" fmla="*/ 246365 w 248375"/>
                  <a:gd name="connsiteY12" fmla="*/ 47053 h 238125"/>
                  <a:gd name="connsiteX13" fmla="*/ 229030 w 248375"/>
                  <a:gd name="connsiteY13" fmla="*/ 76200 h 238125"/>
                  <a:gd name="connsiteX14" fmla="*/ 171880 w 248375"/>
                  <a:gd name="connsiteY14" fmla="*/ 142875 h 238125"/>
                  <a:gd name="connsiteX15" fmla="*/ 171880 w 248375"/>
                  <a:gd name="connsiteY15" fmla="*/ 2381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75" h="238125">
                    <a:moveTo>
                      <a:pt x="76630" y="161925"/>
                    </a:moveTo>
                    <a:lnTo>
                      <a:pt x="76630" y="142875"/>
                    </a:lnTo>
                    <a:lnTo>
                      <a:pt x="19480" y="76200"/>
                    </a:lnTo>
                    <a:lnTo>
                      <a:pt x="2049" y="47053"/>
                    </a:lnTo>
                    <a:cubicBezTo>
                      <a:pt x="-4047" y="31909"/>
                      <a:pt x="3954" y="5239"/>
                      <a:pt x="19480" y="0"/>
                    </a:cubicBezTo>
                    <a:lnTo>
                      <a:pt x="48055" y="47625"/>
                    </a:lnTo>
                    <a:lnTo>
                      <a:pt x="86155" y="85725"/>
                    </a:lnTo>
                    <a:cubicBezTo>
                      <a:pt x="92251" y="92012"/>
                      <a:pt x="104919" y="95250"/>
                      <a:pt x="113587" y="95250"/>
                    </a:cubicBezTo>
                    <a:lnTo>
                      <a:pt x="134828" y="95250"/>
                    </a:lnTo>
                    <a:cubicBezTo>
                      <a:pt x="143495" y="95250"/>
                      <a:pt x="156259" y="92012"/>
                      <a:pt x="162260" y="85725"/>
                    </a:cubicBezTo>
                    <a:lnTo>
                      <a:pt x="200360" y="47625"/>
                    </a:lnTo>
                    <a:lnTo>
                      <a:pt x="228935" y="0"/>
                    </a:lnTo>
                    <a:cubicBezTo>
                      <a:pt x="244460" y="5143"/>
                      <a:pt x="252366" y="31814"/>
                      <a:pt x="246365" y="47053"/>
                    </a:cubicBezTo>
                    <a:lnTo>
                      <a:pt x="229030" y="76200"/>
                    </a:lnTo>
                    <a:lnTo>
                      <a:pt x="171880" y="142875"/>
                    </a:lnTo>
                    <a:lnTo>
                      <a:pt x="171880" y="238125"/>
                    </a:lnTo>
                  </a:path>
                </a:pathLst>
              </a:custGeom>
              <a:noFill/>
              <a:ln w="12700" cap="flat">
                <a:solidFill>
                  <a:srgbClr val="00B0F0"/>
                </a:solid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20F7B56D-6ADE-4E0A-AD78-FE567DDD4602}"/>
                  </a:ext>
                </a:extLst>
              </p:cNvPr>
              <p:cNvSpPr/>
              <p:nvPr/>
            </p:nvSpPr>
            <p:spPr>
              <a:xfrm>
                <a:off x="5258562" y="2057400"/>
                <a:ext cx="57150" cy="66865"/>
              </a:xfrm>
              <a:custGeom>
                <a:avLst/>
                <a:gdLst>
                  <a:gd name="connsiteX0" fmla="*/ 28575 w 57150"/>
                  <a:gd name="connsiteY0" fmla="*/ 0 h 66865"/>
                  <a:gd name="connsiteX1" fmla="*/ 57150 w 57150"/>
                  <a:gd name="connsiteY1" fmla="*/ 28670 h 66865"/>
                  <a:gd name="connsiteX2" fmla="*/ 57150 w 57150"/>
                  <a:gd name="connsiteY2" fmla="*/ 38195 h 66865"/>
                  <a:gd name="connsiteX3" fmla="*/ 28575 w 57150"/>
                  <a:gd name="connsiteY3" fmla="*/ 66866 h 66865"/>
                  <a:gd name="connsiteX4" fmla="*/ 0 w 57150"/>
                  <a:gd name="connsiteY4" fmla="*/ 38195 h 66865"/>
                  <a:gd name="connsiteX5" fmla="*/ 0 w 57150"/>
                  <a:gd name="connsiteY5" fmla="*/ 28670 h 66865"/>
                  <a:gd name="connsiteX6" fmla="*/ 28575 w 57150"/>
                  <a:gd name="connsiteY6" fmla="*/ 0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66865">
                    <a:moveTo>
                      <a:pt x="28575" y="0"/>
                    </a:moveTo>
                    <a:cubicBezTo>
                      <a:pt x="45720" y="0"/>
                      <a:pt x="57150" y="12859"/>
                      <a:pt x="57150" y="28670"/>
                    </a:cubicBezTo>
                    <a:lnTo>
                      <a:pt x="57150" y="38195"/>
                    </a:lnTo>
                    <a:cubicBezTo>
                      <a:pt x="57150" y="54007"/>
                      <a:pt x="45720" y="66866"/>
                      <a:pt x="28575" y="66866"/>
                    </a:cubicBezTo>
                    <a:cubicBezTo>
                      <a:pt x="11430" y="66866"/>
                      <a:pt x="0" y="54007"/>
                      <a:pt x="0" y="38195"/>
                    </a:cubicBezTo>
                    <a:lnTo>
                      <a:pt x="0" y="28670"/>
                    </a:lnTo>
                    <a:cubicBezTo>
                      <a:pt x="0" y="12859"/>
                      <a:pt x="11430" y="0"/>
                      <a:pt x="28575" y="0"/>
                    </a:cubicBezTo>
                    <a:close/>
                  </a:path>
                </a:pathLst>
              </a:custGeom>
              <a:noFill/>
              <a:ln w="12700" cap="flat">
                <a:solidFill>
                  <a:srgbClr val="00B0F0"/>
                </a:solid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398BF99B-4EA7-4A2B-9A62-BDDDA8B3EB63}"/>
                  </a:ext>
                </a:extLst>
              </p:cNvPr>
              <p:cNvSpPr/>
              <p:nvPr/>
            </p:nvSpPr>
            <p:spPr>
              <a:xfrm>
                <a:off x="5382387" y="2209704"/>
                <a:ext cx="57150" cy="66865"/>
              </a:xfrm>
              <a:custGeom>
                <a:avLst/>
                <a:gdLst>
                  <a:gd name="connsiteX0" fmla="*/ 28575 w 57150"/>
                  <a:gd name="connsiteY0" fmla="*/ 66865 h 66865"/>
                  <a:gd name="connsiteX1" fmla="*/ 0 w 57150"/>
                  <a:gd name="connsiteY1" fmla="*/ 38195 h 66865"/>
                  <a:gd name="connsiteX2" fmla="*/ 0 w 57150"/>
                  <a:gd name="connsiteY2" fmla="*/ 28670 h 66865"/>
                  <a:gd name="connsiteX3" fmla="*/ 28575 w 57150"/>
                  <a:gd name="connsiteY3" fmla="*/ 0 h 66865"/>
                  <a:gd name="connsiteX4" fmla="*/ 57150 w 57150"/>
                  <a:gd name="connsiteY4" fmla="*/ 28670 h 66865"/>
                  <a:gd name="connsiteX5" fmla="*/ 57150 w 57150"/>
                  <a:gd name="connsiteY5" fmla="*/ 38195 h 66865"/>
                  <a:gd name="connsiteX6" fmla="*/ 28575 w 57150"/>
                  <a:gd name="connsiteY6" fmla="*/ 6686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66865">
                    <a:moveTo>
                      <a:pt x="28575" y="66865"/>
                    </a:moveTo>
                    <a:cubicBezTo>
                      <a:pt x="11430" y="66865"/>
                      <a:pt x="0" y="54007"/>
                      <a:pt x="0" y="38195"/>
                    </a:cubicBezTo>
                    <a:lnTo>
                      <a:pt x="0" y="28670"/>
                    </a:lnTo>
                    <a:cubicBezTo>
                      <a:pt x="0" y="12859"/>
                      <a:pt x="11430" y="0"/>
                      <a:pt x="28575" y="0"/>
                    </a:cubicBezTo>
                    <a:cubicBezTo>
                      <a:pt x="45720" y="0"/>
                      <a:pt x="57150" y="12859"/>
                      <a:pt x="57150" y="28670"/>
                    </a:cubicBezTo>
                    <a:lnTo>
                      <a:pt x="57150" y="38195"/>
                    </a:lnTo>
                    <a:cubicBezTo>
                      <a:pt x="57150" y="54102"/>
                      <a:pt x="45815" y="66865"/>
                      <a:pt x="28575" y="66865"/>
                    </a:cubicBezTo>
                    <a:close/>
                  </a:path>
                </a:pathLst>
              </a:custGeom>
              <a:noFill/>
              <a:ln w="12700" cap="flat">
                <a:solidFill>
                  <a:srgbClr val="00B0F0"/>
                </a:solid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E6A8C0A5-2F96-4BF5-95D3-2D8BB4FE40C0}"/>
                  </a:ext>
                </a:extLst>
              </p:cNvPr>
              <p:cNvSpPr/>
              <p:nvPr/>
            </p:nvSpPr>
            <p:spPr>
              <a:xfrm>
                <a:off x="5354192" y="2209800"/>
                <a:ext cx="180985" cy="180975"/>
              </a:xfrm>
              <a:custGeom>
                <a:avLst/>
                <a:gdLst>
                  <a:gd name="connsiteX0" fmla="*/ 0 w 180985"/>
                  <a:gd name="connsiteY0" fmla="*/ 180975 h 180975"/>
                  <a:gd name="connsiteX1" fmla="*/ 0 w 180985"/>
                  <a:gd name="connsiteY1" fmla="*/ 133350 h 180975"/>
                  <a:gd name="connsiteX2" fmla="*/ 56769 w 180985"/>
                  <a:gd name="connsiteY2" fmla="*/ 95250 h 180975"/>
                  <a:gd name="connsiteX3" fmla="*/ 67437 w 180985"/>
                  <a:gd name="connsiteY3" fmla="*/ 95250 h 180975"/>
                  <a:gd name="connsiteX4" fmla="*/ 94869 w 180985"/>
                  <a:gd name="connsiteY4" fmla="*/ 85725 h 180975"/>
                  <a:gd name="connsiteX5" fmla="*/ 132969 w 180985"/>
                  <a:gd name="connsiteY5" fmla="*/ 66675 h 180975"/>
                  <a:gd name="connsiteX6" fmla="*/ 161544 w 180985"/>
                  <a:gd name="connsiteY6" fmla="*/ 0 h 180975"/>
                  <a:gd name="connsiteX7" fmla="*/ 161544 w 180985"/>
                  <a:gd name="connsiteY7" fmla="*/ 0 h 180975"/>
                  <a:gd name="connsiteX8" fmla="*/ 178975 w 180985"/>
                  <a:gd name="connsiteY8" fmla="*/ 56579 h 180975"/>
                  <a:gd name="connsiteX9" fmla="*/ 161544 w 180985"/>
                  <a:gd name="connsiteY9" fmla="*/ 95250 h 180975"/>
                  <a:gd name="connsiteX10" fmla="*/ 104775 w 180985"/>
                  <a:gd name="connsiteY10" fmla="*/ 142875 h 180975"/>
                  <a:gd name="connsiteX11" fmla="*/ 104775 w 180985"/>
                  <a:gd name="connsiteY11" fmla="*/ 1809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985" h="180975">
                    <a:moveTo>
                      <a:pt x="0" y="180975"/>
                    </a:moveTo>
                    <a:lnTo>
                      <a:pt x="0" y="133350"/>
                    </a:lnTo>
                    <a:cubicBezTo>
                      <a:pt x="0" y="101918"/>
                      <a:pt x="33623" y="95250"/>
                      <a:pt x="56769" y="95250"/>
                    </a:cubicBezTo>
                    <a:lnTo>
                      <a:pt x="67437" y="95250"/>
                    </a:lnTo>
                    <a:cubicBezTo>
                      <a:pt x="74676" y="95250"/>
                      <a:pt x="84582" y="90297"/>
                      <a:pt x="94869" y="85725"/>
                    </a:cubicBezTo>
                    <a:lnTo>
                      <a:pt x="132969" y="66675"/>
                    </a:lnTo>
                    <a:lnTo>
                      <a:pt x="161544" y="0"/>
                    </a:lnTo>
                    <a:lnTo>
                      <a:pt x="161544" y="0"/>
                    </a:lnTo>
                    <a:cubicBezTo>
                      <a:pt x="177070" y="5144"/>
                      <a:pt x="184975" y="41339"/>
                      <a:pt x="178975" y="56579"/>
                    </a:cubicBezTo>
                    <a:lnTo>
                      <a:pt x="161544" y="95250"/>
                    </a:lnTo>
                    <a:lnTo>
                      <a:pt x="104775" y="142875"/>
                    </a:lnTo>
                    <a:lnTo>
                      <a:pt x="104775" y="180975"/>
                    </a:lnTo>
                  </a:path>
                </a:pathLst>
              </a:custGeom>
              <a:noFill/>
              <a:ln w="12700" cap="flat">
                <a:solidFill>
                  <a:srgbClr val="00B0F0"/>
                </a:solid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47ED43BD-7142-42E0-9650-FC9099DE1C21}"/>
                  </a:ext>
                </a:extLst>
              </p:cNvPr>
              <p:cNvSpPr/>
              <p:nvPr/>
            </p:nvSpPr>
            <p:spPr>
              <a:xfrm>
                <a:off x="5229987" y="2238279"/>
                <a:ext cx="57150" cy="66865"/>
              </a:xfrm>
              <a:custGeom>
                <a:avLst/>
                <a:gdLst>
                  <a:gd name="connsiteX0" fmla="*/ 28575 w 57150"/>
                  <a:gd name="connsiteY0" fmla="*/ 66865 h 66865"/>
                  <a:gd name="connsiteX1" fmla="*/ 57150 w 57150"/>
                  <a:gd name="connsiteY1" fmla="*/ 38195 h 66865"/>
                  <a:gd name="connsiteX2" fmla="*/ 57150 w 57150"/>
                  <a:gd name="connsiteY2" fmla="*/ 28670 h 66865"/>
                  <a:gd name="connsiteX3" fmla="*/ 28575 w 57150"/>
                  <a:gd name="connsiteY3" fmla="*/ 0 h 66865"/>
                  <a:gd name="connsiteX4" fmla="*/ 0 w 57150"/>
                  <a:gd name="connsiteY4" fmla="*/ 28670 h 66865"/>
                  <a:gd name="connsiteX5" fmla="*/ 0 w 57150"/>
                  <a:gd name="connsiteY5" fmla="*/ 38195 h 66865"/>
                  <a:gd name="connsiteX6" fmla="*/ 28575 w 57150"/>
                  <a:gd name="connsiteY6" fmla="*/ 6686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66865">
                    <a:moveTo>
                      <a:pt x="28575" y="66865"/>
                    </a:moveTo>
                    <a:cubicBezTo>
                      <a:pt x="45720" y="66865"/>
                      <a:pt x="57150" y="54007"/>
                      <a:pt x="57150" y="38195"/>
                    </a:cubicBezTo>
                    <a:lnTo>
                      <a:pt x="57150" y="28670"/>
                    </a:lnTo>
                    <a:cubicBezTo>
                      <a:pt x="57150" y="12859"/>
                      <a:pt x="45720" y="0"/>
                      <a:pt x="28575" y="0"/>
                    </a:cubicBezTo>
                    <a:cubicBezTo>
                      <a:pt x="11430" y="0"/>
                      <a:pt x="0" y="12859"/>
                      <a:pt x="0" y="28670"/>
                    </a:cubicBezTo>
                    <a:lnTo>
                      <a:pt x="0" y="38195"/>
                    </a:lnTo>
                    <a:cubicBezTo>
                      <a:pt x="0" y="54102"/>
                      <a:pt x="11430" y="66865"/>
                      <a:pt x="28575" y="66865"/>
                    </a:cubicBezTo>
                    <a:close/>
                  </a:path>
                </a:pathLst>
              </a:custGeom>
              <a:noFill/>
              <a:ln w="12700" cap="flat">
                <a:solidFill>
                  <a:srgbClr val="00B0F0"/>
                </a:solid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BB97AF38-CB5C-4AEA-BB54-B67786DBBBB8}"/>
                  </a:ext>
                </a:extLst>
              </p:cNvPr>
              <p:cNvSpPr/>
              <p:nvPr/>
            </p:nvSpPr>
            <p:spPr>
              <a:xfrm>
                <a:off x="5201412" y="2333625"/>
                <a:ext cx="114300" cy="57150"/>
              </a:xfrm>
              <a:custGeom>
                <a:avLst/>
                <a:gdLst>
                  <a:gd name="connsiteX0" fmla="*/ 0 w 114300"/>
                  <a:gd name="connsiteY0" fmla="*/ 57150 h 57150"/>
                  <a:gd name="connsiteX1" fmla="*/ 0 w 114300"/>
                  <a:gd name="connsiteY1" fmla="*/ 38100 h 57150"/>
                  <a:gd name="connsiteX2" fmla="*/ 57150 w 114300"/>
                  <a:gd name="connsiteY2" fmla="*/ 0 h 57150"/>
                  <a:gd name="connsiteX3" fmla="*/ 114300 w 114300"/>
                  <a:gd name="connsiteY3" fmla="*/ 38100 h 57150"/>
                  <a:gd name="connsiteX4" fmla="*/ 114300 w 114300"/>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57150">
                    <a:moveTo>
                      <a:pt x="0" y="57150"/>
                    </a:moveTo>
                    <a:lnTo>
                      <a:pt x="0" y="38100"/>
                    </a:lnTo>
                    <a:cubicBezTo>
                      <a:pt x="0" y="6668"/>
                      <a:pt x="34004" y="0"/>
                      <a:pt x="57150" y="0"/>
                    </a:cubicBezTo>
                    <a:cubicBezTo>
                      <a:pt x="80296" y="0"/>
                      <a:pt x="114300" y="6668"/>
                      <a:pt x="114300" y="38100"/>
                    </a:cubicBezTo>
                    <a:lnTo>
                      <a:pt x="114300" y="57150"/>
                    </a:lnTo>
                  </a:path>
                </a:pathLst>
              </a:custGeom>
              <a:noFill/>
              <a:ln w="12700" cap="flat">
                <a:solidFill>
                  <a:srgbClr val="00B0F0"/>
                </a:solid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5C2B6800-381B-4D43-8119-8BCD29D2C8B8}"/>
                  </a:ext>
                </a:extLst>
              </p:cNvPr>
              <p:cNvSpPr/>
              <p:nvPr/>
            </p:nvSpPr>
            <p:spPr>
              <a:xfrm>
                <a:off x="5287137" y="1971675"/>
                <a:ext cx="9525" cy="47625"/>
              </a:xfrm>
              <a:custGeom>
                <a:avLst/>
                <a:gdLst>
                  <a:gd name="connsiteX0" fmla="*/ 0 w 9525"/>
                  <a:gd name="connsiteY0" fmla="*/ 47625 h 47625"/>
                  <a:gd name="connsiteX1" fmla="*/ 0 w 9525"/>
                  <a:gd name="connsiteY1" fmla="*/ 0 h 47625"/>
                </a:gdLst>
                <a:ahLst/>
                <a:cxnLst>
                  <a:cxn ang="0">
                    <a:pos x="connsiteX0" y="connsiteY0"/>
                  </a:cxn>
                  <a:cxn ang="0">
                    <a:pos x="connsiteX1" y="connsiteY1"/>
                  </a:cxn>
                </a:cxnLst>
                <a:rect l="l" t="t" r="r" b="b"/>
                <a:pathLst>
                  <a:path w="9525" h="47625">
                    <a:moveTo>
                      <a:pt x="0" y="47625"/>
                    </a:moveTo>
                    <a:lnTo>
                      <a:pt x="0" y="0"/>
                    </a:lnTo>
                  </a:path>
                </a:pathLst>
              </a:custGeom>
              <a:ln w="12700" cap="flat">
                <a:solidFill>
                  <a:srgbClr val="00B0F0"/>
                </a:solid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6EEA46CC-93DA-4995-A4C5-F5555A3007A6}"/>
                  </a:ext>
                </a:extLst>
              </p:cNvPr>
              <p:cNvSpPr/>
              <p:nvPr/>
            </p:nvSpPr>
            <p:spPr>
              <a:xfrm>
                <a:off x="5325618" y="2000250"/>
                <a:ext cx="28575" cy="28575"/>
              </a:xfrm>
              <a:custGeom>
                <a:avLst/>
                <a:gdLst>
                  <a:gd name="connsiteX0" fmla="*/ 0 w 28575"/>
                  <a:gd name="connsiteY0" fmla="*/ 28575 h 28575"/>
                  <a:gd name="connsiteX1" fmla="*/ 28575 w 28575"/>
                  <a:gd name="connsiteY1" fmla="*/ 0 h 28575"/>
                </a:gdLst>
                <a:ahLst/>
                <a:cxnLst>
                  <a:cxn ang="0">
                    <a:pos x="connsiteX0" y="connsiteY0"/>
                  </a:cxn>
                  <a:cxn ang="0">
                    <a:pos x="connsiteX1" y="connsiteY1"/>
                  </a:cxn>
                </a:cxnLst>
                <a:rect l="l" t="t" r="r" b="b"/>
                <a:pathLst>
                  <a:path w="28575" h="28575">
                    <a:moveTo>
                      <a:pt x="0" y="28575"/>
                    </a:moveTo>
                    <a:lnTo>
                      <a:pt x="28575" y="0"/>
                    </a:lnTo>
                  </a:path>
                </a:pathLst>
              </a:custGeom>
              <a:ln w="12700" cap="flat">
                <a:solidFill>
                  <a:srgbClr val="00B0F0"/>
                </a:solid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39E9438F-7CBF-45FC-BEE5-FD6D88A814DE}"/>
                  </a:ext>
                </a:extLst>
              </p:cNvPr>
              <p:cNvSpPr/>
              <p:nvPr/>
            </p:nvSpPr>
            <p:spPr>
              <a:xfrm>
                <a:off x="5220843" y="2000250"/>
                <a:ext cx="28575" cy="28575"/>
              </a:xfrm>
              <a:custGeom>
                <a:avLst/>
                <a:gdLst>
                  <a:gd name="connsiteX0" fmla="*/ 28575 w 28575"/>
                  <a:gd name="connsiteY0" fmla="*/ 28575 h 28575"/>
                  <a:gd name="connsiteX1" fmla="*/ 0 w 28575"/>
                  <a:gd name="connsiteY1" fmla="*/ 0 h 28575"/>
                </a:gdLst>
                <a:ahLst/>
                <a:cxnLst>
                  <a:cxn ang="0">
                    <a:pos x="connsiteX0" y="connsiteY0"/>
                  </a:cxn>
                  <a:cxn ang="0">
                    <a:pos x="connsiteX1" y="connsiteY1"/>
                  </a:cxn>
                </a:cxnLst>
                <a:rect l="l" t="t" r="r" b="b"/>
                <a:pathLst>
                  <a:path w="28575" h="28575">
                    <a:moveTo>
                      <a:pt x="28575" y="28575"/>
                    </a:moveTo>
                    <a:lnTo>
                      <a:pt x="0" y="0"/>
                    </a:lnTo>
                  </a:path>
                </a:pathLst>
              </a:custGeom>
              <a:ln w="12700" cap="flat">
                <a:solidFill>
                  <a:srgbClr val="00B0F0"/>
                </a:solidFill>
                <a:prstDash val="solid"/>
                <a:miter/>
              </a:ln>
            </p:spPr>
            <p:txBody>
              <a:bodyPr rtlCol="0" anchor="ctr"/>
              <a:lstStyle/>
              <a:p>
                <a:endParaRPr lang="en-US" dirty="0"/>
              </a:p>
            </p:txBody>
          </p:sp>
        </p:grpSp>
      </p:grpSp>
      <p:grpSp>
        <p:nvGrpSpPr>
          <p:cNvPr id="12" name="Group 11">
            <a:extLst>
              <a:ext uri="{FF2B5EF4-FFF2-40B4-BE49-F238E27FC236}">
                <a16:creationId xmlns:a16="http://schemas.microsoft.com/office/drawing/2014/main" id="{4B8F4704-7FA0-4147-A415-9CEAE0DC6A19}"/>
              </a:ext>
            </a:extLst>
          </p:cNvPr>
          <p:cNvGrpSpPr/>
          <p:nvPr/>
        </p:nvGrpSpPr>
        <p:grpSpPr>
          <a:xfrm>
            <a:off x="5868144" y="1422021"/>
            <a:ext cx="438648" cy="438648"/>
            <a:chOff x="6329352" y="2214753"/>
            <a:chExt cx="438648" cy="438648"/>
          </a:xfrm>
        </p:grpSpPr>
        <p:sp>
          <p:nvSpPr>
            <p:cNvPr id="49" name="Oval 48">
              <a:extLst>
                <a:ext uri="{FF2B5EF4-FFF2-40B4-BE49-F238E27FC236}">
                  <a16:creationId xmlns:a16="http://schemas.microsoft.com/office/drawing/2014/main" id="{3EFCC470-9600-486B-B31E-CB5D66428579}"/>
                </a:ext>
              </a:extLst>
            </p:cNvPr>
            <p:cNvSpPr/>
            <p:nvPr/>
          </p:nvSpPr>
          <p:spPr>
            <a:xfrm>
              <a:off x="6329352" y="2214753"/>
              <a:ext cx="438648" cy="438648"/>
            </a:xfrm>
            <a:prstGeom prst="ellipse">
              <a:avLst/>
            </a:prstGeom>
            <a:solidFill>
              <a:srgbClr val="DCF1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4" name="Graphic 58">
              <a:extLst>
                <a:ext uri="{FF2B5EF4-FFF2-40B4-BE49-F238E27FC236}">
                  <a16:creationId xmlns:a16="http://schemas.microsoft.com/office/drawing/2014/main" id="{8B4593E9-FB45-4D34-8FE1-17F8DD2A1801}"/>
                </a:ext>
              </a:extLst>
            </p:cNvPr>
            <p:cNvGrpSpPr/>
            <p:nvPr/>
          </p:nvGrpSpPr>
          <p:grpSpPr>
            <a:xfrm>
              <a:off x="6405495" y="2285458"/>
              <a:ext cx="286292" cy="286292"/>
              <a:chOff x="7354254" y="736487"/>
              <a:chExt cx="457200" cy="457200"/>
            </a:xfrm>
          </p:grpSpPr>
          <p:sp>
            <p:nvSpPr>
              <p:cNvPr id="165" name="Freeform: Shape 164">
                <a:extLst>
                  <a:ext uri="{FF2B5EF4-FFF2-40B4-BE49-F238E27FC236}">
                    <a16:creationId xmlns:a16="http://schemas.microsoft.com/office/drawing/2014/main" id="{1B3466F1-91B9-49F8-BC4A-FC8299E693B5}"/>
                  </a:ext>
                </a:extLst>
              </p:cNvPr>
              <p:cNvSpPr/>
              <p:nvPr/>
            </p:nvSpPr>
            <p:spPr>
              <a:xfrm rot="-10800000">
                <a:off x="7763829" y="1107962"/>
                <a:ext cx="38100" cy="38100"/>
              </a:xfrm>
              <a:custGeom>
                <a:avLst/>
                <a:gdLst>
                  <a:gd name="connsiteX0" fmla="*/ 0 w 38100"/>
                  <a:gd name="connsiteY0" fmla="*/ 0 h 38100"/>
                  <a:gd name="connsiteX1" fmla="*/ 38100 w 38100"/>
                  <a:gd name="connsiteY1" fmla="*/ 0 h 38100"/>
                  <a:gd name="connsiteX2" fmla="*/ 38100 w 38100"/>
                  <a:gd name="connsiteY2" fmla="*/ 38100 h 38100"/>
                  <a:gd name="connsiteX3" fmla="*/ 0 w 381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8100" h="38100">
                    <a:moveTo>
                      <a:pt x="0" y="0"/>
                    </a:moveTo>
                    <a:lnTo>
                      <a:pt x="38100" y="0"/>
                    </a:lnTo>
                    <a:lnTo>
                      <a:pt x="38100" y="38100"/>
                    </a:lnTo>
                    <a:lnTo>
                      <a:pt x="0" y="38100"/>
                    </a:lnTo>
                    <a:close/>
                  </a:path>
                </a:pathLst>
              </a:custGeom>
              <a:noFill/>
              <a:ln w="12700" cap="flat">
                <a:solidFill>
                  <a:srgbClr val="44A68F"/>
                </a:solid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A99550E1-F401-47A6-952E-399E6A3A5078}"/>
                  </a:ext>
                </a:extLst>
              </p:cNvPr>
              <p:cNvSpPr/>
              <p:nvPr/>
            </p:nvSpPr>
            <p:spPr>
              <a:xfrm>
                <a:off x="7582854" y="974612"/>
                <a:ext cx="9525" cy="209550"/>
              </a:xfrm>
              <a:custGeom>
                <a:avLst/>
                <a:gdLst>
                  <a:gd name="connsiteX0" fmla="*/ 0 w 9525"/>
                  <a:gd name="connsiteY0" fmla="*/ 0 h 209550"/>
                  <a:gd name="connsiteX1" fmla="*/ 0 w 9525"/>
                  <a:gd name="connsiteY1" fmla="*/ 209550 h 209550"/>
                </a:gdLst>
                <a:ahLst/>
                <a:cxnLst>
                  <a:cxn ang="0">
                    <a:pos x="connsiteX0" y="connsiteY0"/>
                  </a:cxn>
                  <a:cxn ang="0">
                    <a:pos x="connsiteX1" y="connsiteY1"/>
                  </a:cxn>
                </a:cxnLst>
                <a:rect l="l" t="t" r="r" b="b"/>
                <a:pathLst>
                  <a:path w="9525" h="209550">
                    <a:moveTo>
                      <a:pt x="0" y="0"/>
                    </a:moveTo>
                    <a:lnTo>
                      <a:pt x="0" y="209550"/>
                    </a:lnTo>
                  </a:path>
                </a:pathLst>
              </a:custGeom>
              <a:ln w="12700" cap="flat">
                <a:solidFill>
                  <a:srgbClr val="44A68F"/>
                </a:solid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0AD8619F-FE20-45A8-B94C-DC0B79750990}"/>
                  </a:ext>
                </a:extLst>
              </p:cNvPr>
              <p:cNvSpPr/>
              <p:nvPr/>
            </p:nvSpPr>
            <p:spPr>
              <a:xfrm>
                <a:off x="7459029" y="926987"/>
                <a:ext cx="247650" cy="47625"/>
              </a:xfrm>
              <a:custGeom>
                <a:avLst/>
                <a:gdLst>
                  <a:gd name="connsiteX0" fmla="*/ 0 w 247650"/>
                  <a:gd name="connsiteY0" fmla="*/ 0 h 47625"/>
                  <a:gd name="connsiteX1" fmla="*/ 0 w 247650"/>
                  <a:gd name="connsiteY1" fmla="*/ 47625 h 47625"/>
                  <a:gd name="connsiteX2" fmla="*/ 247650 w 247650"/>
                  <a:gd name="connsiteY2" fmla="*/ 47625 h 47625"/>
                  <a:gd name="connsiteX3" fmla="*/ 247650 w 247650"/>
                  <a:gd name="connsiteY3" fmla="*/ 0 h 47625"/>
                </a:gdLst>
                <a:ahLst/>
                <a:cxnLst>
                  <a:cxn ang="0">
                    <a:pos x="connsiteX0" y="connsiteY0"/>
                  </a:cxn>
                  <a:cxn ang="0">
                    <a:pos x="connsiteX1" y="connsiteY1"/>
                  </a:cxn>
                  <a:cxn ang="0">
                    <a:pos x="connsiteX2" y="connsiteY2"/>
                  </a:cxn>
                  <a:cxn ang="0">
                    <a:pos x="connsiteX3" y="connsiteY3"/>
                  </a:cxn>
                </a:cxnLst>
                <a:rect l="l" t="t" r="r" b="b"/>
                <a:pathLst>
                  <a:path w="247650" h="47625">
                    <a:moveTo>
                      <a:pt x="0" y="0"/>
                    </a:moveTo>
                    <a:lnTo>
                      <a:pt x="0" y="47625"/>
                    </a:lnTo>
                    <a:lnTo>
                      <a:pt x="247650" y="47625"/>
                    </a:lnTo>
                    <a:lnTo>
                      <a:pt x="247650" y="0"/>
                    </a:lnTo>
                  </a:path>
                </a:pathLst>
              </a:custGeom>
              <a:noFill/>
              <a:ln w="12700" cap="flat">
                <a:solidFill>
                  <a:srgbClr val="44A68F"/>
                </a:solid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A5763E74-9935-467E-975B-02AEBA52BCC4}"/>
                  </a:ext>
                </a:extLst>
              </p:cNvPr>
              <p:cNvSpPr/>
              <p:nvPr/>
            </p:nvSpPr>
            <p:spPr>
              <a:xfrm>
                <a:off x="7525704" y="936512"/>
                <a:ext cx="114300" cy="9525"/>
              </a:xfrm>
              <a:custGeom>
                <a:avLst/>
                <a:gdLst>
                  <a:gd name="connsiteX0" fmla="*/ 0 w 114300"/>
                  <a:gd name="connsiteY0" fmla="*/ 0 h 9525"/>
                  <a:gd name="connsiteX1" fmla="*/ 114300 w 114300"/>
                  <a:gd name="connsiteY1" fmla="*/ 0 h 9525"/>
                </a:gdLst>
                <a:ahLst/>
                <a:cxnLst>
                  <a:cxn ang="0">
                    <a:pos x="connsiteX0" y="connsiteY0"/>
                  </a:cxn>
                  <a:cxn ang="0">
                    <a:pos x="connsiteX1" y="connsiteY1"/>
                  </a:cxn>
                </a:cxnLst>
                <a:rect l="l" t="t" r="r" b="b"/>
                <a:pathLst>
                  <a:path w="114300" h="9525">
                    <a:moveTo>
                      <a:pt x="0" y="0"/>
                    </a:moveTo>
                    <a:lnTo>
                      <a:pt x="114300" y="0"/>
                    </a:lnTo>
                  </a:path>
                </a:pathLst>
              </a:custGeom>
              <a:ln w="12700" cap="flat">
                <a:solidFill>
                  <a:srgbClr val="44A68F"/>
                </a:solid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4350F8BD-1AC4-4996-9A16-A00A3888D8EC}"/>
                  </a:ext>
                </a:extLst>
              </p:cNvPr>
              <p:cNvSpPr/>
              <p:nvPr/>
            </p:nvSpPr>
            <p:spPr>
              <a:xfrm>
                <a:off x="7659054" y="1050812"/>
                <a:ext cx="104775" cy="76200"/>
              </a:xfrm>
              <a:custGeom>
                <a:avLst/>
                <a:gdLst>
                  <a:gd name="connsiteX0" fmla="*/ 0 w 104775"/>
                  <a:gd name="connsiteY0" fmla="*/ 0 h 76200"/>
                  <a:gd name="connsiteX1" fmla="*/ 0 w 104775"/>
                  <a:gd name="connsiteY1" fmla="*/ 76200 h 76200"/>
                  <a:gd name="connsiteX2" fmla="*/ 104775 w 104775"/>
                  <a:gd name="connsiteY2" fmla="*/ 76200 h 76200"/>
                </a:gdLst>
                <a:ahLst/>
                <a:cxnLst>
                  <a:cxn ang="0">
                    <a:pos x="connsiteX0" y="connsiteY0"/>
                  </a:cxn>
                  <a:cxn ang="0">
                    <a:pos x="connsiteX1" y="connsiteY1"/>
                  </a:cxn>
                  <a:cxn ang="0">
                    <a:pos x="connsiteX2" y="connsiteY2"/>
                  </a:cxn>
                </a:cxnLst>
                <a:rect l="l" t="t" r="r" b="b"/>
                <a:pathLst>
                  <a:path w="104775" h="76200">
                    <a:moveTo>
                      <a:pt x="0" y="0"/>
                    </a:moveTo>
                    <a:lnTo>
                      <a:pt x="0" y="76200"/>
                    </a:lnTo>
                    <a:lnTo>
                      <a:pt x="104775" y="76200"/>
                    </a:lnTo>
                  </a:path>
                </a:pathLst>
              </a:custGeom>
              <a:noFill/>
              <a:ln w="12700" cap="flat">
                <a:solidFill>
                  <a:srgbClr val="44A68F"/>
                </a:solid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1851C17D-E12B-40CF-B80A-31F236AB28E3}"/>
                  </a:ext>
                </a:extLst>
              </p:cNvPr>
              <p:cNvSpPr/>
              <p:nvPr/>
            </p:nvSpPr>
            <p:spPr>
              <a:xfrm>
                <a:off x="7363779" y="746012"/>
                <a:ext cx="438150" cy="266700"/>
              </a:xfrm>
              <a:custGeom>
                <a:avLst/>
                <a:gdLst>
                  <a:gd name="connsiteX0" fmla="*/ 247650 w 438150"/>
                  <a:gd name="connsiteY0" fmla="*/ 266700 h 266700"/>
                  <a:gd name="connsiteX1" fmla="*/ 352425 w 438150"/>
                  <a:gd name="connsiteY1" fmla="*/ 266700 h 266700"/>
                  <a:gd name="connsiteX2" fmla="*/ 438150 w 438150"/>
                  <a:gd name="connsiteY2" fmla="*/ 180975 h 266700"/>
                  <a:gd name="connsiteX3" fmla="*/ 352425 w 438150"/>
                  <a:gd name="connsiteY3" fmla="*/ 95250 h 266700"/>
                  <a:gd name="connsiteX4" fmla="*/ 322326 w 438150"/>
                  <a:gd name="connsiteY4" fmla="*/ 100775 h 266700"/>
                  <a:gd name="connsiteX5" fmla="*/ 204788 w 438150"/>
                  <a:gd name="connsiteY5" fmla="*/ 0 h 266700"/>
                  <a:gd name="connsiteX6" fmla="*/ 85916 w 438150"/>
                  <a:gd name="connsiteY6" fmla="*/ 114967 h 266700"/>
                  <a:gd name="connsiteX7" fmla="*/ 76200 w 438150"/>
                  <a:gd name="connsiteY7" fmla="*/ 114300 h 266700"/>
                  <a:gd name="connsiteX8" fmla="*/ 0 w 438150"/>
                  <a:gd name="connsiteY8" fmla="*/ 190500 h 266700"/>
                  <a:gd name="connsiteX9" fmla="*/ 76200 w 438150"/>
                  <a:gd name="connsiteY9" fmla="*/ 266700 h 266700"/>
                  <a:gd name="connsiteX10" fmla="*/ 190500 w 438150"/>
                  <a:gd name="connsiteY10"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50" h="266700">
                    <a:moveTo>
                      <a:pt x="247650" y="266700"/>
                    </a:moveTo>
                    <a:lnTo>
                      <a:pt x="352425" y="266700"/>
                    </a:lnTo>
                    <a:cubicBezTo>
                      <a:pt x="399764" y="266700"/>
                      <a:pt x="438150" y="228314"/>
                      <a:pt x="438150" y="180975"/>
                    </a:cubicBezTo>
                    <a:cubicBezTo>
                      <a:pt x="438150" y="133636"/>
                      <a:pt x="399764" y="95250"/>
                      <a:pt x="352425" y="95250"/>
                    </a:cubicBezTo>
                    <a:cubicBezTo>
                      <a:pt x="341852" y="95250"/>
                      <a:pt x="331661" y="97250"/>
                      <a:pt x="322326" y="100775"/>
                    </a:cubicBezTo>
                    <a:cubicBezTo>
                      <a:pt x="313468" y="43720"/>
                      <a:pt x="264319" y="0"/>
                      <a:pt x="204788" y="0"/>
                    </a:cubicBezTo>
                    <a:cubicBezTo>
                      <a:pt x="140399" y="0"/>
                      <a:pt x="88106" y="51149"/>
                      <a:pt x="85916" y="114967"/>
                    </a:cubicBezTo>
                    <a:cubicBezTo>
                      <a:pt x="82772" y="114586"/>
                      <a:pt x="79534" y="114300"/>
                      <a:pt x="76200" y="114300"/>
                    </a:cubicBezTo>
                    <a:cubicBezTo>
                      <a:pt x="34100" y="114300"/>
                      <a:pt x="0" y="148400"/>
                      <a:pt x="0" y="190500"/>
                    </a:cubicBezTo>
                    <a:cubicBezTo>
                      <a:pt x="0" y="232601"/>
                      <a:pt x="34100" y="266700"/>
                      <a:pt x="76200" y="266700"/>
                    </a:cubicBezTo>
                    <a:lnTo>
                      <a:pt x="190500" y="266700"/>
                    </a:lnTo>
                  </a:path>
                </a:pathLst>
              </a:custGeom>
              <a:noFill/>
              <a:ln w="12700" cap="flat">
                <a:solidFill>
                  <a:srgbClr val="44A68F"/>
                </a:solid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E3370DF2-D09A-4C57-B7FD-F452616CA53A}"/>
                  </a:ext>
                </a:extLst>
              </p:cNvPr>
              <p:cNvSpPr/>
              <p:nvPr/>
            </p:nvSpPr>
            <p:spPr>
              <a:xfrm>
                <a:off x="7487604" y="784112"/>
                <a:ext cx="80962" cy="80962"/>
              </a:xfrm>
              <a:custGeom>
                <a:avLst/>
                <a:gdLst>
                  <a:gd name="connsiteX0" fmla="*/ 0 w 80962"/>
                  <a:gd name="connsiteY0" fmla="*/ 80963 h 80962"/>
                  <a:gd name="connsiteX1" fmla="*/ 80963 w 80962"/>
                  <a:gd name="connsiteY1" fmla="*/ 0 h 80962"/>
                </a:gdLst>
                <a:ahLst/>
                <a:cxnLst>
                  <a:cxn ang="0">
                    <a:pos x="connsiteX0" y="connsiteY0"/>
                  </a:cxn>
                  <a:cxn ang="0">
                    <a:pos x="connsiteX1" y="connsiteY1"/>
                  </a:cxn>
                </a:cxnLst>
                <a:rect l="l" t="t" r="r" b="b"/>
                <a:pathLst>
                  <a:path w="80962" h="80962">
                    <a:moveTo>
                      <a:pt x="0" y="80963"/>
                    </a:moveTo>
                    <a:cubicBezTo>
                      <a:pt x="0" y="36290"/>
                      <a:pt x="36290" y="0"/>
                      <a:pt x="80963" y="0"/>
                    </a:cubicBezTo>
                  </a:path>
                </a:pathLst>
              </a:custGeom>
              <a:noFill/>
              <a:ln w="12700" cap="flat">
                <a:solidFill>
                  <a:srgbClr val="44A68F"/>
                </a:solid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ADED84F1-D881-4249-8703-BC678711E1BB}"/>
                  </a:ext>
                </a:extLst>
              </p:cNvPr>
              <p:cNvSpPr/>
              <p:nvPr/>
            </p:nvSpPr>
            <p:spPr>
              <a:xfrm>
                <a:off x="7544754" y="1155587"/>
                <a:ext cx="76200" cy="28575"/>
              </a:xfrm>
              <a:custGeom>
                <a:avLst/>
                <a:gdLst>
                  <a:gd name="connsiteX0" fmla="*/ 0 w 76200"/>
                  <a:gd name="connsiteY0" fmla="*/ 0 h 28575"/>
                  <a:gd name="connsiteX1" fmla="*/ 38100 w 76200"/>
                  <a:gd name="connsiteY1" fmla="*/ 28575 h 28575"/>
                  <a:gd name="connsiteX2" fmla="*/ 76200 w 76200"/>
                  <a:gd name="connsiteY2" fmla="*/ 0 h 28575"/>
                </a:gdLst>
                <a:ahLst/>
                <a:cxnLst>
                  <a:cxn ang="0">
                    <a:pos x="connsiteX0" y="connsiteY0"/>
                  </a:cxn>
                  <a:cxn ang="0">
                    <a:pos x="connsiteX1" y="connsiteY1"/>
                  </a:cxn>
                  <a:cxn ang="0">
                    <a:pos x="connsiteX2" y="connsiteY2"/>
                  </a:cxn>
                </a:cxnLst>
                <a:rect l="l" t="t" r="r" b="b"/>
                <a:pathLst>
                  <a:path w="76200" h="28575">
                    <a:moveTo>
                      <a:pt x="0" y="0"/>
                    </a:moveTo>
                    <a:lnTo>
                      <a:pt x="38100" y="28575"/>
                    </a:lnTo>
                    <a:lnTo>
                      <a:pt x="76200" y="0"/>
                    </a:lnTo>
                  </a:path>
                </a:pathLst>
              </a:custGeom>
              <a:noFill/>
              <a:ln w="12700" cap="flat">
                <a:solidFill>
                  <a:srgbClr val="44A68F"/>
                </a:solid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C5A69BF6-8D70-4640-AB79-C3D3B7296D9C}"/>
                  </a:ext>
                </a:extLst>
              </p:cNvPr>
              <p:cNvSpPr/>
              <p:nvPr/>
            </p:nvSpPr>
            <p:spPr>
              <a:xfrm>
                <a:off x="7620954" y="1050812"/>
                <a:ext cx="76200" cy="28575"/>
              </a:xfrm>
              <a:custGeom>
                <a:avLst/>
                <a:gdLst>
                  <a:gd name="connsiteX0" fmla="*/ 76200 w 76200"/>
                  <a:gd name="connsiteY0" fmla="*/ 28575 h 28575"/>
                  <a:gd name="connsiteX1" fmla="*/ 38100 w 76200"/>
                  <a:gd name="connsiteY1" fmla="*/ 0 h 28575"/>
                  <a:gd name="connsiteX2" fmla="*/ 0 w 76200"/>
                  <a:gd name="connsiteY2" fmla="*/ 28575 h 28575"/>
                </a:gdLst>
                <a:ahLst/>
                <a:cxnLst>
                  <a:cxn ang="0">
                    <a:pos x="connsiteX0" y="connsiteY0"/>
                  </a:cxn>
                  <a:cxn ang="0">
                    <a:pos x="connsiteX1" y="connsiteY1"/>
                  </a:cxn>
                  <a:cxn ang="0">
                    <a:pos x="connsiteX2" y="connsiteY2"/>
                  </a:cxn>
                </a:cxnLst>
                <a:rect l="l" t="t" r="r" b="b"/>
                <a:pathLst>
                  <a:path w="76200" h="28575">
                    <a:moveTo>
                      <a:pt x="76200" y="28575"/>
                    </a:moveTo>
                    <a:lnTo>
                      <a:pt x="38100" y="0"/>
                    </a:lnTo>
                    <a:lnTo>
                      <a:pt x="0" y="28575"/>
                    </a:lnTo>
                  </a:path>
                </a:pathLst>
              </a:custGeom>
              <a:noFill/>
              <a:ln w="12700" cap="flat">
                <a:solidFill>
                  <a:srgbClr val="44A68F"/>
                </a:solid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84FB3811-0915-49B6-90F5-F9B59125309C}"/>
                  </a:ext>
                </a:extLst>
              </p:cNvPr>
              <p:cNvSpPr/>
              <p:nvPr/>
            </p:nvSpPr>
            <p:spPr>
              <a:xfrm>
                <a:off x="7363779" y="1107962"/>
                <a:ext cx="38100" cy="38100"/>
              </a:xfrm>
              <a:custGeom>
                <a:avLst/>
                <a:gdLst>
                  <a:gd name="connsiteX0" fmla="*/ 0 w 38100"/>
                  <a:gd name="connsiteY0" fmla="*/ 0 h 38100"/>
                  <a:gd name="connsiteX1" fmla="*/ 38100 w 38100"/>
                  <a:gd name="connsiteY1" fmla="*/ 0 h 38100"/>
                  <a:gd name="connsiteX2" fmla="*/ 38100 w 38100"/>
                  <a:gd name="connsiteY2" fmla="*/ 38100 h 38100"/>
                  <a:gd name="connsiteX3" fmla="*/ 0 w 381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8100" h="38100">
                    <a:moveTo>
                      <a:pt x="0" y="0"/>
                    </a:moveTo>
                    <a:lnTo>
                      <a:pt x="38100" y="0"/>
                    </a:lnTo>
                    <a:lnTo>
                      <a:pt x="38100" y="38100"/>
                    </a:lnTo>
                    <a:lnTo>
                      <a:pt x="0" y="38100"/>
                    </a:lnTo>
                    <a:close/>
                  </a:path>
                </a:pathLst>
              </a:custGeom>
              <a:noFill/>
              <a:ln w="12700" cap="flat">
                <a:solidFill>
                  <a:srgbClr val="44A68F"/>
                </a:solid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87F09318-F304-48A5-A819-CDB303B0336D}"/>
                  </a:ext>
                </a:extLst>
              </p:cNvPr>
              <p:cNvSpPr/>
              <p:nvPr/>
            </p:nvSpPr>
            <p:spPr>
              <a:xfrm>
                <a:off x="7401879" y="1050812"/>
                <a:ext cx="104775" cy="76200"/>
              </a:xfrm>
              <a:custGeom>
                <a:avLst/>
                <a:gdLst>
                  <a:gd name="connsiteX0" fmla="*/ 104775 w 104775"/>
                  <a:gd name="connsiteY0" fmla="*/ 0 h 76200"/>
                  <a:gd name="connsiteX1" fmla="*/ 104775 w 104775"/>
                  <a:gd name="connsiteY1" fmla="*/ 76200 h 76200"/>
                  <a:gd name="connsiteX2" fmla="*/ 0 w 104775"/>
                  <a:gd name="connsiteY2" fmla="*/ 76200 h 76200"/>
                </a:gdLst>
                <a:ahLst/>
                <a:cxnLst>
                  <a:cxn ang="0">
                    <a:pos x="connsiteX0" y="connsiteY0"/>
                  </a:cxn>
                  <a:cxn ang="0">
                    <a:pos x="connsiteX1" y="connsiteY1"/>
                  </a:cxn>
                  <a:cxn ang="0">
                    <a:pos x="connsiteX2" y="connsiteY2"/>
                  </a:cxn>
                </a:cxnLst>
                <a:rect l="l" t="t" r="r" b="b"/>
                <a:pathLst>
                  <a:path w="104775" h="76200">
                    <a:moveTo>
                      <a:pt x="104775" y="0"/>
                    </a:moveTo>
                    <a:lnTo>
                      <a:pt x="104775" y="76200"/>
                    </a:lnTo>
                    <a:lnTo>
                      <a:pt x="0" y="76200"/>
                    </a:lnTo>
                  </a:path>
                </a:pathLst>
              </a:custGeom>
              <a:noFill/>
              <a:ln w="12700" cap="flat">
                <a:solidFill>
                  <a:srgbClr val="44A68F"/>
                </a:solid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92AB36AB-5EED-49CB-BCE7-91FF4C79A9AA}"/>
                  </a:ext>
                </a:extLst>
              </p:cNvPr>
              <p:cNvSpPr/>
              <p:nvPr/>
            </p:nvSpPr>
            <p:spPr>
              <a:xfrm>
                <a:off x="7468554" y="1050812"/>
                <a:ext cx="76200" cy="28575"/>
              </a:xfrm>
              <a:custGeom>
                <a:avLst/>
                <a:gdLst>
                  <a:gd name="connsiteX0" fmla="*/ 0 w 76200"/>
                  <a:gd name="connsiteY0" fmla="*/ 28575 h 28575"/>
                  <a:gd name="connsiteX1" fmla="*/ 38100 w 76200"/>
                  <a:gd name="connsiteY1" fmla="*/ 0 h 28575"/>
                  <a:gd name="connsiteX2" fmla="*/ 76200 w 76200"/>
                  <a:gd name="connsiteY2" fmla="*/ 28575 h 28575"/>
                </a:gdLst>
                <a:ahLst/>
                <a:cxnLst>
                  <a:cxn ang="0">
                    <a:pos x="connsiteX0" y="connsiteY0"/>
                  </a:cxn>
                  <a:cxn ang="0">
                    <a:pos x="connsiteX1" y="connsiteY1"/>
                  </a:cxn>
                  <a:cxn ang="0">
                    <a:pos x="connsiteX2" y="connsiteY2"/>
                  </a:cxn>
                </a:cxnLst>
                <a:rect l="l" t="t" r="r" b="b"/>
                <a:pathLst>
                  <a:path w="76200" h="28575">
                    <a:moveTo>
                      <a:pt x="0" y="28575"/>
                    </a:moveTo>
                    <a:lnTo>
                      <a:pt x="38100" y="0"/>
                    </a:lnTo>
                    <a:lnTo>
                      <a:pt x="76200" y="28575"/>
                    </a:lnTo>
                  </a:path>
                </a:pathLst>
              </a:custGeom>
              <a:noFill/>
              <a:ln w="12700" cap="flat">
                <a:solidFill>
                  <a:srgbClr val="44A68F"/>
                </a:solidFill>
                <a:prstDash val="solid"/>
                <a:miter/>
              </a:ln>
            </p:spPr>
            <p:txBody>
              <a:bodyPr rtlCol="0" anchor="ctr"/>
              <a:lstStyle/>
              <a:p>
                <a:endParaRPr lang="en-US" dirty="0"/>
              </a:p>
            </p:txBody>
          </p:sp>
        </p:grpSp>
      </p:grpSp>
      <p:grpSp>
        <p:nvGrpSpPr>
          <p:cNvPr id="10" name="Group 9">
            <a:extLst>
              <a:ext uri="{FF2B5EF4-FFF2-40B4-BE49-F238E27FC236}">
                <a16:creationId xmlns:a16="http://schemas.microsoft.com/office/drawing/2014/main" id="{B494BFFE-86D1-4174-A387-FA8B55BC949E}"/>
              </a:ext>
            </a:extLst>
          </p:cNvPr>
          <p:cNvGrpSpPr/>
          <p:nvPr/>
        </p:nvGrpSpPr>
        <p:grpSpPr>
          <a:xfrm>
            <a:off x="2716118" y="3758066"/>
            <a:ext cx="438648" cy="438648"/>
            <a:chOff x="2667993" y="3716816"/>
            <a:chExt cx="438648" cy="438648"/>
          </a:xfrm>
        </p:grpSpPr>
        <p:sp>
          <p:nvSpPr>
            <p:cNvPr id="48" name="Oval 47">
              <a:extLst>
                <a:ext uri="{FF2B5EF4-FFF2-40B4-BE49-F238E27FC236}">
                  <a16:creationId xmlns:a16="http://schemas.microsoft.com/office/drawing/2014/main" id="{87BCD26D-C0D1-4EBD-A29A-0B3E1B9CFD9B}"/>
                </a:ext>
              </a:extLst>
            </p:cNvPr>
            <p:cNvSpPr/>
            <p:nvPr/>
          </p:nvSpPr>
          <p:spPr>
            <a:xfrm>
              <a:off x="2667993" y="3716816"/>
              <a:ext cx="438648" cy="438648"/>
            </a:xfrm>
            <a:prstGeom prst="ellipse">
              <a:avLst/>
            </a:prstGeom>
            <a:solidFill>
              <a:srgbClr val="DCF1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7" name="Graphic 104">
              <a:extLst>
                <a:ext uri="{FF2B5EF4-FFF2-40B4-BE49-F238E27FC236}">
                  <a16:creationId xmlns:a16="http://schemas.microsoft.com/office/drawing/2014/main" id="{C24FC37F-09D8-420E-B8AA-62ADE16744F6}"/>
                </a:ext>
              </a:extLst>
            </p:cNvPr>
            <p:cNvGrpSpPr/>
            <p:nvPr/>
          </p:nvGrpSpPr>
          <p:grpSpPr>
            <a:xfrm>
              <a:off x="2722026" y="3776319"/>
              <a:ext cx="333593" cy="338674"/>
              <a:chOff x="3607212" y="2721006"/>
              <a:chExt cx="437768" cy="444436"/>
            </a:xfrm>
            <a:noFill/>
          </p:grpSpPr>
          <p:sp>
            <p:nvSpPr>
              <p:cNvPr id="178" name="Freeform: Shape 177">
                <a:extLst>
                  <a:ext uri="{FF2B5EF4-FFF2-40B4-BE49-F238E27FC236}">
                    <a16:creationId xmlns:a16="http://schemas.microsoft.com/office/drawing/2014/main" id="{E499A235-7A0A-400E-A93A-4503F1B6C252}"/>
                  </a:ext>
                </a:extLst>
              </p:cNvPr>
              <p:cNvSpPr/>
              <p:nvPr/>
            </p:nvSpPr>
            <p:spPr>
              <a:xfrm>
                <a:off x="3743364" y="2902743"/>
                <a:ext cx="72636" cy="107822"/>
              </a:xfrm>
              <a:custGeom>
                <a:avLst/>
                <a:gdLst>
                  <a:gd name="connsiteX0" fmla="*/ 72636 w 72636"/>
                  <a:gd name="connsiteY0" fmla="*/ 107823 h 107822"/>
                  <a:gd name="connsiteX1" fmla="*/ 5295 w 72636"/>
                  <a:gd name="connsiteY1" fmla="*/ 40481 h 107822"/>
                  <a:gd name="connsiteX2" fmla="*/ 5866 w 72636"/>
                  <a:gd name="connsiteY2" fmla="*/ 12954 h 107822"/>
                  <a:gd name="connsiteX3" fmla="*/ 18820 w 72636"/>
                  <a:gd name="connsiteY3" fmla="*/ 0 h 107822"/>
                </a:gdLst>
                <a:ahLst/>
                <a:cxnLst>
                  <a:cxn ang="0">
                    <a:pos x="connsiteX0" y="connsiteY0"/>
                  </a:cxn>
                  <a:cxn ang="0">
                    <a:pos x="connsiteX1" y="connsiteY1"/>
                  </a:cxn>
                  <a:cxn ang="0">
                    <a:pos x="connsiteX2" y="connsiteY2"/>
                  </a:cxn>
                  <a:cxn ang="0">
                    <a:pos x="connsiteX3" y="connsiteY3"/>
                  </a:cxn>
                </a:cxnLst>
                <a:rect l="l" t="t" r="r" b="b"/>
                <a:pathLst>
                  <a:path w="72636" h="107822">
                    <a:moveTo>
                      <a:pt x="72636" y="107823"/>
                    </a:moveTo>
                    <a:lnTo>
                      <a:pt x="5295" y="40481"/>
                    </a:lnTo>
                    <a:cubicBezTo>
                      <a:pt x="-2135" y="33052"/>
                      <a:pt x="-1563" y="20479"/>
                      <a:pt x="5866" y="12954"/>
                    </a:cubicBezTo>
                    <a:lnTo>
                      <a:pt x="18820" y="0"/>
                    </a:lnTo>
                  </a:path>
                </a:pathLst>
              </a:custGeom>
              <a:noFill/>
              <a:ln w="12700" cap="flat">
                <a:solidFill>
                  <a:srgbClr val="4768E0"/>
                </a:solid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A2B66BB1-A962-412F-9D59-F9194708BDAE}"/>
                  </a:ext>
                </a:extLst>
              </p:cNvPr>
              <p:cNvSpPr/>
              <p:nvPr/>
            </p:nvSpPr>
            <p:spPr>
              <a:xfrm>
                <a:off x="3749861" y="2863403"/>
                <a:ext cx="119955" cy="120112"/>
              </a:xfrm>
              <a:custGeom>
                <a:avLst/>
                <a:gdLst>
                  <a:gd name="connsiteX0" fmla="*/ 119956 w 119955"/>
                  <a:gd name="connsiteY0" fmla="*/ 93252 h 120112"/>
                  <a:gd name="connsiteX1" fmla="*/ 32421 w 119955"/>
                  <a:gd name="connsiteY1" fmla="*/ 5717 h 120112"/>
                  <a:gd name="connsiteX2" fmla="*/ 5751 w 119955"/>
                  <a:gd name="connsiteY2" fmla="*/ 5431 h 120112"/>
                  <a:gd name="connsiteX3" fmla="*/ 5656 w 119955"/>
                  <a:gd name="connsiteY3" fmla="*/ 5527 h 120112"/>
                  <a:gd name="connsiteX4" fmla="*/ 5561 w 119955"/>
                  <a:gd name="connsiteY4" fmla="*/ 32578 h 120112"/>
                  <a:gd name="connsiteX5" fmla="*/ 93095 w 119955"/>
                  <a:gd name="connsiteY5" fmla="*/ 120112 h 12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55" h="120112">
                    <a:moveTo>
                      <a:pt x="119956" y="93252"/>
                    </a:moveTo>
                    <a:lnTo>
                      <a:pt x="32421" y="5717"/>
                    </a:lnTo>
                    <a:cubicBezTo>
                      <a:pt x="24992" y="-1712"/>
                      <a:pt x="13181" y="-1998"/>
                      <a:pt x="5751" y="5431"/>
                    </a:cubicBezTo>
                    <a:lnTo>
                      <a:pt x="5656" y="5527"/>
                    </a:lnTo>
                    <a:cubicBezTo>
                      <a:pt x="-1774" y="12956"/>
                      <a:pt x="-1964" y="25148"/>
                      <a:pt x="5561" y="32578"/>
                    </a:cubicBezTo>
                    <a:lnTo>
                      <a:pt x="93095" y="120112"/>
                    </a:lnTo>
                  </a:path>
                </a:pathLst>
              </a:custGeom>
              <a:noFill/>
              <a:ln w="12700" cap="flat">
                <a:solidFill>
                  <a:srgbClr val="4768E0"/>
                </a:solid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8AEA2B22-973C-4689-BB5E-19C00FC37784}"/>
                  </a:ext>
                </a:extLst>
              </p:cNvPr>
              <p:cNvSpPr/>
              <p:nvPr/>
            </p:nvSpPr>
            <p:spPr>
              <a:xfrm>
                <a:off x="3743364" y="2956655"/>
                <a:ext cx="160171" cy="168401"/>
              </a:xfrm>
              <a:custGeom>
                <a:avLst/>
                <a:gdLst>
                  <a:gd name="connsiteX0" fmla="*/ 160171 w 160171"/>
                  <a:gd name="connsiteY0" fmla="*/ 168402 h 168401"/>
                  <a:gd name="connsiteX1" fmla="*/ 139978 w 160171"/>
                  <a:gd name="connsiteY1" fmla="*/ 148209 h 168401"/>
                  <a:gd name="connsiteX2" fmla="*/ 86067 w 160171"/>
                  <a:gd name="connsiteY2" fmla="*/ 121253 h 168401"/>
                  <a:gd name="connsiteX3" fmla="*/ 5295 w 160171"/>
                  <a:gd name="connsiteY3" fmla="*/ 40481 h 168401"/>
                  <a:gd name="connsiteX4" fmla="*/ 5866 w 160171"/>
                  <a:gd name="connsiteY4" fmla="*/ 12954 h 168401"/>
                  <a:gd name="connsiteX5" fmla="*/ 18820 w 160171"/>
                  <a:gd name="connsiteY5" fmla="*/ 0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71" h="168401">
                    <a:moveTo>
                      <a:pt x="160171" y="168402"/>
                    </a:moveTo>
                    <a:lnTo>
                      <a:pt x="139978" y="148209"/>
                    </a:lnTo>
                    <a:cubicBezTo>
                      <a:pt x="128072" y="136303"/>
                      <a:pt x="101307" y="136493"/>
                      <a:pt x="86067" y="121253"/>
                    </a:cubicBezTo>
                    <a:lnTo>
                      <a:pt x="5295" y="40481"/>
                    </a:lnTo>
                    <a:cubicBezTo>
                      <a:pt x="-2135" y="33052"/>
                      <a:pt x="-1563" y="20479"/>
                      <a:pt x="5866" y="12954"/>
                    </a:cubicBezTo>
                    <a:lnTo>
                      <a:pt x="18820" y="0"/>
                    </a:lnTo>
                  </a:path>
                </a:pathLst>
              </a:custGeom>
              <a:noFill/>
              <a:ln w="12700" cap="flat">
                <a:solidFill>
                  <a:srgbClr val="4768E0"/>
                </a:solid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D5CF614D-20C0-4970-A2ED-8FBFDC28F02E}"/>
                  </a:ext>
                </a:extLst>
              </p:cNvPr>
              <p:cNvSpPr/>
              <p:nvPr/>
            </p:nvSpPr>
            <p:spPr>
              <a:xfrm>
                <a:off x="3789044" y="2856491"/>
                <a:ext cx="114490" cy="79970"/>
              </a:xfrm>
              <a:custGeom>
                <a:avLst/>
                <a:gdLst>
                  <a:gd name="connsiteX0" fmla="*/ 114491 w 114490"/>
                  <a:gd name="connsiteY0" fmla="*/ 79971 h 79970"/>
                  <a:gd name="connsiteX1" fmla="*/ 40386 w 114490"/>
                  <a:gd name="connsiteY1" fmla="*/ 5866 h 79970"/>
                  <a:gd name="connsiteX2" fmla="*/ 14002 w 114490"/>
                  <a:gd name="connsiteY2" fmla="*/ 5295 h 79970"/>
                  <a:gd name="connsiteX3" fmla="*/ 0 w 114490"/>
                  <a:gd name="connsiteY3" fmla="*/ 19296 h 79970"/>
                </a:gdLst>
                <a:ahLst/>
                <a:cxnLst>
                  <a:cxn ang="0">
                    <a:pos x="connsiteX0" y="connsiteY0"/>
                  </a:cxn>
                  <a:cxn ang="0">
                    <a:pos x="connsiteX1" y="connsiteY1"/>
                  </a:cxn>
                  <a:cxn ang="0">
                    <a:pos x="connsiteX2" y="connsiteY2"/>
                  </a:cxn>
                  <a:cxn ang="0">
                    <a:pos x="connsiteX3" y="connsiteY3"/>
                  </a:cxn>
                </a:cxnLst>
                <a:rect l="l" t="t" r="r" b="b"/>
                <a:pathLst>
                  <a:path w="114490" h="79970">
                    <a:moveTo>
                      <a:pt x="114491" y="79971"/>
                    </a:moveTo>
                    <a:cubicBezTo>
                      <a:pt x="110490" y="75970"/>
                      <a:pt x="40386" y="5866"/>
                      <a:pt x="40386" y="5866"/>
                    </a:cubicBezTo>
                    <a:cubicBezTo>
                      <a:pt x="32957" y="-1563"/>
                      <a:pt x="21431" y="-2135"/>
                      <a:pt x="14002" y="5295"/>
                    </a:cubicBezTo>
                    <a:lnTo>
                      <a:pt x="0" y="19296"/>
                    </a:lnTo>
                  </a:path>
                </a:pathLst>
              </a:custGeom>
              <a:noFill/>
              <a:ln w="12700" cap="flat">
                <a:solidFill>
                  <a:srgbClr val="4768E0"/>
                </a:solid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9EEAF44B-B121-46A0-B30C-B911BC98DAFC}"/>
                  </a:ext>
                </a:extLst>
              </p:cNvPr>
              <p:cNvSpPr/>
              <p:nvPr/>
            </p:nvSpPr>
            <p:spPr>
              <a:xfrm>
                <a:off x="3869912" y="2883121"/>
                <a:ext cx="134683" cy="140971"/>
              </a:xfrm>
              <a:custGeom>
                <a:avLst/>
                <a:gdLst>
                  <a:gd name="connsiteX0" fmla="*/ 134684 w 134683"/>
                  <a:gd name="connsiteY0" fmla="*/ 140971 h 140971"/>
                  <a:gd name="connsiteX1" fmla="*/ 114491 w 134683"/>
                  <a:gd name="connsiteY1" fmla="*/ 120778 h 140971"/>
                  <a:gd name="connsiteX2" fmla="*/ 96583 w 134683"/>
                  <a:gd name="connsiteY2" fmla="*/ 81535 h 140971"/>
                  <a:gd name="connsiteX3" fmla="*/ 74009 w 134683"/>
                  <a:gd name="connsiteY3" fmla="*/ 40006 h 140971"/>
                  <a:gd name="connsiteX4" fmla="*/ 40386 w 134683"/>
                  <a:gd name="connsiteY4" fmla="*/ 6383 h 140971"/>
                  <a:gd name="connsiteX5" fmla="*/ 13430 w 134683"/>
                  <a:gd name="connsiteY5" fmla="*/ 6383 h 140971"/>
                  <a:gd name="connsiteX6" fmla="*/ 0 w 134683"/>
                  <a:gd name="connsiteY6" fmla="*/ 19813 h 14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83" h="140971">
                    <a:moveTo>
                      <a:pt x="134684" y="140971"/>
                    </a:moveTo>
                    <a:lnTo>
                      <a:pt x="114491" y="120778"/>
                    </a:lnTo>
                    <a:cubicBezTo>
                      <a:pt x="103061" y="109348"/>
                      <a:pt x="99441" y="96394"/>
                      <a:pt x="96583" y="81535"/>
                    </a:cubicBezTo>
                    <a:cubicBezTo>
                      <a:pt x="92583" y="60199"/>
                      <a:pt x="82487" y="48388"/>
                      <a:pt x="74009" y="40006"/>
                    </a:cubicBezTo>
                    <a:cubicBezTo>
                      <a:pt x="65627" y="31624"/>
                      <a:pt x="56674" y="22671"/>
                      <a:pt x="40386" y="6383"/>
                    </a:cubicBezTo>
                    <a:cubicBezTo>
                      <a:pt x="30289" y="-3714"/>
                      <a:pt x="20193" y="-380"/>
                      <a:pt x="13430" y="6383"/>
                    </a:cubicBezTo>
                    <a:lnTo>
                      <a:pt x="0" y="19813"/>
                    </a:lnTo>
                  </a:path>
                </a:pathLst>
              </a:custGeom>
              <a:noFill/>
              <a:ln w="12700" cap="flat">
                <a:solidFill>
                  <a:srgbClr val="4768E0"/>
                </a:solid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9B11A245-3143-44D5-8CD0-0BB9F440B875}"/>
                  </a:ext>
                </a:extLst>
              </p:cNvPr>
              <p:cNvSpPr/>
              <p:nvPr/>
            </p:nvSpPr>
            <p:spPr>
              <a:xfrm>
                <a:off x="3896772" y="3017329"/>
                <a:ext cx="148208" cy="148113"/>
              </a:xfrm>
              <a:custGeom>
                <a:avLst/>
                <a:gdLst>
                  <a:gd name="connsiteX0" fmla="*/ 33719 w 148208"/>
                  <a:gd name="connsiteY0" fmla="*/ 148114 h 148113"/>
                  <a:gd name="connsiteX1" fmla="*/ 0 w 148208"/>
                  <a:gd name="connsiteY1" fmla="*/ 114491 h 148113"/>
                  <a:gd name="connsiteX2" fmla="*/ 114491 w 148208"/>
                  <a:gd name="connsiteY2" fmla="*/ 0 h 148113"/>
                  <a:gd name="connsiteX3" fmla="*/ 148209 w 148208"/>
                  <a:gd name="connsiteY3" fmla="*/ 33623 h 148113"/>
                </a:gdLst>
                <a:ahLst/>
                <a:cxnLst>
                  <a:cxn ang="0">
                    <a:pos x="connsiteX0" y="connsiteY0"/>
                  </a:cxn>
                  <a:cxn ang="0">
                    <a:pos x="connsiteX1" y="connsiteY1"/>
                  </a:cxn>
                  <a:cxn ang="0">
                    <a:pos x="connsiteX2" y="connsiteY2"/>
                  </a:cxn>
                  <a:cxn ang="0">
                    <a:pos x="connsiteX3" y="connsiteY3"/>
                  </a:cxn>
                </a:cxnLst>
                <a:rect l="l" t="t" r="r" b="b"/>
                <a:pathLst>
                  <a:path w="148208" h="148113">
                    <a:moveTo>
                      <a:pt x="33719" y="148114"/>
                    </a:moveTo>
                    <a:lnTo>
                      <a:pt x="0" y="114491"/>
                    </a:lnTo>
                    <a:lnTo>
                      <a:pt x="114491" y="0"/>
                    </a:lnTo>
                    <a:lnTo>
                      <a:pt x="148209" y="33623"/>
                    </a:lnTo>
                  </a:path>
                </a:pathLst>
              </a:custGeom>
              <a:noFill/>
              <a:ln w="12700" cap="flat">
                <a:solidFill>
                  <a:srgbClr val="4768E0"/>
                </a:solid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9F018E2F-1C74-4471-ACDA-F2C87A9FE5B4}"/>
                  </a:ext>
                </a:extLst>
              </p:cNvPr>
              <p:cNvSpPr/>
              <p:nvPr/>
            </p:nvSpPr>
            <p:spPr>
              <a:xfrm>
                <a:off x="3647598" y="2869120"/>
                <a:ext cx="74104" cy="101060"/>
              </a:xfrm>
              <a:custGeom>
                <a:avLst/>
                <a:gdLst>
                  <a:gd name="connsiteX0" fmla="*/ 0 w 74104"/>
                  <a:gd name="connsiteY0" fmla="*/ 0 h 101060"/>
                  <a:gd name="connsiteX1" fmla="*/ 20193 w 74104"/>
                  <a:gd name="connsiteY1" fmla="*/ 20193 h 101060"/>
                  <a:gd name="connsiteX2" fmla="*/ 47149 w 74104"/>
                  <a:gd name="connsiteY2" fmla="*/ 74104 h 101060"/>
                  <a:gd name="connsiteX3" fmla="*/ 74105 w 74104"/>
                  <a:gd name="connsiteY3" fmla="*/ 101060 h 101060"/>
                </a:gdLst>
                <a:ahLst/>
                <a:cxnLst>
                  <a:cxn ang="0">
                    <a:pos x="connsiteX0" y="connsiteY0"/>
                  </a:cxn>
                  <a:cxn ang="0">
                    <a:pos x="connsiteX1" y="connsiteY1"/>
                  </a:cxn>
                  <a:cxn ang="0">
                    <a:pos x="connsiteX2" y="connsiteY2"/>
                  </a:cxn>
                  <a:cxn ang="0">
                    <a:pos x="connsiteX3" y="connsiteY3"/>
                  </a:cxn>
                </a:cxnLst>
                <a:rect l="l" t="t" r="r" b="b"/>
                <a:pathLst>
                  <a:path w="74104" h="101060">
                    <a:moveTo>
                      <a:pt x="0" y="0"/>
                    </a:moveTo>
                    <a:lnTo>
                      <a:pt x="20193" y="20193"/>
                    </a:lnTo>
                    <a:cubicBezTo>
                      <a:pt x="32099" y="32099"/>
                      <a:pt x="31909" y="58865"/>
                      <a:pt x="47149" y="74104"/>
                    </a:cubicBezTo>
                    <a:lnTo>
                      <a:pt x="74105" y="101060"/>
                    </a:lnTo>
                  </a:path>
                </a:pathLst>
              </a:custGeom>
              <a:noFill/>
              <a:ln w="12700" cap="flat">
                <a:solidFill>
                  <a:srgbClr val="4768E0"/>
                </a:solid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A7B1659D-D3D0-4E6F-98E3-3CB5A4AB4541}"/>
                  </a:ext>
                </a:extLst>
              </p:cNvPr>
              <p:cNvSpPr/>
              <p:nvPr/>
            </p:nvSpPr>
            <p:spPr>
              <a:xfrm>
                <a:off x="3748659" y="2768155"/>
                <a:ext cx="134588" cy="94297"/>
              </a:xfrm>
              <a:custGeom>
                <a:avLst/>
                <a:gdLst>
                  <a:gd name="connsiteX0" fmla="*/ 0 w 134588"/>
                  <a:gd name="connsiteY0" fmla="*/ 0 h 94297"/>
                  <a:gd name="connsiteX1" fmla="*/ 20193 w 134588"/>
                  <a:gd name="connsiteY1" fmla="*/ 20193 h 94297"/>
                  <a:gd name="connsiteX2" fmla="*/ 59436 w 134588"/>
                  <a:gd name="connsiteY2" fmla="*/ 38100 h 94297"/>
                  <a:gd name="connsiteX3" fmla="*/ 100965 w 134588"/>
                  <a:gd name="connsiteY3" fmla="*/ 60674 h 94297"/>
                  <a:gd name="connsiteX4" fmla="*/ 134588 w 134588"/>
                  <a:gd name="connsiteY4" fmla="*/ 94297 h 9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88" h="94297">
                    <a:moveTo>
                      <a:pt x="0" y="0"/>
                    </a:moveTo>
                    <a:lnTo>
                      <a:pt x="20193" y="20193"/>
                    </a:lnTo>
                    <a:cubicBezTo>
                      <a:pt x="31623" y="31623"/>
                      <a:pt x="44577" y="35242"/>
                      <a:pt x="59436" y="38100"/>
                    </a:cubicBezTo>
                    <a:cubicBezTo>
                      <a:pt x="80772" y="42100"/>
                      <a:pt x="92583" y="52197"/>
                      <a:pt x="100965" y="60674"/>
                    </a:cubicBezTo>
                    <a:cubicBezTo>
                      <a:pt x="109347" y="69056"/>
                      <a:pt x="118300" y="78010"/>
                      <a:pt x="134588" y="94297"/>
                    </a:cubicBezTo>
                  </a:path>
                </a:pathLst>
              </a:custGeom>
              <a:noFill/>
              <a:ln w="12700" cap="flat">
                <a:solidFill>
                  <a:srgbClr val="4768E0"/>
                </a:solid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B24BCDF9-4EEF-4621-8729-C87664FCE6DC}"/>
                  </a:ext>
                </a:extLst>
              </p:cNvPr>
              <p:cNvSpPr/>
              <p:nvPr/>
            </p:nvSpPr>
            <p:spPr>
              <a:xfrm>
                <a:off x="3607212" y="2727674"/>
                <a:ext cx="148113" cy="148208"/>
              </a:xfrm>
              <a:custGeom>
                <a:avLst/>
                <a:gdLst>
                  <a:gd name="connsiteX0" fmla="*/ 0 w 148113"/>
                  <a:gd name="connsiteY0" fmla="*/ 114490 h 148208"/>
                  <a:gd name="connsiteX1" fmla="*/ 33623 w 148113"/>
                  <a:gd name="connsiteY1" fmla="*/ 148209 h 148208"/>
                  <a:gd name="connsiteX2" fmla="*/ 148114 w 148113"/>
                  <a:gd name="connsiteY2" fmla="*/ 33719 h 148208"/>
                  <a:gd name="connsiteX3" fmla="*/ 114490 w 148113"/>
                  <a:gd name="connsiteY3" fmla="*/ 0 h 148208"/>
                </a:gdLst>
                <a:ahLst/>
                <a:cxnLst>
                  <a:cxn ang="0">
                    <a:pos x="connsiteX0" y="connsiteY0"/>
                  </a:cxn>
                  <a:cxn ang="0">
                    <a:pos x="connsiteX1" y="connsiteY1"/>
                  </a:cxn>
                  <a:cxn ang="0">
                    <a:pos x="connsiteX2" y="connsiteY2"/>
                  </a:cxn>
                  <a:cxn ang="0">
                    <a:pos x="connsiteX3" y="connsiteY3"/>
                  </a:cxn>
                </a:cxnLst>
                <a:rect l="l" t="t" r="r" b="b"/>
                <a:pathLst>
                  <a:path w="148113" h="148208">
                    <a:moveTo>
                      <a:pt x="0" y="114490"/>
                    </a:moveTo>
                    <a:lnTo>
                      <a:pt x="33623" y="148209"/>
                    </a:lnTo>
                    <a:lnTo>
                      <a:pt x="148114" y="33719"/>
                    </a:lnTo>
                    <a:lnTo>
                      <a:pt x="114490" y="0"/>
                    </a:lnTo>
                  </a:path>
                </a:pathLst>
              </a:custGeom>
              <a:noFill/>
              <a:ln w="12700" cap="flat">
                <a:solidFill>
                  <a:srgbClr val="4768E0"/>
                </a:solid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325003F4-9BDA-4517-9269-F069DA8DB852}"/>
                  </a:ext>
                </a:extLst>
              </p:cNvPr>
              <p:cNvSpPr/>
              <p:nvPr/>
            </p:nvSpPr>
            <p:spPr>
              <a:xfrm>
                <a:off x="3748659" y="3081623"/>
                <a:ext cx="57530" cy="36671"/>
              </a:xfrm>
              <a:custGeom>
                <a:avLst/>
                <a:gdLst>
                  <a:gd name="connsiteX0" fmla="*/ 0 w 57530"/>
                  <a:gd name="connsiteY0" fmla="*/ 36671 h 36671"/>
                  <a:gd name="connsiteX1" fmla="*/ 20193 w 57530"/>
                  <a:gd name="connsiteY1" fmla="*/ 16478 h 36671"/>
                  <a:gd name="connsiteX2" fmla="*/ 57531 w 57530"/>
                  <a:gd name="connsiteY2" fmla="*/ 0 h 36671"/>
                </a:gdLst>
                <a:ahLst/>
                <a:cxnLst>
                  <a:cxn ang="0">
                    <a:pos x="connsiteX0" y="connsiteY0"/>
                  </a:cxn>
                  <a:cxn ang="0">
                    <a:pos x="connsiteX1" y="connsiteY1"/>
                  </a:cxn>
                  <a:cxn ang="0">
                    <a:pos x="connsiteX2" y="connsiteY2"/>
                  </a:cxn>
                </a:cxnLst>
                <a:rect l="l" t="t" r="r" b="b"/>
                <a:pathLst>
                  <a:path w="57530" h="36671">
                    <a:moveTo>
                      <a:pt x="0" y="36671"/>
                    </a:moveTo>
                    <a:lnTo>
                      <a:pt x="20193" y="16478"/>
                    </a:lnTo>
                    <a:cubicBezTo>
                      <a:pt x="28385" y="8287"/>
                      <a:pt x="43815" y="5810"/>
                      <a:pt x="57531" y="0"/>
                    </a:cubicBezTo>
                  </a:path>
                </a:pathLst>
              </a:custGeom>
              <a:noFill/>
              <a:ln w="12700" cap="flat">
                <a:solidFill>
                  <a:srgbClr val="4768E0"/>
                </a:solid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E4CB1923-5609-4605-BCAA-656C13BEC646}"/>
                  </a:ext>
                </a:extLst>
              </p:cNvPr>
              <p:cNvSpPr/>
              <p:nvPr/>
            </p:nvSpPr>
            <p:spPr>
              <a:xfrm>
                <a:off x="3647598" y="2960560"/>
                <a:ext cx="37528" cy="56768"/>
              </a:xfrm>
              <a:custGeom>
                <a:avLst/>
                <a:gdLst>
                  <a:gd name="connsiteX0" fmla="*/ 0 w 37528"/>
                  <a:gd name="connsiteY0" fmla="*/ 56769 h 56768"/>
                  <a:gd name="connsiteX1" fmla="*/ 20193 w 37528"/>
                  <a:gd name="connsiteY1" fmla="*/ 36576 h 56768"/>
                  <a:gd name="connsiteX2" fmla="*/ 37529 w 37528"/>
                  <a:gd name="connsiteY2" fmla="*/ 0 h 56768"/>
                </a:gdLst>
                <a:ahLst/>
                <a:cxnLst>
                  <a:cxn ang="0">
                    <a:pos x="connsiteX0" y="connsiteY0"/>
                  </a:cxn>
                  <a:cxn ang="0">
                    <a:pos x="connsiteX1" y="connsiteY1"/>
                  </a:cxn>
                  <a:cxn ang="0">
                    <a:pos x="connsiteX2" y="connsiteY2"/>
                  </a:cxn>
                </a:cxnLst>
                <a:rect l="l" t="t" r="r" b="b"/>
                <a:pathLst>
                  <a:path w="37528" h="56768">
                    <a:moveTo>
                      <a:pt x="0" y="56769"/>
                    </a:moveTo>
                    <a:lnTo>
                      <a:pt x="20193" y="36576"/>
                    </a:lnTo>
                    <a:cubicBezTo>
                      <a:pt x="30956" y="25813"/>
                      <a:pt x="34766" y="13811"/>
                      <a:pt x="37529" y="0"/>
                    </a:cubicBezTo>
                  </a:path>
                </a:pathLst>
              </a:custGeom>
              <a:noFill/>
              <a:ln w="12700" cap="flat">
                <a:solidFill>
                  <a:srgbClr val="4768E0"/>
                </a:solid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1C8E60CC-382D-40DB-9621-87AB5C8BB671}"/>
                  </a:ext>
                </a:extLst>
              </p:cNvPr>
              <p:cNvSpPr/>
              <p:nvPr/>
            </p:nvSpPr>
            <p:spPr>
              <a:xfrm>
                <a:off x="3607212" y="3010566"/>
                <a:ext cx="148113" cy="148208"/>
              </a:xfrm>
              <a:custGeom>
                <a:avLst/>
                <a:gdLst>
                  <a:gd name="connsiteX0" fmla="*/ 114490 w 148113"/>
                  <a:gd name="connsiteY0" fmla="*/ 148209 h 148208"/>
                  <a:gd name="connsiteX1" fmla="*/ 148114 w 148113"/>
                  <a:gd name="connsiteY1" fmla="*/ 114490 h 148208"/>
                  <a:gd name="connsiteX2" fmla="*/ 33623 w 148113"/>
                  <a:gd name="connsiteY2" fmla="*/ 0 h 148208"/>
                  <a:gd name="connsiteX3" fmla="*/ 0 w 148113"/>
                  <a:gd name="connsiteY3" fmla="*/ 33719 h 148208"/>
                </a:gdLst>
                <a:ahLst/>
                <a:cxnLst>
                  <a:cxn ang="0">
                    <a:pos x="connsiteX0" y="connsiteY0"/>
                  </a:cxn>
                  <a:cxn ang="0">
                    <a:pos x="connsiteX1" y="connsiteY1"/>
                  </a:cxn>
                  <a:cxn ang="0">
                    <a:pos x="connsiteX2" y="connsiteY2"/>
                  </a:cxn>
                  <a:cxn ang="0">
                    <a:pos x="connsiteX3" y="connsiteY3"/>
                  </a:cxn>
                </a:cxnLst>
                <a:rect l="l" t="t" r="r" b="b"/>
                <a:pathLst>
                  <a:path w="148113" h="148208">
                    <a:moveTo>
                      <a:pt x="114490" y="148209"/>
                    </a:moveTo>
                    <a:lnTo>
                      <a:pt x="148114" y="114490"/>
                    </a:lnTo>
                    <a:lnTo>
                      <a:pt x="33623" y="0"/>
                    </a:lnTo>
                    <a:lnTo>
                      <a:pt x="0" y="33719"/>
                    </a:lnTo>
                  </a:path>
                </a:pathLst>
              </a:custGeom>
              <a:noFill/>
              <a:ln w="12700" cap="flat">
                <a:solidFill>
                  <a:srgbClr val="4768E0"/>
                </a:solid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DBDE5C91-B259-460F-83E8-4823CBC12162}"/>
                  </a:ext>
                </a:extLst>
              </p:cNvPr>
              <p:cNvSpPr/>
              <p:nvPr/>
            </p:nvSpPr>
            <p:spPr>
              <a:xfrm>
                <a:off x="3967924" y="2862357"/>
                <a:ext cx="36671" cy="57626"/>
              </a:xfrm>
              <a:custGeom>
                <a:avLst/>
                <a:gdLst>
                  <a:gd name="connsiteX0" fmla="*/ 36671 w 36671"/>
                  <a:gd name="connsiteY0" fmla="*/ 0 h 57626"/>
                  <a:gd name="connsiteX1" fmla="*/ 16478 w 36671"/>
                  <a:gd name="connsiteY1" fmla="*/ 20193 h 57626"/>
                  <a:gd name="connsiteX2" fmla="*/ 0 w 36671"/>
                  <a:gd name="connsiteY2" fmla="*/ 57626 h 57626"/>
                </a:gdLst>
                <a:ahLst/>
                <a:cxnLst>
                  <a:cxn ang="0">
                    <a:pos x="connsiteX0" y="connsiteY0"/>
                  </a:cxn>
                  <a:cxn ang="0">
                    <a:pos x="connsiteX1" y="connsiteY1"/>
                  </a:cxn>
                  <a:cxn ang="0">
                    <a:pos x="connsiteX2" y="connsiteY2"/>
                  </a:cxn>
                </a:cxnLst>
                <a:rect l="l" t="t" r="r" b="b"/>
                <a:pathLst>
                  <a:path w="36671" h="57626">
                    <a:moveTo>
                      <a:pt x="36671" y="0"/>
                    </a:moveTo>
                    <a:lnTo>
                      <a:pt x="16478" y="20193"/>
                    </a:lnTo>
                    <a:cubicBezTo>
                      <a:pt x="8287" y="28384"/>
                      <a:pt x="5810" y="43815"/>
                      <a:pt x="0" y="57626"/>
                    </a:cubicBezTo>
                  </a:path>
                </a:pathLst>
              </a:custGeom>
              <a:noFill/>
              <a:ln w="12700" cap="flat">
                <a:solidFill>
                  <a:srgbClr val="4768E0"/>
                </a:solid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F2E29F79-4D96-4D1B-85BF-91E878E45A8C}"/>
                  </a:ext>
                </a:extLst>
              </p:cNvPr>
              <p:cNvSpPr/>
              <p:nvPr/>
            </p:nvSpPr>
            <p:spPr>
              <a:xfrm>
                <a:off x="3846766" y="2761392"/>
                <a:ext cx="56768" cy="37528"/>
              </a:xfrm>
              <a:custGeom>
                <a:avLst/>
                <a:gdLst>
                  <a:gd name="connsiteX0" fmla="*/ 56769 w 56768"/>
                  <a:gd name="connsiteY0" fmla="*/ 0 h 37528"/>
                  <a:gd name="connsiteX1" fmla="*/ 36576 w 56768"/>
                  <a:gd name="connsiteY1" fmla="*/ 20193 h 37528"/>
                  <a:gd name="connsiteX2" fmla="*/ 0 w 56768"/>
                  <a:gd name="connsiteY2" fmla="*/ 37528 h 37528"/>
                </a:gdLst>
                <a:ahLst/>
                <a:cxnLst>
                  <a:cxn ang="0">
                    <a:pos x="connsiteX0" y="connsiteY0"/>
                  </a:cxn>
                  <a:cxn ang="0">
                    <a:pos x="connsiteX1" y="connsiteY1"/>
                  </a:cxn>
                  <a:cxn ang="0">
                    <a:pos x="connsiteX2" y="connsiteY2"/>
                  </a:cxn>
                </a:cxnLst>
                <a:rect l="l" t="t" r="r" b="b"/>
                <a:pathLst>
                  <a:path w="56768" h="37528">
                    <a:moveTo>
                      <a:pt x="56769" y="0"/>
                    </a:moveTo>
                    <a:lnTo>
                      <a:pt x="36576" y="20193"/>
                    </a:lnTo>
                    <a:cubicBezTo>
                      <a:pt x="25813" y="30956"/>
                      <a:pt x="13811" y="34766"/>
                      <a:pt x="0" y="37528"/>
                    </a:cubicBezTo>
                  </a:path>
                </a:pathLst>
              </a:custGeom>
              <a:noFill/>
              <a:ln w="12700" cap="flat">
                <a:solidFill>
                  <a:srgbClr val="4768E0"/>
                </a:solid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9874C76A-CE29-47AB-9F57-989F21383238}"/>
                  </a:ext>
                </a:extLst>
              </p:cNvPr>
              <p:cNvSpPr/>
              <p:nvPr/>
            </p:nvSpPr>
            <p:spPr>
              <a:xfrm>
                <a:off x="3896772" y="2721006"/>
                <a:ext cx="148208" cy="148113"/>
              </a:xfrm>
              <a:custGeom>
                <a:avLst/>
                <a:gdLst>
                  <a:gd name="connsiteX0" fmla="*/ 148209 w 148208"/>
                  <a:gd name="connsiteY0" fmla="*/ 114491 h 148113"/>
                  <a:gd name="connsiteX1" fmla="*/ 114491 w 148208"/>
                  <a:gd name="connsiteY1" fmla="*/ 148114 h 148113"/>
                  <a:gd name="connsiteX2" fmla="*/ 0 w 148208"/>
                  <a:gd name="connsiteY2" fmla="*/ 33623 h 148113"/>
                  <a:gd name="connsiteX3" fmla="*/ 33719 w 148208"/>
                  <a:gd name="connsiteY3" fmla="*/ 0 h 148113"/>
                </a:gdLst>
                <a:ahLst/>
                <a:cxnLst>
                  <a:cxn ang="0">
                    <a:pos x="connsiteX0" y="connsiteY0"/>
                  </a:cxn>
                  <a:cxn ang="0">
                    <a:pos x="connsiteX1" y="connsiteY1"/>
                  </a:cxn>
                  <a:cxn ang="0">
                    <a:pos x="connsiteX2" y="connsiteY2"/>
                  </a:cxn>
                  <a:cxn ang="0">
                    <a:pos x="connsiteX3" y="connsiteY3"/>
                  </a:cxn>
                </a:cxnLst>
                <a:rect l="l" t="t" r="r" b="b"/>
                <a:pathLst>
                  <a:path w="148208" h="148113">
                    <a:moveTo>
                      <a:pt x="148209" y="114491"/>
                    </a:moveTo>
                    <a:lnTo>
                      <a:pt x="114491" y="148114"/>
                    </a:lnTo>
                    <a:lnTo>
                      <a:pt x="0" y="33623"/>
                    </a:lnTo>
                    <a:lnTo>
                      <a:pt x="33719" y="0"/>
                    </a:lnTo>
                  </a:path>
                </a:pathLst>
              </a:custGeom>
              <a:noFill/>
              <a:ln w="12700" cap="flat">
                <a:solidFill>
                  <a:srgbClr val="4768E0"/>
                </a:solidFill>
                <a:prstDash val="solid"/>
                <a:miter/>
              </a:ln>
            </p:spPr>
            <p:txBody>
              <a:bodyPr rtlCol="0" anchor="ctr"/>
              <a:lstStyle/>
              <a:p>
                <a:endParaRPr lang="en-US" dirty="0"/>
              </a:p>
            </p:txBody>
          </p:sp>
        </p:grpSp>
      </p:grpSp>
      <p:grpSp>
        <p:nvGrpSpPr>
          <p:cNvPr id="9" name="Group 8">
            <a:extLst>
              <a:ext uri="{FF2B5EF4-FFF2-40B4-BE49-F238E27FC236}">
                <a16:creationId xmlns:a16="http://schemas.microsoft.com/office/drawing/2014/main" id="{933AB2D4-B495-40ED-803A-A52E5BC05CCA}"/>
              </a:ext>
            </a:extLst>
          </p:cNvPr>
          <p:cNvGrpSpPr/>
          <p:nvPr/>
        </p:nvGrpSpPr>
        <p:grpSpPr>
          <a:xfrm>
            <a:off x="2353777" y="2374666"/>
            <a:ext cx="438648" cy="438648"/>
            <a:chOff x="2187641" y="2388416"/>
            <a:chExt cx="438648" cy="438648"/>
          </a:xfrm>
        </p:grpSpPr>
        <p:sp>
          <p:nvSpPr>
            <p:cNvPr id="47" name="Oval 46">
              <a:extLst>
                <a:ext uri="{FF2B5EF4-FFF2-40B4-BE49-F238E27FC236}">
                  <a16:creationId xmlns:a16="http://schemas.microsoft.com/office/drawing/2014/main" id="{9F68012E-09D5-47A3-B628-7A8EFB68C03E}"/>
                </a:ext>
              </a:extLst>
            </p:cNvPr>
            <p:cNvSpPr/>
            <p:nvPr/>
          </p:nvSpPr>
          <p:spPr>
            <a:xfrm>
              <a:off x="2187641" y="2388416"/>
              <a:ext cx="438648" cy="438648"/>
            </a:xfrm>
            <a:prstGeom prst="ellipse">
              <a:avLst/>
            </a:prstGeom>
            <a:solidFill>
              <a:srgbClr val="DCF1E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3" name="Graphic 82">
              <a:extLst>
                <a:ext uri="{FF2B5EF4-FFF2-40B4-BE49-F238E27FC236}">
                  <a16:creationId xmlns:a16="http://schemas.microsoft.com/office/drawing/2014/main" id="{A88A134B-20F6-4402-8535-38F1D8E9EF4A}"/>
                </a:ext>
              </a:extLst>
            </p:cNvPr>
            <p:cNvGrpSpPr/>
            <p:nvPr/>
          </p:nvGrpSpPr>
          <p:grpSpPr>
            <a:xfrm>
              <a:off x="2269877" y="2480442"/>
              <a:ext cx="286313" cy="230296"/>
              <a:chOff x="2364504" y="2509110"/>
              <a:chExt cx="307594" cy="247413"/>
            </a:xfrm>
            <a:noFill/>
          </p:grpSpPr>
          <p:sp>
            <p:nvSpPr>
              <p:cNvPr id="194" name="Freeform: Shape 193">
                <a:extLst>
                  <a:ext uri="{FF2B5EF4-FFF2-40B4-BE49-F238E27FC236}">
                    <a16:creationId xmlns:a16="http://schemas.microsoft.com/office/drawing/2014/main" id="{CD3D6633-EA0A-4256-89A5-41DFB30B8DA6}"/>
                  </a:ext>
                </a:extLst>
              </p:cNvPr>
              <p:cNvSpPr/>
              <p:nvPr/>
            </p:nvSpPr>
            <p:spPr>
              <a:xfrm>
                <a:off x="2504928" y="2549231"/>
                <a:ext cx="147110" cy="167171"/>
              </a:xfrm>
              <a:custGeom>
                <a:avLst/>
                <a:gdLst>
                  <a:gd name="connsiteX0" fmla="*/ 147110 w 147110"/>
                  <a:gd name="connsiteY0" fmla="*/ 167171 h 167171"/>
                  <a:gd name="connsiteX1" fmla="*/ 147110 w 147110"/>
                  <a:gd name="connsiteY1" fmla="*/ 13374 h 167171"/>
                  <a:gd name="connsiteX2" fmla="*/ 133737 w 147110"/>
                  <a:gd name="connsiteY2" fmla="*/ 0 h 167171"/>
                  <a:gd name="connsiteX3" fmla="*/ 0 w 147110"/>
                  <a:gd name="connsiteY3" fmla="*/ 0 h 167171"/>
                </a:gdLst>
                <a:ahLst/>
                <a:cxnLst>
                  <a:cxn ang="0">
                    <a:pos x="connsiteX0" y="connsiteY0"/>
                  </a:cxn>
                  <a:cxn ang="0">
                    <a:pos x="connsiteX1" y="connsiteY1"/>
                  </a:cxn>
                  <a:cxn ang="0">
                    <a:pos x="connsiteX2" y="connsiteY2"/>
                  </a:cxn>
                  <a:cxn ang="0">
                    <a:pos x="connsiteX3" y="connsiteY3"/>
                  </a:cxn>
                </a:cxnLst>
                <a:rect l="l" t="t" r="r" b="b"/>
                <a:pathLst>
                  <a:path w="147110" h="167171">
                    <a:moveTo>
                      <a:pt x="147110" y="167171"/>
                    </a:moveTo>
                    <a:lnTo>
                      <a:pt x="147110" y="13374"/>
                    </a:lnTo>
                    <a:cubicBezTo>
                      <a:pt x="147110" y="6018"/>
                      <a:pt x="141092" y="0"/>
                      <a:pt x="133737" y="0"/>
                    </a:cubicBezTo>
                    <a:lnTo>
                      <a:pt x="0" y="0"/>
                    </a:lnTo>
                  </a:path>
                </a:pathLst>
              </a:custGeom>
              <a:noFill/>
              <a:ln w="12700" cap="flat">
                <a:solidFill>
                  <a:srgbClr val="44A68F"/>
                </a:solid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34942AFD-660A-438D-B8E5-B3A03AAD0AE5}"/>
                  </a:ext>
                </a:extLst>
              </p:cNvPr>
              <p:cNvSpPr/>
              <p:nvPr/>
            </p:nvSpPr>
            <p:spPr>
              <a:xfrm>
                <a:off x="2551736" y="2716402"/>
                <a:ext cx="120363" cy="33434"/>
              </a:xfrm>
              <a:custGeom>
                <a:avLst/>
                <a:gdLst>
                  <a:gd name="connsiteX0" fmla="*/ 0 w 120363"/>
                  <a:gd name="connsiteY0" fmla="*/ 0 h 33434"/>
                  <a:gd name="connsiteX1" fmla="*/ 120363 w 120363"/>
                  <a:gd name="connsiteY1" fmla="*/ 0 h 33434"/>
                  <a:gd name="connsiteX2" fmla="*/ 120363 w 120363"/>
                  <a:gd name="connsiteY2" fmla="*/ 6687 h 33434"/>
                  <a:gd name="connsiteX3" fmla="*/ 93616 w 120363"/>
                  <a:gd name="connsiteY3" fmla="*/ 33434 h 33434"/>
                  <a:gd name="connsiteX4" fmla="*/ 0 w 120363"/>
                  <a:gd name="connsiteY4" fmla="*/ 33434 h 33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3" h="33434">
                    <a:moveTo>
                      <a:pt x="0" y="0"/>
                    </a:moveTo>
                    <a:lnTo>
                      <a:pt x="120363" y="0"/>
                    </a:lnTo>
                    <a:lnTo>
                      <a:pt x="120363" y="6687"/>
                    </a:lnTo>
                    <a:cubicBezTo>
                      <a:pt x="120363" y="21465"/>
                      <a:pt x="108394" y="33434"/>
                      <a:pt x="93616" y="33434"/>
                    </a:cubicBezTo>
                    <a:lnTo>
                      <a:pt x="0" y="33434"/>
                    </a:lnTo>
                  </a:path>
                </a:pathLst>
              </a:custGeom>
              <a:noFill/>
              <a:ln w="12700" cap="flat">
                <a:solidFill>
                  <a:srgbClr val="44A68F"/>
                </a:solid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52462157-0A13-42D5-9D10-4D562A91655A}"/>
                  </a:ext>
                </a:extLst>
              </p:cNvPr>
              <p:cNvSpPr/>
              <p:nvPr/>
            </p:nvSpPr>
            <p:spPr>
              <a:xfrm>
                <a:off x="2551736" y="2656221"/>
                <a:ext cx="60181" cy="40121"/>
              </a:xfrm>
              <a:custGeom>
                <a:avLst/>
                <a:gdLst>
                  <a:gd name="connsiteX0" fmla="*/ 0 w 60181"/>
                  <a:gd name="connsiteY0" fmla="*/ 9830 h 40121"/>
                  <a:gd name="connsiteX1" fmla="*/ 26680 w 60181"/>
                  <a:gd name="connsiteY1" fmla="*/ 0 h 40121"/>
                  <a:gd name="connsiteX2" fmla="*/ 26680 w 60181"/>
                  <a:gd name="connsiteY2" fmla="*/ 0 h 40121"/>
                  <a:gd name="connsiteX3" fmla="*/ 60182 w 60181"/>
                  <a:gd name="connsiteY3" fmla="*/ 20061 h 40121"/>
                  <a:gd name="connsiteX4" fmla="*/ 60182 w 60181"/>
                  <a:gd name="connsiteY4" fmla="*/ 40121 h 40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1" h="40121">
                    <a:moveTo>
                      <a:pt x="0" y="9830"/>
                    </a:moveTo>
                    <a:cubicBezTo>
                      <a:pt x="6687" y="4413"/>
                      <a:pt x="17319" y="0"/>
                      <a:pt x="26680" y="0"/>
                    </a:cubicBezTo>
                    <a:lnTo>
                      <a:pt x="26680" y="0"/>
                    </a:lnTo>
                    <a:cubicBezTo>
                      <a:pt x="41726" y="0"/>
                      <a:pt x="60182" y="11368"/>
                      <a:pt x="60182" y="20061"/>
                    </a:cubicBezTo>
                    <a:lnTo>
                      <a:pt x="60182" y="40121"/>
                    </a:lnTo>
                  </a:path>
                </a:pathLst>
              </a:custGeom>
              <a:noFill/>
              <a:ln w="12700" cap="flat">
                <a:solidFill>
                  <a:srgbClr val="44A68F"/>
                </a:solid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963269A5-29A6-4CAF-BD6D-8DC2BA7EFCF0}"/>
                  </a:ext>
                </a:extLst>
              </p:cNvPr>
              <p:cNvSpPr/>
              <p:nvPr/>
            </p:nvSpPr>
            <p:spPr>
              <a:xfrm>
                <a:off x="2558423" y="2589352"/>
                <a:ext cx="40121" cy="46807"/>
              </a:xfrm>
              <a:custGeom>
                <a:avLst/>
                <a:gdLst>
                  <a:gd name="connsiteX0" fmla="*/ 20061 w 40121"/>
                  <a:gd name="connsiteY0" fmla="*/ 0 h 46807"/>
                  <a:gd name="connsiteX1" fmla="*/ 40121 w 40121"/>
                  <a:gd name="connsiteY1" fmla="*/ 16851 h 46807"/>
                  <a:gd name="connsiteX2" fmla="*/ 40121 w 40121"/>
                  <a:gd name="connsiteY2" fmla="*/ 29957 h 46807"/>
                  <a:gd name="connsiteX3" fmla="*/ 20061 w 40121"/>
                  <a:gd name="connsiteY3" fmla="*/ 46808 h 46807"/>
                  <a:gd name="connsiteX4" fmla="*/ 0 w 40121"/>
                  <a:gd name="connsiteY4" fmla="*/ 29957 h 46807"/>
                  <a:gd name="connsiteX5" fmla="*/ 0 w 40121"/>
                  <a:gd name="connsiteY5" fmla="*/ 16851 h 46807"/>
                  <a:gd name="connsiteX6" fmla="*/ 20061 w 40121"/>
                  <a:gd name="connsiteY6" fmla="*/ 0 h 46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21" h="46807">
                    <a:moveTo>
                      <a:pt x="20061" y="0"/>
                    </a:moveTo>
                    <a:cubicBezTo>
                      <a:pt x="30425" y="0"/>
                      <a:pt x="40121" y="7556"/>
                      <a:pt x="40121" y="16851"/>
                    </a:cubicBezTo>
                    <a:lnTo>
                      <a:pt x="40121" y="29957"/>
                    </a:lnTo>
                    <a:cubicBezTo>
                      <a:pt x="40121" y="39252"/>
                      <a:pt x="30425" y="46808"/>
                      <a:pt x="20061" y="46808"/>
                    </a:cubicBezTo>
                    <a:cubicBezTo>
                      <a:pt x="9696" y="46808"/>
                      <a:pt x="0" y="39252"/>
                      <a:pt x="0" y="29957"/>
                    </a:cubicBezTo>
                    <a:lnTo>
                      <a:pt x="0" y="16851"/>
                    </a:lnTo>
                    <a:cubicBezTo>
                      <a:pt x="0" y="7556"/>
                      <a:pt x="9696" y="0"/>
                      <a:pt x="20061" y="0"/>
                    </a:cubicBezTo>
                    <a:close/>
                  </a:path>
                </a:pathLst>
              </a:custGeom>
              <a:noFill/>
              <a:ln w="12700" cap="flat">
                <a:solidFill>
                  <a:srgbClr val="44A68F"/>
                </a:solid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E79DB506-EA71-4E13-9F42-D4335940E2B6}"/>
                  </a:ext>
                </a:extLst>
              </p:cNvPr>
              <p:cNvSpPr/>
              <p:nvPr/>
            </p:nvSpPr>
            <p:spPr>
              <a:xfrm>
                <a:off x="2411312" y="2509110"/>
                <a:ext cx="80242" cy="106989"/>
              </a:xfrm>
              <a:custGeom>
                <a:avLst/>
                <a:gdLst>
                  <a:gd name="connsiteX0" fmla="*/ 40188 w 80242"/>
                  <a:gd name="connsiteY0" fmla="*/ 106989 h 106989"/>
                  <a:gd name="connsiteX1" fmla="*/ 80242 w 80242"/>
                  <a:gd name="connsiteY1" fmla="*/ 66868 h 106989"/>
                  <a:gd name="connsiteX2" fmla="*/ 80242 w 80242"/>
                  <a:gd name="connsiteY2" fmla="*/ 40121 h 106989"/>
                  <a:gd name="connsiteX3" fmla="*/ 40054 w 80242"/>
                  <a:gd name="connsiteY3" fmla="*/ 0 h 106989"/>
                  <a:gd name="connsiteX4" fmla="*/ 0 w 80242"/>
                  <a:gd name="connsiteY4" fmla="*/ 40121 h 106989"/>
                  <a:gd name="connsiteX5" fmla="*/ 0 w 80242"/>
                  <a:gd name="connsiteY5" fmla="*/ 66868 h 106989"/>
                  <a:gd name="connsiteX6" fmla="*/ 40188 w 80242"/>
                  <a:gd name="connsiteY6" fmla="*/ 106989 h 10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42" h="106989">
                    <a:moveTo>
                      <a:pt x="40188" y="106989"/>
                    </a:moveTo>
                    <a:cubicBezTo>
                      <a:pt x="62589" y="106989"/>
                      <a:pt x="80242" y="92212"/>
                      <a:pt x="80242" y="66868"/>
                    </a:cubicBezTo>
                    <a:lnTo>
                      <a:pt x="80242" y="40121"/>
                    </a:lnTo>
                    <a:cubicBezTo>
                      <a:pt x="80242" y="14778"/>
                      <a:pt x="62455" y="0"/>
                      <a:pt x="40054" y="0"/>
                    </a:cubicBezTo>
                    <a:cubicBezTo>
                      <a:pt x="17653" y="0"/>
                      <a:pt x="0" y="14778"/>
                      <a:pt x="0" y="40121"/>
                    </a:cubicBezTo>
                    <a:lnTo>
                      <a:pt x="0" y="66868"/>
                    </a:lnTo>
                    <a:cubicBezTo>
                      <a:pt x="0" y="92212"/>
                      <a:pt x="17787" y="106989"/>
                      <a:pt x="40188" y="106989"/>
                    </a:cubicBezTo>
                    <a:close/>
                  </a:path>
                </a:pathLst>
              </a:custGeom>
              <a:noFill/>
              <a:ln w="12700" cap="flat">
                <a:solidFill>
                  <a:srgbClr val="44A68F"/>
                </a:solid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EA441233-62B9-4BA4-AA36-42F798A77F0E}"/>
                  </a:ext>
                </a:extLst>
              </p:cNvPr>
              <p:cNvSpPr/>
              <p:nvPr/>
            </p:nvSpPr>
            <p:spPr>
              <a:xfrm>
                <a:off x="2364504" y="2635492"/>
                <a:ext cx="173790" cy="121031"/>
              </a:xfrm>
              <a:custGeom>
                <a:avLst/>
                <a:gdLst>
                  <a:gd name="connsiteX0" fmla="*/ 173791 w 173790"/>
                  <a:gd name="connsiteY0" fmla="*/ 121032 h 121031"/>
                  <a:gd name="connsiteX1" fmla="*/ 173724 w 173790"/>
                  <a:gd name="connsiteY1" fmla="*/ 51087 h 121031"/>
                  <a:gd name="connsiteX2" fmla="*/ 86795 w 173790"/>
                  <a:gd name="connsiteY2" fmla="*/ 0 h 121031"/>
                  <a:gd name="connsiteX3" fmla="*/ 0 w 173790"/>
                  <a:gd name="connsiteY3" fmla="*/ 51087 h 121031"/>
                  <a:gd name="connsiteX4" fmla="*/ 67 w 173790"/>
                  <a:gd name="connsiteY4" fmla="*/ 121032 h 12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790" h="121031">
                    <a:moveTo>
                      <a:pt x="173791" y="121032"/>
                    </a:moveTo>
                    <a:lnTo>
                      <a:pt x="173724" y="51087"/>
                    </a:lnTo>
                    <a:cubicBezTo>
                      <a:pt x="173724" y="17386"/>
                      <a:pt x="116418" y="0"/>
                      <a:pt x="86795" y="0"/>
                    </a:cubicBezTo>
                    <a:cubicBezTo>
                      <a:pt x="57239" y="0"/>
                      <a:pt x="0" y="17386"/>
                      <a:pt x="0" y="51087"/>
                    </a:cubicBezTo>
                    <a:lnTo>
                      <a:pt x="67" y="121032"/>
                    </a:lnTo>
                  </a:path>
                </a:pathLst>
              </a:custGeom>
              <a:noFill/>
              <a:ln w="12700" cap="flat">
                <a:solidFill>
                  <a:srgbClr val="44A68F"/>
                </a:solidFill>
                <a:prstDash val="solid"/>
                <a:miter/>
              </a:ln>
            </p:spPr>
            <p:txBody>
              <a:bodyPr rtlCol="0" anchor="ctr"/>
              <a:lstStyle/>
              <a:p>
                <a:endParaRPr lang="en-US" dirty="0"/>
              </a:p>
            </p:txBody>
          </p:sp>
        </p:grpSp>
      </p:grpSp>
      <p:grpSp>
        <p:nvGrpSpPr>
          <p:cNvPr id="118" name="Group 117">
            <a:extLst>
              <a:ext uri="{FF2B5EF4-FFF2-40B4-BE49-F238E27FC236}">
                <a16:creationId xmlns:a16="http://schemas.microsoft.com/office/drawing/2014/main" id="{B3D1575A-C1BA-49B0-9069-4924750CF525}"/>
              </a:ext>
            </a:extLst>
          </p:cNvPr>
          <p:cNvGrpSpPr/>
          <p:nvPr/>
        </p:nvGrpSpPr>
        <p:grpSpPr>
          <a:xfrm>
            <a:off x="5364499" y="1612904"/>
            <a:ext cx="412338" cy="58775"/>
            <a:chOff x="5652120" y="3166549"/>
            <a:chExt cx="412338" cy="58775"/>
          </a:xfrm>
        </p:grpSpPr>
        <p:sp>
          <p:nvSpPr>
            <p:cNvPr id="119" name="Freeform: Shape 118">
              <a:extLst>
                <a:ext uri="{FF2B5EF4-FFF2-40B4-BE49-F238E27FC236}">
                  <a16:creationId xmlns:a16="http://schemas.microsoft.com/office/drawing/2014/main" id="{C2DC76C0-8913-4AB1-A459-BC6FC6FBF860}"/>
                </a:ext>
              </a:extLst>
            </p:cNvPr>
            <p:cNvSpPr/>
            <p:nvPr/>
          </p:nvSpPr>
          <p:spPr>
            <a:xfrm flipH="1">
              <a:off x="5652120" y="3188846"/>
              <a:ext cx="382951" cy="14183"/>
            </a:xfrm>
            <a:custGeom>
              <a:avLst/>
              <a:gdLst>
                <a:gd name="connsiteX0" fmla="*/ 375860 w 382951"/>
                <a:gd name="connsiteY0" fmla="*/ 14183 h 14183"/>
                <a:gd name="connsiteX1" fmla="*/ 7092 w 382951"/>
                <a:gd name="connsiteY1" fmla="*/ 14183 h 14183"/>
                <a:gd name="connsiteX2" fmla="*/ 0 w 382951"/>
                <a:gd name="connsiteY2" fmla="*/ 7092 h 14183"/>
                <a:gd name="connsiteX3" fmla="*/ 7092 w 382951"/>
                <a:gd name="connsiteY3" fmla="*/ 0 h 14183"/>
                <a:gd name="connsiteX4" fmla="*/ 375860 w 382951"/>
                <a:gd name="connsiteY4" fmla="*/ 0 h 14183"/>
                <a:gd name="connsiteX5" fmla="*/ 382952 w 382951"/>
                <a:gd name="connsiteY5" fmla="*/ 7092 h 14183"/>
                <a:gd name="connsiteX6" fmla="*/ 375860 w 382951"/>
                <a:gd name="connsiteY6" fmla="*/ 14183 h 1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51" h="14183">
                  <a:moveTo>
                    <a:pt x="375860" y="14183"/>
                  </a:moveTo>
                  <a:lnTo>
                    <a:pt x="7092" y="14183"/>
                  </a:lnTo>
                  <a:cubicBezTo>
                    <a:pt x="3177" y="14183"/>
                    <a:pt x="0" y="11006"/>
                    <a:pt x="0" y="7092"/>
                  </a:cubicBezTo>
                  <a:cubicBezTo>
                    <a:pt x="0" y="3177"/>
                    <a:pt x="3177" y="0"/>
                    <a:pt x="7092" y="0"/>
                  </a:cubicBezTo>
                  <a:lnTo>
                    <a:pt x="375860" y="0"/>
                  </a:lnTo>
                  <a:cubicBezTo>
                    <a:pt x="379775" y="0"/>
                    <a:pt x="382952" y="3177"/>
                    <a:pt x="382952" y="7092"/>
                  </a:cubicBezTo>
                  <a:cubicBezTo>
                    <a:pt x="382952" y="11006"/>
                    <a:pt x="379775" y="14183"/>
                    <a:pt x="375860" y="14183"/>
                  </a:cubicBezTo>
                  <a:close/>
                </a:path>
              </a:pathLst>
            </a:custGeom>
            <a:solidFill>
              <a:srgbClr val="808080"/>
            </a:solidFill>
            <a:ln w="2836"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8E3053AF-61B0-4504-B258-078069722EB3}"/>
                </a:ext>
              </a:extLst>
            </p:cNvPr>
            <p:cNvSpPr/>
            <p:nvPr/>
          </p:nvSpPr>
          <p:spPr>
            <a:xfrm>
              <a:off x="6005683" y="3166549"/>
              <a:ext cx="58775" cy="58775"/>
            </a:xfrm>
            <a:custGeom>
              <a:avLst/>
              <a:gdLst>
                <a:gd name="connsiteX0" fmla="*/ 58776 w 58775"/>
                <a:gd name="connsiteY0" fmla="*/ 29388 h 58775"/>
                <a:gd name="connsiteX1" fmla="*/ 29388 w 58775"/>
                <a:gd name="connsiteY1" fmla="*/ 58776 h 58775"/>
                <a:gd name="connsiteX2" fmla="*/ 0 w 58775"/>
                <a:gd name="connsiteY2" fmla="*/ 29388 h 58775"/>
                <a:gd name="connsiteX3" fmla="*/ 29388 w 58775"/>
                <a:gd name="connsiteY3" fmla="*/ 0 h 58775"/>
                <a:gd name="connsiteX4" fmla="*/ 58776 w 58775"/>
                <a:gd name="connsiteY4" fmla="*/ 29388 h 58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75" h="58775">
                  <a:moveTo>
                    <a:pt x="58776" y="29388"/>
                  </a:moveTo>
                  <a:cubicBezTo>
                    <a:pt x="58776" y="45619"/>
                    <a:pt x="45619" y="58776"/>
                    <a:pt x="29388" y="58776"/>
                  </a:cubicBezTo>
                  <a:cubicBezTo>
                    <a:pt x="13157" y="58776"/>
                    <a:pt x="0" y="45619"/>
                    <a:pt x="0" y="29388"/>
                  </a:cubicBezTo>
                  <a:cubicBezTo>
                    <a:pt x="0" y="13157"/>
                    <a:pt x="13157" y="0"/>
                    <a:pt x="29388" y="0"/>
                  </a:cubicBezTo>
                  <a:cubicBezTo>
                    <a:pt x="45619" y="0"/>
                    <a:pt x="58776" y="13157"/>
                    <a:pt x="58776" y="29388"/>
                  </a:cubicBezTo>
                  <a:close/>
                </a:path>
              </a:pathLst>
            </a:custGeom>
            <a:solidFill>
              <a:srgbClr val="808080"/>
            </a:solidFill>
            <a:ln w="283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2028845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x Libris PowerPoint Template 2021_light.pptx  -  Read-Only" id="{E6967CE6-5FA3-49C2-93A1-EC1559CB142F}" vid="{B083ACA3-ECB4-4B32-94E9-066ECE64CA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4216B00C96C34F9FEB40E34BEB6B05" ma:contentTypeVersion="13" ma:contentTypeDescription="Create a new document." ma:contentTypeScope="" ma:versionID="95220f12d93a0c3d2948523f4abfc619">
  <xsd:schema xmlns:xsd="http://www.w3.org/2001/XMLSchema" xmlns:xs="http://www.w3.org/2001/XMLSchema" xmlns:p="http://schemas.microsoft.com/office/2006/metadata/properties" xmlns:ns3="74dd5ec3-1427-46e8-a24a-7d89bfb34403" xmlns:ns4="d66ab0f4-d659-463b-a1c4-9fb61d1597bf" targetNamespace="http://schemas.microsoft.com/office/2006/metadata/properties" ma:root="true" ma:fieldsID="1c4d6bc9023a3681940caabce80443b4" ns3:_="" ns4:_="">
    <xsd:import namespace="74dd5ec3-1427-46e8-a24a-7d89bfb34403"/>
    <xsd:import namespace="d66ab0f4-d659-463b-a1c4-9fb61d1597bf"/>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dd5ec3-1427-46e8-a24a-7d89bfb344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6ab0f4-d659-463b-a1c4-9fb61d1597b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1D0EBC-DE74-4B82-99A2-C2693F2F99F4}">
  <ds:schemaRefs>
    <ds:schemaRef ds:uri="http://www.w3.org/XML/1998/namespace"/>
    <ds:schemaRef ds:uri="http://schemas.microsoft.com/office/2006/documentManagement/types"/>
    <ds:schemaRef ds:uri="http://schemas.microsoft.com/office/2006/metadata/properties"/>
    <ds:schemaRef ds:uri="http://purl.org/dc/dcmitype/"/>
    <ds:schemaRef ds:uri="http://purl.org/dc/elements/1.1/"/>
    <ds:schemaRef ds:uri="d66ab0f4-d659-463b-a1c4-9fb61d1597bf"/>
    <ds:schemaRef ds:uri="http://schemas.microsoft.com/office/infopath/2007/PartnerControls"/>
    <ds:schemaRef ds:uri="http://schemas.openxmlformats.org/package/2006/metadata/core-properties"/>
    <ds:schemaRef ds:uri="74dd5ec3-1427-46e8-a24a-7d89bfb34403"/>
    <ds:schemaRef ds:uri="http://purl.org/dc/terms/"/>
  </ds:schemaRefs>
</ds:datastoreItem>
</file>

<file path=customXml/itemProps2.xml><?xml version="1.0" encoding="utf-8"?>
<ds:datastoreItem xmlns:ds="http://schemas.openxmlformats.org/officeDocument/2006/customXml" ds:itemID="{82260EC1-3551-4F4B-B512-1443F2EC7D27}">
  <ds:schemaRefs>
    <ds:schemaRef ds:uri="http://schemas.microsoft.com/sharepoint/v3/contenttype/forms"/>
  </ds:schemaRefs>
</ds:datastoreItem>
</file>

<file path=customXml/itemProps3.xml><?xml version="1.0" encoding="utf-8"?>
<ds:datastoreItem xmlns:ds="http://schemas.openxmlformats.org/officeDocument/2006/customXml" ds:itemID="{296C2438-936C-465D-AB97-DD81138BAD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dd5ec3-1427-46e8-a24a-7d89bfb34403"/>
    <ds:schemaRef ds:uri="d66ab0f4-d659-463b-a1c4-9fb61d159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Ex Libris PowerPoint Template 2021_light</Template>
  <TotalTime>5040</TotalTime>
  <Words>4437</Words>
  <Application>Microsoft Office PowerPoint</Application>
  <PresentationFormat>On-screen Show (16:9)</PresentationFormat>
  <Paragraphs>823</Paragraphs>
  <Slides>85</Slides>
  <Notes>33</Notes>
  <HiddenSlides>0</HiddenSlides>
  <MMClips>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85</vt:i4>
      </vt:variant>
    </vt:vector>
  </HeadingPairs>
  <TitlesOfParts>
    <vt:vector size="98" baseType="lpstr">
      <vt:lpstr>Arial</vt:lpstr>
      <vt:lpstr>Calibri</vt:lpstr>
      <vt:lpstr>Calibri Light</vt:lpstr>
      <vt:lpstr>Century Gothic</vt:lpstr>
      <vt:lpstr>Courier New</vt:lpstr>
      <vt:lpstr>Gill Sans</vt:lpstr>
      <vt:lpstr>Helvetica Light</vt:lpstr>
      <vt:lpstr>Open Sans Semibold</vt:lpstr>
      <vt:lpstr>Roboto Light</vt:lpstr>
      <vt:lpstr>Roboto Regular</vt:lpstr>
      <vt:lpstr>Tahoma</vt:lpstr>
      <vt:lpstr>Wingdings</vt:lpstr>
      <vt:lpstr>IGeLU_2016_16X9 (1)</vt:lpstr>
      <vt:lpstr>Ex Libris Update for eBug</vt:lpstr>
      <vt:lpstr>PowerPoint Presentation</vt:lpstr>
      <vt:lpstr>PowerPoint Presentation</vt:lpstr>
      <vt:lpstr>12 Months of Change</vt:lpstr>
      <vt:lpstr>PowerPoint Presentation</vt:lpstr>
      <vt:lpstr>Customer Satisfaction &amp; Experience</vt:lpstr>
      <vt:lpstr>Ex Libris and ProQuest Integrated Salesforce </vt:lpstr>
      <vt:lpstr>What We’re Hearing from You</vt:lpstr>
      <vt:lpstr>What We’re Hearing from You  Our Focus Areas</vt:lpstr>
      <vt:lpstr>Unchanged:  Ex Libris Core Mission: Supporting Your Success</vt:lpstr>
      <vt:lpstr>Customer Satisfaction &amp; Experience – Snapshot of Key Initiatives</vt:lpstr>
      <vt:lpstr>Discovery</vt:lpstr>
      <vt:lpstr>Flavors of discovery</vt:lpstr>
      <vt:lpstr>CDI – a scalable index, built for growth</vt:lpstr>
      <vt:lpstr>CDI for discovery – Focus areas</vt:lpstr>
      <vt:lpstr>PowerPoint Presentation</vt:lpstr>
      <vt:lpstr>User Experience</vt:lpstr>
      <vt:lpstr>Primo VE Adoption</vt:lpstr>
      <vt:lpstr>Focus on Primo VE Product Quality</vt:lpstr>
      <vt:lpstr>Alma</vt:lpstr>
      <vt:lpstr>Alma Product Focus Areas</vt:lpstr>
      <vt:lpstr>Simplicity</vt:lpstr>
      <vt:lpstr>Extensibility</vt:lpstr>
      <vt:lpstr>Quality</vt:lpstr>
      <vt:lpstr>Serviceability</vt:lpstr>
      <vt:lpstr>Performance – 2020 Highlights</vt:lpstr>
      <vt:lpstr>User Experience – An ongoing commitment</vt:lpstr>
      <vt:lpstr>New Metadata Editor – just a reminder</vt:lpstr>
      <vt:lpstr>Focus on Alma Product Quality</vt:lpstr>
      <vt:lpstr>RapidILL/Rapido Product Update</vt:lpstr>
      <vt:lpstr>A global community focused on a high level of resource sharing</vt:lpstr>
      <vt:lpstr>RapidILL Integration with Alma</vt:lpstr>
      <vt:lpstr>Internet Archive – RapidILL Pilot</vt:lpstr>
      <vt:lpstr>Rapido as an enabler for agility is focused on: </vt:lpstr>
      <vt:lpstr>User experience and expectations</vt:lpstr>
      <vt:lpstr>Move from a library focused experience </vt:lpstr>
      <vt:lpstr>To a patron intuitive service </vt:lpstr>
      <vt:lpstr>PowerPoint Presentation</vt:lpstr>
      <vt:lpstr>Rapido Main Initiatives</vt:lpstr>
      <vt:lpstr>Resource sharing – part of a bigger picture </vt:lpstr>
      <vt:lpstr>A new community platform - https://ill.circle.so</vt:lpstr>
      <vt:lpstr>PowerPoint Presentation</vt:lpstr>
      <vt:lpstr>Meet ProQuest Rialto</vt:lpstr>
      <vt:lpstr>Naturally efficient workflows</vt:lpstr>
      <vt:lpstr>In Rialto: One click into the market</vt:lpstr>
      <vt:lpstr>Ordering Approval &amp; Checkout</vt:lpstr>
      <vt:lpstr>Recommendations: A transformative approach</vt:lpstr>
      <vt:lpstr>Built on the Ex Libris Higher – Ed Cloud Platform </vt:lpstr>
      <vt:lpstr>Leganto</vt:lpstr>
      <vt:lpstr>The Library and Its Services: Faculty Perception and Aspiration</vt:lpstr>
      <vt:lpstr>Challenges and Opportunities</vt:lpstr>
      <vt:lpstr>Course resource lists made easy</vt:lpstr>
      <vt:lpstr>PowerPoint Presentation</vt:lpstr>
      <vt:lpstr>Coming Next:  Responsive Reading </vt:lpstr>
      <vt:lpstr>The Opportunity for Libraries: Supporting the Research Enterprise</vt:lpstr>
      <vt:lpstr>Researchers Spend ~45% of their Time on Admin Tasks</vt:lpstr>
      <vt:lpstr>Esploro Research Information Management Solution</vt:lpstr>
      <vt:lpstr>New paper:  Smart Harvesting AI Growing your Research Information Hub</vt:lpstr>
      <vt:lpstr>PowerPoint Presentation</vt:lpstr>
      <vt:lpstr>Content Operations</vt:lpstr>
      <vt:lpstr>The Content Triangle</vt:lpstr>
      <vt:lpstr>Back to Basics</vt:lpstr>
      <vt:lpstr>Data Quality</vt:lpstr>
      <vt:lpstr>Rights Processing and Tools</vt:lpstr>
      <vt:lpstr>Customer Success</vt:lpstr>
      <vt:lpstr>New Status Page</vt:lpstr>
      <vt:lpstr>Chat Support Customer Experience and Rollout</vt:lpstr>
      <vt:lpstr>Chat Usage Statistics in NA</vt:lpstr>
      <vt:lpstr>Alma Success From Day One </vt:lpstr>
      <vt:lpstr>Realizing More Value from Alma Year over Year</vt:lpstr>
      <vt:lpstr>Diversity, Inclusion, Equity and Combating Bias at Ex Libris</vt:lpstr>
      <vt:lpstr>Our approach and focus areas</vt:lpstr>
      <vt:lpstr>Anti-bias: Our path</vt:lpstr>
      <vt:lpstr>Products and technology, especially discovery</vt:lpstr>
      <vt:lpstr>Do we have bias in our systems?</vt:lpstr>
      <vt:lpstr>Technology approach</vt:lpstr>
      <vt:lpstr>Employee Diversification and Education</vt:lpstr>
      <vt:lpstr>Committed to Staff Awareness Training</vt:lpstr>
      <vt:lpstr>Internal Discussion of</vt:lpstr>
      <vt:lpstr>Select diversity &amp; inclusion initiatives at Ex Libris and ProQuest</vt:lpstr>
      <vt:lpstr>PowerPoint Presentation</vt:lpstr>
      <vt:lpstr>ELUNA/IGeLU Goals</vt:lpstr>
      <vt:lpstr>Our commitment</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Burke</dc:creator>
  <cp:lastModifiedBy>You, Tao</cp:lastModifiedBy>
  <cp:revision>65</cp:revision>
  <dcterms:created xsi:type="dcterms:W3CDTF">2021-06-13T01:12:15Z</dcterms:created>
  <dcterms:modified xsi:type="dcterms:W3CDTF">2021-06-24T18:40:13Z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y fmtid="{D5CDD505-2E9C-101B-9397-08002B2CF9AE}" pid="5" name="ContentTypeId">
    <vt:lpwstr>0x0101002D4216B00C96C34F9FEB40E34BEB6B05</vt:lpwstr>
  </property>
</Properties>
</file>