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7" r:id="rId2"/>
    <p:sldId id="258" r:id="rId3"/>
    <p:sldId id="259" r:id="rId4"/>
    <p:sldId id="298" r:id="rId5"/>
    <p:sldId id="272" r:id="rId6"/>
    <p:sldId id="297" r:id="rId7"/>
    <p:sldId id="265" r:id="rId8"/>
    <p:sldId id="266" r:id="rId9"/>
    <p:sldId id="267" r:id="rId10"/>
    <p:sldId id="262" r:id="rId11"/>
    <p:sldId id="260" r:id="rId12"/>
    <p:sldId id="290" r:id="rId13"/>
    <p:sldId id="288" r:id="rId14"/>
    <p:sldId id="280" r:id="rId15"/>
    <p:sldId id="289" r:id="rId16"/>
    <p:sldId id="274" r:id="rId17"/>
    <p:sldId id="282" r:id="rId18"/>
    <p:sldId id="275" r:id="rId19"/>
    <p:sldId id="281" r:id="rId20"/>
    <p:sldId id="283" r:id="rId21"/>
    <p:sldId id="284" r:id="rId22"/>
    <p:sldId id="270" r:id="rId23"/>
    <p:sldId id="276" r:id="rId24"/>
    <p:sldId id="278" r:id="rId25"/>
    <p:sldId id="295" r:id="rId26"/>
    <p:sldId id="285" r:id="rId27"/>
    <p:sldId id="277" r:id="rId28"/>
    <p:sldId id="273" r:id="rId29"/>
    <p:sldId id="268" r:id="rId30"/>
    <p:sldId id="291" r:id="rId31"/>
    <p:sldId id="287" r:id="rId32"/>
    <p:sldId id="292" r:id="rId33"/>
    <p:sldId id="271" r:id="rId34"/>
    <p:sldId id="293" r:id="rId35"/>
    <p:sldId id="269" r:id="rId36"/>
    <p:sldId id="261" r:id="rId37"/>
    <p:sldId id="264" r:id="rId38"/>
    <p:sldId id="294" r:id="rId39"/>
    <p:sldId id="263" r:id="rId4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 userDrawn="1">
          <p15:clr>
            <a:srgbClr val="A4A3A4"/>
          </p15:clr>
        </p15:guide>
        <p15:guide id="2" pos="2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32A0"/>
    <a:srgbClr val="0033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9AB85C-2983-EC46-8AB5-D59DFF6BB107}" v="229" dt="2023-06-16T15:41:27.8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43"/>
    <p:restoredTop sz="68037"/>
  </p:normalViewPr>
  <p:slideViewPr>
    <p:cSldViewPr snapToGrid="0" snapToObjects="1">
      <p:cViewPr varScale="1">
        <p:scale>
          <a:sx n="83" d="100"/>
          <a:sy n="83" d="100"/>
        </p:scale>
        <p:origin x="1592" y="184"/>
      </p:cViewPr>
      <p:guideLst>
        <p:guide orient="horz" pos="1152"/>
        <p:guide pos="216"/>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yberg, Cindi" userId="79061831-d6be-4c77-adc5-06f821a02d42" providerId="ADAL" clId="{6A9AB85C-2983-EC46-8AB5-D59DFF6BB107}"/>
    <pc:docChg chg="undo redo custSel addSld delSld modSld sldOrd modNotesMaster">
      <pc:chgData name="Blyberg, Cindi" userId="79061831-d6be-4c77-adc5-06f821a02d42" providerId="ADAL" clId="{6A9AB85C-2983-EC46-8AB5-D59DFF6BB107}" dt="2023-06-28T19:03:12.517" v="33670" actId="478"/>
      <pc:docMkLst>
        <pc:docMk/>
      </pc:docMkLst>
      <pc:sldChg chg="modSp mod modNotesTx">
        <pc:chgData name="Blyberg, Cindi" userId="79061831-d6be-4c77-adc5-06f821a02d42" providerId="ADAL" clId="{6A9AB85C-2983-EC46-8AB5-D59DFF6BB107}" dt="2023-06-27T17:43:38.263" v="33024" actId="20577"/>
        <pc:sldMkLst>
          <pc:docMk/>
          <pc:sldMk cId="4227384525" sldId="257"/>
        </pc:sldMkLst>
        <pc:spChg chg="mod">
          <ac:chgData name="Blyberg, Cindi" userId="79061831-d6be-4c77-adc5-06f821a02d42" providerId="ADAL" clId="{6A9AB85C-2983-EC46-8AB5-D59DFF6BB107}" dt="2023-06-13T21:50:53.007" v="21791" actId="1076"/>
          <ac:spMkLst>
            <pc:docMk/>
            <pc:sldMk cId="4227384525" sldId="257"/>
            <ac:spMk id="2" creationId="{FF904086-421E-9C47-8629-382F2C02D0AF}"/>
          </ac:spMkLst>
        </pc:spChg>
        <pc:spChg chg="mod">
          <ac:chgData name="Blyberg, Cindi" userId="79061831-d6be-4c77-adc5-06f821a02d42" providerId="ADAL" clId="{6A9AB85C-2983-EC46-8AB5-D59DFF6BB107}" dt="2023-06-27T17:42:41.899" v="32702" actId="20577"/>
          <ac:spMkLst>
            <pc:docMk/>
            <pc:sldMk cId="4227384525" sldId="257"/>
            <ac:spMk id="3" creationId="{4E459C6F-ECC6-AA47-99B8-36EBA5FA416A}"/>
          </ac:spMkLst>
        </pc:spChg>
        <pc:spChg chg="mod">
          <ac:chgData name="Blyberg, Cindi" userId="79061831-d6be-4c77-adc5-06f821a02d42" providerId="ADAL" clId="{6A9AB85C-2983-EC46-8AB5-D59DFF6BB107}" dt="2023-06-09T13:05:22.412" v="730" actId="1036"/>
          <ac:spMkLst>
            <pc:docMk/>
            <pc:sldMk cId="4227384525" sldId="257"/>
            <ac:spMk id="5" creationId="{8FDBDDBF-7AD5-6F41-9E3C-6F5FC3610BAF}"/>
          </ac:spMkLst>
        </pc:spChg>
        <pc:picChg chg="mod modCrop">
          <ac:chgData name="Blyberg, Cindi" userId="79061831-d6be-4c77-adc5-06f821a02d42" providerId="ADAL" clId="{6A9AB85C-2983-EC46-8AB5-D59DFF6BB107}" dt="2023-06-12T21:24:23.608" v="21332" actId="962"/>
          <ac:picMkLst>
            <pc:docMk/>
            <pc:sldMk cId="4227384525" sldId="257"/>
            <ac:picMk id="8" creationId="{73B1DC4E-17D4-38A5-6790-B40D4F28E154}"/>
          </ac:picMkLst>
        </pc:picChg>
      </pc:sldChg>
      <pc:sldChg chg="addSp delSp modSp mod">
        <pc:chgData name="Blyberg, Cindi" userId="79061831-d6be-4c77-adc5-06f821a02d42" providerId="ADAL" clId="{6A9AB85C-2983-EC46-8AB5-D59DFF6BB107}" dt="2023-06-13T23:45:26.303" v="23583" actId="20577"/>
        <pc:sldMkLst>
          <pc:docMk/>
          <pc:sldMk cId="1828976392" sldId="258"/>
        </pc:sldMkLst>
        <pc:spChg chg="mod">
          <ac:chgData name="Blyberg, Cindi" userId="79061831-d6be-4c77-adc5-06f821a02d42" providerId="ADAL" clId="{6A9AB85C-2983-EC46-8AB5-D59DFF6BB107}" dt="2023-06-12T18:23:17.970" v="14893" actId="255"/>
          <ac:spMkLst>
            <pc:docMk/>
            <pc:sldMk cId="1828976392" sldId="258"/>
            <ac:spMk id="2" creationId="{AEA69AF3-AAAB-A543-BCC8-B730B605C260}"/>
          </ac:spMkLst>
        </pc:spChg>
        <pc:spChg chg="mod">
          <ac:chgData name="Blyberg, Cindi" userId="79061831-d6be-4c77-adc5-06f821a02d42" providerId="ADAL" clId="{6A9AB85C-2983-EC46-8AB5-D59DFF6BB107}" dt="2023-06-13T23:45:26.303" v="23583" actId="20577"/>
          <ac:spMkLst>
            <pc:docMk/>
            <pc:sldMk cId="1828976392" sldId="258"/>
            <ac:spMk id="3" creationId="{478B4337-C608-5543-B1A7-4245F6379DC9}"/>
          </ac:spMkLst>
        </pc:spChg>
        <pc:spChg chg="add del mod">
          <ac:chgData name="Blyberg, Cindi" userId="79061831-d6be-4c77-adc5-06f821a02d42" providerId="ADAL" clId="{6A9AB85C-2983-EC46-8AB5-D59DFF6BB107}" dt="2023-06-09T12:58:25.521" v="578"/>
          <ac:spMkLst>
            <pc:docMk/>
            <pc:sldMk cId="1828976392" sldId="258"/>
            <ac:spMk id="10" creationId="{A057F114-CEAE-7840-1235-9429DD3F97F7}"/>
          </ac:spMkLst>
        </pc:spChg>
        <pc:spChg chg="add del mod">
          <ac:chgData name="Blyberg, Cindi" userId="79061831-d6be-4c77-adc5-06f821a02d42" providerId="ADAL" clId="{6A9AB85C-2983-EC46-8AB5-D59DFF6BB107}" dt="2023-06-09T12:59:38.720" v="614"/>
          <ac:spMkLst>
            <pc:docMk/>
            <pc:sldMk cId="1828976392" sldId="258"/>
            <ac:spMk id="12" creationId="{6EFEAAF7-3FF9-8A9E-387D-58250FE024BD}"/>
          </ac:spMkLst>
        </pc:spChg>
        <pc:picChg chg="add del mod">
          <ac:chgData name="Blyberg, Cindi" userId="79061831-d6be-4c77-adc5-06f821a02d42" providerId="ADAL" clId="{6A9AB85C-2983-EC46-8AB5-D59DFF6BB107}" dt="2023-06-09T12:59:48.866" v="625" actId="14100"/>
          <ac:picMkLst>
            <pc:docMk/>
            <pc:sldMk cId="1828976392" sldId="258"/>
            <ac:picMk id="8" creationId="{B9EF2962-643C-2CD9-E072-BE4FE902A80F}"/>
          </ac:picMkLst>
        </pc:picChg>
        <pc:picChg chg="add del mod">
          <ac:chgData name="Blyberg, Cindi" userId="79061831-d6be-4c77-adc5-06f821a02d42" providerId="ADAL" clId="{6A9AB85C-2983-EC46-8AB5-D59DFF6BB107}" dt="2023-06-09T12:59:44.934" v="624" actId="1036"/>
          <ac:picMkLst>
            <pc:docMk/>
            <pc:sldMk cId="1828976392" sldId="258"/>
            <ac:picMk id="9" creationId="{2954F499-CAC7-2B4C-48E0-660B7BB5197D}"/>
          </ac:picMkLst>
        </pc:picChg>
        <pc:picChg chg="add del mod">
          <ac:chgData name="Blyberg, Cindi" userId="79061831-d6be-4c77-adc5-06f821a02d42" providerId="ADAL" clId="{6A9AB85C-2983-EC46-8AB5-D59DFF6BB107}" dt="2023-06-09T12:58:25.521" v="578"/>
          <ac:picMkLst>
            <pc:docMk/>
            <pc:sldMk cId="1828976392" sldId="258"/>
            <ac:picMk id="11" creationId="{87AF64FC-21E4-0844-91D6-A7FFC13AEA72}"/>
          </ac:picMkLst>
        </pc:picChg>
        <pc:picChg chg="add del mod">
          <ac:chgData name="Blyberg, Cindi" userId="79061831-d6be-4c77-adc5-06f821a02d42" providerId="ADAL" clId="{6A9AB85C-2983-EC46-8AB5-D59DFF6BB107}" dt="2023-06-09T12:59:38.720" v="614"/>
          <ac:picMkLst>
            <pc:docMk/>
            <pc:sldMk cId="1828976392" sldId="258"/>
            <ac:picMk id="13" creationId="{1F47F752-6E4D-A7BE-2C9B-BCCFCFD1CA16}"/>
          </ac:picMkLst>
        </pc:picChg>
      </pc:sldChg>
      <pc:sldChg chg="addSp delSp modSp mod modNotesTx">
        <pc:chgData name="Blyberg, Cindi" userId="79061831-d6be-4c77-adc5-06f821a02d42" providerId="ADAL" clId="{6A9AB85C-2983-EC46-8AB5-D59DFF6BB107}" dt="2023-06-28T18:58:32.313" v="33073" actId="20577"/>
        <pc:sldMkLst>
          <pc:docMk/>
          <pc:sldMk cId="1085010846" sldId="259"/>
        </pc:sldMkLst>
        <pc:spChg chg="mod">
          <ac:chgData name="Blyberg, Cindi" userId="79061831-d6be-4c77-adc5-06f821a02d42" providerId="ADAL" clId="{6A9AB85C-2983-EC46-8AB5-D59DFF6BB107}" dt="2023-06-12T18:23:22.685" v="14894" actId="255"/>
          <ac:spMkLst>
            <pc:docMk/>
            <pc:sldMk cId="1085010846" sldId="259"/>
            <ac:spMk id="2" creationId="{B029858F-0950-F042-AF4A-3E2794A72A46}"/>
          </ac:spMkLst>
        </pc:spChg>
        <pc:spChg chg="mod">
          <ac:chgData name="Blyberg, Cindi" userId="79061831-d6be-4c77-adc5-06f821a02d42" providerId="ADAL" clId="{6A9AB85C-2983-EC46-8AB5-D59DFF6BB107}" dt="2023-06-13T21:18:15.571" v="21725" actId="1076"/>
          <ac:spMkLst>
            <pc:docMk/>
            <pc:sldMk cId="1085010846" sldId="259"/>
            <ac:spMk id="3" creationId="{DC35BBDD-AE30-5D4B-8309-FEDC2E62E49D}"/>
          </ac:spMkLst>
        </pc:spChg>
        <pc:spChg chg="mod">
          <ac:chgData name="Blyberg, Cindi" userId="79061831-d6be-4c77-adc5-06f821a02d42" providerId="ADAL" clId="{6A9AB85C-2983-EC46-8AB5-D59DFF6BB107}" dt="2023-06-13T21:21:01.230" v="21758" actId="27636"/>
          <ac:spMkLst>
            <pc:docMk/>
            <pc:sldMk cId="1085010846" sldId="259"/>
            <ac:spMk id="4" creationId="{F4B4774E-F2E6-034C-BD6B-17A747895AEC}"/>
          </ac:spMkLst>
        </pc:spChg>
        <pc:spChg chg="add mod">
          <ac:chgData name="Blyberg, Cindi" userId="79061831-d6be-4c77-adc5-06f821a02d42" providerId="ADAL" clId="{6A9AB85C-2983-EC46-8AB5-D59DFF6BB107}" dt="2023-06-12T18:19:58.112" v="14823" actId="3626"/>
          <ac:spMkLst>
            <pc:docMk/>
            <pc:sldMk cId="1085010846" sldId="259"/>
            <ac:spMk id="8" creationId="{0CD991A2-553A-492A-3770-F83DF1BD36B3}"/>
          </ac:spMkLst>
        </pc:spChg>
        <pc:spChg chg="add del mod">
          <ac:chgData name="Blyberg, Cindi" userId="79061831-d6be-4c77-adc5-06f821a02d42" providerId="ADAL" clId="{6A9AB85C-2983-EC46-8AB5-D59DFF6BB107}" dt="2023-06-12T19:57:35.526" v="15388"/>
          <ac:spMkLst>
            <pc:docMk/>
            <pc:sldMk cId="1085010846" sldId="259"/>
            <ac:spMk id="9" creationId="{A73E6030-F7F0-337E-5CB1-0C2DFDBB69B1}"/>
          </ac:spMkLst>
        </pc:spChg>
        <pc:spChg chg="add del mod">
          <ac:chgData name="Blyberg, Cindi" userId="79061831-d6be-4c77-adc5-06f821a02d42" providerId="ADAL" clId="{6A9AB85C-2983-EC46-8AB5-D59DFF6BB107}" dt="2023-06-12T19:57:36.423" v="15390"/>
          <ac:spMkLst>
            <pc:docMk/>
            <pc:sldMk cId="1085010846" sldId="259"/>
            <ac:spMk id="10" creationId="{31E125F7-37D6-3515-9235-4BED001CC9EE}"/>
          </ac:spMkLst>
        </pc:spChg>
        <pc:spChg chg="add del mod">
          <ac:chgData name="Blyberg, Cindi" userId="79061831-d6be-4c77-adc5-06f821a02d42" providerId="ADAL" clId="{6A9AB85C-2983-EC46-8AB5-D59DFF6BB107}" dt="2023-06-09T12:59:24.766" v="606"/>
          <ac:spMkLst>
            <pc:docMk/>
            <pc:sldMk cId="1085010846" sldId="259"/>
            <ac:spMk id="12" creationId="{F4C57CD1-22A7-A55A-CF73-FC73B73A01AC}"/>
          </ac:spMkLst>
        </pc:spChg>
        <pc:picChg chg="add del">
          <ac:chgData name="Blyberg, Cindi" userId="79061831-d6be-4c77-adc5-06f821a02d42" providerId="ADAL" clId="{6A9AB85C-2983-EC46-8AB5-D59DFF6BB107}" dt="2023-06-09T12:59:53.847" v="626" actId="478"/>
          <ac:picMkLst>
            <pc:docMk/>
            <pc:sldMk cId="1085010846" sldId="259"/>
            <ac:picMk id="8" creationId="{701F3A5E-142D-9572-4FF0-828D260FB9B0}"/>
          </ac:picMkLst>
        </pc:picChg>
        <pc:picChg chg="add del">
          <ac:chgData name="Blyberg, Cindi" userId="79061831-d6be-4c77-adc5-06f821a02d42" providerId="ADAL" clId="{6A9AB85C-2983-EC46-8AB5-D59DFF6BB107}" dt="2023-06-09T12:59:53.847" v="626" actId="478"/>
          <ac:picMkLst>
            <pc:docMk/>
            <pc:sldMk cId="1085010846" sldId="259"/>
            <ac:picMk id="9" creationId="{E02BC4AC-D034-1E09-E767-379E37E16BC5}"/>
          </ac:picMkLst>
        </pc:picChg>
        <pc:picChg chg="add del mod">
          <ac:chgData name="Blyberg, Cindi" userId="79061831-d6be-4c77-adc5-06f821a02d42" providerId="ADAL" clId="{6A9AB85C-2983-EC46-8AB5-D59DFF6BB107}" dt="2023-06-09T12:59:24.766" v="606"/>
          <ac:picMkLst>
            <pc:docMk/>
            <pc:sldMk cId="1085010846" sldId="259"/>
            <ac:picMk id="13" creationId="{E98ECEEE-2081-ED10-375F-A57EEF76BFBD}"/>
          </ac:picMkLst>
        </pc:picChg>
        <pc:picChg chg="add mod">
          <ac:chgData name="Blyberg, Cindi" userId="79061831-d6be-4c77-adc5-06f821a02d42" providerId="ADAL" clId="{6A9AB85C-2983-EC46-8AB5-D59DFF6BB107}" dt="2023-06-09T12:59:54.226" v="627"/>
          <ac:picMkLst>
            <pc:docMk/>
            <pc:sldMk cId="1085010846" sldId="259"/>
            <ac:picMk id="14" creationId="{BA5FE5E2-8763-A1DF-F089-E6F76E2D1DAC}"/>
          </ac:picMkLst>
        </pc:picChg>
        <pc:picChg chg="add mod">
          <ac:chgData name="Blyberg, Cindi" userId="79061831-d6be-4c77-adc5-06f821a02d42" providerId="ADAL" clId="{6A9AB85C-2983-EC46-8AB5-D59DFF6BB107}" dt="2023-06-09T12:59:54.226" v="627"/>
          <ac:picMkLst>
            <pc:docMk/>
            <pc:sldMk cId="1085010846" sldId="259"/>
            <ac:picMk id="15" creationId="{DFBFD363-21D5-2DDA-3927-5C0BCD01D1B5}"/>
          </ac:picMkLst>
        </pc:picChg>
      </pc:sldChg>
      <pc:sldChg chg="addSp delSp modSp mod ord modNotesTx">
        <pc:chgData name="Blyberg, Cindi" userId="79061831-d6be-4c77-adc5-06f821a02d42" providerId="ADAL" clId="{6A9AB85C-2983-EC46-8AB5-D59DFF6BB107}" dt="2023-06-15T15:05:49.204" v="31604" actId="1035"/>
        <pc:sldMkLst>
          <pc:docMk/>
          <pc:sldMk cId="1979324739" sldId="260"/>
        </pc:sldMkLst>
        <pc:spChg chg="add mod">
          <ac:chgData name="Blyberg, Cindi" userId="79061831-d6be-4c77-adc5-06f821a02d42" providerId="ADAL" clId="{6A9AB85C-2983-EC46-8AB5-D59DFF6BB107}" dt="2023-06-12T16:40:21.954" v="10446" actId="1076"/>
          <ac:spMkLst>
            <pc:docMk/>
            <pc:sldMk cId="1979324739" sldId="260"/>
            <ac:spMk id="3" creationId="{74ACA7AE-D2AB-978A-BDCF-F334CCEA81FC}"/>
          </ac:spMkLst>
        </pc:spChg>
        <pc:spChg chg="del">
          <ac:chgData name="Blyberg, Cindi" userId="79061831-d6be-4c77-adc5-06f821a02d42" providerId="ADAL" clId="{6A9AB85C-2983-EC46-8AB5-D59DFF6BB107}" dt="2023-06-09T19:47:03.377" v="1254" actId="478"/>
          <ac:spMkLst>
            <pc:docMk/>
            <pc:sldMk cId="1979324739" sldId="260"/>
            <ac:spMk id="4" creationId="{AF81BE10-6BFC-FB4E-B6A4-46EE0B706BB4}"/>
          </ac:spMkLst>
        </pc:spChg>
        <pc:spChg chg="add del mod">
          <ac:chgData name="Blyberg, Cindi" userId="79061831-d6be-4c77-adc5-06f821a02d42" providerId="ADAL" clId="{6A9AB85C-2983-EC46-8AB5-D59DFF6BB107}" dt="2023-06-09T19:47:06.159" v="1255" actId="478"/>
          <ac:spMkLst>
            <pc:docMk/>
            <pc:sldMk cId="1979324739" sldId="260"/>
            <ac:spMk id="8" creationId="{F53F8F65-2609-7E38-CDEC-5D15B9DEA860}"/>
          </ac:spMkLst>
        </pc:spChg>
        <pc:picChg chg="add del mod">
          <ac:chgData name="Blyberg, Cindi" userId="79061831-d6be-4c77-adc5-06f821a02d42" providerId="ADAL" clId="{6A9AB85C-2983-EC46-8AB5-D59DFF6BB107}" dt="2023-06-09T19:51:18.027" v="1296" actId="478"/>
          <ac:picMkLst>
            <pc:docMk/>
            <pc:sldMk cId="1979324739" sldId="260"/>
            <ac:picMk id="2" creationId="{11A77E8B-3866-2BA5-88D5-59AE11BA445F}"/>
          </ac:picMkLst>
        </pc:picChg>
        <pc:picChg chg="add mod">
          <ac:chgData name="Blyberg, Cindi" userId="79061831-d6be-4c77-adc5-06f821a02d42" providerId="ADAL" clId="{6A9AB85C-2983-EC46-8AB5-D59DFF6BB107}" dt="2023-06-12T19:58:44.103" v="15958" actId="962"/>
          <ac:picMkLst>
            <pc:docMk/>
            <pc:sldMk cId="1979324739" sldId="260"/>
            <ac:picMk id="2" creationId="{DDC96285-4CB4-AD74-837B-7D9A6562511D}"/>
          </ac:picMkLst>
        </pc:picChg>
        <pc:picChg chg="add del mod">
          <ac:chgData name="Blyberg, Cindi" userId="79061831-d6be-4c77-adc5-06f821a02d42" providerId="ADAL" clId="{6A9AB85C-2983-EC46-8AB5-D59DFF6BB107}" dt="2023-06-15T15:04:39.871" v="31588"/>
          <ac:picMkLst>
            <pc:docMk/>
            <pc:sldMk cId="1979324739" sldId="260"/>
            <ac:picMk id="4" creationId="{8CE04A3F-2BC0-1C4F-BE0E-B92A00E726B8}"/>
          </ac:picMkLst>
        </pc:picChg>
        <pc:picChg chg="del">
          <ac:chgData name="Blyberg, Cindi" userId="79061831-d6be-4c77-adc5-06f821a02d42" providerId="ADAL" clId="{6A9AB85C-2983-EC46-8AB5-D59DFF6BB107}" dt="2023-06-09T13:00:24.594" v="640" actId="478"/>
          <ac:picMkLst>
            <pc:docMk/>
            <pc:sldMk cId="1979324739" sldId="260"/>
            <ac:picMk id="8" creationId="{42D2D83B-2853-A0FC-5756-0FEADDD0B2E6}"/>
          </ac:picMkLst>
        </pc:picChg>
        <pc:picChg chg="add del mod">
          <ac:chgData name="Blyberg, Cindi" userId="79061831-d6be-4c77-adc5-06f821a02d42" providerId="ADAL" clId="{6A9AB85C-2983-EC46-8AB5-D59DFF6BB107}" dt="2023-06-15T15:05:06.981" v="31599"/>
          <ac:picMkLst>
            <pc:docMk/>
            <pc:sldMk cId="1979324739" sldId="260"/>
            <ac:picMk id="8" creationId="{6F77047B-C2A4-7991-32AC-FAFED1A3EE11}"/>
          </ac:picMkLst>
        </pc:picChg>
        <pc:picChg chg="add mod">
          <ac:chgData name="Blyberg, Cindi" userId="79061831-d6be-4c77-adc5-06f821a02d42" providerId="ADAL" clId="{6A9AB85C-2983-EC46-8AB5-D59DFF6BB107}" dt="2023-06-15T15:05:49.204" v="31604" actId="1035"/>
          <ac:picMkLst>
            <pc:docMk/>
            <pc:sldMk cId="1979324739" sldId="260"/>
            <ac:picMk id="9" creationId="{284020B5-2D96-83D6-0674-5231EE3004BA}"/>
          </ac:picMkLst>
        </pc:picChg>
        <pc:picChg chg="del">
          <ac:chgData name="Blyberg, Cindi" userId="79061831-d6be-4c77-adc5-06f821a02d42" providerId="ADAL" clId="{6A9AB85C-2983-EC46-8AB5-D59DFF6BB107}" dt="2023-06-09T13:00:24.594" v="640" actId="478"/>
          <ac:picMkLst>
            <pc:docMk/>
            <pc:sldMk cId="1979324739" sldId="260"/>
            <ac:picMk id="9" creationId="{5B097B56-D405-A971-D15B-D1A7D76A0C7F}"/>
          </ac:picMkLst>
        </pc:picChg>
        <pc:picChg chg="add del mod">
          <ac:chgData name="Blyberg, Cindi" userId="79061831-d6be-4c77-adc5-06f821a02d42" providerId="ADAL" clId="{6A9AB85C-2983-EC46-8AB5-D59DFF6BB107}" dt="2023-06-12T16:26:28.086" v="10214" actId="478"/>
          <ac:picMkLst>
            <pc:docMk/>
            <pc:sldMk cId="1979324739" sldId="260"/>
            <ac:picMk id="9" creationId="{762E7C2D-400C-711D-B138-C9EB589C1CA3}"/>
          </ac:picMkLst>
        </pc:picChg>
        <pc:picChg chg="del">
          <ac:chgData name="Blyberg, Cindi" userId="79061831-d6be-4c77-adc5-06f821a02d42" providerId="ADAL" clId="{6A9AB85C-2983-EC46-8AB5-D59DFF6BB107}" dt="2023-06-09T19:46:58.390" v="1252" actId="478"/>
          <ac:picMkLst>
            <pc:docMk/>
            <pc:sldMk cId="1979324739" sldId="260"/>
            <ac:picMk id="10" creationId="{23362511-B2F7-075B-2ECA-0472BEF187FE}"/>
          </ac:picMkLst>
        </pc:picChg>
        <pc:picChg chg="add mod">
          <ac:chgData name="Blyberg, Cindi" userId="79061831-d6be-4c77-adc5-06f821a02d42" providerId="ADAL" clId="{6A9AB85C-2983-EC46-8AB5-D59DFF6BB107}" dt="2023-06-09T13:00:24.976" v="641"/>
          <ac:picMkLst>
            <pc:docMk/>
            <pc:sldMk cId="1979324739" sldId="260"/>
            <ac:picMk id="13" creationId="{035EC52D-1865-EAF8-92E8-2F9A6B5ADCCB}"/>
          </ac:picMkLst>
        </pc:picChg>
        <pc:picChg chg="add mod">
          <ac:chgData name="Blyberg, Cindi" userId="79061831-d6be-4c77-adc5-06f821a02d42" providerId="ADAL" clId="{6A9AB85C-2983-EC46-8AB5-D59DFF6BB107}" dt="2023-06-09T13:00:24.976" v="641"/>
          <ac:picMkLst>
            <pc:docMk/>
            <pc:sldMk cId="1979324739" sldId="260"/>
            <ac:picMk id="14" creationId="{C92B1BC5-057F-A015-91C6-E903FD74F925}"/>
          </ac:picMkLst>
        </pc:picChg>
        <pc:cxnChg chg="add del mod">
          <ac:chgData name="Blyberg, Cindi" userId="79061831-d6be-4c77-adc5-06f821a02d42" providerId="ADAL" clId="{6A9AB85C-2983-EC46-8AB5-D59DFF6BB107}" dt="2023-06-12T16:41:27.864" v="10456" actId="478"/>
          <ac:cxnSpMkLst>
            <pc:docMk/>
            <pc:sldMk cId="1979324739" sldId="260"/>
            <ac:cxnSpMk id="4" creationId="{A50833B6-1671-22E2-BFEE-40169C798659}"/>
          </ac:cxnSpMkLst>
        </pc:cxnChg>
        <pc:cxnChg chg="del mod">
          <ac:chgData name="Blyberg, Cindi" userId="79061831-d6be-4c77-adc5-06f821a02d42" providerId="ADAL" clId="{6A9AB85C-2983-EC46-8AB5-D59DFF6BB107}" dt="2023-06-09T19:49:41.840" v="1275" actId="478"/>
          <ac:cxnSpMkLst>
            <pc:docMk/>
            <pc:sldMk cId="1979324739" sldId="260"/>
            <ac:cxnSpMk id="12" creationId="{ADED374C-CC68-6940-AF8A-7960679A8847}"/>
          </ac:cxnSpMkLst>
        </pc:cxnChg>
      </pc:sldChg>
      <pc:sldChg chg="addSp delSp modSp mod modNotesTx">
        <pc:chgData name="Blyberg, Cindi" userId="79061831-d6be-4c77-adc5-06f821a02d42" providerId="ADAL" clId="{6A9AB85C-2983-EC46-8AB5-D59DFF6BB107}" dt="2023-06-15T15:22:03.984" v="31659"/>
        <pc:sldMkLst>
          <pc:docMk/>
          <pc:sldMk cId="1270485481" sldId="261"/>
        </pc:sldMkLst>
        <pc:spChg chg="add del mod">
          <ac:chgData name="Blyberg, Cindi" userId="79061831-d6be-4c77-adc5-06f821a02d42" providerId="ADAL" clId="{6A9AB85C-2983-EC46-8AB5-D59DFF6BB107}" dt="2023-06-12T17:44:03.312" v="13877" actId="478"/>
          <ac:spMkLst>
            <pc:docMk/>
            <pc:sldMk cId="1270485481" sldId="261"/>
            <ac:spMk id="3" creationId="{743FB632-194A-4223-0822-AE18292963D5}"/>
          </ac:spMkLst>
        </pc:spChg>
        <pc:picChg chg="add mod">
          <ac:chgData name="Blyberg, Cindi" userId="79061831-d6be-4c77-adc5-06f821a02d42" providerId="ADAL" clId="{6A9AB85C-2983-EC46-8AB5-D59DFF6BB107}" dt="2023-06-15T15:22:03.984" v="31659"/>
          <ac:picMkLst>
            <pc:docMk/>
            <pc:sldMk cId="1270485481" sldId="261"/>
            <ac:picMk id="2" creationId="{5611AC3B-D323-B5B1-C106-72B4079AB9B9}"/>
          </ac:picMkLst>
        </pc:picChg>
        <pc:picChg chg="add del mod modCrop">
          <ac:chgData name="Blyberg, Cindi" userId="79061831-d6be-4c77-adc5-06f821a02d42" providerId="ADAL" clId="{6A9AB85C-2983-EC46-8AB5-D59DFF6BB107}" dt="2023-06-12T17:42:01.212" v="13867" actId="478"/>
          <ac:picMkLst>
            <pc:docMk/>
            <pc:sldMk cId="1270485481" sldId="261"/>
            <ac:picMk id="2" creationId="{94DCFE92-29BA-27B8-166C-0B1AFB3B2396}"/>
          </ac:picMkLst>
        </pc:picChg>
        <pc:picChg chg="add mod modCrop">
          <ac:chgData name="Blyberg, Cindi" userId="79061831-d6be-4c77-adc5-06f821a02d42" providerId="ADAL" clId="{6A9AB85C-2983-EC46-8AB5-D59DFF6BB107}" dt="2023-06-12T21:21:32.649" v="20684" actId="962"/>
          <ac:picMkLst>
            <pc:docMk/>
            <pc:sldMk cId="1270485481" sldId="261"/>
            <ac:picMk id="4" creationId="{82ADBCF3-9522-C86B-ABDA-E26D2246CB14}"/>
          </ac:picMkLst>
        </pc:picChg>
        <pc:picChg chg="del">
          <ac:chgData name="Blyberg, Cindi" userId="79061831-d6be-4c77-adc5-06f821a02d42" providerId="ADAL" clId="{6A9AB85C-2983-EC46-8AB5-D59DFF6BB107}" dt="2023-06-09T13:01:58.709" v="677" actId="478"/>
          <ac:picMkLst>
            <pc:docMk/>
            <pc:sldMk cId="1270485481" sldId="261"/>
            <ac:picMk id="6" creationId="{0F0C4540-D67C-A01E-3040-CFA7C3BC5018}"/>
          </ac:picMkLst>
        </pc:picChg>
        <pc:picChg chg="del">
          <ac:chgData name="Blyberg, Cindi" userId="79061831-d6be-4c77-adc5-06f821a02d42" providerId="ADAL" clId="{6A9AB85C-2983-EC46-8AB5-D59DFF6BB107}" dt="2023-06-09T13:01:58.709" v="677" actId="478"/>
          <ac:picMkLst>
            <pc:docMk/>
            <pc:sldMk cId="1270485481" sldId="261"/>
            <ac:picMk id="7" creationId="{3F07AF64-F822-EF1E-9C11-698C10BF5E4B}"/>
          </ac:picMkLst>
        </pc:picChg>
        <pc:picChg chg="add mod">
          <ac:chgData name="Blyberg, Cindi" userId="79061831-d6be-4c77-adc5-06f821a02d42" providerId="ADAL" clId="{6A9AB85C-2983-EC46-8AB5-D59DFF6BB107}" dt="2023-06-09T13:01:59.059" v="678"/>
          <ac:picMkLst>
            <pc:docMk/>
            <pc:sldMk cId="1270485481" sldId="261"/>
            <ac:picMk id="8" creationId="{7BF26FC3-CA31-B2C9-7A78-ED3B46F4BDC1}"/>
          </ac:picMkLst>
        </pc:picChg>
        <pc:picChg chg="add mod">
          <ac:chgData name="Blyberg, Cindi" userId="79061831-d6be-4c77-adc5-06f821a02d42" providerId="ADAL" clId="{6A9AB85C-2983-EC46-8AB5-D59DFF6BB107}" dt="2023-06-09T13:02:34.410" v="699" actId="1037"/>
          <ac:picMkLst>
            <pc:docMk/>
            <pc:sldMk cId="1270485481" sldId="261"/>
            <ac:picMk id="9" creationId="{843B902F-03BE-EFED-2BAC-ED194EE15373}"/>
          </ac:picMkLst>
        </pc:picChg>
        <pc:cxnChg chg="add mod">
          <ac:chgData name="Blyberg, Cindi" userId="79061831-d6be-4c77-adc5-06f821a02d42" providerId="ADAL" clId="{6A9AB85C-2983-EC46-8AB5-D59DFF6BB107}" dt="2023-06-12T17:47:59.697" v="13906" actId="1076"/>
          <ac:cxnSpMkLst>
            <pc:docMk/>
            <pc:sldMk cId="1270485481" sldId="261"/>
            <ac:cxnSpMk id="5" creationId="{A31B0414-57ED-FD1E-868C-FD3109A16C6D}"/>
          </ac:cxnSpMkLst>
        </pc:cxnChg>
      </pc:sldChg>
      <pc:sldChg chg="addSp delSp modSp mod modNotesTx">
        <pc:chgData name="Blyberg, Cindi" userId="79061831-d6be-4c77-adc5-06f821a02d42" providerId="ADAL" clId="{6A9AB85C-2983-EC46-8AB5-D59DFF6BB107}" dt="2023-06-15T15:03:06.712" v="31503" actId="1076"/>
        <pc:sldMkLst>
          <pc:docMk/>
          <pc:sldMk cId="1150138557" sldId="262"/>
        </pc:sldMkLst>
        <pc:spChg chg="mod">
          <ac:chgData name="Blyberg, Cindi" userId="79061831-d6be-4c77-adc5-06f821a02d42" providerId="ADAL" clId="{6A9AB85C-2983-EC46-8AB5-D59DFF6BB107}" dt="2023-06-12T16:25:09.449" v="9880" actId="207"/>
          <ac:spMkLst>
            <pc:docMk/>
            <pc:sldMk cId="1150138557" sldId="262"/>
            <ac:spMk id="2" creationId="{39F4C8A9-2757-A64C-ADCD-567C58BADE68}"/>
          </ac:spMkLst>
        </pc:spChg>
        <pc:spChg chg="mod">
          <ac:chgData name="Blyberg, Cindi" userId="79061831-d6be-4c77-adc5-06f821a02d42" providerId="ADAL" clId="{6A9AB85C-2983-EC46-8AB5-D59DFF6BB107}" dt="2023-06-12T16:24:40.364" v="9879" actId="20577"/>
          <ac:spMkLst>
            <pc:docMk/>
            <pc:sldMk cId="1150138557" sldId="262"/>
            <ac:spMk id="3" creationId="{FF7A21BA-B1E5-3345-AEDD-E5C1E17570F1}"/>
          </ac:spMkLst>
        </pc:spChg>
        <pc:spChg chg="add mod">
          <ac:chgData name="Blyberg, Cindi" userId="79061831-d6be-4c77-adc5-06f821a02d42" providerId="ADAL" clId="{6A9AB85C-2983-EC46-8AB5-D59DFF6BB107}" dt="2023-06-09T19:56:28.136" v="1471"/>
          <ac:spMkLst>
            <pc:docMk/>
            <pc:sldMk cId="1150138557" sldId="262"/>
            <ac:spMk id="5" creationId="{2A4102AA-A6AC-1946-D66D-A0DDF50BC357}"/>
          </ac:spMkLst>
        </pc:spChg>
        <pc:spChg chg="add del mod">
          <ac:chgData name="Blyberg, Cindi" userId="79061831-d6be-4c77-adc5-06f821a02d42" providerId="ADAL" clId="{6A9AB85C-2983-EC46-8AB5-D59DFF6BB107}" dt="2023-06-09T13:04:20.044" v="720" actId="478"/>
          <ac:spMkLst>
            <pc:docMk/>
            <pc:sldMk cId="1150138557" sldId="262"/>
            <ac:spMk id="5" creationId="{7DFEAA38-4C6F-DF4F-B722-C74EAF242D71}"/>
          </ac:spMkLst>
        </pc:spChg>
        <pc:spChg chg="add del mod">
          <ac:chgData name="Blyberg, Cindi" userId="79061831-d6be-4c77-adc5-06f821a02d42" providerId="ADAL" clId="{6A9AB85C-2983-EC46-8AB5-D59DFF6BB107}" dt="2023-06-09T13:04:20.044" v="720" actId="478"/>
          <ac:spMkLst>
            <pc:docMk/>
            <pc:sldMk cId="1150138557" sldId="262"/>
            <ac:spMk id="9" creationId="{51A53326-1B06-5F32-DF63-78B5C98E180A}"/>
          </ac:spMkLst>
        </pc:spChg>
        <pc:picChg chg="add del mod">
          <ac:chgData name="Blyberg, Cindi" userId="79061831-d6be-4c77-adc5-06f821a02d42" providerId="ADAL" clId="{6A9AB85C-2983-EC46-8AB5-D59DFF6BB107}" dt="2023-06-09T12:57:36.480" v="564" actId="478"/>
          <ac:picMkLst>
            <pc:docMk/>
            <pc:sldMk cId="1150138557" sldId="262"/>
            <ac:picMk id="7" creationId="{1B999CB3-291D-99F9-CB80-33DCA73A7791}"/>
          </ac:picMkLst>
        </pc:picChg>
        <pc:picChg chg="add del mod">
          <ac:chgData name="Blyberg, Cindi" userId="79061831-d6be-4c77-adc5-06f821a02d42" providerId="ADAL" clId="{6A9AB85C-2983-EC46-8AB5-D59DFF6BB107}" dt="2023-06-12T16:41:00.905" v="10450"/>
          <ac:picMkLst>
            <pc:docMk/>
            <pc:sldMk cId="1150138557" sldId="262"/>
            <ac:picMk id="7" creationId="{2B823377-C9CC-01A1-EC4D-15CE234A6FA3}"/>
          </ac:picMkLst>
        </pc:picChg>
        <pc:picChg chg="add del mod">
          <ac:chgData name="Blyberg, Cindi" userId="79061831-d6be-4c77-adc5-06f821a02d42" providerId="ADAL" clId="{6A9AB85C-2983-EC46-8AB5-D59DFF6BB107}" dt="2023-06-15T15:02:12.446" v="31497"/>
          <ac:picMkLst>
            <pc:docMk/>
            <pc:sldMk cId="1150138557" sldId="262"/>
            <ac:picMk id="7" creationId="{420DD45C-19E1-0BFC-CE26-5E287618443B}"/>
          </ac:picMkLst>
        </pc:picChg>
        <pc:picChg chg="add mod">
          <ac:chgData name="Blyberg, Cindi" userId="79061831-d6be-4c77-adc5-06f821a02d42" providerId="ADAL" clId="{6A9AB85C-2983-EC46-8AB5-D59DFF6BB107}" dt="2023-06-15T15:03:06.712" v="31503" actId="1076"/>
          <ac:picMkLst>
            <pc:docMk/>
            <pc:sldMk cId="1150138557" sldId="262"/>
            <ac:picMk id="8" creationId="{27FDCF38-9408-C895-4A85-EB24918E332C}"/>
          </ac:picMkLst>
        </pc:picChg>
        <pc:picChg chg="add del mod">
          <ac:chgData name="Blyberg, Cindi" userId="79061831-d6be-4c77-adc5-06f821a02d42" providerId="ADAL" clId="{6A9AB85C-2983-EC46-8AB5-D59DFF6BB107}" dt="2023-06-09T13:04:20.044" v="720" actId="478"/>
          <ac:picMkLst>
            <pc:docMk/>
            <pc:sldMk cId="1150138557" sldId="262"/>
            <ac:picMk id="8" creationId="{7EF55D2A-810D-232D-83E1-47635FBCBFB8}"/>
          </ac:picMkLst>
        </pc:picChg>
        <pc:picChg chg="add del mod">
          <ac:chgData name="Blyberg, Cindi" userId="79061831-d6be-4c77-adc5-06f821a02d42" providerId="ADAL" clId="{6A9AB85C-2983-EC46-8AB5-D59DFF6BB107}" dt="2023-06-09T19:56:25.751" v="1470" actId="478"/>
          <ac:picMkLst>
            <pc:docMk/>
            <pc:sldMk cId="1150138557" sldId="262"/>
            <ac:picMk id="10" creationId="{FA35A978-D242-76D1-3F10-09781FE75AFB}"/>
          </ac:picMkLst>
        </pc:picChg>
        <pc:picChg chg="add mod">
          <ac:chgData name="Blyberg, Cindi" userId="79061831-d6be-4c77-adc5-06f821a02d42" providerId="ADAL" clId="{6A9AB85C-2983-EC46-8AB5-D59DFF6BB107}" dt="2023-06-09T19:56:32.496" v="1472" actId="170"/>
          <ac:picMkLst>
            <pc:docMk/>
            <pc:sldMk cId="1150138557" sldId="262"/>
            <ac:picMk id="11" creationId="{030DAFEA-F6DF-0B16-453C-E4DAD4A57D16}"/>
          </ac:picMkLst>
        </pc:picChg>
        <pc:picChg chg="add del mod">
          <ac:chgData name="Blyberg, Cindi" userId="79061831-d6be-4c77-adc5-06f821a02d42" providerId="ADAL" clId="{6A9AB85C-2983-EC46-8AB5-D59DFF6BB107}" dt="2023-06-15T15:02:29.101" v="31501"/>
          <ac:picMkLst>
            <pc:docMk/>
            <pc:sldMk cId="1150138557" sldId="262"/>
            <ac:picMk id="1026" creationId="{DD3409A4-3AF1-6FA6-E5F2-3CB4014DE952}"/>
          </ac:picMkLst>
        </pc:picChg>
      </pc:sldChg>
      <pc:sldChg chg="addSp delSp modSp mod">
        <pc:chgData name="Blyberg, Cindi" userId="79061831-d6be-4c77-adc5-06f821a02d42" providerId="ADAL" clId="{6A9AB85C-2983-EC46-8AB5-D59DFF6BB107}" dt="2023-06-12T21:20:22.319" v="20384" actId="962"/>
        <pc:sldMkLst>
          <pc:docMk/>
          <pc:sldMk cId="2243451677" sldId="263"/>
        </pc:sldMkLst>
        <pc:spChg chg="add del mod">
          <ac:chgData name="Blyberg, Cindi" userId="79061831-d6be-4c77-adc5-06f821a02d42" providerId="ADAL" clId="{6A9AB85C-2983-EC46-8AB5-D59DFF6BB107}" dt="2023-06-09T13:01:13.409" v="654"/>
          <ac:spMkLst>
            <pc:docMk/>
            <pc:sldMk cId="2243451677" sldId="263"/>
            <ac:spMk id="13" creationId="{27E0DBC5-C0AD-5632-8B07-09BB5C4551CB}"/>
          </ac:spMkLst>
        </pc:spChg>
        <pc:spChg chg="add mod">
          <ac:chgData name="Blyberg, Cindi" userId="79061831-d6be-4c77-adc5-06f821a02d42" providerId="ADAL" clId="{6A9AB85C-2983-EC46-8AB5-D59DFF6BB107}" dt="2023-06-09T13:01:17.222" v="656"/>
          <ac:spMkLst>
            <pc:docMk/>
            <pc:sldMk cId="2243451677" sldId="263"/>
            <ac:spMk id="15" creationId="{B2546E11-2A4E-46B3-D4AB-A29B3AB81DEE}"/>
          </ac:spMkLst>
        </pc:spChg>
        <pc:picChg chg="mod">
          <ac:chgData name="Blyberg, Cindi" userId="79061831-d6be-4c77-adc5-06f821a02d42" providerId="ADAL" clId="{6A9AB85C-2983-EC46-8AB5-D59DFF6BB107}" dt="2023-06-12T21:20:22.319" v="20384" actId="962"/>
          <ac:picMkLst>
            <pc:docMk/>
            <pc:sldMk cId="2243451677" sldId="263"/>
            <ac:picMk id="7" creationId="{CB0F1B15-B771-B167-3566-A35E06611597}"/>
          </ac:picMkLst>
        </pc:picChg>
        <pc:picChg chg="del">
          <ac:chgData name="Blyberg, Cindi" userId="79061831-d6be-4c77-adc5-06f821a02d42" providerId="ADAL" clId="{6A9AB85C-2983-EC46-8AB5-D59DFF6BB107}" dt="2023-06-09T13:01:16.576" v="655" actId="478"/>
          <ac:picMkLst>
            <pc:docMk/>
            <pc:sldMk cId="2243451677" sldId="263"/>
            <ac:picMk id="11" creationId="{6AC647D1-A541-DB67-49D5-41BB09FAE97E}"/>
          </ac:picMkLst>
        </pc:picChg>
        <pc:picChg chg="add del mod">
          <ac:chgData name="Blyberg, Cindi" userId="79061831-d6be-4c77-adc5-06f821a02d42" providerId="ADAL" clId="{6A9AB85C-2983-EC46-8AB5-D59DFF6BB107}" dt="2023-06-09T13:01:13.409" v="654"/>
          <ac:picMkLst>
            <pc:docMk/>
            <pc:sldMk cId="2243451677" sldId="263"/>
            <ac:picMk id="14" creationId="{8441B57A-E7A6-BA76-ED6A-8F44A1D4894D}"/>
          </ac:picMkLst>
        </pc:picChg>
        <pc:picChg chg="add mod">
          <ac:chgData name="Blyberg, Cindi" userId="79061831-d6be-4c77-adc5-06f821a02d42" providerId="ADAL" clId="{6A9AB85C-2983-EC46-8AB5-D59DFF6BB107}" dt="2023-06-09T13:02:40.947" v="701" actId="1037"/>
          <ac:picMkLst>
            <pc:docMk/>
            <pc:sldMk cId="2243451677" sldId="263"/>
            <ac:picMk id="16" creationId="{5CBFFC73-C3A5-EEA0-9D11-116FFBCAC2A4}"/>
          </ac:picMkLst>
        </pc:picChg>
      </pc:sldChg>
      <pc:sldChg chg="addSp delSp modSp mod modNotesTx">
        <pc:chgData name="Blyberg, Cindi" userId="79061831-d6be-4c77-adc5-06f821a02d42" providerId="ADAL" clId="{6A9AB85C-2983-EC46-8AB5-D59DFF6BB107}" dt="2023-06-15T15:23:36.233" v="31927" actId="20577"/>
        <pc:sldMkLst>
          <pc:docMk/>
          <pc:sldMk cId="3173297565" sldId="264"/>
        </pc:sldMkLst>
        <pc:spChg chg="mod">
          <ac:chgData name="Blyberg, Cindi" userId="79061831-d6be-4c77-adc5-06f821a02d42" providerId="ADAL" clId="{6A9AB85C-2983-EC46-8AB5-D59DFF6BB107}" dt="2023-06-12T18:21:42.426" v="14870" actId="255"/>
          <ac:spMkLst>
            <pc:docMk/>
            <pc:sldMk cId="3173297565" sldId="264"/>
            <ac:spMk id="2" creationId="{AEA69AF3-AAAB-A543-BCC8-B730B605C260}"/>
          </ac:spMkLst>
        </pc:spChg>
        <pc:spChg chg="mod">
          <ac:chgData name="Blyberg, Cindi" userId="79061831-d6be-4c77-adc5-06f821a02d42" providerId="ADAL" clId="{6A9AB85C-2983-EC46-8AB5-D59DFF6BB107}" dt="2023-06-15T15:22:48.509" v="31684" actId="20577"/>
          <ac:spMkLst>
            <pc:docMk/>
            <pc:sldMk cId="3173297565" sldId="264"/>
            <ac:spMk id="3" creationId="{478B4337-C608-5543-B1A7-4245F6379DC9}"/>
          </ac:spMkLst>
        </pc:spChg>
        <pc:spChg chg="add del mod">
          <ac:chgData name="Blyberg, Cindi" userId="79061831-d6be-4c77-adc5-06f821a02d42" providerId="ADAL" clId="{6A9AB85C-2983-EC46-8AB5-D59DFF6BB107}" dt="2023-06-12T18:21:45.221" v="14872"/>
          <ac:spMkLst>
            <pc:docMk/>
            <pc:sldMk cId="3173297565" sldId="264"/>
            <ac:spMk id="8" creationId="{02EA11E8-1299-6F2C-0736-C8C92DA56156}"/>
          </ac:spMkLst>
        </pc:spChg>
        <pc:picChg chg="add mod">
          <ac:chgData name="Blyberg, Cindi" userId="79061831-d6be-4c77-adc5-06f821a02d42" providerId="ADAL" clId="{6A9AB85C-2983-EC46-8AB5-D59DFF6BB107}" dt="2023-06-09T13:02:03.705" v="680"/>
          <ac:picMkLst>
            <pc:docMk/>
            <pc:sldMk cId="3173297565" sldId="264"/>
            <ac:picMk id="4" creationId="{F10539E0-67FB-AD76-32FF-5D78C84517B8}"/>
          </ac:picMkLst>
        </pc:picChg>
        <pc:picChg chg="del">
          <ac:chgData name="Blyberg, Cindi" userId="79061831-d6be-4c77-adc5-06f821a02d42" providerId="ADAL" clId="{6A9AB85C-2983-EC46-8AB5-D59DFF6BB107}" dt="2023-06-09T13:02:03.417" v="679" actId="478"/>
          <ac:picMkLst>
            <pc:docMk/>
            <pc:sldMk cId="3173297565" sldId="264"/>
            <ac:picMk id="8" creationId="{B9EF2962-643C-2CD9-E072-BE4FE902A80F}"/>
          </ac:picMkLst>
        </pc:picChg>
        <pc:picChg chg="del mod">
          <ac:chgData name="Blyberg, Cindi" userId="79061831-d6be-4c77-adc5-06f821a02d42" providerId="ADAL" clId="{6A9AB85C-2983-EC46-8AB5-D59DFF6BB107}" dt="2023-06-09T13:02:03.417" v="679" actId="478"/>
          <ac:picMkLst>
            <pc:docMk/>
            <pc:sldMk cId="3173297565" sldId="264"/>
            <ac:picMk id="9" creationId="{2954F499-CAC7-2B4C-48E0-660B7BB5197D}"/>
          </ac:picMkLst>
        </pc:picChg>
        <pc:picChg chg="add mod">
          <ac:chgData name="Blyberg, Cindi" userId="79061831-d6be-4c77-adc5-06f821a02d42" providerId="ADAL" clId="{6A9AB85C-2983-EC46-8AB5-D59DFF6BB107}" dt="2023-06-09T13:02:37.741" v="700" actId="1037"/>
          <ac:picMkLst>
            <pc:docMk/>
            <pc:sldMk cId="3173297565" sldId="264"/>
            <ac:picMk id="10" creationId="{CC5946AD-F184-55DD-2029-EE9F0873CC72}"/>
          </ac:picMkLst>
        </pc:picChg>
      </pc:sldChg>
      <pc:sldChg chg="addSp delSp modSp mod modNotesTx">
        <pc:chgData name="Blyberg, Cindi" userId="79061831-d6be-4c77-adc5-06f821a02d42" providerId="ADAL" clId="{6A9AB85C-2983-EC46-8AB5-D59DFF6BB107}" dt="2023-06-16T13:41:07.230" v="32055" actId="20577"/>
        <pc:sldMkLst>
          <pc:docMk/>
          <pc:sldMk cId="1350600589" sldId="265"/>
        </pc:sldMkLst>
        <pc:spChg chg="mod">
          <ac:chgData name="Blyberg, Cindi" userId="79061831-d6be-4c77-adc5-06f821a02d42" providerId="ADAL" clId="{6A9AB85C-2983-EC46-8AB5-D59DFF6BB107}" dt="2023-06-16T11:47:56.927" v="31988" actId="20577"/>
          <ac:spMkLst>
            <pc:docMk/>
            <pc:sldMk cId="1350600589" sldId="265"/>
            <ac:spMk id="2" creationId="{B029858F-0950-F042-AF4A-3E2794A72A46}"/>
          </ac:spMkLst>
        </pc:spChg>
        <pc:spChg chg="mod">
          <ac:chgData name="Blyberg, Cindi" userId="79061831-d6be-4c77-adc5-06f821a02d42" providerId="ADAL" clId="{6A9AB85C-2983-EC46-8AB5-D59DFF6BB107}" dt="2023-06-16T13:40:49.621" v="31991" actId="552"/>
          <ac:spMkLst>
            <pc:docMk/>
            <pc:sldMk cId="1350600589" sldId="265"/>
            <ac:spMk id="3" creationId="{DC35BBDD-AE30-5D4B-8309-FEDC2E62E49D}"/>
          </ac:spMkLst>
        </pc:spChg>
        <pc:spChg chg="mod">
          <ac:chgData name="Blyberg, Cindi" userId="79061831-d6be-4c77-adc5-06f821a02d42" providerId="ADAL" clId="{6A9AB85C-2983-EC46-8AB5-D59DFF6BB107}" dt="2023-06-13T21:29:20.632" v="21761" actId="1035"/>
          <ac:spMkLst>
            <pc:docMk/>
            <pc:sldMk cId="1350600589" sldId="265"/>
            <ac:spMk id="4" creationId="{F4B4774E-F2E6-034C-BD6B-17A747895AEC}"/>
          </ac:spMkLst>
        </pc:spChg>
        <pc:spChg chg="add mod">
          <ac:chgData name="Blyberg, Cindi" userId="79061831-d6be-4c77-adc5-06f821a02d42" providerId="ADAL" clId="{6A9AB85C-2983-EC46-8AB5-D59DFF6BB107}" dt="2023-06-16T13:41:07.230" v="32055" actId="20577"/>
          <ac:spMkLst>
            <pc:docMk/>
            <pc:sldMk cId="1350600589" sldId="265"/>
            <ac:spMk id="8" creationId="{69C878E4-A34F-50C6-AD8C-A166AEC5A8F1}"/>
          </ac:spMkLst>
        </pc:spChg>
        <pc:spChg chg="del mod">
          <ac:chgData name="Blyberg, Cindi" userId="79061831-d6be-4c77-adc5-06f821a02d42" providerId="ADAL" clId="{6A9AB85C-2983-EC46-8AB5-D59DFF6BB107}" dt="2023-06-14T20:03:54.123" v="25928" actId="21"/>
          <ac:spMkLst>
            <pc:docMk/>
            <pc:sldMk cId="1350600589" sldId="265"/>
            <ac:spMk id="10" creationId="{FEF7BD8F-4068-B790-1C52-442F3F14F79B}"/>
          </ac:spMkLst>
        </pc:spChg>
        <pc:spChg chg="add del mod">
          <ac:chgData name="Blyberg, Cindi" userId="79061831-d6be-4c77-adc5-06f821a02d42" providerId="ADAL" clId="{6A9AB85C-2983-EC46-8AB5-D59DFF6BB107}" dt="2023-06-09T12:59:11.027" v="595"/>
          <ac:spMkLst>
            <pc:docMk/>
            <pc:sldMk cId="1350600589" sldId="265"/>
            <ac:spMk id="11" creationId="{AC6080C0-A8DA-DA75-AE24-C7C36378A6D0}"/>
          </ac:spMkLst>
        </pc:spChg>
        <pc:spChg chg="add del mod">
          <ac:chgData name="Blyberg, Cindi" userId="79061831-d6be-4c77-adc5-06f821a02d42" providerId="ADAL" clId="{6A9AB85C-2983-EC46-8AB5-D59DFF6BB107}" dt="2023-06-09T12:59:23.127" v="602"/>
          <ac:spMkLst>
            <pc:docMk/>
            <pc:sldMk cId="1350600589" sldId="265"/>
            <ac:spMk id="13" creationId="{2CBB24A0-343E-447F-1245-CD90ACDF2594}"/>
          </ac:spMkLst>
        </pc:spChg>
        <pc:picChg chg="add del">
          <ac:chgData name="Blyberg, Cindi" userId="79061831-d6be-4c77-adc5-06f821a02d42" providerId="ADAL" clId="{6A9AB85C-2983-EC46-8AB5-D59DFF6BB107}" dt="2023-06-09T13:00:04.317" v="632" actId="478"/>
          <ac:picMkLst>
            <pc:docMk/>
            <pc:sldMk cId="1350600589" sldId="265"/>
            <ac:picMk id="8" creationId="{701F3A5E-142D-9572-4FF0-828D260FB9B0}"/>
          </ac:picMkLst>
        </pc:picChg>
        <pc:picChg chg="add del">
          <ac:chgData name="Blyberg, Cindi" userId="79061831-d6be-4c77-adc5-06f821a02d42" providerId="ADAL" clId="{6A9AB85C-2983-EC46-8AB5-D59DFF6BB107}" dt="2023-06-09T13:00:04.317" v="632" actId="478"/>
          <ac:picMkLst>
            <pc:docMk/>
            <pc:sldMk cId="1350600589" sldId="265"/>
            <ac:picMk id="9" creationId="{E02BC4AC-D034-1E09-E767-379E37E16BC5}"/>
          </ac:picMkLst>
        </pc:picChg>
        <pc:picChg chg="add del mod">
          <ac:chgData name="Blyberg, Cindi" userId="79061831-d6be-4c77-adc5-06f821a02d42" providerId="ADAL" clId="{6A9AB85C-2983-EC46-8AB5-D59DFF6BB107}" dt="2023-06-09T12:59:11.027" v="595"/>
          <ac:picMkLst>
            <pc:docMk/>
            <pc:sldMk cId="1350600589" sldId="265"/>
            <ac:picMk id="12" creationId="{F7ED0E4A-B47B-AB25-E580-7C93D6B838CE}"/>
          </ac:picMkLst>
        </pc:picChg>
        <pc:picChg chg="add del mod">
          <ac:chgData name="Blyberg, Cindi" userId="79061831-d6be-4c77-adc5-06f821a02d42" providerId="ADAL" clId="{6A9AB85C-2983-EC46-8AB5-D59DFF6BB107}" dt="2023-06-09T12:59:23.127" v="602"/>
          <ac:picMkLst>
            <pc:docMk/>
            <pc:sldMk cId="1350600589" sldId="265"/>
            <ac:picMk id="14" creationId="{8DF2818B-CF9B-1948-52F1-286221F65D6B}"/>
          </ac:picMkLst>
        </pc:picChg>
        <pc:picChg chg="add mod">
          <ac:chgData name="Blyberg, Cindi" userId="79061831-d6be-4c77-adc5-06f821a02d42" providerId="ADAL" clId="{6A9AB85C-2983-EC46-8AB5-D59DFF6BB107}" dt="2023-06-09T13:00:04.728" v="633"/>
          <ac:picMkLst>
            <pc:docMk/>
            <pc:sldMk cId="1350600589" sldId="265"/>
            <ac:picMk id="15" creationId="{6EA37362-8800-D2A0-195A-DFE14558DA72}"/>
          </ac:picMkLst>
        </pc:picChg>
        <pc:picChg chg="add mod">
          <ac:chgData name="Blyberg, Cindi" userId="79061831-d6be-4c77-adc5-06f821a02d42" providerId="ADAL" clId="{6A9AB85C-2983-EC46-8AB5-D59DFF6BB107}" dt="2023-06-09T13:00:04.728" v="633"/>
          <ac:picMkLst>
            <pc:docMk/>
            <pc:sldMk cId="1350600589" sldId="265"/>
            <ac:picMk id="16" creationId="{7809F34C-7FEB-0F95-AFFF-3FE58A30DA94}"/>
          </ac:picMkLst>
        </pc:picChg>
      </pc:sldChg>
      <pc:sldChg chg="addSp delSp modSp mod ord modNotesTx">
        <pc:chgData name="Blyberg, Cindi" userId="79061831-d6be-4c77-adc5-06f821a02d42" providerId="ADAL" clId="{6A9AB85C-2983-EC46-8AB5-D59DFF6BB107}" dt="2023-06-28T19:00:10.281" v="33114" actId="20577"/>
        <pc:sldMkLst>
          <pc:docMk/>
          <pc:sldMk cId="1506228363" sldId="266"/>
        </pc:sldMkLst>
        <pc:spChg chg="mod">
          <ac:chgData name="Blyberg, Cindi" userId="79061831-d6be-4c77-adc5-06f821a02d42" providerId="ADAL" clId="{6A9AB85C-2983-EC46-8AB5-D59DFF6BB107}" dt="2023-06-13T23:43:47.340" v="23501" actId="20577"/>
          <ac:spMkLst>
            <pc:docMk/>
            <pc:sldMk cId="1506228363" sldId="266"/>
            <ac:spMk id="2" creationId="{B029858F-0950-F042-AF4A-3E2794A72A46}"/>
          </ac:spMkLst>
        </pc:spChg>
        <pc:spChg chg="mod">
          <ac:chgData name="Blyberg, Cindi" userId="79061831-d6be-4c77-adc5-06f821a02d42" providerId="ADAL" clId="{6A9AB85C-2983-EC46-8AB5-D59DFF6BB107}" dt="2023-06-15T14:47:24.469" v="30178" actId="20577"/>
          <ac:spMkLst>
            <pc:docMk/>
            <pc:sldMk cId="1506228363" sldId="266"/>
            <ac:spMk id="3" creationId="{DC35BBDD-AE30-5D4B-8309-FEDC2E62E49D}"/>
          </ac:spMkLst>
        </pc:spChg>
        <pc:spChg chg="mod">
          <ac:chgData name="Blyberg, Cindi" userId="79061831-d6be-4c77-adc5-06f821a02d42" providerId="ADAL" clId="{6A9AB85C-2983-EC46-8AB5-D59DFF6BB107}" dt="2023-06-15T14:47:55.220" v="30188" actId="20577"/>
          <ac:spMkLst>
            <pc:docMk/>
            <pc:sldMk cId="1506228363" sldId="266"/>
            <ac:spMk id="4" creationId="{F4B4774E-F2E6-034C-BD6B-17A747895AEC}"/>
          </ac:spMkLst>
        </pc:spChg>
        <pc:spChg chg="add del mod">
          <ac:chgData name="Blyberg, Cindi" userId="79061831-d6be-4c77-adc5-06f821a02d42" providerId="ADAL" clId="{6A9AB85C-2983-EC46-8AB5-D59DFF6BB107}" dt="2023-06-09T12:59:21.773" v="600"/>
          <ac:spMkLst>
            <pc:docMk/>
            <pc:sldMk cId="1506228363" sldId="266"/>
            <ac:spMk id="10" creationId="{1670475D-9711-C7E5-E760-86FFB91B4A31}"/>
          </ac:spMkLst>
        </pc:spChg>
        <pc:picChg chg="add del">
          <ac:chgData name="Blyberg, Cindi" userId="79061831-d6be-4c77-adc5-06f821a02d42" providerId="ADAL" clId="{6A9AB85C-2983-EC46-8AB5-D59DFF6BB107}" dt="2023-06-09T13:00:08.424" v="634" actId="478"/>
          <ac:picMkLst>
            <pc:docMk/>
            <pc:sldMk cId="1506228363" sldId="266"/>
            <ac:picMk id="8" creationId="{701F3A5E-142D-9572-4FF0-828D260FB9B0}"/>
          </ac:picMkLst>
        </pc:picChg>
        <pc:picChg chg="add del">
          <ac:chgData name="Blyberg, Cindi" userId="79061831-d6be-4c77-adc5-06f821a02d42" providerId="ADAL" clId="{6A9AB85C-2983-EC46-8AB5-D59DFF6BB107}" dt="2023-06-09T13:00:08.424" v="634" actId="478"/>
          <ac:picMkLst>
            <pc:docMk/>
            <pc:sldMk cId="1506228363" sldId="266"/>
            <ac:picMk id="9" creationId="{E02BC4AC-D034-1E09-E767-379E37E16BC5}"/>
          </ac:picMkLst>
        </pc:picChg>
        <pc:picChg chg="add del mod">
          <ac:chgData name="Blyberg, Cindi" userId="79061831-d6be-4c77-adc5-06f821a02d42" providerId="ADAL" clId="{6A9AB85C-2983-EC46-8AB5-D59DFF6BB107}" dt="2023-06-09T12:59:21.773" v="600"/>
          <ac:picMkLst>
            <pc:docMk/>
            <pc:sldMk cId="1506228363" sldId="266"/>
            <ac:picMk id="11" creationId="{C44B121E-B1A2-DC86-CCAE-666E9035EF2E}"/>
          </ac:picMkLst>
        </pc:picChg>
        <pc:picChg chg="add mod">
          <ac:chgData name="Blyberg, Cindi" userId="79061831-d6be-4c77-adc5-06f821a02d42" providerId="ADAL" clId="{6A9AB85C-2983-EC46-8AB5-D59DFF6BB107}" dt="2023-06-09T13:00:08.794" v="635"/>
          <ac:picMkLst>
            <pc:docMk/>
            <pc:sldMk cId="1506228363" sldId="266"/>
            <ac:picMk id="12" creationId="{B99EF179-0909-1A29-0C75-18A85D3B5109}"/>
          </ac:picMkLst>
        </pc:picChg>
        <pc:picChg chg="add mod">
          <ac:chgData name="Blyberg, Cindi" userId="79061831-d6be-4c77-adc5-06f821a02d42" providerId="ADAL" clId="{6A9AB85C-2983-EC46-8AB5-D59DFF6BB107}" dt="2023-06-09T13:00:08.794" v="635"/>
          <ac:picMkLst>
            <pc:docMk/>
            <pc:sldMk cId="1506228363" sldId="266"/>
            <ac:picMk id="13" creationId="{C4D4ED3D-E46A-98BB-3DA1-7B9B11635265}"/>
          </ac:picMkLst>
        </pc:picChg>
      </pc:sldChg>
      <pc:sldChg chg="addSp delSp modSp mod ord modNotesTx">
        <pc:chgData name="Blyberg, Cindi" userId="79061831-d6be-4c77-adc5-06f821a02d42" providerId="ADAL" clId="{6A9AB85C-2983-EC46-8AB5-D59DFF6BB107}" dt="2023-06-15T21:23:52.224" v="31973" actId="20577"/>
        <pc:sldMkLst>
          <pc:docMk/>
          <pc:sldMk cId="3458623894" sldId="267"/>
        </pc:sldMkLst>
        <pc:spChg chg="mod">
          <ac:chgData name="Blyberg, Cindi" userId="79061831-d6be-4c77-adc5-06f821a02d42" providerId="ADAL" clId="{6A9AB85C-2983-EC46-8AB5-D59DFF6BB107}" dt="2023-06-12T19:20:02.677" v="15384" actId="20577"/>
          <ac:spMkLst>
            <pc:docMk/>
            <pc:sldMk cId="3458623894" sldId="267"/>
            <ac:spMk id="2" creationId="{B029858F-0950-F042-AF4A-3E2794A72A46}"/>
          </ac:spMkLst>
        </pc:spChg>
        <pc:spChg chg="mod">
          <ac:chgData name="Blyberg, Cindi" userId="79061831-d6be-4c77-adc5-06f821a02d42" providerId="ADAL" clId="{6A9AB85C-2983-EC46-8AB5-D59DFF6BB107}" dt="2023-06-15T21:23:52.224" v="31973" actId="20577"/>
          <ac:spMkLst>
            <pc:docMk/>
            <pc:sldMk cId="3458623894" sldId="267"/>
            <ac:spMk id="3" creationId="{DC35BBDD-AE30-5D4B-8309-FEDC2E62E49D}"/>
          </ac:spMkLst>
        </pc:spChg>
        <pc:spChg chg="del mod">
          <ac:chgData name="Blyberg, Cindi" userId="79061831-d6be-4c77-adc5-06f821a02d42" providerId="ADAL" clId="{6A9AB85C-2983-EC46-8AB5-D59DFF6BB107}" dt="2023-06-09T12:52:52.255" v="334" actId="478"/>
          <ac:spMkLst>
            <pc:docMk/>
            <pc:sldMk cId="3458623894" sldId="267"/>
            <ac:spMk id="4" creationId="{F4B4774E-F2E6-034C-BD6B-17A747895AEC}"/>
          </ac:spMkLst>
        </pc:spChg>
        <pc:spChg chg="add del mod">
          <ac:chgData name="Blyberg, Cindi" userId="79061831-d6be-4c77-adc5-06f821a02d42" providerId="ADAL" clId="{6A9AB85C-2983-EC46-8AB5-D59DFF6BB107}" dt="2023-06-09T12:52:58.878" v="337" actId="478"/>
          <ac:spMkLst>
            <pc:docMk/>
            <pc:sldMk cId="3458623894" sldId="267"/>
            <ac:spMk id="11" creationId="{9F020BF6-D276-1A37-EBFD-4DBE9D0BCB04}"/>
          </ac:spMkLst>
        </pc:spChg>
        <pc:picChg chg="del mod">
          <ac:chgData name="Blyberg, Cindi" userId="79061831-d6be-4c77-adc5-06f821a02d42" providerId="ADAL" clId="{6A9AB85C-2983-EC46-8AB5-D59DFF6BB107}" dt="2023-06-09T13:00:12.422" v="636" actId="478"/>
          <ac:picMkLst>
            <pc:docMk/>
            <pc:sldMk cId="3458623894" sldId="267"/>
            <ac:picMk id="8" creationId="{701F3A5E-142D-9572-4FF0-828D260FB9B0}"/>
          </ac:picMkLst>
        </pc:picChg>
        <pc:picChg chg="del">
          <ac:chgData name="Blyberg, Cindi" userId="79061831-d6be-4c77-adc5-06f821a02d42" providerId="ADAL" clId="{6A9AB85C-2983-EC46-8AB5-D59DFF6BB107}" dt="2023-06-09T13:00:12.422" v="636" actId="478"/>
          <ac:picMkLst>
            <pc:docMk/>
            <pc:sldMk cId="3458623894" sldId="267"/>
            <ac:picMk id="9" creationId="{E02BC4AC-D034-1E09-E767-379E37E16BC5}"/>
          </ac:picMkLst>
        </pc:picChg>
        <pc:picChg chg="add mod">
          <ac:chgData name="Blyberg, Cindi" userId="79061831-d6be-4c77-adc5-06f821a02d42" providerId="ADAL" clId="{6A9AB85C-2983-EC46-8AB5-D59DFF6BB107}" dt="2023-06-09T13:00:12.733" v="637"/>
          <ac:picMkLst>
            <pc:docMk/>
            <pc:sldMk cId="3458623894" sldId="267"/>
            <ac:picMk id="12" creationId="{5C0B757C-6748-2CFE-5DD9-2AF1D0831C93}"/>
          </ac:picMkLst>
        </pc:picChg>
        <pc:picChg chg="add mod">
          <ac:chgData name="Blyberg, Cindi" userId="79061831-d6be-4c77-adc5-06f821a02d42" providerId="ADAL" clId="{6A9AB85C-2983-EC46-8AB5-D59DFF6BB107}" dt="2023-06-09T13:00:12.733" v="637"/>
          <ac:picMkLst>
            <pc:docMk/>
            <pc:sldMk cId="3458623894" sldId="267"/>
            <ac:picMk id="13" creationId="{207A9771-685D-2235-7E66-9229362CC90F}"/>
          </ac:picMkLst>
        </pc:picChg>
      </pc:sldChg>
      <pc:sldChg chg="addSp delSp modSp mod ord modNotesTx">
        <pc:chgData name="Blyberg, Cindi" userId="79061831-d6be-4c77-adc5-06f821a02d42" providerId="ADAL" clId="{6A9AB85C-2983-EC46-8AB5-D59DFF6BB107}" dt="2023-06-28T19:03:04.041" v="33669" actId="20577"/>
        <pc:sldMkLst>
          <pc:docMk/>
          <pc:sldMk cId="1073152790" sldId="268"/>
        </pc:sldMkLst>
        <pc:spChg chg="del">
          <ac:chgData name="Blyberg, Cindi" userId="79061831-d6be-4c77-adc5-06f821a02d42" providerId="ADAL" clId="{6A9AB85C-2983-EC46-8AB5-D59DFF6BB107}" dt="2023-06-11T19:55:23.076" v="7123" actId="478"/>
          <ac:spMkLst>
            <pc:docMk/>
            <pc:sldMk cId="1073152790" sldId="268"/>
            <ac:spMk id="2" creationId="{18323C24-DA09-4D4E-AF29-88534D74C665}"/>
          </ac:spMkLst>
        </pc:spChg>
        <pc:spChg chg="del">
          <ac:chgData name="Blyberg, Cindi" userId="79061831-d6be-4c77-adc5-06f821a02d42" providerId="ADAL" clId="{6A9AB85C-2983-EC46-8AB5-D59DFF6BB107}" dt="2023-06-11T19:55:21.045" v="7122" actId="478"/>
          <ac:spMkLst>
            <pc:docMk/>
            <pc:sldMk cId="1073152790" sldId="268"/>
            <ac:spMk id="3" creationId="{21933BDA-43E3-EB45-A8C2-0028BE2ADA84}"/>
          </ac:spMkLst>
        </pc:spChg>
        <pc:spChg chg="del">
          <ac:chgData name="Blyberg, Cindi" userId="79061831-d6be-4c77-adc5-06f821a02d42" providerId="ADAL" clId="{6A9AB85C-2983-EC46-8AB5-D59DFF6BB107}" dt="2023-06-09T13:35:39.804" v="1161" actId="478"/>
          <ac:spMkLst>
            <pc:docMk/>
            <pc:sldMk cId="1073152790" sldId="268"/>
            <ac:spMk id="4" creationId="{AF81BE10-6BFC-FB4E-B6A4-46EE0B706BB4}"/>
          </ac:spMkLst>
        </pc:spChg>
        <pc:spChg chg="add mod">
          <ac:chgData name="Blyberg, Cindi" userId="79061831-d6be-4c77-adc5-06f821a02d42" providerId="ADAL" clId="{6A9AB85C-2983-EC46-8AB5-D59DFF6BB107}" dt="2023-06-11T19:56:36.494" v="7142" actId="14100"/>
          <ac:spMkLst>
            <pc:docMk/>
            <pc:sldMk cId="1073152790" sldId="268"/>
            <ac:spMk id="8" creationId="{97695328-4BEE-5200-40C6-0464E49FB2FA}"/>
          </ac:spMkLst>
        </pc:spChg>
        <pc:spChg chg="add del mod">
          <ac:chgData name="Blyberg, Cindi" userId="79061831-d6be-4c77-adc5-06f821a02d42" providerId="ADAL" clId="{6A9AB85C-2983-EC46-8AB5-D59DFF6BB107}" dt="2023-06-09T13:35:41.383" v="1162" actId="478"/>
          <ac:spMkLst>
            <pc:docMk/>
            <pc:sldMk cId="1073152790" sldId="268"/>
            <ac:spMk id="13" creationId="{8C08DFA2-E1BC-AB0D-0C5D-6E1757DFA777}"/>
          </ac:spMkLst>
        </pc:spChg>
        <pc:picChg chg="add mod">
          <ac:chgData name="Blyberg, Cindi" userId="79061831-d6be-4c77-adc5-06f821a02d42" providerId="ADAL" clId="{6A9AB85C-2983-EC46-8AB5-D59DFF6BB107}" dt="2023-06-15T15:15:14.481" v="31639"/>
          <ac:picMkLst>
            <pc:docMk/>
            <pc:sldMk cId="1073152790" sldId="268"/>
            <ac:picMk id="2" creationId="{48BE630B-ECA7-3321-25D4-BE26D63F65CC}"/>
          </ac:picMkLst>
        </pc:picChg>
        <pc:picChg chg="add mod">
          <ac:chgData name="Blyberg, Cindi" userId="79061831-d6be-4c77-adc5-06f821a02d42" providerId="ADAL" clId="{6A9AB85C-2983-EC46-8AB5-D59DFF6BB107}" dt="2023-06-12T20:11:46.563" v="19383" actId="962"/>
          <ac:picMkLst>
            <pc:docMk/>
            <pc:sldMk cId="1073152790" sldId="268"/>
            <ac:picMk id="4" creationId="{328FD5B2-838E-17C1-39BB-DE64293380DA}"/>
          </ac:picMkLst>
        </pc:picChg>
        <pc:picChg chg="del">
          <ac:chgData name="Blyberg, Cindi" userId="79061831-d6be-4c77-adc5-06f821a02d42" providerId="ADAL" clId="{6A9AB85C-2983-EC46-8AB5-D59DFF6BB107}" dt="2023-06-09T13:01:49.051" v="673" actId="478"/>
          <ac:picMkLst>
            <pc:docMk/>
            <pc:sldMk cId="1073152790" sldId="268"/>
            <ac:picMk id="8" creationId="{E9A7B8FE-FFE0-87FC-F288-C204339A02C0}"/>
          </ac:picMkLst>
        </pc:picChg>
        <pc:picChg chg="add mod">
          <ac:chgData name="Blyberg, Cindi" userId="79061831-d6be-4c77-adc5-06f821a02d42" providerId="ADAL" clId="{6A9AB85C-2983-EC46-8AB5-D59DFF6BB107}" dt="2023-06-11T19:57:37.245" v="7156" actId="1076"/>
          <ac:picMkLst>
            <pc:docMk/>
            <pc:sldMk cId="1073152790" sldId="268"/>
            <ac:picMk id="9" creationId="{4F92842B-9265-EEA0-4326-68D35305404B}"/>
          </ac:picMkLst>
        </pc:picChg>
        <pc:picChg chg="del">
          <ac:chgData name="Blyberg, Cindi" userId="79061831-d6be-4c77-adc5-06f821a02d42" providerId="ADAL" clId="{6A9AB85C-2983-EC46-8AB5-D59DFF6BB107}" dt="2023-06-09T13:01:49.051" v="673" actId="478"/>
          <ac:picMkLst>
            <pc:docMk/>
            <pc:sldMk cId="1073152790" sldId="268"/>
            <ac:picMk id="9" creationId="{6999BA5B-0F9E-8E53-6466-BB14A28D160B}"/>
          </ac:picMkLst>
        </pc:picChg>
        <pc:picChg chg="add mod">
          <ac:chgData name="Blyberg, Cindi" userId="79061831-d6be-4c77-adc5-06f821a02d42" providerId="ADAL" clId="{6A9AB85C-2983-EC46-8AB5-D59DFF6BB107}" dt="2023-06-09T13:01:49.229" v="674"/>
          <ac:picMkLst>
            <pc:docMk/>
            <pc:sldMk cId="1073152790" sldId="268"/>
            <ac:picMk id="10" creationId="{A5EAE719-528D-F6CE-F5C4-47FD75F6C18D}"/>
          </ac:picMkLst>
        </pc:picChg>
        <pc:picChg chg="add mod">
          <ac:chgData name="Blyberg, Cindi" userId="79061831-d6be-4c77-adc5-06f821a02d42" providerId="ADAL" clId="{6A9AB85C-2983-EC46-8AB5-D59DFF6BB107}" dt="2023-06-09T13:03:27.960" v="708" actId="1037"/>
          <ac:picMkLst>
            <pc:docMk/>
            <pc:sldMk cId="1073152790" sldId="268"/>
            <ac:picMk id="11" creationId="{AB231476-E3CF-CAE3-A775-1204E252732A}"/>
          </ac:picMkLst>
        </pc:picChg>
        <pc:cxnChg chg="add mod">
          <ac:chgData name="Blyberg, Cindi" userId="79061831-d6be-4c77-adc5-06f821a02d42" providerId="ADAL" clId="{6A9AB85C-2983-EC46-8AB5-D59DFF6BB107}" dt="2023-06-11T19:58:09.676" v="7161" actId="1076"/>
          <ac:cxnSpMkLst>
            <pc:docMk/>
            <pc:sldMk cId="1073152790" sldId="268"/>
            <ac:cxnSpMk id="12" creationId="{54E9C4E7-6C94-E8FA-3E70-91D9DD9628C2}"/>
          </ac:cxnSpMkLst>
        </pc:cxnChg>
        <pc:cxnChg chg="add mod">
          <ac:chgData name="Blyberg, Cindi" userId="79061831-d6be-4c77-adc5-06f821a02d42" providerId="ADAL" clId="{6A9AB85C-2983-EC46-8AB5-D59DFF6BB107}" dt="2023-06-11T19:58:21.825" v="7165" actId="14100"/>
          <ac:cxnSpMkLst>
            <pc:docMk/>
            <pc:sldMk cId="1073152790" sldId="268"/>
            <ac:cxnSpMk id="15" creationId="{A8CA61DD-926D-4E78-E516-8FF1516DE585}"/>
          </ac:cxnSpMkLst>
        </pc:cxnChg>
      </pc:sldChg>
      <pc:sldChg chg="addSp delSp modSp mod modNotesTx">
        <pc:chgData name="Blyberg, Cindi" userId="79061831-d6be-4c77-adc5-06f821a02d42" providerId="ADAL" clId="{6A9AB85C-2983-EC46-8AB5-D59DFF6BB107}" dt="2023-06-15T15:22:01.176" v="31658" actId="1076"/>
        <pc:sldMkLst>
          <pc:docMk/>
          <pc:sldMk cId="3765050318" sldId="269"/>
        </pc:sldMkLst>
        <pc:spChg chg="del">
          <ac:chgData name="Blyberg, Cindi" userId="79061831-d6be-4c77-adc5-06f821a02d42" providerId="ADAL" clId="{6A9AB85C-2983-EC46-8AB5-D59DFF6BB107}" dt="2023-06-12T17:39:10.947" v="13729" actId="478"/>
          <ac:spMkLst>
            <pc:docMk/>
            <pc:sldMk cId="3765050318" sldId="269"/>
            <ac:spMk id="2" creationId="{18323C24-DA09-4D4E-AF29-88534D74C665}"/>
          </ac:spMkLst>
        </pc:spChg>
        <pc:spChg chg="del">
          <ac:chgData name="Blyberg, Cindi" userId="79061831-d6be-4c77-adc5-06f821a02d42" providerId="ADAL" clId="{6A9AB85C-2983-EC46-8AB5-D59DFF6BB107}" dt="2023-06-12T17:39:09.301" v="13728" actId="478"/>
          <ac:spMkLst>
            <pc:docMk/>
            <pc:sldMk cId="3765050318" sldId="269"/>
            <ac:spMk id="3" creationId="{21933BDA-43E3-EB45-A8C2-0028BE2ADA84}"/>
          </ac:spMkLst>
        </pc:spChg>
        <pc:spChg chg="del">
          <ac:chgData name="Blyberg, Cindi" userId="79061831-d6be-4c77-adc5-06f821a02d42" providerId="ADAL" clId="{6A9AB85C-2983-EC46-8AB5-D59DFF6BB107}" dt="2023-06-09T16:47:51.760" v="1186" actId="478"/>
          <ac:spMkLst>
            <pc:docMk/>
            <pc:sldMk cId="3765050318" sldId="269"/>
            <ac:spMk id="4" creationId="{AF81BE10-6BFC-FB4E-B6A4-46EE0B706BB4}"/>
          </ac:spMkLst>
        </pc:spChg>
        <pc:spChg chg="add del mod">
          <ac:chgData name="Blyberg, Cindi" userId="79061831-d6be-4c77-adc5-06f821a02d42" providerId="ADAL" clId="{6A9AB85C-2983-EC46-8AB5-D59DFF6BB107}" dt="2023-06-09T16:47:54.377" v="1187" actId="478"/>
          <ac:spMkLst>
            <pc:docMk/>
            <pc:sldMk cId="3765050318" sldId="269"/>
            <ac:spMk id="9" creationId="{834D2A23-8A66-31E6-8D5C-61098EEC156E}"/>
          </ac:spMkLst>
        </pc:spChg>
        <pc:picChg chg="add mod">
          <ac:chgData name="Blyberg, Cindi" userId="79061831-d6be-4c77-adc5-06f821a02d42" providerId="ADAL" clId="{6A9AB85C-2983-EC46-8AB5-D59DFF6BB107}" dt="2023-06-15T15:22:01.176" v="31658" actId="1076"/>
          <ac:picMkLst>
            <pc:docMk/>
            <pc:sldMk cId="3765050318" sldId="269"/>
            <ac:picMk id="2" creationId="{490E2167-C02D-DCF9-1B93-BAC8B4D3E2D5}"/>
          </ac:picMkLst>
        </pc:picChg>
        <pc:picChg chg="add del mod">
          <ac:chgData name="Blyberg, Cindi" userId="79061831-d6be-4c77-adc5-06f821a02d42" providerId="ADAL" clId="{6A9AB85C-2983-EC46-8AB5-D59DFF6BB107}" dt="2023-06-12T17:44:25.204" v="13883" actId="478"/>
          <ac:picMkLst>
            <pc:docMk/>
            <pc:sldMk cId="3765050318" sldId="269"/>
            <ac:picMk id="4" creationId="{41F8D7B8-13B8-E60F-BAE8-BC36977B8E40}"/>
          </ac:picMkLst>
        </pc:picChg>
        <pc:picChg chg="del">
          <ac:chgData name="Blyberg, Cindi" userId="79061831-d6be-4c77-adc5-06f821a02d42" providerId="ADAL" clId="{6A9AB85C-2983-EC46-8AB5-D59DFF6BB107}" dt="2023-06-09T13:01:54.028" v="675" actId="478"/>
          <ac:picMkLst>
            <pc:docMk/>
            <pc:sldMk cId="3765050318" sldId="269"/>
            <ac:picMk id="8" creationId="{72E302F4-7086-4402-55D5-6E7A500FF4FB}"/>
          </ac:picMkLst>
        </pc:picChg>
        <pc:picChg chg="add del mod">
          <ac:chgData name="Blyberg, Cindi" userId="79061831-d6be-4c77-adc5-06f821a02d42" providerId="ADAL" clId="{6A9AB85C-2983-EC46-8AB5-D59DFF6BB107}" dt="2023-06-12T17:45:13.536" v="13888" actId="478"/>
          <ac:picMkLst>
            <pc:docMk/>
            <pc:sldMk cId="3765050318" sldId="269"/>
            <ac:picMk id="8" creationId="{8D4EA04E-C041-D8EF-59C8-03D1E9A2FB9C}"/>
          </ac:picMkLst>
        </pc:picChg>
        <pc:picChg chg="del">
          <ac:chgData name="Blyberg, Cindi" userId="79061831-d6be-4c77-adc5-06f821a02d42" providerId="ADAL" clId="{6A9AB85C-2983-EC46-8AB5-D59DFF6BB107}" dt="2023-06-09T13:01:54.028" v="675" actId="478"/>
          <ac:picMkLst>
            <pc:docMk/>
            <pc:sldMk cId="3765050318" sldId="269"/>
            <ac:picMk id="9" creationId="{4F8EC748-EF11-E029-06F2-037FE0449789}"/>
          </ac:picMkLst>
        </pc:picChg>
        <pc:picChg chg="add mod modCrop">
          <ac:chgData name="Blyberg, Cindi" userId="79061831-d6be-4c77-adc5-06f821a02d42" providerId="ADAL" clId="{6A9AB85C-2983-EC46-8AB5-D59DFF6BB107}" dt="2023-06-12T21:21:57.039" v="20868" actId="962"/>
          <ac:picMkLst>
            <pc:docMk/>
            <pc:sldMk cId="3765050318" sldId="269"/>
            <ac:picMk id="9" creationId="{E590F844-AF8D-4733-0AD2-CF936D07B718}"/>
          </ac:picMkLst>
        </pc:picChg>
        <pc:picChg chg="add mod">
          <ac:chgData name="Blyberg, Cindi" userId="79061831-d6be-4c77-adc5-06f821a02d42" providerId="ADAL" clId="{6A9AB85C-2983-EC46-8AB5-D59DFF6BB107}" dt="2023-06-09T13:01:54.296" v="676"/>
          <ac:picMkLst>
            <pc:docMk/>
            <pc:sldMk cId="3765050318" sldId="269"/>
            <ac:picMk id="10" creationId="{FED451E1-3C58-E88B-C7D6-86A24657EDAB}"/>
          </ac:picMkLst>
        </pc:picChg>
        <pc:picChg chg="add mod">
          <ac:chgData name="Blyberg, Cindi" userId="79061831-d6be-4c77-adc5-06f821a02d42" providerId="ADAL" clId="{6A9AB85C-2983-EC46-8AB5-D59DFF6BB107}" dt="2023-06-09T13:02:20.456" v="692" actId="1037"/>
          <ac:picMkLst>
            <pc:docMk/>
            <pc:sldMk cId="3765050318" sldId="269"/>
            <ac:picMk id="11" creationId="{F031307B-58BC-E399-7344-A2FF9EAEE373}"/>
          </ac:picMkLst>
        </pc:picChg>
        <pc:cxnChg chg="add mod">
          <ac:chgData name="Blyberg, Cindi" userId="79061831-d6be-4c77-adc5-06f821a02d42" providerId="ADAL" clId="{6A9AB85C-2983-EC46-8AB5-D59DFF6BB107}" dt="2023-06-12T18:45:37.479" v="15336"/>
          <ac:cxnSpMkLst>
            <pc:docMk/>
            <pc:sldMk cId="3765050318" sldId="269"/>
            <ac:cxnSpMk id="12" creationId="{8410355F-EE3A-9158-4B5A-8406E2A56718}"/>
          </ac:cxnSpMkLst>
        </pc:cxnChg>
      </pc:sldChg>
      <pc:sldChg chg="addSp delSp modSp mod modShow">
        <pc:chgData name="Blyberg, Cindi" userId="79061831-d6be-4c77-adc5-06f821a02d42" providerId="ADAL" clId="{6A9AB85C-2983-EC46-8AB5-D59DFF6BB107}" dt="2023-06-15T15:14:19.675" v="31632" actId="1076"/>
        <pc:sldMkLst>
          <pc:docMk/>
          <pc:sldMk cId="1075106565" sldId="270"/>
        </pc:sldMkLst>
        <pc:spChg chg="add mod">
          <ac:chgData name="Blyberg, Cindi" userId="79061831-d6be-4c77-adc5-06f821a02d42" providerId="ADAL" clId="{6A9AB85C-2983-EC46-8AB5-D59DFF6BB107}" dt="2023-06-09T19:56:10.306" v="1468"/>
          <ac:spMkLst>
            <pc:docMk/>
            <pc:sldMk cId="1075106565" sldId="270"/>
            <ac:spMk id="7" creationId="{A979FA33-BF85-61B5-0A8A-639C2114C434}"/>
          </ac:spMkLst>
        </pc:spChg>
        <pc:spChg chg="add del mod">
          <ac:chgData name="Blyberg, Cindi" userId="79061831-d6be-4c77-adc5-06f821a02d42" providerId="ADAL" clId="{6A9AB85C-2983-EC46-8AB5-D59DFF6BB107}" dt="2023-06-09T13:04:06.631" v="718" actId="478"/>
          <ac:spMkLst>
            <pc:docMk/>
            <pc:sldMk cId="1075106565" sldId="270"/>
            <ac:spMk id="9" creationId="{82824D80-C58C-16B4-C335-68410C318E43}"/>
          </ac:spMkLst>
        </pc:spChg>
        <pc:picChg chg="add del mod">
          <ac:chgData name="Blyberg, Cindi" userId="79061831-d6be-4c77-adc5-06f821a02d42" providerId="ADAL" clId="{6A9AB85C-2983-EC46-8AB5-D59DFF6BB107}" dt="2023-06-09T13:00:51.651" v="649"/>
          <ac:picMkLst>
            <pc:docMk/>
            <pc:sldMk cId="1075106565" sldId="270"/>
            <ac:picMk id="7" creationId="{2A03A709-FF8E-F53B-DE14-A6B620F4518D}"/>
          </ac:picMkLst>
        </pc:picChg>
        <pc:picChg chg="add mod">
          <ac:chgData name="Blyberg, Cindi" userId="79061831-d6be-4c77-adc5-06f821a02d42" providerId="ADAL" clId="{6A9AB85C-2983-EC46-8AB5-D59DFF6BB107}" dt="2023-06-15T15:14:19.675" v="31632" actId="1076"/>
          <ac:picMkLst>
            <pc:docMk/>
            <pc:sldMk cId="1075106565" sldId="270"/>
            <ac:picMk id="8" creationId="{16A40F22-9906-CB0E-9E9E-AF4DF11D0F88}"/>
          </ac:picMkLst>
        </pc:picChg>
        <pc:picChg chg="add del mod">
          <ac:chgData name="Blyberg, Cindi" userId="79061831-d6be-4c77-adc5-06f821a02d42" providerId="ADAL" clId="{6A9AB85C-2983-EC46-8AB5-D59DFF6BB107}" dt="2023-06-09T13:00:51.651" v="649"/>
          <ac:picMkLst>
            <pc:docMk/>
            <pc:sldMk cId="1075106565" sldId="270"/>
            <ac:picMk id="8" creationId="{F20AD8A9-51EF-01FA-510F-331846A9712D}"/>
          </ac:picMkLst>
        </pc:picChg>
        <pc:picChg chg="add del mod">
          <ac:chgData name="Blyberg, Cindi" userId="79061831-d6be-4c77-adc5-06f821a02d42" providerId="ADAL" clId="{6A9AB85C-2983-EC46-8AB5-D59DFF6BB107}" dt="2023-06-09T13:04:06.631" v="718" actId="478"/>
          <ac:picMkLst>
            <pc:docMk/>
            <pc:sldMk cId="1075106565" sldId="270"/>
            <ac:picMk id="10" creationId="{0916F845-3625-39E5-B9A6-5FD424EB4C2B}"/>
          </ac:picMkLst>
        </pc:picChg>
        <pc:picChg chg="add del mod">
          <ac:chgData name="Blyberg, Cindi" userId="79061831-d6be-4c77-adc5-06f821a02d42" providerId="ADAL" clId="{6A9AB85C-2983-EC46-8AB5-D59DFF6BB107}" dt="2023-06-09T19:56:09.465" v="1467" actId="478"/>
          <ac:picMkLst>
            <pc:docMk/>
            <pc:sldMk cId="1075106565" sldId="270"/>
            <ac:picMk id="11" creationId="{0A246C7B-DDAD-BA4D-8C20-A4ED5F681693}"/>
          </ac:picMkLst>
        </pc:picChg>
        <pc:picChg chg="add mod">
          <ac:chgData name="Blyberg, Cindi" userId="79061831-d6be-4c77-adc5-06f821a02d42" providerId="ADAL" clId="{6A9AB85C-2983-EC46-8AB5-D59DFF6BB107}" dt="2023-06-09T19:56:18.751" v="1469" actId="166"/>
          <ac:picMkLst>
            <pc:docMk/>
            <pc:sldMk cId="1075106565" sldId="270"/>
            <ac:picMk id="12" creationId="{8A2F5FFE-5969-64D9-734B-EC069C979E23}"/>
          </ac:picMkLst>
        </pc:picChg>
      </pc:sldChg>
      <pc:sldChg chg="addSp modSp add del mod modShow">
        <pc:chgData name="Blyberg, Cindi" userId="79061831-d6be-4c77-adc5-06f821a02d42" providerId="ADAL" clId="{6A9AB85C-2983-EC46-8AB5-D59DFF6BB107}" dt="2023-06-15T15:21:35.157" v="31650" actId="1076"/>
        <pc:sldMkLst>
          <pc:docMk/>
          <pc:sldMk cId="307329730" sldId="271"/>
        </pc:sldMkLst>
        <pc:spChg chg="mod">
          <ac:chgData name="Blyberg, Cindi" userId="79061831-d6be-4c77-adc5-06f821a02d42" providerId="ADAL" clId="{6A9AB85C-2983-EC46-8AB5-D59DFF6BB107}" dt="2023-06-12T17:36:06.720" v="13545" actId="20577"/>
          <ac:spMkLst>
            <pc:docMk/>
            <pc:sldMk cId="307329730" sldId="271"/>
            <ac:spMk id="2" creationId="{39F4C8A9-2757-A64C-ADCD-567C58BADE68}"/>
          </ac:spMkLst>
        </pc:spChg>
        <pc:spChg chg="mod">
          <ac:chgData name="Blyberg, Cindi" userId="79061831-d6be-4c77-adc5-06f821a02d42" providerId="ADAL" clId="{6A9AB85C-2983-EC46-8AB5-D59DFF6BB107}" dt="2023-06-12T17:36:12.014" v="13564" actId="20577"/>
          <ac:spMkLst>
            <pc:docMk/>
            <pc:sldMk cId="307329730" sldId="271"/>
            <ac:spMk id="3" creationId="{FF7A21BA-B1E5-3345-AEDD-E5C1E17570F1}"/>
          </ac:spMkLst>
        </pc:spChg>
        <pc:spChg chg="add mod">
          <ac:chgData name="Blyberg, Cindi" userId="79061831-d6be-4c77-adc5-06f821a02d42" providerId="ADAL" clId="{6A9AB85C-2983-EC46-8AB5-D59DFF6BB107}" dt="2023-06-09T13:01:07.180" v="652"/>
          <ac:spMkLst>
            <pc:docMk/>
            <pc:sldMk cId="307329730" sldId="271"/>
            <ac:spMk id="7" creationId="{5E0C9C54-B775-E7E1-29D2-C05C06D3FD6A}"/>
          </ac:spMkLst>
        </pc:spChg>
        <pc:picChg chg="add mod">
          <ac:chgData name="Blyberg, Cindi" userId="79061831-d6be-4c77-adc5-06f821a02d42" providerId="ADAL" clId="{6A9AB85C-2983-EC46-8AB5-D59DFF6BB107}" dt="2023-06-09T13:02:54.539" v="704" actId="1036"/>
          <ac:picMkLst>
            <pc:docMk/>
            <pc:sldMk cId="307329730" sldId="271"/>
            <ac:picMk id="8" creationId="{B56353A7-CE0E-8C75-E79D-DE5DF7FEA264}"/>
          </ac:picMkLst>
        </pc:picChg>
        <pc:picChg chg="add mod">
          <ac:chgData name="Blyberg, Cindi" userId="79061831-d6be-4c77-adc5-06f821a02d42" providerId="ADAL" clId="{6A9AB85C-2983-EC46-8AB5-D59DFF6BB107}" dt="2023-06-15T15:21:35.157" v="31650" actId="1076"/>
          <ac:picMkLst>
            <pc:docMk/>
            <pc:sldMk cId="307329730" sldId="271"/>
            <ac:picMk id="9" creationId="{E165A45C-866F-CD83-6B3A-62361E6ED294}"/>
          </ac:picMkLst>
        </pc:picChg>
      </pc:sldChg>
      <pc:sldChg chg="addSp delSp modSp mod ord modNotesTx">
        <pc:chgData name="Blyberg, Cindi" userId="79061831-d6be-4c77-adc5-06f821a02d42" providerId="ADAL" clId="{6A9AB85C-2983-EC46-8AB5-D59DFF6BB107}" dt="2023-06-16T15:57:50.696" v="32548" actId="20577"/>
        <pc:sldMkLst>
          <pc:docMk/>
          <pc:sldMk cId="553031013" sldId="272"/>
        </pc:sldMkLst>
        <pc:spChg chg="mod">
          <ac:chgData name="Blyberg, Cindi" userId="79061831-d6be-4c77-adc5-06f821a02d42" providerId="ADAL" clId="{6A9AB85C-2983-EC46-8AB5-D59DFF6BB107}" dt="2023-06-15T13:23:01.174" v="27331" actId="20577"/>
          <ac:spMkLst>
            <pc:docMk/>
            <pc:sldMk cId="553031013" sldId="272"/>
            <ac:spMk id="2" creationId="{B029858F-0950-F042-AF4A-3E2794A72A46}"/>
          </ac:spMkLst>
        </pc:spChg>
        <pc:spChg chg="del">
          <ac:chgData name="Blyberg, Cindi" userId="79061831-d6be-4c77-adc5-06f821a02d42" providerId="ADAL" clId="{6A9AB85C-2983-EC46-8AB5-D59DFF6BB107}" dt="2023-06-09T12:55:26.630" v="501" actId="478"/>
          <ac:spMkLst>
            <pc:docMk/>
            <pc:sldMk cId="553031013" sldId="272"/>
            <ac:spMk id="3" creationId="{DC35BBDD-AE30-5D4B-8309-FEDC2E62E49D}"/>
          </ac:spMkLst>
        </pc:spChg>
        <pc:spChg chg="mod">
          <ac:chgData name="Blyberg, Cindi" userId="79061831-d6be-4c77-adc5-06f821a02d42" providerId="ADAL" clId="{6A9AB85C-2983-EC46-8AB5-D59DFF6BB107}" dt="2023-06-15T13:23:04.036" v="27333" actId="27636"/>
          <ac:spMkLst>
            <pc:docMk/>
            <pc:sldMk cId="553031013" sldId="272"/>
            <ac:spMk id="4" creationId="{F4B4774E-F2E6-034C-BD6B-17A747895AEC}"/>
          </ac:spMkLst>
        </pc:spChg>
        <pc:spChg chg="add del mod">
          <ac:chgData name="Blyberg, Cindi" userId="79061831-d6be-4c77-adc5-06f821a02d42" providerId="ADAL" clId="{6A9AB85C-2983-EC46-8AB5-D59DFF6BB107}" dt="2023-06-09T12:59:23.917" v="604"/>
          <ac:spMkLst>
            <pc:docMk/>
            <pc:sldMk cId="553031013" sldId="272"/>
            <ac:spMk id="10" creationId="{72D4EF61-E172-055B-29EA-02AB55712A96}"/>
          </ac:spMkLst>
        </pc:spChg>
        <pc:picChg chg="add del">
          <ac:chgData name="Blyberg, Cindi" userId="79061831-d6be-4c77-adc5-06f821a02d42" providerId="ADAL" clId="{6A9AB85C-2983-EC46-8AB5-D59DFF6BB107}" dt="2023-06-09T12:59:59.817" v="630" actId="478"/>
          <ac:picMkLst>
            <pc:docMk/>
            <pc:sldMk cId="553031013" sldId="272"/>
            <ac:picMk id="8" creationId="{701F3A5E-142D-9572-4FF0-828D260FB9B0}"/>
          </ac:picMkLst>
        </pc:picChg>
        <pc:picChg chg="add del">
          <ac:chgData name="Blyberg, Cindi" userId="79061831-d6be-4c77-adc5-06f821a02d42" providerId="ADAL" clId="{6A9AB85C-2983-EC46-8AB5-D59DFF6BB107}" dt="2023-06-09T12:59:59.817" v="630" actId="478"/>
          <ac:picMkLst>
            <pc:docMk/>
            <pc:sldMk cId="553031013" sldId="272"/>
            <ac:picMk id="9" creationId="{E02BC4AC-D034-1E09-E767-379E37E16BC5}"/>
          </ac:picMkLst>
        </pc:picChg>
        <pc:picChg chg="add del mod">
          <ac:chgData name="Blyberg, Cindi" userId="79061831-d6be-4c77-adc5-06f821a02d42" providerId="ADAL" clId="{6A9AB85C-2983-EC46-8AB5-D59DFF6BB107}" dt="2023-06-09T12:59:23.917" v="604"/>
          <ac:picMkLst>
            <pc:docMk/>
            <pc:sldMk cId="553031013" sldId="272"/>
            <ac:picMk id="11" creationId="{C025DCCF-132E-9F83-A7E0-B9432808823D}"/>
          </ac:picMkLst>
        </pc:picChg>
        <pc:picChg chg="add del mod">
          <ac:chgData name="Blyberg, Cindi" userId="79061831-d6be-4c77-adc5-06f821a02d42" providerId="ADAL" clId="{6A9AB85C-2983-EC46-8AB5-D59DFF6BB107}" dt="2023-06-09T12:59:58.840" v="629"/>
          <ac:picMkLst>
            <pc:docMk/>
            <pc:sldMk cId="553031013" sldId="272"/>
            <ac:picMk id="12" creationId="{403AAEEC-E4FC-DD70-5704-2895BAB0ACE9}"/>
          </ac:picMkLst>
        </pc:picChg>
        <pc:picChg chg="add del mod">
          <ac:chgData name="Blyberg, Cindi" userId="79061831-d6be-4c77-adc5-06f821a02d42" providerId="ADAL" clId="{6A9AB85C-2983-EC46-8AB5-D59DFF6BB107}" dt="2023-06-09T12:59:58.840" v="629"/>
          <ac:picMkLst>
            <pc:docMk/>
            <pc:sldMk cId="553031013" sldId="272"/>
            <ac:picMk id="13" creationId="{D4BCF89B-0FFC-1CD1-BFA2-A7DC008A29DA}"/>
          </ac:picMkLst>
        </pc:picChg>
        <pc:picChg chg="add mod">
          <ac:chgData name="Blyberg, Cindi" userId="79061831-d6be-4c77-adc5-06f821a02d42" providerId="ADAL" clId="{6A9AB85C-2983-EC46-8AB5-D59DFF6BB107}" dt="2023-06-09T13:00:00.259" v="631"/>
          <ac:picMkLst>
            <pc:docMk/>
            <pc:sldMk cId="553031013" sldId="272"/>
            <ac:picMk id="14" creationId="{E5CC1DD0-3757-5169-CB01-DDB5C24ABB45}"/>
          </ac:picMkLst>
        </pc:picChg>
        <pc:picChg chg="add mod">
          <ac:chgData name="Blyberg, Cindi" userId="79061831-d6be-4c77-adc5-06f821a02d42" providerId="ADAL" clId="{6A9AB85C-2983-EC46-8AB5-D59DFF6BB107}" dt="2023-06-09T13:00:00.259" v="631"/>
          <ac:picMkLst>
            <pc:docMk/>
            <pc:sldMk cId="553031013" sldId="272"/>
            <ac:picMk id="15" creationId="{CA5402FB-57F1-FDF6-6E30-76377D21B00B}"/>
          </ac:picMkLst>
        </pc:picChg>
      </pc:sldChg>
      <pc:sldChg chg="addSp delSp modSp mod ord modNotesTx">
        <pc:chgData name="Blyberg, Cindi" userId="79061831-d6be-4c77-adc5-06f821a02d42" providerId="ADAL" clId="{6A9AB85C-2983-EC46-8AB5-D59DFF6BB107}" dt="2023-06-15T15:15:13.583" v="31638"/>
        <pc:sldMkLst>
          <pc:docMk/>
          <pc:sldMk cId="1533229033" sldId="273"/>
        </pc:sldMkLst>
        <pc:spChg chg="mod">
          <ac:chgData name="Blyberg, Cindi" userId="79061831-d6be-4c77-adc5-06f821a02d42" providerId="ADAL" clId="{6A9AB85C-2983-EC46-8AB5-D59DFF6BB107}" dt="2023-06-11T19:56:26.934" v="7139" actId="1076"/>
          <ac:spMkLst>
            <pc:docMk/>
            <pc:sldMk cId="1533229033" sldId="273"/>
            <ac:spMk id="3" creationId="{8D41B4F1-7B88-0D2B-69EC-F48707369305}"/>
          </ac:spMkLst>
        </pc:spChg>
        <pc:picChg chg="mod">
          <ac:chgData name="Blyberg, Cindi" userId="79061831-d6be-4c77-adc5-06f821a02d42" providerId="ADAL" clId="{6A9AB85C-2983-EC46-8AB5-D59DFF6BB107}" dt="2023-06-12T20:11:35.774" v="19365" actId="962"/>
          <ac:picMkLst>
            <pc:docMk/>
            <pc:sldMk cId="1533229033" sldId="273"/>
            <ac:picMk id="2" creationId="{8670B220-821E-2435-43D7-02C5D17B4C50}"/>
          </ac:picMkLst>
        </pc:picChg>
        <pc:picChg chg="add del mod">
          <ac:chgData name="Blyberg, Cindi" userId="79061831-d6be-4c77-adc5-06f821a02d42" providerId="ADAL" clId="{6A9AB85C-2983-EC46-8AB5-D59DFF6BB107}" dt="2023-06-11T19:55:43.479" v="7131" actId="478"/>
          <ac:picMkLst>
            <pc:docMk/>
            <pc:sldMk cId="1533229033" sldId="273"/>
            <ac:picMk id="8" creationId="{40E6A0F5-51A4-9EAD-34AE-24E066E874F6}"/>
          </ac:picMkLst>
        </pc:picChg>
        <pc:picChg chg="del">
          <ac:chgData name="Blyberg, Cindi" userId="79061831-d6be-4c77-adc5-06f821a02d42" providerId="ADAL" clId="{6A9AB85C-2983-EC46-8AB5-D59DFF6BB107}" dt="2023-06-09T13:00:40.138" v="646" actId="478"/>
          <ac:picMkLst>
            <pc:docMk/>
            <pc:sldMk cId="1533229033" sldId="273"/>
            <ac:picMk id="8" creationId="{42D2D83B-2853-A0FC-5756-0FEADDD0B2E6}"/>
          </ac:picMkLst>
        </pc:picChg>
        <pc:picChg chg="add mod">
          <ac:chgData name="Blyberg, Cindi" userId="79061831-d6be-4c77-adc5-06f821a02d42" providerId="ADAL" clId="{6A9AB85C-2983-EC46-8AB5-D59DFF6BB107}" dt="2023-06-15T15:15:13.583" v="31638"/>
          <ac:picMkLst>
            <pc:docMk/>
            <pc:sldMk cId="1533229033" sldId="273"/>
            <ac:picMk id="8" creationId="{45A1E9B8-5AA0-869A-8584-2BF06B825A22}"/>
          </ac:picMkLst>
        </pc:picChg>
        <pc:picChg chg="del">
          <ac:chgData name="Blyberg, Cindi" userId="79061831-d6be-4c77-adc5-06f821a02d42" providerId="ADAL" clId="{6A9AB85C-2983-EC46-8AB5-D59DFF6BB107}" dt="2023-06-09T13:00:40.138" v="646" actId="478"/>
          <ac:picMkLst>
            <pc:docMk/>
            <pc:sldMk cId="1533229033" sldId="273"/>
            <ac:picMk id="9" creationId="{5B097B56-D405-A971-D15B-D1A7D76A0C7F}"/>
          </ac:picMkLst>
        </pc:picChg>
        <pc:picChg chg="add mod">
          <ac:chgData name="Blyberg, Cindi" userId="79061831-d6be-4c77-adc5-06f821a02d42" providerId="ADAL" clId="{6A9AB85C-2983-EC46-8AB5-D59DFF6BB107}" dt="2023-06-09T13:00:41.277" v="647"/>
          <ac:picMkLst>
            <pc:docMk/>
            <pc:sldMk cId="1533229033" sldId="273"/>
            <ac:picMk id="13" creationId="{B5E74EE1-B544-CF5D-9627-C0156D5D2892}"/>
          </ac:picMkLst>
        </pc:picChg>
        <pc:picChg chg="add mod">
          <ac:chgData name="Blyberg, Cindi" userId="79061831-d6be-4c77-adc5-06f821a02d42" providerId="ADAL" clId="{6A9AB85C-2983-EC46-8AB5-D59DFF6BB107}" dt="2023-06-09T13:00:41.277" v="647"/>
          <ac:picMkLst>
            <pc:docMk/>
            <pc:sldMk cId="1533229033" sldId="273"/>
            <ac:picMk id="14" creationId="{FE3FFC0B-E579-F6A3-ED77-B130BC6FA692}"/>
          </ac:picMkLst>
        </pc:picChg>
      </pc:sldChg>
      <pc:sldChg chg="addSp delSp modSp mod modNotesTx">
        <pc:chgData name="Blyberg, Cindi" userId="79061831-d6be-4c77-adc5-06f821a02d42" providerId="ADAL" clId="{6A9AB85C-2983-EC46-8AB5-D59DFF6BB107}" dt="2023-06-15T15:12:04.352" v="31622"/>
        <pc:sldMkLst>
          <pc:docMk/>
          <pc:sldMk cId="3651884899" sldId="274"/>
        </pc:sldMkLst>
        <pc:spChg chg="mod">
          <ac:chgData name="Blyberg, Cindi" userId="79061831-d6be-4c77-adc5-06f821a02d42" providerId="ADAL" clId="{6A9AB85C-2983-EC46-8AB5-D59DFF6BB107}" dt="2023-06-09T20:29:52.968" v="1922" actId="14100"/>
          <ac:spMkLst>
            <pc:docMk/>
            <pc:sldMk cId="3651884899" sldId="274"/>
            <ac:spMk id="3" creationId="{5F7B7F42-2DFB-C2DA-2D66-DC255DC8AC2C}"/>
          </ac:spMkLst>
        </pc:spChg>
        <pc:spChg chg="del">
          <ac:chgData name="Blyberg, Cindi" userId="79061831-d6be-4c77-adc5-06f821a02d42" providerId="ADAL" clId="{6A9AB85C-2983-EC46-8AB5-D59DFF6BB107}" dt="2023-06-09T19:48:54.647" v="1266" actId="478"/>
          <ac:spMkLst>
            <pc:docMk/>
            <pc:sldMk cId="3651884899" sldId="274"/>
            <ac:spMk id="4" creationId="{AF81BE10-6BFC-FB4E-B6A4-46EE0B706BB4}"/>
          </ac:spMkLst>
        </pc:spChg>
        <pc:spChg chg="add del mod">
          <ac:chgData name="Blyberg, Cindi" userId="79061831-d6be-4c77-adc5-06f821a02d42" providerId="ADAL" clId="{6A9AB85C-2983-EC46-8AB5-D59DFF6BB107}" dt="2023-06-09T19:48:58.310" v="1267" actId="478"/>
          <ac:spMkLst>
            <pc:docMk/>
            <pc:sldMk cId="3651884899" sldId="274"/>
            <ac:spMk id="9" creationId="{61AD9E13-2AA4-6DCC-91DC-D1B0E1274CE1}"/>
          </ac:spMkLst>
        </pc:spChg>
        <pc:spChg chg="mod">
          <ac:chgData name="Blyberg, Cindi" userId="79061831-d6be-4c77-adc5-06f821a02d42" providerId="ADAL" clId="{6A9AB85C-2983-EC46-8AB5-D59DFF6BB107}" dt="2023-06-09T20:31:17.485" v="2026" actId="1076"/>
          <ac:spMkLst>
            <pc:docMk/>
            <pc:sldMk cId="3651884899" sldId="274"/>
            <ac:spMk id="11" creationId="{BBB59964-5904-AE17-7888-8F8E7C5CD000}"/>
          </ac:spMkLst>
        </pc:spChg>
        <pc:picChg chg="del mod">
          <ac:chgData name="Blyberg, Cindi" userId="79061831-d6be-4c77-adc5-06f821a02d42" providerId="ADAL" clId="{6A9AB85C-2983-EC46-8AB5-D59DFF6BB107}" dt="2023-06-09T20:29:15.829" v="1892" actId="478"/>
          <ac:picMkLst>
            <pc:docMk/>
            <pc:sldMk cId="3651884899" sldId="274"/>
            <ac:picMk id="2" creationId="{0CCF6F55-E2F9-5E1E-2C8F-54176BE6D5ED}"/>
          </ac:picMkLst>
        </pc:picChg>
        <pc:picChg chg="add mod">
          <ac:chgData name="Blyberg, Cindi" userId="79061831-d6be-4c77-adc5-06f821a02d42" providerId="ADAL" clId="{6A9AB85C-2983-EC46-8AB5-D59DFF6BB107}" dt="2023-06-15T15:12:04.352" v="31622"/>
          <ac:picMkLst>
            <pc:docMk/>
            <pc:sldMk cId="3651884899" sldId="274"/>
            <ac:picMk id="2" creationId="{F9C3C076-F383-A09E-B080-5791FEFC3B5C}"/>
          </ac:picMkLst>
        </pc:picChg>
        <pc:picChg chg="add mod">
          <ac:chgData name="Blyberg, Cindi" userId="79061831-d6be-4c77-adc5-06f821a02d42" providerId="ADAL" clId="{6A9AB85C-2983-EC46-8AB5-D59DFF6BB107}" dt="2023-06-11T20:00:19.175" v="7174" actId="1035"/>
          <ac:picMkLst>
            <pc:docMk/>
            <pc:sldMk cId="3651884899" sldId="274"/>
            <ac:picMk id="4" creationId="{34E90D2A-5E17-F786-A135-B74DE9A64AA5}"/>
          </ac:picMkLst>
        </pc:picChg>
        <pc:picChg chg="del">
          <ac:chgData name="Blyberg, Cindi" userId="79061831-d6be-4c77-adc5-06f821a02d42" providerId="ADAL" clId="{6A9AB85C-2983-EC46-8AB5-D59DFF6BB107}" dt="2023-06-09T13:00:28.804" v="642" actId="478"/>
          <ac:picMkLst>
            <pc:docMk/>
            <pc:sldMk cId="3651884899" sldId="274"/>
            <ac:picMk id="8" creationId="{42D2D83B-2853-A0FC-5756-0FEADDD0B2E6}"/>
          </ac:picMkLst>
        </pc:picChg>
        <pc:picChg chg="del">
          <ac:chgData name="Blyberg, Cindi" userId="79061831-d6be-4c77-adc5-06f821a02d42" providerId="ADAL" clId="{6A9AB85C-2983-EC46-8AB5-D59DFF6BB107}" dt="2023-06-09T13:00:28.804" v="642" actId="478"/>
          <ac:picMkLst>
            <pc:docMk/>
            <pc:sldMk cId="3651884899" sldId="274"/>
            <ac:picMk id="9" creationId="{5B097B56-D405-A971-D15B-D1A7D76A0C7F}"/>
          </ac:picMkLst>
        </pc:picChg>
        <pc:picChg chg="add mod">
          <ac:chgData name="Blyberg, Cindi" userId="79061831-d6be-4c77-adc5-06f821a02d42" providerId="ADAL" clId="{6A9AB85C-2983-EC46-8AB5-D59DFF6BB107}" dt="2023-06-09T13:00:29.116" v="643"/>
          <ac:picMkLst>
            <pc:docMk/>
            <pc:sldMk cId="3651884899" sldId="274"/>
            <ac:picMk id="14" creationId="{6B8C5DDB-99E6-A0BA-78E0-5EDA41222FB0}"/>
          </ac:picMkLst>
        </pc:picChg>
        <pc:picChg chg="add mod">
          <ac:chgData name="Blyberg, Cindi" userId="79061831-d6be-4c77-adc5-06f821a02d42" providerId="ADAL" clId="{6A9AB85C-2983-EC46-8AB5-D59DFF6BB107}" dt="2023-06-09T13:00:29.116" v="643"/>
          <ac:picMkLst>
            <pc:docMk/>
            <pc:sldMk cId="3651884899" sldId="274"/>
            <ac:picMk id="15" creationId="{D5E4A0C2-1140-FAA7-A50A-8443BB1BBBBB}"/>
          </ac:picMkLst>
        </pc:picChg>
        <pc:cxnChg chg="add del mod">
          <ac:chgData name="Blyberg, Cindi" userId="79061831-d6be-4c77-adc5-06f821a02d42" providerId="ADAL" clId="{6A9AB85C-2983-EC46-8AB5-D59DFF6BB107}" dt="2023-06-09T20:30:00.680" v="1924" actId="478"/>
          <ac:cxnSpMkLst>
            <pc:docMk/>
            <pc:sldMk cId="3651884899" sldId="274"/>
            <ac:cxnSpMk id="8" creationId="{C03A43AB-FE60-B1F8-F9B7-EA5D27253331}"/>
          </ac:cxnSpMkLst>
        </pc:cxnChg>
      </pc:sldChg>
      <pc:sldChg chg="addSp delSp modSp mod">
        <pc:chgData name="Blyberg, Cindi" userId="79061831-d6be-4c77-adc5-06f821a02d42" providerId="ADAL" clId="{6A9AB85C-2983-EC46-8AB5-D59DFF6BB107}" dt="2023-06-15T15:12:07.006" v="31624"/>
        <pc:sldMkLst>
          <pc:docMk/>
          <pc:sldMk cId="2087099290" sldId="275"/>
        </pc:sldMkLst>
        <pc:spChg chg="mod">
          <ac:chgData name="Blyberg, Cindi" userId="79061831-d6be-4c77-adc5-06f821a02d42" providerId="ADAL" clId="{6A9AB85C-2983-EC46-8AB5-D59DFF6BB107}" dt="2023-06-09T19:50:53.303" v="1294" actId="1036"/>
          <ac:spMkLst>
            <pc:docMk/>
            <pc:sldMk cId="2087099290" sldId="275"/>
            <ac:spMk id="3" creationId="{5F7B7F42-2DFB-C2DA-2D66-DC255DC8AC2C}"/>
          </ac:spMkLst>
        </pc:spChg>
        <pc:spChg chg="del">
          <ac:chgData name="Blyberg, Cindi" userId="79061831-d6be-4c77-adc5-06f821a02d42" providerId="ADAL" clId="{6A9AB85C-2983-EC46-8AB5-D59DFF6BB107}" dt="2023-06-09T16:48:07.798" v="1188" actId="478"/>
          <ac:spMkLst>
            <pc:docMk/>
            <pc:sldMk cId="2087099290" sldId="275"/>
            <ac:spMk id="4" creationId="{AF81BE10-6BFC-FB4E-B6A4-46EE0B706BB4}"/>
          </ac:spMkLst>
        </pc:spChg>
        <pc:spChg chg="add del mod">
          <ac:chgData name="Blyberg, Cindi" userId="79061831-d6be-4c77-adc5-06f821a02d42" providerId="ADAL" clId="{6A9AB85C-2983-EC46-8AB5-D59DFF6BB107}" dt="2023-06-09T16:48:10.205" v="1189" actId="478"/>
          <ac:spMkLst>
            <pc:docMk/>
            <pc:sldMk cId="2087099290" sldId="275"/>
            <ac:spMk id="8" creationId="{BF676000-2AA9-DA29-6574-48734F38EA2D}"/>
          </ac:spMkLst>
        </pc:spChg>
        <pc:spChg chg="mod">
          <ac:chgData name="Blyberg, Cindi" userId="79061831-d6be-4c77-adc5-06f821a02d42" providerId="ADAL" clId="{6A9AB85C-2983-EC46-8AB5-D59DFF6BB107}" dt="2023-06-09T21:10:18.766" v="3349" actId="20577"/>
          <ac:spMkLst>
            <pc:docMk/>
            <pc:sldMk cId="2087099290" sldId="275"/>
            <ac:spMk id="11" creationId="{BBB59964-5904-AE17-7888-8F8E7C5CD000}"/>
          </ac:spMkLst>
        </pc:spChg>
        <pc:picChg chg="add mod">
          <ac:chgData name="Blyberg, Cindi" userId="79061831-d6be-4c77-adc5-06f821a02d42" providerId="ADAL" clId="{6A9AB85C-2983-EC46-8AB5-D59DFF6BB107}" dt="2023-06-15T15:12:07.006" v="31624"/>
          <ac:picMkLst>
            <pc:docMk/>
            <pc:sldMk cId="2087099290" sldId="275"/>
            <ac:picMk id="2" creationId="{A886C11D-FB8E-BCCF-8D97-E2CFF80793C6}"/>
          </ac:picMkLst>
        </pc:picChg>
        <pc:picChg chg="del">
          <ac:chgData name="Blyberg, Cindi" userId="79061831-d6be-4c77-adc5-06f821a02d42" providerId="ADAL" clId="{6A9AB85C-2983-EC46-8AB5-D59DFF6BB107}" dt="2023-06-09T13:00:32.971" v="644" actId="478"/>
          <ac:picMkLst>
            <pc:docMk/>
            <pc:sldMk cId="2087099290" sldId="275"/>
            <ac:picMk id="8" creationId="{42D2D83B-2853-A0FC-5756-0FEADDD0B2E6}"/>
          </ac:picMkLst>
        </pc:picChg>
        <pc:picChg chg="del">
          <ac:chgData name="Blyberg, Cindi" userId="79061831-d6be-4c77-adc5-06f821a02d42" providerId="ADAL" clId="{6A9AB85C-2983-EC46-8AB5-D59DFF6BB107}" dt="2023-06-09T13:00:32.971" v="644" actId="478"/>
          <ac:picMkLst>
            <pc:docMk/>
            <pc:sldMk cId="2087099290" sldId="275"/>
            <ac:picMk id="9" creationId="{5B097B56-D405-A971-D15B-D1A7D76A0C7F}"/>
          </ac:picMkLst>
        </pc:picChg>
        <pc:picChg chg="mod">
          <ac:chgData name="Blyberg, Cindi" userId="79061831-d6be-4c77-adc5-06f821a02d42" providerId="ADAL" clId="{6A9AB85C-2983-EC46-8AB5-D59DFF6BB107}" dt="2023-06-12T20:00:59.824" v="16836" actId="962"/>
          <ac:picMkLst>
            <pc:docMk/>
            <pc:sldMk cId="2087099290" sldId="275"/>
            <ac:picMk id="15" creationId="{CBBBF6AE-3D0F-E1AC-D8A5-687BE4EC4345}"/>
          </ac:picMkLst>
        </pc:picChg>
        <pc:picChg chg="add mod">
          <ac:chgData name="Blyberg, Cindi" userId="79061831-d6be-4c77-adc5-06f821a02d42" providerId="ADAL" clId="{6A9AB85C-2983-EC46-8AB5-D59DFF6BB107}" dt="2023-06-09T13:00:33.286" v="645"/>
          <ac:picMkLst>
            <pc:docMk/>
            <pc:sldMk cId="2087099290" sldId="275"/>
            <ac:picMk id="19" creationId="{519A0EA1-21A6-4727-96E7-D7A0056BD90C}"/>
          </ac:picMkLst>
        </pc:picChg>
        <pc:picChg chg="add mod">
          <ac:chgData name="Blyberg, Cindi" userId="79061831-d6be-4c77-adc5-06f821a02d42" providerId="ADAL" clId="{6A9AB85C-2983-EC46-8AB5-D59DFF6BB107}" dt="2023-06-09T13:00:33.286" v="645"/>
          <ac:picMkLst>
            <pc:docMk/>
            <pc:sldMk cId="2087099290" sldId="275"/>
            <ac:picMk id="20" creationId="{4EDBD16F-6F5F-0346-335D-B2DEB62EB686}"/>
          </ac:picMkLst>
        </pc:picChg>
        <pc:cxnChg chg="mod">
          <ac:chgData name="Blyberg, Cindi" userId="79061831-d6be-4c77-adc5-06f821a02d42" providerId="ADAL" clId="{6A9AB85C-2983-EC46-8AB5-D59DFF6BB107}" dt="2023-06-09T21:10:11.072" v="3334" actId="14100"/>
          <ac:cxnSpMkLst>
            <pc:docMk/>
            <pc:sldMk cId="2087099290" sldId="275"/>
            <ac:cxnSpMk id="16" creationId="{6C95864B-8597-816A-0011-982B80F96DF3}"/>
          </ac:cxnSpMkLst>
        </pc:cxnChg>
      </pc:sldChg>
      <pc:sldChg chg="addSp delSp modSp mod modNotesTx">
        <pc:chgData name="Blyberg, Cindi" userId="79061831-d6be-4c77-adc5-06f821a02d42" providerId="ADAL" clId="{6A9AB85C-2983-EC46-8AB5-D59DFF6BB107}" dt="2023-06-15T15:14:53.778" v="31634" actId="1076"/>
        <pc:sldMkLst>
          <pc:docMk/>
          <pc:sldMk cId="438767584" sldId="276"/>
        </pc:sldMkLst>
        <pc:spChg chg="mod">
          <ac:chgData name="Blyberg, Cindi" userId="79061831-d6be-4c77-adc5-06f821a02d42" providerId="ADAL" clId="{6A9AB85C-2983-EC46-8AB5-D59DFF6BB107}" dt="2023-06-09T21:18:19.187" v="3493" actId="20577"/>
          <ac:spMkLst>
            <pc:docMk/>
            <pc:sldMk cId="438767584" sldId="276"/>
            <ac:spMk id="12" creationId="{CB925682-F3FC-A1DD-5AE2-07F861581305}"/>
          </ac:spMkLst>
        </pc:spChg>
        <pc:picChg chg="add mod modCrop">
          <ac:chgData name="Blyberg, Cindi" userId="79061831-d6be-4c77-adc5-06f821a02d42" providerId="ADAL" clId="{6A9AB85C-2983-EC46-8AB5-D59DFF6BB107}" dt="2023-06-12T20:03:12.144" v="18040" actId="962"/>
          <ac:picMkLst>
            <pc:docMk/>
            <pc:sldMk cId="438767584" sldId="276"/>
            <ac:picMk id="2" creationId="{A727C9BC-79BA-5782-A2FA-E2E04D747220}"/>
          </ac:picMkLst>
        </pc:picChg>
        <pc:picChg chg="add mod">
          <ac:chgData name="Blyberg, Cindi" userId="79061831-d6be-4c77-adc5-06f821a02d42" providerId="ADAL" clId="{6A9AB85C-2983-EC46-8AB5-D59DFF6BB107}" dt="2023-06-15T15:14:53.778" v="31634" actId="1076"/>
          <ac:picMkLst>
            <pc:docMk/>
            <pc:sldMk cId="438767584" sldId="276"/>
            <ac:picMk id="4" creationId="{BE774D5D-38C3-1598-B1AC-9B785F7C6AB0}"/>
          </ac:picMkLst>
        </pc:picChg>
        <pc:picChg chg="del">
          <ac:chgData name="Blyberg, Cindi" userId="79061831-d6be-4c77-adc5-06f821a02d42" providerId="ADAL" clId="{6A9AB85C-2983-EC46-8AB5-D59DFF6BB107}" dt="2023-06-09T13:01:37.049" v="669" actId="478"/>
          <ac:picMkLst>
            <pc:docMk/>
            <pc:sldMk cId="438767584" sldId="276"/>
            <ac:picMk id="8" creationId="{42D2D83B-2853-A0FC-5756-0FEADDD0B2E6}"/>
          </ac:picMkLst>
        </pc:picChg>
        <pc:picChg chg="del">
          <ac:chgData name="Blyberg, Cindi" userId="79061831-d6be-4c77-adc5-06f821a02d42" providerId="ADAL" clId="{6A9AB85C-2983-EC46-8AB5-D59DFF6BB107}" dt="2023-06-09T13:01:37.049" v="669" actId="478"/>
          <ac:picMkLst>
            <pc:docMk/>
            <pc:sldMk cId="438767584" sldId="276"/>
            <ac:picMk id="9" creationId="{5B097B56-D405-A971-D15B-D1A7D76A0C7F}"/>
          </ac:picMkLst>
        </pc:picChg>
        <pc:picChg chg="mod">
          <ac:chgData name="Blyberg, Cindi" userId="79061831-d6be-4c77-adc5-06f821a02d42" providerId="ADAL" clId="{6A9AB85C-2983-EC46-8AB5-D59DFF6BB107}" dt="2023-06-12T20:02:34.361" v="17672" actId="962"/>
          <ac:picMkLst>
            <pc:docMk/>
            <pc:sldMk cId="438767584" sldId="276"/>
            <ac:picMk id="10" creationId="{3B7A9AD5-6C65-422B-4DB1-3CDAA4B73A17}"/>
          </ac:picMkLst>
        </pc:picChg>
        <pc:picChg chg="del mod">
          <ac:chgData name="Blyberg, Cindi" userId="79061831-d6be-4c77-adc5-06f821a02d42" providerId="ADAL" clId="{6A9AB85C-2983-EC46-8AB5-D59DFF6BB107}" dt="2023-06-09T21:15:16.793" v="3393" actId="478"/>
          <ac:picMkLst>
            <pc:docMk/>
            <pc:sldMk cId="438767584" sldId="276"/>
            <ac:picMk id="13" creationId="{47DF590D-033A-1025-4958-05C8E049C5EB}"/>
          </ac:picMkLst>
        </pc:picChg>
        <pc:picChg chg="add mod">
          <ac:chgData name="Blyberg, Cindi" userId="79061831-d6be-4c77-adc5-06f821a02d42" providerId="ADAL" clId="{6A9AB85C-2983-EC46-8AB5-D59DFF6BB107}" dt="2023-06-09T13:01:37.445" v="670"/>
          <ac:picMkLst>
            <pc:docMk/>
            <pc:sldMk cId="438767584" sldId="276"/>
            <ac:picMk id="16" creationId="{8BAFD7A4-18E8-E6AD-DE66-D46F38495097}"/>
          </ac:picMkLst>
        </pc:picChg>
        <pc:picChg chg="add mod">
          <ac:chgData name="Blyberg, Cindi" userId="79061831-d6be-4c77-adc5-06f821a02d42" providerId="ADAL" clId="{6A9AB85C-2983-EC46-8AB5-D59DFF6BB107}" dt="2023-06-09T13:01:37.445" v="670"/>
          <ac:picMkLst>
            <pc:docMk/>
            <pc:sldMk cId="438767584" sldId="276"/>
            <ac:picMk id="17" creationId="{BCA4DDBB-B228-10B2-B779-A955C63CB6E6}"/>
          </ac:picMkLst>
        </pc:picChg>
        <pc:cxnChg chg="add mod">
          <ac:chgData name="Blyberg, Cindi" userId="79061831-d6be-4c77-adc5-06f821a02d42" providerId="ADAL" clId="{6A9AB85C-2983-EC46-8AB5-D59DFF6BB107}" dt="2023-06-11T17:03:48.694" v="6410" actId="14100"/>
          <ac:cxnSpMkLst>
            <pc:docMk/>
            <pc:sldMk cId="438767584" sldId="276"/>
            <ac:cxnSpMk id="3" creationId="{0AAF6CF7-0E4E-7404-F122-6D7129CD3FAE}"/>
          </ac:cxnSpMkLst>
        </pc:cxnChg>
        <pc:cxnChg chg="add mod">
          <ac:chgData name="Blyberg, Cindi" userId="79061831-d6be-4c77-adc5-06f821a02d42" providerId="ADAL" clId="{6A9AB85C-2983-EC46-8AB5-D59DFF6BB107}" dt="2023-06-11T17:04:39.592" v="6758" actId="962"/>
          <ac:cxnSpMkLst>
            <pc:docMk/>
            <pc:sldMk cId="438767584" sldId="276"/>
            <ac:cxnSpMk id="8" creationId="{253E1544-885C-6E01-8482-B73F7AB6F591}"/>
          </ac:cxnSpMkLst>
        </pc:cxnChg>
      </pc:sldChg>
      <pc:sldChg chg="addSp modSp mod modShow modNotesTx">
        <pc:chgData name="Blyberg, Cindi" userId="79061831-d6be-4c77-adc5-06f821a02d42" providerId="ADAL" clId="{6A9AB85C-2983-EC46-8AB5-D59DFF6BB107}" dt="2023-06-16T15:41:26.033" v="32391" actId="20577"/>
        <pc:sldMkLst>
          <pc:docMk/>
          <pc:sldMk cId="250030285" sldId="277"/>
        </pc:sldMkLst>
        <pc:spChg chg="mod">
          <ac:chgData name="Blyberg, Cindi" userId="79061831-d6be-4c77-adc5-06f821a02d42" providerId="ADAL" clId="{6A9AB85C-2983-EC46-8AB5-D59DFF6BB107}" dt="2023-06-11T21:34:25.064" v="7220" actId="20577"/>
          <ac:spMkLst>
            <pc:docMk/>
            <pc:sldMk cId="250030285" sldId="277"/>
            <ac:spMk id="2" creationId="{39F4C8A9-2757-A64C-ADCD-567C58BADE68}"/>
          </ac:spMkLst>
        </pc:spChg>
        <pc:spChg chg="mod">
          <ac:chgData name="Blyberg, Cindi" userId="79061831-d6be-4c77-adc5-06f821a02d42" providerId="ADAL" clId="{6A9AB85C-2983-EC46-8AB5-D59DFF6BB107}" dt="2023-06-12T18:24:07.954" v="14962" actId="20577"/>
          <ac:spMkLst>
            <pc:docMk/>
            <pc:sldMk cId="250030285" sldId="277"/>
            <ac:spMk id="3" creationId="{FF7A21BA-B1E5-3345-AEDD-E5C1E17570F1}"/>
          </ac:spMkLst>
        </pc:spChg>
        <pc:spChg chg="add mod">
          <ac:chgData name="Blyberg, Cindi" userId="79061831-d6be-4c77-adc5-06f821a02d42" providerId="ADAL" clId="{6A9AB85C-2983-EC46-8AB5-D59DFF6BB107}" dt="2023-06-09T13:01:02.934" v="651"/>
          <ac:spMkLst>
            <pc:docMk/>
            <pc:sldMk cId="250030285" sldId="277"/>
            <ac:spMk id="7" creationId="{B13E47FC-1FA5-C866-E805-C621BBB6F70C}"/>
          </ac:spMkLst>
        </pc:spChg>
        <pc:picChg chg="add mod">
          <ac:chgData name="Blyberg, Cindi" userId="79061831-d6be-4c77-adc5-06f821a02d42" providerId="ADAL" clId="{6A9AB85C-2983-EC46-8AB5-D59DFF6BB107}" dt="2023-06-09T13:03:32.036" v="712" actId="1037"/>
          <ac:picMkLst>
            <pc:docMk/>
            <pc:sldMk cId="250030285" sldId="277"/>
            <ac:picMk id="8" creationId="{68EC1E96-9E3C-FEAB-CCE1-85BA5245723D}"/>
          </ac:picMkLst>
        </pc:picChg>
      </pc:sldChg>
      <pc:sldChg chg="addSp delSp modSp mod ord">
        <pc:chgData name="Blyberg, Cindi" userId="79061831-d6be-4c77-adc5-06f821a02d42" providerId="ADAL" clId="{6A9AB85C-2983-EC46-8AB5-D59DFF6BB107}" dt="2023-06-15T15:14:58.355" v="31635"/>
        <pc:sldMkLst>
          <pc:docMk/>
          <pc:sldMk cId="1364497227" sldId="278"/>
        </pc:sldMkLst>
        <pc:spChg chg="mod">
          <ac:chgData name="Blyberg, Cindi" userId="79061831-d6be-4c77-adc5-06f821a02d42" providerId="ADAL" clId="{6A9AB85C-2983-EC46-8AB5-D59DFF6BB107}" dt="2023-06-12T21:24:57.253" v="21333" actId="122"/>
          <ac:spMkLst>
            <pc:docMk/>
            <pc:sldMk cId="1364497227" sldId="278"/>
            <ac:spMk id="3" creationId="{C44FC7B3-A5E2-1EDE-1BC5-1C054227496C}"/>
          </ac:spMkLst>
        </pc:spChg>
        <pc:spChg chg="add mod">
          <ac:chgData name="Blyberg, Cindi" userId="79061831-d6be-4c77-adc5-06f821a02d42" providerId="ADAL" clId="{6A9AB85C-2983-EC46-8AB5-D59DFF6BB107}" dt="2023-06-11T17:13:16.698" v="6803" actId="14100"/>
          <ac:spMkLst>
            <pc:docMk/>
            <pc:sldMk cId="1364497227" sldId="278"/>
            <ac:spMk id="8" creationId="{8391158C-FE89-3657-244B-7134702AD844}"/>
          </ac:spMkLst>
        </pc:spChg>
        <pc:picChg chg="mod">
          <ac:chgData name="Blyberg, Cindi" userId="79061831-d6be-4c77-adc5-06f821a02d42" providerId="ADAL" clId="{6A9AB85C-2983-EC46-8AB5-D59DFF6BB107}" dt="2023-06-11T17:13:02.780" v="6800" actId="1076"/>
          <ac:picMkLst>
            <pc:docMk/>
            <pc:sldMk cId="1364497227" sldId="278"/>
            <ac:picMk id="2" creationId="{7C6B8B05-5466-F1C7-F16F-2D6B86DC7F95}"/>
          </ac:picMkLst>
        </pc:picChg>
        <pc:picChg chg="del">
          <ac:chgData name="Blyberg, Cindi" userId="79061831-d6be-4c77-adc5-06f821a02d42" providerId="ADAL" clId="{6A9AB85C-2983-EC46-8AB5-D59DFF6BB107}" dt="2023-06-09T13:01:43.557" v="671" actId="478"/>
          <ac:picMkLst>
            <pc:docMk/>
            <pc:sldMk cId="1364497227" sldId="278"/>
            <ac:picMk id="8" creationId="{42D2D83B-2853-A0FC-5756-0FEADDD0B2E6}"/>
          </ac:picMkLst>
        </pc:picChg>
        <pc:picChg chg="del">
          <ac:chgData name="Blyberg, Cindi" userId="79061831-d6be-4c77-adc5-06f821a02d42" providerId="ADAL" clId="{6A9AB85C-2983-EC46-8AB5-D59DFF6BB107}" dt="2023-06-09T13:01:43.557" v="671" actId="478"/>
          <ac:picMkLst>
            <pc:docMk/>
            <pc:sldMk cId="1364497227" sldId="278"/>
            <ac:picMk id="9" creationId="{5B097B56-D405-A971-D15B-D1A7D76A0C7F}"/>
          </ac:picMkLst>
        </pc:picChg>
        <pc:picChg chg="add mod">
          <ac:chgData name="Blyberg, Cindi" userId="79061831-d6be-4c77-adc5-06f821a02d42" providerId="ADAL" clId="{6A9AB85C-2983-EC46-8AB5-D59DFF6BB107}" dt="2023-06-15T15:14:58.355" v="31635"/>
          <ac:picMkLst>
            <pc:docMk/>
            <pc:sldMk cId="1364497227" sldId="278"/>
            <ac:picMk id="9" creationId="{8272997D-0A57-285F-1CC7-C6F3520917B4}"/>
          </ac:picMkLst>
        </pc:picChg>
        <pc:picChg chg="add mod">
          <ac:chgData name="Blyberg, Cindi" userId="79061831-d6be-4c77-adc5-06f821a02d42" providerId="ADAL" clId="{6A9AB85C-2983-EC46-8AB5-D59DFF6BB107}" dt="2023-06-09T13:01:43.723" v="672"/>
          <ac:picMkLst>
            <pc:docMk/>
            <pc:sldMk cId="1364497227" sldId="278"/>
            <ac:picMk id="11" creationId="{307AA204-98B4-A2A0-0E40-B71A3778B9F9}"/>
          </ac:picMkLst>
        </pc:picChg>
        <pc:picChg chg="add mod">
          <ac:chgData name="Blyberg, Cindi" userId="79061831-d6be-4c77-adc5-06f821a02d42" providerId="ADAL" clId="{6A9AB85C-2983-EC46-8AB5-D59DFF6BB107}" dt="2023-06-09T13:01:43.723" v="672"/>
          <ac:picMkLst>
            <pc:docMk/>
            <pc:sldMk cId="1364497227" sldId="278"/>
            <ac:picMk id="14" creationId="{E985ED9C-4046-F583-D016-A2E714752332}"/>
          </ac:picMkLst>
        </pc:picChg>
      </pc:sldChg>
      <pc:sldChg chg="addSp delSp modSp add del mod">
        <pc:chgData name="Blyberg, Cindi" userId="79061831-d6be-4c77-adc5-06f821a02d42" providerId="ADAL" clId="{6A9AB85C-2983-EC46-8AB5-D59DFF6BB107}" dt="2023-06-11T21:12:42.383" v="7204" actId="2696"/>
        <pc:sldMkLst>
          <pc:docMk/>
          <pc:sldMk cId="4190685130" sldId="279"/>
        </pc:sldMkLst>
        <pc:spChg chg="del">
          <ac:chgData name="Blyberg, Cindi" userId="79061831-d6be-4c77-adc5-06f821a02d42" providerId="ADAL" clId="{6A9AB85C-2983-EC46-8AB5-D59DFF6BB107}" dt="2023-06-09T12:52:32.245" v="329" actId="478"/>
          <ac:spMkLst>
            <pc:docMk/>
            <pc:sldMk cId="4190685130" sldId="279"/>
            <ac:spMk id="3" creationId="{DC35BBDD-AE30-5D4B-8309-FEDC2E62E49D}"/>
          </ac:spMkLst>
        </pc:spChg>
        <pc:spChg chg="mod">
          <ac:chgData name="Blyberg, Cindi" userId="79061831-d6be-4c77-adc5-06f821a02d42" providerId="ADAL" clId="{6A9AB85C-2983-EC46-8AB5-D59DFF6BB107}" dt="2023-06-09T12:52:42.077" v="333" actId="27636"/>
          <ac:spMkLst>
            <pc:docMk/>
            <pc:sldMk cId="4190685130" sldId="279"/>
            <ac:spMk id="4" creationId="{F4B4774E-F2E6-034C-BD6B-17A747895AEC}"/>
          </ac:spMkLst>
        </pc:spChg>
        <pc:spChg chg="add del mod">
          <ac:chgData name="Blyberg, Cindi" userId="79061831-d6be-4c77-adc5-06f821a02d42" providerId="ADAL" clId="{6A9AB85C-2983-EC46-8AB5-D59DFF6BB107}" dt="2023-06-09T12:52:35.838" v="330" actId="478"/>
          <ac:spMkLst>
            <pc:docMk/>
            <pc:sldMk cId="4190685130" sldId="279"/>
            <ac:spMk id="11" creationId="{A04107AA-206B-3121-E9D3-5546EFA16006}"/>
          </ac:spMkLst>
        </pc:spChg>
        <pc:picChg chg="del">
          <ac:chgData name="Blyberg, Cindi" userId="79061831-d6be-4c77-adc5-06f821a02d42" providerId="ADAL" clId="{6A9AB85C-2983-EC46-8AB5-D59DFF6BB107}" dt="2023-06-09T13:00:16.466" v="638" actId="478"/>
          <ac:picMkLst>
            <pc:docMk/>
            <pc:sldMk cId="4190685130" sldId="279"/>
            <ac:picMk id="8" creationId="{701F3A5E-142D-9572-4FF0-828D260FB9B0}"/>
          </ac:picMkLst>
        </pc:picChg>
        <pc:picChg chg="del">
          <ac:chgData name="Blyberg, Cindi" userId="79061831-d6be-4c77-adc5-06f821a02d42" providerId="ADAL" clId="{6A9AB85C-2983-EC46-8AB5-D59DFF6BB107}" dt="2023-06-09T13:00:16.466" v="638" actId="478"/>
          <ac:picMkLst>
            <pc:docMk/>
            <pc:sldMk cId="4190685130" sldId="279"/>
            <ac:picMk id="9" creationId="{E02BC4AC-D034-1E09-E767-379E37E16BC5}"/>
          </ac:picMkLst>
        </pc:picChg>
        <pc:picChg chg="add mod">
          <ac:chgData name="Blyberg, Cindi" userId="79061831-d6be-4c77-adc5-06f821a02d42" providerId="ADAL" clId="{6A9AB85C-2983-EC46-8AB5-D59DFF6BB107}" dt="2023-06-09T13:00:16.815" v="639"/>
          <ac:picMkLst>
            <pc:docMk/>
            <pc:sldMk cId="4190685130" sldId="279"/>
            <ac:picMk id="12" creationId="{5D2B47A4-6D57-7AD5-BEDA-090543B9B896}"/>
          </ac:picMkLst>
        </pc:picChg>
        <pc:picChg chg="add mod">
          <ac:chgData name="Blyberg, Cindi" userId="79061831-d6be-4c77-adc5-06f821a02d42" providerId="ADAL" clId="{6A9AB85C-2983-EC46-8AB5-D59DFF6BB107}" dt="2023-06-09T13:00:16.815" v="639"/>
          <ac:picMkLst>
            <pc:docMk/>
            <pc:sldMk cId="4190685130" sldId="279"/>
            <ac:picMk id="13" creationId="{52E25172-1018-D20E-1DD1-CECD9C0203AD}"/>
          </ac:picMkLst>
        </pc:picChg>
      </pc:sldChg>
      <pc:sldChg chg="addSp delSp modSp add mod ord modNotesTx">
        <pc:chgData name="Blyberg, Cindi" userId="79061831-d6be-4c77-adc5-06f821a02d42" providerId="ADAL" clId="{6A9AB85C-2983-EC46-8AB5-D59DFF6BB107}" dt="2023-06-28T19:00:36.988" v="33123" actId="313"/>
        <pc:sldMkLst>
          <pc:docMk/>
          <pc:sldMk cId="786535343" sldId="280"/>
        </pc:sldMkLst>
        <pc:picChg chg="mod">
          <ac:chgData name="Blyberg, Cindi" userId="79061831-d6be-4c77-adc5-06f821a02d42" providerId="ADAL" clId="{6A9AB85C-2983-EC46-8AB5-D59DFF6BB107}" dt="2023-06-09T21:24:09.596" v="5166" actId="962"/>
          <ac:picMkLst>
            <pc:docMk/>
            <pc:sldMk cId="786535343" sldId="280"/>
            <ac:picMk id="2" creationId="{11A77E8B-3866-2BA5-88D5-59AE11BA445F}"/>
          </ac:picMkLst>
        </pc:picChg>
        <pc:picChg chg="add del mod">
          <ac:chgData name="Blyberg, Cindi" userId="79061831-d6be-4c77-adc5-06f821a02d42" providerId="ADAL" clId="{6A9AB85C-2983-EC46-8AB5-D59DFF6BB107}" dt="2023-06-15T15:07:05.967" v="31614"/>
          <ac:picMkLst>
            <pc:docMk/>
            <pc:sldMk cId="786535343" sldId="280"/>
            <ac:picMk id="3" creationId="{6B4A8D03-E178-9A26-F339-DAA6684C0547}"/>
          </ac:picMkLst>
        </pc:picChg>
        <pc:picChg chg="add del mod">
          <ac:chgData name="Blyberg, Cindi" userId="79061831-d6be-4c77-adc5-06f821a02d42" providerId="ADAL" clId="{6A9AB85C-2983-EC46-8AB5-D59DFF6BB107}" dt="2023-06-15T15:10:10.581" v="31618"/>
          <ac:picMkLst>
            <pc:docMk/>
            <pc:sldMk cId="786535343" sldId="280"/>
            <ac:picMk id="4" creationId="{E3D7D364-3F95-0B1D-1C92-8E56A3A52DD5}"/>
          </ac:picMkLst>
        </pc:picChg>
        <pc:picChg chg="add mod">
          <ac:chgData name="Blyberg, Cindi" userId="79061831-d6be-4c77-adc5-06f821a02d42" providerId="ADAL" clId="{6A9AB85C-2983-EC46-8AB5-D59DFF6BB107}" dt="2023-06-15T15:11:55.909" v="31620" actId="1076"/>
          <ac:picMkLst>
            <pc:docMk/>
            <pc:sldMk cId="786535343" sldId="280"/>
            <ac:picMk id="8" creationId="{D9821153-BB04-EE0C-7A14-6B433C3519E2}"/>
          </ac:picMkLst>
        </pc:picChg>
      </pc:sldChg>
      <pc:sldChg chg="addSp delSp modSp add mod">
        <pc:chgData name="Blyberg, Cindi" userId="79061831-d6be-4c77-adc5-06f821a02d42" providerId="ADAL" clId="{6A9AB85C-2983-EC46-8AB5-D59DFF6BB107}" dt="2023-06-15T15:12:08.753" v="31625"/>
        <pc:sldMkLst>
          <pc:docMk/>
          <pc:sldMk cId="2175768422" sldId="281"/>
        </pc:sldMkLst>
        <pc:spChg chg="add mod">
          <ac:chgData name="Blyberg, Cindi" userId="79061831-d6be-4c77-adc5-06f821a02d42" providerId="ADAL" clId="{6A9AB85C-2983-EC46-8AB5-D59DFF6BB107}" dt="2023-06-09T20:05:30.400" v="1784" actId="14100"/>
          <ac:spMkLst>
            <pc:docMk/>
            <pc:sldMk cId="2175768422" sldId="281"/>
            <ac:spMk id="2" creationId="{E8586E78-8EE4-0283-2D5D-DA362FBC8A54}"/>
          </ac:spMkLst>
        </pc:spChg>
        <pc:spChg chg="del">
          <ac:chgData name="Blyberg, Cindi" userId="79061831-d6be-4c77-adc5-06f821a02d42" providerId="ADAL" clId="{6A9AB85C-2983-EC46-8AB5-D59DFF6BB107}" dt="2023-06-09T20:31:34.809" v="2027" actId="478"/>
          <ac:spMkLst>
            <pc:docMk/>
            <pc:sldMk cId="2175768422" sldId="281"/>
            <ac:spMk id="3" creationId="{5F7B7F42-2DFB-C2DA-2D66-DC255DC8AC2C}"/>
          </ac:spMkLst>
        </pc:spChg>
        <pc:spChg chg="add mod">
          <ac:chgData name="Blyberg, Cindi" userId="79061831-d6be-4c77-adc5-06f821a02d42" providerId="ADAL" clId="{6A9AB85C-2983-EC46-8AB5-D59DFF6BB107}" dt="2023-06-09T20:06:37.578" v="1836" actId="1076"/>
          <ac:spMkLst>
            <pc:docMk/>
            <pc:sldMk cId="2175768422" sldId="281"/>
            <ac:spMk id="10" creationId="{C4D76EF3-897C-09A2-9210-CBECD4723054}"/>
          </ac:spMkLst>
        </pc:spChg>
        <pc:spChg chg="del">
          <ac:chgData name="Blyberg, Cindi" userId="79061831-d6be-4c77-adc5-06f821a02d42" providerId="ADAL" clId="{6A9AB85C-2983-EC46-8AB5-D59DFF6BB107}" dt="2023-06-09T20:31:34.809" v="2027" actId="478"/>
          <ac:spMkLst>
            <pc:docMk/>
            <pc:sldMk cId="2175768422" sldId="281"/>
            <ac:spMk id="11" creationId="{BBB59964-5904-AE17-7888-8F8E7C5CD000}"/>
          </ac:spMkLst>
        </pc:spChg>
        <pc:picChg chg="add mod">
          <ac:chgData name="Blyberg, Cindi" userId="79061831-d6be-4c77-adc5-06f821a02d42" providerId="ADAL" clId="{6A9AB85C-2983-EC46-8AB5-D59DFF6BB107}" dt="2023-06-15T15:12:08.753" v="31625"/>
          <ac:picMkLst>
            <pc:docMk/>
            <pc:sldMk cId="2175768422" sldId="281"/>
            <ac:picMk id="3" creationId="{DA2DF723-B7C1-55F3-530C-31889D55C94B}"/>
          </ac:picMkLst>
        </pc:picChg>
        <pc:picChg chg="mod">
          <ac:chgData name="Blyberg, Cindi" userId="79061831-d6be-4c77-adc5-06f821a02d42" providerId="ADAL" clId="{6A9AB85C-2983-EC46-8AB5-D59DFF6BB107}" dt="2023-06-12T20:01:22.321" v="17082" actId="962"/>
          <ac:picMkLst>
            <pc:docMk/>
            <pc:sldMk cId="2175768422" sldId="281"/>
            <ac:picMk id="15" creationId="{CBBBF6AE-3D0F-E1AC-D8A5-687BE4EC4345}"/>
          </ac:picMkLst>
        </pc:picChg>
        <pc:cxnChg chg="add mod">
          <ac:chgData name="Blyberg, Cindi" userId="79061831-d6be-4c77-adc5-06f821a02d42" providerId="ADAL" clId="{6A9AB85C-2983-EC46-8AB5-D59DFF6BB107}" dt="2023-06-09T20:06:01.319" v="1791" actId="1036"/>
          <ac:cxnSpMkLst>
            <pc:docMk/>
            <pc:sldMk cId="2175768422" sldId="281"/>
            <ac:cxnSpMk id="4" creationId="{D0417637-EC8D-67A0-4629-249C29A45CA9}"/>
          </ac:cxnSpMkLst>
        </pc:cxnChg>
        <pc:cxnChg chg="add del mod">
          <ac:chgData name="Blyberg, Cindi" userId="79061831-d6be-4c77-adc5-06f821a02d42" providerId="ADAL" clId="{6A9AB85C-2983-EC46-8AB5-D59DFF6BB107}" dt="2023-06-09T20:06:10.725" v="1793"/>
          <ac:cxnSpMkLst>
            <pc:docMk/>
            <pc:sldMk cId="2175768422" sldId="281"/>
            <ac:cxnSpMk id="9" creationId="{0989571A-DDBC-0EF5-2C8E-318A7CFE863B}"/>
          </ac:cxnSpMkLst>
        </pc:cxnChg>
        <pc:cxnChg chg="del">
          <ac:chgData name="Blyberg, Cindi" userId="79061831-d6be-4c77-adc5-06f821a02d42" providerId="ADAL" clId="{6A9AB85C-2983-EC46-8AB5-D59DFF6BB107}" dt="2023-06-09T20:31:34.809" v="2027" actId="478"/>
          <ac:cxnSpMkLst>
            <pc:docMk/>
            <pc:sldMk cId="2175768422" sldId="281"/>
            <ac:cxnSpMk id="12" creationId="{ADED374C-CC68-6940-AF8A-7960679A8847}"/>
          </ac:cxnSpMkLst>
        </pc:cxnChg>
        <pc:cxnChg chg="del">
          <ac:chgData name="Blyberg, Cindi" userId="79061831-d6be-4c77-adc5-06f821a02d42" providerId="ADAL" clId="{6A9AB85C-2983-EC46-8AB5-D59DFF6BB107}" dt="2023-06-09T20:31:34.809" v="2027" actId="478"/>
          <ac:cxnSpMkLst>
            <pc:docMk/>
            <pc:sldMk cId="2175768422" sldId="281"/>
            <ac:cxnSpMk id="16" creationId="{6C95864B-8597-816A-0011-982B80F96DF3}"/>
          </ac:cxnSpMkLst>
        </pc:cxnChg>
      </pc:sldChg>
      <pc:sldChg chg="addSp modSp add mod">
        <pc:chgData name="Blyberg, Cindi" userId="79061831-d6be-4c77-adc5-06f821a02d42" providerId="ADAL" clId="{6A9AB85C-2983-EC46-8AB5-D59DFF6BB107}" dt="2023-06-15T15:12:05.319" v="31623"/>
        <pc:sldMkLst>
          <pc:docMk/>
          <pc:sldMk cId="1856903139" sldId="282"/>
        </pc:sldMkLst>
        <pc:spChg chg="mod">
          <ac:chgData name="Blyberg, Cindi" userId="79061831-d6be-4c77-adc5-06f821a02d42" providerId="ADAL" clId="{6A9AB85C-2983-EC46-8AB5-D59DFF6BB107}" dt="2023-06-09T20:30:59.967" v="2024" actId="14100"/>
          <ac:spMkLst>
            <pc:docMk/>
            <pc:sldMk cId="1856903139" sldId="282"/>
            <ac:spMk id="11" creationId="{BBB59964-5904-AE17-7888-8F8E7C5CD000}"/>
          </ac:spMkLst>
        </pc:spChg>
        <pc:picChg chg="mod">
          <ac:chgData name="Blyberg, Cindi" userId="79061831-d6be-4c77-adc5-06f821a02d42" providerId="ADAL" clId="{6A9AB85C-2983-EC46-8AB5-D59DFF6BB107}" dt="2023-06-09T21:25:44.403" v="5830" actId="962"/>
          <ac:picMkLst>
            <pc:docMk/>
            <pc:sldMk cId="1856903139" sldId="282"/>
            <ac:picMk id="4" creationId="{34E90D2A-5E17-F786-A135-B74DE9A64AA5}"/>
          </ac:picMkLst>
        </pc:picChg>
        <pc:picChg chg="add mod">
          <ac:chgData name="Blyberg, Cindi" userId="79061831-d6be-4c77-adc5-06f821a02d42" providerId="ADAL" clId="{6A9AB85C-2983-EC46-8AB5-D59DFF6BB107}" dt="2023-06-15T15:12:05.319" v="31623"/>
          <ac:picMkLst>
            <pc:docMk/>
            <pc:sldMk cId="1856903139" sldId="282"/>
            <ac:picMk id="8" creationId="{027A10CC-72EF-777C-0D92-6CC0D3CDE189}"/>
          </ac:picMkLst>
        </pc:picChg>
        <pc:cxnChg chg="add mod">
          <ac:chgData name="Blyberg, Cindi" userId="79061831-d6be-4c77-adc5-06f821a02d42" providerId="ADAL" clId="{6A9AB85C-2983-EC46-8AB5-D59DFF6BB107}" dt="2023-06-09T20:30:19.726" v="1930" actId="14100"/>
          <ac:cxnSpMkLst>
            <pc:docMk/>
            <pc:sldMk cId="1856903139" sldId="282"/>
            <ac:cxnSpMk id="2" creationId="{D50DA96F-BC21-7033-69B4-C7F51D3E69BF}"/>
          </ac:cxnSpMkLst>
        </pc:cxnChg>
        <pc:cxnChg chg="mod">
          <ac:chgData name="Blyberg, Cindi" userId="79061831-d6be-4c77-adc5-06f821a02d42" providerId="ADAL" clId="{6A9AB85C-2983-EC46-8AB5-D59DFF6BB107}" dt="2023-06-09T20:30:08.984" v="1926" actId="1076"/>
          <ac:cxnSpMkLst>
            <pc:docMk/>
            <pc:sldMk cId="1856903139" sldId="282"/>
            <ac:cxnSpMk id="12" creationId="{ADED374C-CC68-6940-AF8A-7960679A8847}"/>
          </ac:cxnSpMkLst>
        </pc:cxnChg>
      </pc:sldChg>
      <pc:sldChg chg="addSp delSp modSp add mod modNotesTx">
        <pc:chgData name="Blyberg, Cindi" userId="79061831-d6be-4c77-adc5-06f821a02d42" providerId="ADAL" clId="{6A9AB85C-2983-EC46-8AB5-D59DFF6BB107}" dt="2023-06-15T15:12:10.125" v="31626"/>
        <pc:sldMkLst>
          <pc:docMk/>
          <pc:sldMk cId="3337711502" sldId="283"/>
        </pc:sldMkLst>
        <pc:spChg chg="del">
          <ac:chgData name="Blyberg, Cindi" userId="79061831-d6be-4c77-adc5-06f821a02d42" providerId="ADAL" clId="{6A9AB85C-2983-EC46-8AB5-D59DFF6BB107}" dt="2023-06-09T20:44:48.487" v="2031" actId="478"/>
          <ac:spMkLst>
            <pc:docMk/>
            <pc:sldMk cId="3337711502" sldId="283"/>
            <ac:spMk id="2" creationId="{E8586E78-8EE4-0283-2D5D-DA362FBC8A54}"/>
          </ac:spMkLst>
        </pc:spChg>
        <pc:spChg chg="del">
          <ac:chgData name="Blyberg, Cindi" userId="79061831-d6be-4c77-adc5-06f821a02d42" providerId="ADAL" clId="{6A9AB85C-2983-EC46-8AB5-D59DFF6BB107}" dt="2023-06-09T20:44:48.487" v="2031" actId="478"/>
          <ac:spMkLst>
            <pc:docMk/>
            <pc:sldMk cId="3337711502" sldId="283"/>
            <ac:spMk id="10" creationId="{C4D76EF3-897C-09A2-9210-CBECD4723054}"/>
          </ac:spMkLst>
        </pc:spChg>
        <pc:spChg chg="add mod">
          <ac:chgData name="Blyberg, Cindi" userId="79061831-d6be-4c77-adc5-06f821a02d42" providerId="ADAL" clId="{6A9AB85C-2983-EC46-8AB5-D59DFF6BB107}" dt="2023-06-09T20:49:46.520" v="2126" actId="1076"/>
          <ac:spMkLst>
            <pc:docMk/>
            <pc:sldMk cId="3337711502" sldId="283"/>
            <ac:spMk id="11" creationId="{4DC1FC27-0CBA-69F4-5E9C-0363D7388078}"/>
          </ac:spMkLst>
        </pc:spChg>
        <pc:picChg chg="add mod">
          <ac:chgData name="Blyberg, Cindi" userId="79061831-d6be-4c77-adc5-06f821a02d42" providerId="ADAL" clId="{6A9AB85C-2983-EC46-8AB5-D59DFF6BB107}" dt="2023-06-15T15:12:10.125" v="31626"/>
          <ac:picMkLst>
            <pc:docMk/>
            <pc:sldMk cId="3337711502" sldId="283"/>
            <ac:picMk id="2" creationId="{EE395736-48DC-B6C8-DBBC-8EE127172BD7}"/>
          </ac:picMkLst>
        </pc:picChg>
        <pc:picChg chg="add del mod">
          <ac:chgData name="Blyberg, Cindi" userId="79061831-d6be-4c77-adc5-06f821a02d42" providerId="ADAL" clId="{6A9AB85C-2983-EC46-8AB5-D59DFF6BB107}" dt="2023-06-09T20:45:02.111" v="2042" actId="478"/>
          <ac:picMkLst>
            <pc:docMk/>
            <pc:sldMk cId="3337711502" sldId="283"/>
            <ac:picMk id="3" creationId="{2ABC6BFA-CFFA-69C3-7E98-BA0574EF2345}"/>
          </ac:picMkLst>
        </pc:picChg>
        <pc:picChg chg="add del mod">
          <ac:chgData name="Blyberg, Cindi" userId="79061831-d6be-4c77-adc5-06f821a02d42" providerId="ADAL" clId="{6A9AB85C-2983-EC46-8AB5-D59DFF6BB107}" dt="2023-06-09T20:47:53.239" v="2068" actId="478"/>
          <ac:picMkLst>
            <pc:docMk/>
            <pc:sldMk cId="3337711502" sldId="283"/>
            <ac:picMk id="8" creationId="{900E02AC-3360-049E-3D1F-715770534400}"/>
          </ac:picMkLst>
        </pc:picChg>
        <pc:picChg chg="add mod">
          <ac:chgData name="Blyberg, Cindi" userId="79061831-d6be-4c77-adc5-06f821a02d42" providerId="ADAL" clId="{6A9AB85C-2983-EC46-8AB5-D59DFF6BB107}" dt="2023-06-12T20:01:56.118" v="17374" actId="962"/>
          <ac:picMkLst>
            <pc:docMk/>
            <pc:sldMk cId="3337711502" sldId="283"/>
            <ac:picMk id="9" creationId="{8064E7B1-4325-D30D-8890-198413E407B3}"/>
          </ac:picMkLst>
        </pc:picChg>
        <pc:picChg chg="del">
          <ac:chgData name="Blyberg, Cindi" userId="79061831-d6be-4c77-adc5-06f821a02d42" providerId="ADAL" clId="{6A9AB85C-2983-EC46-8AB5-D59DFF6BB107}" dt="2023-06-09T20:44:44.894" v="2030" actId="478"/>
          <ac:picMkLst>
            <pc:docMk/>
            <pc:sldMk cId="3337711502" sldId="283"/>
            <ac:picMk id="15" creationId="{CBBBF6AE-3D0F-E1AC-D8A5-687BE4EC4345}"/>
          </ac:picMkLst>
        </pc:picChg>
        <pc:picChg chg="add del">
          <ac:chgData name="Blyberg, Cindi" userId="79061831-d6be-4c77-adc5-06f821a02d42" providerId="ADAL" clId="{6A9AB85C-2983-EC46-8AB5-D59DFF6BB107}" dt="2023-06-09T20:47:37.527" v="2064" actId="478"/>
          <ac:picMkLst>
            <pc:docMk/>
            <pc:sldMk cId="3337711502" sldId="283"/>
            <ac:picMk id="20" creationId="{4EDBD16F-6F5F-0346-335D-B2DEB62EB686}"/>
          </ac:picMkLst>
        </pc:picChg>
        <pc:cxnChg chg="mod">
          <ac:chgData name="Blyberg, Cindi" userId="79061831-d6be-4c77-adc5-06f821a02d42" providerId="ADAL" clId="{6A9AB85C-2983-EC46-8AB5-D59DFF6BB107}" dt="2023-06-09T20:49:50.521" v="2127" actId="14100"/>
          <ac:cxnSpMkLst>
            <pc:docMk/>
            <pc:sldMk cId="3337711502" sldId="283"/>
            <ac:cxnSpMk id="4" creationId="{D0417637-EC8D-67A0-4629-249C29A45CA9}"/>
          </ac:cxnSpMkLst>
        </pc:cxnChg>
        <pc:cxnChg chg="add mod">
          <ac:chgData name="Blyberg, Cindi" userId="79061831-d6be-4c77-adc5-06f821a02d42" providerId="ADAL" clId="{6A9AB85C-2983-EC46-8AB5-D59DFF6BB107}" dt="2023-06-09T20:49:54.085" v="2128" actId="14100"/>
          <ac:cxnSpMkLst>
            <pc:docMk/>
            <pc:sldMk cId="3337711502" sldId="283"/>
            <ac:cxnSpMk id="13" creationId="{CDC19E0E-9401-6DA8-61E0-145FEE9ACF10}"/>
          </ac:cxnSpMkLst>
        </pc:cxnChg>
      </pc:sldChg>
      <pc:sldChg chg="addSp delSp modSp add del mod">
        <pc:chgData name="Blyberg, Cindi" userId="79061831-d6be-4c77-adc5-06f821a02d42" providerId="ADAL" clId="{6A9AB85C-2983-EC46-8AB5-D59DFF6BB107}" dt="2023-06-09T20:46:33.056" v="2054" actId="2696"/>
        <pc:sldMkLst>
          <pc:docMk/>
          <pc:sldMk cId="3144655029" sldId="284"/>
        </pc:sldMkLst>
        <pc:picChg chg="del">
          <ac:chgData name="Blyberg, Cindi" userId="79061831-d6be-4c77-adc5-06f821a02d42" providerId="ADAL" clId="{6A9AB85C-2983-EC46-8AB5-D59DFF6BB107}" dt="2023-06-09T20:45:59.461" v="2044" actId="478"/>
          <ac:picMkLst>
            <pc:docMk/>
            <pc:sldMk cId="3144655029" sldId="284"/>
            <ac:picMk id="2" creationId="{11A77E8B-3866-2BA5-88D5-59AE11BA445F}"/>
          </ac:picMkLst>
        </pc:picChg>
        <pc:picChg chg="add mod">
          <ac:chgData name="Blyberg, Cindi" userId="79061831-d6be-4c77-adc5-06f821a02d42" providerId="ADAL" clId="{6A9AB85C-2983-EC46-8AB5-D59DFF6BB107}" dt="2023-06-09T20:46:09.020" v="2053" actId="14100"/>
          <ac:picMkLst>
            <pc:docMk/>
            <pc:sldMk cId="3144655029" sldId="284"/>
            <ac:picMk id="3" creationId="{2AA90954-7AD4-1738-E56E-10D2928BF339}"/>
          </ac:picMkLst>
        </pc:picChg>
      </pc:sldChg>
      <pc:sldChg chg="addSp delSp modSp add mod modNotesTx">
        <pc:chgData name="Blyberg, Cindi" userId="79061831-d6be-4c77-adc5-06f821a02d42" providerId="ADAL" clId="{6A9AB85C-2983-EC46-8AB5-D59DFF6BB107}" dt="2023-06-15T15:12:46.497" v="31629" actId="478"/>
        <pc:sldMkLst>
          <pc:docMk/>
          <pc:sldMk cId="4096390762" sldId="284"/>
        </pc:sldMkLst>
        <pc:spChg chg="mod">
          <ac:chgData name="Blyberg, Cindi" userId="79061831-d6be-4c77-adc5-06f821a02d42" providerId="ADAL" clId="{6A9AB85C-2983-EC46-8AB5-D59DFF6BB107}" dt="2023-06-09T21:13:03.681" v="3374" actId="1076"/>
          <ac:spMkLst>
            <pc:docMk/>
            <pc:sldMk cId="4096390762" sldId="284"/>
            <ac:spMk id="11" creationId="{4DC1FC27-0CBA-69F4-5E9C-0363D7388078}"/>
          </ac:spMkLst>
        </pc:spChg>
        <pc:spChg chg="add mod">
          <ac:chgData name="Blyberg, Cindi" userId="79061831-d6be-4c77-adc5-06f821a02d42" providerId="ADAL" clId="{6A9AB85C-2983-EC46-8AB5-D59DFF6BB107}" dt="2023-06-09T21:14:58.217" v="3391" actId="1076"/>
          <ac:spMkLst>
            <pc:docMk/>
            <pc:sldMk cId="4096390762" sldId="284"/>
            <ac:spMk id="16" creationId="{A29D2661-AAC5-AE61-2E38-698290407C8B}"/>
          </ac:spMkLst>
        </pc:spChg>
        <pc:spChg chg="add mod">
          <ac:chgData name="Blyberg, Cindi" userId="79061831-d6be-4c77-adc5-06f821a02d42" providerId="ADAL" clId="{6A9AB85C-2983-EC46-8AB5-D59DFF6BB107}" dt="2023-06-09T21:14:52.324" v="3388" actId="1076"/>
          <ac:spMkLst>
            <pc:docMk/>
            <pc:sldMk cId="4096390762" sldId="284"/>
            <ac:spMk id="17" creationId="{3C2AB70E-7AF5-CCB3-F66B-988FEE27EF4F}"/>
          </ac:spMkLst>
        </pc:spChg>
        <pc:picChg chg="add mod">
          <ac:chgData name="Blyberg, Cindi" userId="79061831-d6be-4c77-adc5-06f821a02d42" providerId="ADAL" clId="{6A9AB85C-2983-EC46-8AB5-D59DFF6BB107}" dt="2023-06-15T15:12:11.565" v="31627"/>
          <ac:picMkLst>
            <pc:docMk/>
            <pc:sldMk cId="4096390762" sldId="284"/>
            <ac:picMk id="2" creationId="{D4A5F6E2-2653-FB5B-FE20-9624A71B8922}"/>
          </ac:picMkLst>
        </pc:picChg>
        <pc:picChg chg="add del">
          <ac:chgData name="Blyberg, Cindi" userId="79061831-d6be-4c77-adc5-06f821a02d42" providerId="ADAL" clId="{6A9AB85C-2983-EC46-8AB5-D59DFF6BB107}" dt="2023-06-15T15:12:46.497" v="31629" actId="478"/>
          <ac:picMkLst>
            <pc:docMk/>
            <pc:sldMk cId="4096390762" sldId="284"/>
            <ac:picMk id="3" creationId="{E44033AA-D2E3-EEEB-FE6A-753BDED3ADEB}"/>
          </ac:picMkLst>
        </pc:picChg>
        <pc:picChg chg="add del mod">
          <ac:chgData name="Blyberg, Cindi" userId="79061831-d6be-4c77-adc5-06f821a02d42" providerId="ADAL" clId="{6A9AB85C-2983-EC46-8AB5-D59DFF6BB107}" dt="2023-06-09T21:12:42.208" v="3365" actId="478"/>
          <ac:picMkLst>
            <pc:docMk/>
            <pc:sldMk cId="4096390762" sldId="284"/>
            <ac:picMk id="8" creationId="{9C16DA2C-B34F-ACC7-BBE6-361593561868}"/>
          </ac:picMkLst>
        </pc:picChg>
        <pc:picChg chg="del">
          <ac:chgData name="Blyberg, Cindi" userId="79061831-d6be-4c77-adc5-06f821a02d42" providerId="ADAL" clId="{6A9AB85C-2983-EC46-8AB5-D59DFF6BB107}" dt="2023-06-09T20:56:24.788" v="2177" actId="478"/>
          <ac:picMkLst>
            <pc:docMk/>
            <pc:sldMk cId="4096390762" sldId="284"/>
            <ac:picMk id="9" creationId="{8064E7B1-4325-D30D-8890-198413E407B3}"/>
          </ac:picMkLst>
        </pc:picChg>
        <pc:picChg chg="add del mod">
          <ac:chgData name="Blyberg, Cindi" userId="79061831-d6be-4c77-adc5-06f821a02d42" providerId="ADAL" clId="{6A9AB85C-2983-EC46-8AB5-D59DFF6BB107}" dt="2023-06-09T21:11:42.509" v="3363"/>
          <ac:picMkLst>
            <pc:docMk/>
            <pc:sldMk cId="4096390762" sldId="284"/>
            <ac:picMk id="12" creationId="{4D8A2D41-5634-E487-17DA-6A402C8F6219}"/>
          </ac:picMkLst>
        </pc:picChg>
        <pc:picChg chg="add mod">
          <ac:chgData name="Blyberg, Cindi" userId="79061831-d6be-4c77-adc5-06f821a02d42" providerId="ADAL" clId="{6A9AB85C-2983-EC46-8AB5-D59DFF6BB107}" dt="2023-06-12T20:02:23.788" v="17630" actId="962"/>
          <ac:picMkLst>
            <pc:docMk/>
            <pc:sldMk cId="4096390762" sldId="284"/>
            <ac:picMk id="14" creationId="{696FADF7-82AA-83CD-8F27-797310EE7406}"/>
          </ac:picMkLst>
        </pc:picChg>
        <pc:cxnChg chg="mod">
          <ac:chgData name="Blyberg, Cindi" userId="79061831-d6be-4c77-adc5-06f821a02d42" providerId="ADAL" clId="{6A9AB85C-2983-EC46-8AB5-D59DFF6BB107}" dt="2023-06-09T21:13:11.747" v="3377" actId="14100"/>
          <ac:cxnSpMkLst>
            <pc:docMk/>
            <pc:sldMk cId="4096390762" sldId="284"/>
            <ac:cxnSpMk id="4" creationId="{D0417637-EC8D-67A0-4629-249C29A45CA9}"/>
          </ac:cxnSpMkLst>
        </pc:cxnChg>
        <pc:cxnChg chg="del mod">
          <ac:chgData name="Blyberg, Cindi" userId="79061831-d6be-4c77-adc5-06f821a02d42" providerId="ADAL" clId="{6A9AB85C-2983-EC46-8AB5-D59DFF6BB107}" dt="2023-06-09T21:13:14.615" v="3378" actId="478"/>
          <ac:cxnSpMkLst>
            <pc:docMk/>
            <pc:sldMk cId="4096390762" sldId="284"/>
            <ac:cxnSpMk id="13" creationId="{CDC19E0E-9401-6DA8-61E0-145FEE9ACF10}"/>
          </ac:cxnSpMkLst>
        </pc:cxnChg>
      </pc:sldChg>
      <pc:sldChg chg="add del ord">
        <pc:chgData name="Blyberg, Cindi" userId="79061831-d6be-4c77-adc5-06f821a02d42" providerId="ADAL" clId="{6A9AB85C-2983-EC46-8AB5-D59DFF6BB107}" dt="2023-06-09T21:14:16.186" v="3385" actId="2696"/>
        <pc:sldMkLst>
          <pc:docMk/>
          <pc:sldMk cId="769841224" sldId="285"/>
        </pc:sldMkLst>
      </pc:sldChg>
      <pc:sldChg chg="addSp delSp modSp add mod modNotesTx">
        <pc:chgData name="Blyberg, Cindi" userId="79061831-d6be-4c77-adc5-06f821a02d42" providerId="ADAL" clId="{6A9AB85C-2983-EC46-8AB5-D59DFF6BB107}" dt="2023-06-15T15:15:00.852" v="31637"/>
        <pc:sldMkLst>
          <pc:docMk/>
          <pc:sldMk cId="3422039539" sldId="285"/>
        </pc:sldMkLst>
        <pc:spChg chg="del">
          <ac:chgData name="Blyberg, Cindi" userId="79061831-d6be-4c77-adc5-06f821a02d42" providerId="ADAL" clId="{6A9AB85C-2983-EC46-8AB5-D59DFF6BB107}" dt="2023-06-09T21:20:36.103" v="3495" actId="478"/>
          <ac:spMkLst>
            <pc:docMk/>
            <pc:sldMk cId="3422039539" sldId="285"/>
            <ac:spMk id="12" creationId="{CB925682-F3FC-A1DD-5AE2-07F861581305}"/>
          </ac:spMkLst>
        </pc:spChg>
        <pc:picChg chg="add mod">
          <ac:chgData name="Blyberg, Cindi" userId="79061831-d6be-4c77-adc5-06f821a02d42" providerId="ADAL" clId="{6A9AB85C-2983-EC46-8AB5-D59DFF6BB107}" dt="2023-06-15T15:15:00.852" v="31637"/>
          <ac:picMkLst>
            <pc:docMk/>
            <pc:sldMk cId="3422039539" sldId="285"/>
            <ac:picMk id="2" creationId="{89D61B0E-395E-12E3-6078-75C6AA29DC08}"/>
          </ac:picMkLst>
        </pc:picChg>
        <pc:picChg chg="del">
          <ac:chgData name="Blyberg, Cindi" userId="79061831-d6be-4c77-adc5-06f821a02d42" providerId="ADAL" clId="{6A9AB85C-2983-EC46-8AB5-D59DFF6BB107}" dt="2023-06-09T21:20:36.103" v="3495" actId="478"/>
          <ac:picMkLst>
            <pc:docMk/>
            <pc:sldMk cId="3422039539" sldId="285"/>
            <ac:picMk id="2" creationId="{A727C9BC-79BA-5782-A2FA-E2E04D747220}"/>
          </ac:picMkLst>
        </pc:picChg>
        <pc:picChg chg="add mod">
          <ac:chgData name="Blyberg, Cindi" userId="79061831-d6be-4c77-adc5-06f821a02d42" providerId="ADAL" clId="{6A9AB85C-2983-EC46-8AB5-D59DFF6BB107}" dt="2023-06-11T17:13:45.187" v="6805" actId="167"/>
          <ac:picMkLst>
            <pc:docMk/>
            <pc:sldMk cId="3422039539" sldId="285"/>
            <ac:picMk id="3" creationId="{0806792E-D76B-DC7D-E824-A0E340881864}"/>
          </ac:picMkLst>
        </pc:picChg>
        <pc:picChg chg="del">
          <ac:chgData name="Blyberg, Cindi" userId="79061831-d6be-4c77-adc5-06f821a02d42" providerId="ADAL" clId="{6A9AB85C-2983-EC46-8AB5-D59DFF6BB107}" dt="2023-06-09T21:20:36.103" v="3495" actId="478"/>
          <ac:picMkLst>
            <pc:docMk/>
            <pc:sldMk cId="3422039539" sldId="285"/>
            <ac:picMk id="10" creationId="{3B7A9AD5-6C65-422B-4DB1-3CDAA4B73A17}"/>
          </ac:picMkLst>
        </pc:picChg>
      </pc:sldChg>
      <pc:sldChg chg="addSp delSp modSp add del mod ord modShow">
        <pc:chgData name="Blyberg, Cindi" userId="79061831-d6be-4c77-adc5-06f821a02d42" providerId="ADAL" clId="{6A9AB85C-2983-EC46-8AB5-D59DFF6BB107}" dt="2023-06-12T20:10:45.708" v="19002" actId="2696"/>
        <pc:sldMkLst>
          <pc:docMk/>
          <pc:sldMk cId="825084626" sldId="286"/>
        </pc:sldMkLst>
        <pc:spChg chg="del">
          <ac:chgData name="Blyberg, Cindi" userId="79061831-d6be-4c77-adc5-06f821a02d42" providerId="ADAL" clId="{6A9AB85C-2983-EC46-8AB5-D59DFF6BB107}" dt="2023-06-11T17:05:14.298" v="6764" actId="478"/>
          <ac:spMkLst>
            <pc:docMk/>
            <pc:sldMk cId="825084626" sldId="286"/>
            <ac:spMk id="3" creationId="{C44FC7B3-A5E2-1EDE-1BC5-1C054227496C}"/>
          </ac:spMkLst>
        </pc:spChg>
        <pc:spChg chg="del">
          <ac:chgData name="Blyberg, Cindi" userId="79061831-d6be-4c77-adc5-06f821a02d42" providerId="ADAL" clId="{6A9AB85C-2983-EC46-8AB5-D59DFF6BB107}" dt="2023-06-11T17:05:27.164" v="6771" actId="478"/>
          <ac:spMkLst>
            <pc:docMk/>
            <pc:sldMk cId="825084626" sldId="286"/>
            <ac:spMk id="4" creationId="{AF81BE10-6BFC-FB4E-B6A4-46EE0B706BB4}"/>
          </ac:spMkLst>
        </pc:spChg>
        <pc:spChg chg="add del mod">
          <ac:chgData name="Blyberg, Cindi" userId="79061831-d6be-4c77-adc5-06f821a02d42" providerId="ADAL" clId="{6A9AB85C-2983-EC46-8AB5-D59DFF6BB107}" dt="2023-06-11T17:05:29.811" v="6772" actId="478"/>
          <ac:spMkLst>
            <pc:docMk/>
            <pc:sldMk cId="825084626" sldId="286"/>
            <ac:spMk id="10" creationId="{B89A4FC6-70E9-B123-F966-49A8ED4148D6}"/>
          </ac:spMkLst>
        </pc:spChg>
        <pc:spChg chg="del mod">
          <ac:chgData name="Blyberg, Cindi" userId="79061831-d6be-4c77-adc5-06f821a02d42" providerId="ADAL" clId="{6A9AB85C-2983-EC46-8AB5-D59DFF6BB107}" dt="2023-06-11T17:05:19.330" v="6768" actId="478"/>
          <ac:spMkLst>
            <pc:docMk/>
            <pc:sldMk cId="825084626" sldId="286"/>
            <ac:spMk id="12" creationId="{CB925682-F3FC-A1DD-5AE2-07F861581305}"/>
          </ac:spMkLst>
        </pc:spChg>
        <pc:picChg chg="del">
          <ac:chgData name="Blyberg, Cindi" userId="79061831-d6be-4c77-adc5-06f821a02d42" providerId="ADAL" clId="{6A9AB85C-2983-EC46-8AB5-D59DFF6BB107}" dt="2023-06-11T17:05:12.029" v="6763" actId="478"/>
          <ac:picMkLst>
            <pc:docMk/>
            <pc:sldMk cId="825084626" sldId="286"/>
            <ac:picMk id="2" creationId="{7C6B8B05-5466-F1C7-F16F-2D6B86DC7F95}"/>
          </ac:picMkLst>
        </pc:picChg>
        <pc:picChg chg="add mod">
          <ac:chgData name="Blyberg, Cindi" userId="79061831-d6be-4c77-adc5-06f821a02d42" providerId="ADAL" clId="{6A9AB85C-2983-EC46-8AB5-D59DFF6BB107}" dt="2023-06-11T17:06:09.495" v="6781" actId="1076"/>
          <ac:picMkLst>
            <pc:docMk/>
            <pc:sldMk cId="825084626" sldId="286"/>
            <ac:picMk id="8" creationId="{E1AC4193-9952-D394-5CC1-2D3BE439696A}"/>
          </ac:picMkLst>
        </pc:picChg>
        <pc:picChg chg="add mod">
          <ac:chgData name="Blyberg, Cindi" userId="79061831-d6be-4c77-adc5-06f821a02d42" providerId="ADAL" clId="{6A9AB85C-2983-EC46-8AB5-D59DFF6BB107}" dt="2023-06-11T17:06:51.239" v="6793" actId="29295"/>
          <ac:picMkLst>
            <pc:docMk/>
            <pc:sldMk cId="825084626" sldId="286"/>
            <ac:picMk id="13" creationId="{3E7C56FD-E8E7-FECD-E0A8-8D17B555ACFF}"/>
          </ac:picMkLst>
        </pc:picChg>
      </pc:sldChg>
      <pc:sldChg chg="add del">
        <pc:chgData name="Blyberg, Cindi" userId="79061831-d6be-4c77-adc5-06f821a02d42" providerId="ADAL" clId="{6A9AB85C-2983-EC46-8AB5-D59DFF6BB107}" dt="2023-06-11T17:05:08.558" v="6761" actId="2890"/>
        <pc:sldMkLst>
          <pc:docMk/>
          <pc:sldMk cId="1854905177" sldId="286"/>
        </pc:sldMkLst>
      </pc:sldChg>
      <pc:sldChg chg="addSp delSp modSp add mod ord modAnim modNotesTx">
        <pc:chgData name="Blyberg, Cindi" userId="79061831-d6be-4c77-adc5-06f821a02d42" providerId="ADAL" clId="{6A9AB85C-2983-EC46-8AB5-D59DFF6BB107}" dt="2023-06-16T11:38:45.835" v="31987" actId="20578"/>
        <pc:sldMkLst>
          <pc:docMk/>
          <pc:sldMk cId="673034077" sldId="287"/>
        </pc:sldMkLst>
        <pc:spChg chg="del">
          <ac:chgData name="Blyberg, Cindi" userId="79061831-d6be-4c77-adc5-06f821a02d42" providerId="ADAL" clId="{6A9AB85C-2983-EC46-8AB5-D59DFF6BB107}" dt="2023-06-11T20:45:41.806" v="7183" actId="478"/>
          <ac:spMkLst>
            <pc:docMk/>
            <pc:sldMk cId="673034077" sldId="287"/>
            <ac:spMk id="3" creationId="{8D41B4F1-7B88-0D2B-69EC-F48707369305}"/>
          </ac:spMkLst>
        </pc:spChg>
        <pc:spChg chg="del">
          <ac:chgData name="Blyberg, Cindi" userId="79061831-d6be-4c77-adc5-06f821a02d42" providerId="ADAL" clId="{6A9AB85C-2983-EC46-8AB5-D59DFF6BB107}" dt="2023-06-11T20:45:46.659" v="7185" actId="478"/>
          <ac:spMkLst>
            <pc:docMk/>
            <pc:sldMk cId="673034077" sldId="287"/>
            <ac:spMk id="4" creationId="{AF81BE10-6BFC-FB4E-B6A4-46EE0B706BB4}"/>
          </ac:spMkLst>
        </pc:spChg>
        <pc:spChg chg="add del mod">
          <ac:chgData name="Blyberg, Cindi" userId="79061831-d6be-4c77-adc5-06f821a02d42" providerId="ADAL" clId="{6A9AB85C-2983-EC46-8AB5-D59DFF6BB107}" dt="2023-06-11T20:45:48.371" v="7186" actId="478"/>
          <ac:spMkLst>
            <pc:docMk/>
            <pc:sldMk cId="673034077" sldId="287"/>
            <ac:spMk id="9" creationId="{312E4D7C-5214-366A-7A27-43C04E85C0AC}"/>
          </ac:spMkLst>
        </pc:spChg>
        <pc:spChg chg="del">
          <ac:chgData name="Blyberg, Cindi" userId="79061831-d6be-4c77-adc5-06f821a02d42" providerId="ADAL" clId="{6A9AB85C-2983-EC46-8AB5-D59DFF6BB107}" dt="2023-06-11T20:24:04.570" v="7181" actId="478"/>
          <ac:spMkLst>
            <pc:docMk/>
            <pc:sldMk cId="673034077" sldId="287"/>
            <ac:spMk id="12" creationId="{CB925682-F3FC-A1DD-5AE2-07F861581305}"/>
          </ac:spMkLst>
        </pc:spChg>
        <pc:picChg chg="del">
          <ac:chgData name="Blyberg, Cindi" userId="79061831-d6be-4c77-adc5-06f821a02d42" providerId="ADAL" clId="{6A9AB85C-2983-EC46-8AB5-D59DFF6BB107}" dt="2023-06-11T20:45:39.977" v="7182" actId="478"/>
          <ac:picMkLst>
            <pc:docMk/>
            <pc:sldMk cId="673034077" sldId="287"/>
            <ac:picMk id="2" creationId="{8670B220-821E-2435-43D7-02C5D17B4C50}"/>
          </ac:picMkLst>
        </pc:picChg>
        <pc:picChg chg="add mod">
          <ac:chgData name="Blyberg, Cindi" userId="79061831-d6be-4c77-adc5-06f821a02d42" providerId="ADAL" clId="{6A9AB85C-2983-EC46-8AB5-D59DFF6BB107}" dt="2023-06-15T15:16:08.025" v="31647" actId="1076"/>
          <ac:picMkLst>
            <pc:docMk/>
            <pc:sldMk cId="673034077" sldId="287"/>
            <ac:picMk id="2" creationId="{9A40A651-62FF-C445-AA2F-3AC9BBCC4155}"/>
          </ac:picMkLst>
        </pc:picChg>
        <pc:picChg chg="add mod">
          <ac:chgData name="Blyberg, Cindi" userId="79061831-d6be-4c77-adc5-06f821a02d42" providerId="ADAL" clId="{6A9AB85C-2983-EC46-8AB5-D59DFF6BB107}" dt="2023-06-12T21:22:54.448" v="21308" actId="962"/>
          <ac:picMkLst>
            <pc:docMk/>
            <pc:sldMk cId="673034077" sldId="287"/>
            <ac:picMk id="10" creationId="{5470B851-5571-B0A2-383B-5555F6D3B127}"/>
          </ac:picMkLst>
        </pc:picChg>
        <pc:picChg chg="add del">
          <ac:chgData name="Blyberg, Cindi" userId="79061831-d6be-4c77-adc5-06f821a02d42" providerId="ADAL" clId="{6A9AB85C-2983-EC46-8AB5-D59DFF6BB107}" dt="2023-06-15T15:15:45.525" v="31643"/>
          <ac:picMkLst>
            <pc:docMk/>
            <pc:sldMk cId="673034077" sldId="287"/>
            <ac:picMk id="4098" creationId="{C1FF3BBD-FB3E-B48F-699E-5E7B39B70498}"/>
          </ac:picMkLst>
        </pc:picChg>
        <pc:cxnChg chg="del">
          <ac:chgData name="Blyberg, Cindi" userId="79061831-d6be-4c77-adc5-06f821a02d42" providerId="ADAL" clId="{6A9AB85C-2983-EC46-8AB5-D59DFF6BB107}" dt="2023-06-11T20:45:43.662" v="7184" actId="478"/>
          <ac:cxnSpMkLst>
            <pc:docMk/>
            <pc:sldMk cId="673034077" sldId="287"/>
            <ac:cxnSpMk id="11" creationId="{A878AEBF-3E0E-4CF6-C87C-9F6B622A66E9}"/>
          </ac:cxnSpMkLst>
        </pc:cxnChg>
      </pc:sldChg>
      <pc:sldChg chg="add del">
        <pc:chgData name="Blyberg, Cindi" userId="79061831-d6be-4c77-adc5-06f821a02d42" providerId="ADAL" clId="{6A9AB85C-2983-EC46-8AB5-D59DFF6BB107}" dt="2023-06-11T20:23:57.005" v="7178" actId="2890"/>
        <pc:sldMkLst>
          <pc:docMk/>
          <pc:sldMk cId="4274796497" sldId="287"/>
        </pc:sldMkLst>
      </pc:sldChg>
      <pc:sldChg chg="addSp delSp modSp add mod modShow modNotesTx">
        <pc:chgData name="Blyberg, Cindi" userId="79061831-d6be-4c77-adc5-06f821a02d42" providerId="ADAL" clId="{6A9AB85C-2983-EC46-8AB5-D59DFF6BB107}" dt="2023-06-15T15:06:16.444" v="31608" actId="1076"/>
        <pc:sldMkLst>
          <pc:docMk/>
          <pc:sldMk cId="1712372298" sldId="288"/>
        </pc:sldMkLst>
        <pc:picChg chg="add del mod">
          <ac:chgData name="Blyberg, Cindi" userId="79061831-d6be-4c77-adc5-06f821a02d42" providerId="ADAL" clId="{6A9AB85C-2983-EC46-8AB5-D59DFF6BB107}" dt="2023-06-15T15:05:59.986" v="31606" actId="21"/>
          <ac:picMkLst>
            <pc:docMk/>
            <pc:sldMk cId="1712372298" sldId="288"/>
            <ac:picMk id="7" creationId="{4EAF871A-6C5D-BDEB-4E7A-4CE3E9C3F559}"/>
          </ac:picMkLst>
        </pc:picChg>
        <pc:picChg chg="add mod">
          <ac:chgData name="Blyberg, Cindi" userId="79061831-d6be-4c77-adc5-06f821a02d42" providerId="ADAL" clId="{6A9AB85C-2983-EC46-8AB5-D59DFF6BB107}" dt="2023-06-15T15:06:16.444" v="31608" actId="1076"/>
          <ac:picMkLst>
            <pc:docMk/>
            <pc:sldMk cId="1712372298" sldId="288"/>
            <ac:picMk id="8" creationId="{9CB513A3-472A-6ECD-D99A-146521DFE70B}"/>
          </ac:picMkLst>
        </pc:picChg>
      </pc:sldChg>
      <pc:sldChg chg="addSp modSp add">
        <pc:chgData name="Blyberg, Cindi" userId="79061831-d6be-4c77-adc5-06f821a02d42" providerId="ADAL" clId="{6A9AB85C-2983-EC46-8AB5-D59DFF6BB107}" dt="2023-06-15T15:12:01.412" v="31621"/>
        <pc:sldMkLst>
          <pc:docMk/>
          <pc:sldMk cId="1104231049" sldId="289"/>
        </pc:sldMkLst>
        <pc:picChg chg="add mod">
          <ac:chgData name="Blyberg, Cindi" userId="79061831-d6be-4c77-adc5-06f821a02d42" providerId="ADAL" clId="{6A9AB85C-2983-EC46-8AB5-D59DFF6BB107}" dt="2023-06-15T15:12:01.412" v="31621"/>
          <ac:picMkLst>
            <pc:docMk/>
            <pc:sldMk cId="1104231049" sldId="289"/>
            <ac:picMk id="2" creationId="{89B065ED-23F0-1D46-7353-651F8C1742B6}"/>
          </ac:picMkLst>
        </pc:picChg>
      </pc:sldChg>
      <pc:sldChg chg="addSp delSp modSp add mod modNotesTx">
        <pc:chgData name="Blyberg, Cindi" userId="79061831-d6be-4c77-adc5-06f821a02d42" providerId="ADAL" clId="{6A9AB85C-2983-EC46-8AB5-D59DFF6BB107}" dt="2023-06-15T15:05:52.914" v="31605"/>
        <pc:sldMkLst>
          <pc:docMk/>
          <pc:sldMk cId="2560291907" sldId="290"/>
        </pc:sldMkLst>
        <pc:spChg chg="mod">
          <ac:chgData name="Blyberg, Cindi" userId="79061831-d6be-4c77-adc5-06f821a02d42" providerId="ADAL" clId="{6A9AB85C-2983-EC46-8AB5-D59DFF6BB107}" dt="2023-06-12T16:47:03.672" v="11229" actId="1076"/>
          <ac:spMkLst>
            <pc:docMk/>
            <pc:sldMk cId="2560291907" sldId="290"/>
            <ac:spMk id="3" creationId="{74ACA7AE-D2AB-978A-BDCF-F334CCEA81FC}"/>
          </ac:spMkLst>
        </pc:spChg>
        <pc:picChg chg="add mod">
          <ac:chgData name="Blyberg, Cindi" userId="79061831-d6be-4c77-adc5-06f821a02d42" providerId="ADAL" clId="{6A9AB85C-2983-EC46-8AB5-D59DFF6BB107}" dt="2023-06-15T15:05:52.914" v="31605"/>
          <ac:picMkLst>
            <pc:docMk/>
            <pc:sldMk cId="2560291907" sldId="290"/>
            <ac:picMk id="2" creationId="{5204E534-2BC6-C783-E697-3C3324596104}"/>
          </ac:picMkLst>
        </pc:picChg>
        <pc:picChg chg="del">
          <ac:chgData name="Blyberg, Cindi" userId="79061831-d6be-4c77-adc5-06f821a02d42" providerId="ADAL" clId="{6A9AB85C-2983-EC46-8AB5-D59DFF6BB107}" dt="2023-06-12T16:42:28.213" v="10714" actId="478"/>
          <ac:picMkLst>
            <pc:docMk/>
            <pc:sldMk cId="2560291907" sldId="290"/>
            <ac:picMk id="2" creationId="{DDC96285-4CB4-AD74-837B-7D9A6562511D}"/>
          </ac:picMkLst>
        </pc:picChg>
        <pc:picChg chg="add del mod">
          <ac:chgData name="Blyberg, Cindi" userId="79061831-d6be-4c77-adc5-06f821a02d42" providerId="ADAL" clId="{6A9AB85C-2983-EC46-8AB5-D59DFF6BB107}" dt="2023-06-12T16:48:23.363" v="11239" actId="478"/>
          <ac:picMkLst>
            <pc:docMk/>
            <pc:sldMk cId="2560291907" sldId="290"/>
            <ac:picMk id="4" creationId="{707E8744-202F-A36E-3F1A-2333FE793482}"/>
          </ac:picMkLst>
        </pc:picChg>
        <pc:picChg chg="add del mod">
          <ac:chgData name="Blyberg, Cindi" userId="79061831-d6be-4c77-adc5-06f821a02d42" providerId="ADAL" clId="{6A9AB85C-2983-EC46-8AB5-D59DFF6BB107}" dt="2023-06-12T16:47:50.578" v="11238" actId="478"/>
          <ac:picMkLst>
            <pc:docMk/>
            <pc:sldMk cId="2560291907" sldId="290"/>
            <ac:picMk id="8" creationId="{77A877A7-AF56-0321-9765-8F6A34804F3A}"/>
          </ac:picMkLst>
        </pc:picChg>
        <pc:picChg chg="add mod">
          <ac:chgData name="Blyberg, Cindi" userId="79061831-d6be-4c77-adc5-06f821a02d42" providerId="ADAL" clId="{6A9AB85C-2983-EC46-8AB5-D59DFF6BB107}" dt="2023-06-12T20:00:00.102" v="16442" actId="962"/>
          <ac:picMkLst>
            <pc:docMk/>
            <pc:sldMk cId="2560291907" sldId="290"/>
            <ac:picMk id="9" creationId="{766CE336-AE44-EF9B-7EC7-FFEAD080620F}"/>
          </ac:picMkLst>
        </pc:picChg>
      </pc:sldChg>
      <pc:sldChg chg="addSp delSp modSp add mod modNotesTx">
        <pc:chgData name="Blyberg, Cindi" userId="79061831-d6be-4c77-adc5-06f821a02d42" providerId="ADAL" clId="{6A9AB85C-2983-EC46-8AB5-D59DFF6BB107}" dt="2023-06-28T19:03:12.517" v="33670" actId="478"/>
        <pc:sldMkLst>
          <pc:docMk/>
          <pc:sldMk cId="3717140624" sldId="291"/>
        </pc:sldMkLst>
        <pc:spChg chg="del">
          <ac:chgData name="Blyberg, Cindi" userId="79061831-d6be-4c77-adc5-06f821a02d42" providerId="ADAL" clId="{6A9AB85C-2983-EC46-8AB5-D59DFF6BB107}" dt="2023-06-12T16:54:33.651" v="11595" actId="478"/>
          <ac:spMkLst>
            <pc:docMk/>
            <pc:sldMk cId="3717140624" sldId="291"/>
            <ac:spMk id="3" creationId="{8D41B4F1-7B88-0D2B-69EC-F48707369305}"/>
          </ac:spMkLst>
        </pc:spChg>
        <pc:spChg chg="del">
          <ac:chgData name="Blyberg, Cindi" userId="79061831-d6be-4c77-adc5-06f821a02d42" providerId="ADAL" clId="{6A9AB85C-2983-EC46-8AB5-D59DFF6BB107}" dt="2023-06-12T16:54:48.344" v="11599" actId="478"/>
          <ac:spMkLst>
            <pc:docMk/>
            <pc:sldMk cId="3717140624" sldId="291"/>
            <ac:spMk id="4" creationId="{AF81BE10-6BFC-FB4E-B6A4-46EE0B706BB4}"/>
          </ac:spMkLst>
        </pc:spChg>
        <pc:spChg chg="add del mod">
          <ac:chgData name="Blyberg, Cindi" userId="79061831-d6be-4c77-adc5-06f821a02d42" providerId="ADAL" clId="{6A9AB85C-2983-EC46-8AB5-D59DFF6BB107}" dt="2023-06-12T16:54:50.367" v="11600" actId="478"/>
          <ac:spMkLst>
            <pc:docMk/>
            <pc:sldMk cId="3717140624" sldId="291"/>
            <ac:spMk id="9" creationId="{63A2CDC4-4944-C8B9-2FBF-67656700D315}"/>
          </ac:spMkLst>
        </pc:spChg>
        <pc:spChg chg="del mod">
          <ac:chgData name="Blyberg, Cindi" userId="79061831-d6be-4c77-adc5-06f821a02d42" providerId="ADAL" clId="{6A9AB85C-2983-EC46-8AB5-D59DFF6BB107}" dt="2023-06-28T19:03:12.517" v="33670" actId="478"/>
          <ac:spMkLst>
            <pc:docMk/>
            <pc:sldMk cId="3717140624" sldId="291"/>
            <ac:spMk id="12" creationId="{CB925682-F3FC-A1DD-5AE2-07F861581305}"/>
          </ac:spMkLst>
        </pc:spChg>
        <pc:spChg chg="add mod">
          <ac:chgData name="Blyberg, Cindi" userId="79061831-d6be-4c77-adc5-06f821a02d42" providerId="ADAL" clId="{6A9AB85C-2983-EC46-8AB5-D59DFF6BB107}" dt="2023-06-12T17:02:03.953" v="11664" actId="20577"/>
          <ac:spMkLst>
            <pc:docMk/>
            <pc:sldMk cId="3717140624" sldId="291"/>
            <ac:spMk id="15" creationId="{0CE5C03B-8E42-BFFE-82C9-5A1F97CC4F66}"/>
          </ac:spMkLst>
        </pc:spChg>
        <pc:spChg chg="add mod">
          <ac:chgData name="Blyberg, Cindi" userId="79061831-d6be-4c77-adc5-06f821a02d42" providerId="ADAL" clId="{6A9AB85C-2983-EC46-8AB5-D59DFF6BB107}" dt="2023-06-12T17:02:43.691" v="11688" actId="1076"/>
          <ac:spMkLst>
            <pc:docMk/>
            <pc:sldMk cId="3717140624" sldId="291"/>
            <ac:spMk id="16" creationId="{91666EFD-1166-5ABB-BFA1-0992D2BEE0E8}"/>
          </ac:spMkLst>
        </pc:spChg>
        <pc:spChg chg="add mod">
          <ac:chgData name="Blyberg, Cindi" userId="79061831-d6be-4c77-adc5-06f821a02d42" providerId="ADAL" clId="{6A9AB85C-2983-EC46-8AB5-D59DFF6BB107}" dt="2023-06-12T17:05:35.487" v="12015" actId="1076"/>
          <ac:spMkLst>
            <pc:docMk/>
            <pc:sldMk cId="3717140624" sldId="291"/>
            <ac:spMk id="17" creationId="{1E540C1A-2D48-2E51-13DB-80FD284C7046}"/>
          </ac:spMkLst>
        </pc:spChg>
        <pc:spChg chg="add mod">
          <ac:chgData name="Blyberg, Cindi" userId="79061831-d6be-4c77-adc5-06f821a02d42" providerId="ADAL" clId="{6A9AB85C-2983-EC46-8AB5-D59DFF6BB107}" dt="2023-06-12T17:09:27.553" v="12099" actId="20577"/>
          <ac:spMkLst>
            <pc:docMk/>
            <pc:sldMk cId="3717140624" sldId="291"/>
            <ac:spMk id="18" creationId="{6D9D8C14-4C72-52AC-CEA3-C028B9C06589}"/>
          </ac:spMkLst>
        </pc:spChg>
        <pc:spChg chg="add mod">
          <ac:chgData name="Blyberg, Cindi" userId="79061831-d6be-4c77-adc5-06f821a02d42" providerId="ADAL" clId="{6A9AB85C-2983-EC46-8AB5-D59DFF6BB107}" dt="2023-06-12T17:07:44.454" v="12042" actId="20577"/>
          <ac:spMkLst>
            <pc:docMk/>
            <pc:sldMk cId="3717140624" sldId="291"/>
            <ac:spMk id="21" creationId="{AE11AD0B-FF55-51FB-123B-EB0A6417AFD2}"/>
          </ac:spMkLst>
        </pc:spChg>
        <pc:spChg chg="add del">
          <ac:chgData name="Blyberg, Cindi" userId="79061831-d6be-4c77-adc5-06f821a02d42" providerId="ADAL" clId="{6A9AB85C-2983-EC46-8AB5-D59DFF6BB107}" dt="2023-06-12T17:05:49.599" v="12017" actId="11529"/>
          <ac:spMkLst>
            <pc:docMk/>
            <pc:sldMk cId="3717140624" sldId="291"/>
            <ac:spMk id="22" creationId="{FD7C5898-2C99-4A6A-B267-2275A2B52EFB}"/>
          </ac:spMkLst>
        </pc:spChg>
        <pc:spChg chg="add mod">
          <ac:chgData name="Blyberg, Cindi" userId="79061831-d6be-4c77-adc5-06f821a02d42" providerId="ADAL" clId="{6A9AB85C-2983-EC46-8AB5-D59DFF6BB107}" dt="2023-06-12T17:07:09.760" v="12037" actId="692"/>
          <ac:spMkLst>
            <pc:docMk/>
            <pc:sldMk cId="3717140624" sldId="291"/>
            <ac:spMk id="23" creationId="{AE4364C0-58AE-CA5F-2EAB-097CD44CA810}"/>
          </ac:spMkLst>
        </pc:spChg>
        <pc:spChg chg="add mod">
          <ac:chgData name="Blyberg, Cindi" userId="79061831-d6be-4c77-adc5-06f821a02d42" providerId="ADAL" clId="{6A9AB85C-2983-EC46-8AB5-D59DFF6BB107}" dt="2023-06-12T17:07:30.452" v="12040" actId="1076"/>
          <ac:spMkLst>
            <pc:docMk/>
            <pc:sldMk cId="3717140624" sldId="291"/>
            <ac:spMk id="24" creationId="{859E5E2F-D72E-2B16-12DF-644A3AD1E2E6}"/>
          </ac:spMkLst>
        </pc:spChg>
        <pc:picChg chg="del mod">
          <ac:chgData name="Blyberg, Cindi" userId="79061831-d6be-4c77-adc5-06f821a02d42" providerId="ADAL" clId="{6A9AB85C-2983-EC46-8AB5-D59DFF6BB107}" dt="2023-06-12T16:54:31.402" v="11594" actId="478"/>
          <ac:picMkLst>
            <pc:docMk/>
            <pc:sldMk cId="3717140624" sldId="291"/>
            <ac:picMk id="2" creationId="{8670B220-821E-2435-43D7-02C5D17B4C50}"/>
          </ac:picMkLst>
        </pc:picChg>
        <pc:picChg chg="add mod">
          <ac:chgData name="Blyberg, Cindi" userId="79061831-d6be-4c77-adc5-06f821a02d42" providerId="ADAL" clId="{6A9AB85C-2983-EC46-8AB5-D59DFF6BB107}" dt="2023-06-15T15:15:16.090" v="31640"/>
          <ac:picMkLst>
            <pc:docMk/>
            <pc:sldMk cId="3717140624" sldId="291"/>
            <ac:picMk id="2" creationId="{8827927C-4453-8B14-E117-EE7248D7DD46}"/>
          </ac:picMkLst>
        </pc:picChg>
        <pc:picChg chg="add del mod">
          <ac:chgData name="Blyberg, Cindi" userId="79061831-d6be-4c77-adc5-06f821a02d42" providerId="ADAL" clId="{6A9AB85C-2983-EC46-8AB5-D59DFF6BB107}" dt="2023-06-12T20:12:06.438" v="19523" actId="962"/>
          <ac:picMkLst>
            <pc:docMk/>
            <pc:sldMk cId="3717140624" sldId="291"/>
            <ac:picMk id="10" creationId="{B64E8C77-A7B9-03FE-C220-594EEF38DD62}"/>
          </ac:picMkLst>
        </pc:picChg>
        <pc:cxnChg chg="del mod">
          <ac:chgData name="Blyberg, Cindi" userId="79061831-d6be-4c77-adc5-06f821a02d42" providerId="ADAL" clId="{6A9AB85C-2983-EC46-8AB5-D59DFF6BB107}" dt="2023-06-28T19:03:12.517" v="33670" actId="478"/>
          <ac:cxnSpMkLst>
            <pc:docMk/>
            <pc:sldMk cId="3717140624" sldId="291"/>
            <ac:cxnSpMk id="11" creationId="{A878AEBF-3E0E-4CF6-C87C-9F6B622A66E9}"/>
          </ac:cxnSpMkLst>
        </pc:cxnChg>
        <pc:cxnChg chg="add del mod">
          <ac:chgData name="Blyberg, Cindi" userId="79061831-d6be-4c77-adc5-06f821a02d42" providerId="ADAL" clId="{6A9AB85C-2983-EC46-8AB5-D59DFF6BB107}" dt="2023-06-12T17:07:02.510" v="12036" actId="478"/>
          <ac:cxnSpMkLst>
            <pc:docMk/>
            <pc:sldMk cId="3717140624" sldId="291"/>
            <ac:cxnSpMk id="19" creationId="{ECECC206-0ACD-E601-E62B-B265694A2F6A}"/>
          </ac:cxnSpMkLst>
        </pc:cxnChg>
      </pc:sldChg>
      <pc:sldChg chg="addSp delSp modSp add mod modNotesTx">
        <pc:chgData name="Blyberg, Cindi" userId="79061831-d6be-4c77-adc5-06f821a02d42" providerId="ADAL" clId="{6A9AB85C-2983-EC46-8AB5-D59DFF6BB107}" dt="2023-06-16T15:41:33.663" v="32394"/>
        <pc:sldMkLst>
          <pc:docMk/>
          <pc:sldMk cId="1221057984" sldId="292"/>
        </pc:sldMkLst>
        <pc:spChg chg="add mod">
          <ac:chgData name="Blyberg, Cindi" userId="79061831-d6be-4c77-adc5-06f821a02d42" providerId="ADAL" clId="{6A9AB85C-2983-EC46-8AB5-D59DFF6BB107}" dt="2023-06-12T17:16:28.201" v="12345" actId="166"/>
          <ac:spMkLst>
            <pc:docMk/>
            <pc:sldMk cId="1221057984" sldId="292"/>
            <ac:spMk id="3" creationId="{FBE8D3F7-5323-E395-91B6-6E2D58CDEB37}"/>
          </ac:spMkLst>
        </pc:spChg>
        <pc:spChg chg="add mod">
          <ac:chgData name="Blyberg, Cindi" userId="79061831-d6be-4c77-adc5-06f821a02d42" providerId="ADAL" clId="{6A9AB85C-2983-EC46-8AB5-D59DFF6BB107}" dt="2023-06-12T17:17:13.722" v="12411" actId="20577"/>
          <ac:spMkLst>
            <pc:docMk/>
            <pc:sldMk cId="1221057984" sldId="292"/>
            <ac:spMk id="8" creationId="{2FA45B94-378D-888B-2452-D6667BF27870}"/>
          </ac:spMkLst>
        </pc:spChg>
        <pc:spChg chg="del">
          <ac:chgData name="Blyberg, Cindi" userId="79061831-d6be-4c77-adc5-06f821a02d42" providerId="ADAL" clId="{6A9AB85C-2983-EC46-8AB5-D59DFF6BB107}" dt="2023-06-12T17:26:50.168" v="13107" actId="478"/>
          <ac:spMkLst>
            <pc:docMk/>
            <pc:sldMk cId="1221057984" sldId="292"/>
            <ac:spMk id="12" creationId="{CB925682-F3FC-A1DD-5AE2-07F861581305}"/>
          </ac:spMkLst>
        </pc:spChg>
        <pc:spChg chg="mod">
          <ac:chgData name="Blyberg, Cindi" userId="79061831-d6be-4c77-adc5-06f821a02d42" providerId="ADAL" clId="{6A9AB85C-2983-EC46-8AB5-D59DFF6BB107}" dt="2023-06-12T17:14:50.468" v="12308" actId="14100"/>
          <ac:spMkLst>
            <pc:docMk/>
            <pc:sldMk cId="1221057984" sldId="292"/>
            <ac:spMk id="15" creationId="{0CE5C03B-8E42-BFFE-82C9-5A1F97CC4F66}"/>
          </ac:spMkLst>
        </pc:spChg>
        <pc:spChg chg="add del">
          <ac:chgData name="Blyberg, Cindi" userId="79061831-d6be-4c77-adc5-06f821a02d42" providerId="ADAL" clId="{6A9AB85C-2983-EC46-8AB5-D59DFF6BB107}" dt="2023-06-12T17:13:19.067" v="12248" actId="478"/>
          <ac:spMkLst>
            <pc:docMk/>
            <pc:sldMk cId="1221057984" sldId="292"/>
            <ac:spMk id="16" creationId="{91666EFD-1166-5ABB-BFA1-0992D2BEE0E8}"/>
          </ac:spMkLst>
        </pc:spChg>
        <pc:spChg chg="mod">
          <ac:chgData name="Blyberg, Cindi" userId="79061831-d6be-4c77-adc5-06f821a02d42" providerId="ADAL" clId="{6A9AB85C-2983-EC46-8AB5-D59DFF6BB107}" dt="2023-06-12T17:16:08.168" v="12333" actId="20577"/>
          <ac:spMkLst>
            <pc:docMk/>
            <pc:sldMk cId="1221057984" sldId="292"/>
            <ac:spMk id="17" creationId="{1E540C1A-2D48-2E51-13DB-80FD284C7046}"/>
          </ac:spMkLst>
        </pc:spChg>
        <pc:spChg chg="del mod">
          <ac:chgData name="Blyberg, Cindi" userId="79061831-d6be-4c77-adc5-06f821a02d42" providerId="ADAL" clId="{6A9AB85C-2983-EC46-8AB5-D59DFF6BB107}" dt="2023-06-12T17:12:50.258" v="12199" actId="478"/>
          <ac:spMkLst>
            <pc:docMk/>
            <pc:sldMk cId="1221057984" sldId="292"/>
            <ac:spMk id="18" creationId="{6D9D8C14-4C72-52AC-CEA3-C028B9C06589}"/>
          </ac:spMkLst>
        </pc:spChg>
        <pc:spChg chg="add del mod">
          <ac:chgData name="Blyberg, Cindi" userId="79061831-d6be-4c77-adc5-06f821a02d42" providerId="ADAL" clId="{6A9AB85C-2983-EC46-8AB5-D59DFF6BB107}" dt="2023-06-12T17:20:46.100" v="12614" actId="1076"/>
          <ac:spMkLst>
            <pc:docMk/>
            <pc:sldMk cId="1221057984" sldId="292"/>
            <ac:spMk id="21" creationId="{AE11AD0B-FF55-51FB-123B-EB0A6417AFD2}"/>
          </ac:spMkLst>
        </pc:spChg>
        <pc:spChg chg="add mod">
          <ac:chgData name="Blyberg, Cindi" userId="79061831-d6be-4c77-adc5-06f821a02d42" providerId="ADAL" clId="{6A9AB85C-2983-EC46-8AB5-D59DFF6BB107}" dt="2023-06-12T17:20:54.341" v="12616" actId="1076"/>
          <ac:spMkLst>
            <pc:docMk/>
            <pc:sldMk cId="1221057984" sldId="292"/>
            <ac:spMk id="22" creationId="{589EA08B-5BAC-7F3F-9580-1800BB769204}"/>
          </ac:spMkLst>
        </pc:spChg>
        <pc:spChg chg="mod">
          <ac:chgData name="Blyberg, Cindi" userId="79061831-d6be-4c77-adc5-06f821a02d42" providerId="ADAL" clId="{6A9AB85C-2983-EC46-8AB5-D59DFF6BB107}" dt="2023-06-12T17:17:24.250" v="12413" actId="14100"/>
          <ac:spMkLst>
            <pc:docMk/>
            <pc:sldMk cId="1221057984" sldId="292"/>
            <ac:spMk id="23" creationId="{AE4364C0-58AE-CA5F-2EAB-097CD44CA810}"/>
          </ac:spMkLst>
        </pc:spChg>
        <pc:spChg chg="del mod">
          <ac:chgData name="Blyberg, Cindi" userId="79061831-d6be-4c77-adc5-06f821a02d42" providerId="ADAL" clId="{6A9AB85C-2983-EC46-8AB5-D59DFF6BB107}" dt="2023-06-12T17:17:18.910" v="12412" actId="478"/>
          <ac:spMkLst>
            <pc:docMk/>
            <pc:sldMk cId="1221057984" sldId="292"/>
            <ac:spMk id="24" creationId="{859E5E2F-D72E-2B16-12DF-644A3AD1E2E6}"/>
          </ac:spMkLst>
        </pc:spChg>
        <pc:picChg chg="add mod">
          <ac:chgData name="Blyberg, Cindi" userId="79061831-d6be-4c77-adc5-06f821a02d42" providerId="ADAL" clId="{6A9AB85C-2983-EC46-8AB5-D59DFF6BB107}" dt="2023-06-12T20:12:44.330" v="19877" actId="962"/>
          <ac:picMkLst>
            <pc:docMk/>
            <pc:sldMk cId="1221057984" sldId="292"/>
            <ac:picMk id="2" creationId="{7DB5D017-F0FD-1E03-B2DC-58D67171BBFD}"/>
          </ac:picMkLst>
        </pc:picChg>
        <pc:picChg chg="add mod">
          <ac:chgData name="Blyberg, Cindi" userId="79061831-d6be-4c77-adc5-06f821a02d42" providerId="ADAL" clId="{6A9AB85C-2983-EC46-8AB5-D59DFF6BB107}" dt="2023-06-15T15:15:17.595" v="31641"/>
          <ac:picMkLst>
            <pc:docMk/>
            <pc:sldMk cId="1221057984" sldId="292"/>
            <ac:picMk id="4" creationId="{F70F9524-8791-CAE9-AC35-0943F8F02B5B}"/>
          </ac:picMkLst>
        </pc:picChg>
        <pc:picChg chg="del">
          <ac:chgData name="Blyberg, Cindi" userId="79061831-d6be-4c77-adc5-06f821a02d42" providerId="ADAL" clId="{6A9AB85C-2983-EC46-8AB5-D59DFF6BB107}" dt="2023-06-12T17:12:30.662" v="12189" actId="478"/>
          <ac:picMkLst>
            <pc:docMk/>
            <pc:sldMk cId="1221057984" sldId="292"/>
            <ac:picMk id="10" creationId="{B64E8C77-A7B9-03FE-C220-594EEF38DD62}"/>
          </ac:picMkLst>
        </pc:picChg>
        <pc:picChg chg="add del">
          <ac:chgData name="Blyberg, Cindi" userId="79061831-d6be-4c77-adc5-06f821a02d42" providerId="ADAL" clId="{6A9AB85C-2983-EC46-8AB5-D59DFF6BB107}" dt="2023-06-12T17:16:22.805" v="12344"/>
          <ac:picMkLst>
            <pc:docMk/>
            <pc:sldMk cId="1221057984" sldId="292"/>
            <ac:picMk id="19" creationId="{C35A5E4F-01CA-7812-D13C-7A435DECAEF3}"/>
          </ac:picMkLst>
        </pc:picChg>
        <pc:cxnChg chg="add del mod">
          <ac:chgData name="Blyberg, Cindi" userId="79061831-d6be-4c77-adc5-06f821a02d42" providerId="ADAL" clId="{6A9AB85C-2983-EC46-8AB5-D59DFF6BB107}" dt="2023-06-12T17:16:21.936" v="12342"/>
          <ac:cxnSpMkLst>
            <pc:docMk/>
            <pc:sldMk cId="1221057984" sldId="292"/>
            <ac:cxnSpMk id="9" creationId="{3DB48161-47D0-F164-F579-8065A53388C2}"/>
          </ac:cxnSpMkLst>
        </pc:cxnChg>
        <pc:cxnChg chg="mod">
          <ac:chgData name="Blyberg, Cindi" userId="79061831-d6be-4c77-adc5-06f821a02d42" providerId="ADAL" clId="{6A9AB85C-2983-EC46-8AB5-D59DFF6BB107}" dt="2023-06-12T17:16:37.319" v="12348" actId="1076"/>
          <ac:cxnSpMkLst>
            <pc:docMk/>
            <pc:sldMk cId="1221057984" sldId="292"/>
            <ac:cxnSpMk id="11" creationId="{A878AEBF-3E0E-4CF6-C87C-9F6B622A66E9}"/>
          </ac:cxnSpMkLst>
        </pc:cxnChg>
        <pc:cxnChg chg="add mod">
          <ac:chgData name="Blyberg, Cindi" userId="79061831-d6be-4c77-adc5-06f821a02d42" providerId="ADAL" clId="{6A9AB85C-2983-EC46-8AB5-D59DFF6BB107}" dt="2023-06-12T17:16:40.968" v="12349" actId="1076"/>
          <ac:cxnSpMkLst>
            <pc:docMk/>
            <pc:sldMk cId="1221057984" sldId="292"/>
            <ac:cxnSpMk id="20" creationId="{23B02C5D-573C-CC2C-2E91-5C4439E2C4C5}"/>
          </ac:cxnSpMkLst>
        </pc:cxnChg>
      </pc:sldChg>
      <pc:sldChg chg="addSp delSp modSp add mod ord modNotesTx">
        <pc:chgData name="Blyberg, Cindi" userId="79061831-d6be-4c77-adc5-06f821a02d42" providerId="ADAL" clId="{6A9AB85C-2983-EC46-8AB5-D59DFF6BB107}" dt="2023-06-15T15:22:20.054" v="31660"/>
        <pc:sldMkLst>
          <pc:docMk/>
          <pc:sldMk cId="3782951448" sldId="293"/>
        </pc:sldMkLst>
        <pc:spChg chg="mod">
          <ac:chgData name="Blyberg, Cindi" userId="79061831-d6be-4c77-adc5-06f821a02d42" providerId="ADAL" clId="{6A9AB85C-2983-EC46-8AB5-D59DFF6BB107}" dt="2023-06-12T18:25:06.585" v="15019" actId="122"/>
          <ac:spMkLst>
            <pc:docMk/>
            <pc:sldMk cId="3782951448" sldId="293"/>
            <ac:spMk id="12" creationId="{CB925682-F3FC-A1DD-5AE2-07F861581305}"/>
          </ac:spMkLst>
        </pc:spChg>
        <pc:picChg chg="del mod">
          <ac:chgData name="Blyberg, Cindi" userId="79061831-d6be-4c77-adc5-06f821a02d42" providerId="ADAL" clId="{6A9AB85C-2983-EC46-8AB5-D59DFF6BB107}" dt="2023-06-12T18:25:21.272" v="15021" actId="478"/>
          <ac:picMkLst>
            <pc:docMk/>
            <pc:sldMk cId="3782951448" sldId="293"/>
            <ac:picMk id="2" creationId="{A727C9BC-79BA-5782-A2FA-E2E04D747220}"/>
          </ac:picMkLst>
        </pc:picChg>
        <pc:picChg chg="add del">
          <ac:chgData name="Blyberg, Cindi" userId="79061831-d6be-4c77-adc5-06f821a02d42" providerId="ADAL" clId="{6A9AB85C-2983-EC46-8AB5-D59DFF6BB107}" dt="2023-06-15T15:21:40.928" v="31652"/>
          <ac:picMkLst>
            <pc:docMk/>
            <pc:sldMk cId="3782951448" sldId="293"/>
            <ac:picMk id="2" creationId="{A7477533-1681-8D5A-6E9C-EEAD30D64FB4}"/>
          </ac:picMkLst>
        </pc:picChg>
        <pc:picChg chg="add del mod">
          <ac:chgData name="Blyberg, Cindi" userId="79061831-d6be-4c77-adc5-06f821a02d42" providerId="ADAL" clId="{6A9AB85C-2983-EC46-8AB5-D59DFF6BB107}" dt="2023-06-15T15:21:53.099" v="31656" actId="478"/>
          <ac:picMkLst>
            <pc:docMk/>
            <pc:sldMk cId="3782951448" sldId="293"/>
            <ac:picMk id="3" creationId="{1C274AAB-D16A-EBCF-C1C3-57923DB1E2A2}"/>
          </ac:picMkLst>
        </pc:picChg>
        <pc:picChg chg="add mod">
          <ac:chgData name="Blyberg, Cindi" userId="79061831-d6be-4c77-adc5-06f821a02d42" providerId="ADAL" clId="{6A9AB85C-2983-EC46-8AB5-D59DFF6BB107}" dt="2023-06-15T15:22:20.054" v="31660"/>
          <ac:picMkLst>
            <pc:docMk/>
            <pc:sldMk cId="3782951448" sldId="293"/>
            <ac:picMk id="4" creationId="{79819002-1CF3-9AC7-A8AD-5CAAD9E840E0}"/>
          </ac:picMkLst>
        </pc:picChg>
        <pc:picChg chg="add mod">
          <ac:chgData name="Blyberg, Cindi" userId="79061831-d6be-4c77-adc5-06f821a02d42" providerId="ADAL" clId="{6A9AB85C-2983-EC46-8AB5-D59DFF6BB107}" dt="2023-06-12T18:26:44.052" v="15031" actId="14100"/>
          <ac:picMkLst>
            <pc:docMk/>
            <pc:sldMk cId="3782951448" sldId="293"/>
            <ac:picMk id="9" creationId="{ACF8D39B-315C-49C8-DD9B-992102DFAEBB}"/>
          </ac:picMkLst>
        </pc:picChg>
        <pc:picChg chg="mod">
          <ac:chgData name="Blyberg, Cindi" userId="79061831-d6be-4c77-adc5-06f821a02d42" providerId="ADAL" clId="{6A9AB85C-2983-EC46-8AB5-D59DFF6BB107}" dt="2023-06-12T21:22:44.029" v="21306" actId="962"/>
          <ac:picMkLst>
            <pc:docMk/>
            <pc:sldMk cId="3782951448" sldId="293"/>
            <ac:picMk id="10" creationId="{3B7A9AD5-6C65-422B-4DB1-3CDAA4B73A17}"/>
          </ac:picMkLst>
        </pc:picChg>
        <pc:cxnChg chg="del">
          <ac:chgData name="Blyberg, Cindi" userId="79061831-d6be-4c77-adc5-06f821a02d42" providerId="ADAL" clId="{6A9AB85C-2983-EC46-8AB5-D59DFF6BB107}" dt="2023-06-12T18:24:34.270" v="14963" actId="478"/>
          <ac:cxnSpMkLst>
            <pc:docMk/>
            <pc:sldMk cId="3782951448" sldId="293"/>
            <ac:cxnSpMk id="3" creationId="{0AAF6CF7-0E4E-7404-F122-6D7129CD3FAE}"/>
          </ac:cxnSpMkLst>
        </pc:cxnChg>
        <pc:cxnChg chg="mod">
          <ac:chgData name="Blyberg, Cindi" userId="79061831-d6be-4c77-adc5-06f821a02d42" providerId="ADAL" clId="{6A9AB85C-2983-EC46-8AB5-D59DFF6BB107}" dt="2023-06-12T18:26:34.097" v="15029" actId="14100"/>
          <ac:cxnSpMkLst>
            <pc:docMk/>
            <pc:sldMk cId="3782951448" sldId="293"/>
            <ac:cxnSpMk id="8" creationId="{253E1544-885C-6E01-8482-B73F7AB6F591}"/>
          </ac:cxnSpMkLst>
        </pc:cxnChg>
      </pc:sldChg>
      <pc:sldChg chg="addSp delSp modSp add mod modClrScheme chgLayout modNotesTx">
        <pc:chgData name="Blyberg, Cindi" userId="79061831-d6be-4c77-adc5-06f821a02d42" providerId="ADAL" clId="{6A9AB85C-2983-EC46-8AB5-D59DFF6BB107}" dt="2023-06-16T13:42:21.006" v="32116" actId="255"/>
        <pc:sldMkLst>
          <pc:docMk/>
          <pc:sldMk cId="2451223475" sldId="294"/>
        </pc:sldMkLst>
        <pc:spChg chg="mod ord">
          <ac:chgData name="Blyberg, Cindi" userId="79061831-d6be-4c77-adc5-06f821a02d42" providerId="ADAL" clId="{6A9AB85C-2983-EC46-8AB5-D59DFF6BB107}" dt="2023-06-12T17:59:46.205" v="14710" actId="1037"/>
          <ac:spMkLst>
            <pc:docMk/>
            <pc:sldMk cId="2451223475" sldId="294"/>
            <ac:spMk id="2" creationId="{AEA69AF3-AAAB-A543-BCC8-B730B605C260}"/>
          </ac:spMkLst>
        </pc:spChg>
        <pc:spChg chg="mod ord">
          <ac:chgData name="Blyberg, Cindi" userId="79061831-d6be-4c77-adc5-06f821a02d42" providerId="ADAL" clId="{6A9AB85C-2983-EC46-8AB5-D59DFF6BB107}" dt="2023-06-16T13:42:21.006" v="32116" actId="255"/>
          <ac:spMkLst>
            <pc:docMk/>
            <pc:sldMk cId="2451223475" sldId="294"/>
            <ac:spMk id="3" creationId="{478B4337-C608-5543-B1A7-4245F6379DC9}"/>
          </ac:spMkLst>
        </pc:spChg>
        <pc:spChg chg="mod ord">
          <ac:chgData name="Blyberg, Cindi" userId="79061831-d6be-4c77-adc5-06f821a02d42" providerId="ADAL" clId="{6A9AB85C-2983-EC46-8AB5-D59DFF6BB107}" dt="2023-06-12T17:59:05.023" v="14694" actId="700"/>
          <ac:spMkLst>
            <pc:docMk/>
            <pc:sldMk cId="2451223475" sldId="294"/>
            <ac:spMk id="5" creationId="{1FD8FADD-552C-5C4D-A775-DCDC516800AA}"/>
          </ac:spMkLst>
        </pc:spChg>
        <pc:spChg chg="mod ord">
          <ac:chgData name="Blyberg, Cindi" userId="79061831-d6be-4c77-adc5-06f821a02d42" providerId="ADAL" clId="{6A9AB85C-2983-EC46-8AB5-D59DFF6BB107}" dt="2023-06-12T17:59:05.023" v="14694" actId="700"/>
          <ac:spMkLst>
            <pc:docMk/>
            <pc:sldMk cId="2451223475" sldId="294"/>
            <ac:spMk id="6" creationId="{B25BD099-6FDA-A145-99D1-1E6BA3E4E645}"/>
          </ac:spMkLst>
        </pc:spChg>
        <pc:spChg chg="mod ord">
          <ac:chgData name="Blyberg, Cindi" userId="79061831-d6be-4c77-adc5-06f821a02d42" providerId="ADAL" clId="{6A9AB85C-2983-EC46-8AB5-D59DFF6BB107}" dt="2023-06-12T17:59:05.023" v="14694" actId="700"/>
          <ac:spMkLst>
            <pc:docMk/>
            <pc:sldMk cId="2451223475" sldId="294"/>
            <ac:spMk id="7" creationId="{9CCAA697-0581-F04C-AB5A-ED12EE5B8952}"/>
          </ac:spMkLst>
        </pc:spChg>
        <pc:spChg chg="add del mod ord">
          <ac:chgData name="Blyberg, Cindi" userId="79061831-d6be-4c77-adc5-06f821a02d42" providerId="ADAL" clId="{6A9AB85C-2983-EC46-8AB5-D59DFF6BB107}" dt="2023-06-12T17:58:57.387" v="14693" actId="478"/>
          <ac:spMkLst>
            <pc:docMk/>
            <pc:sldMk cId="2451223475" sldId="294"/>
            <ac:spMk id="8" creationId="{FB89B519-979E-1788-5FED-008FFCFA6A4D}"/>
          </ac:spMkLst>
        </pc:spChg>
        <pc:spChg chg="add del mod ord">
          <ac:chgData name="Blyberg, Cindi" userId="79061831-d6be-4c77-adc5-06f821a02d42" providerId="ADAL" clId="{6A9AB85C-2983-EC46-8AB5-D59DFF6BB107}" dt="2023-06-12T17:59:05.023" v="14694" actId="700"/>
          <ac:spMkLst>
            <pc:docMk/>
            <pc:sldMk cId="2451223475" sldId="294"/>
            <ac:spMk id="11" creationId="{1D6411EB-4779-1D5E-D43D-6AA4C17B4032}"/>
          </ac:spMkLst>
        </pc:spChg>
        <pc:spChg chg="add del mod ord">
          <ac:chgData name="Blyberg, Cindi" userId="79061831-d6be-4c77-adc5-06f821a02d42" providerId="ADAL" clId="{6A9AB85C-2983-EC46-8AB5-D59DFF6BB107}" dt="2023-06-12T17:59:20.111" v="14702" actId="478"/>
          <ac:spMkLst>
            <pc:docMk/>
            <pc:sldMk cId="2451223475" sldId="294"/>
            <ac:spMk id="12" creationId="{742A16F1-94B0-0392-7ECC-2C919DD02231}"/>
          </ac:spMkLst>
        </pc:spChg>
      </pc:sldChg>
      <pc:sldChg chg="add del">
        <pc:chgData name="Blyberg, Cindi" userId="79061831-d6be-4c77-adc5-06f821a02d42" providerId="ADAL" clId="{6A9AB85C-2983-EC46-8AB5-D59DFF6BB107}" dt="2023-06-12T17:53:51.150" v="14292" actId="2890"/>
        <pc:sldMkLst>
          <pc:docMk/>
          <pc:sldMk cId="1566038659" sldId="295"/>
        </pc:sldMkLst>
      </pc:sldChg>
      <pc:sldChg chg="addSp delSp modSp add mod modNotesTx">
        <pc:chgData name="Blyberg, Cindi" userId="79061831-d6be-4c77-adc5-06f821a02d42" providerId="ADAL" clId="{6A9AB85C-2983-EC46-8AB5-D59DFF6BB107}" dt="2023-06-28T19:01:29.485" v="33209" actId="20577"/>
        <pc:sldMkLst>
          <pc:docMk/>
          <pc:sldMk cId="3696801753" sldId="295"/>
        </pc:sldMkLst>
        <pc:spChg chg="mod">
          <ac:chgData name="Blyberg, Cindi" userId="79061831-d6be-4c77-adc5-06f821a02d42" providerId="ADAL" clId="{6A9AB85C-2983-EC46-8AB5-D59DFF6BB107}" dt="2023-06-12T20:07:43.239" v="18279" actId="14100"/>
          <ac:spMkLst>
            <pc:docMk/>
            <pc:sldMk cId="3696801753" sldId="295"/>
            <ac:spMk id="12" creationId="{CB925682-F3FC-A1DD-5AE2-07F861581305}"/>
          </ac:spMkLst>
        </pc:spChg>
        <pc:spChg chg="add mod">
          <ac:chgData name="Blyberg, Cindi" userId="79061831-d6be-4c77-adc5-06f821a02d42" providerId="ADAL" clId="{6A9AB85C-2983-EC46-8AB5-D59DFF6BB107}" dt="2023-06-12T20:08:22.213" v="18291" actId="692"/>
          <ac:spMkLst>
            <pc:docMk/>
            <pc:sldMk cId="3696801753" sldId="295"/>
            <ac:spMk id="21" creationId="{D0B31736-8448-9284-4D4B-A65EE26429E6}"/>
          </ac:spMkLst>
        </pc:spChg>
        <pc:spChg chg="add mod">
          <ac:chgData name="Blyberg, Cindi" userId="79061831-d6be-4c77-adc5-06f821a02d42" providerId="ADAL" clId="{6A9AB85C-2983-EC46-8AB5-D59DFF6BB107}" dt="2023-06-12T20:08:32.831" v="18294" actId="14100"/>
          <ac:spMkLst>
            <pc:docMk/>
            <pc:sldMk cId="3696801753" sldId="295"/>
            <ac:spMk id="22" creationId="{1A569EA1-BC23-705A-56DB-37C05580B1A3}"/>
          </ac:spMkLst>
        </pc:spChg>
        <pc:picChg chg="add mod">
          <ac:chgData name="Blyberg, Cindi" userId="79061831-d6be-4c77-adc5-06f821a02d42" providerId="ADAL" clId="{6A9AB85C-2983-EC46-8AB5-D59DFF6BB107}" dt="2023-06-15T15:14:59.815" v="31636"/>
          <ac:picMkLst>
            <pc:docMk/>
            <pc:sldMk cId="3696801753" sldId="295"/>
            <ac:picMk id="2" creationId="{52F48FB5-D97D-643A-8332-B4735998301F}"/>
          </ac:picMkLst>
        </pc:picChg>
        <pc:picChg chg="del">
          <ac:chgData name="Blyberg, Cindi" userId="79061831-d6be-4c77-adc5-06f821a02d42" providerId="ADAL" clId="{6A9AB85C-2983-EC46-8AB5-D59DFF6BB107}" dt="2023-06-12T20:04:12.551" v="18043" actId="478"/>
          <ac:picMkLst>
            <pc:docMk/>
            <pc:sldMk cId="3696801753" sldId="295"/>
            <ac:picMk id="2" creationId="{A727C9BC-79BA-5782-A2FA-E2E04D747220}"/>
          </ac:picMkLst>
        </pc:picChg>
        <pc:picChg chg="add mod">
          <ac:chgData name="Blyberg, Cindi" userId="79061831-d6be-4c77-adc5-06f821a02d42" providerId="ADAL" clId="{6A9AB85C-2983-EC46-8AB5-D59DFF6BB107}" dt="2023-06-12T20:10:22.156" v="18843" actId="962"/>
          <ac:picMkLst>
            <pc:docMk/>
            <pc:sldMk cId="3696801753" sldId="295"/>
            <ac:picMk id="4" creationId="{6B870B22-2FC1-48AB-9233-0138C3E4FB45}"/>
          </ac:picMkLst>
        </pc:picChg>
        <pc:picChg chg="add mod">
          <ac:chgData name="Blyberg, Cindi" userId="79061831-d6be-4c77-adc5-06f821a02d42" providerId="ADAL" clId="{6A9AB85C-2983-EC46-8AB5-D59DFF6BB107}" dt="2023-06-12T20:10:39.435" v="19001" actId="962"/>
          <ac:picMkLst>
            <pc:docMk/>
            <pc:sldMk cId="3696801753" sldId="295"/>
            <ac:picMk id="9" creationId="{AF14346A-4C34-8A9D-422A-08596E7D2CFF}"/>
          </ac:picMkLst>
        </pc:picChg>
        <pc:picChg chg="mod">
          <ac:chgData name="Blyberg, Cindi" userId="79061831-d6be-4c77-adc5-06f821a02d42" providerId="ADAL" clId="{6A9AB85C-2983-EC46-8AB5-D59DFF6BB107}" dt="2023-06-12T20:09:32.848" v="18505" actId="962"/>
          <ac:picMkLst>
            <pc:docMk/>
            <pc:sldMk cId="3696801753" sldId="295"/>
            <ac:picMk id="10" creationId="{3B7A9AD5-6C65-422B-4DB1-3CDAA4B73A17}"/>
          </ac:picMkLst>
        </pc:picChg>
        <pc:cxnChg chg="del">
          <ac:chgData name="Blyberg, Cindi" userId="79061831-d6be-4c77-adc5-06f821a02d42" providerId="ADAL" clId="{6A9AB85C-2983-EC46-8AB5-D59DFF6BB107}" dt="2023-06-12T20:06:53.838" v="18077" actId="478"/>
          <ac:cxnSpMkLst>
            <pc:docMk/>
            <pc:sldMk cId="3696801753" sldId="295"/>
            <ac:cxnSpMk id="3" creationId="{0AAF6CF7-0E4E-7404-F122-6D7129CD3FAE}"/>
          </ac:cxnSpMkLst>
        </pc:cxnChg>
        <pc:cxnChg chg="del">
          <ac:chgData name="Blyberg, Cindi" userId="79061831-d6be-4c77-adc5-06f821a02d42" providerId="ADAL" clId="{6A9AB85C-2983-EC46-8AB5-D59DFF6BB107}" dt="2023-06-12T20:06:53.838" v="18077" actId="478"/>
          <ac:cxnSpMkLst>
            <pc:docMk/>
            <pc:sldMk cId="3696801753" sldId="295"/>
            <ac:cxnSpMk id="8" creationId="{253E1544-885C-6E01-8482-B73F7AB6F591}"/>
          </ac:cxnSpMkLst>
        </pc:cxnChg>
        <pc:cxnChg chg="add mod">
          <ac:chgData name="Blyberg, Cindi" userId="79061831-d6be-4c77-adc5-06f821a02d42" providerId="ADAL" clId="{6A9AB85C-2983-EC46-8AB5-D59DFF6BB107}" dt="2023-06-12T20:06:44.968" v="18076" actId="14100"/>
          <ac:cxnSpMkLst>
            <pc:docMk/>
            <pc:sldMk cId="3696801753" sldId="295"/>
            <ac:cxnSpMk id="11" creationId="{EB98D4F6-2944-7019-FDB8-1DAEFF4F9BB0}"/>
          </ac:cxnSpMkLst>
        </pc:cxnChg>
        <pc:cxnChg chg="add mod">
          <ac:chgData name="Blyberg, Cindi" userId="79061831-d6be-4c77-adc5-06f821a02d42" providerId="ADAL" clId="{6A9AB85C-2983-EC46-8AB5-D59DFF6BB107}" dt="2023-06-12T20:08:44.313" v="18297" actId="14100"/>
          <ac:cxnSpMkLst>
            <pc:docMk/>
            <pc:sldMk cId="3696801753" sldId="295"/>
            <ac:cxnSpMk id="15" creationId="{9927318A-2488-90AB-D5FA-1287A6FE5E45}"/>
          </ac:cxnSpMkLst>
        </pc:cxnChg>
      </pc:sldChg>
      <pc:sldChg chg="new add del mod modShow">
        <pc:chgData name="Blyberg, Cindi" userId="79061831-d6be-4c77-adc5-06f821a02d42" providerId="ADAL" clId="{6A9AB85C-2983-EC46-8AB5-D59DFF6BB107}" dt="2023-06-15T14:51:33.263" v="30732" actId="2696"/>
        <pc:sldMkLst>
          <pc:docMk/>
          <pc:sldMk cId="1005935697" sldId="296"/>
        </pc:sldMkLst>
      </pc:sldChg>
      <pc:sldChg chg="addSp modSp add mod modNotesTx">
        <pc:chgData name="Blyberg, Cindi" userId="79061831-d6be-4c77-adc5-06f821a02d42" providerId="ADAL" clId="{6A9AB85C-2983-EC46-8AB5-D59DFF6BB107}" dt="2023-06-28T18:59:44.038" v="33104" actId="20577"/>
        <pc:sldMkLst>
          <pc:docMk/>
          <pc:sldMk cId="3091509271" sldId="297"/>
        </pc:sldMkLst>
        <pc:spChg chg="mod">
          <ac:chgData name="Blyberg, Cindi" userId="79061831-d6be-4c77-adc5-06f821a02d42" providerId="ADAL" clId="{6A9AB85C-2983-EC46-8AB5-D59DFF6BB107}" dt="2023-06-15T13:24:10.207" v="27354" actId="20577"/>
          <ac:spMkLst>
            <pc:docMk/>
            <pc:sldMk cId="3091509271" sldId="297"/>
            <ac:spMk id="2" creationId="{B029858F-0950-F042-AF4A-3E2794A72A46}"/>
          </ac:spMkLst>
        </pc:spChg>
        <pc:spChg chg="add mod">
          <ac:chgData name="Blyberg, Cindi" userId="79061831-d6be-4c77-adc5-06f821a02d42" providerId="ADAL" clId="{6A9AB85C-2983-EC46-8AB5-D59DFF6BB107}" dt="2023-06-14T20:03:59.143" v="25931" actId="21"/>
          <ac:spMkLst>
            <pc:docMk/>
            <pc:sldMk cId="3091509271" sldId="297"/>
            <ac:spMk id="3" creationId="{545939F2-77D3-CC12-7CBB-AA6CBFBA59E2}"/>
          </ac:spMkLst>
        </pc:spChg>
        <pc:spChg chg="mod">
          <ac:chgData name="Blyberg, Cindi" userId="79061831-d6be-4c77-adc5-06f821a02d42" providerId="ADAL" clId="{6A9AB85C-2983-EC46-8AB5-D59DFF6BB107}" dt="2023-06-15T13:34:06.061" v="29602" actId="20577"/>
          <ac:spMkLst>
            <pc:docMk/>
            <pc:sldMk cId="3091509271" sldId="297"/>
            <ac:spMk id="4" creationId="{F4B4774E-F2E6-034C-BD6B-17A747895AEC}"/>
          </ac:spMkLst>
        </pc:spChg>
      </pc:sldChg>
      <pc:sldChg chg="addSp delSp modSp add mod modNotesTx">
        <pc:chgData name="Blyberg, Cindi" userId="79061831-d6be-4c77-adc5-06f821a02d42" providerId="ADAL" clId="{6A9AB85C-2983-EC46-8AB5-D59DFF6BB107}" dt="2023-06-16T11:21:21.949" v="31984" actId="20577"/>
        <pc:sldMkLst>
          <pc:docMk/>
          <pc:sldMk cId="2327352553" sldId="298"/>
        </pc:sldMkLst>
        <pc:spChg chg="mod">
          <ac:chgData name="Blyberg, Cindi" userId="79061831-d6be-4c77-adc5-06f821a02d42" providerId="ADAL" clId="{6A9AB85C-2983-EC46-8AB5-D59DFF6BB107}" dt="2023-06-15T13:17:43.145" v="26456" actId="20577"/>
          <ac:spMkLst>
            <pc:docMk/>
            <pc:sldMk cId="2327352553" sldId="298"/>
            <ac:spMk id="2" creationId="{B029858F-0950-F042-AF4A-3E2794A72A46}"/>
          </ac:spMkLst>
        </pc:spChg>
        <pc:spChg chg="add del mod">
          <ac:chgData name="Blyberg, Cindi" userId="79061831-d6be-4c77-adc5-06f821a02d42" providerId="ADAL" clId="{6A9AB85C-2983-EC46-8AB5-D59DFF6BB107}" dt="2023-06-16T11:21:21.949" v="31984" actId="20577"/>
          <ac:spMkLst>
            <pc:docMk/>
            <pc:sldMk cId="2327352553" sldId="298"/>
            <ac:spMk id="3" creationId="{DC35BBDD-AE30-5D4B-8309-FEDC2E62E49D}"/>
          </ac:spMkLst>
        </pc:spChg>
        <pc:spChg chg="mod">
          <ac:chgData name="Blyberg, Cindi" userId="79061831-d6be-4c77-adc5-06f821a02d42" providerId="ADAL" clId="{6A9AB85C-2983-EC46-8AB5-D59DFF6BB107}" dt="2023-06-15T13:16:18.814" v="26321" actId="27636"/>
          <ac:spMkLst>
            <pc:docMk/>
            <pc:sldMk cId="2327352553" sldId="298"/>
            <ac:spMk id="4" creationId="{F4B4774E-F2E6-034C-BD6B-17A747895AEC}"/>
          </ac:spMkLst>
        </pc:spChg>
        <pc:spChg chg="add del mod">
          <ac:chgData name="Blyberg, Cindi" userId="79061831-d6be-4c77-adc5-06f821a02d42" providerId="ADAL" clId="{6A9AB85C-2983-EC46-8AB5-D59DFF6BB107}" dt="2023-06-15T13:17:34.817" v="26452" actId="478"/>
          <ac:spMkLst>
            <pc:docMk/>
            <pc:sldMk cId="2327352553" sldId="298"/>
            <ac:spMk id="10" creationId="{F7CEA18B-5F21-EDC1-0CD8-E74D2D0B187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49BCC7E6-CBCD-8049-A319-D5EE110E878A}" type="datetimeFigureOut">
              <a:rPr lang="en-US" smtClean="0"/>
              <a:t>6/27/23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49D3029-BF28-734F-ABB3-A6D2E642EBE1}" type="slidenum">
              <a:rPr lang="en-US" smtClean="0"/>
              <a:t>‹#›</a:t>
            </a:fld>
            <a:endParaRPr lang="en-US"/>
          </a:p>
        </p:txBody>
      </p:sp>
    </p:spTree>
    <p:extLst>
      <p:ext uri="{BB962C8B-B14F-4D97-AF65-F5344CB8AC3E}">
        <p14:creationId xmlns:p14="http://schemas.microsoft.com/office/powerpoint/2010/main" val="2136953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Cindi Blyberg is the Head, Web Technologies &amp; Development for the University of Kentucky Libraries. She previously held positions in product management for </a:t>
            </a:r>
            <a:r>
              <a:rPr lang="en-US" dirty="0" err="1"/>
              <a:t>Springshare</a:t>
            </a:r>
            <a:r>
              <a:rPr lang="en-US" dirty="0"/>
              <a:t> and OCLC, and was on the library faculty at The Libraries of The Claremont Colleges and Eastern Kentucky University. </a:t>
            </a:r>
          </a:p>
        </p:txBody>
      </p:sp>
      <p:sp>
        <p:nvSpPr>
          <p:cNvPr id="4" name="Slide Number Placeholder 3"/>
          <p:cNvSpPr>
            <a:spLocks noGrp="1"/>
          </p:cNvSpPr>
          <p:nvPr>
            <p:ph type="sldNum" sz="quarter" idx="5"/>
          </p:nvPr>
        </p:nvSpPr>
        <p:spPr/>
        <p:txBody>
          <a:bodyPr/>
          <a:lstStyle/>
          <a:p>
            <a:fld id="{F49D3029-BF28-734F-ABB3-A6D2E642EBE1}" type="slidenum">
              <a:rPr lang="en-US" smtClean="0"/>
              <a:t>1</a:t>
            </a:fld>
            <a:endParaRPr lang="en-US"/>
          </a:p>
        </p:txBody>
      </p:sp>
    </p:spTree>
    <p:extLst>
      <p:ext uri="{BB962C8B-B14F-4D97-AF65-F5344CB8AC3E}">
        <p14:creationId xmlns:p14="http://schemas.microsoft.com/office/powerpoint/2010/main" val="2452750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Tota11y (pronounced “totally”) is a handy bookmarklet that provides a really quick overview of the accessibility issues and features of any webpage. Visit the Tota11y website, drag the bookmarklet to your bookmarks bar, and click it to add the overlay to any webpage. </a:t>
            </a:r>
          </a:p>
        </p:txBody>
      </p:sp>
      <p:sp>
        <p:nvSpPr>
          <p:cNvPr id="4" name="Slide Number Placeholder 3"/>
          <p:cNvSpPr>
            <a:spLocks noGrp="1"/>
          </p:cNvSpPr>
          <p:nvPr>
            <p:ph type="sldNum" sz="quarter" idx="5"/>
          </p:nvPr>
        </p:nvSpPr>
        <p:spPr/>
        <p:txBody>
          <a:bodyPr/>
          <a:lstStyle/>
          <a:p>
            <a:fld id="{F49D3029-BF28-734F-ABB3-A6D2E642EBE1}" type="slidenum">
              <a:rPr lang="en-US" smtClean="0"/>
              <a:t>10</a:t>
            </a:fld>
            <a:endParaRPr lang="en-US"/>
          </a:p>
        </p:txBody>
      </p:sp>
    </p:spTree>
    <p:extLst>
      <p:ext uri="{BB962C8B-B14F-4D97-AF65-F5344CB8AC3E}">
        <p14:creationId xmlns:p14="http://schemas.microsoft.com/office/powerpoint/2010/main" val="3972772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pPr marL="228600" indent="-228600">
              <a:buAutoNum type="arabicPeriod"/>
            </a:pPr>
            <a:endParaRPr lang="en-US" dirty="0"/>
          </a:p>
          <a:p>
            <a:pPr marL="228600" indent="-228600">
              <a:buAutoNum type="arabicPeriod"/>
            </a:pPr>
            <a:r>
              <a:rPr lang="en-US" dirty="0"/>
              <a:t>Click the Tota11y bookmarklet in your bookmarks bar to activate the Tota11y button.</a:t>
            </a:r>
          </a:p>
          <a:p>
            <a:pPr marL="228600" indent="-228600">
              <a:buAutoNum type="arabicPeriod"/>
            </a:pPr>
            <a:r>
              <a:rPr lang="en-US" dirty="0"/>
              <a:t>Click the Tota11y icon, bottom left (a pair of glasses)</a:t>
            </a:r>
          </a:p>
          <a:p>
            <a:pPr marL="228600" indent="-228600">
              <a:buAutoNum type="arabicPeriod"/>
            </a:pPr>
            <a:r>
              <a:rPr lang="en-US" dirty="0"/>
              <a:t>Click the Contrast radio button to view contrast ratios for items on the page. We can see that all the elements on the UK Libraries Primo search screen have contrast ratios that exceed that required by WCAG.</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F49D3029-BF28-734F-ABB3-A6D2E642EBE1}" type="slidenum">
              <a:rPr lang="en-US" smtClean="0"/>
              <a:t>11</a:t>
            </a:fld>
            <a:endParaRPr lang="en-US"/>
          </a:p>
        </p:txBody>
      </p:sp>
    </p:spTree>
    <p:extLst>
      <p:ext uri="{BB962C8B-B14F-4D97-AF65-F5344CB8AC3E}">
        <p14:creationId xmlns:p14="http://schemas.microsoft.com/office/powerpoint/2010/main" val="3266706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This screenshot demonstrates the fact that a screen reader will read “Databases, opens in a new window” rather than just what is on screen, “Databases.” The “opens in a new window” text is encoded in an ARIA label, which are read aloud by screen readers.</a:t>
            </a:r>
          </a:p>
          <a:p>
            <a:pPr marL="228600" indent="-228600">
              <a:buAutoNum type="arabicPeriod"/>
            </a:pPr>
            <a:endParaRPr lang="en-US" dirty="0"/>
          </a:p>
          <a:p>
            <a:pPr marL="228600" indent="-228600">
              <a:buAutoNum type="arabicPeriod"/>
            </a:pPr>
            <a:r>
              <a:rPr lang="en-US" dirty="0"/>
              <a:t>Remember that Tota11y is NOT a screen reader. Screen reader output can vary depending on the combination of the reader, device, browser, and operating system in use. </a:t>
            </a:r>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Reload the page to remove the Tota11y overlay</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F49D3029-BF28-734F-ABB3-A6D2E642EBE1}" type="slidenum">
              <a:rPr lang="en-US" smtClean="0"/>
              <a:t>12</a:t>
            </a:fld>
            <a:endParaRPr lang="en-US"/>
          </a:p>
        </p:txBody>
      </p:sp>
    </p:spTree>
    <p:extLst>
      <p:ext uri="{BB962C8B-B14F-4D97-AF65-F5344CB8AC3E}">
        <p14:creationId xmlns:p14="http://schemas.microsoft.com/office/powerpoint/2010/main" val="1647233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WAVE, the Web Accessibility </a:t>
            </a:r>
            <a:r>
              <a:rPr lang="en-US" dirty="0" err="1"/>
              <a:t>eValuation</a:t>
            </a:r>
            <a:r>
              <a:rPr lang="en-US" dirty="0"/>
              <a:t> Extension, is provided by </a:t>
            </a:r>
            <a:r>
              <a:rPr lang="en-US" dirty="0" err="1"/>
              <a:t>webaim.org</a:t>
            </a:r>
            <a:r>
              <a:rPr lang="en-US" dirty="0"/>
              <a:t>, </a:t>
            </a:r>
          </a:p>
        </p:txBody>
      </p:sp>
      <p:sp>
        <p:nvSpPr>
          <p:cNvPr id="4" name="Slide Number Placeholder 3"/>
          <p:cNvSpPr>
            <a:spLocks noGrp="1"/>
          </p:cNvSpPr>
          <p:nvPr>
            <p:ph type="sldNum" sz="quarter" idx="5"/>
          </p:nvPr>
        </p:nvSpPr>
        <p:spPr/>
        <p:txBody>
          <a:bodyPr/>
          <a:lstStyle/>
          <a:p>
            <a:fld id="{F49D3029-BF28-734F-ABB3-A6D2E642EBE1}" type="slidenum">
              <a:rPr lang="en-US" smtClean="0"/>
              <a:t>13</a:t>
            </a:fld>
            <a:endParaRPr lang="en-US"/>
          </a:p>
        </p:txBody>
      </p:sp>
    </p:spTree>
    <p:extLst>
      <p:ext uri="{BB962C8B-B14F-4D97-AF65-F5344CB8AC3E}">
        <p14:creationId xmlns:p14="http://schemas.microsoft.com/office/powerpoint/2010/main" val="3665444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Errors are things to fix</a:t>
            </a:r>
          </a:p>
          <a:p>
            <a:r>
              <a:rPr lang="en-US" dirty="0"/>
              <a:t>Alerts are things that aren’t necessarily errors, but could be. Requires human examination and possible remediation.</a:t>
            </a:r>
          </a:p>
          <a:p>
            <a:r>
              <a:rPr lang="en-US" dirty="0"/>
              <a:t>Contrast errors – all good here!</a:t>
            </a:r>
          </a:p>
          <a:p>
            <a:r>
              <a:rPr lang="en-US" dirty="0"/>
              <a:t>Features – accessibility enhancing features being used on the page</a:t>
            </a:r>
          </a:p>
          <a:p>
            <a:r>
              <a:rPr lang="en-US" dirty="0"/>
              <a:t>Structural elements—shows you where &lt;h1&gt;, &lt;h2&gt;, header </a:t>
            </a:r>
            <a:r>
              <a:rPr lang="en-US" dirty="0" err="1"/>
              <a:t>etc</a:t>
            </a:r>
            <a:r>
              <a:rPr lang="en-US" dirty="0"/>
              <a:t> are</a:t>
            </a:r>
          </a:p>
          <a:p>
            <a:r>
              <a:rPr lang="en-US" dirty="0"/>
              <a:t>ARIA – shows an icon for every place in the page an ARIA related piece of code exists. ARIA is (definition)</a:t>
            </a:r>
          </a:p>
        </p:txBody>
      </p:sp>
      <p:sp>
        <p:nvSpPr>
          <p:cNvPr id="4" name="Slide Number Placeholder 3"/>
          <p:cNvSpPr>
            <a:spLocks noGrp="1"/>
          </p:cNvSpPr>
          <p:nvPr>
            <p:ph type="sldNum" sz="quarter" idx="5"/>
          </p:nvPr>
        </p:nvSpPr>
        <p:spPr/>
        <p:txBody>
          <a:bodyPr/>
          <a:lstStyle/>
          <a:p>
            <a:fld id="{F49D3029-BF28-734F-ABB3-A6D2E642EBE1}" type="slidenum">
              <a:rPr lang="en-US" smtClean="0"/>
              <a:t>14</a:t>
            </a:fld>
            <a:endParaRPr lang="en-US"/>
          </a:p>
        </p:txBody>
      </p:sp>
    </p:spTree>
    <p:extLst>
      <p:ext uri="{BB962C8B-B14F-4D97-AF65-F5344CB8AC3E}">
        <p14:creationId xmlns:p14="http://schemas.microsoft.com/office/powerpoint/2010/main" val="1879357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first activate WAVE on a page, it can be overwhelming. Let’s look at one section at a time (uncheck them to make icons go away)</a:t>
            </a:r>
          </a:p>
        </p:txBody>
      </p:sp>
      <p:sp>
        <p:nvSpPr>
          <p:cNvPr id="4" name="Slide Number Placeholder 3"/>
          <p:cNvSpPr>
            <a:spLocks noGrp="1"/>
          </p:cNvSpPr>
          <p:nvPr>
            <p:ph type="sldNum" sz="quarter" idx="5"/>
          </p:nvPr>
        </p:nvSpPr>
        <p:spPr/>
        <p:txBody>
          <a:bodyPr/>
          <a:lstStyle/>
          <a:p>
            <a:fld id="{F49D3029-BF28-734F-ABB3-A6D2E642EBE1}" type="slidenum">
              <a:rPr lang="en-US" smtClean="0"/>
              <a:t>15</a:t>
            </a:fld>
            <a:endParaRPr lang="en-US"/>
          </a:p>
        </p:txBody>
      </p:sp>
    </p:spTree>
    <p:extLst>
      <p:ext uri="{BB962C8B-B14F-4D97-AF65-F5344CB8AC3E}">
        <p14:creationId xmlns:p14="http://schemas.microsoft.com/office/powerpoint/2010/main" val="338941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view the code: Turn off Styles (at the top), Click the teal “Code” icon, then click one of the errors. Turn styles back on to see this view.</a:t>
            </a:r>
          </a:p>
          <a:p>
            <a:endParaRPr lang="en-US" dirty="0"/>
          </a:p>
          <a:p>
            <a:r>
              <a:rPr lang="en-US" dirty="0"/>
              <a:t>After digging through this code, I found that this is caused by an institution logo that is in a hidden &lt;div&gt;. Make that &lt;div&gt; </a:t>
            </a:r>
            <a:r>
              <a:rPr lang="en-US" dirty="0" err="1"/>
              <a:t>display:block</a:t>
            </a:r>
            <a:r>
              <a:rPr lang="en-US" dirty="0"/>
              <a:t>, and it shows.</a:t>
            </a:r>
          </a:p>
          <a:p>
            <a:endParaRPr lang="en-US" dirty="0"/>
          </a:p>
          <a:p>
            <a:r>
              <a:rPr lang="en-US" dirty="0"/>
              <a:t>Path: /html/body/primo-explore/div/</a:t>
            </a:r>
            <a:r>
              <a:rPr lang="en-US" dirty="0" err="1"/>
              <a:t>prm</a:t>
            </a:r>
            <a:r>
              <a:rPr lang="en-US" dirty="0"/>
              <a:t>-explore-main/div/</a:t>
            </a:r>
            <a:r>
              <a:rPr lang="en-US" dirty="0" err="1"/>
              <a:t>prm-topbar</a:t>
            </a:r>
            <a:r>
              <a:rPr lang="en-US" dirty="0"/>
              <a:t>/div/</a:t>
            </a:r>
            <a:r>
              <a:rPr lang="en-US" dirty="0" err="1"/>
              <a:t>prm</a:t>
            </a:r>
            <a:r>
              <a:rPr lang="en-US" dirty="0"/>
              <a:t>-logo/div</a:t>
            </a:r>
          </a:p>
          <a:p>
            <a:endParaRPr lang="en-US" dirty="0"/>
          </a:p>
          <a:p>
            <a:r>
              <a:rPr lang="en-US" dirty="0"/>
              <a:t>The other hidden error is due to an empty &lt;h2&gt; header in our custom header code, so something that we should be able to fix</a:t>
            </a:r>
          </a:p>
        </p:txBody>
      </p:sp>
      <p:sp>
        <p:nvSpPr>
          <p:cNvPr id="4" name="Slide Number Placeholder 3"/>
          <p:cNvSpPr>
            <a:spLocks noGrp="1"/>
          </p:cNvSpPr>
          <p:nvPr>
            <p:ph type="sldNum" sz="quarter" idx="5"/>
          </p:nvPr>
        </p:nvSpPr>
        <p:spPr/>
        <p:txBody>
          <a:bodyPr/>
          <a:lstStyle/>
          <a:p>
            <a:fld id="{F49D3029-BF28-734F-ABB3-A6D2E642EBE1}" type="slidenum">
              <a:rPr lang="en-US" smtClean="0"/>
              <a:t>16</a:t>
            </a:fld>
            <a:endParaRPr lang="en-US"/>
          </a:p>
        </p:txBody>
      </p:sp>
    </p:spTree>
    <p:extLst>
      <p:ext uri="{BB962C8B-B14F-4D97-AF65-F5344CB8AC3E}">
        <p14:creationId xmlns:p14="http://schemas.microsoft.com/office/powerpoint/2010/main" val="3001625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view the code: Turn off Styles (at the top), Click the teal “Code” icon, then click one of the errors. Turn styles back on to see this view.</a:t>
            </a:r>
          </a:p>
          <a:p>
            <a:endParaRPr lang="en-US" dirty="0"/>
          </a:p>
          <a:p>
            <a:r>
              <a:rPr lang="en-US" dirty="0"/>
              <a:t>After digging through this code, I found that this is caused by an institution logo that is in a hidden &lt;div&gt;. Make that &lt;div&gt; </a:t>
            </a:r>
            <a:r>
              <a:rPr lang="en-US" dirty="0" err="1"/>
              <a:t>display:block</a:t>
            </a:r>
            <a:r>
              <a:rPr lang="en-US" dirty="0"/>
              <a:t>, and it shows.</a:t>
            </a:r>
          </a:p>
          <a:p>
            <a:endParaRPr lang="en-US" dirty="0"/>
          </a:p>
          <a:p>
            <a:r>
              <a:rPr lang="en-US" dirty="0"/>
              <a:t>Path: /html/body/primo-explore/div/</a:t>
            </a:r>
            <a:r>
              <a:rPr lang="en-US" dirty="0" err="1"/>
              <a:t>prm</a:t>
            </a:r>
            <a:r>
              <a:rPr lang="en-US" dirty="0"/>
              <a:t>-explore-main/div/</a:t>
            </a:r>
            <a:r>
              <a:rPr lang="en-US" dirty="0" err="1"/>
              <a:t>prm-topbar</a:t>
            </a:r>
            <a:r>
              <a:rPr lang="en-US" dirty="0"/>
              <a:t>/div/</a:t>
            </a:r>
            <a:r>
              <a:rPr lang="en-US" dirty="0" err="1"/>
              <a:t>prm</a:t>
            </a:r>
            <a:r>
              <a:rPr lang="en-US" dirty="0"/>
              <a:t>-logo/div</a:t>
            </a:r>
          </a:p>
          <a:p>
            <a:endParaRPr lang="en-US" dirty="0"/>
          </a:p>
          <a:p>
            <a:r>
              <a:rPr lang="en-US" dirty="0"/>
              <a:t>The other hidden error is due to an empty &lt;h2&gt; header in our custom header code, so something that we should be able to fix</a:t>
            </a:r>
          </a:p>
        </p:txBody>
      </p:sp>
      <p:sp>
        <p:nvSpPr>
          <p:cNvPr id="4" name="Slide Number Placeholder 3"/>
          <p:cNvSpPr>
            <a:spLocks noGrp="1"/>
          </p:cNvSpPr>
          <p:nvPr>
            <p:ph type="sldNum" sz="quarter" idx="5"/>
          </p:nvPr>
        </p:nvSpPr>
        <p:spPr/>
        <p:txBody>
          <a:bodyPr/>
          <a:lstStyle/>
          <a:p>
            <a:fld id="{F49D3029-BF28-734F-ABB3-A6D2E642EBE1}" type="slidenum">
              <a:rPr lang="en-US" smtClean="0"/>
              <a:t>17</a:t>
            </a:fld>
            <a:endParaRPr lang="en-US"/>
          </a:p>
        </p:txBody>
      </p:sp>
    </p:spTree>
    <p:extLst>
      <p:ext uri="{BB962C8B-B14F-4D97-AF65-F5344CB8AC3E}">
        <p14:creationId xmlns:p14="http://schemas.microsoft.com/office/powerpoint/2010/main" val="3308895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Vanderbilt’s primo has same error in the same place, suggesting it’s an Ex Libris issue. BUT is there anything that the library can do to mitigate this? Does removing the image remove the logo code? Is it possible to add link text? NB the Alert on this one – the library logo (though hidden) has two links to the library homepage that are right next to each other.</a:t>
            </a:r>
          </a:p>
        </p:txBody>
      </p:sp>
      <p:sp>
        <p:nvSpPr>
          <p:cNvPr id="4" name="Slide Number Placeholder 3"/>
          <p:cNvSpPr>
            <a:spLocks noGrp="1"/>
          </p:cNvSpPr>
          <p:nvPr>
            <p:ph type="sldNum" sz="quarter" idx="5"/>
          </p:nvPr>
        </p:nvSpPr>
        <p:spPr/>
        <p:txBody>
          <a:bodyPr/>
          <a:lstStyle/>
          <a:p>
            <a:fld id="{F49D3029-BF28-734F-ABB3-A6D2E642EBE1}" type="slidenum">
              <a:rPr lang="en-US" smtClean="0"/>
              <a:t>18</a:t>
            </a:fld>
            <a:endParaRPr lang="en-US"/>
          </a:p>
        </p:txBody>
      </p:sp>
    </p:spTree>
    <p:extLst>
      <p:ext uri="{BB962C8B-B14F-4D97-AF65-F5344CB8AC3E}">
        <p14:creationId xmlns:p14="http://schemas.microsoft.com/office/powerpoint/2010/main" val="2484139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Vanderbilt’s primo has same error in the same place, suggesting it’s an Ex Libris issue. BUT is there anything that the library can do to mitigate this? Does removing the image remove the logo code? Is it possible to add link text? NB the Alert on this one – the library logo (though hidden) has two links to the library homepage that are right next to each other.</a:t>
            </a:r>
          </a:p>
        </p:txBody>
      </p:sp>
      <p:sp>
        <p:nvSpPr>
          <p:cNvPr id="4" name="Slide Number Placeholder 3"/>
          <p:cNvSpPr>
            <a:spLocks noGrp="1"/>
          </p:cNvSpPr>
          <p:nvPr>
            <p:ph type="sldNum" sz="quarter" idx="5"/>
          </p:nvPr>
        </p:nvSpPr>
        <p:spPr/>
        <p:txBody>
          <a:bodyPr/>
          <a:lstStyle/>
          <a:p>
            <a:fld id="{F49D3029-BF28-734F-ABB3-A6D2E642EBE1}" type="slidenum">
              <a:rPr lang="en-US" smtClean="0"/>
              <a:t>19</a:t>
            </a:fld>
            <a:endParaRPr lang="en-US"/>
          </a:p>
        </p:txBody>
      </p:sp>
    </p:spTree>
    <p:extLst>
      <p:ext uri="{BB962C8B-B14F-4D97-AF65-F5344CB8AC3E}">
        <p14:creationId xmlns:p14="http://schemas.microsoft.com/office/powerpoint/2010/main" val="3635749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9D3029-BF28-734F-ABB3-A6D2E642EBE1}" type="slidenum">
              <a:rPr lang="en-US" smtClean="0"/>
              <a:t>2</a:t>
            </a:fld>
            <a:endParaRPr lang="en-US"/>
          </a:p>
        </p:txBody>
      </p:sp>
    </p:spTree>
    <p:extLst>
      <p:ext uri="{BB962C8B-B14F-4D97-AF65-F5344CB8AC3E}">
        <p14:creationId xmlns:p14="http://schemas.microsoft.com/office/powerpoint/2010/main" val="3555021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Features are pieces of code detected that contribute to the accessibility of the page. In this case, the language attribute has been identified</a:t>
            </a:r>
          </a:p>
        </p:txBody>
      </p:sp>
      <p:sp>
        <p:nvSpPr>
          <p:cNvPr id="4" name="Slide Number Placeholder 3"/>
          <p:cNvSpPr>
            <a:spLocks noGrp="1"/>
          </p:cNvSpPr>
          <p:nvPr>
            <p:ph type="sldNum" sz="quarter" idx="5"/>
          </p:nvPr>
        </p:nvSpPr>
        <p:spPr/>
        <p:txBody>
          <a:bodyPr/>
          <a:lstStyle/>
          <a:p>
            <a:fld id="{F49D3029-BF28-734F-ABB3-A6D2E642EBE1}" type="slidenum">
              <a:rPr lang="en-US" smtClean="0"/>
              <a:t>20</a:t>
            </a:fld>
            <a:endParaRPr lang="en-US"/>
          </a:p>
        </p:txBody>
      </p:sp>
    </p:spTree>
    <p:extLst>
      <p:ext uri="{BB962C8B-B14F-4D97-AF65-F5344CB8AC3E}">
        <p14:creationId xmlns:p14="http://schemas.microsoft.com/office/powerpoint/2010/main" val="161664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2 images have been identified that have ALT text defined. One of them is the “Ask Us” image for the </a:t>
            </a:r>
            <a:r>
              <a:rPr lang="en-US" dirty="0" err="1"/>
              <a:t>LibAnswers</a:t>
            </a:r>
            <a:r>
              <a:rPr lang="en-US" dirty="0"/>
              <a:t> widget, and the second (hidden) one turns out to be related to the logo code highlighted above.</a:t>
            </a:r>
          </a:p>
        </p:txBody>
      </p:sp>
      <p:sp>
        <p:nvSpPr>
          <p:cNvPr id="4" name="Slide Number Placeholder 3"/>
          <p:cNvSpPr>
            <a:spLocks noGrp="1"/>
          </p:cNvSpPr>
          <p:nvPr>
            <p:ph type="sldNum" sz="quarter" idx="5"/>
          </p:nvPr>
        </p:nvSpPr>
        <p:spPr/>
        <p:txBody>
          <a:bodyPr/>
          <a:lstStyle/>
          <a:p>
            <a:fld id="{F49D3029-BF28-734F-ABB3-A6D2E642EBE1}" type="slidenum">
              <a:rPr lang="en-US" smtClean="0"/>
              <a:t>21</a:t>
            </a:fld>
            <a:endParaRPr lang="en-US"/>
          </a:p>
        </p:txBody>
      </p:sp>
    </p:spTree>
    <p:extLst>
      <p:ext uri="{BB962C8B-B14F-4D97-AF65-F5344CB8AC3E}">
        <p14:creationId xmlns:p14="http://schemas.microsoft.com/office/powerpoint/2010/main" val="1169628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9D3029-BF28-734F-ABB3-A6D2E642EBE1}" type="slidenum">
              <a:rPr lang="en-US" smtClean="0"/>
              <a:t>22</a:t>
            </a:fld>
            <a:endParaRPr lang="en-US"/>
          </a:p>
        </p:txBody>
      </p:sp>
    </p:spTree>
    <p:extLst>
      <p:ext uri="{BB962C8B-B14F-4D97-AF65-F5344CB8AC3E}">
        <p14:creationId xmlns:p14="http://schemas.microsoft.com/office/powerpoint/2010/main" val="1640240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Invoking the Site Improve extension pops up another window with results.</a:t>
            </a:r>
          </a:p>
          <a:p>
            <a:pPr marL="171450" indent="-171450">
              <a:buFont typeface="Arial" panose="020B0604020202020204" pitchFamily="34" charset="0"/>
              <a:buChar char="•"/>
            </a:pPr>
            <a:r>
              <a:rPr lang="en-US" dirty="0"/>
              <a:t>As you can see it’s tied directly to the WCAG and ARIA guidelines, linking back to the appropriate guideline or practice to assist in remediation. </a:t>
            </a:r>
          </a:p>
        </p:txBody>
      </p:sp>
      <p:sp>
        <p:nvSpPr>
          <p:cNvPr id="4" name="Slide Number Placeholder 3"/>
          <p:cNvSpPr>
            <a:spLocks noGrp="1"/>
          </p:cNvSpPr>
          <p:nvPr>
            <p:ph type="sldNum" sz="quarter" idx="5"/>
          </p:nvPr>
        </p:nvSpPr>
        <p:spPr/>
        <p:txBody>
          <a:bodyPr/>
          <a:lstStyle/>
          <a:p>
            <a:fld id="{F49D3029-BF28-734F-ABB3-A6D2E642EBE1}" type="slidenum">
              <a:rPr lang="en-US" smtClean="0"/>
              <a:t>23</a:t>
            </a:fld>
            <a:endParaRPr lang="en-US"/>
          </a:p>
        </p:txBody>
      </p:sp>
    </p:spTree>
    <p:extLst>
      <p:ext uri="{BB962C8B-B14F-4D97-AF65-F5344CB8AC3E}">
        <p14:creationId xmlns:p14="http://schemas.microsoft.com/office/powerpoint/2010/main" val="923135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is on hover underline behavior for this link.</a:t>
            </a:r>
          </a:p>
          <a:p>
            <a:pPr marL="171450" indent="-171450">
              <a:buFont typeface="Arial" panose="020B0604020202020204" pitchFamily="34" charset="0"/>
              <a:buChar char="•"/>
            </a:pPr>
            <a:r>
              <a:rPr lang="en-US" dirty="0"/>
              <a:t>Other links on the page have a white background and large tool-tip-type thing on hover. Why are they not flagged? </a:t>
            </a:r>
          </a:p>
        </p:txBody>
      </p:sp>
      <p:sp>
        <p:nvSpPr>
          <p:cNvPr id="4" name="Slide Number Placeholder 3"/>
          <p:cNvSpPr>
            <a:spLocks noGrp="1"/>
          </p:cNvSpPr>
          <p:nvPr>
            <p:ph type="sldNum" sz="quarter" idx="5"/>
          </p:nvPr>
        </p:nvSpPr>
        <p:spPr/>
        <p:txBody>
          <a:bodyPr/>
          <a:lstStyle/>
          <a:p>
            <a:fld id="{F49D3029-BF28-734F-ABB3-A6D2E642EBE1}" type="slidenum">
              <a:rPr lang="en-US" smtClean="0"/>
              <a:t>24</a:t>
            </a:fld>
            <a:endParaRPr lang="en-US"/>
          </a:p>
        </p:txBody>
      </p:sp>
    </p:spTree>
    <p:extLst>
      <p:ext uri="{BB962C8B-B14F-4D97-AF65-F5344CB8AC3E}">
        <p14:creationId xmlns:p14="http://schemas.microsoft.com/office/powerpoint/2010/main" val="281442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on hover behavior is different for banner links and links in the text.</a:t>
            </a:r>
          </a:p>
        </p:txBody>
      </p:sp>
      <p:sp>
        <p:nvSpPr>
          <p:cNvPr id="4" name="Slide Number Placeholder 3"/>
          <p:cNvSpPr>
            <a:spLocks noGrp="1"/>
          </p:cNvSpPr>
          <p:nvPr>
            <p:ph type="sldNum" sz="quarter" idx="5"/>
          </p:nvPr>
        </p:nvSpPr>
        <p:spPr/>
        <p:txBody>
          <a:bodyPr/>
          <a:lstStyle/>
          <a:p>
            <a:fld id="{F49D3029-BF28-734F-ABB3-A6D2E642EBE1}" type="slidenum">
              <a:rPr lang="en-US" smtClean="0"/>
              <a:t>25</a:t>
            </a:fld>
            <a:endParaRPr lang="en-US"/>
          </a:p>
        </p:txBody>
      </p:sp>
    </p:spTree>
    <p:extLst>
      <p:ext uri="{BB962C8B-B14F-4D97-AF65-F5344CB8AC3E}">
        <p14:creationId xmlns:p14="http://schemas.microsoft.com/office/powerpoint/2010/main" val="1789180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Purchasing a </a:t>
            </a:r>
            <a:r>
              <a:rPr lang="en-US" dirty="0" err="1"/>
              <a:t>SiteImprove</a:t>
            </a:r>
            <a:r>
              <a:rPr lang="en-US" dirty="0"/>
              <a:t> subscription brings many more features; currently at UK Libraries we are using the broken link checker to crawl our </a:t>
            </a:r>
            <a:r>
              <a:rPr lang="en-US" dirty="0" err="1"/>
              <a:t>LibGuides</a:t>
            </a:r>
            <a:r>
              <a:rPr lang="en-US" dirty="0"/>
              <a:t> and will be using the accessibility report to assess and remediate issues across UK web properties. </a:t>
            </a:r>
          </a:p>
        </p:txBody>
      </p:sp>
      <p:sp>
        <p:nvSpPr>
          <p:cNvPr id="4" name="Slide Number Placeholder 3"/>
          <p:cNvSpPr>
            <a:spLocks noGrp="1"/>
          </p:cNvSpPr>
          <p:nvPr>
            <p:ph type="sldNum" sz="quarter" idx="5"/>
          </p:nvPr>
        </p:nvSpPr>
        <p:spPr/>
        <p:txBody>
          <a:bodyPr/>
          <a:lstStyle/>
          <a:p>
            <a:fld id="{F49D3029-BF28-734F-ABB3-A6D2E642EBE1}" type="slidenum">
              <a:rPr lang="en-US" smtClean="0"/>
              <a:t>26</a:t>
            </a:fld>
            <a:endParaRPr lang="en-US"/>
          </a:p>
        </p:txBody>
      </p:sp>
    </p:spTree>
    <p:extLst>
      <p:ext uri="{BB962C8B-B14F-4D97-AF65-F5344CB8AC3E}">
        <p14:creationId xmlns:p14="http://schemas.microsoft.com/office/powerpoint/2010/main" val="2013256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D3029-BF28-734F-ABB3-A6D2E642EBE1}" type="slidenum">
              <a:rPr lang="en-US" smtClean="0"/>
              <a:t>27</a:t>
            </a:fld>
            <a:endParaRPr lang="en-US"/>
          </a:p>
        </p:txBody>
      </p:sp>
    </p:spTree>
    <p:extLst>
      <p:ext uri="{BB962C8B-B14F-4D97-AF65-F5344CB8AC3E}">
        <p14:creationId xmlns:p14="http://schemas.microsoft.com/office/powerpoint/2010/main" val="89875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WAVE</a:t>
            </a:r>
          </a:p>
          <a:p>
            <a:pPr marL="171450" indent="-171450">
              <a:buFont typeface="Arial" panose="020B0604020202020204" pitchFamily="34" charset="0"/>
              <a:buChar char="•"/>
            </a:pPr>
            <a:r>
              <a:rPr lang="en-US" dirty="0"/>
              <a:t>Note the numbers on the screen</a:t>
            </a:r>
          </a:p>
          <a:p>
            <a:pPr marL="171450" indent="-171450">
              <a:buFont typeface="Arial" panose="020B0604020202020204" pitchFamily="34" charset="0"/>
              <a:buChar char="•"/>
            </a:pPr>
            <a:r>
              <a:rPr lang="en-US" dirty="0"/>
              <a:t>Note the presence of skip links and how they are on the screen even if the text is not</a:t>
            </a:r>
          </a:p>
        </p:txBody>
      </p:sp>
      <p:sp>
        <p:nvSpPr>
          <p:cNvPr id="4" name="Slide Number Placeholder 3"/>
          <p:cNvSpPr>
            <a:spLocks noGrp="1"/>
          </p:cNvSpPr>
          <p:nvPr>
            <p:ph type="sldNum" sz="quarter" idx="5"/>
          </p:nvPr>
        </p:nvSpPr>
        <p:spPr/>
        <p:txBody>
          <a:bodyPr/>
          <a:lstStyle/>
          <a:p>
            <a:fld id="{F49D3029-BF28-734F-ABB3-A6D2E642EBE1}" type="slidenum">
              <a:rPr lang="en-US" smtClean="0"/>
              <a:t>28</a:t>
            </a:fld>
            <a:endParaRPr lang="en-US"/>
          </a:p>
        </p:txBody>
      </p:sp>
    </p:spTree>
    <p:extLst>
      <p:ext uri="{BB962C8B-B14F-4D97-AF65-F5344CB8AC3E}">
        <p14:creationId xmlns:p14="http://schemas.microsoft.com/office/powerpoint/2010/main" val="2319119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by necessity, the search results page has way more navigation points. There are more skip links here as well that enable navigation directly to results and facets. Note for Ex Libris: when the facets are configured to appear on the left, the keyboard navigation should change accordingly. The keyboard and screen reader navigation come after navigating all the way through the search results rather than after the search bar, as expected.</a:t>
            </a:r>
          </a:p>
        </p:txBody>
      </p:sp>
      <p:sp>
        <p:nvSpPr>
          <p:cNvPr id="4" name="Slide Number Placeholder 3"/>
          <p:cNvSpPr>
            <a:spLocks noGrp="1"/>
          </p:cNvSpPr>
          <p:nvPr>
            <p:ph type="sldNum" sz="quarter" idx="5"/>
          </p:nvPr>
        </p:nvSpPr>
        <p:spPr/>
        <p:txBody>
          <a:bodyPr/>
          <a:lstStyle/>
          <a:p>
            <a:fld id="{F49D3029-BF28-734F-ABB3-A6D2E642EBE1}" type="slidenum">
              <a:rPr lang="en-US" smtClean="0"/>
              <a:t>29</a:t>
            </a:fld>
            <a:endParaRPr lang="en-US"/>
          </a:p>
        </p:txBody>
      </p:sp>
    </p:spTree>
    <p:extLst>
      <p:ext uri="{BB962C8B-B14F-4D97-AF65-F5344CB8AC3E}">
        <p14:creationId xmlns:p14="http://schemas.microsoft.com/office/powerpoint/2010/main" val="2412685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333333"/>
                </a:solidFill>
                <a:effectLst/>
                <a:latin typeface="Open Sans" panose="020F0502020204030204" pitchFamily="34" charset="0"/>
              </a:rPr>
              <a:t>Accessible websites attempt to eliminate or lower barriers to their use by people with disabilities of all kinds. </a:t>
            </a:r>
          </a:p>
          <a:p>
            <a:pPr algn="l">
              <a:buFont typeface="Arial" panose="020B0604020202020204" pitchFamily="34" charset="0"/>
              <a:buChar char="•"/>
            </a:pPr>
            <a:endParaRPr lang="en-US" b="0" i="0" dirty="0">
              <a:solidFill>
                <a:srgbClr val="333333"/>
              </a:solidFill>
              <a:effectLst/>
              <a:latin typeface="Open Sans" panose="020F0502020204030204" pitchFamily="34" charset="0"/>
            </a:endParaRPr>
          </a:p>
          <a:p>
            <a:r>
              <a:rPr lang="en-US" dirty="0"/>
              <a:t>The World Wide Web Consortium (WC3) devises web standards that are applied globally. The the WCAG guidelines came out of this group’s Web Accessibility initiative.</a:t>
            </a:r>
          </a:p>
          <a:p>
            <a:endParaRPr lang="en-US" b="0" i="0" dirty="0">
              <a:solidFill>
                <a:srgbClr val="333333"/>
              </a:solidFill>
              <a:effectLst/>
              <a:latin typeface="Open Sans" panose="020F0502020204030204" pitchFamily="34" charset="0"/>
            </a:endParaRPr>
          </a:p>
          <a:p>
            <a:pPr algn="l">
              <a:buFont typeface="Arial" panose="020B0604020202020204" pitchFamily="34" charset="0"/>
              <a:buChar char="•"/>
            </a:pPr>
            <a:r>
              <a:rPr lang="en-US" b="0" i="0" dirty="0">
                <a:solidFill>
                  <a:srgbClr val="333333"/>
                </a:solidFill>
                <a:effectLst/>
                <a:latin typeface="Open Sans" panose="020F0502020204030204" pitchFamily="34" charset="0"/>
              </a:rPr>
              <a:t>The </a:t>
            </a:r>
            <a:r>
              <a:rPr lang="en-US" dirty="0"/>
              <a:t>Web Content Accessibility Guidelines (WCAG: /WUH-</a:t>
            </a:r>
            <a:r>
              <a:rPr lang="en-US" dirty="0" err="1"/>
              <a:t>kag</a:t>
            </a:r>
            <a:r>
              <a:rPr lang="en-US" dirty="0"/>
              <a:t>/) </a:t>
            </a:r>
            <a:r>
              <a:rPr lang="en-US" b="0" i="0" dirty="0">
                <a:solidFill>
                  <a:srgbClr val="333333"/>
                </a:solidFill>
                <a:effectLst/>
                <a:latin typeface="Open Sans" panose="020F0502020204030204" pitchFamily="34" charset="0"/>
              </a:rPr>
              <a:t>help website creators and maintainers ensure that sites function for users with low or no vision, colorblindness, mobility concerns, hearing impairments, learning disabilities and/or neurodiversity, and other disabilities. Creating and maintaining websites that conform to accessibility guidelines can make using any website a better experience for all users.  </a:t>
            </a:r>
          </a:p>
          <a:p>
            <a:pPr algn="l">
              <a:buFont typeface="Arial" panose="020B0604020202020204" pitchFamily="34" charset="0"/>
              <a:buChar char="•"/>
            </a:pPr>
            <a:endParaRPr lang="en-US" b="0" i="0" dirty="0">
              <a:solidFill>
                <a:srgbClr val="333333"/>
              </a:solidFill>
              <a:effectLst/>
              <a:latin typeface="Open Sans" panose="020F0502020204030204" pitchFamily="34" charset="0"/>
            </a:endParaRPr>
          </a:p>
          <a:p>
            <a:pPr algn="l">
              <a:buFont typeface="Arial" panose="020B0604020202020204" pitchFamily="34" charset="0"/>
              <a:buChar char="•"/>
            </a:pPr>
            <a:r>
              <a:rPr lang="en-US" b="0" i="0" dirty="0">
                <a:solidFill>
                  <a:srgbClr val="333333"/>
                </a:solidFill>
                <a:effectLst/>
                <a:latin typeface="Open Sans" panose="020F0502020204030204" pitchFamily="34" charset="0"/>
              </a:rPr>
              <a:t>The principles of the WCAG guidelines dictate that, generally, websites must be: </a:t>
            </a:r>
          </a:p>
          <a:p>
            <a:pPr algn="l">
              <a:buFont typeface="Arial" panose="020B0604020202020204" pitchFamily="34" charset="0"/>
              <a:buChar char="•"/>
            </a:pPr>
            <a:endParaRPr lang="en-US" b="1" i="0" dirty="0">
              <a:solidFill>
                <a:srgbClr val="333333"/>
              </a:solidFill>
              <a:effectLst/>
              <a:latin typeface="Open Sans" panose="020F0502020204030204" pitchFamily="34" charset="0"/>
            </a:endParaRPr>
          </a:p>
          <a:p>
            <a:pPr algn="l">
              <a:buFont typeface="Arial" panose="020B0604020202020204" pitchFamily="34" charset="0"/>
              <a:buChar char="•"/>
            </a:pPr>
            <a:r>
              <a:rPr lang="en-US" b="1" i="0" dirty="0">
                <a:solidFill>
                  <a:srgbClr val="333333"/>
                </a:solidFill>
                <a:effectLst/>
                <a:latin typeface="Open Sans" panose="020F0502020204030204" pitchFamily="34" charset="0"/>
              </a:rPr>
              <a:t> Perceivable</a:t>
            </a:r>
            <a:r>
              <a:rPr lang="en-US" b="0" i="0" dirty="0">
                <a:solidFill>
                  <a:srgbClr val="333333"/>
                </a:solidFill>
                <a:effectLst/>
                <a:latin typeface="Open Sans" panose="020F0502020204030204" pitchFamily="34" charset="0"/>
              </a:rPr>
              <a:t> - Available to the user through sight, hearing, or touch.</a:t>
            </a:r>
          </a:p>
          <a:p>
            <a:pPr algn="l">
              <a:buFont typeface="Arial" panose="020B0604020202020204" pitchFamily="34" charset="0"/>
              <a:buChar char="•"/>
            </a:pPr>
            <a:r>
              <a:rPr lang="en-US" b="1" i="0" dirty="0">
                <a:solidFill>
                  <a:srgbClr val="333333"/>
                </a:solidFill>
                <a:effectLst/>
                <a:latin typeface="Open Sans" panose="020F0502020204030204" pitchFamily="34" charset="0"/>
              </a:rPr>
              <a:t> Operable</a:t>
            </a:r>
            <a:r>
              <a:rPr lang="en-US" b="0" i="0" dirty="0">
                <a:solidFill>
                  <a:srgbClr val="333333"/>
                </a:solidFill>
                <a:effectLst/>
                <a:latin typeface="Open Sans" panose="020F0502020204030204" pitchFamily="34" charset="0"/>
              </a:rPr>
              <a:t> - Compatible with keyboard, mouse or other pointing devices, voice control and reading, and other assistive technologies. </a:t>
            </a:r>
          </a:p>
          <a:p>
            <a:pPr algn="l">
              <a:buFont typeface="Arial" panose="020B0604020202020204" pitchFamily="34" charset="0"/>
              <a:buChar char="•"/>
            </a:pPr>
            <a:r>
              <a:rPr lang="en-US" b="1" i="0" dirty="0">
                <a:solidFill>
                  <a:srgbClr val="333333"/>
                </a:solidFill>
                <a:effectLst/>
                <a:latin typeface="Open Sans" panose="020F0502020204030204" pitchFamily="34" charset="0"/>
              </a:rPr>
              <a:t> Understandable</a:t>
            </a:r>
            <a:r>
              <a:rPr lang="en-US" b="0" i="0" dirty="0">
                <a:solidFill>
                  <a:srgbClr val="333333"/>
                </a:solidFill>
                <a:effectLst/>
                <a:latin typeface="Open Sans" panose="020F0502020204030204" pitchFamily="34" charset="0"/>
              </a:rPr>
              <a:t> - Easy for the user to comprehend.</a:t>
            </a:r>
          </a:p>
          <a:p>
            <a:pPr algn="l">
              <a:buFont typeface="Arial" panose="020B0604020202020204" pitchFamily="34" charset="0"/>
              <a:buChar char="•"/>
            </a:pPr>
            <a:r>
              <a:rPr lang="en-US" b="1" i="0" dirty="0">
                <a:solidFill>
                  <a:srgbClr val="333333"/>
                </a:solidFill>
                <a:effectLst/>
                <a:latin typeface="Open Sans" panose="020F0502020204030204" pitchFamily="34" charset="0"/>
              </a:rPr>
              <a:t> Robust</a:t>
            </a:r>
            <a:r>
              <a:rPr lang="en-US" b="0" i="0" dirty="0">
                <a:solidFill>
                  <a:srgbClr val="333333"/>
                </a:solidFill>
                <a:effectLst/>
                <a:latin typeface="Open Sans" panose="020F0502020204030204" pitchFamily="34" charset="0"/>
              </a:rPr>
              <a:t> - Works across devices and operating systems (including mobile), browsers, assistive technologies.</a:t>
            </a:r>
          </a:p>
          <a:p>
            <a:pPr algn="l">
              <a:buFont typeface="Arial" panose="020B0604020202020204" pitchFamily="34" charset="0"/>
              <a:buChar char="•"/>
            </a:pPr>
            <a:endParaRPr lang="en-US" b="0" i="0" dirty="0">
              <a:solidFill>
                <a:srgbClr val="333333"/>
              </a:solidFill>
              <a:effectLst/>
              <a:latin typeface="Open Sans" panose="020F0502020204030204" pitchFamily="34" charset="0"/>
            </a:endParaRPr>
          </a:p>
          <a:p>
            <a:pPr algn="l">
              <a:buFont typeface="Arial" panose="020B0604020202020204" pitchFamily="34" charset="0"/>
              <a:buNone/>
            </a:pPr>
            <a:r>
              <a:rPr lang="en-US" b="0" i="0" dirty="0">
                <a:solidFill>
                  <a:srgbClr val="333333"/>
                </a:solidFill>
                <a:effectLst/>
                <a:latin typeface="Open Sans" panose="020F0502020204030204" pitchFamily="34" charset="0"/>
              </a:rPr>
              <a:t>To make a website accessible consider your content’s: </a:t>
            </a:r>
          </a:p>
          <a:p>
            <a:pPr marL="171450" indent="-171450" algn="l">
              <a:buFont typeface="Arial" panose="020B0604020202020204" pitchFamily="34" charset="0"/>
              <a:buChar char="•"/>
            </a:pPr>
            <a:r>
              <a:rPr lang="en-US" b="0" i="0" dirty="0">
                <a:solidFill>
                  <a:srgbClr val="333333"/>
                </a:solidFill>
                <a:effectLst/>
                <a:latin typeface="Open Sans" panose="020F0502020204030204" pitchFamily="34" charset="0"/>
              </a:rPr>
              <a:t>Structure: so that content has sensible navigation</a:t>
            </a:r>
          </a:p>
          <a:p>
            <a:pPr marL="171450" indent="-171450" algn="l">
              <a:buFont typeface="Arial" panose="020B0604020202020204" pitchFamily="34" charset="0"/>
              <a:buChar char="•"/>
            </a:pPr>
            <a:r>
              <a:rPr lang="en-US" b="0" i="0" dirty="0">
                <a:solidFill>
                  <a:srgbClr val="333333"/>
                </a:solidFill>
                <a:effectLst/>
                <a:latin typeface="Open Sans" panose="020F0502020204030204" pitchFamily="34" charset="0"/>
              </a:rPr>
              <a:t>Images and media: additional in-context information is required to make these accessible to users with low or no vision, with hearing disabilities, or with auditory processing difficulties.</a:t>
            </a:r>
          </a:p>
          <a:p>
            <a:pPr marL="171450" indent="-171450" algn="l">
              <a:buFont typeface="Arial" panose="020B0604020202020204" pitchFamily="34" charset="0"/>
              <a:buChar char="•"/>
            </a:pPr>
            <a:r>
              <a:rPr lang="en-US" b="0" i="0" dirty="0">
                <a:solidFill>
                  <a:srgbClr val="333333"/>
                </a:solidFill>
                <a:effectLst/>
                <a:latin typeface="Open Sans" panose="020F0502020204030204" pitchFamily="34" charset="0"/>
              </a:rPr>
              <a:t>Text: is the font size large enough for the device it’s displayed on? Is the font face accessible, for example, to people who have dyslexia or other reading difficulties, do the color and contrast make the text comprehensible?</a:t>
            </a:r>
          </a:p>
          <a:p>
            <a:pPr marL="171450" indent="-171450" algn="l">
              <a:buFont typeface="Arial" panose="020B0604020202020204" pitchFamily="34" charset="0"/>
              <a:buChar char="•"/>
            </a:pPr>
            <a:r>
              <a:rPr lang="en-US" b="0" i="0" dirty="0">
                <a:solidFill>
                  <a:srgbClr val="333333"/>
                </a:solidFill>
                <a:effectLst/>
                <a:latin typeface="Open Sans" panose="020F0502020204030204" pitchFamily="34" charset="0"/>
              </a:rPr>
              <a:t>Are the components of your pages like forms, links, buttons, and menus accessible? Are they navigable (in proper order) and usable by keyboard and screen readers?</a:t>
            </a:r>
          </a:p>
          <a:p>
            <a:pPr marL="171450" indent="-171450" algn="l">
              <a:buFont typeface="Arial" panose="020B0604020202020204" pitchFamily="34" charset="0"/>
              <a:buChar char="•"/>
            </a:pPr>
            <a:r>
              <a:rPr lang="en-US" b="0" i="0" dirty="0">
                <a:solidFill>
                  <a:srgbClr val="333333"/>
                </a:solidFill>
                <a:effectLst/>
                <a:latin typeface="Open Sans" panose="020F0502020204030204" pitchFamily="34" charset="0"/>
              </a:rPr>
              <a:t>Is your content compatible with other forms of assistive technology, like voice commands, braille readers, screen magnifiers, assistive software? </a:t>
            </a:r>
          </a:p>
        </p:txBody>
      </p:sp>
      <p:sp>
        <p:nvSpPr>
          <p:cNvPr id="4" name="Slide Number Placeholder 3"/>
          <p:cNvSpPr>
            <a:spLocks noGrp="1"/>
          </p:cNvSpPr>
          <p:nvPr>
            <p:ph type="sldNum" sz="quarter" idx="5"/>
          </p:nvPr>
        </p:nvSpPr>
        <p:spPr/>
        <p:txBody>
          <a:bodyPr/>
          <a:lstStyle/>
          <a:p>
            <a:fld id="{F49D3029-BF28-734F-ABB3-A6D2E642EBE1}" type="slidenum">
              <a:rPr lang="en-US" smtClean="0"/>
              <a:t>3</a:t>
            </a:fld>
            <a:endParaRPr lang="en-US"/>
          </a:p>
        </p:txBody>
      </p:sp>
    </p:spTree>
    <p:extLst>
      <p:ext uri="{BB962C8B-B14F-4D97-AF65-F5344CB8AC3E}">
        <p14:creationId xmlns:p14="http://schemas.microsoft.com/office/powerpoint/2010/main" val="485321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Primo search page keyboard navigation: </a:t>
            </a:r>
          </a:p>
          <a:p>
            <a:pPr marL="171450" indent="-171450">
              <a:buFont typeface="Arial" panose="020B0604020202020204" pitchFamily="34" charset="0"/>
              <a:buChar char="•"/>
            </a:pPr>
            <a:r>
              <a:rPr lang="en-US" dirty="0"/>
              <a:t>The sequence of keyboard navigation using the Tab, Arrow, and Enter keys</a:t>
            </a:r>
          </a:p>
        </p:txBody>
      </p:sp>
      <p:sp>
        <p:nvSpPr>
          <p:cNvPr id="4" name="Slide Number Placeholder 3"/>
          <p:cNvSpPr>
            <a:spLocks noGrp="1"/>
          </p:cNvSpPr>
          <p:nvPr>
            <p:ph type="sldNum" sz="quarter" idx="5"/>
          </p:nvPr>
        </p:nvSpPr>
        <p:spPr/>
        <p:txBody>
          <a:bodyPr/>
          <a:lstStyle/>
          <a:p>
            <a:fld id="{F49D3029-BF28-734F-ABB3-A6D2E642EBE1}" type="slidenum">
              <a:rPr lang="en-US" smtClean="0"/>
              <a:t>30</a:t>
            </a:fld>
            <a:endParaRPr lang="en-US"/>
          </a:p>
        </p:txBody>
      </p:sp>
    </p:spTree>
    <p:extLst>
      <p:ext uri="{BB962C8B-B14F-4D97-AF65-F5344CB8AC3E}">
        <p14:creationId xmlns:p14="http://schemas.microsoft.com/office/powerpoint/2010/main" val="1902138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Screen reader testing is complex and varies depending on operating system, screen reader software (or emulator), and browser used. I have used it in the past to make sure that the screen reader hits the most important functions of a page (in this case, skip nav and search), but I am far from an expert, and screen reader testing is best done by users of the software. </a:t>
            </a:r>
          </a:p>
        </p:txBody>
      </p:sp>
      <p:sp>
        <p:nvSpPr>
          <p:cNvPr id="4" name="Slide Number Placeholder 3"/>
          <p:cNvSpPr>
            <a:spLocks noGrp="1"/>
          </p:cNvSpPr>
          <p:nvPr>
            <p:ph type="sldNum" sz="quarter" idx="5"/>
          </p:nvPr>
        </p:nvSpPr>
        <p:spPr/>
        <p:txBody>
          <a:bodyPr/>
          <a:lstStyle/>
          <a:p>
            <a:fld id="{F49D3029-BF28-734F-ABB3-A6D2E642EBE1}" type="slidenum">
              <a:rPr lang="en-US" smtClean="0"/>
              <a:t>31</a:t>
            </a:fld>
            <a:endParaRPr lang="en-US"/>
          </a:p>
        </p:txBody>
      </p:sp>
    </p:spTree>
    <p:extLst>
      <p:ext uri="{BB962C8B-B14F-4D97-AF65-F5344CB8AC3E}">
        <p14:creationId xmlns:p14="http://schemas.microsoft.com/office/powerpoint/2010/main" val="1630080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sequence of keyboard navigation using the Tab, Arrow, and Enter keys on the search results page. The page takes longer to navigate simply due to the exponentially higher number of elements on the page. Each result has ~10 elements to navigate through. But this ensures that all elements are focusable and navigable. Pressing enter while the title is highlighted brings up the individual record view.</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Facet placement is configurable; the nav order doesn’t reflect this choice.</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Consider new discovery experience—think about how navigation makes more sense or will be affected by the new layout.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49D3029-BF28-734F-ABB3-A6D2E642EBE1}" type="slidenum">
              <a:rPr lang="en-US" smtClean="0"/>
              <a:t>32</a:t>
            </a:fld>
            <a:endParaRPr lang="en-US"/>
          </a:p>
        </p:txBody>
      </p:sp>
    </p:spTree>
    <p:extLst>
      <p:ext uri="{BB962C8B-B14F-4D97-AF65-F5344CB8AC3E}">
        <p14:creationId xmlns:p14="http://schemas.microsoft.com/office/powerpoint/2010/main" val="906563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D3029-BF28-734F-ABB3-A6D2E642EBE1}" type="slidenum">
              <a:rPr lang="en-US" smtClean="0"/>
              <a:t>33</a:t>
            </a:fld>
            <a:endParaRPr lang="en-US"/>
          </a:p>
        </p:txBody>
      </p:sp>
    </p:spTree>
    <p:extLst>
      <p:ext uri="{BB962C8B-B14F-4D97-AF65-F5344CB8AC3E}">
        <p14:creationId xmlns:p14="http://schemas.microsoft.com/office/powerpoint/2010/main" val="596867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 reminder, </a:t>
            </a:r>
            <a:r>
              <a:rPr lang="en-US" dirty="0" err="1"/>
              <a:t>SiteImprove</a:t>
            </a:r>
            <a:r>
              <a:rPr lang="en-US" dirty="0"/>
              <a:t> flagged the links in our custom text as not being clearly identifiable.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Let’s look at the colorblind test overlay and this link. There may be a tweak we need to make. </a:t>
            </a:r>
          </a:p>
        </p:txBody>
      </p:sp>
      <p:sp>
        <p:nvSpPr>
          <p:cNvPr id="4" name="Slide Number Placeholder 3"/>
          <p:cNvSpPr>
            <a:spLocks noGrp="1"/>
          </p:cNvSpPr>
          <p:nvPr>
            <p:ph type="sldNum" sz="quarter" idx="5"/>
          </p:nvPr>
        </p:nvSpPr>
        <p:spPr/>
        <p:txBody>
          <a:bodyPr/>
          <a:lstStyle/>
          <a:p>
            <a:fld id="{F49D3029-BF28-734F-ABB3-A6D2E642EBE1}" type="slidenum">
              <a:rPr lang="en-US" smtClean="0"/>
              <a:t>34</a:t>
            </a:fld>
            <a:endParaRPr lang="en-US"/>
          </a:p>
        </p:txBody>
      </p:sp>
    </p:spTree>
    <p:extLst>
      <p:ext uri="{BB962C8B-B14F-4D97-AF65-F5344CB8AC3E}">
        <p14:creationId xmlns:p14="http://schemas.microsoft.com/office/powerpoint/2010/main" val="3475642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colorblindly</a:t>
            </a:r>
            <a:r>
              <a:rPr lang="en-US" dirty="0"/>
              <a:t> extension for Chrome. Note the color spectrum at the top of the extension pane.</a:t>
            </a:r>
          </a:p>
        </p:txBody>
      </p:sp>
      <p:sp>
        <p:nvSpPr>
          <p:cNvPr id="4" name="Slide Number Placeholder 3"/>
          <p:cNvSpPr>
            <a:spLocks noGrp="1"/>
          </p:cNvSpPr>
          <p:nvPr>
            <p:ph type="sldNum" sz="quarter" idx="5"/>
          </p:nvPr>
        </p:nvSpPr>
        <p:spPr/>
        <p:txBody>
          <a:bodyPr/>
          <a:lstStyle/>
          <a:p>
            <a:fld id="{F49D3029-BF28-734F-ABB3-A6D2E642EBE1}" type="slidenum">
              <a:rPr lang="en-US" smtClean="0"/>
              <a:t>35</a:t>
            </a:fld>
            <a:endParaRPr lang="en-US"/>
          </a:p>
        </p:txBody>
      </p:sp>
    </p:spTree>
    <p:extLst>
      <p:ext uri="{BB962C8B-B14F-4D97-AF65-F5344CB8AC3E}">
        <p14:creationId xmlns:p14="http://schemas.microsoft.com/office/powerpoint/2010/main" val="3234418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Red/green color blindness is the most common. Note the </a:t>
            </a:r>
            <a:r>
              <a:rPr lang="en-US" dirty="0" err="1"/>
              <a:t>colorblindly</a:t>
            </a:r>
            <a:r>
              <a:rPr lang="en-US" dirty="0"/>
              <a:t> header that changes to show the full spectrum of what a user with “Deuteranopia” has.</a:t>
            </a:r>
          </a:p>
          <a:p>
            <a:endParaRPr lang="en-US" dirty="0"/>
          </a:p>
          <a:p>
            <a:endParaRPr lang="en-US" dirty="0"/>
          </a:p>
        </p:txBody>
      </p:sp>
      <p:sp>
        <p:nvSpPr>
          <p:cNvPr id="4" name="Slide Number Placeholder 3"/>
          <p:cNvSpPr>
            <a:spLocks noGrp="1"/>
          </p:cNvSpPr>
          <p:nvPr>
            <p:ph type="sldNum" sz="quarter" idx="5"/>
          </p:nvPr>
        </p:nvSpPr>
        <p:spPr/>
        <p:txBody>
          <a:bodyPr/>
          <a:lstStyle/>
          <a:p>
            <a:fld id="{F49D3029-BF28-734F-ABB3-A6D2E642EBE1}" type="slidenum">
              <a:rPr lang="en-US" smtClean="0"/>
              <a:t>36</a:t>
            </a:fld>
            <a:endParaRPr lang="en-US"/>
          </a:p>
        </p:txBody>
      </p:sp>
    </p:spTree>
    <p:extLst>
      <p:ext uri="{BB962C8B-B14F-4D97-AF65-F5344CB8AC3E}">
        <p14:creationId xmlns:p14="http://schemas.microsoft.com/office/powerpoint/2010/main" val="1275645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Keep testing – we will continue human-testing by library staff but are also in the beginning stages of planning some user testing for the fall across all UK web properties. </a:t>
            </a:r>
          </a:p>
        </p:txBody>
      </p:sp>
      <p:sp>
        <p:nvSpPr>
          <p:cNvPr id="4" name="Slide Number Placeholder 3"/>
          <p:cNvSpPr>
            <a:spLocks noGrp="1"/>
          </p:cNvSpPr>
          <p:nvPr>
            <p:ph type="sldNum" sz="quarter" idx="5"/>
          </p:nvPr>
        </p:nvSpPr>
        <p:spPr/>
        <p:txBody>
          <a:bodyPr/>
          <a:lstStyle/>
          <a:p>
            <a:fld id="{F49D3029-BF28-734F-ABB3-A6D2E642EBE1}" type="slidenum">
              <a:rPr lang="en-US" smtClean="0"/>
              <a:t>37</a:t>
            </a:fld>
            <a:endParaRPr lang="en-US"/>
          </a:p>
        </p:txBody>
      </p:sp>
    </p:spTree>
    <p:extLst>
      <p:ext uri="{BB962C8B-B14F-4D97-AF65-F5344CB8AC3E}">
        <p14:creationId xmlns:p14="http://schemas.microsoft.com/office/powerpoint/2010/main" val="34983893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D3029-BF28-734F-ABB3-A6D2E642EBE1}" type="slidenum">
              <a:rPr lang="en-US" smtClean="0"/>
              <a:t>38</a:t>
            </a:fld>
            <a:endParaRPr lang="en-US"/>
          </a:p>
        </p:txBody>
      </p:sp>
    </p:spTree>
    <p:extLst>
      <p:ext uri="{BB962C8B-B14F-4D97-AF65-F5344CB8AC3E}">
        <p14:creationId xmlns:p14="http://schemas.microsoft.com/office/powerpoint/2010/main" val="3350067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D3029-BF28-734F-ABB3-A6D2E642EBE1}" type="slidenum">
              <a:rPr lang="en-US" smtClean="0"/>
              <a:t>39</a:t>
            </a:fld>
            <a:endParaRPr lang="en-US"/>
          </a:p>
        </p:txBody>
      </p:sp>
    </p:spTree>
    <p:extLst>
      <p:ext uri="{BB962C8B-B14F-4D97-AF65-F5344CB8AC3E}">
        <p14:creationId xmlns:p14="http://schemas.microsoft.com/office/powerpoint/2010/main" val="3160467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rgbClr val="333333"/>
                </a:solidFill>
                <a:effectLst/>
                <a:latin typeface="Open Sans" panose="020F0502020204030204" pitchFamily="34" charset="0"/>
              </a:rPr>
              <a:t>The guidelines are broken down by the four POUR principles, and each contains multiple success criteria to help web staff and developers determine whether a component of the software meets the desired conformance level. </a:t>
            </a:r>
          </a:p>
          <a:p>
            <a:pPr marL="171450" indent="-171450" algn="l">
              <a:buFont typeface="Arial" panose="020B0604020202020204" pitchFamily="34" charset="0"/>
              <a:buChar char="•"/>
            </a:pPr>
            <a:r>
              <a:rPr lang="en-US" b="0" i="0" dirty="0">
                <a:solidFill>
                  <a:srgbClr val="333333"/>
                </a:solidFill>
                <a:effectLst/>
                <a:latin typeface="Open Sans" panose="020F0502020204030204" pitchFamily="34" charset="0"/>
              </a:rPr>
              <a:t>For example, Guideline 1 is Perceivable, and the success criterion 1.2.2 states that captions are necessary for all pre-recorded audio available on the site for Level A conformance.</a:t>
            </a:r>
          </a:p>
          <a:p>
            <a:pPr marL="171450" indent="-171450" algn="l">
              <a:buFont typeface="Arial" panose="020B0604020202020204" pitchFamily="34" charset="0"/>
              <a:buChar char="•"/>
            </a:pPr>
            <a:endParaRPr lang="en-US" b="0" i="0" dirty="0">
              <a:solidFill>
                <a:srgbClr val="333333"/>
              </a:solidFill>
              <a:effectLst/>
              <a:latin typeface="Open Sans" panose="020F0502020204030204" pitchFamily="34" charset="0"/>
            </a:endParaRPr>
          </a:p>
          <a:p>
            <a:pPr marL="171450" indent="-171450" algn="l">
              <a:buFont typeface="Arial" panose="020B0604020202020204" pitchFamily="34" charset="0"/>
              <a:buChar char="•"/>
            </a:pPr>
            <a:r>
              <a:rPr lang="en-US" b="0" i="0" dirty="0">
                <a:solidFill>
                  <a:srgbClr val="333333"/>
                </a:solidFill>
                <a:effectLst/>
                <a:latin typeface="Open Sans" panose="020F0502020204030204" pitchFamily="34" charset="0"/>
              </a:rPr>
              <a:t>There are three conformance levels, A, AA, AAA. A is the lowest or basic level, with AAA being highest. It is expected that all criteria for level A be met, and the goal is for AA to be met. The AAA-specific criteria, while useful, are generally considered optional. </a:t>
            </a:r>
          </a:p>
        </p:txBody>
      </p:sp>
      <p:sp>
        <p:nvSpPr>
          <p:cNvPr id="4" name="Slide Number Placeholder 3"/>
          <p:cNvSpPr>
            <a:spLocks noGrp="1"/>
          </p:cNvSpPr>
          <p:nvPr>
            <p:ph type="sldNum" sz="quarter" idx="5"/>
          </p:nvPr>
        </p:nvSpPr>
        <p:spPr/>
        <p:txBody>
          <a:bodyPr/>
          <a:lstStyle/>
          <a:p>
            <a:fld id="{F49D3029-BF28-734F-ABB3-A6D2E642EBE1}" type="slidenum">
              <a:rPr lang="en-US" smtClean="0"/>
              <a:t>4</a:t>
            </a:fld>
            <a:endParaRPr lang="en-US"/>
          </a:p>
        </p:txBody>
      </p:sp>
    </p:spTree>
    <p:extLst>
      <p:ext uri="{BB962C8B-B14F-4D97-AF65-F5344CB8AC3E}">
        <p14:creationId xmlns:p14="http://schemas.microsoft.com/office/powerpoint/2010/main" val="688333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WCAG is probably the most common thing that will be encountered by library staff and developers, but it’s important to know that there are regulations and laws in effect</a:t>
            </a:r>
          </a:p>
          <a:p>
            <a:endParaRPr lang="en-US" dirty="0"/>
          </a:p>
          <a:p>
            <a:r>
              <a:rPr lang="en-US" dirty="0"/>
              <a:t>Section 508 of the Rehabilitation Act of 1973 – has links to a lot of great information and guidance on how to build accessible websites, including a link to the Code4Lib  finish note</a:t>
            </a:r>
          </a:p>
          <a:p>
            <a:r>
              <a:rPr lang="en-US" dirty="0"/>
              <a:t>ADA – since 1996, consistently required to apply to websites. See link for caselaw.</a:t>
            </a:r>
          </a:p>
          <a:p>
            <a:r>
              <a:rPr lang="en-US" dirty="0"/>
              <a:t>EU web accessibility directive and, since Brexit, the UK’s web accessibility regulations also apply. Library software companies with a global customer base must also adhere to these.</a:t>
            </a:r>
          </a:p>
          <a:p>
            <a:endParaRPr lang="en-US" dirty="0"/>
          </a:p>
          <a:p>
            <a:r>
              <a:rPr lang="en-US" dirty="0"/>
              <a:t>Also others internationally. </a:t>
            </a:r>
          </a:p>
          <a:p>
            <a:endParaRPr lang="en-US" dirty="0"/>
          </a:p>
          <a:p>
            <a:r>
              <a:rPr lang="en-US" dirty="0"/>
              <a:t>Not being conformant can lead to fines, litigation, complaints to the HHS (Dept of Health and Human </a:t>
            </a:r>
            <a:r>
              <a:rPr lang="en-US" dirty="0" err="1"/>
              <a:t>Svcs</a:t>
            </a:r>
            <a:r>
              <a:rPr lang="en-US" dirty="0"/>
              <a:t>) Office of Civil Rights. This has implications for higher education, K12 schools, public libraries. There have been dozens of complaints made against these institutions. It’s now common for universities to have guidelines and policies for their own websites but also applicable to any web software that is subscribed to or purchased.</a:t>
            </a:r>
          </a:p>
        </p:txBody>
      </p:sp>
      <p:sp>
        <p:nvSpPr>
          <p:cNvPr id="4" name="Slide Number Placeholder 3"/>
          <p:cNvSpPr>
            <a:spLocks noGrp="1"/>
          </p:cNvSpPr>
          <p:nvPr>
            <p:ph type="sldNum" sz="quarter" idx="5"/>
          </p:nvPr>
        </p:nvSpPr>
        <p:spPr/>
        <p:txBody>
          <a:bodyPr/>
          <a:lstStyle/>
          <a:p>
            <a:fld id="{F49D3029-BF28-734F-ABB3-A6D2E642EBE1}" type="slidenum">
              <a:rPr lang="en-US" smtClean="0"/>
              <a:t>5</a:t>
            </a:fld>
            <a:endParaRPr lang="en-US"/>
          </a:p>
        </p:txBody>
      </p:sp>
    </p:spTree>
    <p:extLst>
      <p:ext uri="{BB962C8B-B14F-4D97-AF65-F5344CB8AC3E}">
        <p14:creationId xmlns:p14="http://schemas.microsoft.com/office/powerpoint/2010/main" val="3311833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approach to accessibility for libraries differs depending on if the software is created by the library or subscribed to, like Alma and Primo. An important consideration here is the distinction between the software and its content. Software can be compliant “out of the box,” but libraries can easily add content that does not meet standards. We’ll see an example of this in the following slides. </a:t>
            </a:r>
          </a:p>
          <a:p>
            <a:endParaRPr lang="en-US" dirty="0"/>
          </a:p>
          <a:p>
            <a:r>
              <a:rPr lang="en-US" dirty="0"/>
              <a:t>There are resources available to assist libraries when considering the accessibility of subscription software. Companies often openly publish statements on their commitment to accessibility or the accessibility of their software, including the level of conformance they aim for.</a:t>
            </a:r>
          </a:p>
          <a:p>
            <a:endParaRPr lang="en-US" dirty="0"/>
          </a:p>
          <a:p>
            <a:r>
              <a:rPr lang="en-US" dirty="0"/>
              <a:t>More detailed are the VPATs: Voluntary Product Accessibility Template from the Information Technology Industry Council.  In these documents, the software creators document in detail where the software supports, partially supports, does not support the WCAG success criteria, whether that criterion is not applicable, or if the criteria was just not evaluated. The latter is only allowed for conformance to the AAA level. </a:t>
            </a:r>
          </a:p>
          <a:p>
            <a:endParaRPr lang="en-US" dirty="0"/>
          </a:p>
          <a:p>
            <a:r>
              <a:rPr lang="en-US" dirty="0"/>
              <a:t>The templates are structured to enable software creators to understand how they meet the WCAG success criteria and therefore Section 508 or the EU guidelines. Providers must consider several aspects of their software:</a:t>
            </a:r>
          </a:p>
          <a:p>
            <a:pPr marL="628650" lvl="1" indent="-171450">
              <a:buFont typeface="Arial" panose="020B0604020202020204" pitchFamily="34" charset="0"/>
              <a:buChar char="•"/>
            </a:pPr>
            <a:r>
              <a:rPr lang="en-US" dirty="0"/>
              <a:t>Web (generally the software itself that is available via the web)</a:t>
            </a:r>
          </a:p>
          <a:p>
            <a:pPr marL="628650" lvl="1" indent="-171450">
              <a:buFont typeface="Arial" panose="020B0604020202020204" pitchFamily="34" charset="0"/>
              <a:buChar char="•"/>
            </a:pPr>
            <a:r>
              <a:rPr lang="en-US" dirty="0"/>
              <a:t>Electronic Docs (generally support documentation)</a:t>
            </a:r>
          </a:p>
          <a:p>
            <a:pPr marL="628650" lvl="1" indent="-171450">
              <a:buFont typeface="Arial" panose="020B0604020202020204" pitchFamily="34" charset="0"/>
              <a:buChar char="•"/>
            </a:pPr>
            <a:r>
              <a:rPr lang="en-US" dirty="0"/>
              <a:t>Software (any installable components, like downloadable clients)</a:t>
            </a:r>
          </a:p>
          <a:p>
            <a:pPr marL="628650" lvl="1" indent="-171450">
              <a:buFont typeface="Arial" panose="020B0604020202020204" pitchFamily="34" charset="0"/>
              <a:buChar char="•"/>
            </a:pPr>
            <a:r>
              <a:rPr lang="en-US" dirty="0"/>
              <a:t>Closed</a:t>
            </a:r>
          </a:p>
          <a:p>
            <a:pPr marL="628650" lvl="1" indent="-171450">
              <a:buFont typeface="Arial" panose="020B0604020202020204" pitchFamily="34" charset="0"/>
              <a:buChar char="•"/>
            </a:pPr>
            <a:r>
              <a:rPr lang="en-US" dirty="0"/>
              <a:t>Authoring tool (whatever software used on the staff side to add or manage content. A good example here is the </a:t>
            </a:r>
            <a:r>
              <a:rPr lang="en-US" dirty="0" err="1"/>
              <a:t>LibApps</a:t>
            </a:r>
            <a:r>
              <a:rPr lang="en-US" dirty="0"/>
              <a:t> platform that library staff use to create and edit </a:t>
            </a:r>
            <a:r>
              <a:rPr lang="en-US" dirty="0" err="1"/>
              <a:t>LibGuides</a:t>
            </a:r>
            <a:r>
              <a:rPr lang="en-US" dirty="0"/>
              <a:t>). These have separate guidelines.</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Ex Libris does a VPAT process and work with a third party provider to do iterative testing and remediation.</a:t>
            </a:r>
          </a:p>
        </p:txBody>
      </p:sp>
      <p:sp>
        <p:nvSpPr>
          <p:cNvPr id="4" name="Slide Number Placeholder 3"/>
          <p:cNvSpPr>
            <a:spLocks noGrp="1"/>
          </p:cNvSpPr>
          <p:nvPr>
            <p:ph type="sldNum" sz="quarter" idx="5"/>
          </p:nvPr>
        </p:nvSpPr>
        <p:spPr/>
        <p:txBody>
          <a:bodyPr/>
          <a:lstStyle/>
          <a:p>
            <a:fld id="{F49D3029-BF28-734F-ABB3-A6D2E642EBE1}" type="slidenum">
              <a:rPr lang="en-US" smtClean="0"/>
              <a:t>6</a:t>
            </a:fld>
            <a:endParaRPr lang="en-US"/>
          </a:p>
        </p:txBody>
      </p:sp>
    </p:spTree>
    <p:extLst>
      <p:ext uri="{BB962C8B-B14F-4D97-AF65-F5344CB8AC3E}">
        <p14:creationId xmlns:p14="http://schemas.microsoft.com/office/powerpoint/2010/main" val="3713781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Since this presentation focuses on the accessibility of Primo, which is a third-party product not built by a library, I am going to focus on freely-available tools that can be used in human-driven testing (opposed to automated testing) that may be particularly useful to those who are new to assessing web accessibility and remediating issues. We’ll look at the basic accessibility of </a:t>
            </a:r>
            <a:r>
              <a:rPr lang="en-US" dirty="0" err="1"/>
              <a:t>Primo’s</a:t>
            </a:r>
            <a:r>
              <a:rPr lang="en-US" dirty="0"/>
              <a:t> search screen, focusing on customizations available to libraries. </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49D3029-BF28-734F-ABB3-A6D2E642EBE1}" type="slidenum">
              <a:rPr lang="en-US" smtClean="0"/>
              <a:t>7</a:t>
            </a:fld>
            <a:endParaRPr lang="en-US"/>
          </a:p>
        </p:txBody>
      </p:sp>
    </p:spTree>
    <p:extLst>
      <p:ext uri="{BB962C8B-B14F-4D97-AF65-F5344CB8AC3E}">
        <p14:creationId xmlns:p14="http://schemas.microsoft.com/office/powerpoint/2010/main" val="1215099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I mentioned that applying accessibility principles and guidelines means examining different aspects of the content. These are a few examples. </a:t>
            </a:r>
          </a:p>
          <a:p>
            <a:endParaRPr lang="en-US" dirty="0"/>
          </a:p>
          <a:p>
            <a:r>
              <a:rPr lang="en-US" dirty="0"/>
              <a:t>Folks who develop or design web software should adopt an accessibility mindset when coding. That is, it should be top-of-mind and not an afterthought.</a:t>
            </a:r>
          </a:p>
          <a:p>
            <a:endParaRPr lang="en-US" dirty="0"/>
          </a:p>
          <a:p>
            <a:r>
              <a:rPr lang="en-US" dirty="0"/>
              <a:t>ARIA – Accessible Rich Internet Applications: adding ARIA tags brings semantic information to the web content and behaviors so that assistive technology can provide in-context accessibility information, such as labeling fields, adding text to be read by a screen reader, etc.</a:t>
            </a:r>
          </a:p>
        </p:txBody>
      </p:sp>
      <p:sp>
        <p:nvSpPr>
          <p:cNvPr id="4" name="Slide Number Placeholder 3"/>
          <p:cNvSpPr>
            <a:spLocks noGrp="1"/>
          </p:cNvSpPr>
          <p:nvPr>
            <p:ph type="sldNum" sz="quarter" idx="5"/>
          </p:nvPr>
        </p:nvSpPr>
        <p:spPr/>
        <p:txBody>
          <a:bodyPr/>
          <a:lstStyle/>
          <a:p>
            <a:fld id="{F49D3029-BF28-734F-ABB3-A6D2E642EBE1}" type="slidenum">
              <a:rPr lang="en-US" smtClean="0"/>
              <a:t>8</a:t>
            </a:fld>
            <a:endParaRPr lang="en-US"/>
          </a:p>
        </p:txBody>
      </p:sp>
    </p:spTree>
    <p:extLst>
      <p:ext uri="{BB962C8B-B14F-4D97-AF65-F5344CB8AC3E}">
        <p14:creationId xmlns:p14="http://schemas.microsoft.com/office/powerpoint/2010/main" val="2664474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some tips for systems and discovery librarians and any library staff responsible for subscription software: </a:t>
            </a:r>
          </a:p>
        </p:txBody>
      </p:sp>
      <p:sp>
        <p:nvSpPr>
          <p:cNvPr id="4" name="Slide Number Placeholder 3"/>
          <p:cNvSpPr>
            <a:spLocks noGrp="1"/>
          </p:cNvSpPr>
          <p:nvPr>
            <p:ph type="sldNum" sz="quarter" idx="5"/>
          </p:nvPr>
        </p:nvSpPr>
        <p:spPr/>
        <p:txBody>
          <a:bodyPr/>
          <a:lstStyle/>
          <a:p>
            <a:fld id="{F49D3029-BF28-734F-ABB3-A6D2E642EBE1}" type="slidenum">
              <a:rPr lang="en-US" smtClean="0"/>
              <a:t>9</a:t>
            </a:fld>
            <a:endParaRPr lang="en-US"/>
          </a:p>
        </p:txBody>
      </p:sp>
    </p:spTree>
    <p:extLst>
      <p:ext uri="{BB962C8B-B14F-4D97-AF65-F5344CB8AC3E}">
        <p14:creationId xmlns:p14="http://schemas.microsoft.com/office/powerpoint/2010/main" val="3732099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FEA889-A0CE-A941-8DDA-4DB8664F5642}"/>
              </a:ext>
            </a:extLst>
          </p:cNvPr>
          <p:cNvGrpSpPr/>
          <p:nvPr userDrawn="1"/>
        </p:nvGrpSpPr>
        <p:grpSpPr>
          <a:xfrm>
            <a:off x="504918" y="7345394"/>
            <a:ext cx="603504" cy="402336"/>
            <a:chOff x="906957" y="5127686"/>
            <a:chExt cx="603504" cy="402336"/>
          </a:xfrm>
        </p:grpSpPr>
        <p:sp>
          <p:nvSpPr>
            <p:cNvPr id="9" name="Rectangle 8">
              <a:extLst>
                <a:ext uri="{FF2B5EF4-FFF2-40B4-BE49-F238E27FC236}">
                  <a16:creationId xmlns:a16="http://schemas.microsoft.com/office/drawing/2014/main" id="{9DCD9B29-B374-DE4D-BDC9-04764A7F62B8}"/>
                </a:ext>
              </a:extLst>
            </p:cNvPr>
            <p:cNvSpPr/>
            <p:nvPr userDrawn="1"/>
          </p:nvSpPr>
          <p:spPr>
            <a:xfrm>
              <a:off x="906957" y="5131272"/>
              <a:ext cx="201168" cy="20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pitchFamily="2" charset="0"/>
              </a:endParaRPr>
            </a:p>
          </p:txBody>
        </p:sp>
        <p:sp>
          <p:nvSpPr>
            <p:cNvPr id="10" name="Rectangle 9">
              <a:extLst>
                <a:ext uri="{FF2B5EF4-FFF2-40B4-BE49-F238E27FC236}">
                  <a16:creationId xmlns:a16="http://schemas.microsoft.com/office/drawing/2014/main" id="{8A5B77AF-2853-E148-91FA-CD57B509FF2A}"/>
                </a:ext>
              </a:extLst>
            </p:cNvPr>
            <p:cNvSpPr/>
            <p:nvPr userDrawn="1"/>
          </p:nvSpPr>
          <p:spPr>
            <a:xfrm>
              <a:off x="1108125" y="5328854"/>
              <a:ext cx="201168" cy="20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pitchFamily="2" charset="0"/>
              </a:endParaRPr>
            </a:p>
          </p:txBody>
        </p:sp>
        <p:sp>
          <p:nvSpPr>
            <p:cNvPr id="11" name="Rectangle 10">
              <a:extLst>
                <a:ext uri="{FF2B5EF4-FFF2-40B4-BE49-F238E27FC236}">
                  <a16:creationId xmlns:a16="http://schemas.microsoft.com/office/drawing/2014/main" id="{5244623E-5CCB-694E-8878-814010C76B70}"/>
                </a:ext>
              </a:extLst>
            </p:cNvPr>
            <p:cNvSpPr/>
            <p:nvPr userDrawn="1"/>
          </p:nvSpPr>
          <p:spPr>
            <a:xfrm>
              <a:off x="1309293" y="5127686"/>
              <a:ext cx="201168" cy="20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Helvetica" pitchFamily="2" charset="0"/>
              </a:endParaRPr>
            </a:p>
          </p:txBody>
        </p:sp>
      </p:grpSp>
    </p:spTree>
    <p:extLst>
      <p:ext uri="{BB962C8B-B14F-4D97-AF65-F5344CB8AC3E}">
        <p14:creationId xmlns:p14="http://schemas.microsoft.com/office/powerpoint/2010/main" val="3151906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7A233D3F-0958-F94B-9E02-539A512A0CAC}"/>
              </a:ext>
            </a:extLst>
          </p:cNvPr>
          <p:cNvSpPr>
            <a:spLocks noGrp="1"/>
          </p:cNvSpPr>
          <p:nvPr>
            <p:ph idx="1"/>
          </p:nvPr>
        </p:nvSpPr>
        <p:spPr>
          <a:xfrm>
            <a:off x="679864" y="1413165"/>
            <a:ext cx="11145406" cy="4849638"/>
          </a:xfrm>
          <a:prstGeom prst="rect">
            <a:avLst/>
          </a:prstGeom>
        </p:spPr>
        <p:txBody>
          <a:bodyPr vert="horz" lIns="91440" tIns="45720" rIns="91440" bIns="45720" rtlCol="0">
            <a:normAutofit/>
          </a:bodyPr>
          <a:lstStyle>
            <a:lvl1pPr algn="l">
              <a:defRPr sz="2400" cap="none" baseline="0">
                <a:solidFill>
                  <a:srgbClr val="0033A0"/>
                </a:solidFill>
              </a:defRPr>
            </a:lvl1pPr>
            <a:lvl2pPr marL="800080" indent="-342891" algn="l">
              <a:buFont typeface="Wingdings" pitchFamily="2" charset="2"/>
              <a:buChar char="§"/>
              <a:defRPr sz="2000" b="0" i="0">
                <a:solidFill>
                  <a:srgbClr val="0033A0"/>
                </a:solidFill>
                <a:latin typeface="Helvetica" pitchFamily="2" charset="0"/>
              </a:defRPr>
            </a:lvl2pPr>
            <a:lvl3pPr marL="1257269" indent="-342891" algn="l">
              <a:buFont typeface="Wingdings" pitchFamily="2" charset="2"/>
              <a:buChar char="§"/>
              <a:defRPr sz="1800" b="0" i="0">
                <a:solidFill>
                  <a:srgbClr val="0033A0"/>
                </a:solidFill>
                <a:latin typeface="Helvetica" pitchFamily="2" charset="0"/>
              </a:defRPr>
            </a:lvl3pPr>
            <a:lvl4pPr marL="1657309" indent="-285744" algn="l">
              <a:buFont typeface="Wingdings" pitchFamily="2" charset="2"/>
              <a:buChar char="§"/>
              <a:defRPr sz="1600" b="0" i="0">
                <a:solidFill>
                  <a:srgbClr val="0033A0"/>
                </a:solidFill>
                <a:latin typeface="Helvetica" pitchFamily="2" charset="0"/>
              </a:defRPr>
            </a:lvl4pPr>
            <a:lvl5pPr marL="2114498" indent="-285744" algn="l">
              <a:buFont typeface="Wingdings" pitchFamily="2" charset="2"/>
              <a:buChar char="§"/>
              <a:defRPr sz="1600" b="0" i="0">
                <a:solidFill>
                  <a:srgbClr val="0033A0"/>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0D163956-4C83-984C-A689-1F794DE749A3}"/>
              </a:ext>
            </a:extLst>
          </p:cNvPr>
          <p:cNvSpPr>
            <a:spLocks noGrp="1"/>
          </p:cNvSpPr>
          <p:nvPr>
            <p:ph idx="13" hasCustomPrompt="1"/>
          </p:nvPr>
        </p:nvSpPr>
        <p:spPr>
          <a:xfrm>
            <a:off x="700183" y="748477"/>
            <a:ext cx="9376067" cy="290475"/>
          </a:xfrm>
          <a:prstGeom prst="rect">
            <a:avLst/>
          </a:prstGeom>
        </p:spPr>
        <p:txBody>
          <a:bodyPr vert="horz" lIns="91440" tIns="45720" rIns="91440" bIns="45720" rtlCol="0">
            <a:normAutofit/>
          </a:bodyPr>
          <a:lstStyle>
            <a:lvl1pPr>
              <a:defRPr sz="1800" baseline="0">
                <a:solidFill>
                  <a:schemeClr val="bg1">
                    <a:lumMod val="50000"/>
                  </a:schemeClr>
                </a:solidFill>
              </a:defRPr>
            </a:lvl1pPr>
          </a:lstStyle>
          <a:p>
            <a:pPr lvl="0"/>
            <a:r>
              <a:rPr lang="en-US" dirty="0"/>
              <a:t>Click to edit Master SUB TITLE styles</a:t>
            </a:r>
          </a:p>
        </p:txBody>
      </p:sp>
      <p:sp>
        <p:nvSpPr>
          <p:cNvPr id="13" name="Date Placeholder 2">
            <a:extLst>
              <a:ext uri="{FF2B5EF4-FFF2-40B4-BE49-F238E27FC236}">
                <a16:creationId xmlns:a16="http://schemas.microsoft.com/office/drawing/2014/main" id="{2362E85D-5CDF-4E49-AFA0-78C7A1A6AB2A}"/>
              </a:ext>
            </a:extLst>
          </p:cNvPr>
          <p:cNvSpPr>
            <a:spLocks noGrp="1"/>
          </p:cNvSpPr>
          <p:nvPr>
            <p:ph type="dt" sz="half" idx="10"/>
          </p:nvPr>
        </p:nvSpPr>
        <p:spPr>
          <a:xfrm>
            <a:off x="9183436" y="6450023"/>
            <a:ext cx="843219" cy="365125"/>
          </a:xfrm>
          <a:prstGeom prst="rect">
            <a:avLst/>
          </a:prstGeom>
        </p:spPr>
        <p:txBody>
          <a:bodyPr/>
          <a:lstStyle/>
          <a:p>
            <a:fld id="{4067DEB8-8EE7-8C4F-8D0A-D2FDC8E7669E}" type="datetime1">
              <a:rPr lang="en-US" smtClean="0">
                <a:latin typeface="Helvetica" pitchFamily="2" charset="0"/>
              </a:rPr>
              <a:t>6/27/23</a:t>
            </a:fld>
            <a:endParaRPr lang="en-US" dirty="0">
              <a:latin typeface="Helvetica" pitchFamily="2" charset="0"/>
            </a:endParaRPr>
          </a:p>
        </p:txBody>
      </p:sp>
      <p:sp>
        <p:nvSpPr>
          <p:cNvPr id="14" name="Footer Placeholder 3">
            <a:extLst>
              <a:ext uri="{FF2B5EF4-FFF2-40B4-BE49-F238E27FC236}">
                <a16:creationId xmlns:a16="http://schemas.microsoft.com/office/drawing/2014/main" id="{9A50D111-FE8F-4149-B08C-546FF19A367D}"/>
              </a:ext>
            </a:extLst>
          </p:cNvPr>
          <p:cNvSpPr>
            <a:spLocks noGrp="1"/>
          </p:cNvSpPr>
          <p:nvPr>
            <p:ph type="ftr" sz="quarter" idx="11"/>
          </p:nvPr>
        </p:nvSpPr>
        <p:spPr>
          <a:xfrm>
            <a:off x="1372865" y="6442874"/>
            <a:ext cx="4691605" cy="365125"/>
          </a:xfrm>
          <a:prstGeom prst="rect">
            <a:avLst/>
          </a:prstGeom>
        </p:spPr>
        <p:txBody>
          <a:bodyPr/>
          <a:lstStyle/>
          <a:p>
            <a:r>
              <a:rPr lang="en-US"/>
              <a:t>Edit footer to add department / title name</a:t>
            </a:r>
            <a:endParaRPr lang="en-US" dirty="0"/>
          </a:p>
        </p:txBody>
      </p:sp>
      <p:sp>
        <p:nvSpPr>
          <p:cNvPr id="15" name="Slide Number Placeholder 4">
            <a:extLst>
              <a:ext uri="{FF2B5EF4-FFF2-40B4-BE49-F238E27FC236}">
                <a16:creationId xmlns:a16="http://schemas.microsoft.com/office/drawing/2014/main" id="{0BC774AA-71BE-6C45-A65E-F5CE5EF5D5F0}"/>
              </a:ext>
            </a:extLst>
          </p:cNvPr>
          <p:cNvSpPr>
            <a:spLocks noGrp="1"/>
          </p:cNvSpPr>
          <p:nvPr>
            <p:ph type="sldNum" sz="quarter" idx="12"/>
          </p:nvPr>
        </p:nvSpPr>
        <p:spPr>
          <a:xfrm>
            <a:off x="9960528" y="6450023"/>
            <a:ext cx="460552" cy="365125"/>
          </a:xfrm>
          <a:prstGeom prst="rect">
            <a:avLst/>
          </a:prstGeom>
        </p:spPr>
        <p:txBody>
          <a:bodyPr/>
          <a:lstStyle/>
          <a:p>
            <a:fld id="{8A16B8CB-D56F-2744-807F-154426EF1DF6}" type="slidenum">
              <a:rPr lang="en-US" smtClean="0"/>
              <a:pPr/>
              <a:t>‹#›</a:t>
            </a:fld>
            <a:endParaRPr lang="en-US" dirty="0"/>
          </a:p>
        </p:txBody>
      </p:sp>
      <p:sp>
        <p:nvSpPr>
          <p:cNvPr id="3" name="Title 2">
            <a:extLst>
              <a:ext uri="{FF2B5EF4-FFF2-40B4-BE49-F238E27FC236}">
                <a16:creationId xmlns:a16="http://schemas.microsoft.com/office/drawing/2014/main" id="{F85028C4-A7E1-A603-81B5-B095ACF2A441}"/>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752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A315-6C17-0B47-8B21-CEA03B2452FA}"/>
              </a:ext>
            </a:extLst>
          </p:cNvPr>
          <p:cNvSpPr>
            <a:spLocks noGrp="1"/>
          </p:cNvSpPr>
          <p:nvPr>
            <p:ph type="ctrTitle" hasCustomPrompt="1"/>
          </p:nvPr>
        </p:nvSpPr>
        <p:spPr>
          <a:xfrm>
            <a:off x="914401" y="1364100"/>
            <a:ext cx="10247423" cy="2387600"/>
          </a:xfrm>
          <a:prstGeom prst="rect">
            <a:avLst/>
          </a:prstGeom>
        </p:spPr>
        <p:txBody>
          <a:bodyPr anchor="b">
            <a:normAutofit/>
          </a:bodyPr>
          <a:lstStyle>
            <a:lvl1pPr algn="ctr">
              <a:defRPr sz="4800"/>
            </a:lvl1pPr>
          </a:lstStyle>
          <a:p>
            <a:r>
              <a:rPr lang="en-US" dirty="0"/>
              <a:t>Click to edit TRANSITION SLIDE title style</a:t>
            </a:r>
          </a:p>
        </p:txBody>
      </p:sp>
      <p:sp>
        <p:nvSpPr>
          <p:cNvPr id="3" name="Subtitle 2">
            <a:extLst>
              <a:ext uri="{FF2B5EF4-FFF2-40B4-BE49-F238E27FC236}">
                <a16:creationId xmlns:a16="http://schemas.microsoft.com/office/drawing/2014/main" id="{3E2A30D9-14CB-694B-8997-602B06B7E4B6}"/>
              </a:ext>
            </a:extLst>
          </p:cNvPr>
          <p:cNvSpPr>
            <a:spLocks noGrp="1"/>
          </p:cNvSpPr>
          <p:nvPr>
            <p:ph type="subTitle" idx="1" hasCustomPrompt="1"/>
          </p:nvPr>
        </p:nvSpPr>
        <p:spPr>
          <a:xfrm>
            <a:off x="1798320" y="3843775"/>
            <a:ext cx="8544560" cy="1569052"/>
          </a:xfrm>
          <a:prstGeom prst="rect">
            <a:avLst/>
          </a:prstGeom>
        </p:spPr>
        <p:txBody>
          <a:bodyPr/>
          <a:lstStyle>
            <a:lvl1pPr marL="0" indent="0" algn="ctr">
              <a:buNone/>
              <a:defRPr sz="2400">
                <a:solidFill>
                  <a:schemeClr val="bg1">
                    <a:lumMod val="7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transition subtitle style</a:t>
            </a:r>
          </a:p>
        </p:txBody>
      </p:sp>
    </p:spTree>
    <p:extLst>
      <p:ext uri="{BB962C8B-B14F-4D97-AF65-F5344CB8AC3E}">
        <p14:creationId xmlns:p14="http://schemas.microsoft.com/office/powerpoint/2010/main" val="671838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B4429-E73B-2340-B580-E078B5428E9B}"/>
              </a:ext>
            </a:extLst>
          </p:cNvPr>
          <p:cNvSpPr>
            <a:spLocks noGrp="1"/>
          </p:cNvSpPr>
          <p:nvPr>
            <p:ph type="title"/>
          </p:nvPr>
        </p:nvSpPr>
        <p:spPr>
          <a:xfrm>
            <a:off x="777240" y="517363"/>
            <a:ext cx="10637520" cy="854240"/>
          </a:xfrm>
          <a:prstGeom prst="rect">
            <a:avLst/>
          </a:prstGeom>
        </p:spPr>
        <p:txBody>
          <a:bodyPr>
            <a:normAutofit/>
          </a:bodyPr>
          <a:lstStyle>
            <a:lvl1pPr algn="ctr">
              <a:defRPr sz="3600" baseline="0">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8C4C029-675D-7A44-A487-3FF32FE84E5B}"/>
              </a:ext>
            </a:extLst>
          </p:cNvPr>
          <p:cNvSpPr>
            <a:spLocks noGrp="1"/>
          </p:cNvSpPr>
          <p:nvPr>
            <p:ph sz="half" idx="1"/>
          </p:nvPr>
        </p:nvSpPr>
        <p:spPr>
          <a:xfrm>
            <a:off x="777240" y="1526429"/>
            <a:ext cx="5255070" cy="4632633"/>
          </a:xfrm>
          <a:prstGeom prst="rect">
            <a:avLst/>
          </a:prstGeom>
        </p:spPr>
        <p:txBody>
          <a:bodyPr>
            <a:normAutofit/>
          </a:bodyPr>
          <a:lstStyle>
            <a:lvl1pPr>
              <a:defRPr sz="2000">
                <a:solidFill>
                  <a:schemeClr val="tx1"/>
                </a:solidFill>
              </a:defRPr>
            </a:lvl1pPr>
            <a:lvl2pPr marL="800089" indent="-342900">
              <a:buFont typeface="Wingdings" pitchFamily="2" charset="2"/>
              <a:buChar char="§"/>
              <a:defRPr sz="2000" b="0" i="0">
                <a:solidFill>
                  <a:schemeClr val="tx1"/>
                </a:solidFill>
                <a:latin typeface="Helvetica" pitchFamily="2" charset="0"/>
              </a:defRPr>
            </a:lvl2pPr>
            <a:lvl3pPr marL="1200127" indent="-285750">
              <a:buFont typeface="Wingdings" pitchFamily="2" charset="2"/>
              <a:buChar char="§"/>
              <a:defRPr sz="1800" b="0" i="0">
                <a:solidFill>
                  <a:schemeClr val="tx1"/>
                </a:solidFill>
                <a:latin typeface="Helvetica" pitchFamily="2" charset="0"/>
              </a:defRPr>
            </a:lvl3pPr>
            <a:lvl4pPr marL="1657316" indent="-285750">
              <a:buFont typeface="Wingdings" pitchFamily="2" charset="2"/>
              <a:buChar char="§"/>
              <a:defRPr sz="1600" b="0" i="0">
                <a:solidFill>
                  <a:schemeClr val="tx1"/>
                </a:solidFill>
                <a:latin typeface="Helvetica" pitchFamily="2" charset="0"/>
              </a:defRPr>
            </a:lvl4pPr>
            <a:lvl5pPr marL="2114504" indent="-285750">
              <a:buFont typeface="Wingdings" pitchFamily="2" charset="2"/>
              <a:buChar char="§"/>
              <a:defRPr sz="1600" b="0" i="0">
                <a:solidFill>
                  <a:schemeClr val="tx1"/>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CA5E1BC-F6A3-EA4E-B3E5-A565CACB974D}"/>
              </a:ext>
            </a:extLst>
          </p:cNvPr>
          <p:cNvSpPr>
            <a:spLocks noGrp="1"/>
          </p:cNvSpPr>
          <p:nvPr>
            <p:ph sz="half" idx="2"/>
          </p:nvPr>
        </p:nvSpPr>
        <p:spPr>
          <a:xfrm>
            <a:off x="6159690" y="1526429"/>
            <a:ext cx="5255070" cy="4632633"/>
          </a:xfrm>
          <a:prstGeom prst="rect">
            <a:avLst/>
          </a:prstGeom>
        </p:spPr>
        <p:txBody>
          <a:bodyPr>
            <a:normAutofit/>
          </a:bodyPr>
          <a:lstStyle>
            <a:lvl1pPr>
              <a:defRPr sz="2000">
                <a:solidFill>
                  <a:schemeClr val="tx1"/>
                </a:solidFill>
              </a:defRPr>
            </a:lvl1pPr>
            <a:lvl2pPr marL="800089" indent="-342900">
              <a:buFont typeface="Wingdings" pitchFamily="2" charset="2"/>
              <a:buChar char="§"/>
              <a:defRPr sz="2000" b="0" i="0">
                <a:solidFill>
                  <a:schemeClr val="tx1"/>
                </a:solidFill>
                <a:latin typeface="Helvetica" pitchFamily="2" charset="0"/>
              </a:defRPr>
            </a:lvl2pPr>
            <a:lvl3pPr marL="1200127" indent="-285750">
              <a:buFont typeface="Wingdings" pitchFamily="2" charset="2"/>
              <a:buChar char="§"/>
              <a:defRPr sz="1800" b="0" i="0">
                <a:solidFill>
                  <a:schemeClr val="tx1"/>
                </a:solidFill>
                <a:latin typeface="Helvetica" pitchFamily="2" charset="0"/>
              </a:defRPr>
            </a:lvl3pPr>
            <a:lvl4pPr marL="1657316" indent="-285750">
              <a:buFont typeface="Wingdings" pitchFamily="2" charset="2"/>
              <a:buChar char="§"/>
              <a:defRPr sz="1600" b="0" i="0">
                <a:solidFill>
                  <a:schemeClr val="tx1"/>
                </a:solidFill>
                <a:latin typeface="Helvetica" pitchFamily="2" charset="0"/>
              </a:defRPr>
            </a:lvl4pPr>
            <a:lvl5pPr marL="2114504" indent="-285750">
              <a:buFont typeface="Wingdings" pitchFamily="2" charset="2"/>
              <a:buChar char="§"/>
              <a:defRPr sz="1600" b="0" i="0">
                <a:solidFill>
                  <a:schemeClr val="tx1"/>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E5A9AB4A-BF54-FA45-9D55-ED7E8C819D4C}"/>
              </a:ext>
            </a:extLst>
          </p:cNvPr>
          <p:cNvCxnSpPr/>
          <p:nvPr userDrawn="1"/>
        </p:nvCxnSpPr>
        <p:spPr>
          <a:xfrm>
            <a:off x="6055056" y="1526429"/>
            <a:ext cx="0" cy="446493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16918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7536C5-7AE9-514B-86BE-D8C6A4B253E6}"/>
              </a:ext>
            </a:extLst>
          </p:cNvPr>
          <p:cNvSpPr>
            <a:spLocks noGrp="1"/>
          </p:cNvSpPr>
          <p:nvPr>
            <p:ph idx="1" hasCustomPrompt="1"/>
          </p:nvPr>
        </p:nvSpPr>
        <p:spPr>
          <a:xfrm>
            <a:off x="5192973" y="1418332"/>
            <a:ext cx="6221787" cy="4873625"/>
          </a:xfrm>
          <a:prstGeom prst="rect">
            <a:avLst/>
          </a:prstGeom>
        </p:spPr>
        <p:txBody>
          <a:bodyPr>
            <a:normAutofit/>
          </a:bodyPr>
          <a:lstStyle>
            <a:lvl1pPr>
              <a:defRPr sz="2800"/>
            </a:lvl1pPr>
            <a:lvl2pPr>
              <a:defRPr sz="2400" b="0" i="0">
                <a:latin typeface="Helvetica" pitchFamily="2" charset="0"/>
              </a:defRPr>
            </a:lvl2pPr>
            <a:lvl3pPr>
              <a:defRPr sz="2000" b="0" i="0">
                <a:latin typeface="Helvetica" pitchFamily="2" charset="0"/>
              </a:defRPr>
            </a:lvl3pPr>
            <a:lvl4pPr>
              <a:defRPr sz="1800" b="0" i="0">
                <a:latin typeface="Helvetica" pitchFamily="2" charset="0"/>
              </a:defRPr>
            </a:lvl4pPr>
            <a:lvl5pPr>
              <a:defRPr sz="1800" b="0" i="0">
                <a:latin typeface="Helvetica" pitchFamily="2" charset="0"/>
              </a:defRPr>
            </a:lvl5pPr>
            <a:lvl6pPr>
              <a:defRPr sz="2000"/>
            </a:lvl6pPr>
            <a:lvl7pPr>
              <a:defRPr sz="2000"/>
            </a:lvl7pPr>
            <a:lvl8pPr>
              <a:defRPr sz="2000"/>
            </a:lvl8pPr>
            <a:lvl9pPr>
              <a:defRPr sz="2000"/>
            </a:lvl9pPr>
          </a:lstStyle>
          <a:p>
            <a:pPr lvl="0"/>
            <a:r>
              <a:rPr lang="en-US" dirty="0"/>
              <a:t>Click to ADD PHOTO/Graphic</a:t>
            </a:r>
          </a:p>
        </p:txBody>
      </p:sp>
      <p:sp>
        <p:nvSpPr>
          <p:cNvPr id="12" name="Text Placeholder 2">
            <a:extLst>
              <a:ext uri="{FF2B5EF4-FFF2-40B4-BE49-F238E27FC236}">
                <a16:creationId xmlns:a16="http://schemas.microsoft.com/office/drawing/2014/main" id="{ECD17435-89D2-1F4E-A337-D4EF05657D56}"/>
              </a:ext>
            </a:extLst>
          </p:cNvPr>
          <p:cNvSpPr>
            <a:spLocks noGrp="1"/>
          </p:cNvSpPr>
          <p:nvPr>
            <p:ph idx="13"/>
          </p:nvPr>
        </p:nvSpPr>
        <p:spPr>
          <a:xfrm>
            <a:off x="777241" y="1425156"/>
            <a:ext cx="4258784" cy="4873625"/>
          </a:xfrm>
          <a:prstGeom prst="rect">
            <a:avLst/>
          </a:prstGeom>
        </p:spPr>
        <p:txBody>
          <a:bodyPr vert="horz" lIns="91440" tIns="45720" rIns="91440" bIns="45720" rtlCol="0">
            <a:normAutofit/>
          </a:bodyPr>
          <a:lstStyle>
            <a:lvl1pPr algn="l">
              <a:defRPr sz="2400" b="0" i="0" cap="none" baseline="0">
                <a:solidFill>
                  <a:srgbClr val="0033A0"/>
                </a:solidFill>
                <a:latin typeface="Helvetica" pitchFamily="2" charset="0"/>
              </a:defRPr>
            </a:lvl1pPr>
            <a:lvl2pPr marL="800080" indent="-342891" algn="l">
              <a:buFont typeface="Wingdings" pitchFamily="2" charset="2"/>
              <a:buChar char="§"/>
              <a:defRPr sz="2000" b="0" i="0">
                <a:solidFill>
                  <a:srgbClr val="0033A0"/>
                </a:solidFill>
                <a:latin typeface="Helvetica" pitchFamily="2" charset="0"/>
              </a:defRPr>
            </a:lvl2pPr>
            <a:lvl3pPr marL="1257269" indent="-342891" algn="l">
              <a:buFont typeface="Wingdings" pitchFamily="2" charset="2"/>
              <a:buChar char="§"/>
              <a:defRPr sz="1800" b="0" i="0">
                <a:solidFill>
                  <a:srgbClr val="0033A0"/>
                </a:solidFill>
                <a:latin typeface="Helvetica" pitchFamily="2" charset="0"/>
              </a:defRPr>
            </a:lvl3pPr>
            <a:lvl4pPr marL="1657309" indent="-285744" algn="l">
              <a:buFont typeface="Wingdings" pitchFamily="2" charset="2"/>
              <a:buChar char="§"/>
              <a:defRPr sz="1600" b="0" i="0">
                <a:solidFill>
                  <a:srgbClr val="0033A0"/>
                </a:solidFill>
                <a:latin typeface="Helvetica" pitchFamily="2" charset="0"/>
              </a:defRPr>
            </a:lvl4pPr>
            <a:lvl5pPr marL="2114498" indent="-285744" algn="l">
              <a:buFont typeface="Wingdings" pitchFamily="2" charset="2"/>
              <a:buChar char="§"/>
              <a:defRPr sz="1600" b="0" i="0">
                <a:solidFill>
                  <a:srgbClr val="0033A0"/>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B0FA85E-7020-944A-93D6-38523D0FA761}"/>
              </a:ext>
            </a:extLst>
          </p:cNvPr>
          <p:cNvSpPr>
            <a:spLocks noGrp="1"/>
          </p:cNvSpPr>
          <p:nvPr>
            <p:ph type="title"/>
          </p:nvPr>
        </p:nvSpPr>
        <p:spPr>
          <a:xfrm>
            <a:off x="777240" y="517363"/>
            <a:ext cx="10637520" cy="854240"/>
          </a:xfrm>
          <a:prstGeom prst="rect">
            <a:avLst/>
          </a:prstGeom>
        </p:spPr>
        <p:txBody>
          <a:bodyPr>
            <a:normAutofit/>
          </a:bodyPr>
          <a:lstStyle>
            <a:lvl1pPr algn="ctr">
              <a:defRPr sz="3600" baseline="0">
                <a:solidFill>
                  <a:schemeClr val="tx1"/>
                </a:solidFill>
              </a:defRPr>
            </a:lvl1pPr>
          </a:lstStyle>
          <a:p>
            <a:r>
              <a:rPr lang="en-US"/>
              <a:t>Click to edit Master title style</a:t>
            </a:r>
            <a:endParaRPr lang="en-US" dirty="0"/>
          </a:p>
        </p:txBody>
      </p:sp>
      <p:sp>
        <p:nvSpPr>
          <p:cNvPr id="16" name="Date Placeholder 2">
            <a:extLst>
              <a:ext uri="{FF2B5EF4-FFF2-40B4-BE49-F238E27FC236}">
                <a16:creationId xmlns:a16="http://schemas.microsoft.com/office/drawing/2014/main" id="{4F0B0244-DDA8-354B-831E-B982B73B5A13}"/>
              </a:ext>
            </a:extLst>
          </p:cNvPr>
          <p:cNvSpPr>
            <a:spLocks noGrp="1"/>
          </p:cNvSpPr>
          <p:nvPr>
            <p:ph type="dt" sz="half" idx="10"/>
          </p:nvPr>
        </p:nvSpPr>
        <p:spPr>
          <a:xfrm>
            <a:off x="9183436" y="6450023"/>
            <a:ext cx="843219" cy="365125"/>
          </a:xfrm>
          <a:prstGeom prst="rect">
            <a:avLst/>
          </a:prstGeom>
        </p:spPr>
        <p:txBody>
          <a:bodyPr/>
          <a:lstStyle/>
          <a:p>
            <a:fld id="{4067DEB8-8EE7-8C4F-8D0A-D2FDC8E7669E}" type="datetime1">
              <a:rPr lang="en-US" smtClean="0">
                <a:latin typeface="Helvetica" pitchFamily="2" charset="0"/>
              </a:rPr>
              <a:t>6/27/23</a:t>
            </a:fld>
            <a:endParaRPr lang="en-US" dirty="0">
              <a:latin typeface="Helvetica" pitchFamily="2" charset="0"/>
            </a:endParaRPr>
          </a:p>
        </p:txBody>
      </p:sp>
      <p:sp>
        <p:nvSpPr>
          <p:cNvPr id="17" name="Footer Placeholder 3">
            <a:extLst>
              <a:ext uri="{FF2B5EF4-FFF2-40B4-BE49-F238E27FC236}">
                <a16:creationId xmlns:a16="http://schemas.microsoft.com/office/drawing/2014/main" id="{AE4EE142-64BB-C541-B03B-A0D0D0FAAAAF}"/>
              </a:ext>
            </a:extLst>
          </p:cNvPr>
          <p:cNvSpPr>
            <a:spLocks noGrp="1"/>
          </p:cNvSpPr>
          <p:nvPr>
            <p:ph type="ftr" sz="quarter" idx="11"/>
          </p:nvPr>
        </p:nvSpPr>
        <p:spPr>
          <a:xfrm>
            <a:off x="1372865" y="6442874"/>
            <a:ext cx="4691605" cy="365125"/>
          </a:xfrm>
          <a:prstGeom prst="rect">
            <a:avLst/>
          </a:prstGeom>
        </p:spPr>
        <p:txBody>
          <a:bodyPr/>
          <a:lstStyle/>
          <a:p>
            <a:r>
              <a:rPr lang="en-US"/>
              <a:t>Edit footer to add department / title name</a:t>
            </a:r>
            <a:endParaRPr lang="en-US" dirty="0"/>
          </a:p>
        </p:txBody>
      </p:sp>
      <p:sp>
        <p:nvSpPr>
          <p:cNvPr id="18" name="Slide Number Placeholder 4">
            <a:extLst>
              <a:ext uri="{FF2B5EF4-FFF2-40B4-BE49-F238E27FC236}">
                <a16:creationId xmlns:a16="http://schemas.microsoft.com/office/drawing/2014/main" id="{D47CC76F-1256-034D-9B97-4F8365FA9B41}"/>
              </a:ext>
            </a:extLst>
          </p:cNvPr>
          <p:cNvSpPr>
            <a:spLocks noGrp="1"/>
          </p:cNvSpPr>
          <p:nvPr>
            <p:ph type="sldNum" sz="quarter" idx="12"/>
          </p:nvPr>
        </p:nvSpPr>
        <p:spPr>
          <a:xfrm>
            <a:off x="9960528" y="6450023"/>
            <a:ext cx="460552" cy="365125"/>
          </a:xfrm>
          <a:prstGeom prst="rect">
            <a:avLst/>
          </a:prstGeom>
        </p:spPr>
        <p:txBody>
          <a:bodyPr/>
          <a:lstStyle/>
          <a:p>
            <a:fld id="{8A16B8CB-D56F-2744-807F-154426EF1DF6}" type="slidenum">
              <a:rPr lang="en-US" smtClean="0"/>
              <a:pPr/>
              <a:t>‹#›</a:t>
            </a:fld>
            <a:endParaRPr lang="en-US" dirty="0"/>
          </a:p>
        </p:txBody>
      </p:sp>
    </p:spTree>
    <p:extLst>
      <p:ext uri="{BB962C8B-B14F-4D97-AF65-F5344CB8AC3E}">
        <p14:creationId xmlns:p14="http://schemas.microsoft.com/office/powerpoint/2010/main" val="1285028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7C9EE3-2405-8C46-8F1C-9CB7FA23A11D}"/>
              </a:ext>
            </a:extLst>
          </p:cNvPr>
          <p:cNvSpPr>
            <a:spLocks noGrp="1"/>
          </p:cNvSpPr>
          <p:nvPr>
            <p:ph type="title"/>
          </p:nvPr>
        </p:nvSpPr>
        <p:spPr>
          <a:xfrm>
            <a:off x="777240" y="517363"/>
            <a:ext cx="10637520" cy="854240"/>
          </a:xfrm>
          <a:prstGeom prst="rect">
            <a:avLst/>
          </a:prstGeom>
        </p:spPr>
        <p:txBody>
          <a:bodyPr>
            <a:normAutofit/>
          </a:bodyPr>
          <a:lstStyle>
            <a:lvl1pPr algn="ctr">
              <a:defRPr sz="3600" baseline="0">
                <a:solidFill>
                  <a:schemeClr val="tx1"/>
                </a:solidFill>
              </a:defRPr>
            </a:lvl1pPr>
          </a:lstStyle>
          <a:p>
            <a:r>
              <a:rPr lang="en-US"/>
              <a:t>Click to edit Master title style</a:t>
            </a:r>
            <a:endParaRPr lang="en-US" dirty="0"/>
          </a:p>
        </p:txBody>
      </p:sp>
      <p:sp>
        <p:nvSpPr>
          <p:cNvPr id="14" name="Date Placeholder 2">
            <a:extLst>
              <a:ext uri="{FF2B5EF4-FFF2-40B4-BE49-F238E27FC236}">
                <a16:creationId xmlns:a16="http://schemas.microsoft.com/office/drawing/2014/main" id="{54330CA1-C44D-C84F-9915-8950D209D956}"/>
              </a:ext>
            </a:extLst>
          </p:cNvPr>
          <p:cNvSpPr>
            <a:spLocks noGrp="1"/>
          </p:cNvSpPr>
          <p:nvPr>
            <p:ph type="dt" sz="half" idx="10"/>
          </p:nvPr>
        </p:nvSpPr>
        <p:spPr>
          <a:xfrm>
            <a:off x="9183436" y="6450023"/>
            <a:ext cx="843219" cy="365125"/>
          </a:xfrm>
          <a:prstGeom prst="rect">
            <a:avLst/>
          </a:prstGeom>
        </p:spPr>
        <p:txBody>
          <a:bodyPr/>
          <a:lstStyle/>
          <a:p>
            <a:fld id="{4067DEB8-8EE7-8C4F-8D0A-D2FDC8E7669E}" type="datetime1">
              <a:rPr lang="en-US" smtClean="0">
                <a:latin typeface="Helvetica" pitchFamily="2" charset="0"/>
              </a:rPr>
              <a:t>6/27/23</a:t>
            </a:fld>
            <a:endParaRPr lang="en-US" dirty="0">
              <a:latin typeface="Helvetica" pitchFamily="2" charset="0"/>
            </a:endParaRPr>
          </a:p>
        </p:txBody>
      </p:sp>
      <p:sp>
        <p:nvSpPr>
          <p:cNvPr id="15" name="Footer Placeholder 3">
            <a:extLst>
              <a:ext uri="{FF2B5EF4-FFF2-40B4-BE49-F238E27FC236}">
                <a16:creationId xmlns:a16="http://schemas.microsoft.com/office/drawing/2014/main" id="{76FCA695-0ECC-AC44-B73B-FF825B1C618E}"/>
              </a:ext>
            </a:extLst>
          </p:cNvPr>
          <p:cNvSpPr>
            <a:spLocks noGrp="1"/>
          </p:cNvSpPr>
          <p:nvPr>
            <p:ph type="ftr" sz="quarter" idx="11"/>
          </p:nvPr>
        </p:nvSpPr>
        <p:spPr>
          <a:xfrm>
            <a:off x="1372865" y="6442874"/>
            <a:ext cx="4691605" cy="365125"/>
          </a:xfrm>
          <a:prstGeom prst="rect">
            <a:avLst/>
          </a:prstGeom>
        </p:spPr>
        <p:txBody>
          <a:bodyPr/>
          <a:lstStyle/>
          <a:p>
            <a:r>
              <a:rPr lang="en-US"/>
              <a:t>Edit footer to add department / title name</a:t>
            </a:r>
            <a:endParaRPr lang="en-US" dirty="0"/>
          </a:p>
        </p:txBody>
      </p:sp>
      <p:sp>
        <p:nvSpPr>
          <p:cNvPr id="16" name="Slide Number Placeholder 4">
            <a:extLst>
              <a:ext uri="{FF2B5EF4-FFF2-40B4-BE49-F238E27FC236}">
                <a16:creationId xmlns:a16="http://schemas.microsoft.com/office/drawing/2014/main" id="{BE64D6BC-B304-4644-A724-A84DE862B698}"/>
              </a:ext>
            </a:extLst>
          </p:cNvPr>
          <p:cNvSpPr>
            <a:spLocks noGrp="1"/>
          </p:cNvSpPr>
          <p:nvPr>
            <p:ph type="sldNum" sz="quarter" idx="12"/>
          </p:nvPr>
        </p:nvSpPr>
        <p:spPr>
          <a:xfrm>
            <a:off x="9960528" y="6450023"/>
            <a:ext cx="460552" cy="365125"/>
          </a:xfrm>
          <a:prstGeom prst="rect">
            <a:avLst/>
          </a:prstGeom>
        </p:spPr>
        <p:txBody>
          <a:bodyPr/>
          <a:lstStyle/>
          <a:p>
            <a:fld id="{8A16B8CB-D56F-2744-807F-154426EF1DF6}" type="slidenum">
              <a:rPr lang="en-US" smtClean="0"/>
              <a:pPr/>
              <a:t>‹#›</a:t>
            </a:fld>
            <a:endParaRPr lang="en-US" dirty="0"/>
          </a:p>
        </p:txBody>
      </p:sp>
    </p:spTree>
    <p:extLst>
      <p:ext uri="{BB962C8B-B14F-4D97-AF65-F5344CB8AC3E}">
        <p14:creationId xmlns:p14="http://schemas.microsoft.com/office/powerpoint/2010/main" val="118442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62C740-F8C1-FF46-8CA9-BD5F4BF0A50F}"/>
              </a:ext>
            </a:extLst>
          </p:cNvPr>
          <p:cNvSpPr>
            <a:spLocks noGrp="1"/>
          </p:cNvSpPr>
          <p:nvPr>
            <p:ph type="dt" sz="half" idx="10"/>
          </p:nvPr>
        </p:nvSpPr>
        <p:spPr>
          <a:xfrm>
            <a:off x="9198996" y="6446291"/>
            <a:ext cx="843219" cy="365125"/>
          </a:xfrm>
          <a:prstGeom prst="rect">
            <a:avLst/>
          </a:prstGeom>
        </p:spPr>
        <p:txBody>
          <a:bodyPr/>
          <a:lstStyle>
            <a:lvl1pPr>
              <a:defRPr b="0" i="0">
                <a:latin typeface="Helvetica" pitchFamily="2" charset="0"/>
              </a:defRPr>
            </a:lvl1pPr>
          </a:lstStyle>
          <a:p>
            <a:fld id="{6D56DF8E-A258-7144-8E54-7BB18F4B4455}" type="datetime1">
              <a:rPr lang="en-US" smtClean="0"/>
              <a:t>6/27/23</a:t>
            </a:fld>
            <a:endParaRPr lang="en-US" dirty="0"/>
          </a:p>
        </p:txBody>
      </p:sp>
      <p:sp>
        <p:nvSpPr>
          <p:cNvPr id="3" name="Footer Placeholder 2">
            <a:extLst>
              <a:ext uri="{FF2B5EF4-FFF2-40B4-BE49-F238E27FC236}">
                <a16:creationId xmlns:a16="http://schemas.microsoft.com/office/drawing/2014/main" id="{D1E1F79D-61BE-A741-9261-0739EE055BE4}"/>
              </a:ext>
            </a:extLst>
          </p:cNvPr>
          <p:cNvSpPr>
            <a:spLocks noGrp="1"/>
          </p:cNvSpPr>
          <p:nvPr>
            <p:ph type="ftr" sz="quarter" idx="11"/>
          </p:nvPr>
        </p:nvSpPr>
        <p:spPr>
          <a:xfrm>
            <a:off x="1195291" y="6447155"/>
            <a:ext cx="4644102" cy="365125"/>
          </a:xfrm>
          <a:prstGeom prst="rect">
            <a:avLst/>
          </a:prstGeom>
        </p:spPr>
        <p:txBody>
          <a:bodyPr/>
          <a:lstStyle/>
          <a:p>
            <a:r>
              <a:rPr lang="en-US"/>
              <a:t>Edit footer to add department / title name</a:t>
            </a:r>
          </a:p>
        </p:txBody>
      </p:sp>
      <p:sp>
        <p:nvSpPr>
          <p:cNvPr id="4" name="Slide Number Placeholder 3">
            <a:extLst>
              <a:ext uri="{FF2B5EF4-FFF2-40B4-BE49-F238E27FC236}">
                <a16:creationId xmlns:a16="http://schemas.microsoft.com/office/drawing/2014/main" id="{F069ACF0-3D9F-FB45-A2F7-2DEB25642522}"/>
              </a:ext>
            </a:extLst>
          </p:cNvPr>
          <p:cNvSpPr>
            <a:spLocks noGrp="1"/>
          </p:cNvSpPr>
          <p:nvPr>
            <p:ph type="sldNum" sz="quarter" idx="12"/>
          </p:nvPr>
        </p:nvSpPr>
        <p:spPr>
          <a:xfrm>
            <a:off x="9964658" y="6446291"/>
            <a:ext cx="460552" cy="365125"/>
          </a:xfrm>
          <a:prstGeom prst="rect">
            <a:avLst/>
          </a:prstGeom>
        </p:spPr>
        <p:txBody>
          <a:bodyPr/>
          <a:lstStyle/>
          <a:p>
            <a:fld id="{8A16B8CB-D56F-2744-807F-154426EF1DF6}" type="slidenum">
              <a:rPr lang="en-US" smtClean="0"/>
              <a:t>‹#›</a:t>
            </a:fld>
            <a:endParaRPr lang="en-US"/>
          </a:p>
        </p:txBody>
      </p:sp>
      <p:sp>
        <p:nvSpPr>
          <p:cNvPr id="6" name="Title 1">
            <a:extLst>
              <a:ext uri="{FF2B5EF4-FFF2-40B4-BE49-F238E27FC236}">
                <a16:creationId xmlns:a16="http://schemas.microsoft.com/office/drawing/2014/main" id="{180F86FC-35DC-2846-A754-69CEAC934471}"/>
              </a:ext>
            </a:extLst>
          </p:cNvPr>
          <p:cNvSpPr>
            <a:spLocks noGrp="1"/>
          </p:cNvSpPr>
          <p:nvPr>
            <p:ph type="title"/>
          </p:nvPr>
        </p:nvSpPr>
        <p:spPr>
          <a:xfrm>
            <a:off x="777240" y="517363"/>
            <a:ext cx="10637520" cy="854240"/>
          </a:xfrm>
          <a:prstGeom prst="rect">
            <a:avLst/>
          </a:prstGeom>
        </p:spPr>
        <p:txBody>
          <a:bodyPr>
            <a:normAutofit/>
          </a:bodyPr>
          <a:lstStyle>
            <a:lvl1pPr algn="ctr">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62503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5DF2674-7339-C84F-B2D7-B4544D96B62B}"/>
              </a:ext>
            </a:extLst>
          </p:cNvPr>
          <p:cNvCxnSpPr/>
          <p:nvPr userDrawn="1"/>
        </p:nvCxnSpPr>
        <p:spPr>
          <a:xfrm>
            <a:off x="9924902" y="6446291"/>
            <a:ext cx="0" cy="36512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Title Placeholder 2">
            <a:extLst>
              <a:ext uri="{FF2B5EF4-FFF2-40B4-BE49-F238E27FC236}">
                <a16:creationId xmlns:a16="http://schemas.microsoft.com/office/drawing/2014/main" id="{591F91CF-C10E-E7AB-8647-289AAB0CF5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88339818"/>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49" r:id="rId3"/>
    <p:sldLayoutId id="2147483652" r:id="rId4"/>
    <p:sldLayoutId id="2147483656" r:id="rId5"/>
    <p:sldLayoutId id="2147483660" r:id="rId6"/>
    <p:sldLayoutId id="2147483659" r:id="rId7"/>
  </p:sldLayoutIdLst>
  <p:hf hdr="0"/>
  <p:txStyles>
    <p:titleStyle>
      <a:lvl1pPr algn="l" defTabSz="914377" rtl="0" eaLnBrk="1" latinLnBrk="0" hangingPunct="1">
        <a:lnSpc>
          <a:spcPct val="90000"/>
        </a:lnSpc>
        <a:spcBef>
          <a:spcPct val="0"/>
        </a:spcBef>
        <a:buNone/>
        <a:defRPr sz="6000" b="0" i="0" kern="1200" cap="all" baseline="0">
          <a:solidFill>
            <a:schemeClr val="bg1"/>
          </a:solidFill>
          <a:latin typeface="Arial Black" panose="020B0604020202020204" pitchFamily="34" charset="0"/>
          <a:ea typeface="+mj-ea"/>
          <a:cs typeface="+mj-cs"/>
        </a:defRPr>
      </a:lvl1pPr>
    </p:titleStyle>
    <p:bodyStyle>
      <a:lvl1pPr marL="0" indent="0" algn="l" defTabSz="914377" rtl="0" eaLnBrk="1" latinLnBrk="0" hangingPunct="1">
        <a:lnSpc>
          <a:spcPct val="90000"/>
        </a:lnSpc>
        <a:spcBef>
          <a:spcPts val="1000"/>
        </a:spcBef>
        <a:buFontTx/>
        <a:buNone/>
        <a:defRPr sz="2800" b="0" i="0" kern="1200" cap="all" baseline="0">
          <a:solidFill>
            <a:schemeClr val="bg2"/>
          </a:solidFill>
          <a:latin typeface="Helvetica" pitchFamily="2" charset="0"/>
          <a:ea typeface="+mn-ea"/>
          <a:cs typeface="+mn-cs"/>
        </a:defRPr>
      </a:lvl1pPr>
      <a:lvl2pPr marL="457189" indent="0" algn="ctr" defTabSz="914377" rtl="0" eaLnBrk="1" latinLnBrk="0" hangingPunct="1">
        <a:lnSpc>
          <a:spcPct val="90000"/>
        </a:lnSpc>
        <a:spcBef>
          <a:spcPts val="500"/>
        </a:spcBef>
        <a:buFontTx/>
        <a:buNone/>
        <a:defRPr sz="2400" kern="1200">
          <a:solidFill>
            <a:schemeClr val="bg2"/>
          </a:solidFill>
          <a:latin typeface="+mn-lt"/>
          <a:ea typeface="+mn-ea"/>
          <a:cs typeface="+mn-cs"/>
        </a:defRPr>
      </a:lvl2pPr>
      <a:lvl3pPr marL="914377" indent="0" algn="ctr" defTabSz="914377" rtl="0" eaLnBrk="1" latinLnBrk="0" hangingPunct="1">
        <a:lnSpc>
          <a:spcPct val="90000"/>
        </a:lnSpc>
        <a:spcBef>
          <a:spcPts val="500"/>
        </a:spcBef>
        <a:buFontTx/>
        <a:buNone/>
        <a:defRPr sz="2000" kern="1200">
          <a:solidFill>
            <a:schemeClr val="bg2"/>
          </a:solidFill>
          <a:latin typeface="+mn-lt"/>
          <a:ea typeface="+mn-ea"/>
          <a:cs typeface="+mn-cs"/>
        </a:defRPr>
      </a:lvl3pPr>
      <a:lvl4pPr marL="1371566" indent="0" algn="ctr" defTabSz="914377" rtl="0" eaLnBrk="1" latinLnBrk="0" hangingPunct="1">
        <a:lnSpc>
          <a:spcPct val="90000"/>
        </a:lnSpc>
        <a:spcBef>
          <a:spcPts val="500"/>
        </a:spcBef>
        <a:buFontTx/>
        <a:buNone/>
        <a:defRPr sz="1800" kern="1200">
          <a:solidFill>
            <a:schemeClr val="bg2"/>
          </a:solidFill>
          <a:latin typeface="+mn-lt"/>
          <a:ea typeface="+mn-ea"/>
          <a:cs typeface="+mn-cs"/>
        </a:defRPr>
      </a:lvl4pPr>
      <a:lvl5pPr marL="1828754" indent="0" algn="ctr" defTabSz="914377" rtl="0" eaLnBrk="1" latinLnBrk="0" hangingPunct="1">
        <a:lnSpc>
          <a:spcPct val="90000"/>
        </a:lnSpc>
        <a:spcBef>
          <a:spcPts val="500"/>
        </a:spcBef>
        <a:buFontTx/>
        <a:buNone/>
        <a:defRPr sz="18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khan.github.io/tota11y"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hyperlink" Target="https://webaim.org/resources/quickref/"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5.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hyperlink" Target="https://web.dev/how-to-review/" TargetMode="External"/><Relationship Id="rId13" Type="http://schemas.openxmlformats.org/officeDocument/2006/relationships/image" Target="../media/image4.png"/><Relationship Id="rId3" Type="http://schemas.openxmlformats.org/officeDocument/2006/relationships/hyperlink" Target="https://webaim.org/resources/quickref/" TargetMode="External"/><Relationship Id="rId7" Type="http://schemas.openxmlformats.org/officeDocument/2006/relationships/hyperlink" Target="https://www.w3.org/WAI/WCAG21/quickref/" TargetMode="External"/><Relationship Id="rId12" Type="http://schemas.openxmlformats.org/officeDocument/2006/relationships/hyperlink" Target="https://theqalead.com/tools/best-web-accessibility-testing-tool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w3.org/TR/wai-aria-1.1/" TargetMode="External"/><Relationship Id="rId11" Type="http://schemas.openxmlformats.org/officeDocument/2006/relationships/hyperlink" Target="https://s42509.pcdn.co/wp-content/uploads/2022/12/WCAG-Checklist.pdf" TargetMode="External"/><Relationship Id="rId5" Type="http://schemas.openxmlformats.org/officeDocument/2006/relationships/hyperlink" Target="https://developer.mozilla.org/en-US/docs/Web/Accessibility/ARIA" TargetMode="External"/><Relationship Id="rId10" Type="http://schemas.openxmlformats.org/officeDocument/2006/relationships/hyperlink" Target="https://journal.code4lib.org/articles/12697" TargetMode="External"/><Relationship Id="rId4" Type="http://schemas.openxmlformats.org/officeDocument/2006/relationships/hyperlink" Target="https://webaim.org/standards/wcag/checklist" TargetMode="External"/><Relationship Id="rId9" Type="http://schemas.openxmlformats.org/officeDocument/2006/relationships/hyperlink" Target="https://www.w3.org/TR/WCAG20-TECHS/complete.html" TargetMode="External"/><Relationship Id="rId1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hyperlink" Target="https://www.w3.org/TR/WCAG21/"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webaim.org/resources/quickref/"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section508.gov/manage/laws-and-policies/" TargetMode="External"/><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www.legislation.gov.uk/uksi/2018/852/contents/made" TargetMode="External"/><Relationship Id="rId5" Type="http://schemas.openxmlformats.org/officeDocument/2006/relationships/hyperlink" Target="https://digital-strategy.ec.europa.eu/en/policies/web-accessibility" TargetMode="External"/><Relationship Id="rId4" Type="http://schemas.openxmlformats.org/officeDocument/2006/relationships/hyperlink" Target="https://www.ada.gov/resources/web-guidance/#:~:text=Since%201996%2C%20the%20Department%20of,ADA%20applies%20to%20web%20conten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knowledge.exlibrisgroup.com/Cross-Product/Security/Policies/Accessibility" TargetMode="External"/><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hyperlink" Target="https://www.w3.org/WAI/standards-guidelines/atag/" TargetMode="External"/><Relationship Id="rId4" Type="http://schemas.openxmlformats.org/officeDocument/2006/relationships/hyperlink" Target="https://accessibility.oit.ncsu.edu/it-accessibility-at-nc-state/developers/accessibility-handbook/overview-understanding-the-nature-of-what-is-required-to-design-accessibly/voluntary-product-accessibility-template-vpa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s://www.w3.org/TR/wai-aria-1.1"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4086-421E-9C47-8629-382F2C02D0AF}"/>
              </a:ext>
            </a:extLst>
          </p:cNvPr>
          <p:cNvSpPr>
            <a:spLocks noGrp="1"/>
          </p:cNvSpPr>
          <p:nvPr>
            <p:ph type="title" idx="4294967295"/>
          </p:nvPr>
        </p:nvSpPr>
        <p:spPr>
          <a:xfrm>
            <a:off x="246856" y="318873"/>
            <a:ext cx="5925344" cy="1819894"/>
          </a:xfrm>
          <a:prstGeom prst="rect">
            <a:avLst/>
          </a:prstGeom>
        </p:spPr>
        <p:txBody>
          <a:bodyPr>
            <a:normAutofit/>
          </a:bodyPr>
          <a:lstStyle/>
          <a:p>
            <a:r>
              <a:rPr lang="en-US" sz="4000" cap="none" dirty="0"/>
              <a:t>Investigating Web Accessibility: Primo</a:t>
            </a:r>
          </a:p>
        </p:txBody>
      </p:sp>
      <p:sp>
        <p:nvSpPr>
          <p:cNvPr id="3" name="Content Placeholder 2">
            <a:extLst>
              <a:ext uri="{FF2B5EF4-FFF2-40B4-BE49-F238E27FC236}">
                <a16:creationId xmlns:a16="http://schemas.microsoft.com/office/drawing/2014/main" id="{4E459C6F-ECC6-AA47-99B8-36EBA5FA416A}"/>
              </a:ext>
            </a:extLst>
          </p:cNvPr>
          <p:cNvSpPr>
            <a:spLocks noGrp="1"/>
          </p:cNvSpPr>
          <p:nvPr>
            <p:ph idx="4294967295"/>
          </p:nvPr>
        </p:nvSpPr>
        <p:spPr>
          <a:xfrm>
            <a:off x="280854" y="3908071"/>
            <a:ext cx="5844852" cy="2113772"/>
          </a:xfrm>
          <a:prstGeom prst="rect">
            <a:avLst/>
          </a:prstGeom>
          <a:solidFill>
            <a:srgbClr val="0033A0"/>
          </a:solidFill>
        </p:spPr>
        <p:txBody>
          <a:bodyPr/>
          <a:lstStyle/>
          <a:p>
            <a:r>
              <a:rPr lang="en-US" b="1" cap="none" dirty="0">
                <a:solidFill>
                  <a:schemeClr val="bg1"/>
                </a:solidFill>
              </a:rPr>
              <a:t>Cindi Blyberg (she / they)</a:t>
            </a:r>
          </a:p>
          <a:p>
            <a:r>
              <a:rPr lang="en-US" b="1" cap="none" dirty="0">
                <a:solidFill>
                  <a:schemeClr val="bg1"/>
                </a:solidFill>
              </a:rPr>
              <a:t>Digital Strategies &amp; Technology</a:t>
            </a:r>
          </a:p>
          <a:p>
            <a:r>
              <a:rPr lang="en-US" b="1" cap="none" dirty="0">
                <a:solidFill>
                  <a:schemeClr val="bg1"/>
                </a:solidFill>
              </a:rPr>
              <a:t>University of Kentucky Libraries</a:t>
            </a:r>
          </a:p>
          <a:p>
            <a:r>
              <a:rPr lang="en-US" b="1" cap="none" dirty="0" err="1">
                <a:solidFill>
                  <a:schemeClr val="bg1"/>
                </a:solidFill>
              </a:rPr>
              <a:t>cindi.blyberg@uky.edu</a:t>
            </a:r>
            <a:endParaRPr lang="en-US" b="1" cap="none" dirty="0">
              <a:solidFill>
                <a:schemeClr val="bg1"/>
              </a:solidFill>
            </a:endParaRPr>
          </a:p>
        </p:txBody>
      </p:sp>
      <p:sp>
        <p:nvSpPr>
          <p:cNvPr id="4" name="Date Placeholder 3">
            <a:extLst>
              <a:ext uri="{FF2B5EF4-FFF2-40B4-BE49-F238E27FC236}">
                <a16:creationId xmlns:a16="http://schemas.microsoft.com/office/drawing/2014/main" id="{858E4516-D517-3844-9094-5B5A0FDAB5EF}"/>
              </a:ext>
            </a:extLst>
          </p:cNvPr>
          <p:cNvSpPr>
            <a:spLocks noGrp="1"/>
          </p:cNvSpPr>
          <p:nvPr>
            <p:ph type="dt" sz="half" idx="4294967295"/>
          </p:nvPr>
        </p:nvSpPr>
        <p:spPr>
          <a:xfrm>
            <a:off x="9183436" y="6450023"/>
            <a:ext cx="843219" cy="365125"/>
          </a:xfrm>
          <a:prstGeom prst="rect">
            <a:avLst/>
          </a:prstGeom>
        </p:spPr>
        <p:txBody>
          <a:bodyPr/>
          <a:lstStyle/>
          <a:p>
            <a:fld id="{9B42D4BD-2350-BD41-BBB5-F65697F3306D}" type="datetime1">
              <a:rPr lang="en-US" smtClean="0">
                <a:latin typeface="Helvetica" pitchFamily="2" charset="0"/>
              </a:rPr>
              <a:t>6/27/23</a:t>
            </a:fld>
            <a:endParaRPr lang="en-US" dirty="0">
              <a:latin typeface="Helvetica" pitchFamily="2" charset="0"/>
            </a:endParaRPr>
          </a:p>
        </p:txBody>
      </p:sp>
      <p:sp>
        <p:nvSpPr>
          <p:cNvPr id="5" name="Footer Placeholder 4">
            <a:extLst>
              <a:ext uri="{FF2B5EF4-FFF2-40B4-BE49-F238E27FC236}">
                <a16:creationId xmlns:a16="http://schemas.microsoft.com/office/drawing/2014/main" id="{8FDBDDBF-7AD5-6F41-9E3C-6F5FC3610BAF}"/>
              </a:ext>
            </a:extLst>
          </p:cNvPr>
          <p:cNvSpPr>
            <a:spLocks noGrp="1"/>
          </p:cNvSpPr>
          <p:nvPr>
            <p:ph type="ftr" sz="quarter" idx="4294967295"/>
          </p:nvPr>
        </p:nvSpPr>
        <p:spPr>
          <a:xfrm>
            <a:off x="3288890" y="6463379"/>
            <a:ext cx="3601487" cy="365125"/>
          </a:xfrm>
          <a:prstGeom prst="rect">
            <a:avLst/>
          </a:prstGeom>
        </p:spPr>
        <p:txBody>
          <a:bodyPr/>
          <a:lstStyle/>
          <a:p>
            <a:pPr algn="r"/>
            <a:r>
              <a:rPr lang="en-US" dirty="0" err="1"/>
              <a:t>eBUG</a:t>
            </a:r>
            <a:r>
              <a:rPr lang="en-US" dirty="0"/>
              <a:t> 2023 | June 16, 2023</a:t>
            </a:r>
          </a:p>
        </p:txBody>
      </p:sp>
      <p:sp>
        <p:nvSpPr>
          <p:cNvPr id="6" name="Slide Number Placeholder 5">
            <a:extLst>
              <a:ext uri="{FF2B5EF4-FFF2-40B4-BE49-F238E27FC236}">
                <a16:creationId xmlns:a16="http://schemas.microsoft.com/office/drawing/2014/main" id="{70A1AD12-4592-D74F-9CC1-53CA535AA3BA}"/>
              </a:ext>
            </a:extLst>
          </p:cNvPr>
          <p:cNvSpPr>
            <a:spLocks noGrp="1"/>
          </p:cNvSpPr>
          <p:nvPr>
            <p:ph type="sldNum" sz="quarter" idx="4294967295"/>
          </p:nvPr>
        </p:nvSpPr>
        <p:spPr>
          <a:xfrm>
            <a:off x="9960528" y="6450023"/>
            <a:ext cx="460552" cy="365125"/>
          </a:xfrm>
          <a:prstGeom prst="rect">
            <a:avLst/>
          </a:prstGeom>
        </p:spPr>
        <p:txBody>
          <a:bodyPr/>
          <a:lstStyle/>
          <a:p>
            <a:fld id="{8A16B8CB-D56F-2744-807F-154426EF1DF6}" type="slidenum">
              <a:rPr lang="en-US" smtClean="0"/>
              <a:pPr/>
              <a:t>1</a:t>
            </a:fld>
            <a:endParaRPr lang="en-US" dirty="0"/>
          </a:p>
        </p:txBody>
      </p:sp>
      <p:pic>
        <p:nvPicPr>
          <p:cNvPr id="8" name="Picture 7" descr="Students relaxing and studying on the west lawn of William T Young Library at the University of Kentucky">
            <a:extLst>
              <a:ext uri="{FF2B5EF4-FFF2-40B4-BE49-F238E27FC236}">
                <a16:creationId xmlns:a16="http://schemas.microsoft.com/office/drawing/2014/main" id="{73B1DC4E-17D4-38A5-6790-B40D4F28E154}"/>
              </a:ext>
            </a:extLst>
          </p:cNvPr>
          <p:cNvPicPr>
            <a:picLocks noChangeAspect="1"/>
          </p:cNvPicPr>
          <p:nvPr/>
        </p:nvPicPr>
        <p:blipFill rotWithShape="1">
          <a:blip r:embed="rId3"/>
          <a:srcRect b="13568"/>
          <a:stretch/>
        </p:blipFill>
        <p:spPr>
          <a:xfrm>
            <a:off x="6902245" y="-1"/>
            <a:ext cx="5289755" cy="6858001"/>
          </a:xfrm>
          <a:prstGeom prst="rect">
            <a:avLst/>
          </a:prstGeom>
        </p:spPr>
      </p:pic>
    </p:spTree>
    <p:extLst>
      <p:ext uri="{BB962C8B-B14F-4D97-AF65-F5344CB8AC3E}">
        <p14:creationId xmlns:p14="http://schemas.microsoft.com/office/powerpoint/2010/main" val="4227384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4C8A9-2757-A64C-ADCD-567C58BADE68}"/>
              </a:ext>
            </a:extLst>
          </p:cNvPr>
          <p:cNvSpPr>
            <a:spLocks noGrp="1"/>
          </p:cNvSpPr>
          <p:nvPr>
            <p:ph type="ctrTitle"/>
          </p:nvPr>
        </p:nvSpPr>
        <p:spPr/>
        <p:txBody>
          <a:bodyPr/>
          <a:lstStyle/>
          <a:p>
            <a:r>
              <a:rPr lang="en-US" cap="none" dirty="0"/>
              <a:t>Primo: </a:t>
            </a:r>
            <a:r>
              <a:rPr lang="en-US" cap="none" dirty="0">
                <a:hlinkClick r:id="rId3">
                  <a:extLst>
                    <a:ext uri="{A12FA001-AC4F-418D-AE19-62706E023703}">
                      <ahyp:hlinkClr xmlns:ahyp="http://schemas.microsoft.com/office/drawing/2018/hyperlinkcolor" val="tx"/>
                    </a:ext>
                  </a:extLst>
                </a:hlinkClick>
              </a:rPr>
              <a:t>Tota11y</a:t>
            </a:r>
            <a:endParaRPr lang="en-US" cap="none" dirty="0"/>
          </a:p>
        </p:txBody>
      </p:sp>
      <p:sp>
        <p:nvSpPr>
          <p:cNvPr id="3" name="Subtitle 2">
            <a:extLst>
              <a:ext uri="{FF2B5EF4-FFF2-40B4-BE49-F238E27FC236}">
                <a16:creationId xmlns:a16="http://schemas.microsoft.com/office/drawing/2014/main" id="{FF7A21BA-B1E5-3345-AEDD-E5C1E17570F1}"/>
              </a:ext>
            </a:extLst>
          </p:cNvPr>
          <p:cNvSpPr>
            <a:spLocks noGrp="1"/>
          </p:cNvSpPr>
          <p:nvPr>
            <p:ph type="subTitle" idx="1"/>
          </p:nvPr>
        </p:nvSpPr>
        <p:spPr/>
        <p:txBody>
          <a:bodyPr/>
          <a:lstStyle/>
          <a:p>
            <a:r>
              <a:rPr lang="en-US" cap="none" dirty="0"/>
              <a:t>(browser bookmarklet)</a:t>
            </a:r>
          </a:p>
        </p:txBody>
      </p:sp>
      <p:sp>
        <p:nvSpPr>
          <p:cNvPr id="4" name="Date Placeholder 3">
            <a:extLst>
              <a:ext uri="{FF2B5EF4-FFF2-40B4-BE49-F238E27FC236}">
                <a16:creationId xmlns:a16="http://schemas.microsoft.com/office/drawing/2014/main" id="{340DDD28-3C81-7E47-9FD2-22ABA6E41308}"/>
              </a:ext>
            </a:extLst>
          </p:cNvPr>
          <p:cNvSpPr>
            <a:spLocks noGrp="1"/>
          </p:cNvSpPr>
          <p:nvPr>
            <p:ph type="dt" sz="half" idx="4294967295"/>
          </p:nvPr>
        </p:nvSpPr>
        <p:spPr>
          <a:xfrm>
            <a:off x="9198996" y="6446291"/>
            <a:ext cx="843219" cy="365125"/>
          </a:xfrm>
          <a:prstGeom prst="rect">
            <a:avLst/>
          </a:prstGeom>
        </p:spPr>
        <p:txBody>
          <a:bodyPr/>
          <a:lstStyle/>
          <a:p>
            <a:fld id="{30090399-1C1E-BD4A-8E6A-FE5581517C0F}" type="datetime1">
              <a:rPr lang="en-US" smtClean="0"/>
              <a:t>6/27/23</a:t>
            </a:fld>
            <a:endParaRPr lang="en-US" dirty="0"/>
          </a:p>
        </p:txBody>
      </p:sp>
      <p:sp>
        <p:nvSpPr>
          <p:cNvPr id="6" name="Slide Number Placeholder 5">
            <a:extLst>
              <a:ext uri="{FF2B5EF4-FFF2-40B4-BE49-F238E27FC236}">
                <a16:creationId xmlns:a16="http://schemas.microsoft.com/office/drawing/2014/main" id="{C0C4435B-6D1E-004C-AC46-27EFB164E25D}"/>
              </a:ext>
            </a:extLst>
          </p:cNvPr>
          <p:cNvSpPr>
            <a:spLocks noGrp="1"/>
          </p:cNvSpPr>
          <p:nvPr>
            <p:ph type="sldNum" sz="quarter" idx="4294967295"/>
          </p:nvPr>
        </p:nvSpPr>
        <p:spPr>
          <a:xfrm>
            <a:off x="9964658" y="6446291"/>
            <a:ext cx="460552" cy="365125"/>
          </a:xfrm>
          <a:prstGeom prst="rect">
            <a:avLst/>
          </a:prstGeom>
        </p:spPr>
        <p:txBody>
          <a:bodyPr/>
          <a:lstStyle/>
          <a:p>
            <a:fld id="{8A16B8CB-D56F-2744-807F-154426EF1DF6}" type="slidenum">
              <a:rPr lang="en-US" smtClean="0"/>
              <a:t>10</a:t>
            </a:fld>
            <a:endParaRPr lang="en-US"/>
          </a:p>
        </p:txBody>
      </p:sp>
      <p:sp>
        <p:nvSpPr>
          <p:cNvPr id="5" name="Rectangle 4">
            <a:extLst>
              <a:ext uri="{FF2B5EF4-FFF2-40B4-BE49-F238E27FC236}">
                <a16:creationId xmlns:a16="http://schemas.microsoft.com/office/drawing/2014/main" id="{2A4102AA-A6AC-1946-D66D-A0DDF50BC357}"/>
              </a:ext>
            </a:extLst>
          </p:cNvPr>
          <p:cNvSpPr/>
          <p:nvPr/>
        </p:nvSpPr>
        <p:spPr>
          <a:xfrm>
            <a:off x="0" y="6400800"/>
            <a:ext cx="12192000" cy="457198"/>
          </a:xfrm>
          <a:prstGeom prst="rect">
            <a:avLst/>
          </a:prstGeom>
          <a:solidFill>
            <a:srgbClr val="0132A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30DAFEA-F6DF-0B16-453C-E4DAD4A57D16}"/>
              </a:ext>
            </a:extLst>
          </p:cNvPr>
          <p:cNvPicPr>
            <a:picLocks noChangeAspect="1"/>
          </p:cNvPicPr>
          <p:nvPr/>
        </p:nvPicPr>
        <p:blipFill>
          <a:blip r:embed="rId4"/>
          <a:stretch>
            <a:fillRect/>
          </a:stretch>
        </p:blipFill>
        <p:spPr>
          <a:xfrm>
            <a:off x="99593" y="6146198"/>
            <a:ext cx="1872679" cy="800290"/>
          </a:xfrm>
          <a:prstGeom prst="rect">
            <a:avLst/>
          </a:prstGeom>
        </p:spPr>
      </p:pic>
      <p:pic>
        <p:nvPicPr>
          <p:cNvPr id="8" name="Picture 7">
            <a:extLst>
              <a:ext uri="{FF2B5EF4-FFF2-40B4-BE49-F238E27FC236}">
                <a16:creationId xmlns:a16="http://schemas.microsoft.com/office/drawing/2014/main" id="{27FDCF38-9408-C895-4A85-EB24918E332C}"/>
              </a:ext>
            </a:extLst>
          </p:cNvPr>
          <p:cNvPicPr>
            <a:picLocks noChangeAspect="1"/>
          </p:cNvPicPr>
          <p:nvPr/>
        </p:nvPicPr>
        <p:blipFill>
          <a:blip r:embed="rId5"/>
          <a:stretch>
            <a:fillRect/>
          </a:stretch>
        </p:blipFill>
        <p:spPr>
          <a:xfrm>
            <a:off x="5580380" y="4399280"/>
            <a:ext cx="1168400" cy="1168400"/>
          </a:xfrm>
          <a:prstGeom prst="rect">
            <a:avLst/>
          </a:prstGeom>
        </p:spPr>
      </p:pic>
    </p:spTree>
    <p:extLst>
      <p:ext uri="{BB962C8B-B14F-4D97-AF65-F5344CB8AC3E}">
        <p14:creationId xmlns:p14="http://schemas.microsoft.com/office/powerpoint/2010/main" val="1150138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11</a:t>
            </a:fld>
            <a:endParaRPr lang="en-US"/>
          </a:p>
        </p:txBody>
      </p:sp>
      <p:pic>
        <p:nvPicPr>
          <p:cNvPr id="13" name="Picture 12">
            <a:extLst>
              <a:ext uri="{FF2B5EF4-FFF2-40B4-BE49-F238E27FC236}">
                <a16:creationId xmlns:a16="http://schemas.microsoft.com/office/drawing/2014/main" id="{035EC52D-1865-EAF8-92E8-2F9A6B5ADCCB}"/>
              </a:ext>
            </a:extLst>
          </p:cNvPr>
          <p:cNvPicPr>
            <a:picLocks noChangeAspect="1"/>
          </p:cNvPicPr>
          <p:nvPr/>
        </p:nvPicPr>
        <p:blipFill>
          <a:blip r:embed="rId3"/>
          <a:stretch>
            <a:fillRect/>
          </a:stretch>
        </p:blipFill>
        <p:spPr>
          <a:xfrm>
            <a:off x="0" y="6076335"/>
            <a:ext cx="12192000" cy="781665"/>
          </a:xfrm>
          <a:prstGeom prst="rect">
            <a:avLst/>
          </a:prstGeom>
        </p:spPr>
      </p:pic>
      <p:pic>
        <p:nvPicPr>
          <p:cNvPr id="14" name="Picture 13">
            <a:extLst>
              <a:ext uri="{FF2B5EF4-FFF2-40B4-BE49-F238E27FC236}">
                <a16:creationId xmlns:a16="http://schemas.microsoft.com/office/drawing/2014/main" id="{C92B1BC5-057F-A015-91C6-E903FD74F925}"/>
              </a:ext>
            </a:extLst>
          </p:cNvPr>
          <p:cNvPicPr>
            <a:picLocks noChangeAspect="1"/>
          </p:cNvPicPr>
          <p:nvPr/>
        </p:nvPicPr>
        <p:blipFill>
          <a:blip r:embed="rId4"/>
          <a:stretch>
            <a:fillRect/>
          </a:stretch>
        </p:blipFill>
        <p:spPr>
          <a:xfrm>
            <a:off x="99593" y="6146198"/>
            <a:ext cx="1872679" cy="800290"/>
          </a:xfrm>
          <a:prstGeom prst="rect">
            <a:avLst/>
          </a:prstGeom>
        </p:spPr>
      </p:pic>
      <p:pic>
        <p:nvPicPr>
          <p:cNvPr id="2" name="Picture 1" descr="The totally bookmarklet is activated on the Primo search page, and the &quot;contrast&quot; section is selected. Ratio numbers appear near bits of text on the screen. They are all green, indicating that they pass the contrast ratio test. ">
            <a:extLst>
              <a:ext uri="{FF2B5EF4-FFF2-40B4-BE49-F238E27FC236}">
                <a16:creationId xmlns:a16="http://schemas.microsoft.com/office/drawing/2014/main" id="{DDC96285-4CB4-AD74-837B-7D9A6562511D}"/>
              </a:ext>
            </a:extLst>
          </p:cNvPr>
          <p:cNvPicPr>
            <a:picLocks noChangeAspect="1"/>
          </p:cNvPicPr>
          <p:nvPr/>
        </p:nvPicPr>
        <p:blipFill>
          <a:blip r:embed="rId5"/>
          <a:stretch>
            <a:fillRect/>
          </a:stretch>
        </p:blipFill>
        <p:spPr>
          <a:xfrm>
            <a:off x="22302" y="22301"/>
            <a:ext cx="10983952" cy="6037437"/>
          </a:xfrm>
          <a:prstGeom prst="rect">
            <a:avLst/>
          </a:prstGeom>
        </p:spPr>
      </p:pic>
      <p:sp>
        <p:nvSpPr>
          <p:cNvPr id="3" name="Rectangle 2">
            <a:extLst>
              <a:ext uri="{FF2B5EF4-FFF2-40B4-BE49-F238E27FC236}">
                <a16:creationId xmlns:a16="http://schemas.microsoft.com/office/drawing/2014/main" id="{74ACA7AE-D2AB-978A-BDCF-F334CCEA81FC}"/>
              </a:ext>
            </a:extLst>
          </p:cNvPr>
          <p:cNvSpPr/>
          <p:nvPr/>
        </p:nvSpPr>
        <p:spPr>
          <a:xfrm>
            <a:off x="3641544" y="4046425"/>
            <a:ext cx="6506066" cy="1250404"/>
          </a:xfrm>
          <a:prstGeom prst="rect">
            <a:avLst/>
          </a:prstGeom>
          <a:solidFill>
            <a:schemeClr val="bg1"/>
          </a:solid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10000"/>
                  </a:schemeClr>
                </a:solidFill>
              </a:rPr>
              <a:t>Clicking the Contrast radio button displays the contrast ratios for different parts of the page. There are no errors on this page. The WCAG minimum ratio is 4.5:1.</a:t>
            </a:r>
          </a:p>
        </p:txBody>
      </p:sp>
      <p:pic>
        <p:nvPicPr>
          <p:cNvPr id="9" name="Picture 8">
            <a:extLst>
              <a:ext uri="{FF2B5EF4-FFF2-40B4-BE49-F238E27FC236}">
                <a16:creationId xmlns:a16="http://schemas.microsoft.com/office/drawing/2014/main" id="{284020B5-2D96-83D6-0674-5231EE3004BA}"/>
              </a:ext>
            </a:extLst>
          </p:cNvPr>
          <p:cNvPicPr>
            <a:picLocks noChangeAspect="1"/>
          </p:cNvPicPr>
          <p:nvPr/>
        </p:nvPicPr>
        <p:blipFill>
          <a:blip r:embed="rId6"/>
          <a:stretch>
            <a:fillRect/>
          </a:stretch>
        </p:blipFill>
        <p:spPr>
          <a:xfrm>
            <a:off x="10853822" y="5515811"/>
            <a:ext cx="1168400" cy="1168400"/>
          </a:xfrm>
          <a:prstGeom prst="rect">
            <a:avLst/>
          </a:prstGeom>
        </p:spPr>
      </p:pic>
    </p:spTree>
    <p:extLst>
      <p:ext uri="{BB962C8B-B14F-4D97-AF65-F5344CB8AC3E}">
        <p14:creationId xmlns:p14="http://schemas.microsoft.com/office/powerpoint/2010/main" val="1979324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he totally bookmarklet is activated on the Primo search page, and the &quot;Screen reader wand&quot; option is selected. The cursor hovers over the Databases link, and the screen reader wand box reports that the screen reader text is &quot;Databases, opens in a new window.&quot; ">
            <a:extLst>
              <a:ext uri="{FF2B5EF4-FFF2-40B4-BE49-F238E27FC236}">
                <a16:creationId xmlns:a16="http://schemas.microsoft.com/office/drawing/2014/main" id="{766CE336-AE44-EF9B-7EC7-FFEAD080620F}"/>
              </a:ext>
            </a:extLst>
          </p:cNvPr>
          <p:cNvPicPr>
            <a:picLocks noChangeAspect="1"/>
          </p:cNvPicPr>
          <p:nvPr/>
        </p:nvPicPr>
        <p:blipFill>
          <a:blip r:embed="rId3"/>
          <a:stretch>
            <a:fillRect/>
          </a:stretch>
        </p:blipFill>
        <p:spPr>
          <a:xfrm>
            <a:off x="33452" y="22302"/>
            <a:ext cx="10995103" cy="6043566"/>
          </a:xfrm>
          <a:prstGeom prst="rect">
            <a:avLst/>
          </a:prstGeom>
        </p:spPr>
      </p:pic>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12</a:t>
            </a:fld>
            <a:endParaRPr lang="en-US"/>
          </a:p>
        </p:txBody>
      </p:sp>
      <p:pic>
        <p:nvPicPr>
          <p:cNvPr id="13" name="Picture 12">
            <a:extLst>
              <a:ext uri="{FF2B5EF4-FFF2-40B4-BE49-F238E27FC236}">
                <a16:creationId xmlns:a16="http://schemas.microsoft.com/office/drawing/2014/main" id="{035EC52D-1865-EAF8-92E8-2F9A6B5ADCCB}"/>
              </a:ext>
            </a:extLst>
          </p:cNvPr>
          <p:cNvPicPr>
            <a:picLocks noChangeAspect="1"/>
          </p:cNvPicPr>
          <p:nvPr/>
        </p:nvPicPr>
        <p:blipFill>
          <a:blip r:embed="rId4"/>
          <a:stretch>
            <a:fillRect/>
          </a:stretch>
        </p:blipFill>
        <p:spPr>
          <a:xfrm>
            <a:off x="0" y="6076335"/>
            <a:ext cx="12192000" cy="781665"/>
          </a:xfrm>
          <a:prstGeom prst="rect">
            <a:avLst/>
          </a:prstGeom>
        </p:spPr>
      </p:pic>
      <p:pic>
        <p:nvPicPr>
          <p:cNvPr id="14" name="Picture 13">
            <a:extLst>
              <a:ext uri="{FF2B5EF4-FFF2-40B4-BE49-F238E27FC236}">
                <a16:creationId xmlns:a16="http://schemas.microsoft.com/office/drawing/2014/main" id="{C92B1BC5-057F-A015-91C6-E903FD74F925}"/>
              </a:ext>
            </a:extLst>
          </p:cNvPr>
          <p:cNvPicPr>
            <a:picLocks noChangeAspect="1"/>
          </p:cNvPicPr>
          <p:nvPr/>
        </p:nvPicPr>
        <p:blipFill>
          <a:blip r:embed="rId5"/>
          <a:stretch>
            <a:fillRect/>
          </a:stretch>
        </p:blipFill>
        <p:spPr>
          <a:xfrm>
            <a:off x="99593" y="6146198"/>
            <a:ext cx="1872679" cy="800290"/>
          </a:xfrm>
          <a:prstGeom prst="rect">
            <a:avLst/>
          </a:prstGeom>
        </p:spPr>
      </p:pic>
      <p:sp>
        <p:nvSpPr>
          <p:cNvPr id="3" name="Rectangle 2">
            <a:extLst>
              <a:ext uri="{FF2B5EF4-FFF2-40B4-BE49-F238E27FC236}">
                <a16:creationId xmlns:a16="http://schemas.microsoft.com/office/drawing/2014/main" id="{74ACA7AE-D2AB-978A-BDCF-F334CCEA81FC}"/>
              </a:ext>
            </a:extLst>
          </p:cNvPr>
          <p:cNvSpPr/>
          <p:nvPr/>
        </p:nvSpPr>
        <p:spPr>
          <a:xfrm>
            <a:off x="2727144" y="2964756"/>
            <a:ext cx="4721872" cy="2867331"/>
          </a:xfrm>
          <a:prstGeom prst="rect">
            <a:avLst/>
          </a:prstGeom>
          <a:solidFill>
            <a:schemeClr val="bg1"/>
          </a:solid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10000"/>
                  </a:schemeClr>
                </a:solidFill>
              </a:rPr>
              <a:t>Invoking Tota11y’s Screen Reader wand will demonstrate what would be read aloud at the cursor position.</a:t>
            </a:r>
          </a:p>
          <a:p>
            <a:pPr algn="ctr"/>
            <a:endParaRPr lang="en-US" dirty="0">
              <a:solidFill>
                <a:schemeClr val="accent6">
                  <a:lumMod val="10000"/>
                </a:schemeClr>
              </a:solidFill>
            </a:endParaRPr>
          </a:p>
          <a:p>
            <a:r>
              <a:rPr lang="en-US" dirty="0">
                <a:solidFill>
                  <a:schemeClr val="accent6">
                    <a:lumMod val="10000"/>
                  </a:schemeClr>
                </a:solidFill>
              </a:rPr>
              <a:t>Remember:</a:t>
            </a:r>
          </a:p>
          <a:p>
            <a:pPr marL="285750" indent="-285750">
              <a:buFont typeface="Arial" panose="020B0604020202020204" pitchFamily="34" charset="0"/>
              <a:buChar char="•"/>
            </a:pPr>
            <a:r>
              <a:rPr lang="en-US" dirty="0">
                <a:solidFill>
                  <a:schemeClr val="accent6">
                    <a:lumMod val="10000"/>
                  </a:schemeClr>
                </a:solidFill>
              </a:rPr>
              <a:t>Tota11y is NOT a screen reader;</a:t>
            </a:r>
          </a:p>
          <a:p>
            <a:pPr marL="285750" indent="-285750">
              <a:buFont typeface="Arial" panose="020B0604020202020204" pitchFamily="34" charset="0"/>
              <a:buChar char="•"/>
            </a:pPr>
            <a:r>
              <a:rPr lang="en-US" dirty="0">
                <a:solidFill>
                  <a:schemeClr val="accent6">
                    <a:lumMod val="10000"/>
                  </a:schemeClr>
                </a:solidFill>
              </a:rPr>
              <a:t>Voice-read output of any screen reader + browser + OS combinations can vary</a:t>
            </a:r>
            <a:r>
              <a:rPr lang="en-US" i="1" dirty="0">
                <a:solidFill>
                  <a:schemeClr val="accent6">
                    <a:lumMod val="10000"/>
                  </a:schemeClr>
                </a:solidFill>
              </a:rPr>
              <a:t>;</a:t>
            </a:r>
          </a:p>
          <a:p>
            <a:pPr marL="285750" indent="-285750">
              <a:buFont typeface="Arial" panose="020B0604020202020204" pitchFamily="34" charset="0"/>
              <a:buChar char="•"/>
            </a:pPr>
            <a:r>
              <a:rPr lang="en-US" dirty="0">
                <a:solidFill>
                  <a:schemeClr val="accent6">
                    <a:lumMod val="10000"/>
                  </a:schemeClr>
                </a:solidFill>
              </a:rPr>
              <a:t>Therefore YMMV.</a:t>
            </a:r>
          </a:p>
        </p:txBody>
      </p:sp>
      <p:pic>
        <p:nvPicPr>
          <p:cNvPr id="2" name="Picture 1">
            <a:extLst>
              <a:ext uri="{FF2B5EF4-FFF2-40B4-BE49-F238E27FC236}">
                <a16:creationId xmlns:a16="http://schemas.microsoft.com/office/drawing/2014/main" id="{5204E534-2BC6-C783-E697-3C3324596104}"/>
              </a:ext>
            </a:extLst>
          </p:cNvPr>
          <p:cNvPicPr>
            <a:picLocks noChangeAspect="1"/>
          </p:cNvPicPr>
          <p:nvPr/>
        </p:nvPicPr>
        <p:blipFill>
          <a:blip r:embed="rId6"/>
          <a:stretch>
            <a:fillRect/>
          </a:stretch>
        </p:blipFill>
        <p:spPr>
          <a:xfrm>
            <a:off x="10853822" y="5515811"/>
            <a:ext cx="1168400" cy="1168400"/>
          </a:xfrm>
          <a:prstGeom prst="rect">
            <a:avLst/>
          </a:prstGeom>
        </p:spPr>
      </p:pic>
    </p:spTree>
    <p:extLst>
      <p:ext uri="{BB962C8B-B14F-4D97-AF65-F5344CB8AC3E}">
        <p14:creationId xmlns:p14="http://schemas.microsoft.com/office/powerpoint/2010/main" val="2560291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4C8A9-2757-A64C-ADCD-567C58BADE68}"/>
              </a:ext>
            </a:extLst>
          </p:cNvPr>
          <p:cNvSpPr>
            <a:spLocks noGrp="1"/>
          </p:cNvSpPr>
          <p:nvPr>
            <p:ph type="ctrTitle"/>
          </p:nvPr>
        </p:nvSpPr>
        <p:spPr/>
        <p:txBody>
          <a:bodyPr/>
          <a:lstStyle/>
          <a:p>
            <a:r>
              <a:rPr lang="en-US" cap="none" dirty="0"/>
              <a:t>Primo: WAVE</a:t>
            </a:r>
          </a:p>
        </p:txBody>
      </p:sp>
      <p:sp>
        <p:nvSpPr>
          <p:cNvPr id="3" name="Subtitle 2">
            <a:extLst>
              <a:ext uri="{FF2B5EF4-FFF2-40B4-BE49-F238E27FC236}">
                <a16:creationId xmlns:a16="http://schemas.microsoft.com/office/drawing/2014/main" id="{FF7A21BA-B1E5-3345-AEDD-E5C1E17570F1}"/>
              </a:ext>
            </a:extLst>
          </p:cNvPr>
          <p:cNvSpPr>
            <a:spLocks noGrp="1"/>
          </p:cNvSpPr>
          <p:nvPr>
            <p:ph type="subTitle" idx="1"/>
          </p:nvPr>
        </p:nvSpPr>
        <p:spPr/>
        <p:txBody>
          <a:bodyPr/>
          <a:lstStyle/>
          <a:p>
            <a:r>
              <a:rPr lang="en-US" cap="none" dirty="0"/>
              <a:t>(browser extension)</a:t>
            </a:r>
          </a:p>
        </p:txBody>
      </p:sp>
      <p:sp>
        <p:nvSpPr>
          <p:cNvPr id="4" name="Date Placeholder 3">
            <a:extLst>
              <a:ext uri="{FF2B5EF4-FFF2-40B4-BE49-F238E27FC236}">
                <a16:creationId xmlns:a16="http://schemas.microsoft.com/office/drawing/2014/main" id="{340DDD28-3C81-7E47-9FD2-22ABA6E41308}"/>
              </a:ext>
            </a:extLst>
          </p:cNvPr>
          <p:cNvSpPr>
            <a:spLocks noGrp="1"/>
          </p:cNvSpPr>
          <p:nvPr>
            <p:ph type="dt" sz="half" idx="4294967295"/>
          </p:nvPr>
        </p:nvSpPr>
        <p:spPr>
          <a:xfrm>
            <a:off x="9198996" y="6446291"/>
            <a:ext cx="843219" cy="365125"/>
          </a:xfrm>
          <a:prstGeom prst="rect">
            <a:avLst/>
          </a:prstGeom>
        </p:spPr>
        <p:txBody>
          <a:bodyPr/>
          <a:lstStyle/>
          <a:p>
            <a:fld id="{30090399-1C1E-BD4A-8E6A-FE5581517C0F}" type="datetime1">
              <a:rPr lang="en-US" smtClean="0"/>
              <a:t>6/27/23</a:t>
            </a:fld>
            <a:endParaRPr lang="en-US" dirty="0"/>
          </a:p>
        </p:txBody>
      </p:sp>
      <p:sp>
        <p:nvSpPr>
          <p:cNvPr id="6" name="Slide Number Placeholder 5">
            <a:extLst>
              <a:ext uri="{FF2B5EF4-FFF2-40B4-BE49-F238E27FC236}">
                <a16:creationId xmlns:a16="http://schemas.microsoft.com/office/drawing/2014/main" id="{C0C4435B-6D1E-004C-AC46-27EFB164E25D}"/>
              </a:ext>
            </a:extLst>
          </p:cNvPr>
          <p:cNvSpPr>
            <a:spLocks noGrp="1"/>
          </p:cNvSpPr>
          <p:nvPr>
            <p:ph type="sldNum" sz="quarter" idx="4294967295"/>
          </p:nvPr>
        </p:nvSpPr>
        <p:spPr>
          <a:xfrm>
            <a:off x="9964658" y="6446291"/>
            <a:ext cx="460552" cy="365125"/>
          </a:xfrm>
          <a:prstGeom prst="rect">
            <a:avLst/>
          </a:prstGeom>
        </p:spPr>
        <p:txBody>
          <a:bodyPr/>
          <a:lstStyle/>
          <a:p>
            <a:fld id="{8A16B8CB-D56F-2744-807F-154426EF1DF6}" type="slidenum">
              <a:rPr lang="en-US" smtClean="0"/>
              <a:t>13</a:t>
            </a:fld>
            <a:endParaRPr lang="en-US"/>
          </a:p>
        </p:txBody>
      </p:sp>
      <p:sp>
        <p:nvSpPr>
          <p:cNvPr id="5" name="Rectangle 4">
            <a:extLst>
              <a:ext uri="{FF2B5EF4-FFF2-40B4-BE49-F238E27FC236}">
                <a16:creationId xmlns:a16="http://schemas.microsoft.com/office/drawing/2014/main" id="{2A4102AA-A6AC-1946-D66D-A0DDF50BC357}"/>
              </a:ext>
            </a:extLst>
          </p:cNvPr>
          <p:cNvSpPr/>
          <p:nvPr/>
        </p:nvSpPr>
        <p:spPr>
          <a:xfrm>
            <a:off x="0" y="6400800"/>
            <a:ext cx="12192000" cy="457198"/>
          </a:xfrm>
          <a:prstGeom prst="rect">
            <a:avLst/>
          </a:prstGeom>
          <a:solidFill>
            <a:srgbClr val="0132A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30DAFEA-F6DF-0B16-453C-E4DAD4A57D16}"/>
              </a:ext>
            </a:extLst>
          </p:cNvPr>
          <p:cNvPicPr>
            <a:picLocks noChangeAspect="1"/>
          </p:cNvPicPr>
          <p:nvPr/>
        </p:nvPicPr>
        <p:blipFill>
          <a:blip r:embed="rId3"/>
          <a:stretch>
            <a:fillRect/>
          </a:stretch>
        </p:blipFill>
        <p:spPr>
          <a:xfrm>
            <a:off x="99593" y="6146198"/>
            <a:ext cx="1872679" cy="800290"/>
          </a:xfrm>
          <a:prstGeom prst="rect">
            <a:avLst/>
          </a:prstGeom>
        </p:spPr>
      </p:pic>
      <p:pic>
        <p:nvPicPr>
          <p:cNvPr id="8" name="Picture 7">
            <a:extLst>
              <a:ext uri="{FF2B5EF4-FFF2-40B4-BE49-F238E27FC236}">
                <a16:creationId xmlns:a16="http://schemas.microsoft.com/office/drawing/2014/main" id="{9CB513A3-472A-6ECD-D99A-146521DFE70B}"/>
              </a:ext>
            </a:extLst>
          </p:cNvPr>
          <p:cNvPicPr>
            <a:picLocks noChangeAspect="1"/>
          </p:cNvPicPr>
          <p:nvPr/>
        </p:nvPicPr>
        <p:blipFill>
          <a:blip r:embed="rId4"/>
          <a:stretch>
            <a:fillRect/>
          </a:stretch>
        </p:blipFill>
        <p:spPr>
          <a:xfrm>
            <a:off x="5599363" y="4328026"/>
            <a:ext cx="1041400" cy="1041400"/>
          </a:xfrm>
          <a:prstGeom prst="rect">
            <a:avLst/>
          </a:prstGeom>
        </p:spPr>
      </p:pic>
    </p:spTree>
    <p:extLst>
      <p:ext uri="{BB962C8B-B14F-4D97-AF65-F5344CB8AC3E}">
        <p14:creationId xmlns:p14="http://schemas.microsoft.com/office/powerpoint/2010/main" val="1712372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ummary view of this page using the WAVE plugin shows 2 errors, one alert, three features, 11 structural elements, 89 ARIA references, and 0 contrast errors. The WAVE plugin has Summary, Details, Reference, Order, Structure, and Contrast tabs">
            <a:extLst>
              <a:ext uri="{FF2B5EF4-FFF2-40B4-BE49-F238E27FC236}">
                <a16:creationId xmlns:a16="http://schemas.microsoft.com/office/drawing/2014/main" id="{11A77E8B-3866-2BA5-88D5-59AE11BA445F}"/>
              </a:ext>
            </a:extLst>
          </p:cNvPr>
          <p:cNvPicPr>
            <a:picLocks noChangeAspect="1"/>
          </p:cNvPicPr>
          <p:nvPr/>
        </p:nvPicPr>
        <p:blipFill>
          <a:blip r:embed="rId3"/>
          <a:stretch>
            <a:fillRect/>
          </a:stretch>
        </p:blipFill>
        <p:spPr>
          <a:xfrm>
            <a:off x="647700" y="0"/>
            <a:ext cx="10845800" cy="6849979"/>
          </a:xfrm>
          <a:prstGeom prst="rect">
            <a:avLst/>
          </a:prstGeom>
        </p:spPr>
      </p:pic>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14</a:t>
            </a:fld>
            <a:endParaRPr lang="en-US"/>
          </a:p>
        </p:txBody>
      </p:sp>
      <p:pic>
        <p:nvPicPr>
          <p:cNvPr id="13" name="Picture 12">
            <a:extLst>
              <a:ext uri="{FF2B5EF4-FFF2-40B4-BE49-F238E27FC236}">
                <a16:creationId xmlns:a16="http://schemas.microsoft.com/office/drawing/2014/main" id="{035EC52D-1865-EAF8-92E8-2F9A6B5ADCCB}"/>
              </a:ext>
            </a:extLst>
          </p:cNvPr>
          <p:cNvPicPr>
            <a:picLocks noChangeAspect="1"/>
          </p:cNvPicPr>
          <p:nvPr/>
        </p:nvPicPr>
        <p:blipFill>
          <a:blip r:embed="rId4"/>
          <a:stretch>
            <a:fillRect/>
          </a:stretch>
        </p:blipFill>
        <p:spPr>
          <a:xfrm>
            <a:off x="0" y="6076335"/>
            <a:ext cx="12192000" cy="781665"/>
          </a:xfrm>
          <a:prstGeom prst="rect">
            <a:avLst/>
          </a:prstGeom>
        </p:spPr>
      </p:pic>
      <p:pic>
        <p:nvPicPr>
          <p:cNvPr id="14" name="Picture 13">
            <a:extLst>
              <a:ext uri="{FF2B5EF4-FFF2-40B4-BE49-F238E27FC236}">
                <a16:creationId xmlns:a16="http://schemas.microsoft.com/office/drawing/2014/main" id="{C92B1BC5-057F-A015-91C6-E903FD74F925}"/>
              </a:ext>
            </a:extLst>
          </p:cNvPr>
          <p:cNvPicPr>
            <a:picLocks noChangeAspect="1"/>
          </p:cNvPicPr>
          <p:nvPr/>
        </p:nvPicPr>
        <p:blipFill>
          <a:blip r:embed="rId5"/>
          <a:stretch>
            <a:fillRect/>
          </a:stretch>
        </p:blipFill>
        <p:spPr>
          <a:xfrm>
            <a:off x="99593" y="6146198"/>
            <a:ext cx="1872679" cy="800290"/>
          </a:xfrm>
          <a:prstGeom prst="rect">
            <a:avLst/>
          </a:prstGeom>
        </p:spPr>
      </p:pic>
      <p:pic>
        <p:nvPicPr>
          <p:cNvPr id="8" name="Picture 7">
            <a:extLst>
              <a:ext uri="{FF2B5EF4-FFF2-40B4-BE49-F238E27FC236}">
                <a16:creationId xmlns:a16="http://schemas.microsoft.com/office/drawing/2014/main" id="{D9821153-BB04-EE0C-7A14-6B433C3519E2}"/>
              </a:ext>
            </a:extLst>
          </p:cNvPr>
          <p:cNvPicPr>
            <a:picLocks noChangeAspect="1"/>
          </p:cNvPicPr>
          <p:nvPr/>
        </p:nvPicPr>
        <p:blipFill>
          <a:blip r:embed="rId6"/>
          <a:stretch>
            <a:fillRect/>
          </a:stretch>
        </p:blipFill>
        <p:spPr>
          <a:xfrm>
            <a:off x="11071392" y="5378784"/>
            <a:ext cx="901700" cy="889000"/>
          </a:xfrm>
          <a:prstGeom prst="rect">
            <a:avLst/>
          </a:prstGeom>
        </p:spPr>
      </p:pic>
    </p:spTree>
    <p:extLst>
      <p:ext uri="{BB962C8B-B14F-4D97-AF65-F5344CB8AC3E}">
        <p14:creationId xmlns:p14="http://schemas.microsoft.com/office/powerpoint/2010/main" val="786535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15</a:t>
            </a:fld>
            <a:endParaRPr lang="en-US"/>
          </a:p>
        </p:txBody>
      </p:sp>
      <p:pic>
        <p:nvPicPr>
          <p:cNvPr id="13" name="Picture 12">
            <a:extLst>
              <a:ext uri="{FF2B5EF4-FFF2-40B4-BE49-F238E27FC236}">
                <a16:creationId xmlns:a16="http://schemas.microsoft.com/office/drawing/2014/main" id="{035EC52D-1865-EAF8-92E8-2F9A6B5ADCCB}"/>
              </a:ext>
            </a:extLst>
          </p:cNvPr>
          <p:cNvPicPr>
            <a:picLocks noChangeAspect="1"/>
          </p:cNvPicPr>
          <p:nvPr/>
        </p:nvPicPr>
        <p:blipFill>
          <a:blip r:embed="rId3"/>
          <a:stretch>
            <a:fillRect/>
          </a:stretch>
        </p:blipFill>
        <p:spPr>
          <a:xfrm>
            <a:off x="0" y="6076335"/>
            <a:ext cx="12192000" cy="781665"/>
          </a:xfrm>
          <a:prstGeom prst="rect">
            <a:avLst/>
          </a:prstGeom>
        </p:spPr>
      </p:pic>
      <p:pic>
        <p:nvPicPr>
          <p:cNvPr id="14" name="Picture 13">
            <a:extLst>
              <a:ext uri="{FF2B5EF4-FFF2-40B4-BE49-F238E27FC236}">
                <a16:creationId xmlns:a16="http://schemas.microsoft.com/office/drawing/2014/main" id="{C92B1BC5-057F-A015-91C6-E903FD74F925}"/>
              </a:ext>
            </a:extLst>
          </p:cNvPr>
          <p:cNvPicPr>
            <a:picLocks noChangeAspect="1"/>
          </p:cNvPicPr>
          <p:nvPr/>
        </p:nvPicPr>
        <p:blipFill>
          <a:blip r:embed="rId4"/>
          <a:stretch>
            <a:fillRect/>
          </a:stretch>
        </p:blipFill>
        <p:spPr>
          <a:xfrm>
            <a:off x="99593" y="6146198"/>
            <a:ext cx="1872679" cy="800290"/>
          </a:xfrm>
          <a:prstGeom prst="rect">
            <a:avLst/>
          </a:prstGeom>
        </p:spPr>
      </p:pic>
      <p:pic>
        <p:nvPicPr>
          <p:cNvPr id="9" name="Picture 8" descr="The WAVE browser extension appears as a sidebar on the left side of the web page content. Icons indicating errors, alerts, features, structural elements or ARIA code appear peppered on top of the relevant UI elements.">
            <a:extLst>
              <a:ext uri="{FF2B5EF4-FFF2-40B4-BE49-F238E27FC236}">
                <a16:creationId xmlns:a16="http://schemas.microsoft.com/office/drawing/2014/main" id="{762E7C2D-400C-711D-B138-C9EB589C1CA3}"/>
              </a:ext>
            </a:extLst>
          </p:cNvPr>
          <p:cNvPicPr>
            <a:picLocks noChangeAspect="1"/>
          </p:cNvPicPr>
          <p:nvPr/>
        </p:nvPicPr>
        <p:blipFill>
          <a:blip r:embed="rId5"/>
          <a:stretch>
            <a:fillRect/>
          </a:stretch>
        </p:blipFill>
        <p:spPr>
          <a:xfrm>
            <a:off x="482601" y="0"/>
            <a:ext cx="11055758" cy="6076906"/>
          </a:xfrm>
          <a:prstGeom prst="rect">
            <a:avLst/>
          </a:prstGeom>
        </p:spPr>
      </p:pic>
      <p:pic>
        <p:nvPicPr>
          <p:cNvPr id="2" name="Picture 1">
            <a:extLst>
              <a:ext uri="{FF2B5EF4-FFF2-40B4-BE49-F238E27FC236}">
                <a16:creationId xmlns:a16="http://schemas.microsoft.com/office/drawing/2014/main" id="{89B065ED-23F0-1D46-7353-651F8C1742B6}"/>
              </a:ext>
            </a:extLst>
          </p:cNvPr>
          <p:cNvPicPr>
            <a:picLocks noChangeAspect="1"/>
          </p:cNvPicPr>
          <p:nvPr/>
        </p:nvPicPr>
        <p:blipFill>
          <a:blip r:embed="rId6"/>
          <a:stretch>
            <a:fillRect/>
          </a:stretch>
        </p:blipFill>
        <p:spPr>
          <a:xfrm>
            <a:off x="11071392" y="5378784"/>
            <a:ext cx="901700" cy="889000"/>
          </a:xfrm>
          <a:prstGeom prst="rect">
            <a:avLst/>
          </a:prstGeom>
        </p:spPr>
      </p:pic>
    </p:spTree>
    <p:extLst>
      <p:ext uri="{BB962C8B-B14F-4D97-AF65-F5344CB8AC3E}">
        <p14:creationId xmlns:p14="http://schemas.microsoft.com/office/powerpoint/2010/main" val="1104231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UK InfoKat Discovery site (Primo) has two accessibility errors on its main page, but they are in elements that are hidden from view of most users. Turning off javascript and styles allows the tester to view the hidden code.">
            <a:extLst>
              <a:ext uri="{FF2B5EF4-FFF2-40B4-BE49-F238E27FC236}">
                <a16:creationId xmlns:a16="http://schemas.microsoft.com/office/drawing/2014/main" id="{34E90D2A-5E17-F786-A135-B74DE9A64AA5}"/>
              </a:ext>
            </a:extLst>
          </p:cNvPr>
          <p:cNvPicPr>
            <a:picLocks noChangeAspect="1"/>
          </p:cNvPicPr>
          <p:nvPr/>
        </p:nvPicPr>
        <p:blipFill>
          <a:blip r:embed="rId3"/>
          <a:stretch>
            <a:fillRect/>
          </a:stretch>
        </p:blipFill>
        <p:spPr>
          <a:xfrm>
            <a:off x="50800" y="35611"/>
            <a:ext cx="10858500" cy="5968481"/>
          </a:xfrm>
          <a:prstGeom prst="rect">
            <a:avLst/>
          </a:prstGeom>
        </p:spPr>
      </p:pic>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16</a:t>
            </a:fld>
            <a:endParaRPr lang="en-US"/>
          </a:p>
        </p:txBody>
      </p:sp>
      <p:cxnSp>
        <p:nvCxnSpPr>
          <p:cNvPr id="12" name="Straight Arrow Connector 11">
            <a:extLst>
              <a:ext uri="{FF2B5EF4-FFF2-40B4-BE49-F238E27FC236}">
                <a16:creationId xmlns:a16="http://schemas.microsoft.com/office/drawing/2014/main" id="{ADED374C-CC68-6940-AF8A-7960679A8847}"/>
              </a:ext>
            </a:extLst>
          </p:cNvPr>
          <p:cNvCxnSpPr>
            <a:cxnSpLocks/>
          </p:cNvCxnSpPr>
          <p:nvPr/>
        </p:nvCxnSpPr>
        <p:spPr>
          <a:xfrm flipH="1">
            <a:off x="1740310" y="2123768"/>
            <a:ext cx="1150374" cy="147483"/>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F7B7F42-2DFB-C2DA-2D66-DC255DC8AC2C}"/>
              </a:ext>
            </a:extLst>
          </p:cNvPr>
          <p:cNvSpPr/>
          <p:nvPr/>
        </p:nvSpPr>
        <p:spPr>
          <a:xfrm>
            <a:off x="170835" y="1701801"/>
            <a:ext cx="1403965" cy="1041399"/>
          </a:xfrm>
          <a:prstGeom prst="rect">
            <a:avLst/>
          </a:prstGeom>
          <a:no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59964-5904-AE17-7888-8F8E7C5CD000}"/>
              </a:ext>
            </a:extLst>
          </p:cNvPr>
          <p:cNvSpPr/>
          <p:nvPr/>
        </p:nvSpPr>
        <p:spPr>
          <a:xfrm>
            <a:off x="2838655" y="1704669"/>
            <a:ext cx="4921045" cy="746431"/>
          </a:xfrm>
          <a:prstGeom prst="rect">
            <a:avLst/>
          </a:prstGeom>
          <a:solidFill>
            <a:schemeClr val="bg1"/>
          </a:solid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10000"/>
                  </a:schemeClr>
                </a:solidFill>
              </a:rPr>
              <a:t>Two errors, but they are hidden (grayed out)</a:t>
            </a:r>
          </a:p>
        </p:txBody>
      </p:sp>
      <p:pic>
        <p:nvPicPr>
          <p:cNvPr id="14" name="Picture 13">
            <a:extLst>
              <a:ext uri="{FF2B5EF4-FFF2-40B4-BE49-F238E27FC236}">
                <a16:creationId xmlns:a16="http://schemas.microsoft.com/office/drawing/2014/main" id="{6B8C5DDB-99E6-A0BA-78E0-5EDA41222FB0}"/>
              </a:ext>
            </a:extLst>
          </p:cNvPr>
          <p:cNvPicPr>
            <a:picLocks noChangeAspect="1"/>
          </p:cNvPicPr>
          <p:nvPr/>
        </p:nvPicPr>
        <p:blipFill>
          <a:blip r:embed="rId4"/>
          <a:stretch>
            <a:fillRect/>
          </a:stretch>
        </p:blipFill>
        <p:spPr>
          <a:xfrm>
            <a:off x="0" y="6076335"/>
            <a:ext cx="12192000" cy="781665"/>
          </a:xfrm>
          <a:prstGeom prst="rect">
            <a:avLst/>
          </a:prstGeom>
        </p:spPr>
      </p:pic>
      <p:pic>
        <p:nvPicPr>
          <p:cNvPr id="15" name="Picture 14">
            <a:extLst>
              <a:ext uri="{FF2B5EF4-FFF2-40B4-BE49-F238E27FC236}">
                <a16:creationId xmlns:a16="http://schemas.microsoft.com/office/drawing/2014/main" id="{D5E4A0C2-1140-FAA7-A50A-8443BB1BBBBB}"/>
              </a:ext>
            </a:extLst>
          </p:cNvPr>
          <p:cNvPicPr>
            <a:picLocks noChangeAspect="1"/>
          </p:cNvPicPr>
          <p:nvPr/>
        </p:nvPicPr>
        <p:blipFill>
          <a:blip r:embed="rId5"/>
          <a:stretch>
            <a:fillRect/>
          </a:stretch>
        </p:blipFill>
        <p:spPr>
          <a:xfrm>
            <a:off x="99593" y="6146198"/>
            <a:ext cx="1872679" cy="800290"/>
          </a:xfrm>
          <a:prstGeom prst="rect">
            <a:avLst/>
          </a:prstGeom>
        </p:spPr>
      </p:pic>
      <p:pic>
        <p:nvPicPr>
          <p:cNvPr id="2" name="Picture 1">
            <a:extLst>
              <a:ext uri="{FF2B5EF4-FFF2-40B4-BE49-F238E27FC236}">
                <a16:creationId xmlns:a16="http://schemas.microsoft.com/office/drawing/2014/main" id="{F9C3C076-F383-A09E-B080-5791FEFC3B5C}"/>
              </a:ext>
            </a:extLst>
          </p:cNvPr>
          <p:cNvPicPr>
            <a:picLocks noChangeAspect="1"/>
          </p:cNvPicPr>
          <p:nvPr/>
        </p:nvPicPr>
        <p:blipFill>
          <a:blip r:embed="rId6"/>
          <a:stretch>
            <a:fillRect/>
          </a:stretch>
        </p:blipFill>
        <p:spPr>
          <a:xfrm>
            <a:off x="11071392" y="5378784"/>
            <a:ext cx="901700" cy="889000"/>
          </a:xfrm>
          <a:prstGeom prst="rect">
            <a:avLst/>
          </a:prstGeom>
        </p:spPr>
      </p:pic>
    </p:spTree>
    <p:extLst>
      <p:ext uri="{BB962C8B-B14F-4D97-AF65-F5344CB8AC3E}">
        <p14:creationId xmlns:p14="http://schemas.microsoft.com/office/powerpoint/2010/main" val="3651884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quot;Styles&quot; toggle is highlighted--turn it to &quot;Off&quot; to view hidden code.">
            <a:extLst>
              <a:ext uri="{FF2B5EF4-FFF2-40B4-BE49-F238E27FC236}">
                <a16:creationId xmlns:a16="http://schemas.microsoft.com/office/drawing/2014/main" id="{34E90D2A-5E17-F786-A135-B74DE9A64AA5}"/>
              </a:ext>
            </a:extLst>
          </p:cNvPr>
          <p:cNvPicPr>
            <a:picLocks noChangeAspect="1"/>
          </p:cNvPicPr>
          <p:nvPr/>
        </p:nvPicPr>
        <p:blipFill>
          <a:blip r:embed="rId3"/>
          <a:stretch>
            <a:fillRect/>
          </a:stretch>
        </p:blipFill>
        <p:spPr>
          <a:xfrm>
            <a:off x="50800" y="35611"/>
            <a:ext cx="10858500" cy="5968481"/>
          </a:xfrm>
          <a:prstGeom prst="rect">
            <a:avLst/>
          </a:prstGeom>
        </p:spPr>
      </p:pic>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17</a:t>
            </a:fld>
            <a:endParaRPr lang="en-US"/>
          </a:p>
        </p:txBody>
      </p:sp>
      <p:cxnSp>
        <p:nvCxnSpPr>
          <p:cNvPr id="12" name="Straight Arrow Connector 11">
            <a:extLst>
              <a:ext uri="{FF2B5EF4-FFF2-40B4-BE49-F238E27FC236}">
                <a16:creationId xmlns:a16="http://schemas.microsoft.com/office/drawing/2014/main" id="{ADED374C-CC68-6940-AF8A-7960679A8847}"/>
              </a:ext>
            </a:extLst>
          </p:cNvPr>
          <p:cNvCxnSpPr>
            <a:cxnSpLocks/>
          </p:cNvCxnSpPr>
          <p:nvPr/>
        </p:nvCxnSpPr>
        <p:spPr>
          <a:xfrm flipH="1">
            <a:off x="2578510" y="2771468"/>
            <a:ext cx="1150374" cy="147483"/>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F7B7F42-2DFB-C2DA-2D66-DC255DC8AC2C}"/>
              </a:ext>
            </a:extLst>
          </p:cNvPr>
          <p:cNvSpPr/>
          <p:nvPr/>
        </p:nvSpPr>
        <p:spPr>
          <a:xfrm>
            <a:off x="170835" y="1701801"/>
            <a:ext cx="1403965" cy="1041399"/>
          </a:xfrm>
          <a:prstGeom prst="rect">
            <a:avLst/>
          </a:prstGeom>
          <a:no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6B8C5DDB-99E6-A0BA-78E0-5EDA41222FB0}"/>
              </a:ext>
            </a:extLst>
          </p:cNvPr>
          <p:cNvPicPr>
            <a:picLocks noChangeAspect="1"/>
          </p:cNvPicPr>
          <p:nvPr/>
        </p:nvPicPr>
        <p:blipFill>
          <a:blip r:embed="rId4"/>
          <a:stretch>
            <a:fillRect/>
          </a:stretch>
        </p:blipFill>
        <p:spPr>
          <a:xfrm>
            <a:off x="0" y="6076335"/>
            <a:ext cx="12192000" cy="781665"/>
          </a:xfrm>
          <a:prstGeom prst="rect">
            <a:avLst/>
          </a:prstGeom>
        </p:spPr>
      </p:pic>
      <p:pic>
        <p:nvPicPr>
          <p:cNvPr id="15" name="Picture 14">
            <a:extLst>
              <a:ext uri="{FF2B5EF4-FFF2-40B4-BE49-F238E27FC236}">
                <a16:creationId xmlns:a16="http://schemas.microsoft.com/office/drawing/2014/main" id="{D5E4A0C2-1140-FAA7-A50A-8443BB1BBBBB}"/>
              </a:ext>
            </a:extLst>
          </p:cNvPr>
          <p:cNvPicPr>
            <a:picLocks noChangeAspect="1"/>
          </p:cNvPicPr>
          <p:nvPr/>
        </p:nvPicPr>
        <p:blipFill>
          <a:blip r:embed="rId5"/>
          <a:stretch>
            <a:fillRect/>
          </a:stretch>
        </p:blipFill>
        <p:spPr>
          <a:xfrm>
            <a:off x="99593" y="6146198"/>
            <a:ext cx="1872679" cy="800290"/>
          </a:xfrm>
          <a:prstGeom prst="rect">
            <a:avLst/>
          </a:prstGeom>
        </p:spPr>
      </p:pic>
      <p:cxnSp>
        <p:nvCxnSpPr>
          <p:cNvPr id="2" name="Straight Arrow Connector 1">
            <a:extLst>
              <a:ext uri="{FF2B5EF4-FFF2-40B4-BE49-F238E27FC236}">
                <a16:creationId xmlns:a16="http://schemas.microsoft.com/office/drawing/2014/main" id="{D50DA96F-BC21-7033-69B4-C7F51D3E69BF}"/>
              </a:ext>
            </a:extLst>
          </p:cNvPr>
          <p:cNvCxnSpPr>
            <a:cxnSpLocks/>
          </p:cNvCxnSpPr>
          <p:nvPr/>
        </p:nvCxnSpPr>
        <p:spPr>
          <a:xfrm flipH="1" flipV="1">
            <a:off x="1701800" y="1016000"/>
            <a:ext cx="2039784" cy="1145868"/>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BB59964-5904-AE17-7888-8F8E7C5CD000}"/>
              </a:ext>
            </a:extLst>
          </p:cNvPr>
          <p:cNvSpPr/>
          <p:nvPr/>
        </p:nvSpPr>
        <p:spPr>
          <a:xfrm>
            <a:off x="3638755" y="2098369"/>
            <a:ext cx="3930445" cy="759131"/>
          </a:xfrm>
          <a:prstGeom prst="rect">
            <a:avLst/>
          </a:prstGeom>
          <a:solidFill>
            <a:schemeClr val="bg1"/>
          </a:solid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10000"/>
                  </a:schemeClr>
                </a:solidFill>
              </a:rPr>
              <a:t>Turn styles off to load HTML only and view code hidden by JS or CSS</a:t>
            </a:r>
          </a:p>
        </p:txBody>
      </p:sp>
      <p:pic>
        <p:nvPicPr>
          <p:cNvPr id="8" name="Picture 7">
            <a:extLst>
              <a:ext uri="{FF2B5EF4-FFF2-40B4-BE49-F238E27FC236}">
                <a16:creationId xmlns:a16="http://schemas.microsoft.com/office/drawing/2014/main" id="{027A10CC-72EF-777C-0D92-6CC0D3CDE189}"/>
              </a:ext>
            </a:extLst>
          </p:cNvPr>
          <p:cNvPicPr>
            <a:picLocks noChangeAspect="1"/>
          </p:cNvPicPr>
          <p:nvPr/>
        </p:nvPicPr>
        <p:blipFill>
          <a:blip r:embed="rId6"/>
          <a:stretch>
            <a:fillRect/>
          </a:stretch>
        </p:blipFill>
        <p:spPr>
          <a:xfrm>
            <a:off x="11071392" y="5378784"/>
            <a:ext cx="901700" cy="889000"/>
          </a:xfrm>
          <a:prstGeom prst="rect">
            <a:avLst/>
          </a:prstGeom>
        </p:spPr>
      </p:pic>
    </p:spTree>
    <p:extLst>
      <p:ext uri="{BB962C8B-B14F-4D97-AF65-F5344CB8AC3E}">
        <p14:creationId xmlns:p14="http://schemas.microsoft.com/office/powerpoint/2010/main" val="1856903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e WAVE extension is overlaid on Vanderbilt's Primo search page. The same error is shown as is present in UK's Primo search screen. ">
            <a:extLst>
              <a:ext uri="{FF2B5EF4-FFF2-40B4-BE49-F238E27FC236}">
                <a16:creationId xmlns:a16="http://schemas.microsoft.com/office/drawing/2014/main" id="{CBBBF6AE-3D0F-E1AC-D8A5-687BE4EC4345}"/>
              </a:ext>
            </a:extLst>
          </p:cNvPr>
          <p:cNvPicPr>
            <a:picLocks noChangeAspect="1"/>
          </p:cNvPicPr>
          <p:nvPr/>
        </p:nvPicPr>
        <p:blipFill>
          <a:blip r:embed="rId3"/>
          <a:stretch>
            <a:fillRect/>
          </a:stretch>
        </p:blipFill>
        <p:spPr>
          <a:xfrm>
            <a:off x="-6556" y="29496"/>
            <a:ext cx="11741356" cy="6016634"/>
          </a:xfrm>
          <a:prstGeom prst="rect">
            <a:avLst/>
          </a:prstGeom>
        </p:spPr>
      </p:pic>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18</a:t>
            </a:fld>
            <a:endParaRPr lang="en-US"/>
          </a:p>
        </p:txBody>
      </p:sp>
      <p:cxnSp>
        <p:nvCxnSpPr>
          <p:cNvPr id="12" name="Straight Arrow Connector 11">
            <a:extLst>
              <a:ext uri="{FF2B5EF4-FFF2-40B4-BE49-F238E27FC236}">
                <a16:creationId xmlns:a16="http://schemas.microsoft.com/office/drawing/2014/main" id="{ADED374C-CC68-6940-AF8A-7960679A8847}"/>
              </a:ext>
            </a:extLst>
          </p:cNvPr>
          <p:cNvCxnSpPr>
            <a:cxnSpLocks/>
          </p:cNvCxnSpPr>
          <p:nvPr/>
        </p:nvCxnSpPr>
        <p:spPr>
          <a:xfrm flipH="1">
            <a:off x="1651819" y="1887794"/>
            <a:ext cx="899652" cy="235973"/>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F7B7F42-2DFB-C2DA-2D66-DC255DC8AC2C}"/>
              </a:ext>
            </a:extLst>
          </p:cNvPr>
          <p:cNvSpPr/>
          <p:nvPr/>
        </p:nvSpPr>
        <p:spPr>
          <a:xfrm>
            <a:off x="132735" y="1854201"/>
            <a:ext cx="1474839" cy="1150373"/>
          </a:xfrm>
          <a:prstGeom prst="rect">
            <a:avLst/>
          </a:prstGeom>
          <a:no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59964-5904-AE17-7888-8F8E7C5CD000}"/>
              </a:ext>
            </a:extLst>
          </p:cNvPr>
          <p:cNvSpPr/>
          <p:nvPr/>
        </p:nvSpPr>
        <p:spPr>
          <a:xfrm>
            <a:off x="2556387" y="1376517"/>
            <a:ext cx="3933313" cy="1248696"/>
          </a:xfrm>
          <a:prstGeom prst="rect">
            <a:avLst/>
          </a:prstGeom>
          <a:solidFill>
            <a:schemeClr val="bg1"/>
          </a:solid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10000"/>
                  </a:schemeClr>
                </a:solidFill>
              </a:rPr>
              <a:t>Primo at Vanderbilt has the same error in the same place, suggesting this is a Primo issue. </a:t>
            </a:r>
          </a:p>
        </p:txBody>
      </p:sp>
      <p:cxnSp>
        <p:nvCxnSpPr>
          <p:cNvPr id="16" name="Straight Arrow Connector 15">
            <a:extLst>
              <a:ext uri="{FF2B5EF4-FFF2-40B4-BE49-F238E27FC236}">
                <a16:creationId xmlns:a16="http://schemas.microsoft.com/office/drawing/2014/main" id="{6C95864B-8597-816A-0011-982B80F96DF3}"/>
              </a:ext>
            </a:extLst>
          </p:cNvPr>
          <p:cNvCxnSpPr>
            <a:cxnSpLocks/>
          </p:cNvCxnSpPr>
          <p:nvPr/>
        </p:nvCxnSpPr>
        <p:spPr>
          <a:xfrm>
            <a:off x="4699000" y="2628900"/>
            <a:ext cx="1554316" cy="1943100"/>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19A0EA1-21A6-4727-96E7-D7A0056BD90C}"/>
              </a:ext>
            </a:extLst>
          </p:cNvPr>
          <p:cNvPicPr>
            <a:picLocks noChangeAspect="1"/>
          </p:cNvPicPr>
          <p:nvPr/>
        </p:nvPicPr>
        <p:blipFill>
          <a:blip r:embed="rId4"/>
          <a:stretch>
            <a:fillRect/>
          </a:stretch>
        </p:blipFill>
        <p:spPr>
          <a:xfrm>
            <a:off x="0" y="6076335"/>
            <a:ext cx="12192000" cy="781665"/>
          </a:xfrm>
          <a:prstGeom prst="rect">
            <a:avLst/>
          </a:prstGeom>
        </p:spPr>
      </p:pic>
      <p:pic>
        <p:nvPicPr>
          <p:cNvPr id="20" name="Picture 19">
            <a:extLst>
              <a:ext uri="{FF2B5EF4-FFF2-40B4-BE49-F238E27FC236}">
                <a16:creationId xmlns:a16="http://schemas.microsoft.com/office/drawing/2014/main" id="{4EDBD16F-6F5F-0346-335D-B2DEB62EB686}"/>
              </a:ext>
            </a:extLst>
          </p:cNvPr>
          <p:cNvPicPr>
            <a:picLocks noChangeAspect="1"/>
          </p:cNvPicPr>
          <p:nvPr/>
        </p:nvPicPr>
        <p:blipFill>
          <a:blip r:embed="rId5"/>
          <a:stretch>
            <a:fillRect/>
          </a:stretch>
        </p:blipFill>
        <p:spPr>
          <a:xfrm>
            <a:off x="99593" y="6146198"/>
            <a:ext cx="1872679" cy="800290"/>
          </a:xfrm>
          <a:prstGeom prst="rect">
            <a:avLst/>
          </a:prstGeom>
        </p:spPr>
      </p:pic>
      <p:pic>
        <p:nvPicPr>
          <p:cNvPr id="2" name="Picture 1">
            <a:extLst>
              <a:ext uri="{FF2B5EF4-FFF2-40B4-BE49-F238E27FC236}">
                <a16:creationId xmlns:a16="http://schemas.microsoft.com/office/drawing/2014/main" id="{A886C11D-FB8E-BCCF-8D97-E2CFF80793C6}"/>
              </a:ext>
            </a:extLst>
          </p:cNvPr>
          <p:cNvPicPr>
            <a:picLocks noChangeAspect="1"/>
          </p:cNvPicPr>
          <p:nvPr/>
        </p:nvPicPr>
        <p:blipFill>
          <a:blip r:embed="rId6"/>
          <a:stretch>
            <a:fillRect/>
          </a:stretch>
        </p:blipFill>
        <p:spPr>
          <a:xfrm>
            <a:off x="11071392" y="5378784"/>
            <a:ext cx="901700" cy="889000"/>
          </a:xfrm>
          <a:prstGeom prst="rect">
            <a:avLst/>
          </a:prstGeom>
        </p:spPr>
      </p:pic>
    </p:spTree>
    <p:extLst>
      <p:ext uri="{BB962C8B-B14F-4D97-AF65-F5344CB8AC3E}">
        <p14:creationId xmlns:p14="http://schemas.microsoft.com/office/powerpoint/2010/main" val="2087099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ooking at the code behind the error on the Primo search screen, there is a link that is missing text. ">
            <a:extLst>
              <a:ext uri="{FF2B5EF4-FFF2-40B4-BE49-F238E27FC236}">
                <a16:creationId xmlns:a16="http://schemas.microsoft.com/office/drawing/2014/main" id="{CBBBF6AE-3D0F-E1AC-D8A5-687BE4EC4345}"/>
              </a:ext>
            </a:extLst>
          </p:cNvPr>
          <p:cNvPicPr>
            <a:picLocks noChangeAspect="1"/>
          </p:cNvPicPr>
          <p:nvPr/>
        </p:nvPicPr>
        <p:blipFill>
          <a:blip r:embed="rId3"/>
          <a:stretch>
            <a:fillRect/>
          </a:stretch>
        </p:blipFill>
        <p:spPr>
          <a:xfrm>
            <a:off x="-6556" y="29496"/>
            <a:ext cx="11741356" cy="6016634"/>
          </a:xfrm>
          <a:prstGeom prst="rect">
            <a:avLst/>
          </a:prstGeom>
        </p:spPr>
      </p:pic>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19</a:t>
            </a:fld>
            <a:endParaRPr lang="en-US"/>
          </a:p>
        </p:txBody>
      </p:sp>
      <p:pic>
        <p:nvPicPr>
          <p:cNvPr id="19" name="Picture 18">
            <a:extLst>
              <a:ext uri="{FF2B5EF4-FFF2-40B4-BE49-F238E27FC236}">
                <a16:creationId xmlns:a16="http://schemas.microsoft.com/office/drawing/2014/main" id="{519A0EA1-21A6-4727-96E7-D7A0056BD90C}"/>
              </a:ext>
            </a:extLst>
          </p:cNvPr>
          <p:cNvPicPr>
            <a:picLocks noChangeAspect="1"/>
          </p:cNvPicPr>
          <p:nvPr/>
        </p:nvPicPr>
        <p:blipFill>
          <a:blip r:embed="rId4"/>
          <a:stretch>
            <a:fillRect/>
          </a:stretch>
        </p:blipFill>
        <p:spPr>
          <a:xfrm>
            <a:off x="0" y="6076335"/>
            <a:ext cx="12192000" cy="781665"/>
          </a:xfrm>
          <a:prstGeom prst="rect">
            <a:avLst/>
          </a:prstGeom>
        </p:spPr>
      </p:pic>
      <p:pic>
        <p:nvPicPr>
          <p:cNvPr id="20" name="Picture 19">
            <a:extLst>
              <a:ext uri="{FF2B5EF4-FFF2-40B4-BE49-F238E27FC236}">
                <a16:creationId xmlns:a16="http://schemas.microsoft.com/office/drawing/2014/main" id="{4EDBD16F-6F5F-0346-335D-B2DEB62EB686}"/>
              </a:ext>
            </a:extLst>
          </p:cNvPr>
          <p:cNvPicPr>
            <a:picLocks noChangeAspect="1"/>
          </p:cNvPicPr>
          <p:nvPr/>
        </p:nvPicPr>
        <p:blipFill>
          <a:blip r:embed="rId5"/>
          <a:stretch>
            <a:fillRect/>
          </a:stretch>
        </p:blipFill>
        <p:spPr>
          <a:xfrm>
            <a:off x="99593" y="6146198"/>
            <a:ext cx="1872679" cy="800290"/>
          </a:xfrm>
          <a:prstGeom prst="rect">
            <a:avLst/>
          </a:prstGeom>
        </p:spPr>
      </p:pic>
      <p:sp>
        <p:nvSpPr>
          <p:cNvPr id="2" name="Rectangle 1">
            <a:extLst>
              <a:ext uri="{FF2B5EF4-FFF2-40B4-BE49-F238E27FC236}">
                <a16:creationId xmlns:a16="http://schemas.microsoft.com/office/drawing/2014/main" id="{E8586E78-8EE4-0283-2D5D-DA362FBC8A54}"/>
              </a:ext>
            </a:extLst>
          </p:cNvPr>
          <p:cNvSpPr/>
          <p:nvPr/>
        </p:nvSpPr>
        <p:spPr>
          <a:xfrm>
            <a:off x="8589818" y="4838700"/>
            <a:ext cx="2814782" cy="355600"/>
          </a:xfrm>
          <a:prstGeom prst="rect">
            <a:avLst/>
          </a:prstGeom>
          <a:noFill/>
          <a:ln w="2540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a:extLst>
              <a:ext uri="{FF2B5EF4-FFF2-40B4-BE49-F238E27FC236}">
                <a16:creationId xmlns:a16="http://schemas.microsoft.com/office/drawing/2014/main" id="{D0417637-EC8D-67A0-4629-249C29A45CA9}"/>
              </a:ext>
            </a:extLst>
          </p:cNvPr>
          <p:cNvCxnSpPr>
            <a:cxnSpLocks/>
          </p:cNvCxnSpPr>
          <p:nvPr/>
        </p:nvCxnSpPr>
        <p:spPr>
          <a:xfrm>
            <a:off x="10975929" y="4267202"/>
            <a:ext cx="0" cy="724458"/>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4D76EF3-897C-09A2-9210-CBECD4723054}"/>
              </a:ext>
            </a:extLst>
          </p:cNvPr>
          <p:cNvSpPr/>
          <p:nvPr/>
        </p:nvSpPr>
        <p:spPr>
          <a:xfrm>
            <a:off x="9656618" y="3671454"/>
            <a:ext cx="2392814" cy="616304"/>
          </a:xfrm>
          <a:prstGeom prst="rect">
            <a:avLst/>
          </a:prstGeom>
          <a:solidFill>
            <a:schemeClr val="bg1"/>
          </a:solid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10000"/>
                  </a:schemeClr>
                </a:solidFill>
              </a:rPr>
              <a:t>No link text between &lt;a&gt; and &lt;/a&gt;</a:t>
            </a:r>
          </a:p>
        </p:txBody>
      </p:sp>
      <p:pic>
        <p:nvPicPr>
          <p:cNvPr id="3" name="Picture 2">
            <a:extLst>
              <a:ext uri="{FF2B5EF4-FFF2-40B4-BE49-F238E27FC236}">
                <a16:creationId xmlns:a16="http://schemas.microsoft.com/office/drawing/2014/main" id="{DA2DF723-B7C1-55F3-530C-31889D55C94B}"/>
              </a:ext>
            </a:extLst>
          </p:cNvPr>
          <p:cNvPicPr>
            <a:picLocks noChangeAspect="1"/>
          </p:cNvPicPr>
          <p:nvPr/>
        </p:nvPicPr>
        <p:blipFill>
          <a:blip r:embed="rId6"/>
          <a:stretch>
            <a:fillRect/>
          </a:stretch>
        </p:blipFill>
        <p:spPr>
          <a:xfrm>
            <a:off x="11071392" y="5378784"/>
            <a:ext cx="901700" cy="889000"/>
          </a:xfrm>
          <a:prstGeom prst="rect">
            <a:avLst/>
          </a:prstGeom>
        </p:spPr>
      </p:pic>
    </p:spTree>
    <p:extLst>
      <p:ext uri="{BB962C8B-B14F-4D97-AF65-F5344CB8AC3E}">
        <p14:creationId xmlns:p14="http://schemas.microsoft.com/office/powerpoint/2010/main" val="2175768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69AF3-AAAB-A543-BCC8-B730B605C260}"/>
              </a:ext>
            </a:extLst>
          </p:cNvPr>
          <p:cNvSpPr>
            <a:spLocks noGrp="1"/>
          </p:cNvSpPr>
          <p:nvPr>
            <p:ph type="title"/>
          </p:nvPr>
        </p:nvSpPr>
        <p:spPr>
          <a:xfrm>
            <a:off x="694608" y="723381"/>
            <a:ext cx="11299785" cy="427451"/>
          </a:xfrm>
          <a:prstGeom prst="rect">
            <a:avLst/>
          </a:prstGeom>
        </p:spPr>
        <p:txBody>
          <a:bodyPr>
            <a:noAutofit/>
          </a:bodyPr>
          <a:lstStyle/>
          <a:p>
            <a:r>
              <a:rPr lang="en-US" sz="4800" cap="none" dirty="0">
                <a:solidFill>
                  <a:schemeClr val="tx1"/>
                </a:solidFill>
              </a:rPr>
              <a:t>Agenda</a:t>
            </a:r>
          </a:p>
        </p:txBody>
      </p:sp>
      <p:sp>
        <p:nvSpPr>
          <p:cNvPr id="3" name="Content Placeholder 2">
            <a:extLst>
              <a:ext uri="{FF2B5EF4-FFF2-40B4-BE49-F238E27FC236}">
                <a16:creationId xmlns:a16="http://schemas.microsoft.com/office/drawing/2014/main" id="{478B4337-C608-5543-B1A7-4245F6379DC9}"/>
              </a:ext>
            </a:extLst>
          </p:cNvPr>
          <p:cNvSpPr>
            <a:spLocks noGrp="1"/>
          </p:cNvSpPr>
          <p:nvPr>
            <p:ph idx="1"/>
          </p:nvPr>
        </p:nvSpPr>
        <p:spPr>
          <a:xfrm>
            <a:off x="679864" y="1693384"/>
            <a:ext cx="11145406" cy="3630784"/>
          </a:xfrm>
        </p:spPr>
        <p:txBody>
          <a:bodyPr>
            <a:normAutofit/>
          </a:bodyPr>
          <a:lstStyle/>
          <a:p>
            <a:pPr marL="342900" indent="-342900">
              <a:buFont typeface="Arial" panose="020B0604020202020204" pitchFamily="34" charset="0"/>
              <a:buChar char="•"/>
            </a:pPr>
            <a:r>
              <a:rPr lang="en-US" sz="4000" dirty="0"/>
              <a:t>What is web accessibility?</a:t>
            </a:r>
          </a:p>
          <a:p>
            <a:pPr marL="342900" indent="-342900">
              <a:buFont typeface="Arial" panose="020B0604020202020204" pitchFamily="34" charset="0"/>
              <a:buChar char="•"/>
            </a:pPr>
            <a:r>
              <a:rPr lang="en-US" sz="4000" dirty="0"/>
              <a:t>Tools</a:t>
            </a:r>
          </a:p>
          <a:p>
            <a:pPr marL="342900" indent="-342900">
              <a:buFont typeface="Arial" panose="020B0604020202020204" pitchFamily="34" charset="0"/>
              <a:buChar char="•"/>
            </a:pPr>
            <a:r>
              <a:rPr lang="en-US" sz="4000" dirty="0"/>
              <a:t>Preliminary findings: Primo</a:t>
            </a:r>
          </a:p>
          <a:p>
            <a:pPr marL="342900" indent="-342900">
              <a:buFont typeface="Arial" panose="020B0604020202020204" pitchFamily="34" charset="0"/>
              <a:buChar char="•"/>
            </a:pPr>
            <a:r>
              <a:rPr lang="en-US" sz="4000" dirty="0"/>
              <a:t>Next steps</a:t>
            </a:r>
          </a:p>
        </p:txBody>
      </p:sp>
      <p:sp>
        <p:nvSpPr>
          <p:cNvPr id="5" name="Date Placeholder 4">
            <a:extLst>
              <a:ext uri="{FF2B5EF4-FFF2-40B4-BE49-F238E27FC236}">
                <a16:creationId xmlns:a16="http://schemas.microsoft.com/office/drawing/2014/main" id="{1FD8FADD-552C-5C4D-A775-DCDC516800AA}"/>
              </a:ext>
            </a:extLst>
          </p:cNvPr>
          <p:cNvSpPr>
            <a:spLocks noGrp="1"/>
          </p:cNvSpPr>
          <p:nvPr>
            <p:ph type="dt" sz="half" idx="10"/>
          </p:nvPr>
        </p:nvSpPr>
        <p:spPr>
          <a:xfrm>
            <a:off x="10599056" y="6385626"/>
            <a:ext cx="843219" cy="365125"/>
          </a:xfrm>
        </p:spPr>
        <p:txBody>
          <a:bodyPr/>
          <a:lstStyle/>
          <a:p>
            <a:fld id="{19BBF808-0F87-0046-8B15-31E9F1CC10B5}" type="datetime1">
              <a:rPr lang="en-US" smtClean="0"/>
              <a:t>6/27/23</a:t>
            </a:fld>
            <a:endParaRPr lang="en-US" dirty="0"/>
          </a:p>
        </p:txBody>
      </p:sp>
      <p:sp>
        <p:nvSpPr>
          <p:cNvPr id="6" name="Footer Placeholder 5">
            <a:extLst>
              <a:ext uri="{FF2B5EF4-FFF2-40B4-BE49-F238E27FC236}">
                <a16:creationId xmlns:a16="http://schemas.microsoft.com/office/drawing/2014/main" id="{B25BD099-6FDA-A145-99D1-1E6BA3E4E645}"/>
              </a:ext>
            </a:extLst>
          </p:cNvPr>
          <p:cNvSpPr>
            <a:spLocks noGrp="1"/>
          </p:cNvSpPr>
          <p:nvPr>
            <p:ph type="ftr" sz="quarter" idx="11"/>
          </p:nvPr>
        </p:nvSpPr>
        <p:spPr>
          <a:xfrm>
            <a:off x="679864" y="6379757"/>
            <a:ext cx="4723409"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9CCAA697-0581-F04C-AB5A-ED12EE5B8952}"/>
              </a:ext>
            </a:extLst>
          </p:cNvPr>
          <p:cNvSpPr>
            <a:spLocks noGrp="1"/>
          </p:cNvSpPr>
          <p:nvPr>
            <p:ph type="sldNum" sz="quarter" idx="12"/>
          </p:nvPr>
        </p:nvSpPr>
        <p:spPr>
          <a:xfrm>
            <a:off x="11364718" y="6385626"/>
            <a:ext cx="460552" cy="365125"/>
          </a:xfrm>
        </p:spPr>
        <p:txBody>
          <a:bodyPr/>
          <a:lstStyle/>
          <a:p>
            <a:fld id="{8A16B8CB-D56F-2744-807F-154426EF1DF6}" type="slidenum">
              <a:rPr lang="en-US" smtClean="0"/>
              <a:t>2</a:t>
            </a:fld>
            <a:endParaRPr lang="en-US"/>
          </a:p>
        </p:txBody>
      </p:sp>
      <p:pic>
        <p:nvPicPr>
          <p:cNvPr id="8" name="Picture 7">
            <a:extLst>
              <a:ext uri="{FF2B5EF4-FFF2-40B4-BE49-F238E27FC236}">
                <a16:creationId xmlns:a16="http://schemas.microsoft.com/office/drawing/2014/main" id="{B9EF2962-643C-2CD9-E072-BE4FE902A80F}"/>
              </a:ext>
            </a:extLst>
          </p:cNvPr>
          <p:cNvPicPr>
            <a:picLocks noChangeAspect="1"/>
          </p:cNvPicPr>
          <p:nvPr/>
        </p:nvPicPr>
        <p:blipFill>
          <a:blip r:embed="rId3"/>
          <a:stretch>
            <a:fillRect/>
          </a:stretch>
        </p:blipFill>
        <p:spPr>
          <a:xfrm>
            <a:off x="0" y="6076335"/>
            <a:ext cx="12192000" cy="781665"/>
          </a:xfrm>
          <a:prstGeom prst="rect">
            <a:avLst/>
          </a:prstGeom>
        </p:spPr>
      </p:pic>
      <p:pic>
        <p:nvPicPr>
          <p:cNvPr id="9" name="Picture 8">
            <a:extLst>
              <a:ext uri="{FF2B5EF4-FFF2-40B4-BE49-F238E27FC236}">
                <a16:creationId xmlns:a16="http://schemas.microsoft.com/office/drawing/2014/main" id="{2954F499-CAC7-2B4C-48E0-660B7BB5197D}"/>
              </a:ext>
            </a:extLst>
          </p:cNvPr>
          <p:cNvPicPr>
            <a:picLocks noChangeAspect="1"/>
          </p:cNvPicPr>
          <p:nvPr/>
        </p:nvPicPr>
        <p:blipFill>
          <a:blip r:embed="rId4"/>
          <a:stretch>
            <a:fillRect/>
          </a:stretch>
        </p:blipFill>
        <p:spPr>
          <a:xfrm>
            <a:off x="99593" y="6146198"/>
            <a:ext cx="1872679" cy="800290"/>
          </a:xfrm>
          <a:prstGeom prst="rect">
            <a:avLst/>
          </a:prstGeom>
        </p:spPr>
      </p:pic>
    </p:spTree>
    <p:extLst>
      <p:ext uri="{BB962C8B-B14F-4D97-AF65-F5344CB8AC3E}">
        <p14:creationId xmlns:p14="http://schemas.microsoft.com/office/powerpoint/2010/main" val="1828976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20</a:t>
            </a:fld>
            <a:endParaRPr lang="en-US"/>
          </a:p>
        </p:txBody>
      </p:sp>
      <p:pic>
        <p:nvPicPr>
          <p:cNvPr id="19" name="Picture 18">
            <a:extLst>
              <a:ext uri="{FF2B5EF4-FFF2-40B4-BE49-F238E27FC236}">
                <a16:creationId xmlns:a16="http://schemas.microsoft.com/office/drawing/2014/main" id="{519A0EA1-21A6-4727-96E7-D7A0056BD90C}"/>
              </a:ext>
            </a:extLst>
          </p:cNvPr>
          <p:cNvPicPr>
            <a:picLocks noChangeAspect="1"/>
          </p:cNvPicPr>
          <p:nvPr/>
        </p:nvPicPr>
        <p:blipFill>
          <a:blip r:embed="rId3"/>
          <a:stretch>
            <a:fillRect/>
          </a:stretch>
        </p:blipFill>
        <p:spPr>
          <a:xfrm>
            <a:off x="0" y="6076335"/>
            <a:ext cx="12192000" cy="781665"/>
          </a:xfrm>
          <a:prstGeom prst="rect">
            <a:avLst/>
          </a:prstGeom>
        </p:spPr>
      </p:pic>
      <p:pic>
        <p:nvPicPr>
          <p:cNvPr id="20" name="Picture 19">
            <a:extLst>
              <a:ext uri="{FF2B5EF4-FFF2-40B4-BE49-F238E27FC236}">
                <a16:creationId xmlns:a16="http://schemas.microsoft.com/office/drawing/2014/main" id="{4EDBD16F-6F5F-0346-335D-B2DEB62EB686}"/>
              </a:ext>
            </a:extLst>
          </p:cNvPr>
          <p:cNvPicPr>
            <a:picLocks noChangeAspect="1"/>
          </p:cNvPicPr>
          <p:nvPr/>
        </p:nvPicPr>
        <p:blipFill>
          <a:blip r:embed="rId4"/>
          <a:stretch>
            <a:fillRect/>
          </a:stretch>
        </p:blipFill>
        <p:spPr>
          <a:xfrm>
            <a:off x="99593" y="6146198"/>
            <a:ext cx="1872679" cy="800290"/>
          </a:xfrm>
          <a:prstGeom prst="rect">
            <a:avLst/>
          </a:prstGeom>
        </p:spPr>
      </p:pic>
      <p:pic>
        <p:nvPicPr>
          <p:cNvPr id="9" name="Picture 8" descr="The language attribute of &quot;English&quot; is read and interpreted by WAVE as an accessibility feature on the Primo Search page. ">
            <a:extLst>
              <a:ext uri="{FF2B5EF4-FFF2-40B4-BE49-F238E27FC236}">
                <a16:creationId xmlns:a16="http://schemas.microsoft.com/office/drawing/2014/main" id="{8064E7B1-4325-D30D-8890-198413E407B3}"/>
              </a:ext>
            </a:extLst>
          </p:cNvPr>
          <p:cNvPicPr>
            <a:picLocks noChangeAspect="1"/>
          </p:cNvPicPr>
          <p:nvPr/>
        </p:nvPicPr>
        <p:blipFill>
          <a:blip r:embed="rId5"/>
          <a:stretch>
            <a:fillRect/>
          </a:stretch>
        </p:blipFill>
        <p:spPr>
          <a:xfrm>
            <a:off x="25400" y="25399"/>
            <a:ext cx="10922000" cy="6003385"/>
          </a:xfrm>
          <a:prstGeom prst="rect">
            <a:avLst/>
          </a:prstGeom>
        </p:spPr>
      </p:pic>
      <p:sp>
        <p:nvSpPr>
          <p:cNvPr id="11" name="Rectangle 10">
            <a:extLst>
              <a:ext uri="{FF2B5EF4-FFF2-40B4-BE49-F238E27FC236}">
                <a16:creationId xmlns:a16="http://schemas.microsoft.com/office/drawing/2014/main" id="{4DC1FC27-0CBA-69F4-5E9C-0363D7388078}"/>
              </a:ext>
            </a:extLst>
          </p:cNvPr>
          <p:cNvSpPr/>
          <p:nvPr/>
        </p:nvSpPr>
        <p:spPr>
          <a:xfrm>
            <a:off x="3967018" y="2579254"/>
            <a:ext cx="2392814" cy="616304"/>
          </a:xfrm>
          <a:prstGeom prst="rect">
            <a:avLst/>
          </a:prstGeom>
          <a:solidFill>
            <a:schemeClr val="bg1"/>
          </a:solid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10000"/>
                  </a:schemeClr>
                </a:solidFill>
              </a:rPr>
              <a:t>Language declared for the page</a:t>
            </a:r>
          </a:p>
        </p:txBody>
      </p:sp>
      <p:cxnSp>
        <p:nvCxnSpPr>
          <p:cNvPr id="4" name="Straight Arrow Connector 3">
            <a:extLst>
              <a:ext uri="{FF2B5EF4-FFF2-40B4-BE49-F238E27FC236}">
                <a16:creationId xmlns:a16="http://schemas.microsoft.com/office/drawing/2014/main" id="{D0417637-EC8D-67A0-4629-249C29A45CA9}"/>
              </a:ext>
            </a:extLst>
          </p:cNvPr>
          <p:cNvCxnSpPr>
            <a:cxnSpLocks/>
            <a:stCxn id="11" idx="1"/>
          </p:cNvCxnSpPr>
          <p:nvPr/>
        </p:nvCxnSpPr>
        <p:spPr>
          <a:xfrm flipH="1">
            <a:off x="1244600" y="2887406"/>
            <a:ext cx="2722418" cy="338394"/>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DC19E0E-9401-6DA8-61E0-145FEE9ACF10}"/>
              </a:ext>
            </a:extLst>
          </p:cNvPr>
          <p:cNvCxnSpPr>
            <a:cxnSpLocks/>
          </p:cNvCxnSpPr>
          <p:nvPr/>
        </p:nvCxnSpPr>
        <p:spPr>
          <a:xfrm flipV="1">
            <a:off x="5041900" y="419100"/>
            <a:ext cx="1473200" cy="2159000"/>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E395736-48DC-B6C8-DBBC-8EE127172BD7}"/>
              </a:ext>
            </a:extLst>
          </p:cNvPr>
          <p:cNvPicPr>
            <a:picLocks noChangeAspect="1"/>
          </p:cNvPicPr>
          <p:nvPr/>
        </p:nvPicPr>
        <p:blipFill>
          <a:blip r:embed="rId6"/>
          <a:stretch>
            <a:fillRect/>
          </a:stretch>
        </p:blipFill>
        <p:spPr>
          <a:xfrm>
            <a:off x="11071392" y="5378784"/>
            <a:ext cx="901700" cy="889000"/>
          </a:xfrm>
          <a:prstGeom prst="rect">
            <a:avLst/>
          </a:prstGeom>
        </p:spPr>
      </p:pic>
    </p:spTree>
    <p:extLst>
      <p:ext uri="{BB962C8B-B14F-4D97-AF65-F5344CB8AC3E}">
        <p14:creationId xmlns:p14="http://schemas.microsoft.com/office/powerpoint/2010/main" val="3337711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he &quot;Ask Us&quot; image for the LibAnswers chat widget as embedded on the UK Primo search page has appropriate Alt Text. ">
            <a:extLst>
              <a:ext uri="{FF2B5EF4-FFF2-40B4-BE49-F238E27FC236}">
                <a16:creationId xmlns:a16="http://schemas.microsoft.com/office/drawing/2014/main" id="{696FADF7-82AA-83CD-8F27-797310EE7406}"/>
              </a:ext>
            </a:extLst>
          </p:cNvPr>
          <p:cNvPicPr>
            <a:picLocks noChangeAspect="1"/>
          </p:cNvPicPr>
          <p:nvPr/>
        </p:nvPicPr>
        <p:blipFill>
          <a:blip r:embed="rId3"/>
          <a:stretch>
            <a:fillRect/>
          </a:stretch>
        </p:blipFill>
        <p:spPr>
          <a:xfrm>
            <a:off x="25400" y="25400"/>
            <a:ext cx="10970784" cy="6210300"/>
          </a:xfrm>
          <a:prstGeom prst="rect">
            <a:avLst/>
          </a:prstGeom>
        </p:spPr>
      </p:pic>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21</a:t>
            </a:fld>
            <a:endParaRPr lang="en-US"/>
          </a:p>
        </p:txBody>
      </p:sp>
      <p:pic>
        <p:nvPicPr>
          <p:cNvPr id="19" name="Picture 18">
            <a:extLst>
              <a:ext uri="{FF2B5EF4-FFF2-40B4-BE49-F238E27FC236}">
                <a16:creationId xmlns:a16="http://schemas.microsoft.com/office/drawing/2014/main" id="{519A0EA1-21A6-4727-96E7-D7A0056BD90C}"/>
              </a:ext>
            </a:extLst>
          </p:cNvPr>
          <p:cNvPicPr>
            <a:picLocks noChangeAspect="1"/>
          </p:cNvPicPr>
          <p:nvPr/>
        </p:nvPicPr>
        <p:blipFill>
          <a:blip r:embed="rId4"/>
          <a:stretch>
            <a:fillRect/>
          </a:stretch>
        </p:blipFill>
        <p:spPr>
          <a:xfrm>
            <a:off x="0" y="6076335"/>
            <a:ext cx="12192000" cy="781665"/>
          </a:xfrm>
          <a:prstGeom prst="rect">
            <a:avLst/>
          </a:prstGeom>
        </p:spPr>
      </p:pic>
      <p:pic>
        <p:nvPicPr>
          <p:cNvPr id="20" name="Picture 19">
            <a:extLst>
              <a:ext uri="{FF2B5EF4-FFF2-40B4-BE49-F238E27FC236}">
                <a16:creationId xmlns:a16="http://schemas.microsoft.com/office/drawing/2014/main" id="{4EDBD16F-6F5F-0346-335D-B2DEB62EB686}"/>
              </a:ext>
            </a:extLst>
          </p:cNvPr>
          <p:cNvPicPr>
            <a:picLocks noChangeAspect="1"/>
          </p:cNvPicPr>
          <p:nvPr/>
        </p:nvPicPr>
        <p:blipFill>
          <a:blip r:embed="rId5"/>
          <a:stretch>
            <a:fillRect/>
          </a:stretch>
        </p:blipFill>
        <p:spPr>
          <a:xfrm>
            <a:off x="99593" y="6146198"/>
            <a:ext cx="1872679" cy="800290"/>
          </a:xfrm>
          <a:prstGeom prst="rect">
            <a:avLst/>
          </a:prstGeom>
        </p:spPr>
      </p:pic>
      <p:sp>
        <p:nvSpPr>
          <p:cNvPr id="11" name="Rectangle 10">
            <a:extLst>
              <a:ext uri="{FF2B5EF4-FFF2-40B4-BE49-F238E27FC236}">
                <a16:creationId xmlns:a16="http://schemas.microsoft.com/office/drawing/2014/main" id="{4DC1FC27-0CBA-69F4-5E9C-0363D7388078}"/>
              </a:ext>
            </a:extLst>
          </p:cNvPr>
          <p:cNvSpPr/>
          <p:nvPr/>
        </p:nvSpPr>
        <p:spPr>
          <a:xfrm>
            <a:off x="3332018" y="1601354"/>
            <a:ext cx="2392814" cy="616304"/>
          </a:xfrm>
          <a:prstGeom prst="rect">
            <a:avLst/>
          </a:prstGeom>
          <a:solidFill>
            <a:schemeClr val="bg1"/>
          </a:solid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10000"/>
                  </a:schemeClr>
                </a:solidFill>
              </a:rPr>
              <a:t>Two images have Alt text (one is hidden)</a:t>
            </a:r>
          </a:p>
        </p:txBody>
      </p:sp>
      <p:cxnSp>
        <p:nvCxnSpPr>
          <p:cNvPr id="4" name="Straight Arrow Connector 3">
            <a:extLst>
              <a:ext uri="{FF2B5EF4-FFF2-40B4-BE49-F238E27FC236}">
                <a16:creationId xmlns:a16="http://schemas.microsoft.com/office/drawing/2014/main" id="{D0417637-EC8D-67A0-4629-249C29A45CA9}"/>
              </a:ext>
            </a:extLst>
          </p:cNvPr>
          <p:cNvCxnSpPr>
            <a:cxnSpLocks/>
            <a:stCxn id="11" idx="1"/>
          </p:cNvCxnSpPr>
          <p:nvPr/>
        </p:nvCxnSpPr>
        <p:spPr>
          <a:xfrm flipH="1">
            <a:off x="1536700" y="1909506"/>
            <a:ext cx="1795318" cy="630494"/>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29D2661-AAC5-AE61-2E38-698290407C8B}"/>
              </a:ext>
            </a:extLst>
          </p:cNvPr>
          <p:cNvSpPr/>
          <p:nvPr/>
        </p:nvSpPr>
        <p:spPr>
          <a:xfrm>
            <a:off x="8958118" y="3721100"/>
            <a:ext cx="846282" cy="304800"/>
          </a:xfrm>
          <a:prstGeom prst="rect">
            <a:avLst/>
          </a:prstGeom>
          <a:noFill/>
          <a:ln w="2540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C2AB70E-7AF5-CCB3-F66B-988FEE27EF4F}"/>
              </a:ext>
            </a:extLst>
          </p:cNvPr>
          <p:cNvSpPr/>
          <p:nvPr/>
        </p:nvSpPr>
        <p:spPr>
          <a:xfrm>
            <a:off x="7865918" y="5143500"/>
            <a:ext cx="846282" cy="304800"/>
          </a:xfrm>
          <a:prstGeom prst="rect">
            <a:avLst/>
          </a:prstGeom>
          <a:noFill/>
          <a:ln w="2540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D4A5F6E2-2653-FB5B-FE20-9624A71B8922}"/>
              </a:ext>
            </a:extLst>
          </p:cNvPr>
          <p:cNvPicPr>
            <a:picLocks noChangeAspect="1"/>
          </p:cNvPicPr>
          <p:nvPr/>
        </p:nvPicPr>
        <p:blipFill>
          <a:blip r:embed="rId6"/>
          <a:stretch>
            <a:fillRect/>
          </a:stretch>
        </p:blipFill>
        <p:spPr>
          <a:xfrm>
            <a:off x="11071392" y="5378784"/>
            <a:ext cx="901700" cy="889000"/>
          </a:xfrm>
          <a:prstGeom prst="rect">
            <a:avLst/>
          </a:prstGeom>
        </p:spPr>
      </p:pic>
    </p:spTree>
    <p:extLst>
      <p:ext uri="{BB962C8B-B14F-4D97-AF65-F5344CB8AC3E}">
        <p14:creationId xmlns:p14="http://schemas.microsoft.com/office/powerpoint/2010/main" val="4096390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4C8A9-2757-A64C-ADCD-567C58BADE68}"/>
              </a:ext>
            </a:extLst>
          </p:cNvPr>
          <p:cNvSpPr>
            <a:spLocks noGrp="1"/>
          </p:cNvSpPr>
          <p:nvPr>
            <p:ph type="ctrTitle"/>
          </p:nvPr>
        </p:nvSpPr>
        <p:spPr/>
        <p:txBody>
          <a:bodyPr/>
          <a:lstStyle/>
          <a:p>
            <a:r>
              <a:rPr lang="en-US" cap="none" dirty="0"/>
              <a:t>Primo: </a:t>
            </a:r>
            <a:r>
              <a:rPr lang="en-US" cap="none" dirty="0" err="1"/>
              <a:t>SiteImprove</a:t>
            </a:r>
            <a:endParaRPr lang="en-US" cap="none" dirty="0"/>
          </a:p>
        </p:txBody>
      </p:sp>
      <p:sp>
        <p:nvSpPr>
          <p:cNvPr id="3" name="Subtitle 2">
            <a:extLst>
              <a:ext uri="{FF2B5EF4-FFF2-40B4-BE49-F238E27FC236}">
                <a16:creationId xmlns:a16="http://schemas.microsoft.com/office/drawing/2014/main" id="{FF7A21BA-B1E5-3345-AEDD-E5C1E17570F1}"/>
              </a:ext>
            </a:extLst>
          </p:cNvPr>
          <p:cNvSpPr>
            <a:spLocks noGrp="1"/>
          </p:cNvSpPr>
          <p:nvPr>
            <p:ph type="subTitle" idx="1"/>
          </p:nvPr>
        </p:nvSpPr>
        <p:spPr/>
        <p:txBody>
          <a:bodyPr/>
          <a:lstStyle/>
          <a:p>
            <a:r>
              <a:rPr lang="en-US" cap="none" dirty="0"/>
              <a:t>(browser extension)</a:t>
            </a:r>
          </a:p>
        </p:txBody>
      </p:sp>
      <p:sp>
        <p:nvSpPr>
          <p:cNvPr id="4" name="Date Placeholder 3">
            <a:extLst>
              <a:ext uri="{FF2B5EF4-FFF2-40B4-BE49-F238E27FC236}">
                <a16:creationId xmlns:a16="http://schemas.microsoft.com/office/drawing/2014/main" id="{340DDD28-3C81-7E47-9FD2-22ABA6E41308}"/>
              </a:ext>
            </a:extLst>
          </p:cNvPr>
          <p:cNvSpPr>
            <a:spLocks noGrp="1"/>
          </p:cNvSpPr>
          <p:nvPr>
            <p:ph type="dt" sz="half" idx="4294967295"/>
          </p:nvPr>
        </p:nvSpPr>
        <p:spPr>
          <a:xfrm>
            <a:off x="9198996" y="6446291"/>
            <a:ext cx="843219" cy="365125"/>
          </a:xfrm>
          <a:prstGeom prst="rect">
            <a:avLst/>
          </a:prstGeom>
        </p:spPr>
        <p:txBody>
          <a:bodyPr/>
          <a:lstStyle/>
          <a:p>
            <a:fld id="{30090399-1C1E-BD4A-8E6A-FE5581517C0F}" type="datetime1">
              <a:rPr lang="en-US" smtClean="0"/>
              <a:t>6/27/23</a:t>
            </a:fld>
            <a:endParaRPr lang="en-US" dirty="0"/>
          </a:p>
        </p:txBody>
      </p:sp>
      <p:sp>
        <p:nvSpPr>
          <p:cNvPr id="5" name="Footer Placeholder 4">
            <a:extLst>
              <a:ext uri="{FF2B5EF4-FFF2-40B4-BE49-F238E27FC236}">
                <a16:creationId xmlns:a16="http://schemas.microsoft.com/office/drawing/2014/main" id="{7DFEAA38-4C6F-DF4F-B722-C74EAF242D71}"/>
              </a:ext>
            </a:extLst>
          </p:cNvPr>
          <p:cNvSpPr>
            <a:spLocks noGrp="1"/>
          </p:cNvSpPr>
          <p:nvPr>
            <p:ph type="ftr" sz="quarter" idx="4294967295"/>
          </p:nvPr>
        </p:nvSpPr>
        <p:spPr>
          <a:xfrm>
            <a:off x="1195291" y="6447155"/>
            <a:ext cx="4644102" cy="365125"/>
          </a:xfrm>
          <a:prstGeom prst="rect">
            <a:avLst/>
          </a:prstGeom>
        </p:spPr>
        <p:txBody>
          <a:bodyPr/>
          <a:lstStyle/>
          <a:p>
            <a:r>
              <a:rPr lang="en-US"/>
              <a:t>Edit footer to add department / title name</a:t>
            </a:r>
            <a:endParaRPr lang="en-US" dirty="0"/>
          </a:p>
        </p:txBody>
      </p:sp>
      <p:sp>
        <p:nvSpPr>
          <p:cNvPr id="6" name="Slide Number Placeholder 5">
            <a:extLst>
              <a:ext uri="{FF2B5EF4-FFF2-40B4-BE49-F238E27FC236}">
                <a16:creationId xmlns:a16="http://schemas.microsoft.com/office/drawing/2014/main" id="{C0C4435B-6D1E-004C-AC46-27EFB164E25D}"/>
              </a:ext>
            </a:extLst>
          </p:cNvPr>
          <p:cNvSpPr>
            <a:spLocks noGrp="1"/>
          </p:cNvSpPr>
          <p:nvPr>
            <p:ph type="sldNum" sz="quarter" idx="4294967295"/>
          </p:nvPr>
        </p:nvSpPr>
        <p:spPr>
          <a:xfrm>
            <a:off x="9964658" y="6446291"/>
            <a:ext cx="460552" cy="365125"/>
          </a:xfrm>
          <a:prstGeom prst="rect">
            <a:avLst/>
          </a:prstGeom>
        </p:spPr>
        <p:txBody>
          <a:bodyPr/>
          <a:lstStyle/>
          <a:p>
            <a:fld id="{8A16B8CB-D56F-2744-807F-154426EF1DF6}" type="slidenum">
              <a:rPr lang="en-US" smtClean="0"/>
              <a:t>22</a:t>
            </a:fld>
            <a:endParaRPr lang="en-US"/>
          </a:p>
        </p:txBody>
      </p:sp>
      <p:sp>
        <p:nvSpPr>
          <p:cNvPr id="7" name="Rectangle 6">
            <a:extLst>
              <a:ext uri="{FF2B5EF4-FFF2-40B4-BE49-F238E27FC236}">
                <a16:creationId xmlns:a16="http://schemas.microsoft.com/office/drawing/2014/main" id="{A979FA33-BF85-61B5-0A8A-639C2114C434}"/>
              </a:ext>
            </a:extLst>
          </p:cNvPr>
          <p:cNvSpPr/>
          <p:nvPr/>
        </p:nvSpPr>
        <p:spPr>
          <a:xfrm>
            <a:off x="0" y="6400800"/>
            <a:ext cx="12192000" cy="457198"/>
          </a:xfrm>
          <a:prstGeom prst="rect">
            <a:avLst/>
          </a:prstGeom>
          <a:solidFill>
            <a:srgbClr val="0132A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A2F5FFE-5969-64D9-734B-EC069C979E23}"/>
              </a:ext>
            </a:extLst>
          </p:cNvPr>
          <p:cNvPicPr>
            <a:picLocks noChangeAspect="1"/>
          </p:cNvPicPr>
          <p:nvPr/>
        </p:nvPicPr>
        <p:blipFill>
          <a:blip r:embed="rId3"/>
          <a:stretch>
            <a:fillRect/>
          </a:stretch>
        </p:blipFill>
        <p:spPr>
          <a:xfrm>
            <a:off x="99593" y="6146198"/>
            <a:ext cx="1872679" cy="800290"/>
          </a:xfrm>
          <a:prstGeom prst="rect">
            <a:avLst/>
          </a:prstGeom>
        </p:spPr>
      </p:pic>
      <p:pic>
        <p:nvPicPr>
          <p:cNvPr id="8" name="Picture 7">
            <a:extLst>
              <a:ext uri="{FF2B5EF4-FFF2-40B4-BE49-F238E27FC236}">
                <a16:creationId xmlns:a16="http://schemas.microsoft.com/office/drawing/2014/main" id="{16A40F22-9906-CB0E-9E9E-AF4DF11D0F88}"/>
              </a:ext>
            </a:extLst>
          </p:cNvPr>
          <p:cNvPicPr>
            <a:picLocks noChangeAspect="1"/>
          </p:cNvPicPr>
          <p:nvPr/>
        </p:nvPicPr>
        <p:blipFill>
          <a:blip r:embed="rId4"/>
          <a:stretch>
            <a:fillRect/>
          </a:stretch>
        </p:blipFill>
        <p:spPr>
          <a:xfrm>
            <a:off x="5594685" y="4347222"/>
            <a:ext cx="924426" cy="918263"/>
          </a:xfrm>
          <a:prstGeom prst="rect">
            <a:avLst/>
          </a:prstGeom>
        </p:spPr>
      </p:pic>
    </p:spTree>
    <p:extLst>
      <p:ext uri="{BB962C8B-B14F-4D97-AF65-F5344CB8AC3E}">
        <p14:creationId xmlns:p14="http://schemas.microsoft.com/office/powerpoint/2010/main" val="1075106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e primo search page">
            <a:extLst>
              <a:ext uri="{FF2B5EF4-FFF2-40B4-BE49-F238E27FC236}">
                <a16:creationId xmlns:a16="http://schemas.microsoft.com/office/drawing/2014/main" id="{3B7A9AD5-6C65-422B-4DB1-3CDAA4B73A17}"/>
              </a:ext>
            </a:extLst>
          </p:cNvPr>
          <p:cNvPicPr>
            <a:picLocks noChangeAspect="1"/>
          </p:cNvPicPr>
          <p:nvPr/>
        </p:nvPicPr>
        <p:blipFill>
          <a:blip r:embed="rId3"/>
          <a:stretch>
            <a:fillRect/>
          </a:stretch>
        </p:blipFill>
        <p:spPr>
          <a:xfrm>
            <a:off x="0" y="29496"/>
            <a:ext cx="11747500" cy="6019782"/>
          </a:xfrm>
          <a:prstGeom prst="rect">
            <a:avLst/>
          </a:prstGeom>
        </p:spPr>
      </p:pic>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23</a:t>
            </a:fld>
            <a:endParaRPr lang="en-US"/>
          </a:p>
        </p:txBody>
      </p:sp>
      <p:sp>
        <p:nvSpPr>
          <p:cNvPr id="12" name="Rectangle 11">
            <a:extLst>
              <a:ext uri="{FF2B5EF4-FFF2-40B4-BE49-F238E27FC236}">
                <a16:creationId xmlns:a16="http://schemas.microsoft.com/office/drawing/2014/main" id="{CB925682-F3FC-A1DD-5AE2-07F861581305}"/>
              </a:ext>
            </a:extLst>
          </p:cNvPr>
          <p:cNvSpPr/>
          <p:nvPr/>
        </p:nvSpPr>
        <p:spPr>
          <a:xfrm>
            <a:off x="904567" y="4406899"/>
            <a:ext cx="4921045" cy="902519"/>
          </a:xfrm>
          <a:prstGeom prst="rect">
            <a:avLst/>
          </a:prstGeom>
          <a:solidFill>
            <a:schemeClr val="bg1"/>
          </a:solid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accent6">
                    <a:lumMod val="10000"/>
                  </a:schemeClr>
                </a:solidFill>
              </a:rPr>
              <a:t>Tied directly to WCAG and ARIA guidelines</a:t>
            </a:r>
          </a:p>
          <a:p>
            <a:pPr marL="285750" indent="-285750">
              <a:buFont typeface="Arial" panose="020B0604020202020204" pitchFamily="34" charset="0"/>
              <a:buChar char="•"/>
            </a:pPr>
            <a:r>
              <a:rPr lang="en-US" dirty="0">
                <a:solidFill>
                  <a:schemeClr val="accent6">
                    <a:lumMod val="10000"/>
                  </a:schemeClr>
                </a:solidFill>
              </a:rPr>
              <a:t>Displays level of compliance (A, AA, AAA)</a:t>
            </a:r>
          </a:p>
        </p:txBody>
      </p:sp>
      <p:pic>
        <p:nvPicPr>
          <p:cNvPr id="16" name="Picture 15">
            <a:extLst>
              <a:ext uri="{FF2B5EF4-FFF2-40B4-BE49-F238E27FC236}">
                <a16:creationId xmlns:a16="http://schemas.microsoft.com/office/drawing/2014/main" id="{8BAFD7A4-18E8-E6AD-DE66-D46F38495097}"/>
              </a:ext>
            </a:extLst>
          </p:cNvPr>
          <p:cNvPicPr>
            <a:picLocks noChangeAspect="1"/>
          </p:cNvPicPr>
          <p:nvPr/>
        </p:nvPicPr>
        <p:blipFill>
          <a:blip r:embed="rId4"/>
          <a:stretch>
            <a:fillRect/>
          </a:stretch>
        </p:blipFill>
        <p:spPr>
          <a:xfrm>
            <a:off x="0" y="6076335"/>
            <a:ext cx="12192000" cy="781665"/>
          </a:xfrm>
          <a:prstGeom prst="rect">
            <a:avLst/>
          </a:prstGeom>
        </p:spPr>
      </p:pic>
      <p:pic>
        <p:nvPicPr>
          <p:cNvPr id="17" name="Picture 16">
            <a:extLst>
              <a:ext uri="{FF2B5EF4-FFF2-40B4-BE49-F238E27FC236}">
                <a16:creationId xmlns:a16="http://schemas.microsoft.com/office/drawing/2014/main" id="{BCA4DDBB-B228-10B2-B779-A955C63CB6E6}"/>
              </a:ext>
            </a:extLst>
          </p:cNvPr>
          <p:cNvPicPr>
            <a:picLocks noChangeAspect="1"/>
          </p:cNvPicPr>
          <p:nvPr/>
        </p:nvPicPr>
        <p:blipFill>
          <a:blip r:embed="rId5"/>
          <a:stretch>
            <a:fillRect/>
          </a:stretch>
        </p:blipFill>
        <p:spPr>
          <a:xfrm>
            <a:off x="99593" y="6146198"/>
            <a:ext cx="1872679" cy="800290"/>
          </a:xfrm>
          <a:prstGeom prst="rect">
            <a:avLst/>
          </a:prstGeom>
        </p:spPr>
      </p:pic>
      <p:pic>
        <p:nvPicPr>
          <p:cNvPr id="2" name="Picture 1" descr="The SiteImprove accessibility checker window shows ARIA features as well as accessibility errors tied to the WCAG conformity levels of A, AA, and AAA.">
            <a:extLst>
              <a:ext uri="{FF2B5EF4-FFF2-40B4-BE49-F238E27FC236}">
                <a16:creationId xmlns:a16="http://schemas.microsoft.com/office/drawing/2014/main" id="{A727C9BC-79BA-5782-A2FA-E2E04D747220}"/>
              </a:ext>
            </a:extLst>
          </p:cNvPr>
          <p:cNvPicPr>
            <a:picLocks noChangeAspect="1"/>
          </p:cNvPicPr>
          <p:nvPr/>
        </p:nvPicPr>
        <p:blipFill rotWithShape="1">
          <a:blip r:embed="rId6"/>
          <a:srcRect b="27408"/>
          <a:stretch/>
        </p:blipFill>
        <p:spPr>
          <a:xfrm>
            <a:off x="6616700" y="1879600"/>
            <a:ext cx="4572000" cy="4978400"/>
          </a:xfrm>
          <a:prstGeom prst="rect">
            <a:avLst/>
          </a:prstGeom>
          <a:effectLst>
            <a:outerShdw blurRad="50800" dist="38100" dir="2700000" algn="tl" rotWithShape="0">
              <a:prstClr val="black">
                <a:alpha val="74000"/>
              </a:prstClr>
            </a:outerShdw>
          </a:effectLst>
        </p:spPr>
      </p:pic>
      <p:cxnSp>
        <p:nvCxnSpPr>
          <p:cNvPr id="3" name="Straight Arrow Connector 2">
            <a:extLst>
              <a:ext uri="{FF2B5EF4-FFF2-40B4-BE49-F238E27FC236}">
                <a16:creationId xmlns:a16="http://schemas.microsoft.com/office/drawing/2014/main" id="{0AAF6CF7-0E4E-7404-F122-6D7129CD3FAE}"/>
              </a:ext>
            </a:extLst>
          </p:cNvPr>
          <p:cNvCxnSpPr>
            <a:cxnSpLocks/>
          </p:cNvCxnSpPr>
          <p:nvPr/>
        </p:nvCxnSpPr>
        <p:spPr>
          <a:xfrm>
            <a:off x="5839691" y="4915942"/>
            <a:ext cx="838200" cy="709003"/>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descr="Each issue is labeled with a reference to an ARIA practice or a WCAG guideline. For WCAG, the level of compliance that would be reached via remediation is shown.">
            <a:extLst>
              <a:ext uri="{FF2B5EF4-FFF2-40B4-BE49-F238E27FC236}">
                <a16:creationId xmlns:a16="http://schemas.microsoft.com/office/drawing/2014/main" id="{253E1544-885C-6E01-8482-B73F7AB6F591}"/>
              </a:ext>
            </a:extLst>
          </p:cNvPr>
          <p:cNvCxnSpPr>
            <a:cxnSpLocks/>
          </p:cNvCxnSpPr>
          <p:nvPr/>
        </p:nvCxnSpPr>
        <p:spPr>
          <a:xfrm>
            <a:off x="5846618" y="4946073"/>
            <a:ext cx="886692" cy="1316181"/>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E774D5D-38C3-1598-B1AC-9B785F7C6AB0}"/>
              </a:ext>
            </a:extLst>
          </p:cNvPr>
          <p:cNvPicPr>
            <a:picLocks noChangeAspect="1"/>
          </p:cNvPicPr>
          <p:nvPr/>
        </p:nvPicPr>
        <p:blipFill>
          <a:blip r:embed="rId7"/>
          <a:stretch>
            <a:fillRect/>
          </a:stretch>
        </p:blipFill>
        <p:spPr>
          <a:xfrm>
            <a:off x="11054959" y="5627382"/>
            <a:ext cx="924426" cy="918263"/>
          </a:xfrm>
          <a:prstGeom prst="rect">
            <a:avLst/>
          </a:prstGeom>
        </p:spPr>
      </p:pic>
    </p:spTree>
    <p:extLst>
      <p:ext uri="{BB962C8B-B14F-4D97-AF65-F5344CB8AC3E}">
        <p14:creationId xmlns:p14="http://schemas.microsoft.com/office/powerpoint/2010/main" val="438767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81BE10-6BFC-FB4E-B6A4-46EE0B706BB4}"/>
              </a:ext>
            </a:extLst>
          </p:cNvPr>
          <p:cNvSpPr>
            <a:spLocks noGrp="1"/>
          </p:cNvSpPr>
          <p:nvPr>
            <p:ph type="title"/>
          </p:nvPr>
        </p:nvSpPr>
        <p:spPr/>
        <p:txBody>
          <a:bodyPr/>
          <a:lstStyle/>
          <a:p>
            <a:r>
              <a:rPr lang="en-US" cap="none" dirty="0"/>
              <a:t>Primo: </a:t>
            </a:r>
            <a:r>
              <a:rPr lang="en-US" cap="none" dirty="0" err="1"/>
              <a:t>SiteImprove</a:t>
            </a:r>
            <a:endParaRPr lang="en-US" cap="none" dirty="0"/>
          </a:p>
        </p:txBody>
      </p:sp>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24</a:t>
            </a:fld>
            <a:endParaRPr lang="en-US"/>
          </a:p>
        </p:txBody>
      </p:sp>
      <p:sp>
        <p:nvSpPr>
          <p:cNvPr id="12" name="Rectangle 11">
            <a:extLst>
              <a:ext uri="{FF2B5EF4-FFF2-40B4-BE49-F238E27FC236}">
                <a16:creationId xmlns:a16="http://schemas.microsoft.com/office/drawing/2014/main" id="{CB925682-F3FC-A1DD-5AE2-07F861581305}"/>
              </a:ext>
            </a:extLst>
          </p:cNvPr>
          <p:cNvSpPr/>
          <p:nvPr/>
        </p:nvSpPr>
        <p:spPr>
          <a:xfrm>
            <a:off x="653845" y="1155292"/>
            <a:ext cx="4921045" cy="1248696"/>
          </a:xfrm>
          <a:prstGeom prst="rect">
            <a:avLst/>
          </a:prstGeom>
          <a:solidFill>
            <a:schemeClr val="bg1"/>
          </a:solid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accent6">
                    <a:lumMod val="10000"/>
                  </a:schemeClr>
                </a:solidFill>
              </a:rPr>
              <a:t>Tied directly to WCAG 2.1 guidelines</a:t>
            </a:r>
          </a:p>
          <a:p>
            <a:pPr marL="285750" indent="-285750">
              <a:buFont typeface="Arial" panose="020B0604020202020204" pitchFamily="34" charset="0"/>
              <a:buChar char="•"/>
            </a:pPr>
            <a:r>
              <a:rPr lang="en-US" dirty="0">
                <a:solidFill>
                  <a:schemeClr val="accent6">
                    <a:lumMod val="10000"/>
                  </a:schemeClr>
                </a:solidFill>
              </a:rPr>
              <a:t>Displays level of compliance (A, AA, AAA)</a:t>
            </a:r>
          </a:p>
        </p:txBody>
      </p:sp>
      <p:pic>
        <p:nvPicPr>
          <p:cNvPr id="2" name="Picture 1">
            <a:extLst>
              <a:ext uri="{FF2B5EF4-FFF2-40B4-BE49-F238E27FC236}">
                <a16:creationId xmlns:a16="http://schemas.microsoft.com/office/drawing/2014/main" id="{7C6B8B05-5466-F1C7-F16F-2D6B86DC7F95}"/>
              </a:ext>
            </a:extLst>
          </p:cNvPr>
          <p:cNvPicPr>
            <a:picLocks noChangeAspect="1"/>
          </p:cNvPicPr>
          <p:nvPr/>
        </p:nvPicPr>
        <p:blipFill>
          <a:blip r:embed="rId3"/>
          <a:stretch>
            <a:fillRect/>
          </a:stretch>
        </p:blipFill>
        <p:spPr>
          <a:xfrm>
            <a:off x="44244" y="29496"/>
            <a:ext cx="11662611" cy="6066504"/>
          </a:xfrm>
          <a:prstGeom prst="rect">
            <a:avLst/>
          </a:prstGeom>
        </p:spPr>
      </p:pic>
      <p:sp>
        <p:nvSpPr>
          <p:cNvPr id="3" name="Rectangle 2">
            <a:extLst>
              <a:ext uri="{FF2B5EF4-FFF2-40B4-BE49-F238E27FC236}">
                <a16:creationId xmlns:a16="http://schemas.microsoft.com/office/drawing/2014/main" id="{C44FC7B3-A5E2-1EDE-1BC5-1C054227496C}"/>
              </a:ext>
            </a:extLst>
          </p:cNvPr>
          <p:cNvSpPr/>
          <p:nvPr/>
        </p:nvSpPr>
        <p:spPr>
          <a:xfrm>
            <a:off x="1209368" y="3568216"/>
            <a:ext cx="3165988" cy="906803"/>
          </a:xfrm>
          <a:prstGeom prst="rect">
            <a:avLst/>
          </a:prstGeom>
          <a:solidFill>
            <a:schemeClr val="bg1"/>
          </a:solid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10000"/>
                  </a:schemeClr>
                </a:solidFill>
              </a:rPr>
              <a:t>Other links aren’t implicated here; can we fix this?</a:t>
            </a:r>
          </a:p>
        </p:txBody>
      </p:sp>
      <p:pic>
        <p:nvPicPr>
          <p:cNvPr id="11" name="Picture 10">
            <a:extLst>
              <a:ext uri="{FF2B5EF4-FFF2-40B4-BE49-F238E27FC236}">
                <a16:creationId xmlns:a16="http://schemas.microsoft.com/office/drawing/2014/main" id="{307AA204-98B4-A2A0-0E40-B71A3778B9F9}"/>
              </a:ext>
            </a:extLst>
          </p:cNvPr>
          <p:cNvPicPr>
            <a:picLocks noChangeAspect="1"/>
          </p:cNvPicPr>
          <p:nvPr/>
        </p:nvPicPr>
        <p:blipFill>
          <a:blip r:embed="rId4"/>
          <a:stretch>
            <a:fillRect/>
          </a:stretch>
        </p:blipFill>
        <p:spPr>
          <a:xfrm>
            <a:off x="0" y="6076335"/>
            <a:ext cx="12192000" cy="781665"/>
          </a:xfrm>
          <a:prstGeom prst="rect">
            <a:avLst/>
          </a:prstGeom>
        </p:spPr>
      </p:pic>
      <p:pic>
        <p:nvPicPr>
          <p:cNvPr id="14" name="Picture 13">
            <a:extLst>
              <a:ext uri="{FF2B5EF4-FFF2-40B4-BE49-F238E27FC236}">
                <a16:creationId xmlns:a16="http://schemas.microsoft.com/office/drawing/2014/main" id="{E985ED9C-4046-F583-D016-A2E714752332}"/>
              </a:ext>
            </a:extLst>
          </p:cNvPr>
          <p:cNvPicPr>
            <a:picLocks noChangeAspect="1"/>
          </p:cNvPicPr>
          <p:nvPr/>
        </p:nvPicPr>
        <p:blipFill>
          <a:blip r:embed="rId5"/>
          <a:stretch>
            <a:fillRect/>
          </a:stretch>
        </p:blipFill>
        <p:spPr>
          <a:xfrm>
            <a:off x="99593" y="6146198"/>
            <a:ext cx="1872679" cy="800290"/>
          </a:xfrm>
          <a:prstGeom prst="rect">
            <a:avLst/>
          </a:prstGeom>
        </p:spPr>
      </p:pic>
      <p:sp>
        <p:nvSpPr>
          <p:cNvPr id="8" name="Rectangle 7">
            <a:extLst>
              <a:ext uri="{FF2B5EF4-FFF2-40B4-BE49-F238E27FC236}">
                <a16:creationId xmlns:a16="http://schemas.microsoft.com/office/drawing/2014/main" id="{8391158C-FE89-3657-244B-7134702AD844}"/>
              </a:ext>
            </a:extLst>
          </p:cNvPr>
          <p:cNvSpPr/>
          <p:nvPr/>
        </p:nvSpPr>
        <p:spPr>
          <a:xfrm>
            <a:off x="7384474" y="3893127"/>
            <a:ext cx="1884218" cy="193964"/>
          </a:xfrm>
          <a:prstGeom prst="rect">
            <a:avLst/>
          </a:prstGeom>
          <a:noFill/>
          <a:ln w="2540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272997D-0A57-285F-1CC7-C6F3520917B4}"/>
              </a:ext>
            </a:extLst>
          </p:cNvPr>
          <p:cNvPicPr>
            <a:picLocks noChangeAspect="1"/>
          </p:cNvPicPr>
          <p:nvPr/>
        </p:nvPicPr>
        <p:blipFill>
          <a:blip r:embed="rId6"/>
          <a:stretch>
            <a:fillRect/>
          </a:stretch>
        </p:blipFill>
        <p:spPr>
          <a:xfrm>
            <a:off x="11054959" y="5627382"/>
            <a:ext cx="924426" cy="918263"/>
          </a:xfrm>
          <a:prstGeom prst="rect">
            <a:avLst/>
          </a:prstGeom>
        </p:spPr>
      </p:pic>
    </p:spTree>
    <p:extLst>
      <p:ext uri="{BB962C8B-B14F-4D97-AF65-F5344CB8AC3E}">
        <p14:creationId xmlns:p14="http://schemas.microsoft.com/office/powerpoint/2010/main" val="1364497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e primo search page banner links are accessible, but the custom text links are not. ">
            <a:extLst>
              <a:ext uri="{FF2B5EF4-FFF2-40B4-BE49-F238E27FC236}">
                <a16:creationId xmlns:a16="http://schemas.microsoft.com/office/drawing/2014/main" id="{3B7A9AD5-6C65-422B-4DB1-3CDAA4B73A17}"/>
              </a:ext>
            </a:extLst>
          </p:cNvPr>
          <p:cNvPicPr>
            <a:picLocks noChangeAspect="1"/>
          </p:cNvPicPr>
          <p:nvPr/>
        </p:nvPicPr>
        <p:blipFill>
          <a:blip r:embed="rId3">
            <a:alphaModFix amt="96000"/>
          </a:blip>
          <a:stretch>
            <a:fillRect/>
          </a:stretch>
        </p:blipFill>
        <p:spPr>
          <a:xfrm>
            <a:off x="0" y="29496"/>
            <a:ext cx="11747500" cy="6019782"/>
          </a:xfrm>
          <a:prstGeom prst="rect">
            <a:avLst/>
          </a:prstGeom>
        </p:spPr>
      </p:pic>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25</a:t>
            </a:fld>
            <a:endParaRPr lang="en-US"/>
          </a:p>
        </p:txBody>
      </p:sp>
      <p:sp>
        <p:nvSpPr>
          <p:cNvPr id="12" name="Rectangle 11">
            <a:extLst>
              <a:ext uri="{FF2B5EF4-FFF2-40B4-BE49-F238E27FC236}">
                <a16:creationId xmlns:a16="http://schemas.microsoft.com/office/drawing/2014/main" id="{CB925682-F3FC-A1DD-5AE2-07F861581305}"/>
              </a:ext>
            </a:extLst>
          </p:cNvPr>
          <p:cNvSpPr/>
          <p:nvPr/>
        </p:nvSpPr>
        <p:spPr>
          <a:xfrm>
            <a:off x="904567" y="4406899"/>
            <a:ext cx="5294527" cy="1388783"/>
          </a:xfrm>
          <a:prstGeom prst="rect">
            <a:avLst/>
          </a:prstGeom>
          <a:solidFill>
            <a:schemeClr val="bg1"/>
          </a:solid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accent6">
                    <a:lumMod val="10000"/>
                  </a:schemeClr>
                </a:solidFill>
              </a:rPr>
              <a:t>The (on hover) behavior is different for these links, yet the Databases link is not flagged in </a:t>
            </a:r>
            <a:r>
              <a:rPr lang="en-US" dirty="0" err="1">
                <a:solidFill>
                  <a:schemeClr val="accent6">
                    <a:lumMod val="10000"/>
                  </a:schemeClr>
                </a:solidFill>
              </a:rPr>
              <a:t>SiteImprove</a:t>
            </a:r>
            <a:r>
              <a:rPr lang="en-US" dirty="0">
                <a:solidFill>
                  <a:schemeClr val="accent6">
                    <a:lumMod val="10000"/>
                  </a:schemeClr>
                </a:solidFill>
              </a:rPr>
              <a:t>. How can we change the custom link to make it compliant?</a:t>
            </a:r>
          </a:p>
        </p:txBody>
      </p:sp>
      <p:pic>
        <p:nvPicPr>
          <p:cNvPr id="16" name="Picture 15">
            <a:extLst>
              <a:ext uri="{FF2B5EF4-FFF2-40B4-BE49-F238E27FC236}">
                <a16:creationId xmlns:a16="http://schemas.microsoft.com/office/drawing/2014/main" id="{8BAFD7A4-18E8-E6AD-DE66-D46F38495097}"/>
              </a:ext>
            </a:extLst>
          </p:cNvPr>
          <p:cNvPicPr>
            <a:picLocks noChangeAspect="1"/>
          </p:cNvPicPr>
          <p:nvPr/>
        </p:nvPicPr>
        <p:blipFill>
          <a:blip r:embed="rId4"/>
          <a:stretch>
            <a:fillRect/>
          </a:stretch>
        </p:blipFill>
        <p:spPr>
          <a:xfrm>
            <a:off x="0" y="6076335"/>
            <a:ext cx="12192000" cy="781665"/>
          </a:xfrm>
          <a:prstGeom prst="rect">
            <a:avLst/>
          </a:prstGeom>
        </p:spPr>
      </p:pic>
      <p:pic>
        <p:nvPicPr>
          <p:cNvPr id="17" name="Picture 16">
            <a:extLst>
              <a:ext uri="{FF2B5EF4-FFF2-40B4-BE49-F238E27FC236}">
                <a16:creationId xmlns:a16="http://schemas.microsoft.com/office/drawing/2014/main" id="{BCA4DDBB-B228-10B2-B779-A955C63CB6E6}"/>
              </a:ext>
            </a:extLst>
          </p:cNvPr>
          <p:cNvPicPr>
            <a:picLocks noChangeAspect="1"/>
          </p:cNvPicPr>
          <p:nvPr/>
        </p:nvPicPr>
        <p:blipFill>
          <a:blip r:embed="rId5"/>
          <a:stretch>
            <a:fillRect/>
          </a:stretch>
        </p:blipFill>
        <p:spPr>
          <a:xfrm>
            <a:off x="99593" y="6146198"/>
            <a:ext cx="1872679" cy="800290"/>
          </a:xfrm>
          <a:prstGeom prst="rect">
            <a:avLst/>
          </a:prstGeom>
        </p:spPr>
      </p:pic>
      <p:pic>
        <p:nvPicPr>
          <p:cNvPr id="4" name="Picture 3" descr="The on hover behavior of the Databases link in the banner menu includes reverse contrast and a tool tip with the link name.">
            <a:extLst>
              <a:ext uri="{FF2B5EF4-FFF2-40B4-BE49-F238E27FC236}">
                <a16:creationId xmlns:a16="http://schemas.microsoft.com/office/drawing/2014/main" id="{6B870B22-2FC1-48AB-9233-0138C3E4FB45}"/>
              </a:ext>
            </a:extLst>
          </p:cNvPr>
          <p:cNvPicPr>
            <a:picLocks noChangeAspect="1"/>
          </p:cNvPicPr>
          <p:nvPr/>
        </p:nvPicPr>
        <p:blipFill>
          <a:blip r:embed="rId6"/>
          <a:stretch>
            <a:fillRect/>
          </a:stretch>
        </p:blipFill>
        <p:spPr>
          <a:xfrm>
            <a:off x="804208" y="1165786"/>
            <a:ext cx="3431615" cy="2533622"/>
          </a:xfrm>
          <a:prstGeom prst="rect">
            <a:avLst/>
          </a:prstGeom>
          <a:ln>
            <a:solidFill>
              <a:schemeClr val="tx2"/>
            </a:solidFill>
          </a:ln>
          <a:effectLst>
            <a:outerShdw blurRad="50800" dist="38100" dir="2700000" algn="tl" rotWithShape="0">
              <a:prstClr val="black">
                <a:alpha val="40000"/>
              </a:prstClr>
            </a:outerShdw>
          </a:effectLst>
        </p:spPr>
      </p:pic>
      <p:pic>
        <p:nvPicPr>
          <p:cNvPr id="9" name="Picture 8" descr="The &quot;individual databases&quot; link in the custom text is underlined on hover. ">
            <a:extLst>
              <a:ext uri="{FF2B5EF4-FFF2-40B4-BE49-F238E27FC236}">
                <a16:creationId xmlns:a16="http://schemas.microsoft.com/office/drawing/2014/main" id="{AF14346A-4C34-8A9D-422A-08596E7D2CFF}"/>
              </a:ext>
            </a:extLst>
          </p:cNvPr>
          <p:cNvPicPr>
            <a:picLocks noChangeAspect="1"/>
          </p:cNvPicPr>
          <p:nvPr/>
        </p:nvPicPr>
        <p:blipFill>
          <a:blip r:embed="rId7"/>
          <a:stretch>
            <a:fillRect/>
          </a:stretch>
        </p:blipFill>
        <p:spPr>
          <a:xfrm>
            <a:off x="7302873" y="2890745"/>
            <a:ext cx="3592712" cy="1627468"/>
          </a:xfrm>
          <a:prstGeom prst="rect">
            <a:avLst/>
          </a:prstGeom>
          <a:ln>
            <a:solidFill>
              <a:schemeClr val="tx2"/>
            </a:solidFill>
          </a:ln>
          <a:effectLst>
            <a:outerShdw blurRad="50800" dist="38100" dir="2700000" algn="tl" rotWithShape="0">
              <a:prstClr val="black">
                <a:alpha val="40000"/>
              </a:prstClr>
            </a:outerShdw>
          </a:effectLst>
        </p:spPr>
      </p:pic>
      <p:cxnSp>
        <p:nvCxnSpPr>
          <p:cNvPr id="11" name="Straight Arrow Connector 10">
            <a:extLst>
              <a:ext uri="{FF2B5EF4-FFF2-40B4-BE49-F238E27FC236}">
                <a16:creationId xmlns:a16="http://schemas.microsoft.com/office/drawing/2014/main" id="{EB98D4F6-2944-7019-FDB8-1DAEFF4F9BB0}"/>
              </a:ext>
            </a:extLst>
          </p:cNvPr>
          <p:cNvCxnSpPr>
            <a:cxnSpLocks/>
          </p:cNvCxnSpPr>
          <p:nvPr/>
        </p:nvCxnSpPr>
        <p:spPr>
          <a:xfrm flipH="1">
            <a:off x="3321424" y="806824"/>
            <a:ext cx="1559858" cy="874058"/>
          </a:xfrm>
          <a:prstGeom prst="straightConnector1">
            <a:avLst/>
          </a:prstGeom>
          <a:ln w="412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927318A-2488-90AB-D5FA-1287A6FE5E45}"/>
              </a:ext>
            </a:extLst>
          </p:cNvPr>
          <p:cNvCxnSpPr>
            <a:cxnSpLocks/>
            <a:stCxn id="22" idx="5"/>
          </p:cNvCxnSpPr>
          <p:nvPr/>
        </p:nvCxnSpPr>
        <p:spPr>
          <a:xfrm>
            <a:off x="6515780" y="2905726"/>
            <a:ext cx="1243173" cy="751874"/>
          </a:xfrm>
          <a:prstGeom prst="straightConnector1">
            <a:avLst/>
          </a:prstGeom>
          <a:ln w="412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D0B31736-8448-9284-4D4B-A65EE26429E6}"/>
              </a:ext>
            </a:extLst>
          </p:cNvPr>
          <p:cNvSpPr/>
          <p:nvPr/>
        </p:nvSpPr>
        <p:spPr>
          <a:xfrm>
            <a:off x="4679577" y="430305"/>
            <a:ext cx="1008529" cy="389965"/>
          </a:xfrm>
          <a:prstGeom prst="ellipse">
            <a:avLst/>
          </a:prstGeom>
          <a:noFill/>
          <a:ln w="22225">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A569EA1-BC23-705A-56DB-37C05580B1A3}"/>
              </a:ext>
            </a:extLst>
          </p:cNvPr>
          <p:cNvSpPr/>
          <p:nvPr/>
        </p:nvSpPr>
        <p:spPr>
          <a:xfrm>
            <a:off x="5383307" y="2572870"/>
            <a:ext cx="1326775" cy="389965"/>
          </a:xfrm>
          <a:prstGeom prst="ellipse">
            <a:avLst/>
          </a:prstGeom>
          <a:noFill/>
          <a:ln w="22225">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52F48FB5-D97D-643A-8332-B4735998301F}"/>
              </a:ext>
            </a:extLst>
          </p:cNvPr>
          <p:cNvPicPr>
            <a:picLocks noChangeAspect="1"/>
          </p:cNvPicPr>
          <p:nvPr/>
        </p:nvPicPr>
        <p:blipFill>
          <a:blip r:embed="rId8"/>
          <a:stretch>
            <a:fillRect/>
          </a:stretch>
        </p:blipFill>
        <p:spPr>
          <a:xfrm>
            <a:off x="11054959" y="5627382"/>
            <a:ext cx="924426" cy="918263"/>
          </a:xfrm>
          <a:prstGeom prst="rect">
            <a:avLst/>
          </a:prstGeom>
        </p:spPr>
      </p:pic>
    </p:spTree>
    <p:extLst>
      <p:ext uri="{BB962C8B-B14F-4D97-AF65-F5344CB8AC3E}">
        <p14:creationId xmlns:p14="http://schemas.microsoft.com/office/powerpoint/2010/main" val="3696801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SiteImprove accessibility report includes an overview detailing how many issues or potential issues exist in your site, and at what level. (A, AAA, etc)">
            <a:extLst>
              <a:ext uri="{FF2B5EF4-FFF2-40B4-BE49-F238E27FC236}">
                <a16:creationId xmlns:a16="http://schemas.microsoft.com/office/drawing/2014/main" id="{0806792E-D76B-DC7D-E824-A0E340881864}"/>
              </a:ext>
            </a:extLst>
          </p:cNvPr>
          <p:cNvPicPr>
            <a:picLocks noChangeAspect="1"/>
          </p:cNvPicPr>
          <p:nvPr/>
        </p:nvPicPr>
        <p:blipFill>
          <a:blip r:embed="rId3"/>
          <a:stretch>
            <a:fillRect/>
          </a:stretch>
        </p:blipFill>
        <p:spPr>
          <a:xfrm>
            <a:off x="27708" y="13854"/>
            <a:ext cx="11203923" cy="6158346"/>
          </a:xfrm>
          <a:prstGeom prst="rect">
            <a:avLst/>
          </a:prstGeom>
        </p:spPr>
      </p:pic>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26</a:t>
            </a:fld>
            <a:endParaRPr lang="en-US"/>
          </a:p>
        </p:txBody>
      </p:sp>
      <p:pic>
        <p:nvPicPr>
          <p:cNvPr id="16" name="Picture 15">
            <a:extLst>
              <a:ext uri="{FF2B5EF4-FFF2-40B4-BE49-F238E27FC236}">
                <a16:creationId xmlns:a16="http://schemas.microsoft.com/office/drawing/2014/main" id="{8BAFD7A4-18E8-E6AD-DE66-D46F38495097}"/>
              </a:ext>
            </a:extLst>
          </p:cNvPr>
          <p:cNvPicPr>
            <a:picLocks noChangeAspect="1"/>
          </p:cNvPicPr>
          <p:nvPr/>
        </p:nvPicPr>
        <p:blipFill>
          <a:blip r:embed="rId4"/>
          <a:stretch>
            <a:fillRect/>
          </a:stretch>
        </p:blipFill>
        <p:spPr>
          <a:xfrm>
            <a:off x="0" y="6076335"/>
            <a:ext cx="12192000" cy="781665"/>
          </a:xfrm>
          <a:prstGeom prst="rect">
            <a:avLst/>
          </a:prstGeom>
        </p:spPr>
      </p:pic>
      <p:pic>
        <p:nvPicPr>
          <p:cNvPr id="17" name="Picture 16">
            <a:extLst>
              <a:ext uri="{FF2B5EF4-FFF2-40B4-BE49-F238E27FC236}">
                <a16:creationId xmlns:a16="http://schemas.microsoft.com/office/drawing/2014/main" id="{BCA4DDBB-B228-10B2-B779-A955C63CB6E6}"/>
              </a:ext>
            </a:extLst>
          </p:cNvPr>
          <p:cNvPicPr>
            <a:picLocks noChangeAspect="1"/>
          </p:cNvPicPr>
          <p:nvPr/>
        </p:nvPicPr>
        <p:blipFill>
          <a:blip r:embed="rId5"/>
          <a:stretch>
            <a:fillRect/>
          </a:stretch>
        </p:blipFill>
        <p:spPr>
          <a:xfrm>
            <a:off x="99593" y="6146198"/>
            <a:ext cx="1872679" cy="800290"/>
          </a:xfrm>
          <a:prstGeom prst="rect">
            <a:avLst/>
          </a:prstGeom>
        </p:spPr>
      </p:pic>
      <p:pic>
        <p:nvPicPr>
          <p:cNvPr id="2" name="Picture 1">
            <a:extLst>
              <a:ext uri="{FF2B5EF4-FFF2-40B4-BE49-F238E27FC236}">
                <a16:creationId xmlns:a16="http://schemas.microsoft.com/office/drawing/2014/main" id="{89D61B0E-395E-12E3-6078-75C6AA29DC08}"/>
              </a:ext>
            </a:extLst>
          </p:cNvPr>
          <p:cNvPicPr>
            <a:picLocks noChangeAspect="1"/>
          </p:cNvPicPr>
          <p:nvPr/>
        </p:nvPicPr>
        <p:blipFill>
          <a:blip r:embed="rId6"/>
          <a:stretch>
            <a:fillRect/>
          </a:stretch>
        </p:blipFill>
        <p:spPr>
          <a:xfrm>
            <a:off x="11054959" y="5627382"/>
            <a:ext cx="924426" cy="918263"/>
          </a:xfrm>
          <a:prstGeom prst="rect">
            <a:avLst/>
          </a:prstGeom>
        </p:spPr>
      </p:pic>
    </p:spTree>
    <p:extLst>
      <p:ext uri="{BB962C8B-B14F-4D97-AF65-F5344CB8AC3E}">
        <p14:creationId xmlns:p14="http://schemas.microsoft.com/office/powerpoint/2010/main" val="3422039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4C8A9-2757-A64C-ADCD-567C58BADE68}"/>
              </a:ext>
            </a:extLst>
          </p:cNvPr>
          <p:cNvSpPr>
            <a:spLocks noGrp="1"/>
          </p:cNvSpPr>
          <p:nvPr>
            <p:ph type="ctrTitle"/>
          </p:nvPr>
        </p:nvSpPr>
        <p:spPr/>
        <p:txBody>
          <a:bodyPr/>
          <a:lstStyle/>
          <a:p>
            <a:r>
              <a:rPr lang="en-US" cap="none" dirty="0"/>
              <a:t>Primo: Navigation</a:t>
            </a:r>
          </a:p>
        </p:txBody>
      </p:sp>
      <p:sp>
        <p:nvSpPr>
          <p:cNvPr id="3" name="Subtitle 2">
            <a:extLst>
              <a:ext uri="{FF2B5EF4-FFF2-40B4-BE49-F238E27FC236}">
                <a16:creationId xmlns:a16="http://schemas.microsoft.com/office/drawing/2014/main" id="{FF7A21BA-B1E5-3345-AEDD-E5C1E17570F1}"/>
              </a:ext>
            </a:extLst>
          </p:cNvPr>
          <p:cNvSpPr>
            <a:spLocks noGrp="1"/>
          </p:cNvSpPr>
          <p:nvPr>
            <p:ph type="subTitle" idx="1"/>
          </p:nvPr>
        </p:nvSpPr>
        <p:spPr/>
        <p:txBody>
          <a:bodyPr/>
          <a:lstStyle/>
          <a:p>
            <a:r>
              <a:rPr lang="en-US" cap="none" dirty="0"/>
              <a:t>(screen readers, keyboard or other input devices)</a:t>
            </a:r>
          </a:p>
        </p:txBody>
      </p:sp>
      <p:sp>
        <p:nvSpPr>
          <p:cNvPr id="4" name="Date Placeholder 3">
            <a:extLst>
              <a:ext uri="{FF2B5EF4-FFF2-40B4-BE49-F238E27FC236}">
                <a16:creationId xmlns:a16="http://schemas.microsoft.com/office/drawing/2014/main" id="{340DDD28-3C81-7E47-9FD2-22ABA6E41308}"/>
              </a:ext>
            </a:extLst>
          </p:cNvPr>
          <p:cNvSpPr>
            <a:spLocks noGrp="1"/>
          </p:cNvSpPr>
          <p:nvPr>
            <p:ph type="dt" sz="half" idx="4294967295"/>
          </p:nvPr>
        </p:nvSpPr>
        <p:spPr>
          <a:xfrm>
            <a:off x="9198996" y="6446291"/>
            <a:ext cx="843219" cy="365125"/>
          </a:xfrm>
          <a:prstGeom prst="rect">
            <a:avLst/>
          </a:prstGeom>
        </p:spPr>
        <p:txBody>
          <a:bodyPr/>
          <a:lstStyle/>
          <a:p>
            <a:fld id="{30090399-1C1E-BD4A-8E6A-FE5581517C0F}" type="datetime1">
              <a:rPr lang="en-US" smtClean="0"/>
              <a:t>6/27/23</a:t>
            </a:fld>
            <a:endParaRPr lang="en-US" dirty="0"/>
          </a:p>
        </p:txBody>
      </p:sp>
      <p:sp>
        <p:nvSpPr>
          <p:cNvPr id="5" name="Footer Placeholder 4">
            <a:extLst>
              <a:ext uri="{FF2B5EF4-FFF2-40B4-BE49-F238E27FC236}">
                <a16:creationId xmlns:a16="http://schemas.microsoft.com/office/drawing/2014/main" id="{7DFEAA38-4C6F-DF4F-B722-C74EAF242D71}"/>
              </a:ext>
            </a:extLst>
          </p:cNvPr>
          <p:cNvSpPr>
            <a:spLocks noGrp="1"/>
          </p:cNvSpPr>
          <p:nvPr>
            <p:ph type="ftr" sz="quarter" idx="4294967295"/>
          </p:nvPr>
        </p:nvSpPr>
        <p:spPr>
          <a:xfrm>
            <a:off x="1195291" y="6447155"/>
            <a:ext cx="4644102" cy="365125"/>
          </a:xfrm>
          <a:prstGeom prst="rect">
            <a:avLst/>
          </a:prstGeom>
        </p:spPr>
        <p:txBody>
          <a:bodyPr/>
          <a:lstStyle/>
          <a:p>
            <a:r>
              <a:rPr lang="en-US"/>
              <a:t>Edit footer to add department / title name</a:t>
            </a:r>
            <a:endParaRPr lang="en-US" dirty="0"/>
          </a:p>
        </p:txBody>
      </p:sp>
      <p:sp>
        <p:nvSpPr>
          <p:cNvPr id="6" name="Slide Number Placeholder 5">
            <a:extLst>
              <a:ext uri="{FF2B5EF4-FFF2-40B4-BE49-F238E27FC236}">
                <a16:creationId xmlns:a16="http://schemas.microsoft.com/office/drawing/2014/main" id="{C0C4435B-6D1E-004C-AC46-27EFB164E25D}"/>
              </a:ext>
            </a:extLst>
          </p:cNvPr>
          <p:cNvSpPr>
            <a:spLocks noGrp="1"/>
          </p:cNvSpPr>
          <p:nvPr>
            <p:ph type="sldNum" sz="quarter" idx="4294967295"/>
          </p:nvPr>
        </p:nvSpPr>
        <p:spPr>
          <a:xfrm>
            <a:off x="9964658" y="6446291"/>
            <a:ext cx="460552" cy="365125"/>
          </a:xfrm>
          <a:prstGeom prst="rect">
            <a:avLst/>
          </a:prstGeom>
        </p:spPr>
        <p:txBody>
          <a:bodyPr/>
          <a:lstStyle/>
          <a:p>
            <a:fld id="{8A16B8CB-D56F-2744-807F-154426EF1DF6}" type="slidenum">
              <a:rPr lang="en-US" smtClean="0"/>
              <a:t>27</a:t>
            </a:fld>
            <a:endParaRPr lang="en-US"/>
          </a:p>
        </p:txBody>
      </p:sp>
      <p:sp>
        <p:nvSpPr>
          <p:cNvPr id="7" name="Rectangle 6">
            <a:extLst>
              <a:ext uri="{FF2B5EF4-FFF2-40B4-BE49-F238E27FC236}">
                <a16:creationId xmlns:a16="http://schemas.microsoft.com/office/drawing/2014/main" id="{B13E47FC-1FA5-C866-E805-C621BBB6F70C}"/>
              </a:ext>
            </a:extLst>
          </p:cNvPr>
          <p:cNvSpPr/>
          <p:nvPr/>
        </p:nvSpPr>
        <p:spPr>
          <a:xfrm>
            <a:off x="0" y="6400800"/>
            <a:ext cx="12192000" cy="457198"/>
          </a:xfrm>
          <a:prstGeom prst="rect">
            <a:avLst/>
          </a:prstGeom>
          <a:solidFill>
            <a:srgbClr val="0132A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8EC1E96-9E3C-FEAB-CCE1-85BA5245723D}"/>
              </a:ext>
            </a:extLst>
          </p:cNvPr>
          <p:cNvPicPr>
            <a:picLocks noChangeAspect="1"/>
          </p:cNvPicPr>
          <p:nvPr/>
        </p:nvPicPr>
        <p:blipFill>
          <a:blip r:embed="rId3"/>
          <a:stretch>
            <a:fillRect/>
          </a:stretch>
        </p:blipFill>
        <p:spPr>
          <a:xfrm>
            <a:off x="84844" y="6131450"/>
            <a:ext cx="1872679" cy="800290"/>
          </a:xfrm>
          <a:prstGeom prst="rect">
            <a:avLst/>
          </a:prstGeom>
        </p:spPr>
      </p:pic>
    </p:spTree>
    <p:extLst>
      <p:ext uri="{BB962C8B-B14F-4D97-AF65-F5344CB8AC3E}">
        <p14:creationId xmlns:p14="http://schemas.microsoft.com/office/powerpoint/2010/main" val="250030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81BE10-6BFC-FB4E-B6A4-46EE0B706BB4}"/>
              </a:ext>
            </a:extLst>
          </p:cNvPr>
          <p:cNvSpPr>
            <a:spLocks noGrp="1"/>
          </p:cNvSpPr>
          <p:nvPr>
            <p:ph type="title"/>
          </p:nvPr>
        </p:nvSpPr>
        <p:spPr/>
        <p:txBody>
          <a:bodyPr/>
          <a:lstStyle/>
          <a:p>
            <a:r>
              <a:rPr lang="en-US" cap="none" dirty="0"/>
              <a:t>Primo: WAVE</a:t>
            </a:r>
          </a:p>
        </p:txBody>
      </p:sp>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28</a:t>
            </a:fld>
            <a:endParaRPr lang="en-US"/>
          </a:p>
        </p:txBody>
      </p:sp>
      <p:pic>
        <p:nvPicPr>
          <p:cNvPr id="2" name="Picture 1" descr="The WAVE overlay's Order tab shows the order in which elements on the page will be read by a screen reader. The navigation order of the Search page is shown here. ">
            <a:extLst>
              <a:ext uri="{FF2B5EF4-FFF2-40B4-BE49-F238E27FC236}">
                <a16:creationId xmlns:a16="http://schemas.microsoft.com/office/drawing/2014/main" id="{8670B220-821E-2435-43D7-02C5D17B4C50}"/>
              </a:ext>
            </a:extLst>
          </p:cNvPr>
          <p:cNvPicPr>
            <a:picLocks noChangeAspect="1"/>
          </p:cNvPicPr>
          <p:nvPr/>
        </p:nvPicPr>
        <p:blipFill>
          <a:blip r:embed="rId3"/>
          <a:stretch>
            <a:fillRect/>
          </a:stretch>
        </p:blipFill>
        <p:spPr>
          <a:xfrm>
            <a:off x="16799" y="27448"/>
            <a:ext cx="11702984" cy="6005052"/>
          </a:xfrm>
          <a:prstGeom prst="rect">
            <a:avLst/>
          </a:prstGeom>
        </p:spPr>
      </p:pic>
      <p:sp>
        <p:nvSpPr>
          <p:cNvPr id="3" name="Rectangle 2">
            <a:extLst>
              <a:ext uri="{FF2B5EF4-FFF2-40B4-BE49-F238E27FC236}">
                <a16:creationId xmlns:a16="http://schemas.microsoft.com/office/drawing/2014/main" id="{8D41B4F1-7B88-0D2B-69EC-F48707369305}"/>
              </a:ext>
            </a:extLst>
          </p:cNvPr>
          <p:cNvSpPr/>
          <p:nvPr/>
        </p:nvSpPr>
        <p:spPr>
          <a:xfrm>
            <a:off x="185992" y="3607211"/>
            <a:ext cx="1858708" cy="418689"/>
          </a:xfrm>
          <a:prstGeom prst="rect">
            <a:avLst/>
          </a:prstGeom>
          <a:no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A878AEBF-3E0E-4CF6-C87C-9F6B622A66E9}"/>
              </a:ext>
            </a:extLst>
          </p:cNvPr>
          <p:cNvCxnSpPr>
            <a:cxnSpLocks/>
          </p:cNvCxnSpPr>
          <p:nvPr/>
        </p:nvCxnSpPr>
        <p:spPr>
          <a:xfrm flipH="1">
            <a:off x="2728452" y="1991033"/>
            <a:ext cx="899652" cy="235973"/>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B925682-F3FC-A1DD-5AE2-07F861581305}"/>
              </a:ext>
            </a:extLst>
          </p:cNvPr>
          <p:cNvSpPr/>
          <p:nvPr/>
        </p:nvSpPr>
        <p:spPr>
          <a:xfrm>
            <a:off x="3559278" y="1479756"/>
            <a:ext cx="4921045" cy="1248696"/>
          </a:xfrm>
          <a:prstGeom prst="rect">
            <a:avLst/>
          </a:prstGeom>
          <a:solidFill>
            <a:schemeClr val="bg1"/>
          </a:solid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10000"/>
                  </a:schemeClr>
                </a:solidFill>
              </a:rPr>
              <a:t>Navigation order</a:t>
            </a:r>
          </a:p>
        </p:txBody>
      </p:sp>
      <p:pic>
        <p:nvPicPr>
          <p:cNvPr id="13" name="Picture 12">
            <a:extLst>
              <a:ext uri="{FF2B5EF4-FFF2-40B4-BE49-F238E27FC236}">
                <a16:creationId xmlns:a16="http://schemas.microsoft.com/office/drawing/2014/main" id="{B5E74EE1-B544-CF5D-9627-C0156D5D2892}"/>
              </a:ext>
            </a:extLst>
          </p:cNvPr>
          <p:cNvPicPr>
            <a:picLocks noChangeAspect="1"/>
          </p:cNvPicPr>
          <p:nvPr/>
        </p:nvPicPr>
        <p:blipFill>
          <a:blip r:embed="rId4"/>
          <a:stretch>
            <a:fillRect/>
          </a:stretch>
        </p:blipFill>
        <p:spPr>
          <a:xfrm>
            <a:off x="0" y="6076335"/>
            <a:ext cx="12192000" cy="781665"/>
          </a:xfrm>
          <a:prstGeom prst="rect">
            <a:avLst/>
          </a:prstGeom>
        </p:spPr>
      </p:pic>
      <p:pic>
        <p:nvPicPr>
          <p:cNvPr id="14" name="Picture 13">
            <a:extLst>
              <a:ext uri="{FF2B5EF4-FFF2-40B4-BE49-F238E27FC236}">
                <a16:creationId xmlns:a16="http://schemas.microsoft.com/office/drawing/2014/main" id="{FE3FFC0B-E579-F6A3-ED77-B130BC6FA692}"/>
              </a:ext>
            </a:extLst>
          </p:cNvPr>
          <p:cNvPicPr>
            <a:picLocks noChangeAspect="1"/>
          </p:cNvPicPr>
          <p:nvPr/>
        </p:nvPicPr>
        <p:blipFill>
          <a:blip r:embed="rId5"/>
          <a:stretch>
            <a:fillRect/>
          </a:stretch>
        </p:blipFill>
        <p:spPr>
          <a:xfrm>
            <a:off x="99593" y="6146198"/>
            <a:ext cx="1872679" cy="800290"/>
          </a:xfrm>
          <a:prstGeom prst="rect">
            <a:avLst/>
          </a:prstGeom>
        </p:spPr>
      </p:pic>
      <p:pic>
        <p:nvPicPr>
          <p:cNvPr id="8" name="Picture 7">
            <a:extLst>
              <a:ext uri="{FF2B5EF4-FFF2-40B4-BE49-F238E27FC236}">
                <a16:creationId xmlns:a16="http://schemas.microsoft.com/office/drawing/2014/main" id="{45A1E9B8-5AA0-869A-8584-2BF06B825A22}"/>
              </a:ext>
            </a:extLst>
          </p:cNvPr>
          <p:cNvPicPr>
            <a:picLocks noChangeAspect="1"/>
          </p:cNvPicPr>
          <p:nvPr/>
        </p:nvPicPr>
        <p:blipFill>
          <a:blip r:embed="rId6"/>
          <a:stretch>
            <a:fillRect/>
          </a:stretch>
        </p:blipFill>
        <p:spPr>
          <a:xfrm>
            <a:off x="11071392" y="5378784"/>
            <a:ext cx="901700" cy="889000"/>
          </a:xfrm>
          <a:prstGeom prst="rect">
            <a:avLst/>
          </a:prstGeom>
        </p:spPr>
      </p:pic>
    </p:spTree>
    <p:extLst>
      <p:ext uri="{BB962C8B-B14F-4D97-AF65-F5344CB8AC3E}">
        <p14:creationId xmlns:p14="http://schemas.microsoft.com/office/powerpoint/2010/main" val="1533229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29</a:t>
            </a:fld>
            <a:endParaRPr lang="en-US"/>
          </a:p>
        </p:txBody>
      </p:sp>
      <p:pic>
        <p:nvPicPr>
          <p:cNvPr id="10" name="Picture 9">
            <a:extLst>
              <a:ext uri="{FF2B5EF4-FFF2-40B4-BE49-F238E27FC236}">
                <a16:creationId xmlns:a16="http://schemas.microsoft.com/office/drawing/2014/main" id="{A5EAE719-528D-F6CE-F5C4-47FD75F6C18D}"/>
              </a:ext>
            </a:extLst>
          </p:cNvPr>
          <p:cNvPicPr>
            <a:picLocks noChangeAspect="1"/>
          </p:cNvPicPr>
          <p:nvPr/>
        </p:nvPicPr>
        <p:blipFill>
          <a:blip r:embed="rId3"/>
          <a:stretch>
            <a:fillRect/>
          </a:stretch>
        </p:blipFill>
        <p:spPr>
          <a:xfrm>
            <a:off x="0" y="6076335"/>
            <a:ext cx="12192000" cy="781665"/>
          </a:xfrm>
          <a:prstGeom prst="rect">
            <a:avLst/>
          </a:prstGeom>
        </p:spPr>
      </p:pic>
      <p:pic>
        <p:nvPicPr>
          <p:cNvPr id="11" name="Picture 10">
            <a:extLst>
              <a:ext uri="{FF2B5EF4-FFF2-40B4-BE49-F238E27FC236}">
                <a16:creationId xmlns:a16="http://schemas.microsoft.com/office/drawing/2014/main" id="{AB231476-E3CF-CAE3-A775-1204E252732A}"/>
              </a:ext>
            </a:extLst>
          </p:cNvPr>
          <p:cNvPicPr>
            <a:picLocks noChangeAspect="1"/>
          </p:cNvPicPr>
          <p:nvPr/>
        </p:nvPicPr>
        <p:blipFill>
          <a:blip r:embed="rId4"/>
          <a:stretch>
            <a:fillRect/>
          </a:stretch>
        </p:blipFill>
        <p:spPr>
          <a:xfrm>
            <a:off x="55349" y="6160946"/>
            <a:ext cx="1872679" cy="800290"/>
          </a:xfrm>
          <a:prstGeom prst="rect">
            <a:avLst/>
          </a:prstGeom>
        </p:spPr>
      </p:pic>
      <p:pic>
        <p:nvPicPr>
          <p:cNvPr id="4" name="Picture 3" descr="The WAVE overlay's Order tab shows the order in which elements on the page will be read by a screen reader. The navigation order of the Search results page is shown here. ">
            <a:extLst>
              <a:ext uri="{FF2B5EF4-FFF2-40B4-BE49-F238E27FC236}">
                <a16:creationId xmlns:a16="http://schemas.microsoft.com/office/drawing/2014/main" id="{328FD5B2-838E-17C1-39BB-DE64293380DA}"/>
              </a:ext>
            </a:extLst>
          </p:cNvPr>
          <p:cNvPicPr>
            <a:picLocks noChangeAspect="1"/>
          </p:cNvPicPr>
          <p:nvPr/>
        </p:nvPicPr>
        <p:blipFill>
          <a:blip r:embed="rId5"/>
          <a:stretch>
            <a:fillRect/>
          </a:stretch>
        </p:blipFill>
        <p:spPr>
          <a:xfrm>
            <a:off x="12700" y="25399"/>
            <a:ext cx="11622851" cy="6007101"/>
          </a:xfrm>
          <a:prstGeom prst="rect">
            <a:avLst/>
          </a:prstGeom>
        </p:spPr>
      </p:pic>
      <p:sp>
        <p:nvSpPr>
          <p:cNvPr id="8" name="Rectangle 7">
            <a:extLst>
              <a:ext uri="{FF2B5EF4-FFF2-40B4-BE49-F238E27FC236}">
                <a16:creationId xmlns:a16="http://schemas.microsoft.com/office/drawing/2014/main" id="{97695328-4BEE-5200-40C6-0464E49FB2FA}"/>
              </a:ext>
            </a:extLst>
          </p:cNvPr>
          <p:cNvSpPr/>
          <p:nvPr/>
        </p:nvSpPr>
        <p:spPr>
          <a:xfrm>
            <a:off x="160592" y="3340511"/>
            <a:ext cx="1401508" cy="698089"/>
          </a:xfrm>
          <a:prstGeom prst="rect">
            <a:avLst/>
          </a:prstGeom>
          <a:no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F92842B-9265-EEA0-4326-68D35305404B}"/>
              </a:ext>
            </a:extLst>
          </p:cNvPr>
          <p:cNvPicPr>
            <a:picLocks noChangeAspect="1"/>
          </p:cNvPicPr>
          <p:nvPr/>
        </p:nvPicPr>
        <p:blipFill>
          <a:blip r:embed="rId6"/>
          <a:stretch>
            <a:fillRect/>
          </a:stretch>
        </p:blipFill>
        <p:spPr>
          <a:xfrm>
            <a:off x="2159000" y="2919488"/>
            <a:ext cx="3302000" cy="1493762"/>
          </a:xfrm>
          <a:prstGeom prst="rect">
            <a:avLst/>
          </a:prstGeom>
          <a:ln w="25400">
            <a:solidFill>
              <a:srgbClr val="FF0000"/>
            </a:solidFill>
          </a:ln>
        </p:spPr>
      </p:pic>
      <p:cxnSp>
        <p:nvCxnSpPr>
          <p:cNvPr id="12" name="Straight Arrow Connector 11">
            <a:extLst>
              <a:ext uri="{FF2B5EF4-FFF2-40B4-BE49-F238E27FC236}">
                <a16:creationId xmlns:a16="http://schemas.microsoft.com/office/drawing/2014/main" id="{54E9C4E7-6C94-E8FA-3E70-91D9DD9628C2}"/>
              </a:ext>
            </a:extLst>
          </p:cNvPr>
          <p:cNvCxnSpPr>
            <a:cxnSpLocks/>
          </p:cNvCxnSpPr>
          <p:nvPr/>
        </p:nvCxnSpPr>
        <p:spPr>
          <a:xfrm flipV="1">
            <a:off x="1559791" y="2921000"/>
            <a:ext cx="599209" cy="432842"/>
          </a:xfrm>
          <a:prstGeom prst="straightConnector1">
            <a:avLst/>
          </a:prstGeom>
          <a:ln w="22225">
            <a:solidFill>
              <a:srgbClr val="FF0000"/>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8CA61DD-926D-4E78-E516-8FF1516DE585}"/>
              </a:ext>
            </a:extLst>
          </p:cNvPr>
          <p:cNvCxnSpPr>
            <a:cxnSpLocks/>
          </p:cNvCxnSpPr>
          <p:nvPr/>
        </p:nvCxnSpPr>
        <p:spPr>
          <a:xfrm>
            <a:off x="1559791" y="4039642"/>
            <a:ext cx="586509" cy="379958"/>
          </a:xfrm>
          <a:prstGeom prst="straightConnector1">
            <a:avLst/>
          </a:prstGeom>
          <a:ln w="22225">
            <a:solidFill>
              <a:srgbClr val="FF0000"/>
            </a:solidFill>
            <a:tailEnd type="none" w="lg" len="me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8BE630B-ECA7-3321-25D4-BE26D63F65CC}"/>
              </a:ext>
            </a:extLst>
          </p:cNvPr>
          <p:cNvPicPr>
            <a:picLocks noChangeAspect="1"/>
          </p:cNvPicPr>
          <p:nvPr/>
        </p:nvPicPr>
        <p:blipFill>
          <a:blip r:embed="rId7"/>
          <a:stretch>
            <a:fillRect/>
          </a:stretch>
        </p:blipFill>
        <p:spPr>
          <a:xfrm>
            <a:off x="11071392" y="5378784"/>
            <a:ext cx="901700" cy="889000"/>
          </a:xfrm>
          <a:prstGeom prst="rect">
            <a:avLst/>
          </a:prstGeom>
        </p:spPr>
      </p:pic>
    </p:spTree>
    <p:extLst>
      <p:ext uri="{BB962C8B-B14F-4D97-AF65-F5344CB8AC3E}">
        <p14:creationId xmlns:p14="http://schemas.microsoft.com/office/powerpoint/2010/main" val="1073152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35BBDD-AE30-5D4B-8309-FEDC2E62E49D}"/>
              </a:ext>
            </a:extLst>
          </p:cNvPr>
          <p:cNvSpPr>
            <a:spLocks noGrp="1"/>
          </p:cNvSpPr>
          <p:nvPr>
            <p:ph idx="1"/>
          </p:nvPr>
        </p:nvSpPr>
        <p:spPr>
          <a:xfrm>
            <a:off x="855406" y="1705376"/>
            <a:ext cx="5007512" cy="3832094"/>
          </a:xfrm>
        </p:spPr>
        <p:txBody>
          <a:bodyPr>
            <a:normAutofit/>
          </a:bodyPr>
          <a:lstStyle/>
          <a:p>
            <a:r>
              <a:rPr lang="en-US" sz="3200" b="1" cap="none" dirty="0">
                <a:solidFill>
                  <a:schemeClr val="tx1"/>
                </a:solidFill>
              </a:rPr>
              <a:t>WCAG Principles: POUR</a:t>
            </a:r>
          </a:p>
          <a:p>
            <a:pPr marL="342900" indent="-342900">
              <a:buFont typeface="Arial" panose="020B0604020202020204" pitchFamily="34" charset="0"/>
              <a:buChar char="•"/>
            </a:pPr>
            <a:r>
              <a:rPr lang="en-US" sz="3200" b="1" cap="none" dirty="0">
                <a:solidFill>
                  <a:schemeClr val="tx1"/>
                </a:solidFill>
                <a:latin typeface="+mj-lt"/>
              </a:rPr>
              <a:t>P</a:t>
            </a:r>
            <a:r>
              <a:rPr lang="en-US" sz="3200" cap="none" dirty="0">
                <a:solidFill>
                  <a:schemeClr val="tx1"/>
                </a:solidFill>
                <a:latin typeface="+mj-lt"/>
              </a:rPr>
              <a:t>erceivable</a:t>
            </a:r>
          </a:p>
          <a:p>
            <a:pPr marL="342900" indent="-342900">
              <a:buFont typeface="Arial" panose="020B0604020202020204" pitchFamily="34" charset="0"/>
              <a:buChar char="•"/>
            </a:pPr>
            <a:r>
              <a:rPr lang="en-US" sz="3200" b="1" cap="none" dirty="0">
                <a:solidFill>
                  <a:schemeClr val="tx1"/>
                </a:solidFill>
                <a:latin typeface="+mj-lt"/>
              </a:rPr>
              <a:t>O</a:t>
            </a:r>
            <a:r>
              <a:rPr lang="en-US" sz="3200" cap="none" dirty="0">
                <a:solidFill>
                  <a:schemeClr val="tx1"/>
                </a:solidFill>
                <a:latin typeface="+mj-lt"/>
              </a:rPr>
              <a:t>perable</a:t>
            </a:r>
          </a:p>
          <a:p>
            <a:pPr marL="342900" indent="-342900">
              <a:buFont typeface="Arial" panose="020B0604020202020204" pitchFamily="34" charset="0"/>
              <a:buChar char="•"/>
            </a:pPr>
            <a:r>
              <a:rPr lang="en-US" sz="3200" b="1" cap="none" dirty="0">
                <a:solidFill>
                  <a:schemeClr val="tx1"/>
                </a:solidFill>
                <a:latin typeface="+mj-lt"/>
              </a:rPr>
              <a:t>U</a:t>
            </a:r>
            <a:r>
              <a:rPr lang="en-US" sz="3200" cap="none" dirty="0">
                <a:solidFill>
                  <a:schemeClr val="tx1"/>
                </a:solidFill>
                <a:latin typeface="+mj-lt"/>
              </a:rPr>
              <a:t>nderstandable</a:t>
            </a:r>
          </a:p>
          <a:p>
            <a:pPr marL="342900" indent="-342900">
              <a:buFont typeface="Arial" panose="020B0604020202020204" pitchFamily="34" charset="0"/>
              <a:buChar char="•"/>
            </a:pPr>
            <a:r>
              <a:rPr lang="en-US" sz="3200" b="1" cap="none" dirty="0">
                <a:solidFill>
                  <a:schemeClr val="tx1"/>
                </a:solidFill>
                <a:latin typeface="+mj-lt"/>
              </a:rPr>
              <a:t>R</a:t>
            </a:r>
            <a:r>
              <a:rPr lang="en-US" sz="3200" cap="none" dirty="0">
                <a:solidFill>
                  <a:schemeClr val="tx1"/>
                </a:solidFill>
                <a:latin typeface="+mj-lt"/>
              </a:rPr>
              <a:t>obust	</a:t>
            </a:r>
          </a:p>
        </p:txBody>
      </p:sp>
      <p:sp>
        <p:nvSpPr>
          <p:cNvPr id="4" name="Content Placeholder 3">
            <a:extLst>
              <a:ext uri="{FF2B5EF4-FFF2-40B4-BE49-F238E27FC236}">
                <a16:creationId xmlns:a16="http://schemas.microsoft.com/office/drawing/2014/main" id="{F4B4774E-F2E6-034C-BD6B-17A747895AEC}"/>
              </a:ext>
            </a:extLst>
          </p:cNvPr>
          <p:cNvSpPr>
            <a:spLocks noGrp="1"/>
          </p:cNvSpPr>
          <p:nvPr>
            <p:ph idx="13"/>
          </p:nvPr>
        </p:nvSpPr>
        <p:spPr>
          <a:xfrm>
            <a:off x="6616736" y="1745716"/>
            <a:ext cx="5378042" cy="4439931"/>
          </a:xfrm>
        </p:spPr>
        <p:txBody>
          <a:bodyPr>
            <a:normAutofit lnSpcReduction="10000"/>
          </a:bodyPr>
          <a:lstStyle/>
          <a:p>
            <a:r>
              <a:rPr lang="en-US" sz="3200" b="1" cap="none" dirty="0"/>
              <a:t>Content</a:t>
            </a:r>
          </a:p>
          <a:p>
            <a:pPr marL="342900" indent="-342900">
              <a:buFont typeface="Arial" panose="020B0604020202020204" pitchFamily="34" charset="0"/>
              <a:buChar char="•"/>
            </a:pPr>
            <a:r>
              <a:rPr lang="en-US" sz="3200" dirty="0"/>
              <a:t>S</a:t>
            </a:r>
            <a:r>
              <a:rPr lang="en-US" sz="3200" cap="none" dirty="0"/>
              <a:t>tructure</a:t>
            </a:r>
          </a:p>
          <a:p>
            <a:pPr marL="342900" indent="-342900">
              <a:buFont typeface="Arial" panose="020B0604020202020204" pitchFamily="34" charset="0"/>
              <a:buChar char="•"/>
            </a:pPr>
            <a:r>
              <a:rPr lang="en-US" sz="3200" cap="none" dirty="0"/>
              <a:t>Images and media</a:t>
            </a:r>
          </a:p>
          <a:p>
            <a:pPr marL="342900" indent="-342900">
              <a:buFont typeface="Arial" panose="020B0604020202020204" pitchFamily="34" charset="0"/>
              <a:buChar char="•"/>
            </a:pPr>
            <a:r>
              <a:rPr lang="en-US" sz="3200" cap="none" dirty="0"/>
              <a:t>Text: color, font, size, contrast</a:t>
            </a:r>
          </a:p>
          <a:p>
            <a:pPr marL="342900" indent="-342900">
              <a:buFont typeface="Arial" panose="020B0604020202020204" pitchFamily="34" charset="0"/>
              <a:buChar char="•"/>
            </a:pPr>
            <a:r>
              <a:rPr lang="en-US" sz="3200" cap="none" dirty="0"/>
              <a:t>Forms, links, buttons, menus</a:t>
            </a:r>
          </a:p>
          <a:p>
            <a:pPr marL="342900" indent="-342900">
              <a:buFont typeface="Arial" panose="020B0604020202020204" pitchFamily="34" charset="0"/>
              <a:buChar char="•"/>
            </a:pPr>
            <a:r>
              <a:rPr lang="en-US" sz="3200" cap="none" dirty="0"/>
              <a:t>Assistive technology compatibility</a:t>
            </a:r>
          </a:p>
          <a:p>
            <a:pPr marL="342900" indent="-342900">
              <a:buFont typeface="Arial" panose="020B0604020202020204" pitchFamily="34" charset="0"/>
              <a:buChar char="•"/>
            </a:pPr>
            <a:endParaRPr lang="en-US" sz="3200" cap="none" dirty="0"/>
          </a:p>
        </p:txBody>
      </p:sp>
      <p:sp>
        <p:nvSpPr>
          <p:cNvPr id="2" name="Title 1">
            <a:extLst>
              <a:ext uri="{FF2B5EF4-FFF2-40B4-BE49-F238E27FC236}">
                <a16:creationId xmlns:a16="http://schemas.microsoft.com/office/drawing/2014/main" id="{B029858F-0950-F042-AF4A-3E2794A72A46}"/>
              </a:ext>
            </a:extLst>
          </p:cNvPr>
          <p:cNvSpPr>
            <a:spLocks noGrp="1"/>
          </p:cNvSpPr>
          <p:nvPr>
            <p:ph type="title"/>
          </p:nvPr>
        </p:nvSpPr>
        <p:spPr/>
        <p:txBody>
          <a:bodyPr>
            <a:normAutofit/>
          </a:bodyPr>
          <a:lstStyle/>
          <a:p>
            <a:pPr algn="l"/>
            <a:r>
              <a:rPr lang="en-US" sz="4800" cap="none" dirty="0"/>
              <a:t>Web accessibility</a:t>
            </a:r>
          </a:p>
        </p:txBody>
      </p:sp>
      <p:sp>
        <p:nvSpPr>
          <p:cNvPr id="5" name="Date Placeholder 4">
            <a:extLst>
              <a:ext uri="{FF2B5EF4-FFF2-40B4-BE49-F238E27FC236}">
                <a16:creationId xmlns:a16="http://schemas.microsoft.com/office/drawing/2014/main" id="{F7C6CE22-F9CA-804C-B9F9-DD08D89AD60D}"/>
              </a:ext>
            </a:extLst>
          </p:cNvPr>
          <p:cNvSpPr>
            <a:spLocks noGrp="1"/>
          </p:cNvSpPr>
          <p:nvPr>
            <p:ph type="dt" sz="half" idx="10"/>
          </p:nvPr>
        </p:nvSpPr>
        <p:spPr>
          <a:prstGeom prst="rect">
            <a:avLst/>
          </a:prstGeom>
        </p:spPr>
        <p:txBody>
          <a:bodyPr/>
          <a:lstStyle/>
          <a:p>
            <a:fld id="{014DD076-462B-E044-B227-6E9F486C5BAC}" type="datetime1">
              <a:rPr lang="en-US" smtClean="0"/>
              <a:t>6/27/23</a:t>
            </a:fld>
            <a:endParaRPr lang="en-US" dirty="0"/>
          </a:p>
        </p:txBody>
      </p:sp>
      <p:sp>
        <p:nvSpPr>
          <p:cNvPr id="6" name="Footer Placeholder 5">
            <a:extLst>
              <a:ext uri="{FF2B5EF4-FFF2-40B4-BE49-F238E27FC236}">
                <a16:creationId xmlns:a16="http://schemas.microsoft.com/office/drawing/2014/main" id="{D50ADDBA-9113-104D-AB33-82BAA50CE5CE}"/>
              </a:ext>
            </a:extLst>
          </p:cNvPr>
          <p:cNvSpPr>
            <a:spLocks noGrp="1"/>
          </p:cNvSpPr>
          <p:nvPr>
            <p:ph type="ftr" sz="quarter" idx="11"/>
          </p:nvPr>
        </p:nvSpPr>
        <p:spPr>
          <a:prstGeom prst="rect">
            <a:avLst/>
          </a:prstGeo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E6AE3AF1-07EC-7147-AB50-DEB3FC0CA231}"/>
              </a:ext>
            </a:extLst>
          </p:cNvPr>
          <p:cNvSpPr>
            <a:spLocks noGrp="1"/>
          </p:cNvSpPr>
          <p:nvPr>
            <p:ph type="sldNum" sz="quarter" idx="12"/>
          </p:nvPr>
        </p:nvSpPr>
        <p:spPr>
          <a:prstGeom prst="rect">
            <a:avLst/>
          </a:prstGeom>
        </p:spPr>
        <p:txBody>
          <a:bodyPr/>
          <a:lstStyle/>
          <a:p>
            <a:fld id="{8A16B8CB-D56F-2744-807F-154426EF1DF6}" type="slidenum">
              <a:rPr lang="en-US" smtClean="0"/>
              <a:t>3</a:t>
            </a:fld>
            <a:endParaRPr lang="en-US"/>
          </a:p>
        </p:txBody>
      </p:sp>
      <p:pic>
        <p:nvPicPr>
          <p:cNvPr id="14" name="Picture 13">
            <a:extLst>
              <a:ext uri="{FF2B5EF4-FFF2-40B4-BE49-F238E27FC236}">
                <a16:creationId xmlns:a16="http://schemas.microsoft.com/office/drawing/2014/main" id="{BA5FE5E2-8763-A1DF-F089-E6F76E2D1DAC}"/>
              </a:ext>
            </a:extLst>
          </p:cNvPr>
          <p:cNvPicPr>
            <a:picLocks noChangeAspect="1"/>
          </p:cNvPicPr>
          <p:nvPr/>
        </p:nvPicPr>
        <p:blipFill>
          <a:blip r:embed="rId3"/>
          <a:stretch>
            <a:fillRect/>
          </a:stretch>
        </p:blipFill>
        <p:spPr>
          <a:xfrm>
            <a:off x="0" y="6076335"/>
            <a:ext cx="12192000" cy="781665"/>
          </a:xfrm>
          <a:prstGeom prst="rect">
            <a:avLst/>
          </a:prstGeom>
        </p:spPr>
      </p:pic>
      <p:pic>
        <p:nvPicPr>
          <p:cNvPr id="15" name="Picture 14">
            <a:extLst>
              <a:ext uri="{FF2B5EF4-FFF2-40B4-BE49-F238E27FC236}">
                <a16:creationId xmlns:a16="http://schemas.microsoft.com/office/drawing/2014/main" id="{DFBFD363-21D5-2DDA-3927-5C0BCD01D1B5}"/>
              </a:ext>
            </a:extLst>
          </p:cNvPr>
          <p:cNvPicPr>
            <a:picLocks noChangeAspect="1"/>
          </p:cNvPicPr>
          <p:nvPr/>
        </p:nvPicPr>
        <p:blipFill>
          <a:blip r:embed="rId4"/>
          <a:stretch>
            <a:fillRect/>
          </a:stretch>
        </p:blipFill>
        <p:spPr>
          <a:xfrm>
            <a:off x="99593" y="6146198"/>
            <a:ext cx="1872679" cy="800290"/>
          </a:xfrm>
          <a:prstGeom prst="rect">
            <a:avLst/>
          </a:prstGeom>
        </p:spPr>
      </p:pic>
      <p:sp>
        <p:nvSpPr>
          <p:cNvPr id="8" name="TextBox 7">
            <a:extLst>
              <a:ext uri="{FF2B5EF4-FFF2-40B4-BE49-F238E27FC236}">
                <a16:creationId xmlns:a16="http://schemas.microsoft.com/office/drawing/2014/main" id="{0CD991A2-553A-492A-3770-F83DF1BD36B3}"/>
              </a:ext>
            </a:extLst>
          </p:cNvPr>
          <p:cNvSpPr txBox="1"/>
          <p:nvPr/>
        </p:nvSpPr>
        <p:spPr>
          <a:xfrm>
            <a:off x="0" y="5647764"/>
            <a:ext cx="3557384" cy="369332"/>
          </a:xfrm>
          <a:prstGeom prst="rect">
            <a:avLst/>
          </a:prstGeom>
          <a:noFill/>
        </p:spPr>
        <p:txBody>
          <a:bodyPr wrap="none" rtlCol="0">
            <a:spAutoFit/>
          </a:bodyPr>
          <a:lstStyle/>
          <a:p>
            <a:r>
              <a:rPr lang="en-US" i="1" dirty="0"/>
              <a:t>Source: </a:t>
            </a:r>
            <a:r>
              <a:rPr lang="en-US" i="1" dirty="0" err="1">
                <a:hlinkClick r:id="rId5"/>
              </a:rPr>
              <a:t>webaim.org</a:t>
            </a:r>
            <a:r>
              <a:rPr lang="en-US" i="1" dirty="0"/>
              <a:t> and w3c.org</a:t>
            </a:r>
          </a:p>
        </p:txBody>
      </p:sp>
    </p:spTree>
    <p:extLst>
      <p:ext uri="{BB962C8B-B14F-4D97-AF65-F5344CB8AC3E}">
        <p14:creationId xmlns:p14="http://schemas.microsoft.com/office/powerpoint/2010/main" val="1085010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30</a:t>
            </a:fld>
            <a:endParaRPr lang="en-US"/>
          </a:p>
        </p:txBody>
      </p:sp>
      <p:pic>
        <p:nvPicPr>
          <p:cNvPr id="13" name="Picture 12">
            <a:extLst>
              <a:ext uri="{FF2B5EF4-FFF2-40B4-BE49-F238E27FC236}">
                <a16:creationId xmlns:a16="http://schemas.microsoft.com/office/drawing/2014/main" id="{B5E74EE1-B544-CF5D-9627-C0156D5D2892}"/>
              </a:ext>
            </a:extLst>
          </p:cNvPr>
          <p:cNvPicPr>
            <a:picLocks noChangeAspect="1"/>
          </p:cNvPicPr>
          <p:nvPr/>
        </p:nvPicPr>
        <p:blipFill>
          <a:blip r:embed="rId3"/>
          <a:stretch>
            <a:fillRect/>
          </a:stretch>
        </p:blipFill>
        <p:spPr>
          <a:xfrm>
            <a:off x="0" y="6076335"/>
            <a:ext cx="12192000" cy="781665"/>
          </a:xfrm>
          <a:prstGeom prst="rect">
            <a:avLst/>
          </a:prstGeom>
        </p:spPr>
      </p:pic>
      <p:pic>
        <p:nvPicPr>
          <p:cNvPr id="14" name="Picture 13">
            <a:extLst>
              <a:ext uri="{FF2B5EF4-FFF2-40B4-BE49-F238E27FC236}">
                <a16:creationId xmlns:a16="http://schemas.microsoft.com/office/drawing/2014/main" id="{FE3FFC0B-E579-F6A3-ED77-B130BC6FA692}"/>
              </a:ext>
            </a:extLst>
          </p:cNvPr>
          <p:cNvPicPr>
            <a:picLocks noChangeAspect="1"/>
          </p:cNvPicPr>
          <p:nvPr/>
        </p:nvPicPr>
        <p:blipFill>
          <a:blip r:embed="rId4"/>
          <a:stretch>
            <a:fillRect/>
          </a:stretch>
        </p:blipFill>
        <p:spPr>
          <a:xfrm>
            <a:off x="99593" y="6146198"/>
            <a:ext cx="1872679" cy="800290"/>
          </a:xfrm>
          <a:prstGeom prst="rect">
            <a:avLst/>
          </a:prstGeom>
        </p:spPr>
      </p:pic>
      <p:pic>
        <p:nvPicPr>
          <p:cNvPr id="10" name="Picture 9" descr="The Primo search page is easily navigable with the keyboard.">
            <a:extLst>
              <a:ext uri="{FF2B5EF4-FFF2-40B4-BE49-F238E27FC236}">
                <a16:creationId xmlns:a16="http://schemas.microsoft.com/office/drawing/2014/main" id="{B64E8C77-A7B9-03FE-C220-594EEF38DD62}"/>
              </a:ext>
            </a:extLst>
          </p:cNvPr>
          <p:cNvPicPr>
            <a:picLocks noChangeAspect="1"/>
          </p:cNvPicPr>
          <p:nvPr/>
        </p:nvPicPr>
        <p:blipFill>
          <a:blip r:embed="rId5"/>
          <a:stretch>
            <a:fillRect/>
          </a:stretch>
        </p:blipFill>
        <p:spPr>
          <a:xfrm>
            <a:off x="23149" y="11575"/>
            <a:ext cx="11007524" cy="6050394"/>
          </a:xfrm>
          <a:prstGeom prst="rect">
            <a:avLst/>
          </a:prstGeom>
        </p:spPr>
      </p:pic>
      <p:sp>
        <p:nvSpPr>
          <p:cNvPr id="15" name="Alternate Process 14">
            <a:extLst>
              <a:ext uri="{FF2B5EF4-FFF2-40B4-BE49-F238E27FC236}">
                <a16:creationId xmlns:a16="http://schemas.microsoft.com/office/drawing/2014/main" id="{0CE5C03B-8E42-BFFE-82C9-5A1F97CC4F66}"/>
              </a:ext>
            </a:extLst>
          </p:cNvPr>
          <p:cNvSpPr/>
          <p:nvPr/>
        </p:nvSpPr>
        <p:spPr>
          <a:xfrm>
            <a:off x="370389" y="1041721"/>
            <a:ext cx="2013995" cy="1076446"/>
          </a:xfrm>
          <a:prstGeom prst="flowChartAlternateProcess">
            <a:avLst/>
          </a:prstGeom>
          <a:solidFill>
            <a:schemeClr val="bg1"/>
          </a:solid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1. Cursor is in search box on page load 👍🏻</a:t>
            </a:r>
          </a:p>
        </p:txBody>
      </p:sp>
      <p:sp>
        <p:nvSpPr>
          <p:cNvPr id="16" name="Alternate Process 15">
            <a:extLst>
              <a:ext uri="{FF2B5EF4-FFF2-40B4-BE49-F238E27FC236}">
                <a16:creationId xmlns:a16="http://schemas.microsoft.com/office/drawing/2014/main" id="{91666EFD-1166-5ABB-BFA1-0992D2BEE0E8}"/>
              </a:ext>
            </a:extLst>
          </p:cNvPr>
          <p:cNvSpPr/>
          <p:nvPr/>
        </p:nvSpPr>
        <p:spPr>
          <a:xfrm>
            <a:off x="4053067" y="534364"/>
            <a:ext cx="2162537" cy="727276"/>
          </a:xfrm>
          <a:prstGeom prst="flowChartAlternateProcess">
            <a:avLst/>
          </a:prstGeom>
          <a:solidFill>
            <a:schemeClr val="bg1"/>
          </a:solid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 User types text</a:t>
            </a:r>
          </a:p>
        </p:txBody>
      </p:sp>
      <p:sp>
        <p:nvSpPr>
          <p:cNvPr id="17" name="Alternate Process 16">
            <a:extLst>
              <a:ext uri="{FF2B5EF4-FFF2-40B4-BE49-F238E27FC236}">
                <a16:creationId xmlns:a16="http://schemas.microsoft.com/office/drawing/2014/main" id="{1E540C1A-2D48-2E51-13DB-80FD284C7046}"/>
              </a:ext>
            </a:extLst>
          </p:cNvPr>
          <p:cNvSpPr/>
          <p:nvPr/>
        </p:nvSpPr>
        <p:spPr>
          <a:xfrm>
            <a:off x="4880202" y="1906191"/>
            <a:ext cx="2681470" cy="727276"/>
          </a:xfrm>
          <a:prstGeom prst="flowChartAlternateProcess">
            <a:avLst/>
          </a:prstGeom>
          <a:solidFill>
            <a:schemeClr val="bg1"/>
          </a:solid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3. User can use arrows to navigate scopes</a:t>
            </a:r>
          </a:p>
        </p:txBody>
      </p:sp>
      <p:sp>
        <p:nvSpPr>
          <p:cNvPr id="18" name="Alternate Process 17">
            <a:extLst>
              <a:ext uri="{FF2B5EF4-FFF2-40B4-BE49-F238E27FC236}">
                <a16:creationId xmlns:a16="http://schemas.microsoft.com/office/drawing/2014/main" id="{6D9D8C14-4C72-52AC-CEA3-C028B9C06589}"/>
              </a:ext>
            </a:extLst>
          </p:cNvPr>
          <p:cNvSpPr/>
          <p:nvPr/>
        </p:nvSpPr>
        <p:spPr>
          <a:xfrm>
            <a:off x="7942274" y="1650071"/>
            <a:ext cx="3541514" cy="1281387"/>
          </a:xfrm>
          <a:prstGeom prst="flowChartAlternateProcess">
            <a:avLst/>
          </a:prstGeom>
          <a:solidFill>
            <a:schemeClr val="bg1"/>
          </a:solid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4. User can tab to reach “clear search,” ”search,” or “advanced search.” User presses Enter to execute desired function.</a:t>
            </a:r>
          </a:p>
        </p:txBody>
      </p:sp>
      <p:sp>
        <p:nvSpPr>
          <p:cNvPr id="21" name="Alternate Process 20">
            <a:extLst>
              <a:ext uri="{FF2B5EF4-FFF2-40B4-BE49-F238E27FC236}">
                <a16:creationId xmlns:a16="http://schemas.microsoft.com/office/drawing/2014/main" id="{AE11AD0B-FF55-51FB-123B-EB0A6417AFD2}"/>
              </a:ext>
            </a:extLst>
          </p:cNvPr>
          <p:cNvSpPr/>
          <p:nvPr/>
        </p:nvSpPr>
        <p:spPr>
          <a:xfrm>
            <a:off x="2070391" y="3079943"/>
            <a:ext cx="3967338" cy="1209556"/>
          </a:xfrm>
          <a:prstGeom prst="flowChartAlternateProcess">
            <a:avLst/>
          </a:prstGeom>
          <a:solidFill>
            <a:schemeClr val="bg1"/>
          </a:solid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User can press enter at any time to execute search in desired scope. 👍🏻 Not choosing a scope executes an “Everything” search.</a:t>
            </a:r>
          </a:p>
        </p:txBody>
      </p:sp>
      <p:sp>
        <p:nvSpPr>
          <p:cNvPr id="23" name="Left Brace 22">
            <a:extLst>
              <a:ext uri="{FF2B5EF4-FFF2-40B4-BE49-F238E27FC236}">
                <a16:creationId xmlns:a16="http://schemas.microsoft.com/office/drawing/2014/main" id="{AE4364C0-58AE-CA5F-2EAB-097CD44CA810}"/>
              </a:ext>
            </a:extLst>
          </p:cNvPr>
          <p:cNvSpPr/>
          <p:nvPr/>
        </p:nvSpPr>
        <p:spPr>
          <a:xfrm rot="5400000" flipH="1">
            <a:off x="8209428" y="504266"/>
            <a:ext cx="497544" cy="1775011"/>
          </a:xfrm>
          <a:prstGeom prst="leftBrace">
            <a:avLst>
              <a:gd name="adj1" fmla="val 8333"/>
              <a:gd name="adj2" fmla="val 51031"/>
            </a:avLst>
          </a:prstGeom>
          <a:noFill/>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Left Brace 23">
            <a:extLst>
              <a:ext uri="{FF2B5EF4-FFF2-40B4-BE49-F238E27FC236}">
                <a16:creationId xmlns:a16="http://schemas.microsoft.com/office/drawing/2014/main" id="{859E5E2F-D72E-2B16-12DF-644A3AD1E2E6}"/>
              </a:ext>
            </a:extLst>
          </p:cNvPr>
          <p:cNvSpPr/>
          <p:nvPr/>
        </p:nvSpPr>
        <p:spPr>
          <a:xfrm flipH="1">
            <a:off x="4347882" y="1376084"/>
            <a:ext cx="497542" cy="1331259"/>
          </a:xfrm>
          <a:prstGeom prst="leftBrace">
            <a:avLst>
              <a:gd name="adj1" fmla="val 8333"/>
              <a:gd name="adj2" fmla="val 51031"/>
            </a:avLst>
          </a:prstGeom>
          <a:noFill/>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 name="Picture 1">
            <a:extLst>
              <a:ext uri="{FF2B5EF4-FFF2-40B4-BE49-F238E27FC236}">
                <a16:creationId xmlns:a16="http://schemas.microsoft.com/office/drawing/2014/main" id="{8827927C-4453-8B14-E117-EE7248D7DD46}"/>
              </a:ext>
            </a:extLst>
          </p:cNvPr>
          <p:cNvPicPr>
            <a:picLocks noChangeAspect="1"/>
          </p:cNvPicPr>
          <p:nvPr/>
        </p:nvPicPr>
        <p:blipFill>
          <a:blip r:embed="rId6"/>
          <a:stretch>
            <a:fillRect/>
          </a:stretch>
        </p:blipFill>
        <p:spPr>
          <a:xfrm>
            <a:off x="11071392" y="5378784"/>
            <a:ext cx="901700" cy="889000"/>
          </a:xfrm>
          <a:prstGeom prst="rect">
            <a:avLst/>
          </a:prstGeom>
        </p:spPr>
      </p:pic>
    </p:spTree>
    <p:extLst>
      <p:ext uri="{BB962C8B-B14F-4D97-AF65-F5344CB8AC3E}">
        <p14:creationId xmlns:p14="http://schemas.microsoft.com/office/powerpoint/2010/main" val="3717140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31</a:t>
            </a:fld>
            <a:endParaRPr lang="en-US"/>
          </a:p>
        </p:txBody>
      </p:sp>
      <p:pic>
        <p:nvPicPr>
          <p:cNvPr id="13" name="Picture 12">
            <a:extLst>
              <a:ext uri="{FF2B5EF4-FFF2-40B4-BE49-F238E27FC236}">
                <a16:creationId xmlns:a16="http://schemas.microsoft.com/office/drawing/2014/main" id="{B5E74EE1-B544-CF5D-9627-C0156D5D2892}"/>
              </a:ext>
            </a:extLst>
          </p:cNvPr>
          <p:cNvPicPr>
            <a:picLocks noChangeAspect="1"/>
          </p:cNvPicPr>
          <p:nvPr/>
        </p:nvPicPr>
        <p:blipFill>
          <a:blip r:embed="rId5"/>
          <a:stretch>
            <a:fillRect/>
          </a:stretch>
        </p:blipFill>
        <p:spPr>
          <a:xfrm>
            <a:off x="0" y="6076335"/>
            <a:ext cx="12192000" cy="781665"/>
          </a:xfrm>
          <a:prstGeom prst="rect">
            <a:avLst/>
          </a:prstGeom>
        </p:spPr>
      </p:pic>
      <p:pic>
        <p:nvPicPr>
          <p:cNvPr id="14" name="Picture 13">
            <a:extLst>
              <a:ext uri="{FF2B5EF4-FFF2-40B4-BE49-F238E27FC236}">
                <a16:creationId xmlns:a16="http://schemas.microsoft.com/office/drawing/2014/main" id="{FE3FFC0B-E579-F6A3-ED77-B130BC6FA692}"/>
              </a:ext>
            </a:extLst>
          </p:cNvPr>
          <p:cNvPicPr>
            <a:picLocks noChangeAspect="1"/>
          </p:cNvPicPr>
          <p:nvPr/>
        </p:nvPicPr>
        <p:blipFill>
          <a:blip r:embed="rId6"/>
          <a:stretch>
            <a:fillRect/>
          </a:stretch>
        </p:blipFill>
        <p:spPr>
          <a:xfrm>
            <a:off x="99593" y="6146198"/>
            <a:ext cx="1872679" cy="800290"/>
          </a:xfrm>
          <a:prstGeom prst="rect">
            <a:avLst/>
          </a:prstGeom>
        </p:spPr>
      </p:pic>
      <p:pic>
        <p:nvPicPr>
          <p:cNvPr id="10" name="infokat_william_gibson_search.mp4" descr="A short video demonstrates the Apple Mac VoiceOver screen reader accompanying a user typing text into the search box, executing the text, and viewing (but not navigating) search results. ">
            <a:hlinkClick r:id="" action="ppaction://media"/>
            <a:extLst>
              <a:ext uri="{FF2B5EF4-FFF2-40B4-BE49-F238E27FC236}">
                <a16:creationId xmlns:a16="http://schemas.microsoft.com/office/drawing/2014/main" id="{5470B851-5571-B0A2-383B-5555F6D3B12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37447"/>
            <a:ext cx="12192000" cy="6700837"/>
          </a:xfrm>
          <a:prstGeom prst="rect">
            <a:avLst/>
          </a:prstGeom>
        </p:spPr>
      </p:pic>
      <p:pic>
        <p:nvPicPr>
          <p:cNvPr id="2" name="Picture 1">
            <a:extLst>
              <a:ext uri="{FF2B5EF4-FFF2-40B4-BE49-F238E27FC236}">
                <a16:creationId xmlns:a16="http://schemas.microsoft.com/office/drawing/2014/main" id="{9A40A651-62FF-C445-AA2F-3AC9BBCC4155}"/>
              </a:ext>
            </a:extLst>
          </p:cNvPr>
          <p:cNvPicPr>
            <a:picLocks noChangeAspect="1"/>
          </p:cNvPicPr>
          <p:nvPr/>
        </p:nvPicPr>
        <p:blipFill>
          <a:blip r:embed="rId8"/>
          <a:stretch>
            <a:fillRect/>
          </a:stretch>
        </p:blipFill>
        <p:spPr>
          <a:xfrm>
            <a:off x="11068595" y="5643154"/>
            <a:ext cx="979714" cy="979714"/>
          </a:xfrm>
          <a:prstGeom prst="rect">
            <a:avLst/>
          </a:prstGeom>
        </p:spPr>
      </p:pic>
    </p:spTree>
    <p:extLst>
      <p:ext uri="{BB962C8B-B14F-4D97-AF65-F5344CB8AC3E}">
        <p14:creationId xmlns:p14="http://schemas.microsoft.com/office/powerpoint/2010/main" val="67303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2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rimo search results page is more complex to navigate because the content is more complex.">
            <a:extLst>
              <a:ext uri="{FF2B5EF4-FFF2-40B4-BE49-F238E27FC236}">
                <a16:creationId xmlns:a16="http://schemas.microsoft.com/office/drawing/2014/main" id="{7DB5D017-F0FD-1E03-B2DC-58D67171BBFD}"/>
              </a:ext>
            </a:extLst>
          </p:cNvPr>
          <p:cNvPicPr>
            <a:picLocks noChangeAspect="1"/>
          </p:cNvPicPr>
          <p:nvPr/>
        </p:nvPicPr>
        <p:blipFill>
          <a:blip r:embed="rId3"/>
          <a:stretch>
            <a:fillRect/>
          </a:stretch>
        </p:blipFill>
        <p:spPr>
          <a:xfrm>
            <a:off x="40340" y="26893"/>
            <a:ext cx="10935555" cy="6010835"/>
          </a:xfrm>
          <a:prstGeom prst="rect">
            <a:avLst/>
          </a:prstGeom>
        </p:spPr>
      </p:pic>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32</a:t>
            </a:fld>
            <a:endParaRPr lang="en-US"/>
          </a:p>
        </p:txBody>
      </p:sp>
      <p:pic>
        <p:nvPicPr>
          <p:cNvPr id="13" name="Picture 12">
            <a:extLst>
              <a:ext uri="{FF2B5EF4-FFF2-40B4-BE49-F238E27FC236}">
                <a16:creationId xmlns:a16="http://schemas.microsoft.com/office/drawing/2014/main" id="{B5E74EE1-B544-CF5D-9627-C0156D5D2892}"/>
              </a:ext>
            </a:extLst>
          </p:cNvPr>
          <p:cNvPicPr>
            <a:picLocks noChangeAspect="1"/>
          </p:cNvPicPr>
          <p:nvPr/>
        </p:nvPicPr>
        <p:blipFill>
          <a:blip r:embed="rId4"/>
          <a:stretch>
            <a:fillRect/>
          </a:stretch>
        </p:blipFill>
        <p:spPr>
          <a:xfrm>
            <a:off x="0" y="6076335"/>
            <a:ext cx="12192000" cy="781665"/>
          </a:xfrm>
          <a:prstGeom prst="rect">
            <a:avLst/>
          </a:prstGeom>
        </p:spPr>
      </p:pic>
      <p:pic>
        <p:nvPicPr>
          <p:cNvPr id="14" name="Picture 13">
            <a:extLst>
              <a:ext uri="{FF2B5EF4-FFF2-40B4-BE49-F238E27FC236}">
                <a16:creationId xmlns:a16="http://schemas.microsoft.com/office/drawing/2014/main" id="{FE3FFC0B-E579-F6A3-ED77-B130BC6FA692}"/>
              </a:ext>
            </a:extLst>
          </p:cNvPr>
          <p:cNvPicPr>
            <a:picLocks noChangeAspect="1"/>
          </p:cNvPicPr>
          <p:nvPr/>
        </p:nvPicPr>
        <p:blipFill>
          <a:blip r:embed="rId5"/>
          <a:stretch>
            <a:fillRect/>
          </a:stretch>
        </p:blipFill>
        <p:spPr>
          <a:xfrm>
            <a:off x="99593" y="6146198"/>
            <a:ext cx="1872679" cy="800290"/>
          </a:xfrm>
          <a:prstGeom prst="rect">
            <a:avLst/>
          </a:prstGeom>
        </p:spPr>
      </p:pic>
      <p:sp>
        <p:nvSpPr>
          <p:cNvPr id="15" name="Alternate Process 14">
            <a:extLst>
              <a:ext uri="{FF2B5EF4-FFF2-40B4-BE49-F238E27FC236}">
                <a16:creationId xmlns:a16="http://schemas.microsoft.com/office/drawing/2014/main" id="{0CE5C03B-8E42-BFFE-82C9-5A1F97CC4F66}"/>
              </a:ext>
            </a:extLst>
          </p:cNvPr>
          <p:cNvSpPr/>
          <p:nvPr/>
        </p:nvSpPr>
        <p:spPr>
          <a:xfrm>
            <a:off x="370389" y="1041721"/>
            <a:ext cx="2372811" cy="1324962"/>
          </a:xfrm>
          <a:prstGeom prst="flowChartAlternateProcess">
            <a:avLst/>
          </a:prstGeom>
          <a:solidFill>
            <a:schemeClr val="bg1"/>
          </a:solid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1. Cursor is in search box on page load. User’s text is retained. 👍🏻</a:t>
            </a:r>
          </a:p>
        </p:txBody>
      </p:sp>
      <p:sp>
        <p:nvSpPr>
          <p:cNvPr id="21" name="Alternate Process 20">
            <a:extLst>
              <a:ext uri="{FF2B5EF4-FFF2-40B4-BE49-F238E27FC236}">
                <a16:creationId xmlns:a16="http://schemas.microsoft.com/office/drawing/2014/main" id="{AE11AD0B-FF55-51FB-123B-EB0A6417AFD2}"/>
              </a:ext>
            </a:extLst>
          </p:cNvPr>
          <p:cNvSpPr/>
          <p:nvPr/>
        </p:nvSpPr>
        <p:spPr>
          <a:xfrm>
            <a:off x="5580074" y="3886765"/>
            <a:ext cx="3106725" cy="1465163"/>
          </a:xfrm>
          <a:prstGeom prst="flowChartAlternateProcess">
            <a:avLst/>
          </a:prstGeom>
          <a:solidFill>
            <a:schemeClr val="bg1"/>
          </a:solid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5. User can continue to press tab to navigate into search results and press enter to execute a function or follow a link.</a:t>
            </a:r>
          </a:p>
        </p:txBody>
      </p:sp>
      <p:sp>
        <p:nvSpPr>
          <p:cNvPr id="23" name="Left Brace 22">
            <a:extLst>
              <a:ext uri="{FF2B5EF4-FFF2-40B4-BE49-F238E27FC236}">
                <a16:creationId xmlns:a16="http://schemas.microsoft.com/office/drawing/2014/main" id="{AE4364C0-58AE-CA5F-2EAB-097CD44CA810}"/>
              </a:ext>
            </a:extLst>
          </p:cNvPr>
          <p:cNvSpPr/>
          <p:nvPr/>
        </p:nvSpPr>
        <p:spPr>
          <a:xfrm flipH="1">
            <a:off x="8922122" y="813548"/>
            <a:ext cx="497544" cy="1889311"/>
          </a:xfrm>
          <a:prstGeom prst="leftBrace">
            <a:avLst>
              <a:gd name="adj1" fmla="val 8333"/>
              <a:gd name="adj2" fmla="val 51031"/>
            </a:avLst>
          </a:prstGeom>
          <a:noFill/>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A878AEBF-3E0E-4CF6-C87C-9F6B622A66E9}"/>
              </a:ext>
            </a:extLst>
          </p:cNvPr>
          <p:cNvCxnSpPr>
            <a:cxnSpLocks/>
          </p:cNvCxnSpPr>
          <p:nvPr/>
        </p:nvCxnSpPr>
        <p:spPr>
          <a:xfrm>
            <a:off x="10855778" y="2464038"/>
            <a:ext cx="0" cy="332949"/>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7" name="Alternate Process 16">
            <a:extLst>
              <a:ext uri="{FF2B5EF4-FFF2-40B4-BE49-F238E27FC236}">
                <a16:creationId xmlns:a16="http://schemas.microsoft.com/office/drawing/2014/main" id="{1E540C1A-2D48-2E51-13DB-80FD284C7046}"/>
              </a:ext>
            </a:extLst>
          </p:cNvPr>
          <p:cNvSpPr/>
          <p:nvPr/>
        </p:nvSpPr>
        <p:spPr>
          <a:xfrm>
            <a:off x="9510530" y="2793696"/>
            <a:ext cx="2564929" cy="863903"/>
          </a:xfrm>
          <a:prstGeom prst="flowChartAlternateProcess">
            <a:avLst/>
          </a:prstGeom>
          <a:solidFill>
            <a:schemeClr val="bg1"/>
          </a:solid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3. User can press arrows to navigate scopes</a:t>
            </a:r>
          </a:p>
        </p:txBody>
      </p:sp>
      <p:sp>
        <p:nvSpPr>
          <p:cNvPr id="8" name="Alternate Process 7">
            <a:extLst>
              <a:ext uri="{FF2B5EF4-FFF2-40B4-BE49-F238E27FC236}">
                <a16:creationId xmlns:a16="http://schemas.microsoft.com/office/drawing/2014/main" id="{2FA45B94-378D-888B-2452-D6667BF27870}"/>
              </a:ext>
            </a:extLst>
          </p:cNvPr>
          <p:cNvSpPr/>
          <p:nvPr/>
        </p:nvSpPr>
        <p:spPr>
          <a:xfrm>
            <a:off x="9532942" y="3994966"/>
            <a:ext cx="2564929" cy="863903"/>
          </a:xfrm>
          <a:prstGeom prst="flowChartAlternateProcess">
            <a:avLst/>
          </a:prstGeom>
          <a:solidFill>
            <a:schemeClr val="bg1"/>
          </a:solid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4. User presses enter to execute desired function</a:t>
            </a:r>
          </a:p>
        </p:txBody>
      </p:sp>
      <p:sp>
        <p:nvSpPr>
          <p:cNvPr id="3" name="Alternate Process 2">
            <a:extLst>
              <a:ext uri="{FF2B5EF4-FFF2-40B4-BE49-F238E27FC236}">
                <a16:creationId xmlns:a16="http://schemas.microsoft.com/office/drawing/2014/main" id="{FBE8D3F7-5323-E395-91B6-6E2D58CDEB37}"/>
              </a:ext>
            </a:extLst>
          </p:cNvPr>
          <p:cNvSpPr/>
          <p:nvPr/>
        </p:nvSpPr>
        <p:spPr>
          <a:xfrm>
            <a:off x="9480176" y="735671"/>
            <a:ext cx="2595283" cy="1765482"/>
          </a:xfrm>
          <a:prstGeom prst="flowChartAlternateProcess">
            <a:avLst/>
          </a:prstGeom>
          <a:solidFill>
            <a:schemeClr val="bg1"/>
          </a:solid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 User can tab to reach “clear search,” change search scope, ”search,” or “advanced search.”</a:t>
            </a:r>
          </a:p>
        </p:txBody>
      </p:sp>
      <p:cxnSp>
        <p:nvCxnSpPr>
          <p:cNvPr id="20" name="Straight Arrow Connector 19">
            <a:extLst>
              <a:ext uri="{FF2B5EF4-FFF2-40B4-BE49-F238E27FC236}">
                <a16:creationId xmlns:a16="http://schemas.microsoft.com/office/drawing/2014/main" id="{23B02C5D-573C-CC2C-2E91-5C4439E2C4C5}"/>
              </a:ext>
            </a:extLst>
          </p:cNvPr>
          <p:cNvCxnSpPr>
            <a:cxnSpLocks/>
          </p:cNvCxnSpPr>
          <p:nvPr/>
        </p:nvCxnSpPr>
        <p:spPr>
          <a:xfrm>
            <a:off x="10887155" y="3651862"/>
            <a:ext cx="0" cy="332949"/>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Alternate Process 21">
            <a:extLst>
              <a:ext uri="{FF2B5EF4-FFF2-40B4-BE49-F238E27FC236}">
                <a16:creationId xmlns:a16="http://schemas.microsoft.com/office/drawing/2014/main" id="{589EA08B-5BAC-7F3F-9580-1800BB769204}"/>
              </a:ext>
            </a:extLst>
          </p:cNvPr>
          <p:cNvSpPr/>
          <p:nvPr/>
        </p:nvSpPr>
        <p:spPr>
          <a:xfrm>
            <a:off x="232627" y="4671178"/>
            <a:ext cx="2658491" cy="1084164"/>
          </a:xfrm>
          <a:prstGeom prst="flowChartAlternateProcess">
            <a:avLst/>
          </a:prstGeom>
          <a:solidFill>
            <a:schemeClr val="bg1"/>
          </a:solid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6. Facets are eventually reached after tabbing through all search results.</a:t>
            </a:r>
          </a:p>
        </p:txBody>
      </p:sp>
      <p:pic>
        <p:nvPicPr>
          <p:cNvPr id="4" name="Picture 3">
            <a:extLst>
              <a:ext uri="{FF2B5EF4-FFF2-40B4-BE49-F238E27FC236}">
                <a16:creationId xmlns:a16="http://schemas.microsoft.com/office/drawing/2014/main" id="{F70F9524-8791-CAE9-AC35-0943F8F02B5B}"/>
              </a:ext>
            </a:extLst>
          </p:cNvPr>
          <p:cNvPicPr>
            <a:picLocks noChangeAspect="1"/>
          </p:cNvPicPr>
          <p:nvPr/>
        </p:nvPicPr>
        <p:blipFill>
          <a:blip r:embed="rId6"/>
          <a:stretch>
            <a:fillRect/>
          </a:stretch>
        </p:blipFill>
        <p:spPr>
          <a:xfrm>
            <a:off x="11071392" y="5378784"/>
            <a:ext cx="901700" cy="889000"/>
          </a:xfrm>
          <a:prstGeom prst="rect">
            <a:avLst/>
          </a:prstGeom>
        </p:spPr>
      </p:pic>
    </p:spTree>
    <p:extLst>
      <p:ext uri="{BB962C8B-B14F-4D97-AF65-F5344CB8AC3E}">
        <p14:creationId xmlns:p14="http://schemas.microsoft.com/office/powerpoint/2010/main" val="1221057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4C8A9-2757-A64C-ADCD-567C58BADE68}"/>
              </a:ext>
            </a:extLst>
          </p:cNvPr>
          <p:cNvSpPr>
            <a:spLocks noGrp="1"/>
          </p:cNvSpPr>
          <p:nvPr>
            <p:ph type="ctrTitle"/>
          </p:nvPr>
        </p:nvSpPr>
        <p:spPr/>
        <p:txBody>
          <a:bodyPr/>
          <a:lstStyle/>
          <a:p>
            <a:r>
              <a:rPr lang="en-US" cap="none" dirty="0"/>
              <a:t>Primo: </a:t>
            </a:r>
            <a:r>
              <a:rPr lang="en-US" cap="none" dirty="0" err="1"/>
              <a:t>ColorBlindly</a:t>
            </a:r>
            <a:endParaRPr lang="en-US" cap="none" dirty="0"/>
          </a:p>
        </p:txBody>
      </p:sp>
      <p:sp>
        <p:nvSpPr>
          <p:cNvPr id="3" name="Subtitle 2">
            <a:extLst>
              <a:ext uri="{FF2B5EF4-FFF2-40B4-BE49-F238E27FC236}">
                <a16:creationId xmlns:a16="http://schemas.microsoft.com/office/drawing/2014/main" id="{FF7A21BA-B1E5-3345-AEDD-E5C1E17570F1}"/>
              </a:ext>
            </a:extLst>
          </p:cNvPr>
          <p:cNvSpPr>
            <a:spLocks noGrp="1"/>
          </p:cNvSpPr>
          <p:nvPr>
            <p:ph type="subTitle" idx="1"/>
          </p:nvPr>
        </p:nvSpPr>
        <p:spPr/>
        <p:txBody>
          <a:bodyPr/>
          <a:lstStyle/>
          <a:p>
            <a:r>
              <a:rPr lang="en-US" cap="none" dirty="0"/>
              <a:t>(browser extension)</a:t>
            </a:r>
          </a:p>
        </p:txBody>
      </p:sp>
      <p:sp>
        <p:nvSpPr>
          <p:cNvPr id="4" name="Date Placeholder 3">
            <a:extLst>
              <a:ext uri="{FF2B5EF4-FFF2-40B4-BE49-F238E27FC236}">
                <a16:creationId xmlns:a16="http://schemas.microsoft.com/office/drawing/2014/main" id="{340DDD28-3C81-7E47-9FD2-22ABA6E41308}"/>
              </a:ext>
            </a:extLst>
          </p:cNvPr>
          <p:cNvSpPr>
            <a:spLocks noGrp="1"/>
          </p:cNvSpPr>
          <p:nvPr>
            <p:ph type="dt" sz="half" idx="4294967295"/>
          </p:nvPr>
        </p:nvSpPr>
        <p:spPr>
          <a:xfrm>
            <a:off x="9198996" y="6446291"/>
            <a:ext cx="843219" cy="365125"/>
          </a:xfrm>
          <a:prstGeom prst="rect">
            <a:avLst/>
          </a:prstGeom>
        </p:spPr>
        <p:txBody>
          <a:bodyPr/>
          <a:lstStyle/>
          <a:p>
            <a:fld id="{30090399-1C1E-BD4A-8E6A-FE5581517C0F}" type="datetime1">
              <a:rPr lang="en-US" smtClean="0"/>
              <a:t>6/27/23</a:t>
            </a:fld>
            <a:endParaRPr lang="en-US" dirty="0"/>
          </a:p>
        </p:txBody>
      </p:sp>
      <p:sp>
        <p:nvSpPr>
          <p:cNvPr id="5" name="Footer Placeholder 4">
            <a:extLst>
              <a:ext uri="{FF2B5EF4-FFF2-40B4-BE49-F238E27FC236}">
                <a16:creationId xmlns:a16="http://schemas.microsoft.com/office/drawing/2014/main" id="{7DFEAA38-4C6F-DF4F-B722-C74EAF242D71}"/>
              </a:ext>
            </a:extLst>
          </p:cNvPr>
          <p:cNvSpPr>
            <a:spLocks noGrp="1"/>
          </p:cNvSpPr>
          <p:nvPr>
            <p:ph type="ftr" sz="quarter" idx="4294967295"/>
          </p:nvPr>
        </p:nvSpPr>
        <p:spPr>
          <a:xfrm>
            <a:off x="1195291" y="6447155"/>
            <a:ext cx="4644102" cy="365125"/>
          </a:xfrm>
          <a:prstGeom prst="rect">
            <a:avLst/>
          </a:prstGeom>
        </p:spPr>
        <p:txBody>
          <a:bodyPr/>
          <a:lstStyle/>
          <a:p>
            <a:r>
              <a:rPr lang="en-US"/>
              <a:t>Edit footer to add department / title name</a:t>
            </a:r>
            <a:endParaRPr lang="en-US" dirty="0"/>
          </a:p>
        </p:txBody>
      </p:sp>
      <p:sp>
        <p:nvSpPr>
          <p:cNvPr id="6" name="Slide Number Placeholder 5">
            <a:extLst>
              <a:ext uri="{FF2B5EF4-FFF2-40B4-BE49-F238E27FC236}">
                <a16:creationId xmlns:a16="http://schemas.microsoft.com/office/drawing/2014/main" id="{C0C4435B-6D1E-004C-AC46-27EFB164E25D}"/>
              </a:ext>
            </a:extLst>
          </p:cNvPr>
          <p:cNvSpPr>
            <a:spLocks noGrp="1"/>
          </p:cNvSpPr>
          <p:nvPr>
            <p:ph type="sldNum" sz="quarter" idx="4294967295"/>
          </p:nvPr>
        </p:nvSpPr>
        <p:spPr>
          <a:xfrm>
            <a:off x="9964658" y="6446291"/>
            <a:ext cx="460552" cy="365125"/>
          </a:xfrm>
          <a:prstGeom prst="rect">
            <a:avLst/>
          </a:prstGeom>
        </p:spPr>
        <p:txBody>
          <a:bodyPr/>
          <a:lstStyle/>
          <a:p>
            <a:fld id="{8A16B8CB-D56F-2744-807F-154426EF1DF6}" type="slidenum">
              <a:rPr lang="en-US" smtClean="0"/>
              <a:t>33</a:t>
            </a:fld>
            <a:endParaRPr lang="en-US"/>
          </a:p>
        </p:txBody>
      </p:sp>
      <p:sp>
        <p:nvSpPr>
          <p:cNvPr id="7" name="Rectangle 6">
            <a:extLst>
              <a:ext uri="{FF2B5EF4-FFF2-40B4-BE49-F238E27FC236}">
                <a16:creationId xmlns:a16="http://schemas.microsoft.com/office/drawing/2014/main" id="{5E0C9C54-B775-E7E1-29D2-C05C06D3FD6A}"/>
              </a:ext>
            </a:extLst>
          </p:cNvPr>
          <p:cNvSpPr/>
          <p:nvPr/>
        </p:nvSpPr>
        <p:spPr>
          <a:xfrm>
            <a:off x="0" y="6400800"/>
            <a:ext cx="12192000" cy="457198"/>
          </a:xfrm>
          <a:prstGeom prst="rect">
            <a:avLst/>
          </a:prstGeom>
          <a:solidFill>
            <a:srgbClr val="0132A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56353A7-CE0E-8C75-E79D-DE5DF7FEA264}"/>
              </a:ext>
            </a:extLst>
          </p:cNvPr>
          <p:cNvPicPr>
            <a:picLocks noChangeAspect="1"/>
          </p:cNvPicPr>
          <p:nvPr/>
        </p:nvPicPr>
        <p:blipFill>
          <a:blip r:embed="rId3"/>
          <a:stretch>
            <a:fillRect/>
          </a:stretch>
        </p:blipFill>
        <p:spPr>
          <a:xfrm>
            <a:off x="55347" y="6160946"/>
            <a:ext cx="1872679" cy="800290"/>
          </a:xfrm>
          <a:prstGeom prst="rect">
            <a:avLst/>
          </a:prstGeom>
        </p:spPr>
      </p:pic>
      <p:pic>
        <p:nvPicPr>
          <p:cNvPr id="9" name="Picture 8">
            <a:extLst>
              <a:ext uri="{FF2B5EF4-FFF2-40B4-BE49-F238E27FC236}">
                <a16:creationId xmlns:a16="http://schemas.microsoft.com/office/drawing/2014/main" id="{E165A45C-866F-CD83-6B3A-62361E6ED294}"/>
              </a:ext>
            </a:extLst>
          </p:cNvPr>
          <p:cNvPicPr>
            <a:picLocks noChangeAspect="1"/>
          </p:cNvPicPr>
          <p:nvPr/>
        </p:nvPicPr>
        <p:blipFill>
          <a:blip r:embed="rId4"/>
          <a:stretch>
            <a:fillRect/>
          </a:stretch>
        </p:blipFill>
        <p:spPr>
          <a:xfrm>
            <a:off x="5590903" y="4060371"/>
            <a:ext cx="1082766" cy="1082766"/>
          </a:xfrm>
          <a:prstGeom prst="rect">
            <a:avLst/>
          </a:prstGeom>
        </p:spPr>
      </p:pic>
    </p:spTree>
    <p:extLst>
      <p:ext uri="{BB962C8B-B14F-4D97-AF65-F5344CB8AC3E}">
        <p14:creationId xmlns:p14="http://schemas.microsoft.com/office/powerpoint/2010/main" val="307329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e site improve accessibility checker window is overlaid on the UK Primo search page. It indicates that there is one instance of a link that violates the 1.4.1 Use of Color WCAG guideline.">
            <a:extLst>
              <a:ext uri="{FF2B5EF4-FFF2-40B4-BE49-F238E27FC236}">
                <a16:creationId xmlns:a16="http://schemas.microsoft.com/office/drawing/2014/main" id="{3B7A9AD5-6C65-422B-4DB1-3CDAA4B73A17}"/>
              </a:ext>
            </a:extLst>
          </p:cNvPr>
          <p:cNvPicPr>
            <a:picLocks noChangeAspect="1"/>
          </p:cNvPicPr>
          <p:nvPr/>
        </p:nvPicPr>
        <p:blipFill>
          <a:blip r:embed="rId3"/>
          <a:stretch>
            <a:fillRect/>
          </a:stretch>
        </p:blipFill>
        <p:spPr>
          <a:xfrm>
            <a:off x="0" y="29496"/>
            <a:ext cx="11747500" cy="6019782"/>
          </a:xfrm>
          <a:prstGeom prst="rect">
            <a:avLst/>
          </a:prstGeom>
        </p:spPr>
      </p:pic>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34</a:t>
            </a:fld>
            <a:endParaRPr lang="en-US"/>
          </a:p>
        </p:txBody>
      </p:sp>
      <p:sp>
        <p:nvSpPr>
          <p:cNvPr id="12" name="Rectangle 11">
            <a:extLst>
              <a:ext uri="{FF2B5EF4-FFF2-40B4-BE49-F238E27FC236}">
                <a16:creationId xmlns:a16="http://schemas.microsoft.com/office/drawing/2014/main" id="{CB925682-F3FC-A1DD-5AE2-07F861581305}"/>
              </a:ext>
            </a:extLst>
          </p:cNvPr>
          <p:cNvSpPr/>
          <p:nvPr/>
        </p:nvSpPr>
        <p:spPr>
          <a:xfrm>
            <a:off x="2070847" y="4406899"/>
            <a:ext cx="3754765" cy="902519"/>
          </a:xfrm>
          <a:prstGeom prst="rect">
            <a:avLst/>
          </a:prstGeom>
          <a:solidFill>
            <a:schemeClr val="bg1"/>
          </a:solidFill>
          <a:ln w="19050">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10000"/>
                  </a:schemeClr>
                </a:solidFill>
              </a:rPr>
              <a:t>Link flagged under the “Use of Color” guideline</a:t>
            </a:r>
          </a:p>
        </p:txBody>
      </p:sp>
      <p:pic>
        <p:nvPicPr>
          <p:cNvPr id="16" name="Picture 15">
            <a:extLst>
              <a:ext uri="{FF2B5EF4-FFF2-40B4-BE49-F238E27FC236}">
                <a16:creationId xmlns:a16="http://schemas.microsoft.com/office/drawing/2014/main" id="{8BAFD7A4-18E8-E6AD-DE66-D46F38495097}"/>
              </a:ext>
            </a:extLst>
          </p:cNvPr>
          <p:cNvPicPr>
            <a:picLocks noChangeAspect="1"/>
          </p:cNvPicPr>
          <p:nvPr/>
        </p:nvPicPr>
        <p:blipFill>
          <a:blip r:embed="rId4"/>
          <a:stretch>
            <a:fillRect/>
          </a:stretch>
        </p:blipFill>
        <p:spPr>
          <a:xfrm>
            <a:off x="0" y="6076335"/>
            <a:ext cx="12192000" cy="781665"/>
          </a:xfrm>
          <a:prstGeom prst="rect">
            <a:avLst/>
          </a:prstGeom>
        </p:spPr>
      </p:pic>
      <p:pic>
        <p:nvPicPr>
          <p:cNvPr id="17" name="Picture 16">
            <a:extLst>
              <a:ext uri="{FF2B5EF4-FFF2-40B4-BE49-F238E27FC236}">
                <a16:creationId xmlns:a16="http://schemas.microsoft.com/office/drawing/2014/main" id="{BCA4DDBB-B228-10B2-B779-A955C63CB6E6}"/>
              </a:ext>
            </a:extLst>
          </p:cNvPr>
          <p:cNvPicPr>
            <a:picLocks noChangeAspect="1"/>
          </p:cNvPicPr>
          <p:nvPr/>
        </p:nvPicPr>
        <p:blipFill>
          <a:blip r:embed="rId5"/>
          <a:stretch>
            <a:fillRect/>
          </a:stretch>
        </p:blipFill>
        <p:spPr>
          <a:xfrm>
            <a:off x="99593" y="6146198"/>
            <a:ext cx="1872679" cy="800290"/>
          </a:xfrm>
          <a:prstGeom prst="rect">
            <a:avLst/>
          </a:prstGeom>
        </p:spPr>
      </p:pic>
      <p:cxnSp>
        <p:nvCxnSpPr>
          <p:cNvPr id="8" name="Straight Arrow Connector 7" descr="Each issue is labeled with a reference to an ARIA practice or a WCAG guideline. For WCAG, the level of compliance that would be reached via remediation is shown.">
            <a:extLst>
              <a:ext uri="{FF2B5EF4-FFF2-40B4-BE49-F238E27FC236}">
                <a16:creationId xmlns:a16="http://schemas.microsoft.com/office/drawing/2014/main" id="{253E1544-885C-6E01-8482-B73F7AB6F591}"/>
              </a:ext>
            </a:extLst>
          </p:cNvPr>
          <p:cNvCxnSpPr>
            <a:cxnSpLocks/>
            <a:stCxn id="12" idx="0"/>
          </p:cNvCxnSpPr>
          <p:nvPr/>
        </p:nvCxnSpPr>
        <p:spPr>
          <a:xfrm flipV="1">
            <a:off x="3948230" y="2904565"/>
            <a:ext cx="1645746" cy="1502334"/>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F8D39B-315C-49C8-DD9B-992102DFAEBB}"/>
              </a:ext>
            </a:extLst>
          </p:cNvPr>
          <p:cNvPicPr>
            <a:picLocks noChangeAspect="1"/>
          </p:cNvPicPr>
          <p:nvPr/>
        </p:nvPicPr>
        <p:blipFill>
          <a:blip r:embed="rId6"/>
          <a:stretch>
            <a:fillRect/>
          </a:stretch>
        </p:blipFill>
        <p:spPr>
          <a:xfrm>
            <a:off x="7475027" y="309282"/>
            <a:ext cx="3941525" cy="6280884"/>
          </a:xfrm>
          <a:prstGeom prst="rect">
            <a:avLst/>
          </a:prstGeom>
        </p:spPr>
      </p:pic>
      <p:pic>
        <p:nvPicPr>
          <p:cNvPr id="4" name="Picture 3">
            <a:extLst>
              <a:ext uri="{FF2B5EF4-FFF2-40B4-BE49-F238E27FC236}">
                <a16:creationId xmlns:a16="http://schemas.microsoft.com/office/drawing/2014/main" id="{79819002-1CF3-9AC7-A8AD-5CAAD9E840E0}"/>
              </a:ext>
            </a:extLst>
          </p:cNvPr>
          <p:cNvPicPr>
            <a:picLocks noChangeAspect="1"/>
          </p:cNvPicPr>
          <p:nvPr/>
        </p:nvPicPr>
        <p:blipFill>
          <a:blip r:embed="rId7"/>
          <a:stretch>
            <a:fillRect/>
          </a:stretch>
        </p:blipFill>
        <p:spPr>
          <a:xfrm>
            <a:off x="11054959" y="5627382"/>
            <a:ext cx="924426" cy="918263"/>
          </a:xfrm>
          <a:prstGeom prst="rect">
            <a:avLst/>
          </a:prstGeom>
        </p:spPr>
      </p:pic>
    </p:spTree>
    <p:extLst>
      <p:ext uri="{BB962C8B-B14F-4D97-AF65-F5344CB8AC3E}">
        <p14:creationId xmlns:p14="http://schemas.microsoft.com/office/powerpoint/2010/main" val="3782951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172DC6D-A468-0945-84E2-3A7F49BF62C0}"/>
              </a:ext>
            </a:extLst>
          </p:cNvPr>
          <p:cNvSpPr>
            <a:spLocks noGrp="1"/>
          </p:cNvSpPr>
          <p:nvPr>
            <p:ph type="dt" sz="half" idx="10"/>
          </p:nvPr>
        </p:nvSpPr>
        <p:spPr>
          <a:xfrm>
            <a:off x="10159116" y="6316834"/>
            <a:ext cx="843219" cy="365125"/>
          </a:xfrm>
        </p:spPr>
        <p:txBody>
          <a:bodyPr/>
          <a:lstStyle/>
          <a:p>
            <a:fld id="{E092A12B-AE2D-4843-A57A-98C08D1B22B2}" type="datetime1">
              <a:rPr lang="en-US" smtClean="0"/>
              <a:t>6/27/23</a:t>
            </a:fld>
            <a:endParaRPr lang="en-US" dirty="0"/>
          </a:p>
        </p:txBody>
      </p:sp>
      <p:sp>
        <p:nvSpPr>
          <p:cNvPr id="6" name="Footer Placeholder 5">
            <a:extLst>
              <a:ext uri="{FF2B5EF4-FFF2-40B4-BE49-F238E27FC236}">
                <a16:creationId xmlns:a16="http://schemas.microsoft.com/office/drawing/2014/main" id="{F51F7167-8FA3-B74D-8FDF-641D7D66CAEB}"/>
              </a:ext>
            </a:extLst>
          </p:cNvPr>
          <p:cNvSpPr>
            <a:spLocks noGrp="1"/>
          </p:cNvSpPr>
          <p:nvPr>
            <p:ph type="ftr" sz="quarter" idx="11"/>
          </p:nvPr>
        </p:nvSpPr>
        <p:spPr>
          <a:xfrm>
            <a:off x="806671" y="6329128"/>
            <a:ext cx="4644102"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123A6EEF-0A40-164D-B515-6A8399FF1B29}"/>
              </a:ext>
            </a:extLst>
          </p:cNvPr>
          <p:cNvSpPr>
            <a:spLocks noGrp="1"/>
          </p:cNvSpPr>
          <p:nvPr>
            <p:ph type="sldNum" sz="quarter" idx="12"/>
          </p:nvPr>
        </p:nvSpPr>
        <p:spPr>
          <a:xfrm>
            <a:off x="10924778" y="6316834"/>
            <a:ext cx="460552" cy="365125"/>
          </a:xfrm>
        </p:spPr>
        <p:txBody>
          <a:bodyPr/>
          <a:lstStyle/>
          <a:p>
            <a:fld id="{8A16B8CB-D56F-2744-807F-154426EF1DF6}" type="slidenum">
              <a:rPr lang="en-US" smtClean="0"/>
              <a:t>35</a:t>
            </a:fld>
            <a:endParaRPr lang="en-US"/>
          </a:p>
        </p:txBody>
      </p:sp>
      <p:pic>
        <p:nvPicPr>
          <p:cNvPr id="10" name="Picture 9">
            <a:extLst>
              <a:ext uri="{FF2B5EF4-FFF2-40B4-BE49-F238E27FC236}">
                <a16:creationId xmlns:a16="http://schemas.microsoft.com/office/drawing/2014/main" id="{FED451E1-3C58-E88B-C7D6-86A24657EDAB}"/>
              </a:ext>
            </a:extLst>
          </p:cNvPr>
          <p:cNvPicPr>
            <a:picLocks noChangeAspect="1"/>
          </p:cNvPicPr>
          <p:nvPr/>
        </p:nvPicPr>
        <p:blipFill>
          <a:blip r:embed="rId3"/>
          <a:stretch>
            <a:fillRect/>
          </a:stretch>
        </p:blipFill>
        <p:spPr>
          <a:xfrm>
            <a:off x="0" y="6076335"/>
            <a:ext cx="12192000" cy="781665"/>
          </a:xfrm>
          <a:prstGeom prst="rect">
            <a:avLst/>
          </a:prstGeom>
        </p:spPr>
      </p:pic>
      <p:pic>
        <p:nvPicPr>
          <p:cNvPr id="11" name="Picture 10">
            <a:extLst>
              <a:ext uri="{FF2B5EF4-FFF2-40B4-BE49-F238E27FC236}">
                <a16:creationId xmlns:a16="http://schemas.microsoft.com/office/drawing/2014/main" id="{F031307B-58BC-E399-7344-A2FF9EAEE373}"/>
              </a:ext>
            </a:extLst>
          </p:cNvPr>
          <p:cNvPicPr>
            <a:picLocks noChangeAspect="1"/>
          </p:cNvPicPr>
          <p:nvPr/>
        </p:nvPicPr>
        <p:blipFill>
          <a:blip r:embed="rId4"/>
          <a:stretch>
            <a:fillRect/>
          </a:stretch>
        </p:blipFill>
        <p:spPr>
          <a:xfrm>
            <a:off x="55348" y="6175694"/>
            <a:ext cx="1872679" cy="800290"/>
          </a:xfrm>
          <a:prstGeom prst="rect">
            <a:avLst/>
          </a:prstGeom>
        </p:spPr>
      </p:pic>
      <p:pic>
        <p:nvPicPr>
          <p:cNvPr id="9" name="Picture 8" descr="The colorblindly browser extension by default shows &quot;Trichromacy&quot; or normal color vision">
            <a:extLst>
              <a:ext uri="{FF2B5EF4-FFF2-40B4-BE49-F238E27FC236}">
                <a16:creationId xmlns:a16="http://schemas.microsoft.com/office/drawing/2014/main" id="{E590F844-AF8D-4733-0AD2-CF936D07B718}"/>
              </a:ext>
            </a:extLst>
          </p:cNvPr>
          <p:cNvPicPr>
            <a:picLocks noChangeAspect="1"/>
          </p:cNvPicPr>
          <p:nvPr/>
        </p:nvPicPr>
        <p:blipFill rotWithShape="1">
          <a:blip r:embed="rId5"/>
          <a:srcRect l="658" r="620"/>
          <a:stretch/>
        </p:blipFill>
        <p:spPr>
          <a:xfrm>
            <a:off x="121024" y="100852"/>
            <a:ext cx="11430000" cy="5788960"/>
          </a:xfrm>
          <a:prstGeom prst="rect">
            <a:avLst/>
          </a:prstGeom>
        </p:spPr>
      </p:pic>
      <p:cxnSp>
        <p:nvCxnSpPr>
          <p:cNvPr id="12" name="Straight Arrow Connector 11" descr="Each issue is labeled with a reference to an ARIA practice or a WCAG guideline. For WCAG, the level of compliance that would be reached via remediation is shown.">
            <a:extLst>
              <a:ext uri="{FF2B5EF4-FFF2-40B4-BE49-F238E27FC236}">
                <a16:creationId xmlns:a16="http://schemas.microsoft.com/office/drawing/2014/main" id="{8410355F-EE3A-9158-4B5A-8406E2A56718}"/>
              </a:ext>
            </a:extLst>
          </p:cNvPr>
          <p:cNvCxnSpPr>
            <a:cxnSpLocks/>
          </p:cNvCxnSpPr>
          <p:nvPr/>
        </p:nvCxnSpPr>
        <p:spPr>
          <a:xfrm flipH="1" flipV="1">
            <a:off x="4572000" y="4087906"/>
            <a:ext cx="457200" cy="820270"/>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90E2167-C02D-DCF9-1B93-BAC8B4D3E2D5}"/>
              </a:ext>
            </a:extLst>
          </p:cNvPr>
          <p:cNvPicPr>
            <a:picLocks noChangeAspect="1"/>
          </p:cNvPicPr>
          <p:nvPr/>
        </p:nvPicPr>
        <p:blipFill>
          <a:blip r:embed="rId6"/>
          <a:stretch>
            <a:fillRect/>
          </a:stretch>
        </p:blipFill>
        <p:spPr>
          <a:xfrm>
            <a:off x="10894423" y="5196840"/>
            <a:ext cx="1082766" cy="1082766"/>
          </a:xfrm>
          <a:prstGeom prst="rect">
            <a:avLst/>
          </a:prstGeom>
        </p:spPr>
      </p:pic>
    </p:spTree>
    <p:extLst>
      <p:ext uri="{BB962C8B-B14F-4D97-AF65-F5344CB8AC3E}">
        <p14:creationId xmlns:p14="http://schemas.microsoft.com/office/powerpoint/2010/main" val="3765050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colorblindly browser extension shows what the Primo search page looks like to users with Deuteranopia, or green-blindness. ">
            <a:extLst>
              <a:ext uri="{FF2B5EF4-FFF2-40B4-BE49-F238E27FC236}">
                <a16:creationId xmlns:a16="http://schemas.microsoft.com/office/drawing/2014/main" id="{82ADBCF3-9522-C86B-ABDA-E26D2246CB14}"/>
              </a:ext>
            </a:extLst>
          </p:cNvPr>
          <p:cNvPicPr>
            <a:picLocks noChangeAspect="1"/>
          </p:cNvPicPr>
          <p:nvPr/>
        </p:nvPicPr>
        <p:blipFill>
          <a:blip r:embed="rId3"/>
          <a:stretch>
            <a:fillRect/>
          </a:stretch>
        </p:blipFill>
        <p:spPr>
          <a:xfrm>
            <a:off x="100852" y="62380"/>
            <a:ext cx="11490513" cy="5790318"/>
          </a:xfrm>
          <a:prstGeom prst="rect">
            <a:avLst/>
          </a:prstGeom>
        </p:spPr>
      </p:pic>
      <p:pic>
        <p:nvPicPr>
          <p:cNvPr id="8" name="Picture 7">
            <a:extLst>
              <a:ext uri="{FF2B5EF4-FFF2-40B4-BE49-F238E27FC236}">
                <a16:creationId xmlns:a16="http://schemas.microsoft.com/office/drawing/2014/main" id="{7BF26FC3-CA31-B2C9-7A78-ED3B46F4BDC1}"/>
              </a:ext>
            </a:extLst>
          </p:cNvPr>
          <p:cNvPicPr>
            <a:picLocks noChangeAspect="1"/>
          </p:cNvPicPr>
          <p:nvPr/>
        </p:nvPicPr>
        <p:blipFill>
          <a:blip r:embed="rId4"/>
          <a:stretch>
            <a:fillRect/>
          </a:stretch>
        </p:blipFill>
        <p:spPr>
          <a:xfrm>
            <a:off x="0" y="6076335"/>
            <a:ext cx="12192000" cy="781665"/>
          </a:xfrm>
          <a:prstGeom prst="rect">
            <a:avLst/>
          </a:prstGeom>
        </p:spPr>
      </p:pic>
      <p:pic>
        <p:nvPicPr>
          <p:cNvPr id="9" name="Picture 8">
            <a:extLst>
              <a:ext uri="{FF2B5EF4-FFF2-40B4-BE49-F238E27FC236}">
                <a16:creationId xmlns:a16="http://schemas.microsoft.com/office/drawing/2014/main" id="{843B902F-03BE-EFED-2BAC-ED194EE15373}"/>
              </a:ext>
            </a:extLst>
          </p:cNvPr>
          <p:cNvPicPr>
            <a:picLocks noChangeAspect="1"/>
          </p:cNvPicPr>
          <p:nvPr/>
        </p:nvPicPr>
        <p:blipFill>
          <a:blip r:embed="rId5"/>
          <a:stretch>
            <a:fillRect/>
          </a:stretch>
        </p:blipFill>
        <p:spPr>
          <a:xfrm>
            <a:off x="55349" y="6175694"/>
            <a:ext cx="1872679" cy="800290"/>
          </a:xfrm>
          <a:prstGeom prst="rect">
            <a:avLst/>
          </a:prstGeom>
        </p:spPr>
      </p:pic>
      <p:cxnSp>
        <p:nvCxnSpPr>
          <p:cNvPr id="5" name="Straight Arrow Connector 4" descr="Each issue is labeled with a reference to an ARIA practice or a WCAG guideline. For WCAG, the level of compliance that would be reached via remediation is shown.">
            <a:extLst>
              <a:ext uri="{FF2B5EF4-FFF2-40B4-BE49-F238E27FC236}">
                <a16:creationId xmlns:a16="http://schemas.microsoft.com/office/drawing/2014/main" id="{A31B0414-57ED-FD1E-868C-FD3109A16C6D}"/>
              </a:ext>
            </a:extLst>
          </p:cNvPr>
          <p:cNvCxnSpPr>
            <a:cxnSpLocks/>
          </p:cNvCxnSpPr>
          <p:nvPr/>
        </p:nvCxnSpPr>
        <p:spPr>
          <a:xfrm flipH="1" flipV="1">
            <a:off x="4572000" y="4087906"/>
            <a:ext cx="457200" cy="820270"/>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611AC3B-D323-B5B1-C106-72B4079AB9B9}"/>
              </a:ext>
            </a:extLst>
          </p:cNvPr>
          <p:cNvPicPr>
            <a:picLocks noChangeAspect="1"/>
          </p:cNvPicPr>
          <p:nvPr/>
        </p:nvPicPr>
        <p:blipFill>
          <a:blip r:embed="rId6"/>
          <a:stretch>
            <a:fillRect/>
          </a:stretch>
        </p:blipFill>
        <p:spPr>
          <a:xfrm>
            <a:off x="10894423" y="5196840"/>
            <a:ext cx="1082766" cy="1082766"/>
          </a:xfrm>
          <a:prstGeom prst="rect">
            <a:avLst/>
          </a:prstGeom>
        </p:spPr>
      </p:pic>
    </p:spTree>
    <p:extLst>
      <p:ext uri="{BB962C8B-B14F-4D97-AF65-F5344CB8AC3E}">
        <p14:creationId xmlns:p14="http://schemas.microsoft.com/office/powerpoint/2010/main" val="1270485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69AF3-AAAB-A543-BCC8-B730B605C260}"/>
              </a:ext>
            </a:extLst>
          </p:cNvPr>
          <p:cNvSpPr>
            <a:spLocks noGrp="1"/>
          </p:cNvSpPr>
          <p:nvPr>
            <p:ph type="title"/>
          </p:nvPr>
        </p:nvSpPr>
        <p:spPr>
          <a:xfrm>
            <a:off x="502883" y="649641"/>
            <a:ext cx="11299785" cy="427451"/>
          </a:xfrm>
          <a:prstGeom prst="rect">
            <a:avLst/>
          </a:prstGeom>
        </p:spPr>
        <p:txBody>
          <a:bodyPr>
            <a:noAutofit/>
          </a:bodyPr>
          <a:lstStyle/>
          <a:p>
            <a:r>
              <a:rPr lang="en-US" sz="4800" cap="none" dirty="0">
                <a:solidFill>
                  <a:schemeClr val="tx1"/>
                </a:solidFill>
              </a:rPr>
              <a:t>Next Steps: UK Libraries</a:t>
            </a:r>
          </a:p>
        </p:txBody>
      </p:sp>
      <p:sp>
        <p:nvSpPr>
          <p:cNvPr id="3" name="Content Placeholder 2">
            <a:extLst>
              <a:ext uri="{FF2B5EF4-FFF2-40B4-BE49-F238E27FC236}">
                <a16:creationId xmlns:a16="http://schemas.microsoft.com/office/drawing/2014/main" id="{478B4337-C608-5543-B1A7-4245F6379DC9}"/>
              </a:ext>
            </a:extLst>
          </p:cNvPr>
          <p:cNvSpPr>
            <a:spLocks noGrp="1"/>
          </p:cNvSpPr>
          <p:nvPr>
            <p:ph idx="1"/>
          </p:nvPr>
        </p:nvSpPr>
        <p:spPr>
          <a:xfrm>
            <a:off x="679864" y="1693384"/>
            <a:ext cx="11145406" cy="3806463"/>
          </a:xfrm>
        </p:spPr>
        <p:txBody>
          <a:bodyPr>
            <a:normAutofit lnSpcReduction="10000"/>
          </a:bodyPr>
          <a:lstStyle/>
          <a:p>
            <a:pPr marL="342900" indent="-342900">
              <a:lnSpc>
                <a:spcPct val="120000"/>
              </a:lnSpc>
              <a:buFont typeface="Arial" panose="020B0604020202020204" pitchFamily="34" charset="0"/>
              <a:buChar char="•"/>
            </a:pPr>
            <a:r>
              <a:rPr lang="en-US" sz="3200" dirty="0"/>
              <a:t>Share information with Systems and Discovery librarians</a:t>
            </a:r>
          </a:p>
          <a:p>
            <a:pPr marL="1142980" lvl="1" indent="-342900">
              <a:lnSpc>
                <a:spcPct val="120000"/>
              </a:lnSpc>
              <a:buFont typeface="Arial" panose="020B0604020202020204" pitchFamily="34" charset="0"/>
              <a:buChar char="•"/>
            </a:pPr>
            <a:r>
              <a:rPr lang="en-US" sz="3200" dirty="0"/>
              <a:t>Look for and / or send enhancement request(s) to Ex Libris?</a:t>
            </a:r>
          </a:p>
          <a:p>
            <a:pPr marL="342900" indent="-342900">
              <a:lnSpc>
                <a:spcPct val="120000"/>
              </a:lnSpc>
              <a:buFont typeface="Arial" panose="020B0604020202020204" pitchFamily="34" charset="0"/>
              <a:buChar char="•"/>
            </a:pPr>
            <a:r>
              <a:rPr lang="en-US" sz="3200" dirty="0"/>
              <a:t>Work with Web Development librarian to address issues with universal header</a:t>
            </a:r>
          </a:p>
          <a:p>
            <a:pPr marL="342900" indent="-342900">
              <a:lnSpc>
                <a:spcPct val="120000"/>
              </a:lnSpc>
              <a:buFont typeface="Arial" panose="020B0604020202020204" pitchFamily="34" charset="0"/>
              <a:buChar char="•"/>
            </a:pPr>
            <a:r>
              <a:rPr lang="en-US" sz="3200" dirty="0"/>
              <a:t>Keep testing!</a:t>
            </a:r>
          </a:p>
        </p:txBody>
      </p:sp>
      <p:sp>
        <p:nvSpPr>
          <p:cNvPr id="5" name="Date Placeholder 4">
            <a:extLst>
              <a:ext uri="{FF2B5EF4-FFF2-40B4-BE49-F238E27FC236}">
                <a16:creationId xmlns:a16="http://schemas.microsoft.com/office/drawing/2014/main" id="{1FD8FADD-552C-5C4D-A775-DCDC516800AA}"/>
              </a:ext>
            </a:extLst>
          </p:cNvPr>
          <p:cNvSpPr>
            <a:spLocks noGrp="1"/>
          </p:cNvSpPr>
          <p:nvPr>
            <p:ph type="dt" sz="half" idx="10"/>
          </p:nvPr>
        </p:nvSpPr>
        <p:spPr>
          <a:xfrm>
            <a:off x="10599056" y="6385626"/>
            <a:ext cx="843219" cy="365125"/>
          </a:xfrm>
        </p:spPr>
        <p:txBody>
          <a:bodyPr/>
          <a:lstStyle/>
          <a:p>
            <a:fld id="{19BBF808-0F87-0046-8B15-31E9F1CC10B5}" type="datetime1">
              <a:rPr lang="en-US" smtClean="0"/>
              <a:t>6/27/23</a:t>
            </a:fld>
            <a:endParaRPr lang="en-US" dirty="0"/>
          </a:p>
        </p:txBody>
      </p:sp>
      <p:sp>
        <p:nvSpPr>
          <p:cNvPr id="6" name="Footer Placeholder 5">
            <a:extLst>
              <a:ext uri="{FF2B5EF4-FFF2-40B4-BE49-F238E27FC236}">
                <a16:creationId xmlns:a16="http://schemas.microsoft.com/office/drawing/2014/main" id="{B25BD099-6FDA-A145-99D1-1E6BA3E4E645}"/>
              </a:ext>
            </a:extLst>
          </p:cNvPr>
          <p:cNvSpPr>
            <a:spLocks noGrp="1"/>
          </p:cNvSpPr>
          <p:nvPr>
            <p:ph type="ftr" sz="quarter" idx="11"/>
          </p:nvPr>
        </p:nvSpPr>
        <p:spPr>
          <a:xfrm>
            <a:off x="679864" y="6379757"/>
            <a:ext cx="4723409" cy="365125"/>
          </a:xfr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9CCAA697-0581-F04C-AB5A-ED12EE5B8952}"/>
              </a:ext>
            </a:extLst>
          </p:cNvPr>
          <p:cNvSpPr>
            <a:spLocks noGrp="1"/>
          </p:cNvSpPr>
          <p:nvPr>
            <p:ph type="sldNum" sz="quarter" idx="12"/>
          </p:nvPr>
        </p:nvSpPr>
        <p:spPr>
          <a:xfrm>
            <a:off x="11364718" y="6385626"/>
            <a:ext cx="460552" cy="365125"/>
          </a:xfrm>
        </p:spPr>
        <p:txBody>
          <a:bodyPr/>
          <a:lstStyle/>
          <a:p>
            <a:fld id="{8A16B8CB-D56F-2744-807F-154426EF1DF6}" type="slidenum">
              <a:rPr lang="en-US" smtClean="0"/>
              <a:t>37</a:t>
            </a:fld>
            <a:endParaRPr lang="en-US"/>
          </a:p>
        </p:txBody>
      </p:sp>
      <p:pic>
        <p:nvPicPr>
          <p:cNvPr id="4" name="Picture 3">
            <a:extLst>
              <a:ext uri="{FF2B5EF4-FFF2-40B4-BE49-F238E27FC236}">
                <a16:creationId xmlns:a16="http://schemas.microsoft.com/office/drawing/2014/main" id="{F10539E0-67FB-AD76-32FF-5D78C84517B8}"/>
              </a:ext>
            </a:extLst>
          </p:cNvPr>
          <p:cNvPicPr>
            <a:picLocks noChangeAspect="1"/>
          </p:cNvPicPr>
          <p:nvPr/>
        </p:nvPicPr>
        <p:blipFill>
          <a:blip r:embed="rId3"/>
          <a:stretch>
            <a:fillRect/>
          </a:stretch>
        </p:blipFill>
        <p:spPr>
          <a:xfrm>
            <a:off x="0" y="6076335"/>
            <a:ext cx="12192000" cy="781665"/>
          </a:xfrm>
          <a:prstGeom prst="rect">
            <a:avLst/>
          </a:prstGeom>
        </p:spPr>
      </p:pic>
      <p:pic>
        <p:nvPicPr>
          <p:cNvPr id="10" name="Picture 9">
            <a:extLst>
              <a:ext uri="{FF2B5EF4-FFF2-40B4-BE49-F238E27FC236}">
                <a16:creationId xmlns:a16="http://schemas.microsoft.com/office/drawing/2014/main" id="{CC5946AD-F184-55DD-2029-EE9F0873CC72}"/>
              </a:ext>
            </a:extLst>
          </p:cNvPr>
          <p:cNvPicPr>
            <a:picLocks noChangeAspect="1"/>
          </p:cNvPicPr>
          <p:nvPr/>
        </p:nvPicPr>
        <p:blipFill>
          <a:blip r:embed="rId4"/>
          <a:stretch>
            <a:fillRect/>
          </a:stretch>
        </p:blipFill>
        <p:spPr>
          <a:xfrm>
            <a:off x="55349" y="6175694"/>
            <a:ext cx="1872679" cy="800290"/>
          </a:xfrm>
          <a:prstGeom prst="rect">
            <a:avLst/>
          </a:prstGeom>
        </p:spPr>
      </p:pic>
    </p:spTree>
    <p:extLst>
      <p:ext uri="{BB962C8B-B14F-4D97-AF65-F5344CB8AC3E}">
        <p14:creationId xmlns:p14="http://schemas.microsoft.com/office/powerpoint/2010/main" val="3173297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8B4337-C608-5543-B1A7-4245F6379DC9}"/>
              </a:ext>
            </a:extLst>
          </p:cNvPr>
          <p:cNvSpPr>
            <a:spLocks noGrp="1"/>
          </p:cNvSpPr>
          <p:nvPr>
            <p:ph idx="1"/>
          </p:nvPr>
        </p:nvSpPr>
        <p:spPr/>
        <p:txBody>
          <a:bodyPr>
            <a:normAutofit/>
          </a:bodyPr>
          <a:lstStyle/>
          <a:p>
            <a:pPr marL="342900" indent="-342900">
              <a:buFont typeface="Arial" panose="020B0604020202020204" pitchFamily="34" charset="0"/>
              <a:buChar char="•"/>
            </a:pPr>
            <a:r>
              <a:rPr lang="en-US" sz="2600" cap="none" dirty="0"/>
              <a:t>WebAIM.org: </a:t>
            </a:r>
            <a:r>
              <a:rPr lang="en-US" sz="2600" cap="none" dirty="0">
                <a:hlinkClick r:id="rId3"/>
              </a:rPr>
              <a:t>Web Accessibility Principles Quick Reference</a:t>
            </a:r>
            <a:r>
              <a:rPr lang="en-US" sz="2600" cap="none" dirty="0"/>
              <a:t> &amp; </a:t>
            </a:r>
            <a:r>
              <a:rPr lang="en-US" sz="2600" cap="none" dirty="0">
                <a:hlinkClick r:id="rId4"/>
              </a:rPr>
              <a:t>Checklist</a:t>
            </a:r>
            <a:endParaRPr lang="en-US" sz="2600" cap="none" dirty="0"/>
          </a:p>
          <a:p>
            <a:pPr marL="342900" indent="-342900">
              <a:buFont typeface="Arial" panose="020B0604020202020204" pitchFamily="34" charset="0"/>
              <a:buChar char="•"/>
            </a:pPr>
            <a:r>
              <a:rPr lang="en-US" sz="2600" cap="none" dirty="0">
                <a:hlinkClick r:id="rId5"/>
              </a:rPr>
              <a:t>WAI-ARIA guide</a:t>
            </a:r>
            <a:r>
              <a:rPr lang="en-US" sz="2600" cap="none" dirty="0"/>
              <a:t> &amp; </a:t>
            </a:r>
            <a:r>
              <a:rPr lang="en-US" sz="2600" cap="none" dirty="0">
                <a:hlinkClick r:id="rId6"/>
              </a:rPr>
              <a:t>specifications</a:t>
            </a:r>
            <a:endParaRPr lang="en-US" sz="2600" cap="none" dirty="0"/>
          </a:p>
          <a:p>
            <a:pPr marL="342900" indent="-342900">
              <a:buFont typeface="Arial" panose="020B0604020202020204" pitchFamily="34" charset="0"/>
              <a:buChar char="•"/>
            </a:pPr>
            <a:r>
              <a:rPr lang="en-US" sz="2600" cap="none" dirty="0"/>
              <a:t>WCAG </a:t>
            </a:r>
            <a:r>
              <a:rPr lang="en-US" sz="2600" cap="none" dirty="0">
                <a:hlinkClick r:id="rId7"/>
              </a:rPr>
              <a:t>quick reference</a:t>
            </a:r>
            <a:endParaRPr lang="en-US" sz="2600" cap="none" dirty="0"/>
          </a:p>
          <a:p>
            <a:pPr marL="342900" indent="-342900">
              <a:buFont typeface="Arial" panose="020B0604020202020204" pitchFamily="34" charset="0"/>
              <a:buChar char="•"/>
            </a:pPr>
            <a:r>
              <a:rPr lang="en-US" sz="2600" cap="none" dirty="0">
                <a:hlinkClick r:id="rId8"/>
              </a:rPr>
              <a:t>Doing an a11y audit / review</a:t>
            </a:r>
            <a:endParaRPr lang="en-US" sz="2600" cap="none" dirty="0"/>
          </a:p>
          <a:p>
            <a:pPr marL="342900" indent="-342900">
              <a:buFont typeface="Arial" panose="020B0604020202020204" pitchFamily="34" charset="0"/>
              <a:buChar char="•"/>
            </a:pPr>
            <a:r>
              <a:rPr lang="en-US" sz="2600" dirty="0"/>
              <a:t>WCAG </a:t>
            </a:r>
            <a:r>
              <a:rPr lang="en-US" sz="2600" dirty="0">
                <a:hlinkClick r:id="rId9"/>
              </a:rPr>
              <a:t>Techniques and common failures</a:t>
            </a:r>
            <a:endParaRPr lang="en-US" sz="2600" dirty="0"/>
          </a:p>
          <a:p>
            <a:pPr marL="342900" indent="-342900">
              <a:buFont typeface="Arial" panose="020B0604020202020204" pitchFamily="34" charset="0"/>
              <a:buChar char="•"/>
            </a:pPr>
            <a:r>
              <a:rPr lang="en-US" sz="2600" cap="none" dirty="0"/>
              <a:t>“</a:t>
            </a:r>
            <a:r>
              <a:rPr lang="en-US" sz="2600" cap="none" dirty="0">
                <a:hlinkClick r:id="rId10"/>
              </a:rPr>
              <a:t>A Practical Guide on Developing Accessible Websites</a:t>
            </a:r>
            <a:r>
              <a:rPr lang="en-US" sz="2600" cap="none" dirty="0"/>
              <a:t>,” </a:t>
            </a:r>
            <a:r>
              <a:rPr lang="en-US" sz="2600" i="1" cap="none" dirty="0"/>
              <a:t>Code4Lib Journal</a:t>
            </a:r>
            <a:r>
              <a:rPr lang="en-US" sz="2600" cap="none" dirty="0"/>
              <a:t>, Issue 37, July 2018</a:t>
            </a:r>
          </a:p>
          <a:p>
            <a:pPr marL="342900" indent="-342900">
              <a:buFont typeface="Arial" panose="020B0604020202020204" pitchFamily="34" charset="0"/>
              <a:buChar char="•"/>
            </a:pPr>
            <a:r>
              <a:rPr lang="en-US" sz="2600" dirty="0" err="1"/>
              <a:t>LevelAccess</a:t>
            </a:r>
            <a:r>
              <a:rPr lang="en-US" sz="2600" dirty="0"/>
              <a:t> (for profit) </a:t>
            </a:r>
            <a:r>
              <a:rPr lang="en-US" sz="2600" dirty="0">
                <a:hlinkClick r:id="rId11"/>
              </a:rPr>
              <a:t>WCAG checklist</a:t>
            </a:r>
            <a:endParaRPr lang="en-US" sz="2600" dirty="0"/>
          </a:p>
          <a:p>
            <a:pPr marL="342900" indent="-342900">
              <a:buFont typeface="Arial" panose="020B0604020202020204" pitchFamily="34" charset="0"/>
              <a:buChar char="•"/>
            </a:pPr>
            <a:r>
              <a:rPr lang="en-US" sz="2600" dirty="0">
                <a:hlinkClick r:id="rId12"/>
              </a:rPr>
              <a:t>Listicle on AI-Assisted Accessibility testing</a:t>
            </a:r>
            <a:endParaRPr lang="en-US" sz="2600" cap="none" dirty="0"/>
          </a:p>
        </p:txBody>
      </p:sp>
      <p:sp>
        <p:nvSpPr>
          <p:cNvPr id="5" name="Date Placeholder 4">
            <a:extLst>
              <a:ext uri="{FF2B5EF4-FFF2-40B4-BE49-F238E27FC236}">
                <a16:creationId xmlns:a16="http://schemas.microsoft.com/office/drawing/2014/main" id="{1FD8FADD-552C-5C4D-A775-DCDC516800AA}"/>
              </a:ext>
            </a:extLst>
          </p:cNvPr>
          <p:cNvSpPr>
            <a:spLocks noGrp="1"/>
          </p:cNvSpPr>
          <p:nvPr>
            <p:ph type="dt" sz="half" idx="10"/>
          </p:nvPr>
        </p:nvSpPr>
        <p:spPr>
          <a:prstGeom prst="rect">
            <a:avLst/>
          </a:prstGeom>
        </p:spPr>
        <p:txBody>
          <a:bodyPr/>
          <a:lstStyle/>
          <a:p>
            <a:fld id="{19BBF808-0F87-0046-8B15-31E9F1CC10B5}" type="datetime1">
              <a:rPr lang="en-US" smtClean="0"/>
              <a:t>6/27/23</a:t>
            </a:fld>
            <a:endParaRPr lang="en-US" dirty="0"/>
          </a:p>
        </p:txBody>
      </p:sp>
      <p:sp>
        <p:nvSpPr>
          <p:cNvPr id="6" name="Footer Placeholder 5">
            <a:extLst>
              <a:ext uri="{FF2B5EF4-FFF2-40B4-BE49-F238E27FC236}">
                <a16:creationId xmlns:a16="http://schemas.microsoft.com/office/drawing/2014/main" id="{B25BD099-6FDA-A145-99D1-1E6BA3E4E645}"/>
              </a:ext>
            </a:extLst>
          </p:cNvPr>
          <p:cNvSpPr>
            <a:spLocks noGrp="1"/>
          </p:cNvSpPr>
          <p:nvPr>
            <p:ph type="ftr" sz="quarter" idx="11"/>
          </p:nvPr>
        </p:nvSpPr>
        <p:spPr>
          <a:prstGeom prst="rect">
            <a:avLst/>
          </a:prstGeo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9CCAA697-0581-F04C-AB5A-ED12EE5B8952}"/>
              </a:ext>
            </a:extLst>
          </p:cNvPr>
          <p:cNvSpPr>
            <a:spLocks noGrp="1"/>
          </p:cNvSpPr>
          <p:nvPr>
            <p:ph type="sldNum" sz="quarter" idx="12"/>
          </p:nvPr>
        </p:nvSpPr>
        <p:spPr>
          <a:prstGeom prst="rect">
            <a:avLst/>
          </a:prstGeom>
        </p:spPr>
        <p:txBody>
          <a:bodyPr/>
          <a:lstStyle/>
          <a:p>
            <a:fld id="{8A16B8CB-D56F-2744-807F-154426EF1DF6}" type="slidenum">
              <a:rPr lang="en-US" smtClean="0"/>
              <a:t>38</a:t>
            </a:fld>
            <a:endParaRPr lang="en-US"/>
          </a:p>
        </p:txBody>
      </p:sp>
      <p:sp>
        <p:nvSpPr>
          <p:cNvPr id="2" name="Title 1">
            <a:extLst>
              <a:ext uri="{FF2B5EF4-FFF2-40B4-BE49-F238E27FC236}">
                <a16:creationId xmlns:a16="http://schemas.microsoft.com/office/drawing/2014/main" id="{AEA69AF3-AAAB-A543-BCC8-B730B605C260}"/>
              </a:ext>
            </a:extLst>
          </p:cNvPr>
          <p:cNvSpPr>
            <a:spLocks noGrp="1"/>
          </p:cNvSpPr>
          <p:nvPr>
            <p:ph type="title"/>
          </p:nvPr>
        </p:nvSpPr>
        <p:spPr>
          <a:xfrm>
            <a:off x="542365" y="539938"/>
            <a:ext cx="10013576" cy="643404"/>
          </a:xfrm>
          <a:prstGeom prst="rect">
            <a:avLst/>
          </a:prstGeom>
        </p:spPr>
        <p:txBody>
          <a:bodyPr>
            <a:noAutofit/>
          </a:bodyPr>
          <a:lstStyle/>
          <a:p>
            <a:r>
              <a:rPr lang="en-US" sz="5400" cap="none" dirty="0">
                <a:solidFill>
                  <a:schemeClr val="tx1"/>
                </a:solidFill>
              </a:rPr>
              <a:t>Links / References</a:t>
            </a:r>
          </a:p>
        </p:txBody>
      </p:sp>
      <p:pic>
        <p:nvPicPr>
          <p:cNvPr id="4" name="Picture 3">
            <a:extLst>
              <a:ext uri="{FF2B5EF4-FFF2-40B4-BE49-F238E27FC236}">
                <a16:creationId xmlns:a16="http://schemas.microsoft.com/office/drawing/2014/main" id="{F10539E0-67FB-AD76-32FF-5D78C84517B8}"/>
              </a:ext>
            </a:extLst>
          </p:cNvPr>
          <p:cNvPicPr>
            <a:picLocks noChangeAspect="1"/>
          </p:cNvPicPr>
          <p:nvPr/>
        </p:nvPicPr>
        <p:blipFill>
          <a:blip r:embed="rId13"/>
          <a:stretch>
            <a:fillRect/>
          </a:stretch>
        </p:blipFill>
        <p:spPr>
          <a:xfrm>
            <a:off x="0" y="6076335"/>
            <a:ext cx="12192000" cy="781665"/>
          </a:xfrm>
          <a:prstGeom prst="rect">
            <a:avLst/>
          </a:prstGeom>
        </p:spPr>
      </p:pic>
      <p:pic>
        <p:nvPicPr>
          <p:cNvPr id="10" name="Picture 9">
            <a:extLst>
              <a:ext uri="{FF2B5EF4-FFF2-40B4-BE49-F238E27FC236}">
                <a16:creationId xmlns:a16="http://schemas.microsoft.com/office/drawing/2014/main" id="{CC5946AD-F184-55DD-2029-EE9F0873CC72}"/>
              </a:ext>
            </a:extLst>
          </p:cNvPr>
          <p:cNvPicPr>
            <a:picLocks noChangeAspect="1"/>
          </p:cNvPicPr>
          <p:nvPr/>
        </p:nvPicPr>
        <p:blipFill>
          <a:blip r:embed="rId14"/>
          <a:stretch>
            <a:fillRect/>
          </a:stretch>
        </p:blipFill>
        <p:spPr>
          <a:xfrm>
            <a:off x="55349" y="6175694"/>
            <a:ext cx="1872679" cy="800290"/>
          </a:xfrm>
          <a:prstGeom prst="rect">
            <a:avLst/>
          </a:prstGeom>
        </p:spPr>
      </p:pic>
    </p:spTree>
    <p:extLst>
      <p:ext uri="{BB962C8B-B14F-4D97-AF65-F5344CB8AC3E}">
        <p14:creationId xmlns:p14="http://schemas.microsoft.com/office/powerpoint/2010/main" val="2451223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K's William T Young Library ">
            <a:extLst>
              <a:ext uri="{FF2B5EF4-FFF2-40B4-BE49-F238E27FC236}">
                <a16:creationId xmlns:a16="http://schemas.microsoft.com/office/drawing/2014/main" id="{CB0F1B15-B771-B167-3566-A35E06611597}"/>
              </a:ext>
            </a:extLst>
          </p:cNvPr>
          <p:cNvPicPr>
            <a:picLocks noChangeAspect="1"/>
          </p:cNvPicPr>
          <p:nvPr/>
        </p:nvPicPr>
        <p:blipFill>
          <a:blip r:embed="rId3"/>
          <a:stretch>
            <a:fillRect/>
          </a:stretch>
        </p:blipFill>
        <p:spPr>
          <a:xfrm>
            <a:off x="4822721" y="122903"/>
            <a:ext cx="7241458" cy="4827638"/>
          </a:xfrm>
          <a:prstGeom prst="rect">
            <a:avLst/>
          </a:prstGeom>
        </p:spPr>
      </p:pic>
      <p:sp>
        <p:nvSpPr>
          <p:cNvPr id="2" name="Date Placeholder 1">
            <a:extLst>
              <a:ext uri="{FF2B5EF4-FFF2-40B4-BE49-F238E27FC236}">
                <a16:creationId xmlns:a16="http://schemas.microsoft.com/office/drawing/2014/main" id="{5CDBB1E6-7DDF-824E-8CDB-26F7664E4263}"/>
              </a:ext>
            </a:extLst>
          </p:cNvPr>
          <p:cNvSpPr>
            <a:spLocks noGrp="1"/>
          </p:cNvSpPr>
          <p:nvPr>
            <p:ph type="dt" sz="half" idx="10"/>
          </p:nvPr>
        </p:nvSpPr>
        <p:spPr/>
        <p:txBody>
          <a:bodyPr/>
          <a:lstStyle/>
          <a:p>
            <a:fld id="{6D56DF8E-A258-7144-8E54-7BB18F4B4455}" type="datetime1">
              <a:rPr lang="en-US" smtClean="0"/>
              <a:t>6/27/23</a:t>
            </a:fld>
            <a:endParaRPr lang="en-US" dirty="0"/>
          </a:p>
        </p:txBody>
      </p:sp>
      <p:sp>
        <p:nvSpPr>
          <p:cNvPr id="3" name="Footer Placeholder 2">
            <a:extLst>
              <a:ext uri="{FF2B5EF4-FFF2-40B4-BE49-F238E27FC236}">
                <a16:creationId xmlns:a16="http://schemas.microsoft.com/office/drawing/2014/main" id="{0B9B6B76-EC60-7247-9D70-D55E7C957A0D}"/>
              </a:ext>
            </a:extLst>
          </p:cNvPr>
          <p:cNvSpPr>
            <a:spLocks noGrp="1"/>
          </p:cNvSpPr>
          <p:nvPr>
            <p:ph type="ftr" sz="quarter" idx="11"/>
          </p:nvPr>
        </p:nvSpPr>
        <p:spPr/>
        <p:txBody>
          <a:bodyPr/>
          <a:lstStyle/>
          <a:p>
            <a:r>
              <a:rPr lang="en-US"/>
              <a:t>Edit footer to add department / title name</a:t>
            </a:r>
          </a:p>
        </p:txBody>
      </p:sp>
      <p:sp>
        <p:nvSpPr>
          <p:cNvPr id="4" name="Slide Number Placeholder 3">
            <a:extLst>
              <a:ext uri="{FF2B5EF4-FFF2-40B4-BE49-F238E27FC236}">
                <a16:creationId xmlns:a16="http://schemas.microsoft.com/office/drawing/2014/main" id="{87CBEB6A-6B0B-A545-8226-F0612A5AE41F}"/>
              </a:ext>
            </a:extLst>
          </p:cNvPr>
          <p:cNvSpPr>
            <a:spLocks noGrp="1"/>
          </p:cNvSpPr>
          <p:nvPr>
            <p:ph type="sldNum" sz="quarter" idx="12"/>
          </p:nvPr>
        </p:nvSpPr>
        <p:spPr/>
        <p:txBody>
          <a:bodyPr/>
          <a:lstStyle/>
          <a:p>
            <a:fld id="{8A16B8CB-D56F-2744-807F-154426EF1DF6}" type="slidenum">
              <a:rPr lang="en-US" smtClean="0"/>
              <a:t>39</a:t>
            </a:fld>
            <a:endParaRPr lang="en-US"/>
          </a:p>
        </p:txBody>
      </p:sp>
      <p:sp>
        <p:nvSpPr>
          <p:cNvPr id="5" name="Title 4">
            <a:extLst>
              <a:ext uri="{FF2B5EF4-FFF2-40B4-BE49-F238E27FC236}">
                <a16:creationId xmlns:a16="http://schemas.microsoft.com/office/drawing/2014/main" id="{26B960EA-332C-A44F-A627-0A0B65447797}"/>
              </a:ext>
            </a:extLst>
          </p:cNvPr>
          <p:cNvSpPr>
            <a:spLocks noGrp="1"/>
          </p:cNvSpPr>
          <p:nvPr>
            <p:ph type="title"/>
          </p:nvPr>
        </p:nvSpPr>
        <p:spPr>
          <a:xfrm>
            <a:off x="-432128" y="487866"/>
            <a:ext cx="5446579" cy="854240"/>
          </a:xfrm>
        </p:spPr>
        <p:txBody>
          <a:bodyPr>
            <a:normAutofit/>
          </a:bodyPr>
          <a:lstStyle/>
          <a:p>
            <a:r>
              <a:rPr lang="en-US" sz="4800" cap="none" dirty="0"/>
              <a:t>Thank you!</a:t>
            </a:r>
          </a:p>
        </p:txBody>
      </p:sp>
      <p:sp>
        <p:nvSpPr>
          <p:cNvPr id="6" name="Content Placeholder 2">
            <a:extLst>
              <a:ext uri="{FF2B5EF4-FFF2-40B4-BE49-F238E27FC236}">
                <a16:creationId xmlns:a16="http://schemas.microsoft.com/office/drawing/2014/main" id="{1625C000-A8EC-0C34-0A0C-6575B1936220}"/>
              </a:ext>
            </a:extLst>
          </p:cNvPr>
          <p:cNvSpPr txBox="1">
            <a:spLocks/>
          </p:cNvSpPr>
          <p:nvPr/>
        </p:nvSpPr>
        <p:spPr>
          <a:xfrm>
            <a:off x="142994" y="4744230"/>
            <a:ext cx="4753472" cy="1863049"/>
          </a:xfrm>
          <a:prstGeom prst="rect">
            <a:avLst/>
          </a:prstGeom>
          <a:noFill/>
        </p:spPr>
        <p:txBody>
          <a:bodyPr/>
          <a:lstStyle>
            <a:lvl1pPr marL="0" indent="0" algn="l" defTabSz="914377" rtl="0" eaLnBrk="1" latinLnBrk="0" hangingPunct="1">
              <a:lnSpc>
                <a:spcPct val="90000"/>
              </a:lnSpc>
              <a:spcBef>
                <a:spcPts val="1000"/>
              </a:spcBef>
              <a:buFontTx/>
              <a:buNone/>
              <a:defRPr sz="2800" b="0" i="0" kern="1200" cap="all" baseline="0">
                <a:solidFill>
                  <a:schemeClr val="bg2"/>
                </a:solidFill>
                <a:latin typeface="Helvetica" pitchFamily="2" charset="0"/>
                <a:ea typeface="+mn-ea"/>
                <a:cs typeface="+mn-cs"/>
              </a:defRPr>
            </a:lvl1pPr>
            <a:lvl2pPr marL="457189" indent="0" algn="ctr" defTabSz="914377" rtl="0" eaLnBrk="1" latinLnBrk="0" hangingPunct="1">
              <a:lnSpc>
                <a:spcPct val="90000"/>
              </a:lnSpc>
              <a:spcBef>
                <a:spcPts val="500"/>
              </a:spcBef>
              <a:buFontTx/>
              <a:buNone/>
              <a:defRPr sz="2400" kern="1200">
                <a:solidFill>
                  <a:schemeClr val="bg2"/>
                </a:solidFill>
                <a:latin typeface="+mn-lt"/>
                <a:ea typeface="+mn-ea"/>
                <a:cs typeface="+mn-cs"/>
              </a:defRPr>
            </a:lvl2pPr>
            <a:lvl3pPr marL="914377" indent="0" algn="ctr" defTabSz="914377" rtl="0" eaLnBrk="1" latinLnBrk="0" hangingPunct="1">
              <a:lnSpc>
                <a:spcPct val="90000"/>
              </a:lnSpc>
              <a:spcBef>
                <a:spcPts val="500"/>
              </a:spcBef>
              <a:buFontTx/>
              <a:buNone/>
              <a:defRPr sz="2000" kern="1200">
                <a:solidFill>
                  <a:schemeClr val="bg2"/>
                </a:solidFill>
                <a:latin typeface="+mn-lt"/>
                <a:ea typeface="+mn-ea"/>
                <a:cs typeface="+mn-cs"/>
              </a:defRPr>
            </a:lvl3pPr>
            <a:lvl4pPr marL="1371566" indent="0" algn="ctr" defTabSz="914377" rtl="0" eaLnBrk="1" latinLnBrk="0" hangingPunct="1">
              <a:lnSpc>
                <a:spcPct val="90000"/>
              </a:lnSpc>
              <a:spcBef>
                <a:spcPts val="500"/>
              </a:spcBef>
              <a:buFontTx/>
              <a:buNone/>
              <a:defRPr sz="1800" kern="1200">
                <a:solidFill>
                  <a:schemeClr val="bg2"/>
                </a:solidFill>
                <a:latin typeface="+mn-lt"/>
                <a:ea typeface="+mn-ea"/>
                <a:cs typeface="+mn-cs"/>
              </a:defRPr>
            </a:lvl4pPr>
            <a:lvl5pPr marL="1828754" indent="0" algn="ctr" defTabSz="914377" rtl="0" eaLnBrk="1" latinLnBrk="0" hangingPunct="1">
              <a:lnSpc>
                <a:spcPct val="90000"/>
              </a:lnSpc>
              <a:spcBef>
                <a:spcPts val="500"/>
              </a:spcBef>
              <a:buFontTx/>
              <a:buNone/>
              <a:defRPr sz="18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cap="none" dirty="0"/>
              <a:t>Cindi Blyberg</a:t>
            </a:r>
          </a:p>
          <a:p>
            <a:r>
              <a:rPr lang="en-US" sz="2400" b="1" cap="none" dirty="0"/>
              <a:t>Digital Strategies &amp; Technology</a:t>
            </a:r>
          </a:p>
          <a:p>
            <a:r>
              <a:rPr lang="en-US" sz="2400" b="1" cap="none" dirty="0" err="1"/>
              <a:t>cindi.blyberg@uky.edu</a:t>
            </a:r>
            <a:endParaRPr lang="en-US" sz="2400" b="1" cap="none" dirty="0"/>
          </a:p>
        </p:txBody>
      </p:sp>
      <p:pic>
        <p:nvPicPr>
          <p:cNvPr id="12" name="Picture 11">
            <a:extLst>
              <a:ext uri="{FF2B5EF4-FFF2-40B4-BE49-F238E27FC236}">
                <a16:creationId xmlns:a16="http://schemas.microsoft.com/office/drawing/2014/main" id="{0A75CADD-4E19-900B-04A3-DA0671E785BE}"/>
              </a:ext>
            </a:extLst>
          </p:cNvPr>
          <p:cNvPicPr>
            <a:picLocks noChangeAspect="1"/>
          </p:cNvPicPr>
          <p:nvPr/>
        </p:nvPicPr>
        <p:blipFill>
          <a:blip r:embed="rId4"/>
          <a:stretch>
            <a:fillRect/>
          </a:stretch>
        </p:blipFill>
        <p:spPr>
          <a:xfrm>
            <a:off x="0" y="6061364"/>
            <a:ext cx="12192000" cy="796636"/>
          </a:xfrm>
          <a:prstGeom prst="rect">
            <a:avLst/>
          </a:prstGeom>
        </p:spPr>
      </p:pic>
      <p:sp>
        <p:nvSpPr>
          <p:cNvPr id="15" name="Rectangle 14">
            <a:extLst>
              <a:ext uri="{FF2B5EF4-FFF2-40B4-BE49-F238E27FC236}">
                <a16:creationId xmlns:a16="http://schemas.microsoft.com/office/drawing/2014/main" id="{B2546E11-2A4E-46B3-D4AB-A29B3AB81DEE}"/>
              </a:ext>
            </a:extLst>
          </p:cNvPr>
          <p:cNvSpPr/>
          <p:nvPr/>
        </p:nvSpPr>
        <p:spPr>
          <a:xfrm>
            <a:off x="0" y="6400800"/>
            <a:ext cx="12192000" cy="457198"/>
          </a:xfrm>
          <a:prstGeom prst="rect">
            <a:avLst/>
          </a:prstGeom>
          <a:solidFill>
            <a:srgbClr val="0132A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5CBFFC73-C3A5-EEA0-9D11-116FFBCAC2A4}"/>
              </a:ext>
            </a:extLst>
          </p:cNvPr>
          <p:cNvPicPr>
            <a:picLocks noChangeAspect="1"/>
          </p:cNvPicPr>
          <p:nvPr/>
        </p:nvPicPr>
        <p:blipFill>
          <a:blip r:embed="rId5"/>
          <a:stretch>
            <a:fillRect/>
          </a:stretch>
        </p:blipFill>
        <p:spPr>
          <a:xfrm>
            <a:off x="70096" y="6160946"/>
            <a:ext cx="1872679" cy="800290"/>
          </a:xfrm>
          <a:prstGeom prst="rect">
            <a:avLst/>
          </a:prstGeom>
        </p:spPr>
      </p:pic>
    </p:spTree>
    <p:extLst>
      <p:ext uri="{BB962C8B-B14F-4D97-AF65-F5344CB8AC3E}">
        <p14:creationId xmlns:p14="http://schemas.microsoft.com/office/powerpoint/2010/main" val="2243451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35BBDD-AE30-5D4B-8309-FEDC2E62E49D}"/>
              </a:ext>
            </a:extLst>
          </p:cNvPr>
          <p:cNvSpPr>
            <a:spLocks noGrp="1"/>
          </p:cNvSpPr>
          <p:nvPr>
            <p:ph idx="1"/>
          </p:nvPr>
        </p:nvSpPr>
        <p:spPr>
          <a:xfrm>
            <a:off x="855406" y="1705376"/>
            <a:ext cx="5007512" cy="3832094"/>
          </a:xfrm>
        </p:spPr>
        <p:txBody>
          <a:bodyPr>
            <a:normAutofit/>
          </a:bodyPr>
          <a:lstStyle/>
          <a:p>
            <a:pPr marL="457200" indent="-457200">
              <a:buFont typeface="Arial" panose="020B0604020202020204" pitchFamily="34" charset="0"/>
              <a:buChar char="•"/>
            </a:pPr>
            <a:r>
              <a:rPr lang="en-US" sz="3200" cap="none" dirty="0">
                <a:solidFill>
                  <a:schemeClr val="tx1"/>
                </a:solidFill>
                <a:latin typeface="+mj-lt"/>
              </a:rPr>
              <a:t>Principles</a:t>
            </a:r>
          </a:p>
          <a:p>
            <a:pPr marL="457200" indent="-457200">
              <a:buFont typeface="Arial" panose="020B0604020202020204" pitchFamily="34" charset="0"/>
              <a:buChar char="•"/>
            </a:pPr>
            <a:r>
              <a:rPr lang="en-US" sz="3200" cap="none" dirty="0">
                <a:solidFill>
                  <a:schemeClr val="tx1"/>
                </a:solidFill>
                <a:latin typeface="+mj-lt"/>
              </a:rPr>
              <a:t>Guidelines</a:t>
            </a:r>
          </a:p>
          <a:p>
            <a:pPr marL="457200" indent="-457200">
              <a:buFont typeface="Arial" panose="020B0604020202020204" pitchFamily="34" charset="0"/>
              <a:buChar char="•"/>
            </a:pPr>
            <a:r>
              <a:rPr lang="en-US" sz="3200" cap="none" dirty="0">
                <a:solidFill>
                  <a:schemeClr val="tx1"/>
                </a:solidFill>
                <a:latin typeface="+mj-lt"/>
              </a:rPr>
              <a:t>Success criteria</a:t>
            </a:r>
          </a:p>
          <a:p>
            <a:pPr marL="457200" indent="-457200">
              <a:buFont typeface="Arial" panose="020B0604020202020204" pitchFamily="34" charset="0"/>
              <a:buChar char="•"/>
            </a:pPr>
            <a:r>
              <a:rPr lang="en-US" sz="3200" cap="none" dirty="0">
                <a:solidFill>
                  <a:schemeClr val="tx1"/>
                </a:solidFill>
                <a:latin typeface="+mj-lt"/>
              </a:rPr>
              <a:t>Levels of conformance</a:t>
            </a:r>
          </a:p>
          <a:p>
            <a:pPr marL="457200" indent="-457200">
              <a:buFont typeface="Arial" panose="020B0604020202020204" pitchFamily="34" charset="0"/>
              <a:buChar char="•"/>
            </a:pPr>
            <a:endParaRPr lang="en-US" sz="3200" cap="none" dirty="0">
              <a:solidFill>
                <a:schemeClr val="tx1"/>
              </a:solidFill>
              <a:latin typeface="+mj-lt"/>
            </a:endParaRPr>
          </a:p>
        </p:txBody>
      </p:sp>
      <p:sp>
        <p:nvSpPr>
          <p:cNvPr id="4" name="Content Placeholder 3">
            <a:extLst>
              <a:ext uri="{FF2B5EF4-FFF2-40B4-BE49-F238E27FC236}">
                <a16:creationId xmlns:a16="http://schemas.microsoft.com/office/drawing/2014/main" id="{F4B4774E-F2E6-034C-BD6B-17A747895AEC}"/>
              </a:ext>
            </a:extLst>
          </p:cNvPr>
          <p:cNvSpPr>
            <a:spLocks noGrp="1"/>
          </p:cNvSpPr>
          <p:nvPr>
            <p:ph idx="13"/>
          </p:nvPr>
        </p:nvSpPr>
        <p:spPr>
          <a:xfrm>
            <a:off x="6616736" y="1745716"/>
            <a:ext cx="5378042" cy="4439931"/>
          </a:xfrm>
        </p:spPr>
        <p:txBody>
          <a:bodyPr>
            <a:normAutofit/>
          </a:bodyPr>
          <a:lstStyle/>
          <a:p>
            <a:pPr marL="342900" indent="-342900">
              <a:buFont typeface="Arial" panose="020B0604020202020204" pitchFamily="34" charset="0"/>
              <a:buChar char="•"/>
            </a:pPr>
            <a:endParaRPr lang="en-US" sz="3200" cap="none" dirty="0"/>
          </a:p>
        </p:txBody>
      </p:sp>
      <p:sp>
        <p:nvSpPr>
          <p:cNvPr id="2" name="Title 1">
            <a:extLst>
              <a:ext uri="{FF2B5EF4-FFF2-40B4-BE49-F238E27FC236}">
                <a16:creationId xmlns:a16="http://schemas.microsoft.com/office/drawing/2014/main" id="{B029858F-0950-F042-AF4A-3E2794A72A46}"/>
              </a:ext>
            </a:extLst>
          </p:cNvPr>
          <p:cNvSpPr>
            <a:spLocks noGrp="1"/>
          </p:cNvSpPr>
          <p:nvPr>
            <p:ph type="title"/>
          </p:nvPr>
        </p:nvSpPr>
        <p:spPr/>
        <p:txBody>
          <a:bodyPr>
            <a:normAutofit/>
          </a:bodyPr>
          <a:lstStyle/>
          <a:p>
            <a:pPr algn="l"/>
            <a:r>
              <a:rPr lang="en-US" sz="4800" cap="none" dirty="0">
                <a:hlinkClick r:id="rId3"/>
              </a:rPr>
              <a:t>WCAG 2.2</a:t>
            </a:r>
            <a:endParaRPr lang="en-US" sz="4800" cap="none" dirty="0"/>
          </a:p>
        </p:txBody>
      </p:sp>
      <p:sp>
        <p:nvSpPr>
          <p:cNvPr id="5" name="Date Placeholder 4">
            <a:extLst>
              <a:ext uri="{FF2B5EF4-FFF2-40B4-BE49-F238E27FC236}">
                <a16:creationId xmlns:a16="http://schemas.microsoft.com/office/drawing/2014/main" id="{F7C6CE22-F9CA-804C-B9F9-DD08D89AD60D}"/>
              </a:ext>
            </a:extLst>
          </p:cNvPr>
          <p:cNvSpPr>
            <a:spLocks noGrp="1"/>
          </p:cNvSpPr>
          <p:nvPr>
            <p:ph type="dt" sz="half" idx="10"/>
          </p:nvPr>
        </p:nvSpPr>
        <p:spPr>
          <a:prstGeom prst="rect">
            <a:avLst/>
          </a:prstGeom>
        </p:spPr>
        <p:txBody>
          <a:bodyPr/>
          <a:lstStyle/>
          <a:p>
            <a:fld id="{014DD076-462B-E044-B227-6E9F486C5BAC}" type="datetime1">
              <a:rPr lang="en-US" smtClean="0"/>
              <a:t>6/27/23</a:t>
            </a:fld>
            <a:endParaRPr lang="en-US" dirty="0"/>
          </a:p>
        </p:txBody>
      </p:sp>
      <p:sp>
        <p:nvSpPr>
          <p:cNvPr id="6" name="Footer Placeholder 5">
            <a:extLst>
              <a:ext uri="{FF2B5EF4-FFF2-40B4-BE49-F238E27FC236}">
                <a16:creationId xmlns:a16="http://schemas.microsoft.com/office/drawing/2014/main" id="{D50ADDBA-9113-104D-AB33-82BAA50CE5CE}"/>
              </a:ext>
            </a:extLst>
          </p:cNvPr>
          <p:cNvSpPr>
            <a:spLocks noGrp="1"/>
          </p:cNvSpPr>
          <p:nvPr>
            <p:ph type="ftr" sz="quarter" idx="11"/>
          </p:nvPr>
        </p:nvSpPr>
        <p:spPr>
          <a:prstGeom prst="rect">
            <a:avLst/>
          </a:prstGeo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E6AE3AF1-07EC-7147-AB50-DEB3FC0CA231}"/>
              </a:ext>
            </a:extLst>
          </p:cNvPr>
          <p:cNvSpPr>
            <a:spLocks noGrp="1"/>
          </p:cNvSpPr>
          <p:nvPr>
            <p:ph type="sldNum" sz="quarter" idx="12"/>
          </p:nvPr>
        </p:nvSpPr>
        <p:spPr>
          <a:prstGeom prst="rect">
            <a:avLst/>
          </a:prstGeom>
        </p:spPr>
        <p:txBody>
          <a:bodyPr/>
          <a:lstStyle/>
          <a:p>
            <a:fld id="{8A16B8CB-D56F-2744-807F-154426EF1DF6}" type="slidenum">
              <a:rPr lang="en-US" smtClean="0"/>
              <a:t>4</a:t>
            </a:fld>
            <a:endParaRPr lang="en-US"/>
          </a:p>
        </p:txBody>
      </p:sp>
      <p:pic>
        <p:nvPicPr>
          <p:cNvPr id="14" name="Picture 13">
            <a:extLst>
              <a:ext uri="{FF2B5EF4-FFF2-40B4-BE49-F238E27FC236}">
                <a16:creationId xmlns:a16="http://schemas.microsoft.com/office/drawing/2014/main" id="{BA5FE5E2-8763-A1DF-F089-E6F76E2D1DAC}"/>
              </a:ext>
            </a:extLst>
          </p:cNvPr>
          <p:cNvPicPr>
            <a:picLocks noChangeAspect="1"/>
          </p:cNvPicPr>
          <p:nvPr/>
        </p:nvPicPr>
        <p:blipFill>
          <a:blip r:embed="rId4"/>
          <a:stretch>
            <a:fillRect/>
          </a:stretch>
        </p:blipFill>
        <p:spPr>
          <a:xfrm>
            <a:off x="0" y="6076335"/>
            <a:ext cx="12192000" cy="781665"/>
          </a:xfrm>
          <a:prstGeom prst="rect">
            <a:avLst/>
          </a:prstGeom>
        </p:spPr>
      </p:pic>
      <p:pic>
        <p:nvPicPr>
          <p:cNvPr id="15" name="Picture 14">
            <a:extLst>
              <a:ext uri="{FF2B5EF4-FFF2-40B4-BE49-F238E27FC236}">
                <a16:creationId xmlns:a16="http://schemas.microsoft.com/office/drawing/2014/main" id="{DFBFD363-21D5-2DDA-3927-5C0BCD01D1B5}"/>
              </a:ext>
            </a:extLst>
          </p:cNvPr>
          <p:cNvPicPr>
            <a:picLocks noChangeAspect="1"/>
          </p:cNvPicPr>
          <p:nvPr/>
        </p:nvPicPr>
        <p:blipFill>
          <a:blip r:embed="rId5"/>
          <a:stretch>
            <a:fillRect/>
          </a:stretch>
        </p:blipFill>
        <p:spPr>
          <a:xfrm>
            <a:off x="99593" y="6146198"/>
            <a:ext cx="1872679" cy="800290"/>
          </a:xfrm>
          <a:prstGeom prst="rect">
            <a:avLst/>
          </a:prstGeom>
        </p:spPr>
      </p:pic>
      <p:sp>
        <p:nvSpPr>
          <p:cNvPr id="8" name="TextBox 7">
            <a:extLst>
              <a:ext uri="{FF2B5EF4-FFF2-40B4-BE49-F238E27FC236}">
                <a16:creationId xmlns:a16="http://schemas.microsoft.com/office/drawing/2014/main" id="{0CD991A2-553A-492A-3770-F83DF1BD36B3}"/>
              </a:ext>
            </a:extLst>
          </p:cNvPr>
          <p:cNvSpPr txBox="1"/>
          <p:nvPr/>
        </p:nvSpPr>
        <p:spPr>
          <a:xfrm>
            <a:off x="0" y="5647764"/>
            <a:ext cx="3557384" cy="369332"/>
          </a:xfrm>
          <a:prstGeom prst="rect">
            <a:avLst/>
          </a:prstGeom>
          <a:noFill/>
        </p:spPr>
        <p:txBody>
          <a:bodyPr wrap="none" rtlCol="0">
            <a:spAutoFit/>
          </a:bodyPr>
          <a:lstStyle/>
          <a:p>
            <a:r>
              <a:rPr lang="en-US" i="1" dirty="0"/>
              <a:t>Source: </a:t>
            </a:r>
            <a:r>
              <a:rPr lang="en-US" i="1" dirty="0" err="1">
                <a:hlinkClick r:id="rId6"/>
              </a:rPr>
              <a:t>webaim.org</a:t>
            </a:r>
            <a:r>
              <a:rPr lang="en-US" i="1" dirty="0"/>
              <a:t> and w3c.org</a:t>
            </a:r>
          </a:p>
        </p:txBody>
      </p:sp>
    </p:spTree>
    <p:extLst>
      <p:ext uri="{BB962C8B-B14F-4D97-AF65-F5344CB8AC3E}">
        <p14:creationId xmlns:p14="http://schemas.microsoft.com/office/powerpoint/2010/main" val="2327352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4B4774E-F2E6-034C-BD6B-17A747895AEC}"/>
              </a:ext>
            </a:extLst>
          </p:cNvPr>
          <p:cNvSpPr>
            <a:spLocks noGrp="1"/>
          </p:cNvSpPr>
          <p:nvPr>
            <p:ph idx="13"/>
          </p:nvPr>
        </p:nvSpPr>
        <p:spPr>
          <a:xfrm>
            <a:off x="1013216" y="1690629"/>
            <a:ext cx="9635119" cy="3869514"/>
          </a:xfrm>
        </p:spPr>
        <p:txBody>
          <a:bodyPr>
            <a:normAutofit/>
          </a:bodyPr>
          <a:lstStyle/>
          <a:p>
            <a:pPr marL="457200" indent="-457200">
              <a:lnSpc>
                <a:spcPct val="120000"/>
              </a:lnSpc>
              <a:spcBef>
                <a:spcPts val="500"/>
              </a:spcBef>
              <a:buFont typeface="Arial" panose="020B0604020202020204" pitchFamily="34" charset="0"/>
              <a:buChar char="•"/>
            </a:pPr>
            <a:r>
              <a:rPr lang="en-US" sz="3200" cap="none" dirty="0">
                <a:hlinkClick r:id="rId3"/>
              </a:rPr>
              <a:t>Section 508</a:t>
            </a:r>
            <a:r>
              <a:rPr lang="en-US" sz="3200" cap="none" dirty="0"/>
              <a:t> of the Rehabilitation Act of 1973</a:t>
            </a:r>
          </a:p>
          <a:p>
            <a:pPr marL="457200" indent="-457200">
              <a:lnSpc>
                <a:spcPct val="120000"/>
              </a:lnSpc>
              <a:spcBef>
                <a:spcPts val="500"/>
              </a:spcBef>
              <a:buFont typeface="Arial" panose="020B0604020202020204" pitchFamily="34" charset="0"/>
              <a:buChar char="•"/>
            </a:pPr>
            <a:r>
              <a:rPr lang="en-US" sz="3200" dirty="0">
                <a:hlinkClick r:id="rId4"/>
              </a:rPr>
              <a:t>Americans with Disabilities Act</a:t>
            </a:r>
            <a:endParaRPr lang="en-US" sz="3200" dirty="0"/>
          </a:p>
          <a:p>
            <a:pPr marL="457200" indent="-457200">
              <a:lnSpc>
                <a:spcPct val="120000"/>
              </a:lnSpc>
              <a:spcBef>
                <a:spcPts val="500"/>
              </a:spcBef>
              <a:buFont typeface="Arial" panose="020B0604020202020204" pitchFamily="34" charset="0"/>
              <a:buChar char="•"/>
            </a:pPr>
            <a:r>
              <a:rPr lang="en-US" sz="3200" dirty="0">
                <a:hlinkClick r:id="rId5"/>
              </a:rPr>
              <a:t>EU web accessibility directive</a:t>
            </a:r>
            <a:r>
              <a:rPr lang="en-US" sz="3200" dirty="0"/>
              <a:t> </a:t>
            </a:r>
          </a:p>
          <a:p>
            <a:pPr marL="457200" indent="-457200">
              <a:lnSpc>
                <a:spcPct val="120000"/>
              </a:lnSpc>
              <a:spcBef>
                <a:spcPts val="500"/>
              </a:spcBef>
              <a:buFont typeface="Arial" panose="020B0604020202020204" pitchFamily="34" charset="0"/>
              <a:buChar char="•"/>
            </a:pPr>
            <a:r>
              <a:rPr lang="en-US" sz="3200" dirty="0"/>
              <a:t>Post Brexit: </a:t>
            </a:r>
            <a:r>
              <a:rPr lang="en-US" sz="3200" dirty="0">
                <a:hlinkClick r:id="rId6"/>
              </a:rPr>
              <a:t>Public Sector Bodies (Websites and Mobile Applications) (No. 2) Accessibility Regulations 2018</a:t>
            </a:r>
            <a:r>
              <a:rPr lang="en-US" sz="3200" dirty="0"/>
              <a:t> (whew)</a:t>
            </a:r>
          </a:p>
        </p:txBody>
      </p:sp>
      <p:sp>
        <p:nvSpPr>
          <p:cNvPr id="2" name="Title 1">
            <a:extLst>
              <a:ext uri="{FF2B5EF4-FFF2-40B4-BE49-F238E27FC236}">
                <a16:creationId xmlns:a16="http://schemas.microsoft.com/office/drawing/2014/main" id="{B029858F-0950-F042-AF4A-3E2794A72A46}"/>
              </a:ext>
            </a:extLst>
          </p:cNvPr>
          <p:cNvSpPr>
            <a:spLocks noGrp="1"/>
          </p:cNvSpPr>
          <p:nvPr>
            <p:ph type="title"/>
          </p:nvPr>
        </p:nvSpPr>
        <p:spPr/>
        <p:txBody>
          <a:bodyPr>
            <a:normAutofit/>
          </a:bodyPr>
          <a:lstStyle/>
          <a:p>
            <a:pPr algn="l"/>
            <a:r>
              <a:rPr lang="en-US" sz="4800" cap="none" dirty="0"/>
              <a:t>Regulatory concerns</a:t>
            </a:r>
          </a:p>
        </p:txBody>
      </p:sp>
      <p:sp>
        <p:nvSpPr>
          <p:cNvPr id="5" name="Date Placeholder 4">
            <a:extLst>
              <a:ext uri="{FF2B5EF4-FFF2-40B4-BE49-F238E27FC236}">
                <a16:creationId xmlns:a16="http://schemas.microsoft.com/office/drawing/2014/main" id="{F7C6CE22-F9CA-804C-B9F9-DD08D89AD60D}"/>
              </a:ext>
            </a:extLst>
          </p:cNvPr>
          <p:cNvSpPr>
            <a:spLocks noGrp="1"/>
          </p:cNvSpPr>
          <p:nvPr>
            <p:ph type="dt" sz="half" idx="10"/>
          </p:nvPr>
        </p:nvSpPr>
        <p:spPr>
          <a:prstGeom prst="rect">
            <a:avLst/>
          </a:prstGeom>
        </p:spPr>
        <p:txBody>
          <a:bodyPr/>
          <a:lstStyle/>
          <a:p>
            <a:fld id="{014DD076-462B-E044-B227-6E9F486C5BAC}" type="datetime1">
              <a:rPr lang="en-US" smtClean="0"/>
              <a:t>6/27/23</a:t>
            </a:fld>
            <a:endParaRPr lang="en-US" dirty="0"/>
          </a:p>
        </p:txBody>
      </p:sp>
      <p:sp>
        <p:nvSpPr>
          <p:cNvPr id="6" name="Footer Placeholder 5">
            <a:extLst>
              <a:ext uri="{FF2B5EF4-FFF2-40B4-BE49-F238E27FC236}">
                <a16:creationId xmlns:a16="http://schemas.microsoft.com/office/drawing/2014/main" id="{D50ADDBA-9113-104D-AB33-82BAA50CE5CE}"/>
              </a:ext>
            </a:extLst>
          </p:cNvPr>
          <p:cNvSpPr>
            <a:spLocks noGrp="1"/>
          </p:cNvSpPr>
          <p:nvPr>
            <p:ph type="ftr" sz="quarter" idx="11"/>
          </p:nvPr>
        </p:nvSpPr>
        <p:spPr>
          <a:prstGeom prst="rect">
            <a:avLst/>
          </a:prstGeo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E6AE3AF1-07EC-7147-AB50-DEB3FC0CA231}"/>
              </a:ext>
            </a:extLst>
          </p:cNvPr>
          <p:cNvSpPr>
            <a:spLocks noGrp="1"/>
          </p:cNvSpPr>
          <p:nvPr>
            <p:ph type="sldNum" sz="quarter" idx="12"/>
          </p:nvPr>
        </p:nvSpPr>
        <p:spPr>
          <a:prstGeom prst="rect">
            <a:avLst/>
          </a:prstGeom>
        </p:spPr>
        <p:txBody>
          <a:bodyPr/>
          <a:lstStyle/>
          <a:p>
            <a:fld id="{8A16B8CB-D56F-2744-807F-154426EF1DF6}" type="slidenum">
              <a:rPr lang="en-US" smtClean="0"/>
              <a:t>5</a:t>
            </a:fld>
            <a:endParaRPr lang="en-US"/>
          </a:p>
        </p:txBody>
      </p:sp>
      <p:pic>
        <p:nvPicPr>
          <p:cNvPr id="14" name="Picture 13">
            <a:extLst>
              <a:ext uri="{FF2B5EF4-FFF2-40B4-BE49-F238E27FC236}">
                <a16:creationId xmlns:a16="http://schemas.microsoft.com/office/drawing/2014/main" id="{E5CC1DD0-3757-5169-CB01-DDB5C24ABB45}"/>
              </a:ext>
            </a:extLst>
          </p:cNvPr>
          <p:cNvPicPr>
            <a:picLocks noChangeAspect="1"/>
          </p:cNvPicPr>
          <p:nvPr/>
        </p:nvPicPr>
        <p:blipFill>
          <a:blip r:embed="rId7"/>
          <a:stretch>
            <a:fillRect/>
          </a:stretch>
        </p:blipFill>
        <p:spPr>
          <a:xfrm>
            <a:off x="0" y="6076335"/>
            <a:ext cx="12192000" cy="781665"/>
          </a:xfrm>
          <a:prstGeom prst="rect">
            <a:avLst/>
          </a:prstGeom>
        </p:spPr>
      </p:pic>
      <p:pic>
        <p:nvPicPr>
          <p:cNvPr id="15" name="Picture 14">
            <a:extLst>
              <a:ext uri="{FF2B5EF4-FFF2-40B4-BE49-F238E27FC236}">
                <a16:creationId xmlns:a16="http://schemas.microsoft.com/office/drawing/2014/main" id="{CA5402FB-57F1-FDF6-6E30-76377D21B00B}"/>
              </a:ext>
            </a:extLst>
          </p:cNvPr>
          <p:cNvPicPr>
            <a:picLocks noChangeAspect="1"/>
          </p:cNvPicPr>
          <p:nvPr/>
        </p:nvPicPr>
        <p:blipFill>
          <a:blip r:embed="rId8"/>
          <a:stretch>
            <a:fillRect/>
          </a:stretch>
        </p:blipFill>
        <p:spPr>
          <a:xfrm>
            <a:off x="99593" y="6146198"/>
            <a:ext cx="1872679" cy="800290"/>
          </a:xfrm>
          <a:prstGeom prst="rect">
            <a:avLst/>
          </a:prstGeom>
        </p:spPr>
      </p:pic>
    </p:spTree>
    <p:extLst>
      <p:ext uri="{BB962C8B-B14F-4D97-AF65-F5344CB8AC3E}">
        <p14:creationId xmlns:p14="http://schemas.microsoft.com/office/powerpoint/2010/main" val="553031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4B4774E-F2E6-034C-BD6B-17A747895AEC}"/>
              </a:ext>
            </a:extLst>
          </p:cNvPr>
          <p:cNvSpPr>
            <a:spLocks noGrp="1"/>
          </p:cNvSpPr>
          <p:nvPr>
            <p:ph idx="13"/>
          </p:nvPr>
        </p:nvSpPr>
        <p:spPr>
          <a:xfrm>
            <a:off x="1013216" y="1690629"/>
            <a:ext cx="9635119" cy="3869514"/>
          </a:xfrm>
        </p:spPr>
        <p:txBody>
          <a:bodyPr>
            <a:normAutofit/>
          </a:bodyPr>
          <a:lstStyle/>
          <a:p>
            <a:r>
              <a:rPr lang="en-US" sz="3200" b="1" cap="none" dirty="0"/>
              <a:t>Vendor information</a:t>
            </a:r>
          </a:p>
          <a:p>
            <a:pPr marL="457200" indent="-457200">
              <a:buFont typeface="Arial" panose="020B0604020202020204" pitchFamily="34" charset="0"/>
              <a:buChar char="•"/>
            </a:pPr>
            <a:r>
              <a:rPr lang="en-US" sz="3200" cap="none" dirty="0"/>
              <a:t>Statements (</a:t>
            </a:r>
            <a:r>
              <a:rPr lang="en-US" sz="3200" cap="none" dirty="0">
                <a:hlinkClick r:id="rId3"/>
              </a:rPr>
              <a:t>Ex Libris’s</a:t>
            </a:r>
            <a:r>
              <a:rPr lang="en-US" sz="3200" cap="none" dirty="0"/>
              <a:t>)</a:t>
            </a:r>
          </a:p>
          <a:p>
            <a:pPr marL="457200" indent="-457200">
              <a:buFont typeface="Arial" panose="020B0604020202020204" pitchFamily="34" charset="0"/>
              <a:buChar char="•"/>
            </a:pPr>
            <a:r>
              <a:rPr lang="en-US" sz="3200" cap="none" dirty="0">
                <a:hlinkClick r:id="rId4"/>
              </a:rPr>
              <a:t>VPATs</a:t>
            </a:r>
            <a:r>
              <a:rPr lang="en-US" sz="3200" dirty="0"/>
              <a:t> </a:t>
            </a:r>
            <a:r>
              <a:rPr lang="en-US" sz="2800" dirty="0"/>
              <a:t>document defects for:</a:t>
            </a:r>
          </a:p>
          <a:p>
            <a:pPr marL="1257280" lvl="1" indent="-457200">
              <a:buFont typeface="Arial" panose="020B0604020202020204" pitchFamily="34" charset="0"/>
              <a:buChar char="•"/>
            </a:pPr>
            <a:r>
              <a:rPr lang="en-US" sz="2400" cap="none" dirty="0"/>
              <a:t>Web </a:t>
            </a:r>
          </a:p>
          <a:p>
            <a:pPr marL="1257280" lvl="1" indent="-457200">
              <a:buFont typeface="Arial" panose="020B0604020202020204" pitchFamily="34" charset="0"/>
              <a:buChar char="•"/>
            </a:pPr>
            <a:r>
              <a:rPr lang="en-US" sz="2400" dirty="0"/>
              <a:t>Electronic Docs</a:t>
            </a:r>
          </a:p>
          <a:p>
            <a:pPr marL="1257280" lvl="1" indent="-457200">
              <a:buFont typeface="Arial" panose="020B0604020202020204" pitchFamily="34" charset="0"/>
              <a:buChar char="•"/>
            </a:pPr>
            <a:r>
              <a:rPr lang="en-US" sz="2400" cap="none" dirty="0"/>
              <a:t>Software</a:t>
            </a:r>
          </a:p>
          <a:p>
            <a:pPr marL="1257280" lvl="1" indent="-457200">
              <a:buFont typeface="Arial" panose="020B0604020202020204" pitchFamily="34" charset="0"/>
              <a:buChar char="•"/>
            </a:pPr>
            <a:r>
              <a:rPr lang="en-US" sz="2400" dirty="0"/>
              <a:t>Closed</a:t>
            </a:r>
          </a:p>
          <a:p>
            <a:pPr marL="1257280" lvl="1" indent="-457200">
              <a:buFont typeface="Arial" panose="020B0604020202020204" pitchFamily="34" charset="0"/>
              <a:buChar char="•"/>
            </a:pPr>
            <a:r>
              <a:rPr lang="en-US" sz="2400" cap="none" dirty="0"/>
              <a:t>Authoring </a:t>
            </a:r>
            <a:r>
              <a:rPr lang="en-US" sz="2400" dirty="0"/>
              <a:t>tool (</a:t>
            </a:r>
            <a:r>
              <a:rPr lang="en-US" sz="2400" dirty="0">
                <a:hlinkClick r:id="rId5"/>
              </a:rPr>
              <a:t>guidelines</a:t>
            </a:r>
            <a:r>
              <a:rPr lang="en-US" sz="2400" dirty="0"/>
              <a:t>)</a:t>
            </a:r>
            <a:endParaRPr lang="en-US" sz="2400" cap="none" dirty="0"/>
          </a:p>
        </p:txBody>
      </p:sp>
      <p:sp>
        <p:nvSpPr>
          <p:cNvPr id="2" name="Title 1">
            <a:extLst>
              <a:ext uri="{FF2B5EF4-FFF2-40B4-BE49-F238E27FC236}">
                <a16:creationId xmlns:a16="http://schemas.microsoft.com/office/drawing/2014/main" id="{B029858F-0950-F042-AF4A-3E2794A72A46}"/>
              </a:ext>
            </a:extLst>
          </p:cNvPr>
          <p:cNvSpPr>
            <a:spLocks noGrp="1"/>
          </p:cNvSpPr>
          <p:nvPr>
            <p:ph type="title"/>
          </p:nvPr>
        </p:nvSpPr>
        <p:spPr/>
        <p:txBody>
          <a:bodyPr>
            <a:normAutofit/>
          </a:bodyPr>
          <a:lstStyle/>
          <a:p>
            <a:pPr algn="l"/>
            <a:r>
              <a:rPr lang="en-US" sz="4800" cap="none" dirty="0"/>
              <a:t>Subscription software</a:t>
            </a:r>
          </a:p>
        </p:txBody>
      </p:sp>
      <p:sp>
        <p:nvSpPr>
          <p:cNvPr id="5" name="Date Placeholder 4">
            <a:extLst>
              <a:ext uri="{FF2B5EF4-FFF2-40B4-BE49-F238E27FC236}">
                <a16:creationId xmlns:a16="http://schemas.microsoft.com/office/drawing/2014/main" id="{F7C6CE22-F9CA-804C-B9F9-DD08D89AD60D}"/>
              </a:ext>
            </a:extLst>
          </p:cNvPr>
          <p:cNvSpPr>
            <a:spLocks noGrp="1"/>
          </p:cNvSpPr>
          <p:nvPr>
            <p:ph type="dt" sz="half" idx="10"/>
          </p:nvPr>
        </p:nvSpPr>
        <p:spPr>
          <a:prstGeom prst="rect">
            <a:avLst/>
          </a:prstGeom>
        </p:spPr>
        <p:txBody>
          <a:bodyPr/>
          <a:lstStyle/>
          <a:p>
            <a:fld id="{014DD076-462B-E044-B227-6E9F486C5BAC}" type="datetime1">
              <a:rPr lang="en-US" smtClean="0"/>
              <a:t>6/27/23</a:t>
            </a:fld>
            <a:endParaRPr lang="en-US" dirty="0"/>
          </a:p>
        </p:txBody>
      </p:sp>
      <p:sp>
        <p:nvSpPr>
          <p:cNvPr id="6" name="Footer Placeholder 5">
            <a:extLst>
              <a:ext uri="{FF2B5EF4-FFF2-40B4-BE49-F238E27FC236}">
                <a16:creationId xmlns:a16="http://schemas.microsoft.com/office/drawing/2014/main" id="{D50ADDBA-9113-104D-AB33-82BAA50CE5CE}"/>
              </a:ext>
            </a:extLst>
          </p:cNvPr>
          <p:cNvSpPr>
            <a:spLocks noGrp="1"/>
          </p:cNvSpPr>
          <p:nvPr>
            <p:ph type="ftr" sz="quarter" idx="11"/>
          </p:nvPr>
        </p:nvSpPr>
        <p:spPr>
          <a:prstGeom prst="rect">
            <a:avLst/>
          </a:prstGeo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E6AE3AF1-07EC-7147-AB50-DEB3FC0CA231}"/>
              </a:ext>
            </a:extLst>
          </p:cNvPr>
          <p:cNvSpPr>
            <a:spLocks noGrp="1"/>
          </p:cNvSpPr>
          <p:nvPr>
            <p:ph type="sldNum" sz="quarter" idx="12"/>
          </p:nvPr>
        </p:nvSpPr>
        <p:spPr>
          <a:prstGeom prst="rect">
            <a:avLst/>
          </a:prstGeom>
        </p:spPr>
        <p:txBody>
          <a:bodyPr/>
          <a:lstStyle/>
          <a:p>
            <a:fld id="{8A16B8CB-D56F-2744-807F-154426EF1DF6}" type="slidenum">
              <a:rPr lang="en-US" smtClean="0"/>
              <a:t>6</a:t>
            </a:fld>
            <a:endParaRPr lang="en-US"/>
          </a:p>
        </p:txBody>
      </p:sp>
      <p:pic>
        <p:nvPicPr>
          <p:cNvPr id="14" name="Picture 13">
            <a:extLst>
              <a:ext uri="{FF2B5EF4-FFF2-40B4-BE49-F238E27FC236}">
                <a16:creationId xmlns:a16="http://schemas.microsoft.com/office/drawing/2014/main" id="{E5CC1DD0-3757-5169-CB01-DDB5C24ABB45}"/>
              </a:ext>
            </a:extLst>
          </p:cNvPr>
          <p:cNvPicPr>
            <a:picLocks noChangeAspect="1"/>
          </p:cNvPicPr>
          <p:nvPr/>
        </p:nvPicPr>
        <p:blipFill>
          <a:blip r:embed="rId6"/>
          <a:stretch>
            <a:fillRect/>
          </a:stretch>
        </p:blipFill>
        <p:spPr>
          <a:xfrm>
            <a:off x="0" y="6076335"/>
            <a:ext cx="12192000" cy="781665"/>
          </a:xfrm>
          <a:prstGeom prst="rect">
            <a:avLst/>
          </a:prstGeom>
        </p:spPr>
      </p:pic>
      <p:pic>
        <p:nvPicPr>
          <p:cNvPr id="15" name="Picture 14">
            <a:extLst>
              <a:ext uri="{FF2B5EF4-FFF2-40B4-BE49-F238E27FC236}">
                <a16:creationId xmlns:a16="http://schemas.microsoft.com/office/drawing/2014/main" id="{CA5402FB-57F1-FDF6-6E30-76377D21B00B}"/>
              </a:ext>
            </a:extLst>
          </p:cNvPr>
          <p:cNvPicPr>
            <a:picLocks noChangeAspect="1"/>
          </p:cNvPicPr>
          <p:nvPr/>
        </p:nvPicPr>
        <p:blipFill>
          <a:blip r:embed="rId7"/>
          <a:stretch>
            <a:fillRect/>
          </a:stretch>
        </p:blipFill>
        <p:spPr>
          <a:xfrm>
            <a:off x="99593" y="6146198"/>
            <a:ext cx="1872679" cy="800290"/>
          </a:xfrm>
          <a:prstGeom prst="rect">
            <a:avLst/>
          </a:prstGeom>
        </p:spPr>
      </p:pic>
      <p:sp>
        <p:nvSpPr>
          <p:cNvPr id="3" name="Content Placeholder 2">
            <a:extLst>
              <a:ext uri="{FF2B5EF4-FFF2-40B4-BE49-F238E27FC236}">
                <a16:creationId xmlns:a16="http://schemas.microsoft.com/office/drawing/2014/main" id="{545939F2-77D3-CC12-7CBB-AA6CBFBA59E2}"/>
              </a:ext>
            </a:extLst>
          </p:cNvPr>
          <p:cNvSpPr txBox="1">
            <a:spLocks/>
          </p:cNvSpPr>
          <p:nvPr/>
        </p:nvSpPr>
        <p:spPr>
          <a:xfrm>
            <a:off x="342900" y="3760810"/>
            <a:ext cx="5255070" cy="1850951"/>
          </a:xfrm>
          <a:prstGeom prst="rect">
            <a:avLst/>
          </a:prstGeom>
        </p:spPr>
        <p:txBody>
          <a:bodyPr>
            <a:normAutofit/>
          </a:bodyPr>
          <a:lstStyle>
            <a:lvl1pPr marL="0" indent="0" algn="l" defTabSz="914377" rtl="0" eaLnBrk="1" latinLnBrk="0" hangingPunct="1">
              <a:lnSpc>
                <a:spcPct val="90000"/>
              </a:lnSpc>
              <a:spcBef>
                <a:spcPts val="1000"/>
              </a:spcBef>
              <a:buFontTx/>
              <a:buNone/>
              <a:defRPr sz="2000" b="0" i="0" kern="1200" cap="all" baseline="0">
                <a:solidFill>
                  <a:schemeClr val="tx1"/>
                </a:solidFill>
                <a:latin typeface="Helvetica" pitchFamily="2" charset="0"/>
                <a:ea typeface="+mn-ea"/>
                <a:cs typeface="+mn-cs"/>
              </a:defRPr>
            </a:lvl1pPr>
            <a:lvl2pPr marL="800089" indent="-342900" algn="ctr" defTabSz="914377" rtl="0" eaLnBrk="1" latinLnBrk="0" hangingPunct="1">
              <a:lnSpc>
                <a:spcPct val="90000"/>
              </a:lnSpc>
              <a:spcBef>
                <a:spcPts val="500"/>
              </a:spcBef>
              <a:buFont typeface="Wingdings" pitchFamily="2" charset="2"/>
              <a:buChar char="§"/>
              <a:defRPr sz="2000" b="0" i="0" kern="1200">
                <a:solidFill>
                  <a:schemeClr val="tx1"/>
                </a:solidFill>
                <a:latin typeface="Helvetica" pitchFamily="2" charset="0"/>
                <a:ea typeface="+mn-ea"/>
                <a:cs typeface="+mn-cs"/>
              </a:defRPr>
            </a:lvl2pPr>
            <a:lvl3pPr marL="1200127" indent="-285750" algn="ctr" defTabSz="914377" rtl="0" eaLnBrk="1" latinLnBrk="0" hangingPunct="1">
              <a:lnSpc>
                <a:spcPct val="90000"/>
              </a:lnSpc>
              <a:spcBef>
                <a:spcPts val="500"/>
              </a:spcBef>
              <a:buFont typeface="Wingdings" pitchFamily="2" charset="2"/>
              <a:buChar char="§"/>
              <a:defRPr sz="1800" b="0" i="0" kern="1200">
                <a:solidFill>
                  <a:schemeClr val="tx1"/>
                </a:solidFill>
                <a:latin typeface="Helvetica" pitchFamily="2" charset="0"/>
                <a:ea typeface="+mn-ea"/>
                <a:cs typeface="+mn-cs"/>
              </a:defRPr>
            </a:lvl3pPr>
            <a:lvl4pPr marL="1657316" indent="-285750" algn="ctr" defTabSz="914377" rtl="0" eaLnBrk="1" latinLnBrk="0" hangingPunct="1">
              <a:lnSpc>
                <a:spcPct val="90000"/>
              </a:lnSpc>
              <a:spcBef>
                <a:spcPts val="500"/>
              </a:spcBef>
              <a:buFont typeface="Wingdings" pitchFamily="2" charset="2"/>
              <a:buChar char="§"/>
              <a:defRPr sz="1600" b="0" i="0" kern="1200">
                <a:solidFill>
                  <a:schemeClr val="tx1"/>
                </a:solidFill>
                <a:latin typeface="Helvetica" pitchFamily="2" charset="0"/>
                <a:ea typeface="+mn-ea"/>
                <a:cs typeface="+mn-cs"/>
              </a:defRPr>
            </a:lvl4pPr>
            <a:lvl5pPr marL="2114504" indent="-285750" algn="ctr" defTabSz="914377" rtl="0" eaLnBrk="1" latinLnBrk="0" hangingPunct="1">
              <a:lnSpc>
                <a:spcPct val="90000"/>
              </a:lnSpc>
              <a:spcBef>
                <a:spcPts val="500"/>
              </a:spcBef>
              <a:buFont typeface="Wingdings" pitchFamily="2" charset="2"/>
              <a:buChar char="§"/>
              <a:defRPr sz="1600" b="0" i="0" kern="1200">
                <a:solidFill>
                  <a:schemeClr val="tx1"/>
                </a:solidFill>
                <a:latin typeface="Helvetica"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US" sz="3200" cap="none" dirty="0"/>
          </a:p>
        </p:txBody>
      </p:sp>
    </p:spTree>
    <p:extLst>
      <p:ext uri="{BB962C8B-B14F-4D97-AF65-F5344CB8AC3E}">
        <p14:creationId xmlns:p14="http://schemas.microsoft.com/office/powerpoint/2010/main" val="3091509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35BBDD-AE30-5D4B-8309-FEDC2E62E49D}"/>
              </a:ext>
            </a:extLst>
          </p:cNvPr>
          <p:cNvSpPr>
            <a:spLocks noGrp="1"/>
          </p:cNvSpPr>
          <p:nvPr>
            <p:ph idx="1"/>
          </p:nvPr>
        </p:nvSpPr>
        <p:spPr>
          <a:xfrm>
            <a:off x="856946" y="1410407"/>
            <a:ext cx="6221787" cy="1841062"/>
          </a:xfrm>
        </p:spPr>
        <p:txBody>
          <a:bodyPr>
            <a:normAutofit/>
          </a:bodyPr>
          <a:lstStyle/>
          <a:p>
            <a:r>
              <a:rPr lang="en-US" sz="3200" b="1" cap="none" dirty="0">
                <a:solidFill>
                  <a:schemeClr val="tx1"/>
                </a:solidFill>
              </a:rPr>
              <a:t>Non-developers</a:t>
            </a:r>
          </a:p>
          <a:p>
            <a:pPr marL="457200" indent="-457200">
              <a:buFont typeface="Arial" panose="020B0604020202020204" pitchFamily="34" charset="0"/>
              <a:buChar char="•"/>
            </a:pPr>
            <a:r>
              <a:rPr lang="en-US" sz="3200" cap="none" dirty="0">
                <a:solidFill>
                  <a:schemeClr val="tx1"/>
                </a:solidFill>
              </a:rPr>
              <a:t>Browser extensions</a:t>
            </a:r>
          </a:p>
          <a:p>
            <a:pPr marL="457200" indent="-457200">
              <a:buFont typeface="Arial" panose="020B0604020202020204" pitchFamily="34" charset="0"/>
              <a:buChar char="•"/>
            </a:pPr>
            <a:r>
              <a:rPr lang="en-US" sz="3200" cap="none" dirty="0">
                <a:solidFill>
                  <a:schemeClr val="tx1"/>
                </a:solidFill>
              </a:rPr>
              <a:t>Screen readers</a:t>
            </a:r>
          </a:p>
          <a:p>
            <a:pPr marL="457200" indent="-457200">
              <a:buFont typeface="Arial" panose="020B0604020202020204" pitchFamily="34" charset="0"/>
              <a:buChar char="•"/>
            </a:pPr>
            <a:endParaRPr lang="en-US" sz="3200" cap="none" dirty="0">
              <a:solidFill>
                <a:schemeClr val="tx1"/>
              </a:solidFill>
            </a:endParaRPr>
          </a:p>
        </p:txBody>
      </p:sp>
      <p:sp>
        <p:nvSpPr>
          <p:cNvPr id="4" name="Content Placeholder 3">
            <a:extLst>
              <a:ext uri="{FF2B5EF4-FFF2-40B4-BE49-F238E27FC236}">
                <a16:creationId xmlns:a16="http://schemas.microsoft.com/office/drawing/2014/main" id="{F4B4774E-F2E6-034C-BD6B-17A747895AEC}"/>
              </a:ext>
            </a:extLst>
          </p:cNvPr>
          <p:cNvSpPr>
            <a:spLocks noGrp="1"/>
          </p:cNvSpPr>
          <p:nvPr>
            <p:ph idx="13"/>
          </p:nvPr>
        </p:nvSpPr>
        <p:spPr>
          <a:xfrm>
            <a:off x="5762195" y="1425905"/>
            <a:ext cx="5785791" cy="4873625"/>
          </a:xfrm>
        </p:spPr>
        <p:txBody>
          <a:bodyPr>
            <a:normAutofit/>
          </a:bodyPr>
          <a:lstStyle/>
          <a:p>
            <a:r>
              <a:rPr lang="en-US" sz="3000" b="1" cap="none" dirty="0"/>
              <a:t>For developers &amp; designers</a:t>
            </a:r>
          </a:p>
          <a:p>
            <a:pPr marL="457200" indent="-457200">
              <a:buFont typeface="Arial" panose="020B0604020202020204" pitchFamily="34" charset="0"/>
              <a:buChar char="•"/>
            </a:pPr>
            <a:r>
              <a:rPr lang="en-US" sz="3000" cap="none" dirty="0">
                <a:sym typeface="Wingdings" pitchFamily="2" charset="2"/>
              </a:rPr>
              <a:t> </a:t>
            </a:r>
            <a:r>
              <a:rPr lang="en-US" sz="3000" cap="none" dirty="0"/>
              <a:t>All of those things!</a:t>
            </a:r>
          </a:p>
          <a:p>
            <a:pPr marL="457200" indent="-457200">
              <a:buFont typeface="Arial" panose="020B0604020202020204" pitchFamily="34" charset="0"/>
              <a:buChar char="•"/>
            </a:pPr>
            <a:r>
              <a:rPr lang="en-US" sz="3000" cap="none" dirty="0"/>
              <a:t>Browser a11y tools</a:t>
            </a:r>
          </a:p>
          <a:p>
            <a:pPr marL="1257289" lvl="1" indent="-457200" algn="l">
              <a:buFont typeface="Arial" panose="020B0604020202020204" pitchFamily="34" charset="0"/>
              <a:buChar char="•"/>
            </a:pPr>
            <a:r>
              <a:rPr lang="en-US" sz="3000" cap="none" dirty="0"/>
              <a:t>axe dev tools</a:t>
            </a:r>
          </a:p>
          <a:p>
            <a:pPr marL="1257289" lvl="1" indent="-457200" algn="l">
              <a:buFont typeface="Arial" panose="020B0604020202020204" pitchFamily="34" charset="0"/>
              <a:buChar char="•"/>
            </a:pPr>
            <a:r>
              <a:rPr lang="en-US" sz="3000" dirty="0"/>
              <a:t>Chrome a11y features</a:t>
            </a:r>
          </a:p>
          <a:p>
            <a:pPr marL="1257289" lvl="1" indent="-457200" algn="l">
              <a:buFont typeface="Arial" panose="020B0604020202020204" pitchFamily="34" charset="0"/>
              <a:buChar char="•"/>
            </a:pPr>
            <a:r>
              <a:rPr lang="en-US" sz="3000" cap="none" dirty="0"/>
              <a:t>Firefox a11y inspector</a:t>
            </a:r>
          </a:p>
        </p:txBody>
      </p:sp>
      <p:sp>
        <p:nvSpPr>
          <p:cNvPr id="2" name="Title 1">
            <a:extLst>
              <a:ext uri="{FF2B5EF4-FFF2-40B4-BE49-F238E27FC236}">
                <a16:creationId xmlns:a16="http://schemas.microsoft.com/office/drawing/2014/main" id="{B029858F-0950-F042-AF4A-3E2794A72A46}"/>
              </a:ext>
            </a:extLst>
          </p:cNvPr>
          <p:cNvSpPr>
            <a:spLocks noGrp="1"/>
          </p:cNvSpPr>
          <p:nvPr>
            <p:ph type="title"/>
          </p:nvPr>
        </p:nvSpPr>
        <p:spPr/>
        <p:txBody>
          <a:bodyPr>
            <a:normAutofit/>
          </a:bodyPr>
          <a:lstStyle/>
          <a:p>
            <a:pPr algn="l"/>
            <a:r>
              <a:rPr lang="en-US" sz="4800" cap="none" dirty="0"/>
              <a:t>Tools</a:t>
            </a:r>
          </a:p>
        </p:txBody>
      </p:sp>
      <p:sp>
        <p:nvSpPr>
          <p:cNvPr id="5" name="Date Placeholder 4">
            <a:extLst>
              <a:ext uri="{FF2B5EF4-FFF2-40B4-BE49-F238E27FC236}">
                <a16:creationId xmlns:a16="http://schemas.microsoft.com/office/drawing/2014/main" id="{F7C6CE22-F9CA-804C-B9F9-DD08D89AD60D}"/>
              </a:ext>
            </a:extLst>
          </p:cNvPr>
          <p:cNvSpPr>
            <a:spLocks noGrp="1"/>
          </p:cNvSpPr>
          <p:nvPr>
            <p:ph type="dt" sz="half" idx="10"/>
          </p:nvPr>
        </p:nvSpPr>
        <p:spPr>
          <a:prstGeom prst="rect">
            <a:avLst/>
          </a:prstGeom>
        </p:spPr>
        <p:txBody>
          <a:bodyPr/>
          <a:lstStyle/>
          <a:p>
            <a:fld id="{014DD076-462B-E044-B227-6E9F486C5BAC}" type="datetime1">
              <a:rPr lang="en-US" smtClean="0"/>
              <a:t>6/27/23</a:t>
            </a:fld>
            <a:endParaRPr lang="en-US" dirty="0"/>
          </a:p>
        </p:txBody>
      </p:sp>
      <p:sp>
        <p:nvSpPr>
          <p:cNvPr id="6" name="Footer Placeholder 5">
            <a:extLst>
              <a:ext uri="{FF2B5EF4-FFF2-40B4-BE49-F238E27FC236}">
                <a16:creationId xmlns:a16="http://schemas.microsoft.com/office/drawing/2014/main" id="{D50ADDBA-9113-104D-AB33-82BAA50CE5CE}"/>
              </a:ext>
            </a:extLst>
          </p:cNvPr>
          <p:cNvSpPr>
            <a:spLocks noGrp="1"/>
          </p:cNvSpPr>
          <p:nvPr>
            <p:ph type="ftr" sz="quarter" idx="11"/>
          </p:nvPr>
        </p:nvSpPr>
        <p:spPr>
          <a:prstGeom prst="rect">
            <a:avLst/>
          </a:prstGeo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E6AE3AF1-07EC-7147-AB50-DEB3FC0CA231}"/>
              </a:ext>
            </a:extLst>
          </p:cNvPr>
          <p:cNvSpPr>
            <a:spLocks noGrp="1"/>
          </p:cNvSpPr>
          <p:nvPr>
            <p:ph type="sldNum" sz="quarter" idx="12"/>
          </p:nvPr>
        </p:nvSpPr>
        <p:spPr>
          <a:prstGeom prst="rect">
            <a:avLst/>
          </a:prstGeom>
        </p:spPr>
        <p:txBody>
          <a:bodyPr/>
          <a:lstStyle/>
          <a:p>
            <a:fld id="{8A16B8CB-D56F-2744-807F-154426EF1DF6}" type="slidenum">
              <a:rPr lang="en-US" smtClean="0"/>
              <a:t>7</a:t>
            </a:fld>
            <a:endParaRPr lang="en-US"/>
          </a:p>
        </p:txBody>
      </p:sp>
      <p:pic>
        <p:nvPicPr>
          <p:cNvPr id="15" name="Picture 14">
            <a:extLst>
              <a:ext uri="{FF2B5EF4-FFF2-40B4-BE49-F238E27FC236}">
                <a16:creationId xmlns:a16="http://schemas.microsoft.com/office/drawing/2014/main" id="{6EA37362-8800-D2A0-195A-DFE14558DA72}"/>
              </a:ext>
            </a:extLst>
          </p:cNvPr>
          <p:cNvPicPr>
            <a:picLocks noChangeAspect="1"/>
          </p:cNvPicPr>
          <p:nvPr/>
        </p:nvPicPr>
        <p:blipFill>
          <a:blip r:embed="rId3"/>
          <a:stretch>
            <a:fillRect/>
          </a:stretch>
        </p:blipFill>
        <p:spPr>
          <a:xfrm>
            <a:off x="0" y="6076335"/>
            <a:ext cx="12192000" cy="781665"/>
          </a:xfrm>
          <a:prstGeom prst="rect">
            <a:avLst/>
          </a:prstGeom>
        </p:spPr>
      </p:pic>
      <p:pic>
        <p:nvPicPr>
          <p:cNvPr id="16" name="Picture 15">
            <a:extLst>
              <a:ext uri="{FF2B5EF4-FFF2-40B4-BE49-F238E27FC236}">
                <a16:creationId xmlns:a16="http://schemas.microsoft.com/office/drawing/2014/main" id="{7809F34C-7FEB-0F95-AFFF-3FE58A30DA94}"/>
              </a:ext>
            </a:extLst>
          </p:cNvPr>
          <p:cNvPicPr>
            <a:picLocks noChangeAspect="1"/>
          </p:cNvPicPr>
          <p:nvPr/>
        </p:nvPicPr>
        <p:blipFill>
          <a:blip r:embed="rId4"/>
          <a:stretch>
            <a:fillRect/>
          </a:stretch>
        </p:blipFill>
        <p:spPr>
          <a:xfrm>
            <a:off x="99593" y="6146198"/>
            <a:ext cx="1872679" cy="800290"/>
          </a:xfrm>
          <a:prstGeom prst="rect">
            <a:avLst/>
          </a:prstGeom>
        </p:spPr>
      </p:pic>
      <p:sp>
        <p:nvSpPr>
          <p:cNvPr id="8" name="Content Placeholder 2">
            <a:extLst>
              <a:ext uri="{FF2B5EF4-FFF2-40B4-BE49-F238E27FC236}">
                <a16:creationId xmlns:a16="http://schemas.microsoft.com/office/drawing/2014/main" id="{69C878E4-A34F-50C6-AD8C-A166AEC5A8F1}"/>
              </a:ext>
            </a:extLst>
          </p:cNvPr>
          <p:cNvSpPr txBox="1">
            <a:spLocks/>
          </p:cNvSpPr>
          <p:nvPr/>
        </p:nvSpPr>
        <p:spPr>
          <a:xfrm>
            <a:off x="856946" y="3505907"/>
            <a:ext cx="6221787" cy="1841062"/>
          </a:xfrm>
          <a:prstGeom prst="rect">
            <a:avLst/>
          </a:prstGeom>
        </p:spPr>
        <p:txBody>
          <a:bodyPr>
            <a:normAutofit/>
          </a:bodyPr>
          <a:lstStyle>
            <a:lvl1pPr marL="0" indent="0" algn="l" defTabSz="914377" rtl="0" eaLnBrk="1" latinLnBrk="0" hangingPunct="1">
              <a:lnSpc>
                <a:spcPct val="90000"/>
              </a:lnSpc>
              <a:spcBef>
                <a:spcPts val="1000"/>
              </a:spcBef>
              <a:buFontTx/>
              <a:buNone/>
              <a:defRPr sz="2800" b="0" i="0" kern="1200" cap="all" baseline="0">
                <a:solidFill>
                  <a:schemeClr val="bg2"/>
                </a:solidFill>
                <a:latin typeface="Helvetica" pitchFamily="2" charset="0"/>
                <a:ea typeface="+mn-ea"/>
                <a:cs typeface="+mn-cs"/>
              </a:defRPr>
            </a:lvl1pPr>
            <a:lvl2pPr marL="457189" indent="0" algn="ctr" defTabSz="914377" rtl="0" eaLnBrk="1" latinLnBrk="0" hangingPunct="1">
              <a:lnSpc>
                <a:spcPct val="90000"/>
              </a:lnSpc>
              <a:spcBef>
                <a:spcPts val="500"/>
              </a:spcBef>
              <a:buFontTx/>
              <a:buNone/>
              <a:defRPr sz="2400" b="0" i="0" kern="1200">
                <a:solidFill>
                  <a:schemeClr val="bg2"/>
                </a:solidFill>
                <a:latin typeface="Helvetica" pitchFamily="2" charset="0"/>
                <a:ea typeface="+mn-ea"/>
                <a:cs typeface="+mn-cs"/>
              </a:defRPr>
            </a:lvl2pPr>
            <a:lvl3pPr marL="914377" indent="0" algn="ctr" defTabSz="914377" rtl="0" eaLnBrk="1" latinLnBrk="0" hangingPunct="1">
              <a:lnSpc>
                <a:spcPct val="90000"/>
              </a:lnSpc>
              <a:spcBef>
                <a:spcPts val="500"/>
              </a:spcBef>
              <a:buFontTx/>
              <a:buNone/>
              <a:defRPr sz="2000" b="0" i="0" kern="1200">
                <a:solidFill>
                  <a:schemeClr val="bg2"/>
                </a:solidFill>
                <a:latin typeface="Helvetica" pitchFamily="2" charset="0"/>
                <a:ea typeface="+mn-ea"/>
                <a:cs typeface="+mn-cs"/>
              </a:defRPr>
            </a:lvl3pPr>
            <a:lvl4pPr marL="1371566" indent="0" algn="ctr" defTabSz="914377" rtl="0" eaLnBrk="1" latinLnBrk="0" hangingPunct="1">
              <a:lnSpc>
                <a:spcPct val="90000"/>
              </a:lnSpc>
              <a:spcBef>
                <a:spcPts val="500"/>
              </a:spcBef>
              <a:buFontTx/>
              <a:buNone/>
              <a:defRPr sz="1800" b="0" i="0" kern="1200">
                <a:solidFill>
                  <a:schemeClr val="bg2"/>
                </a:solidFill>
                <a:latin typeface="Helvetica" pitchFamily="2" charset="0"/>
                <a:ea typeface="+mn-ea"/>
                <a:cs typeface="+mn-cs"/>
              </a:defRPr>
            </a:lvl4pPr>
            <a:lvl5pPr marL="1828754" indent="0" algn="ctr" defTabSz="914377" rtl="0" eaLnBrk="1" latinLnBrk="0" hangingPunct="1">
              <a:lnSpc>
                <a:spcPct val="90000"/>
              </a:lnSpc>
              <a:spcBef>
                <a:spcPts val="500"/>
              </a:spcBef>
              <a:buFontTx/>
              <a:buNone/>
              <a:defRPr sz="1800" b="0" i="0" kern="1200">
                <a:solidFill>
                  <a:schemeClr val="bg2"/>
                </a:solidFill>
                <a:latin typeface="Helvetica"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sz="3200" b="1" cap="none" dirty="0">
                <a:solidFill>
                  <a:schemeClr val="tx1"/>
                </a:solidFill>
              </a:rPr>
              <a:t>Not shown here</a:t>
            </a:r>
          </a:p>
          <a:p>
            <a:pPr marL="457200" indent="-457200">
              <a:buFont typeface="Arial" panose="020B0604020202020204" pitchFamily="34" charset="0"/>
              <a:buChar char="•"/>
            </a:pPr>
            <a:r>
              <a:rPr lang="en-US" sz="3200" cap="none" dirty="0">
                <a:solidFill>
                  <a:schemeClr val="tx1"/>
                </a:solidFill>
              </a:rPr>
              <a:t>Automated testing</a:t>
            </a:r>
          </a:p>
          <a:p>
            <a:pPr marL="457200" indent="-457200">
              <a:buFont typeface="Arial" panose="020B0604020202020204" pitchFamily="34" charset="0"/>
              <a:buChar char="•"/>
            </a:pPr>
            <a:r>
              <a:rPr lang="en-US" sz="3200" cap="none" dirty="0">
                <a:solidFill>
                  <a:schemeClr val="tx1"/>
                </a:solidFill>
              </a:rPr>
              <a:t>AI-assisted testing</a:t>
            </a:r>
          </a:p>
          <a:p>
            <a:pPr marL="457200" indent="-457200">
              <a:buFont typeface="Arial" panose="020B0604020202020204" pitchFamily="34" charset="0"/>
              <a:buChar char="•"/>
            </a:pPr>
            <a:endParaRPr lang="en-US" sz="3200" cap="none" dirty="0">
              <a:solidFill>
                <a:schemeClr val="tx1"/>
              </a:solidFill>
            </a:endParaRPr>
          </a:p>
        </p:txBody>
      </p:sp>
    </p:spTree>
    <p:extLst>
      <p:ext uri="{BB962C8B-B14F-4D97-AF65-F5344CB8AC3E}">
        <p14:creationId xmlns:p14="http://schemas.microsoft.com/office/powerpoint/2010/main" val="1350600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35BBDD-AE30-5D4B-8309-FEDC2E62E49D}"/>
              </a:ext>
            </a:extLst>
          </p:cNvPr>
          <p:cNvSpPr>
            <a:spLocks noGrp="1"/>
          </p:cNvSpPr>
          <p:nvPr>
            <p:ph idx="1"/>
          </p:nvPr>
        </p:nvSpPr>
        <p:spPr>
          <a:xfrm>
            <a:off x="871699" y="1315093"/>
            <a:ext cx="6221787" cy="4873625"/>
          </a:xfrm>
        </p:spPr>
        <p:txBody>
          <a:bodyPr>
            <a:noAutofit/>
          </a:bodyPr>
          <a:lstStyle/>
          <a:p>
            <a:r>
              <a:rPr lang="en-US" sz="2400" b="1" cap="none" dirty="0">
                <a:solidFill>
                  <a:schemeClr val="tx1"/>
                </a:solidFill>
              </a:rPr>
              <a:t>Content creators</a:t>
            </a:r>
          </a:p>
          <a:p>
            <a:pPr marL="342900" indent="-342900">
              <a:buFont typeface="Arial" panose="020B0604020202020204" pitchFamily="34" charset="0"/>
              <a:buChar char="•"/>
            </a:pPr>
            <a:r>
              <a:rPr lang="en-US" sz="2400" cap="none" dirty="0">
                <a:solidFill>
                  <a:schemeClr val="tx1"/>
                </a:solidFill>
              </a:rPr>
              <a:t>Alt text, decorative images </a:t>
            </a:r>
          </a:p>
          <a:p>
            <a:pPr marL="342900" indent="-342900">
              <a:buFont typeface="Arial" panose="020B0604020202020204" pitchFamily="34" charset="0"/>
              <a:buChar char="•"/>
            </a:pPr>
            <a:r>
              <a:rPr lang="en-US" sz="2400" cap="none" dirty="0">
                <a:solidFill>
                  <a:schemeClr val="tx1"/>
                </a:solidFill>
              </a:rPr>
              <a:t>Use skip links for effective nav</a:t>
            </a:r>
          </a:p>
          <a:p>
            <a:pPr marL="342900" indent="-342900">
              <a:buFont typeface="Arial" panose="020B0604020202020204" pitchFamily="34" charset="0"/>
              <a:buChar char="•"/>
            </a:pPr>
            <a:r>
              <a:rPr lang="en-US" sz="2400" cap="none" dirty="0">
                <a:solidFill>
                  <a:schemeClr val="tx1"/>
                </a:solidFill>
              </a:rPr>
              <a:t>Transcribe videos</a:t>
            </a:r>
          </a:p>
          <a:p>
            <a:pPr marL="342900" indent="-342900">
              <a:buFont typeface="Arial" panose="020B0604020202020204" pitchFamily="34" charset="0"/>
              <a:buChar char="•"/>
            </a:pPr>
            <a:r>
              <a:rPr lang="en-US" sz="2400" cap="none" dirty="0">
                <a:solidFill>
                  <a:schemeClr val="tx1"/>
                </a:solidFill>
              </a:rPr>
              <a:t>Don’t use color as a sole way to show information or navigation</a:t>
            </a:r>
          </a:p>
          <a:p>
            <a:pPr marL="342900" indent="-342900">
              <a:buFont typeface="Arial" panose="020B0604020202020204" pitchFamily="34" charset="0"/>
              <a:buChar char="•"/>
            </a:pPr>
            <a:r>
              <a:rPr lang="en-US" sz="2400" cap="none" dirty="0">
                <a:solidFill>
                  <a:schemeClr val="tx1"/>
                </a:solidFill>
              </a:rPr>
              <a:t>Don’t forget keyboard navigation </a:t>
            </a:r>
          </a:p>
          <a:p>
            <a:pPr marL="342900" indent="-342900">
              <a:buFont typeface="Arial" panose="020B0604020202020204" pitchFamily="34" charset="0"/>
              <a:buChar char="•"/>
            </a:pPr>
            <a:r>
              <a:rPr lang="en-US" sz="2400" cap="none" dirty="0">
                <a:solidFill>
                  <a:schemeClr val="tx1"/>
                </a:solidFill>
              </a:rPr>
              <a:t>Links that open in a new window</a:t>
            </a:r>
          </a:p>
          <a:p>
            <a:pPr marL="342900" indent="-342900">
              <a:buFont typeface="Arial" panose="020B0604020202020204" pitchFamily="34" charset="0"/>
              <a:buChar char="•"/>
            </a:pPr>
            <a:r>
              <a:rPr lang="en-US" sz="2400" cap="none" dirty="0">
                <a:solidFill>
                  <a:schemeClr val="tx1"/>
                </a:solidFill>
              </a:rPr>
              <a:t>Consider voice readability</a:t>
            </a:r>
          </a:p>
        </p:txBody>
      </p:sp>
      <p:sp>
        <p:nvSpPr>
          <p:cNvPr id="4" name="Content Placeholder 3">
            <a:extLst>
              <a:ext uri="{FF2B5EF4-FFF2-40B4-BE49-F238E27FC236}">
                <a16:creationId xmlns:a16="http://schemas.microsoft.com/office/drawing/2014/main" id="{F4B4774E-F2E6-034C-BD6B-17A747895AEC}"/>
              </a:ext>
            </a:extLst>
          </p:cNvPr>
          <p:cNvSpPr>
            <a:spLocks noGrp="1"/>
          </p:cNvSpPr>
          <p:nvPr>
            <p:ph idx="13"/>
          </p:nvPr>
        </p:nvSpPr>
        <p:spPr>
          <a:xfrm>
            <a:off x="7133795" y="1321917"/>
            <a:ext cx="4258784" cy="4873625"/>
          </a:xfrm>
        </p:spPr>
        <p:txBody>
          <a:bodyPr>
            <a:normAutofit/>
          </a:bodyPr>
          <a:lstStyle/>
          <a:p>
            <a:r>
              <a:rPr lang="en-US" b="1" cap="none" dirty="0"/>
              <a:t>Developers &amp; Designers</a:t>
            </a:r>
          </a:p>
          <a:p>
            <a:pPr marL="342900" indent="-342900">
              <a:buFont typeface="Arial" panose="020B0604020202020204" pitchFamily="34" charset="0"/>
              <a:buChar char="•"/>
            </a:pPr>
            <a:r>
              <a:rPr lang="en-US" cap="none" dirty="0"/>
              <a:t>Create accessible forms </a:t>
            </a:r>
          </a:p>
          <a:p>
            <a:pPr marL="342900" indent="-342900">
              <a:buFont typeface="Arial" panose="020B0604020202020204" pitchFamily="34" charset="0"/>
              <a:buChar char="•"/>
            </a:pPr>
            <a:r>
              <a:rPr lang="en-US" cap="none" dirty="0"/>
              <a:t>Consider navigation structure and order</a:t>
            </a:r>
          </a:p>
          <a:p>
            <a:pPr marL="342900" indent="-342900">
              <a:buFont typeface="Arial" panose="020B0604020202020204" pitchFamily="34" charset="0"/>
              <a:buChar char="•"/>
            </a:pPr>
            <a:r>
              <a:rPr lang="en-US" cap="none" dirty="0">
                <a:hlinkClick r:id="rId3"/>
              </a:rPr>
              <a:t>ARIA</a:t>
            </a:r>
            <a:endParaRPr lang="en-US" cap="none" dirty="0"/>
          </a:p>
          <a:p>
            <a:pPr marL="342900" indent="-342900">
              <a:buFont typeface="Arial" panose="020B0604020202020204" pitchFamily="34" charset="0"/>
              <a:buChar char="•"/>
            </a:pPr>
            <a:r>
              <a:rPr lang="en-US" cap="none" dirty="0"/>
              <a:t>Code accessibly </a:t>
            </a:r>
          </a:p>
          <a:p>
            <a:pPr marL="342900" indent="-342900">
              <a:buFont typeface="Arial" panose="020B0604020202020204" pitchFamily="34" charset="0"/>
              <a:buChar char="•"/>
            </a:pPr>
            <a:r>
              <a:rPr lang="en-US" dirty="0"/>
              <a:t>Use accessible software libraries and components</a:t>
            </a:r>
            <a:endParaRPr lang="en-US" cap="none" dirty="0"/>
          </a:p>
          <a:p>
            <a:pPr marL="342900" indent="-342900">
              <a:buFont typeface="Arial" panose="020B0604020202020204" pitchFamily="34" charset="0"/>
              <a:buChar char="•"/>
            </a:pPr>
            <a:r>
              <a:rPr lang="en-US" cap="none" dirty="0"/>
              <a:t>Design accessibly: consider color-blind users, font face and size, contrast</a:t>
            </a:r>
          </a:p>
          <a:p>
            <a:endParaRPr lang="en-US" cap="none" dirty="0"/>
          </a:p>
        </p:txBody>
      </p:sp>
      <p:sp>
        <p:nvSpPr>
          <p:cNvPr id="2" name="Title 1">
            <a:extLst>
              <a:ext uri="{FF2B5EF4-FFF2-40B4-BE49-F238E27FC236}">
                <a16:creationId xmlns:a16="http://schemas.microsoft.com/office/drawing/2014/main" id="{B029858F-0950-F042-AF4A-3E2794A72A46}"/>
              </a:ext>
            </a:extLst>
          </p:cNvPr>
          <p:cNvSpPr>
            <a:spLocks noGrp="1"/>
          </p:cNvSpPr>
          <p:nvPr>
            <p:ph type="title"/>
          </p:nvPr>
        </p:nvSpPr>
        <p:spPr>
          <a:xfrm>
            <a:off x="508299" y="355998"/>
            <a:ext cx="10637520" cy="854240"/>
          </a:xfrm>
        </p:spPr>
        <p:txBody>
          <a:bodyPr>
            <a:normAutofit/>
          </a:bodyPr>
          <a:lstStyle/>
          <a:p>
            <a:pPr algn="l"/>
            <a:r>
              <a:rPr lang="en-US" sz="4800" cap="none" dirty="0"/>
              <a:t>Applying principles</a:t>
            </a:r>
            <a:endParaRPr lang="en-US" sz="4800" cap="none" dirty="0">
              <a:highlight>
                <a:srgbClr val="FFFF00"/>
              </a:highlight>
            </a:endParaRPr>
          </a:p>
        </p:txBody>
      </p:sp>
      <p:sp>
        <p:nvSpPr>
          <p:cNvPr id="5" name="Date Placeholder 4">
            <a:extLst>
              <a:ext uri="{FF2B5EF4-FFF2-40B4-BE49-F238E27FC236}">
                <a16:creationId xmlns:a16="http://schemas.microsoft.com/office/drawing/2014/main" id="{F7C6CE22-F9CA-804C-B9F9-DD08D89AD60D}"/>
              </a:ext>
            </a:extLst>
          </p:cNvPr>
          <p:cNvSpPr>
            <a:spLocks noGrp="1"/>
          </p:cNvSpPr>
          <p:nvPr>
            <p:ph type="dt" sz="half" idx="10"/>
          </p:nvPr>
        </p:nvSpPr>
        <p:spPr>
          <a:prstGeom prst="rect">
            <a:avLst/>
          </a:prstGeom>
        </p:spPr>
        <p:txBody>
          <a:bodyPr/>
          <a:lstStyle/>
          <a:p>
            <a:fld id="{014DD076-462B-E044-B227-6E9F486C5BAC}" type="datetime1">
              <a:rPr lang="en-US" smtClean="0"/>
              <a:t>6/27/23</a:t>
            </a:fld>
            <a:endParaRPr lang="en-US" dirty="0"/>
          </a:p>
        </p:txBody>
      </p:sp>
      <p:sp>
        <p:nvSpPr>
          <p:cNvPr id="6" name="Footer Placeholder 5">
            <a:extLst>
              <a:ext uri="{FF2B5EF4-FFF2-40B4-BE49-F238E27FC236}">
                <a16:creationId xmlns:a16="http://schemas.microsoft.com/office/drawing/2014/main" id="{D50ADDBA-9113-104D-AB33-82BAA50CE5CE}"/>
              </a:ext>
            </a:extLst>
          </p:cNvPr>
          <p:cNvSpPr>
            <a:spLocks noGrp="1"/>
          </p:cNvSpPr>
          <p:nvPr>
            <p:ph type="ftr" sz="quarter" idx="11"/>
          </p:nvPr>
        </p:nvSpPr>
        <p:spPr>
          <a:prstGeom prst="rect">
            <a:avLst/>
          </a:prstGeo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E6AE3AF1-07EC-7147-AB50-DEB3FC0CA231}"/>
              </a:ext>
            </a:extLst>
          </p:cNvPr>
          <p:cNvSpPr>
            <a:spLocks noGrp="1"/>
          </p:cNvSpPr>
          <p:nvPr>
            <p:ph type="sldNum" sz="quarter" idx="12"/>
          </p:nvPr>
        </p:nvSpPr>
        <p:spPr>
          <a:prstGeom prst="rect">
            <a:avLst/>
          </a:prstGeom>
        </p:spPr>
        <p:txBody>
          <a:bodyPr/>
          <a:lstStyle/>
          <a:p>
            <a:fld id="{8A16B8CB-D56F-2744-807F-154426EF1DF6}" type="slidenum">
              <a:rPr lang="en-US" smtClean="0"/>
              <a:t>8</a:t>
            </a:fld>
            <a:endParaRPr lang="en-US"/>
          </a:p>
        </p:txBody>
      </p:sp>
      <p:pic>
        <p:nvPicPr>
          <p:cNvPr id="12" name="Picture 11">
            <a:extLst>
              <a:ext uri="{FF2B5EF4-FFF2-40B4-BE49-F238E27FC236}">
                <a16:creationId xmlns:a16="http://schemas.microsoft.com/office/drawing/2014/main" id="{B99EF179-0909-1A29-0C75-18A85D3B5109}"/>
              </a:ext>
            </a:extLst>
          </p:cNvPr>
          <p:cNvPicPr>
            <a:picLocks noChangeAspect="1"/>
          </p:cNvPicPr>
          <p:nvPr/>
        </p:nvPicPr>
        <p:blipFill>
          <a:blip r:embed="rId4"/>
          <a:stretch>
            <a:fillRect/>
          </a:stretch>
        </p:blipFill>
        <p:spPr>
          <a:xfrm>
            <a:off x="0" y="6076335"/>
            <a:ext cx="12192000" cy="781665"/>
          </a:xfrm>
          <a:prstGeom prst="rect">
            <a:avLst/>
          </a:prstGeom>
        </p:spPr>
      </p:pic>
      <p:pic>
        <p:nvPicPr>
          <p:cNvPr id="13" name="Picture 12">
            <a:extLst>
              <a:ext uri="{FF2B5EF4-FFF2-40B4-BE49-F238E27FC236}">
                <a16:creationId xmlns:a16="http://schemas.microsoft.com/office/drawing/2014/main" id="{C4D4ED3D-E46A-98BB-3DA1-7B9B11635265}"/>
              </a:ext>
            </a:extLst>
          </p:cNvPr>
          <p:cNvPicPr>
            <a:picLocks noChangeAspect="1"/>
          </p:cNvPicPr>
          <p:nvPr/>
        </p:nvPicPr>
        <p:blipFill>
          <a:blip r:embed="rId5"/>
          <a:stretch>
            <a:fillRect/>
          </a:stretch>
        </p:blipFill>
        <p:spPr>
          <a:xfrm>
            <a:off x="99593" y="6146198"/>
            <a:ext cx="1872679" cy="800290"/>
          </a:xfrm>
          <a:prstGeom prst="rect">
            <a:avLst/>
          </a:prstGeom>
        </p:spPr>
      </p:pic>
    </p:spTree>
    <p:extLst>
      <p:ext uri="{BB962C8B-B14F-4D97-AF65-F5344CB8AC3E}">
        <p14:creationId xmlns:p14="http://schemas.microsoft.com/office/powerpoint/2010/main" val="1506228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35BBDD-AE30-5D4B-8309-FEDC2E62E49D}"/>
              </a:ext>
            </a:extLst>
          </p:cNvPr>
          <p:cNvSpPr>
            <a:spLocks noGrp="1"/>
          </p:cNvSpPr>
          <p:nvPr>
            <p:ph idx="1"/>
          </p:nvPr>
        </p:nvSpPr>
        <p:spPr>
          <a:xfrm>
            <a:off x="738954" y="1521572"/>
            <a:ext cx="9725845" cy="4873625"/>
          </a:xfrm>
        </p:spPr>
        <p:txBody>
          <a:bodyPr>
            <a:normAutofit/>
          </a:bodyPr>
          <a:lstStyle/>
          <a:p>
            <a:r>
              <a:rPr lang="en-US" sz="2600" b="1" cap="none" dirty="0">
                <a:solidFill>
                  <a:schemeClr val="tx1"/>
                </a:solidFill>
              </a:rPr>
              <a:t>Systems / Discovery Librarians</a:t>
            </a:r>
          </a:p>
          <a:p>
            <a:pPr marL="342900" indent="-342900">
              <a:buFont typeface="Arial" panose="020B0604020202020204" pitchFamily="34" charset="0"/>
              <a:buChar char="•"/>
            </a:pPr>
            <a:r>
              <a:rPr lang="en-US" sz="2600" cap="none" dirty="0">
                <a:solidFill>
                  <a:schemeClr val="tx1"/>
                </a:solidFill>
              </a:rPr>
              <a:t>Consider accessibility when customizing third-party software </a:t>
            </a:r>
          </a:p>
          <a:p>
            <a:pPr marL="342900" indent="-342900">
              <a:buFont typeface="Arial" panose="020B0604020202020204" pitchFamily="34" charset="0"/>
              <a:buChar char="•"/>
            </a:pPr>
            <a:r>
              <a:rPr lang="en-US" sz="2600" cap="none" dirty="0">
                <a:solidFill>
                  <a:schemeClr val="tx1"/>
                </a:solidFill>
              </a:rPr>
              <a:t>Where possible, aim for consistent UX with other institutional web applications</a:t>
            </a:r>
          </a:p>
          <a:p>
            <a:pPr marL="342900" indent="-342900">
              <a:buFont typeface="Arial" panose="020B0604020202020204" pitchFamily="34" charset="0"/>
              <a:buChar char="•"/>
            </a:pPr>
            <a:r>
              <a:rPr lang="en-US" sz="2600" cap="none" dirty="0">
                <a:solidFill>
                  <a:schemeClr val="tx1"/>
                </a:solidFill>
              </a:rPr>
              <a:t>Test with users; retest after enhancements are released or you change options</a:t>
            </a:r>
          </a:p>
          <a:p>
            <a:pPr marL="342900" indent="-342900">
              <a:buFont typeface="Arial" panose="020B0604020202020204" pitchFamily="34" charset="0"/>
              <a:buChar char="•"/>
            </a:pPr>
            <a:r>
              <a:rPr lang="en-US" sz="2600" cap="none" dirty="0">
                <a:solidFill>
                  <a:schemeClr val="tx1"/>
                </a:solidFill>
              </a:rPr>
              <a:t>Familiarize yourself with the VPAT to know what’s coming down the pike—and what isn’t</a:t>
            </a:r>
          </a:p>
          <a:p>
            <a:pPr marL="342900" indent="-342900">
              <a:buFont typeface="Arial" panose="020B0604020202020204" pitchFamily="34" charset="0"/>
              <a:buChar char="•"/>
            </a:pPr>
            <a:r>
              <a:rPr lang="en-US" sz="2600" cap="none" dirty="0">
                <a:solidFill>
                  <a:schemeClr val="tx1"/>
                </a:solidFill>
              </a:rPr>
              <a:t>Be vocal about accessibility issues in partnership with your vendor </a:t>
            </a:r>
          </a:p>
          <a:p>
            <a:pPr marL="342900" indent="-342900">
              <a:buFont typeface="Arial" panose="020B0604020202020204" pitchFamily="34" charset="0"/>
              <a:buChar char="•"/>
            </a:pPr>
            <a:endParaRPr lang="en-US" sz="2600" cap="none" dirty="0">
              <a:solidFill>
                <a:schemeClr val="tx1"/>
              </a:solidFill>
            </a:endParaRPr>
          </a:p>
        </p:txBody>
      </p:sp>
      <p:sp>
        <p:nvSpPr>
          <p:cNvPr id="2" name="Title 1">
            <a:extLst>
              <a:ext uri="{FF2B5EF4-FFF2-40B4-BE49-F238E27FC236}">
                <a16:creationId xmlns:a16="http://schemas.microsoft.com/office/drawing/2014/main" id="{B029858F-0950-F042-AF4A-3E2794A72A46}"/>
              </a:ext>
            </a:extLst>
          </p:cNvPr>
          <p:cNvSpPr>
            <a:spLocks noGrp="1"/>
          </p:cNvSpPr>
          <p:nvPr>
            <p:ph type="title"/>
          </p:nvPr>
        </p:nvSpPr>
        <p:spPr>
          <a:xfrm>
            <a:off x="454511" y="382892"/>
            <a:ext cx="10637520" cy="854240"/>
          </a:xfrm>
        </p:spPr>
        <p:txBody>
          <a:bodyPr>
            <a:noAutofit/>
          </a:bodyPr>
          <a:lstStyle/>
          <a:p>
            <a:pPr algn="l"/>
            <a:r>
              <a:rPr lang="en-US" sz="4800" cap="none" dirty="0"/>
              <a:t>For library systems</a:t>
            </a:r>
          </a:p>
        </p:txBody>
      </p:sp>
      <p:sp>
        <p:nvSpPr>
          <p:cNvPr id="5" name="Date Placeholder 4">
            <a:extLst>
              <a:ext uri="{FF2B5EF4-FFF2-40B4-BE49-F238E27FC236}">
                <a16:creationId xmlns:a16="http://schemas.microsoft.com/office/drawing/2014/main" id="{F7C6CE22-F9CA-804C-B9F9-DD08D89AD60D}"/>
              </a:ext>
            </a:extLst>
          </p:cNvPr>
          <p:cNvSpPr>
            <a:spLocks noGrp="1"/>
          </p:cNvSpPr>
          <p:nvPr>
            <p:ph type="dt" sz="half" idx="10"/>
          </p:nvPr>
        </p:nvSpPr>
        <p:spPr>
          <a:prstGeom prst="rect">
            <a:avLst/>
          </a:prstGeom>
        </p:spPr>
        <p:txBody>
          <a:bodyPr/>
          <a:lstStyle/>
          <a:p>
            <a:fld id="{014DD076-462B-E044-B227-6E9F486C5BAC}" type="datetime1">
              <a:rPr lang="en-US" smtClean="0"/>
              <a:t>6/27/23</a:t>
            </a:fld>
            <a:endParaRPr lang="en-US" dirty="0"/>
          </a:p>
        </p:txBody>
      </p:sp>
      <p:sp>
        <p:nvSpPr>
          <p:cNvPr id="6" name="Footer Placeholder 5">
            <a:extLst>
              <a:ext uri="{FF2B5EF4-FFF2-40B4-BE49-F238E27FC236}">
                <a16:creationId xmlns:a16="http://schemas.microsoft.com/office/drawing/2014/main" id="{D50ADDBA-9113-104D-AB33-82BAA50CE5CE}"/>
              </a:ext>
            </a:extLst>
          </p:cNvPr>
          <p:cNvSpPr>
            <a:spLocks noGrp="1"/>
          </p:cNvSpPr>
          <p:nvPr>
            <p:ph type="ftr" sz="quarter" idx="11"/>
          </p:nvPr>
        </p:nvSpPr>
        <p:spPr>
          <a:prstGeom prst="rect">
            <a:avLst/>
          </a:prstGeom>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E6AE3AF1-07EC-7147-AB50-DEB3FC0CA231}"/>
              </a:ext>
            </a:extLst>
          </p:cNvPr>
          <p:cNvSpPr>
            <a:spLocks noGrp="1"/>
          </p:cNvSpPr>
          <p:nvPr>
            <p:ph type="sldNum" sz="quarter" idx="12"/>
          </p:nvPr>
        </p:nvSpPr>
        <p:spPr>
          <a:prstGeom prst="rect">
            <a:avLst/>
          </a:prstGeom>
        </p:spPr>
        <p:txBody>
          <a:bodyPr/>
          <a:lstStyle/>
          <a:p>
            <a:fld id="{8A16B8CB-D56F-2744-807F-154426EF1DF6}" type="slidenum">
              <a:rPr lang="en-US" smtClean="0"/>
              <a:t>9</a:t>
            </a:fld>
            <a:endParaRPr lang="en-US"/>
          </a:p>
        </p:txBody>
      </p:sp>
      <p:pic>
        <p:nvPicPr>
          <p:cNvPr id="12" name="Picture 11">
            <a:extLst>
              <a:ext uri="{FF2B5EF4-FFF2-40B4-BE49-F238E27FC236}">
                <a16:creationId xmlns:a16="http://schemas.microsoft.com/office/drawing/2014/main" id="{5C0B757C-6748-2CFE-5DD9-2AF1D0831C93}"/>
              </a:ext>
            </a:extLst>
          </p:cNvPr>
          <p:cNvPicPr>
            <a:picLocks noChangeAspect="1"/>
          </p:cNvPicPr>
          <p:nvPr/>
        </p:nvPicPr>
        <p:blipFill>
          <a:blip r:embed="rId3"/>
          <a:stretch>
            <a:fillRect/>
          </a:stretch>
        </p:blipFill>
        <p:spPr>
          <a:xfrm>
            <a:off x="0" y="6076335"/>
            <a:ext cx="12192000" cy="781665"/>
          </a:xfrm>
          <a:prstGeom prst="rect">
            <a:avLst/>
          </a:prstGeom>
        </p:spPr>
      </p:pic>
      <p:pic>
        <p:nvPicPr>
          <p:cNvPr id="13" name="Picture 12">
            <a:extLst>
              <a:ext uri="{FF2B5EF4-FFF2-40B4-BE49-F238E27FC236}">
                <a16:creationId xmlns:a16="http://schemas.microsoft.com/office/drawing/2014/main" id="{207A9771-685D-2235-7E66-9229362CC90F}"/>
              </a:ext>
            </a:extLst>
          </p:cNvPr>
          <p:cNvPicPr>
            <a:picLocks noChangeAspect="1"/>
          </p:cNvPicPr>
          <p:nvPr/>
        </p:nvPicPr>
        <p:blipFill>
          <a:blip r:embed="rId4"/>
          <a:stretch>
            <a:fillRect/>
          </a:stretch>
        </p:blipFill>
        <p:spPr>
          <a:xfrm>
            <a:off x="99593" y="6146198"/>
            <a:ext cx="1872679" cy="800290"/>
          </a:xfrm>
          <a:prstGeom prst="rect">
            <a:avLst/>
          </a:prstGeom>
        </p:spPr>
      </p:pic>
    </p:spTree>
    <p:extLst>
      <p:ext uri="{BB962C8B-B14F-4D97-AF65-F5344CB8AC3E}">
        <p14:creationId xmlns:p14="http://schemas.microsoft.com/office/powerpoint/2010/main" val="3458623894"/>
      </p:ext>
    </p:extLst>
  </p:cSld>
  <p:clrMapOvr>
    <a:masterClrMapping/>
  </p:clrMapOvr>
</p:sld>
</file>

<file path=ppt/theme/theme1.xml><?xml version="1.0" encoding="utf-8"?>
<a:theme xmlns:a="http://schemas.openxmlformats.org/drawingml/2006/main" name="Office Theme">
  <a:themeElements>
    <a:clrScheme name="UK Brand Color Set">
      <a:dk1>
        <a:srgbClr val="0033A0"/>
      </a:dk1>
      <a:lt1>
        <a:srgbClr val="FFFFFF"/>
      </a:lt1>
      <a:dk2>
        <a:srgbClr val="1B365D"/>
      </a:dk2>
      <a:lt2>
        <a:srgbClr val="DCDDDE"/>
      </a:lt2>
      <a:accent1>
        <a:srgbClr val="1E8AFF"/>
      </a:accent1>
      <a:accent2>
        <a:srgbClr val="FFA360"/>
      </a:accent2>
      <a:accent3>
        <a:srgbClr val="4CBCC0"/>
      </a:accent3>
      <a:accent4>
        <a:srgbClr val="FFC000"/>
      </a:accent4>
      <a:accent5>
        <a:srgbClr val="B1C9E8"/>
      </a:accent5>
      <a:accent6>
        <a:srgbClr val="D6D2C3"/>
      </a:accent6>
      <a:hlink>
        <a:srgbClr val="0C3AA7"/>
      </a:hlink>
      <a:folHlink>
        <a:srgbClr val="2247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 Blue Speckle PowerPoint Template 16x9" id="{EDD7F30A-B8B4-7543-86C7-2433AB860907}" vid="{91E28251-BC54-7142-9F53-A4C9FF9332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13963</TotalTime>
  <Words>3904</Words>
  <Application>Microsoft Macintosh PowerPoint</Application>
  <PresentationFormat>Widescreen</PresentationFormat>
  <Paragraphs>407</Paragraphs>
  <Slides>39</Slides>
  <Notes>39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Arial Black</vt:lpstr>
      <vt:lpstr>Calibri</vt:lpstr>
      <vt:lpstr>Helvetica</vt:lpstr>
      <vt:lpstr>Open Sans</vt:lpstr>
      <vt:lpstr>Wingdings</vt:lpstr>
      <vt:lpstr>Office Theme</vt:lpstr>
      <vt:lpstr>Investigating Web Accessibility: Primo</vt:lpstr>
      <vt:lpstr>Agenda</vt:lpstr>
      <vt:lpstr>Web accessibility</vt:lpstr>
      <vt:lpstr>WCAG 2.2</vt:lpstr>
      <vt:lpstr>Regulatory concerns</vt:lpstr>
      <vt:lpstr>Subscription software</vt:lpstr>
      <vt:lpstr>Tools</vt:lpstr>
      <vt:lpstr>Applying principles</vt:lpstr>
      <vt:lpstr>For library systems</vt:lpstr>
      <vt:lpstr>Primo: Tota11y</vt:lpstr>
      <vt:lpstr>PowerPoint Presentation</vt:lpstr>
      <vt:lpstr>PowerPoint Presentation</vt:lpstr>
      <vt:lpstr>Primo: WAVE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Primo: SiteImprove</vt:lpstr>
      <vt:lpstr>PowerPoint Presentation</vt:lpstr>
      <vt:lpstr>Primo: SiteImprove</vt:lpstr>
      <vt:lpstr>PowerPoint Presentation</vt:lpstr>
      <vt:lpstr>PowerPoint Presentation</vt:lpstr>
      <vt:lpstr>Primo: Navigation</vt:lpstr>
      <vt:lpstr>Primo: WAVE</vt:lpstr>
      <vt:lpstr>PowerPoint Presentation</vt:lpstr>
      <vt:lpstr>PowerPoint Presentation</vt:lpstr>
      <vt:lpstr>PowerPoint Presentation</vt:lpstr>
      <vt:lpstr>PowerPoint Presentation</vt:lpstr>
      <vt:lpstr>Primo: ColorBlindly</vt:lpstr>
      <vt:lpstr>PowerPoint Presentation</vt:lpstr>
      <vt:lpstr>PowerPoint Presentation</vt:lpstr>
      <vt:lpstr>PowerPoint Presentation</vt:lpstr>
      <vt:lpstr>Next Steps: UK Libraries</vt:lpstr>
      <vt:lpstr>Links / 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 Accessibility</dc:title>
  <dc:creator>Blyberg, Cindi</dc:creator>
  <cp:lastModifiedBy>Blyberg, Cindi</cp:lastModifiedBy>
  <cp:revision>3</cp:revision>
  <cp:lastPrinted>2023-06-14T17:45:49Z</cp:lastPrinted>
  <dcterms:created xsi:type="dcterms:W3CDTF">2023-06-07T20:53:35Z</dcterms:created>
  <dcterms:modified xsi:type="dcterms:W3CDTF">2023-06-28T19:03:21Z</dcterms:modified>
</cp:coreProperties>
</file>