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T Sans Narrow"/>
      <p:regular r:id="rId7"/>
      <p:bold r:id="rId8"/>
    </p:embeddedFont>
    <p:embeddedFont>
      <p:font typeface="Open Sa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penSans-italic.fntdata"/><Relationship Id="rId10" Type="http://schemas.openxmlformats.org/officeDocument/2006/relationships/font" Target="fonts/OpenSans-bold.fntdata"/><Relationship Id="rId12" Type="http://schemas.openxmlformats.org/officeDocument/2006/relationships/font" Target="fonts/OpenSans-boldItalic.fntdata"/><Relationship Id="rId9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TSansNarrow-regular.fntdata"/><Relationship Id="rId8" Type="http://schemas.openxmlformats.org/officeDocument/2006/relationships/font" Target="fonts/PTSansNarrow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3d131f91e9_0_8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3d131f91e9_0_8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3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0" y="1445075"/>
            <a:ext cx="9144000" cy="132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5060"/>
              <a:t>Southwest User Group (eSWUG)</a:t>
            </a:r>
            <a:endParaRPr sz="5060"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Chair: Danielle Ostendorf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danielleostendorf@mines.edu</a:t>
            </a:r>
            <a:endParaRPr sz="1800"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150" y="14125"/>
            <a:ext cx="738576" cy="908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18922" y="72050"/>
            <a:ext cx="1095306" cy="79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90434" y="57088"/>
            <a:ext cx="614208" cy="908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23867" y="14125"/>
            <a:ext cx="816169" cy="908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3"/>
          <p:cNvPicPr preferRelativeResize="0"/>
          <p:nvPr/>
        </p:nvPicPr>
        <p:blipFill rotWithShape="1">
          <a:blip r:embed="rId7">
            <a:alphaModFix/>
          </a:blip>
          <a:srcRect b="19444" l="32857" r="32299" t="20430"/>
          <a:stretch/>
        </p:blipFill>
        <p:spPr>
          <a:xfrm>
            <a:off x="6269150" y="-9549"/>
            <a:ext cx="738575" cy="955797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1004200" y="4222825"/>
            <a:ext cx="71367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Join the listserv! </a:t>
            </a:r>
            <a:br>
              <a:rPr lang="en" sz="1800"/>
            </a:br>
            <a:r>
              <a:rPr lang="en" sz="1800"/>
              <a:t>https://exlibrisusers.org/postorius/lists/elswug.exlibrisusers.org/</a:t>
            </a:r>
            <a:endParaRPr sz="1800"/>
          </a:p>
        </p:txBody>
      </p:sp>
      <p:pic>
        <p:nvPicPr>
          <p:cNvPr id="74" name="Google Shape;74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45725" y="-9544"/>
            <a:ext cx="1388976" cy="10417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