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T Sans Narrow"/>
      <p:regular r:id="rId7"/>
      <p:bold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TSansNarrow-regular.fntdata"/><Relationship Id="rId8" Type="http://schemas.openxmlformats.org/officeDocument/2006/relationships/font" Target="fonts/PTSans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3d131f91e9_0_8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3d131f91e9_0_8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0" y="1445075"/>
            <a:ext cx="9144000" cy="13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60"/>
              <a:t>Southwest User Group (eSWUG)</a:t>
            </a:r>
            <a:endParaRPr sz="5060"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Chair: Danielle Ostendorf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danielleostendorf@mines.edu</a:t>
            </a:r>
            <a:endParaRPr sz="1800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150" y="14125"/>
            <a:ext cx="738576" cy="908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8922" y="72050"/>
            <a:ext cx="1095306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90434" y="57088"/>
            <a:ext cx="614208" cy="908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23867" y="14125"/>
            <a:ext cx="816169" cy="908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 rotWithShape="1">
          <a:blip r:embed="rId7">
            <a:alphaModFix/>
          </a:blip>
          <a:srcRect b="19444" l="32857" r="32299" t="20430"/>
          <a:stretch/>
        </p:blipFill>
        <p:spPr>
          <a:xfrm>
            <a:off x="6269150" y="-9549"/>
            <a:ext cx="738575" cy="95579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1004200" y="4222825"/>
            <a:ext cx="7136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Join the listserv! </a:t>
            </a:r>
            <a:br>
              <a:rPr lang="en" sz="1800"/>
            </a:br>
            <a:r>
              <a:rPr lang="en" sz="1800"/>
              <a:t>https://exlibrisusers.org/postorius/lists/elswug.exlibrisusers.org/</a:t>
            </a:r>
            <a:endParaRPr sz="1800"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45725" y="-9544"/>
            <a:ext cx="1388976" cy="1041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